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10.svg" ContentType="image/svg+xml"/>
  <Override PartName="/ppt/media/image12.svg" ContentType="image/svg+xml"/>
  <Override PartName="/ppt/media/image14.svg" ContentType="image/svg+xml"/>
  <Override PartName="/ppt/media/image16.svg" ContentType="image/svg+xml"/>
  <Override PartName="/ppt/media/image18.svg" ContentType="image/svg+xml"/>
  <Override PartName="/ppt/media/image20.svg" ContentType="image/svg+xml"/>
  <Override PartName="/ppt/media/image22.svg" ContentType="image/svg+xml"/>
  <Override PartName="/ppt/media/image24.svg" ContentType="image/svg+xml"/>
  <Override PartName="/ppt/media/image26.svg" ContentType="image/svg+xml"/>
  <Override PartName="/ppt/media/image28.svg" ContentType="image/svg+xml"/>
  <Override PartName="/ppt/media/image30.svg" ContentType="image/svg+xml"/>
  <Override PartName="/ppt/media/image32.svg" ContentType="image/svg+xml"/>
  <Override PartName="/ppt/media/image36.svg" ContentType="image/svg+xml"/>
  <Override PartName="/ppt/media/image38.svg" ContentType="image/svg+xml"/>
  <Override PartName="/ppt/media/image4.svg" ContentType="image/svg+xml"/>
  <Override PartName="/ppt/media/image40.svg" ContentType="image/svg+xml"/>
  <Override PartName="/ppt/media/image42.svg" ContentType="image/svg+xml"/>
  <Override PartName="/ppt/media/image44.svg" ContentType="image/svg+xml"/>
  <Override PartName="/ppt/media/image6.svg" ContentType="image/svg+xml"/>
  <Override PartName="/ppt/media/image8.svg" ContentType="image/svg+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handoutMasterIdLst>
    <p:handoutMasterId r:id="rId22"/>
  </p:handoutMasterIdLst>
  <p:sldIdLst>
    <p:sldId id="358" r:id="rId3"/>
    <p:sldId id="359" r:id="rId4"/>
    <p:sldId id="360" r:id="rId5"/>
    <p:sldId id="361" r:id="rId6"/>
    <p:sldId id="362" r:id="rId7"/>
    <p:sldId id="363" r:id="rId8"/>
    <p:sldId id="364" r:id="rId9"/>
    <p:sldId id="365" r:id="rId10"/>
    <p:sldId id="366" r:id="rId11"/>
    <p:sldId id="367" r:id="rId12"/>
    <p:sldId id="368" r:id="rId13"/>
    <p:sldId id="369" r:id="rId14"/>
    <p:sldId id="370" r:id="rId15"/>
    <p:sldId id="371" r:id="rId16"/>
    <p:sldId id="372" r:id="rId17"/>
    <p:sldId id="373" r:id="rId18"/>
    <p:sldId id="374" r:id="rId19"/>
    <p:sldId id="375" r:id="rId20"/>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81"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chuying" initials="k"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81818"/>
    <a:srgbClr val="BA1E15"/>
    <a:srgbClr val="FFD529"/>
    <a:srgbClr val="C30008"/>
    <a:srgbClr val="FFF6B8"/>
    <a:srgbClr val="FFE471"/>
    <a:srgbClr val="FFFFFF"/>
    <a:srgbClr val="DCDCDC"/>
    <a:srgbClr val="F0F0F0"/>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081"/>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tags" Target="tags/tag582.xml"/><Relationship Id="rId26" Type="http://schemas.openxmlformats.org/officeDocument/2006/relationships/commentAuthors" Target="commentAuthors.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handoutMaster" Target="handoutMasters/handoutMaster1.xml"/><Relationship Id="rId21" Type="http://schemas.openxmlformats.org/officeDocument/2006/relationships/notesMaster" Target="notesMasters/notesMaster1.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思源宋体 CN Medium" panose="02020500000000000000" charset="-122"/>
              <a:ea typeface="思源宋体 CN Medium" panose="02020500000000000000"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思源宋体 CN Medium" panose="02020500000000000000" charset="-122"/>
              </a:rPr>
            </a:fld>
            <a:endParaRPr lang="zh-CN" altLang="en-US">
              <a:latin typeface="思源宋体 CN Medium" panose="02020500000000000000"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思源宋体 CN Medium" panose="02020500000000000000" charset="-122"/>
              <a:ea typeface="思源宋体 CN Medium" panose="02020500000000000000"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思源宋体 CN Medium" panose="02020500000000000000" charset="-122"/>
              </a:rPr>
            </a:fld>
            <a:endParaRPr lang="zh-CN" altLang="en-US">
              <a:latin typeface="思源宋体 CN Medium" panose="02020500000000000000"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思源宋体 CN Medium" panose="02020500000000000000" charset="-122"/>
                <a:ea typeface="思源宋体 CN Medium" panose="02020500000000000000"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思源宋体 CN Medium" panose="02020500000000000000" charset="-122"/>
                <a:ea typeface="思源宋体 CN Medium" panose="02020500000000000000" charset="-122"/>
              </a:defRPr>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思源宋体 CN Medium" panose="02020500000000000000" charset="-122"/>
                <a:ea typeface="思源宋体 CN Medium" panose="02020500000000000000"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思源宋体 CN Medium" panose="02020500000000000000" charset="-122"/>
                <a:ea typeface="思源宋体 CN Medium" panose="02020500000000000000" charset="-122"/>
              </a:defRPr>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思源宋体 CN Medium" panose="02020500000000000000" charset="-122"/>
        <a:ea typeface="思源宋体 CN Medium" panose="02020500000000000000" charset="-122"/>
        <a:cs typeface="+mn-cs"/>
      </a:defRPr>
    </a:lvl1pPr>
    <a:lvl2pPr marL="457200" algn="l" defTabSz="914400" rtl="0" eaLnBrk="1" latinLnBrk="0" hangingPunct="1">
      <a:defRPr sz="1200" kern="1200">
        <a:solidFill>
          <a:schemeClr val="tx1"/>
        </a:solidFill>
        <a:latin typeface="思源宋体 CN Medium" panose="02020500000000000000" charset="-122"/>
        <a:ea typeface="思源宋体 CN Medium" panose="02020500000000000000" charset="-122"/>
        <a:cs typeface="+mn-cs"/>
      </a:defRPr>
    </a:lvl2pPr>
    <a:lvl3pPr marL="914400" algn="l" defTabSz="914400" rtl="0" eaLnBrk="1" latinLnBrk="0" hangingPunct="1">
      <a:defRPr sz="1200" kern="1200">
        <a:solidFill>
          <a:schemeClr val="tx1"/>
        </a:solidFill>
        <a:latin typeface="思源宋体 CN Medium" panose="02020500000000000000" charset="-122"/>
        <a:ea typeface="思源宋体 CN Medium" panose="02020500000000000000" charset="-122"/>
        <a:cs typeface="+mn-cs"/>
      </a:defRPr>
    </a:lvl3pPr>
    <a:lvl4pPr marL="1371600" algn="l" defTabSz="914400" rtl="0" eaLnBrk="1" latinLnBrk="0" hangingPunct="1">
      <a:defRPr sz="1200" kern="1200">
        <a:solidFill>
          <a:schemeClr val="tx1"/>
        </a:solidFill>
        <a:latin typeface="思源宋体 CN Medium" panose="02020500000000000000" charset="-122"/>
        <a:ea typeface="思源宋体 CN Medium" panose="02020500000000000000" charset="-122"/>
        <a:cs typeface="+mn-cs"/>
      </a:defRPr>
    </a:lvl4pPr>
    <a:lvl5pPr marL="1828800" algn="l" defTabSz="914400" rtl="0" eaLnBrk="1" latinLnBrk="0" hangingPunct="1">
      <a:defRPr sz="1200" kern="1200">
        <a:solidFill>
          <a:schemeClr val="tx1"/>
        </a:solidFill>
        <a:latin typeface="思源宋体 CN Medium" panose="02020500000000000000" charset="-122"/>
        <a:ea typeface="思源宋体 CN Medium" panose="02020500000000000000"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image" Target="../media/image2.png"/><Relationship Id="rId8" Type="http://schemas.openxmlformats.org/officeDocument/2006/relationships/tags" Target="../tags/tag11.xml"/><Relationship Id="rId7" Type="http://schemas.openxmlformats.org/officeDocument/2006/relationships/tags" Target="../tags/tag10.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 Id="rId3" Type="http://schemas.openxmlformats.org/officeDocument/2006/relationships/image" Target="../media/image1.jpeg"/><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7" Type="http://schemas.openxmlformats.org/officeDocument/2006/relationships/tags" Target="../tags/tag17.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9" Type="http://schemas.openxmlformats.org/officeDocument/2006/relationships/tags" Target="../tags/tag25.xml"/><Relationship Id="rId8" Type="http://schemas.openxmlformats.org/officeDocument/2006/relationships/tags" Target="../tags/tag24.xml"/><Relationship Id="rId7" Type="http://schemas.openxmlformats.org/officeDocument/2006/relationships/tags" Target="../tags/tag23.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5" Type="http://schemas.openxmlformats.org/officeDocument/2006/relationships/tags" Target="../tags/tag29.xml"/><Relationship Id="rId4" Type="http://schemas.openxmlformats.org/officeDocument/2006/relationships/tags" Target="../tags/tag28.xml"/><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tags" Target="../tags/tag46.xml"/><Relationship Id="rId7" Type="http://schemas.openxmlformats.org/officeDocument/2006/relationships/tags" Target="../tags/tag45.xml"/><Relationship Id="rId6" Type="http://schemas.openxmlformats.org/officeDocument/2006/relationships/tags" Target="../tags/tag44.xml"/><Relationship Id="rId5" Type="http://schemas.openxmlformats.org/officeDocument/2006/relationships/image" Target="../media/image2.png"/><Relationship Id="rId4" Type="http://schemas.openxmlformats.org/officeDocument/2006/relationships/tags" Target="../tags/tag43.xml"/><Relationship Id="rId3" Type="http://schemas.openxmlformats.org/officeDocument/2006/relationships/image" Target="../media/image1.jpeg"/><Relationship Id="rId2" Type="http://schemas.openxmlformats.org/officeDocument/2006/relationships/tags" Target="../tags/tag42.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7" Type="http://schemas.openxmlformats.org/officeDocument/2006/relationships/tags" Target="../tags/tag50.xml"/><Relationship Id="rId6" Type="http://schemas.openxmlformats.org/officeDocument/2006/relationships/tags" Target="../tags/tag49.xml"/><Relationship Id="rId5" Type="http://schemas.openxmlformats.org/officeDocument/2006/relationships/image" Target="../media/image2.png"/><Relationship Id="rId4" Type="http://schemas.openxmlformats.org/officeDocument/2006/relationships/tags" Target="../tags/tag48.xml"/><Relationship Id="rId3" Type="http://schemas.openxmlformats.org/officeDocument/2006/relationships/image" Target="../media/image1.jpeg"/><Relationship Id="rId2" Type="http://schemas.openxmlformats.org/officeDocument/2006/relationships/tags" Target="../tags/tag47.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7" Type="http://schemas.openxmlformats.org/officeDocument/2006/relationships/image" Target="../media/image2.png"/><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image" Target="../media/image1.jpeg"/><Relationship Id="rId2" Type="http://schemas.openxmlformats.org/officeDocument/2006/relationships/tags" Target="../tags/tag51.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62.xml"/><Relationship Id="rId8" Type="http://schemas.openxmlformats.org/officeDocument/2006/relationships/tags" Target="../tags/tag61.xml"/><Relationship Id="rId7" Type="http://schemas.openxmlformats.org/officeDocument/2006/relationships/tags" Target="../tags/tag60.xml"/><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tags" Target="../tags/tag55.xml"/><Relationship Id="rId18" Type="http://schemas.openxmlformats.org/officeDocument/2006/relationships/tags" Target="../tags/tag71.xml"/><Relationship Id="rId17" Type="http://schemas.openxmlformats.org/officeDocument/2006/relationships/tags" Target="../tags/tag70.xml"/><Relationship Id="rId16" Type="http://schemas.openxmlformats.org/officeDocument/2006/relationships/tags" Target="../tags/tag69.xml"/><Relationship Id="rId15" Type="http://schemas.openxmlformats.org/officeDocument/2006/relationships/tags" Target="../tags/tag68.xml"/><Relationship Id="rId14" Type="http://schemas.openxmlformats.org/officeDocument/2006/relationships/tags" Target="../tags/tag67.xml"/><Relationship Id="rId13" Type="http://schemas.openxmlformats.org/officeDocument/2006/relationships/tags" Target="../tags/tag66.xml"/><Relationship Id="rId12" Type="http://schemas.openxmlformats.org/officeDocument/2006/relationships/tags" Target="../tags/tag65.xml"/><Relationship Id="rId11" Type="http://schemas.openxmlformats.org/officeDocument/2006/relationships/tags" Target="../tags/tag64.xml"/><Relationship Id="rId10" Type="http://schemas.openxmlformats.org/officeDocument/2006/relationships/tags" Target="../tags/tag63.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内容占位符 2"/>
          <p:cNvSpPr>
            <a:spLocks noGrp="1"/>
          </p:cNvSpPr>
          <p:nvPr>
            <p:ph idx="1"/>
            <p:custDataLst>
              <p:tags r:id="rId3"/>
            </p:custDataLst>
          </p:nvPr>
        </p:nvSpPr>
        <p:spPr/>
        <p:txBody>
          <a:bodyPr wrap="square">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10"/>
            <p:custDataLst>
              <p:tags r:id="rId4"/>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showMasterSp="0">
  <p:cSld name="目录">
    <p:spTree>
      <p:nvGrpSpPr>
        <p:cNvPr id="1" name=""/>
        <p:cNvGrpSpPr/>
        <p:nvPr/>
      </p:nvGrpSpPr>
      <p:grpSpPr>
        <a:xfrm>
          <a:off x="0" y="0"/>
          <a:ext cx="0" cy="0"/>
          <a:chOff x="0" y="0"/>
          <a:chExt cx="0" cy="0"/>
        </a:xfrm>
      </p:grpSpPr>
      <p:pic>
        <p:nvPicPr>
          <p:cNvPr id="5" name="图片 3" descr="C:\Users\wps\Desktop\柯楚莹\党建\VCG211370492858.jpgVCG211370492858"/>
          <p:cNvPicPr>
            <a:picLocks noChangeAspect="1"/>
          </p:cNvPicPr>
          <p:nvPr userDrawn="1">
            <p:custDataLst>
              <p:tags r:id="rId2"/>
            </p:custDataLst>
          </p:nvPr>
        </p:nvPicPr>
        <p:blipFill>
          <a:blip r:embed="rId3"/>
          <a:srcRect l="51080" t="-111" r="2782" b="47550"/>
          <a:stretch>
            <a:fillRect/>
          </a:stretch>
        </p:blipFill>
        <p:spPr>
          <a:xfrm flipH="1">
            <a:off x="-19050" y="-39370"/>
            <a:ext cx="12211050" cy="6897370"/>
          </a:xfrm>
          <a:prstGeom prst="rect">
            <a:avLst/>
          </a:prstGeom>
        </p:spPr>
      </p:pic>
      <p:sp>
        <p:nvSpPr>
          <p:cNvPr id="6" name="标题 1"/>
          <p:cNvSpPr>
            <a:spLocks noGrp="1"/>
          </p:cNvSpPr>
          <p:nvPr>
            <p:ph type="title" hasCustomPrompt="1"/>
            <p:custDataLst>
              <p:tags r:id="rId4"/>
            </p:custDataLst>
          </p:nvPr>
        </p:nvSpPr>
        <p:spPr>
          <a:xfrm>
            <a:off x="1415415" y="1926590"/>
            <a:ext cx="1304925" cy="1879600"/>
          </a:xfrm>
        </p:spPr>
        <p:txBody>
          <a:bodyPr vert="eaVert" wrap="square" anchor="b">
            <a:normAutofit/>
          </a:bodyPr>
          <a:lstStyle>
            <a:lvl1pPr algn="ctr">
              <a:defRPr kumimoji="0" lang="zh-CN" altLang="en-US" sz="6000" b="1" i="0" u="none" strike="noStrike" kern="1200" cap="none" spc="0" normalizeH="0" baseline="0" noProof="1">
                <a:ln w="6350" cmpd="sng">
                  <a:noFill/>
                  <a:prstDash val="solid"/>
                </a:ln>
                <a:gradFill>
                  <a:gsLst>
                    <a:gs pos="0">
                      <a:srgbClr val="FFFFFF"/>
                    </a:gs>
                    <a:gs pos="0">
                      <a:srgbClr val="FFFFFF"/>
                    </a:gs>
                    <a:gs pos="100000">
                      <a:schemeClr val="accent2">
                        <a:lumMod val="60000"/>
                        <a:lumOff val="40000"/>
                      </a:schemeClr>
                    </a:gs>
                    <a:gs pos="100000">
                      <a:schemeClr val="accent2">
                        <a:lumMod val="60000"/>
                        <a:lumOff val="40000"/>
                      </a:schemeClr>
                    </a:gs>
                  </a:gsLst>
                  <a:lin ang="0" scaled="0"/>
                </a:gradFill>
                <a:effectLst/>
                <a:latin typeface="+mj-lt"/>
                <a:ea typeface="+mj-ea"/>
                <a:cs typeface="+mn-cs"/>
                <a:sym typeface="+mn-ea"/>
              </a:defRPr>
            </a:lvl1pPr>
          </a:lstStyle>
          <a:p>
            <a:r>
              <a:rPr lang="zh-CN" altLang="en-US" dirty="0"/>
              <a:t>标题</a:t>
            </a:r>
            <a:endParaRPr lang="zh-CN" altLang="en-US" dirty="0"/>
          </a:p>
        </p:txBody>
      </p:sp>
      <p:sp>
        <p:nvSpPr>
          <p:cNvPr id="9" name="灯片编号占位符 5"/>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
        <p:nvSpPr>
          <p:cNvPr id="8" name="页脚占位符 4"/>
          <p:cNvSpPr>
            <a:spLocks noGrp="1"/>
          </p:cNvSpPr>
          <p:nvPr>
            <p:ph type="ftr" sz="quarter" idx="11"/>
            <p:custDataLst>
              <p:tags r:id="rId6"/>
            </p:custDataLst>
          </p:nvPr>
        </p:nvSpPr>
        <p:spPr/>
        <p:txBody>
          <a:bodyPr/>
          <a:lstStyle/>
          <a:p>
            <a:endParaRPr lang="zh-CN" altLang="en-US"/>
          </a:p>
        </p:txBody>
      </p:sp>
      <p:sp>
        <p:nvSpPr>
          <p:cNvPr id="7" name="日期占位符 3"/>
          <p:cNvSpPr>
            <a:spLocks noGrp="1"/>
          </p:cNvSpPr>
          <p:nvPr>
            <p:ph type="dt" sz="half" idx="10"/>
            <p:custDataLst>
              <p:tags r:id="rId7"/>
            </p:custDataLst>
          </p:nvPr>
        </p:nvSpPr>
        <p:spPr/>
        <p:txBody>
          <a:bodyPr wrap="square">
            <a:normAutofit/>
          </a:bodyPr>
          <a:lstStyle/>
          <a:p>
            <a:fld id="{5592522B-0F24-4480-B9DD-A9474A6880D6}" type="datetimeFigureOut">
              <a:rPr lang="zh-CN" altLang="en-US" smtClean="0"/>
            </a:fld>
            <a:endParaRPr lang="zh-CN" altLang="en-US"/>
          </a:p>
        </p:txBody>
      </p:sp>
      <p:pic>
        <p:nvPicPr>
          <p:cNvPr id="2" name="图片 1" descr="图层"/>
          <p:cNvPicPr>
            <a:picLocks noChangeAspect="1"/>
          </p:cNvPicPr>
          <p:nvPr userDrawn="1">
            <p:custDataLst>
              <p:tags r:id="rId8"/>
            </p:custDataLst>
          </p:nvPr>
        </p:nvPicPr>
        <p:blipFill>
          <a:blip r:embed="rId9"/>
          <a:stretch>
            <a:fillRect/>
          </a:stretch>
        </p:blipFill>
        <p:spPr>
          <a:xfrm>
            <a:off x="695960" y="350520"/>
            <a:ext cx="2113915" cy="147447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3" name="内容占位符 2"/>
          <p:cNvSpPr>
            <a:spLocks noGrp="1"/>
          </p:cNvSpPr>
          <p:nvPr>
            <p:ph sz="half" idx="1"/>
            <p:custDataLst>
              <p:tags r:id="rId2"/>
            </p:custDataLst>
          </p:nvPr>
        </p:nvSpPr>
        <p:spPr>
          <a:xfrm>
            <a:off x="695960" y="1301750"/>
            <a:ext cx="5323840" cy="487585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3"/>
            </p:custDataLst>
          </p:nvPr>
        </p:nvSpPr>
        <p:spPr>
          <a:xfrm>
            <a:off x="6172200" y="1301750"/>
            <a:ext cx="5323840" cy="487585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
        <p:nvSpPr>
          <p:cNvPr id="8" name="标题 1"/>
          <p:cNvSpPr>
            <a:spLocks noGrp="1"/>
          </p:cNvSpPr>
          <p:nvPr>
            <p:ph type="title"/>
            <p:custDataLst>
              <p:tags r:id="rId7"/>
            </p:custDataLst>
          </p:nvPr>
        </p:nvSpPr>
        <p:spPr/>
        <p:txBody>
          <a:bodyPr/>
          <a:p>
            <a:r>
              <a:rPr lang="zh-CN" altLang="en-US" smtClean="0"/>
              <a:t>单击此处编辑母版标题样式</a:t>
            </a: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3" name="文本占位符 2"/>
          <p:cNvSpPr>
            <a:spLocks noGrp="1"/>
          </p:cNvSpPr>
          <p:nvPr>
            <p:ph type="body" idx="1"/>
            <p:custDataLst>
              <p:tags r:id="rId2"/>
            </p:custDataLst>
          </p:nvPr>
        </p:nvSpPr>
        <p:spPr>
          <a:xfrm>
            <a:off x="695960" y="1301750"/>
            <a:ext cx="5323840" cy="411303"/>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custDataLst>
              <p:tags r:id="rId3"/>
            </p:custDataLst>
          </p:nvPr>
        </p:nvSpPr>
        <p:spPr>
          <a:xfrm>
            <a:off x="695960" y="1875099"/>
            <a:ext cx="5323840" cy="4300276"/>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custDataLst>
              <p:tags r:id="rId4"/>
            </p:custDataLst>
          </p:nvPr>
        </p:nvSpPr>
        <p:spPr>
          <a:xfrm>
            <a:off x="6172200" y="1301750"/>
            <a:ext cx="5323840" cy="411303"/>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custDataLst>
              <p:tags r:id="rId5"/>
            </p:custDataLst>
          </p:nvPr>
        </p:nvSpPr>
        <p:spPr>
          <a:xfrm>
            <a:off x="6172200" y="1875099"/>
            <a:ext cx="5323840" cy="4300276"/>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a:p>
        </p:txBody>
      </p:sp>
      <p:sp>
        <p:nvSpPr>
          <p:cNvPr id="10" name="标题 1"/>
          <p:cNvSpPr>
            <a:spLocks noGrp="1"/>
          </p:cNvSpPr>
          <p:nvPr>
            <p:ph type="title"/>
            <p:custDataLst>
              <p:tags r:id="rId9"/>
            </p:custDataLst>
          </p:nvPr>
        </p:nvSpPr>
        <p:spPr/>
        <p:txBody>
          <a:bodyPr/>
          <a:p>
            <a:r>
              <a:rPr lang="zh-CN" altLang="en-US" smtClean="0"/>
              <a:t>单击此处编辑母版标题样式</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6" name="标题 1"/>
          <p:cNvSpPr>
            <a:spLocks noGrp="1"/>
          </p:cNvSpPr>
          <p:nvPr>
            <p:ph type="title"/>
            <p:custDataLst>
              <p:tags r:id="rId5"/>
            </p:custDataLst>
          </p:nvPr>
        </p:nvSpPr>
        <p:spPr/>
        <p:txBody>
          <a:bodyPr/>
          <a:p>
            <a:r>
              <a:rPr lang="zh-CN" altLang="en-US" smtClean="0"/>
              <a:t>单击此处编辑母版标题样式</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仅内容">
    <p:spTree>
      <p:nvGrpSpPr>
        <p:cNvPr id="1" name=""/>
        <p:cNvGrpSpPr/>
        <p:nvPr/>
      </p:nvGrpSpPr>
      <p:grpSpPr>
        <a:xfrm>
          <a:off x="0" y="0"/>
          <a:ext cx="0" cy="0"/>
          <a:chOff x="0" y="0"/>
          <a:chExt cx="0" cy="0"/>
        </a:xfrm>
      </p:grpSpPr>
      <p:sp>
        <p:nvSpPr>
          <p:cNvPr id="3" name="内容占位符 2"/>
          <p:cNvSpPr>
            <a:spLocks noGrp="1"/>
          </p:cNvSpPr>
          <p:nvPr>
            <p:ph idx="1"/>
            <p:custDataLst>
              <p:tags r:id="rId2"/>
            </p:custDataLst>
          </p:nvPr>
        </p:nvSpPr>
        <p:spPr>
          <a:xfrm>
            <a:off x="695960" y="360045"/>
            <a:ext cx="10801985" cy="581787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标题和副标题">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6" name="Text Placeholder 5"/>
          <p:cNvSpPr>
            <a:spLocks noGrp="1"/>
          </p:cNvSpPr>
          <p:nvPr>
            <p:ph type="body" idx="13" hasCustomPrompt="1"/>
            <p:custDataLst>
              <p:tags r:id="rId5"/>
            </p:custDataLst>
          </p:nvPr>
        </p:nvSpPr>
        <p:spPr>
          <a:xfrm>
            <a:off x="695960" y="1301750"/>
            <a:ext cx="10799088" cy="405553"/>
          </a:xfrm>
        </p:spPr>
        <p:txBody>
          <a:bodyPr/>
          <a:lstStyle>
            <a:lvl5pPr>
              <a:buNone/>
              <a:defRPr/>
            </a:lvl5pPr>
          </a:lstStyle>
          <a:p>
            <a:pPr lvl="0"/>
            <a:r>
              <a:rPr lang="zh-CN" altLang="en-US" smtClean="0"/>
              <a:t>单击此处编辑副标题</a:t>
            </a:r>
            <a:endParaRPr lang="zh-CN" altLang="en-US" smtClean="0"/>
          </a:p>
        </p:txBody>
      </p:sp>
      <p:sp>
        <p:nvSpPr>
          <p:cNvPr id="7" name="标题 1"/>
          <p:cNvSpPr>
            <a:spLocks noGrp="1"/>
          </p:cNvSpPr>
          <p:nvPr>
            <p:ph type="title"/>
            <p:custDataLst>
              <p:tags r:id="rId6"/>
            </p:custDataLst>
          </p:nvPr>
        </p:nvSpPr>
        <p:spPr/>
        <p:txBody>
          <a:bodyPr/>
          <a:p>
            <a:r>
              <a:rPr lang="zh-CN" altLang="en-US" smtClean="0"/>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userDrawn="1">
  <p:cSld name="封面页_1_4">
    <p:bg>
      <p:bgRef idx="1001">
        <a:schemeClr val="bg1"/>
      </p:bgRef>
    </p:bg>
    <p:spTree>
      <p:nvGrpSpPr>
        <p:cNvPr id="1" name=""/>
        <p:cNvGrpSpPr/>
        <p:nvPr/>
      </p:nvGrpSpPr>
      <p:grpSpPr>
        <a:xfrm>
          <a:off x="0" y="0"/>
          <a:ext cx="0" cy="0"/>
          <a:chOff x="0" y="0"/>
          <a:chExt cx="0" cy="0"/>
        </a:xfrm>
      </p:grpSpPr>
      <p:pic>
        <p:nvPicPr>
          <p:cNvPr id="7" name="图片 3" descr="C:\Users\wps\Desktop\柯楚莹\党建\VCG211370492858.jpgVCG211370492858"/>
          <p:cNvPicPr>
            <a:picLocks noChangeAspect="1"/>
          </p:cNvPicPr>
          <p:nvPr userDrawn="1">
            <p:custDataLst>
              <p:tags r:id="rId2"/>
            </p:custDataLst>
          </p:nvPr>
        </p:nvPicPr>
        <p:blipFill>
          <a:blip r:embed="rId3"/>
          <a:srcRect l="12597" t="-111" r="10551" b="12727"/>
          <a:stretch>
            <a:fillRect/>
          </a:stretch>
        </p:blipFill>
        <p:spPr>
          <a:xfrm>
            <a:off x="0" y="0"/>
            <a:ext cx="12192000" cy="6918960"/>
          </a:xfrm>
          <a:prstGeom prst="rect">
            <a:avLst/>
          </a:prstGeom>
        </p:spPr>
      </p:pic>
      <p:pic>
        <p:nvPicPr>
          <p:cNvPr id="8" name="图片 1" descr="图层"/>
          <p:cNvPicPr>
            <a:picLocks noChangeAspect="1"/>
          </p:cNvPicPr>
          <p:nvPr userDrawn="1">
            <p:custDataLst>
              <p:tags r:id="rId4"/>
            </p:custDataLst>
          </p:nvPr>
        </p:nvPicPr>
        <p:blipFill>
          <a:blip r:embed="rId5"/>
          <a:stretch>
            <a:fillRect/>
          </a:stretch>
        </p:blipFill>
        <p:spPr>
          <a:xfrm flipH="1">
            <a:off x="8883650" y="260350"/>
            <a:ext cx="2212975" cy="1543050"/>
          </a:xfrm>
          <a:prstGeom prst="rect">
            <a:avLst/>
          </a:prstGeom>
        </p:spPr>
      </p:pic>
      <p:sp>
        <p:nvSpPr>
          <p:cNvPr id="9" name="日期"/>
          <p:cNvSpPr>
            <a:spLocks noGrp="1"/>
          </p:cNvSpPr>
          <p:nvPr>
            <p:ph type="body" idx="16386" hasCustomPrompt="1"/>
            <p:custDataLst>
              <p:tags r:id="rId6"/>
            </p:custDataLst>
          </p:nvPr>
        </p:nvSpPr>
        <p:spPr>
          <a:xfrm>
            <a:off x="2145771" y="1981200"/>
            <a:ext cx="7875058" cy="457200"/>
          </a:xfrm>
        </p:spPr>
        <p:txBody>
          <a:bodyPr vert="horz" wrap="square" lIns="0" tIns="0" rIns="0" bIns="0" anchor="t" anchorCtr="0">
            <a:normAutofit/>
          </a:bodyPr>
          <a:lstStyle>
            <a:lvl1pPr marL="0" indent="0" algn="ctr">
              <a:lnSpc>
                <a:spcPct val="125000"/>
              </a:lnSpc>
              <a:spcBef>
                <a:spcPct val="0"/>
              </a:spcBef>
              <a:spcAft>
                <a:spcPct val="0"/>
              </a:spcAft>
              <a:buNone/>
              <a:defRPr sz="2400" spc="0">
                <a:gradFill>
                  <a:gsLst>
                    <a:gs pos="0">
                      <a:srgbClr val="FFFFFF"/>
                    </a:gs>
                    <a:gs pos="100000">
                      <a:schemeClr val="accent2">
                        <a:lumMod val="60000"/>
                        <a:lumOff val="40000"/>
                      </a:schemeClr>
                    </a:gs>
                  </a:gsLst>
                  <a:lin ang="0" scaled="0"/>
                </a:gra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20XX YEAR</a:t>
            </a:r>
            <a:endParaRPr lang="zh-CN" altLang="en-US" dirty="0"/>
          </a:p>
        </p:txBody>
      </p:sp>
      <p:sp>
        <p:nvSpPr>
          <p:cNvPr id="6" name="标题 1"/>
          <p:cNvSpPr>
            <a:spLocks noGrp="1"/>
          </p:cNvSpPr>
          <p:nvPr>
            <p:ph type="ctrTitle" idx="16385" hasCustomPrompt="1"/>
            <p:custDataLst>
              <p:tags r:id="rId7"/>
            </p:custDataLst>
          </p:nvPr>
        </p:nvSpPr>
        <p:spPr>
          <a:xfrm>
            <a:off x="1903677" y="2489200"/>
            <a:ext cx="8384646" cy="1879600"/>
          </a:xfrm>
        </p:spPr>
        <p:txBody>
          <a:bodyPr vert="horz" wrap="square" lIns="0" tIns="0" rIns="0" bIns="0" anchor="t" anchorCtr="0">
            <a:normAutofit/>
          </a:bodyPr>
          <a:lstStyle>
            <a:lvl1pPr marL="0" indent="0" algn="ctr">
              <a:lnSpc>
                <a:spcPct val="100000"/>
              </a:lnSpc>
              <a:spcBef>
                <a:spcPct val="0"/>
              </a:spcBef>
              <a:spcAft>
                <a:spcPct val="0"/>
              </a:spcAft>
              <a:buNone/>
              <a:defRPr sz="6000" spc="0">
                <a:gradFill>
                  <a:gsLst>
                    <a:gs pos="0">
                      <a:srgbClr val="FFFFFF"/>
                    </a:gs>
                    <a:gs pos="100000">
                      <a:schemeClr val="accent2">
                        <a:lumMod val="60000"/>
                        <a:lumOff val="40000"/>
                      </a:schemeClr>
                    </a:gs>
                  </a:gsLst>
                  <a:lin ang="0" scaled="0"/>
                </a:gradFill>
              </a:defRPr>
            </a:lvl1pPr>
          </a:lstStyle>
          <a:p>
            <a:r>
              <a:rPr lang="zh-CN" altLang="en-US" dirty="0"/>
              <a:t>单击此处添加文档标题</a:t>
            </a:r>
            <a:endParaRPr lang="zh-CN" altLang="en-US" dirty="0"/>
          </a:p>
        </p:txBody>
      </p:sp>
      <p:sp>
        <p:nvSpPr>
          <p:cNvPr id="10" name="署名占位符 10"/>
          <p:cNvSpPr>
            <a:spLocks noGrp="1"/>
          </p:cNvSpPr>
          <p:nvPr>
            <p:ph type="body" sz="quarter" idx="16387" hasCustomPrompt="1"/>
            <p:custDataLst>
              <p:tags r:id="rId8"/>
            </p:custDataLst>
          </p:nvPr>
        </p:nvSpPr>
        <p:spPr>
          <a:xfrm>
            <a:off x="4812859" y="4419600"/>
            <a:ext cx="2540882" cy="533400"/>
          </a:xfrm>
          <a:prstGeom prst="roundRect">
            <a:avLst>
              <a:gd name="adj" fmla="val 50000"/>
            </a:avLst>
          </a:prstGeom>
          <a:noFill/>
          <a:ln w="12700">
            <a:gradFill>
              <a:gsLst>
                <a:gs pos="0">
                  <a:schemeClr val="bg1"/>
                </a:gs>
                <a:gs pos="100000">
                  <a:schemeClr val="accent2"/>
                </a:gs>
              </a:gsLst>
              <a:lin ang="960000" scaled="1"/>
            </a:gradFill>
          </a:ln>
        </p:spPr>
        <p:txBody>
          <a:bodyPr vert="horz" wrap="square" lIns="0" tIns="0" rIns="0" bIns="0" anchor="ctr" anchorCtr="0">
            <a:normAutofit/>
          </a:bodyPr>
          <a:lstStyle>
            <a:lvl1pPr marL="0" indent="0" algn="ctr">
              <a:lnSpc>
                <a:spcPct val="100000"/>
              </a:lnSpc>
              <a:spcBef>
                <a:spcPct val="0"/>
              </a:spcBef>
              <a:spcAft>
                <a:spcPct val="0"/>
              </a:spcAft>
              <a:buNone/>
              <a:defRPr sz="2000" b="1" spc="0">
                <a:gradFill>
                  <a:gsLst>
                    <a:gs pos="0">
                      <a:srgbClr val="FFFFFF"/>
                    </a:gs>
                    <a:gs pos="100000">
                      <a:schemeClr val="accent2">
                        <a:lumMod val="60000"/>
                        <a:lumOff val="40000"/>
                      </a:schemeClr>
                    </a:gs>
                  </a:gsLst>
                  <a:lin ang="0" scaled="0"/>
                </a:gradFill>
              </a:defRPr>
            </a:lvl1pPr>
          </a:lstStyle>
          <a:p>
            <a:pPr lvl="0"/>
            <a:r>
              <a:rPr lang="zh-CN" altLang="en-US" dirty="0"/>
              <a:t>BY WPS</a:t>
            </a:r>
            <a:endParaRPr lang="zh-CN" alt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showMasterSp="0" userDrawn="1">
  <p:cSld name="章节页_1_3">
    <p:bg>
      <p:bgRef idx="1001">
        <a:schemeClr val="bg1"/>
      </p:bgRef>
    </p:bg>
    <p:spTree>
      <p:nvGrpSpPr>
        <p:cNvPr id="1" name=""/>
        <p:cNvGrpSpPr/>
        <p:nvPr/>
      </p:nvGrpSpPr>
      <p:grpSpPr>
        <a:xfrm>
          <a:off x="0" y="0"/>
          <a:ext cx="0" cy="0"/>
          <a:chOff x="0" y="0"/>
          <a:chExt cx="0" cy="0"/>
        </a:xfrm>
      </p:grpSpPr>
      <p:pic>
        <p:nvPicPr>
          <p:cNvPr id="7" name="图片 3" descr="C:\Users\wps\Desktop\柯楚莹\党建\VCG211370492858.jpgVCG211370492858"/>
          <p:cNvPicPr>
            <a:picLocks noChangeAspect="1"/>
          </p:cNvPicPr>
          <p:nvPr userDrawn="1">
            <p:custDataLst>
              <p:tags r:id="rId2"/>
            </p:custDataLst>
          </p:nvPr>
        </p:nvPicPr>
        <p:blipFill>
          <a:blip r:embed="rId3"/>
          <a:srcRect l="34740" t="8308" r="5613" b="25152"/>
          <a:stretch>
            <a:fillRect/>
          </a:stretch>
        </p:blipFill>
        <p:spPr>
          <a:xfrm>
            <a:off x="0" y="0"/>
            <a:ext cx="12188825" cy="6861810"/>
          </a:xfrm>
          <a:prstGeom prst="rect">
            <a:avLst/>
          </a:prstGeom>
        </p:spPr>
      </p:pic>
      <p:pic>
        <p:nvPicPr>
          <p:cNvPr id="8" name="图片 5" descr="图层"/>
          <p:cNvPicPr>
            <a:picLocks noChangeAspect="1"/>
          </p:cNvPicPr>
          <p:nvPr userDrawn="1">
            <p:custDataLst>
              <p:tags r:id="rId4"/>
            </p:custDataLst>
          </p:nvPr>
        </p:nvPicPr>
        <p:blipFill>
          <a:blip r:embed="rId5"/>
          <a:stretch>
            <a:fillRect/>
          </a:stretch>
        </p:blipFill>
        <p:spPr>
          <a:xfrm flipH="1">
            <a:off x="8893810" y="798195"/>
            <a:ext cx="2212975" cy="1543050"/>
          </a:xfrm>
          <a:prstGeom prst="rect">
            <a:avLst/>
          </a:prstGeom>
        </p:spPr>
      </p:pic>
      <p:sp>
        <p:nvSpPr>
          <p:cNvPr id="6" name="标题 1"/>
          <p:cNvSpPr>
            <a:spLocks noGrp="1"/>
          </p:cNvSpPr>
          <p:nvPr>
            <p:ph type="title" idx="16385" hasCustomPrompt="1"/>
            <p:custDataLst>
              <p:tags r:id="rId6"/>
            </p:custDataLst>
          </p:nvPr>
        </p:nvSpPr>
        <p:spPr>
          <a:xfrm>
            <a:off x="1016000" y="3530600"/>
            <a:ext cx="6352117" cy="1524000"/>
          </a:xfrm>
        </p:spPr>
        <p:txBody>
          <a:bodyPr vert="horz" lIns="0" tIns="0" rIns="0" bIns="0" anchor="t" anchorCtr="0">
            <a:normAutofit/>
          </a:bodyPr>
          <a:lstStyle>
            <a:lvl1pPr marL="0" indent="0" algn="l">
              <a:lnSpc>
                <a:spcPct val="100000"/>
              </a:lnSpc>
              <a:spcBef>
                <a:spcPct val="0"/>
              </a:spcBef>
              <a:spcAft>
                <a:spcPct val="0"/>
              </a:spcAft>
              <a:buNone/>
              <a:defRPr sz="4800" b="0" spc="0">
                <a:gradFill>
                  <a:gsLst>
                    <a:gs pos="0">
                      <a:srgbClr val="FFFFFF"/>
                    </a:gs>
                    <a:gs pos="0">
                      <a:srgbClr val="FFFFFF"/>
                    </a:gs>
                    <a:gs pos="100000">
                      <a:schemeClr val="accent2">
                        <a:lumMod val="60000"/>
                        <a:lumOff val="40000"/>
                      </a:schemeClr>
                    </a:gs>
                    <a:gs pos="100000">
                      <a:schemeClr val="accent2">
                        <a:lumMod val="60000"/>
                        <a:lumOff val="40000"/>
                      </a:schemeClr>
                    </a:gs>
                  </a:gsLst>
                  <a:lin ang="0" scaled="0"/>
                </a:gradFill>
              </a:defRPr>
            </a:lvl1pPr>
          </a:lstStyle>
          <a:p>
            <a:r>
              <a:rPr lang="zh-CN" altLang="en-US" dirty="0"/>
              <a:t>单击此处添加章节标题</a:t>
            </a:r>
            <a:endParaRPr lang="zh-CN" altLang="en-US" dirty="0"/>
          </a:p>
        </p:txBody>
      </p:sp>
      <p:sp>
        <p:nvSpPr>
          <p:cNvPr id="9" name="文本占位符 2"/>
          <p:cNvSpPr>
            <a:spLocks noGrp="1"/>
          </p:cNvSpPr>
          <p:nvPr>
            <p:ph type="body" idx="16386" hasCustomPrompt="1"/>
            <p:custDataLst>
              <p:tags r:id="rId7"/>
            </p:custDataLst>
          </p:nvPr>
        </p:nvSpPr>
        <p:spPr>
          <a:xfrm>
            <a:off x="1016000" y="1905000"/>
            <a:ext cx="1527175" cy="1524000"/>
          </a:xfrm>
        </p:spPr>
        <p:txBody>
          <a:bodyPr vert="horz" lIns="0" tIns="0" rIns="0" bIns="0" anchor="ctr" anchorCtr="0">
            <a:normAutofit/>
          </a:bodyPr>
          <a:lstStyle>
            <a:lvl1pPr marL="0" indent="0" algn="l">
              <a:lnSpc>
                <a:spcPct val="109000"/>
              </a:lnSpc>
              <a:spcBef>
                <a:spcPct val="0"/>
              </a:spcBef>
              <a:spcAft>
                <a:spcPct val="0"/>
              </a:spcAft>
              <a:buNone/>
              <a:defRPr sz="7200" b="1" spc="0">
                <a:gradFill>
                  <a:gsLst>
                    <a:gs pos="0">
                      <a:srgbClr val="FFFFFF"/>
                    </a:gs>
                    <a:gs pos="0">
                      <a:srgbClr val="FFFFFF"/>
                    </a:gs>
                    <a:gs pos="100000">
                      <a:schemeClr val="accent2">
                        <a:lumMod val="60000"/>
                        <a:lumOff val="40000"/>
                      </a:schemeClr>
                    </a:gs>
                    <a:gs pos="100000">
                      <a:schemeClr val="accent2">
                        <a:lumMod val="60000"/>
                        <a:lumOff val="40000"/>
                      </a:schemeClr>
                    </a:gs>
                  </a:gsLst>
                  <a:lin ang="0" scaled="0"/>
                </a:gradFill>
              </a:defRPr>
            </a:lvl1pPr>
          </a:lstStyle>
          <a:p>
            <a:pPr lvl="0"/>
            <a:r>
              <a:rPr lang="zh-CN" altLang="en-US" smtClean="0"/>
              <a:t>01</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userDrawn="1">
  <p:cSld name="结束页_1_4">
    <p:bg>
      <p:bgRef idx="1001">
        <a:schemeClr val="bg1"/>
      </p:bgRef>
    </p:bg>
    <p:spTree>
      <p:nvGrpSpPr>
        <p:cNvPr id="1" name=""/>
        <p:cNvGrpSpPr/>
        <p:nvPr/>
      </p:nvGrpSpPr>
      <p:grpSpPr>
        <a:xfrm>
          <a:off x="0" y="0"/>
          <a:ext cx="0" cy="0"/>
          <a:chOff x="0" y="0"/>
          <a:chExt cx="0" cy="0"/>
        </a:xfrm>
      </p:grpSpPr>
      <p:pic>
        <p:nvPicPr>
          <p:cNvPr id="48" name="图片 47" descr="C:\Users\wps\Desktop\柯楚莹\党建\VCG211370492858.jpgVCG211370492858"/>
          <p:cNvPicPr>
            <a:picLocks noChangeAspect="1"/>
          </p:cNvPicPr>
          <p:nvPr userDrawn="1">
            <p:custDataLst>
              <p:tags r:id="rId2"/>
            </p:custDataLst>
          </p:nvPr>
        </p:nvPicPr>
        <p:blipFill>
          <a:blip r:embed="rId3"/>
          <a:srcRect l="12597" t="-111" r="10551" b="12727"/>
          <a:stretch>
            <a:fillRect/>
          </a:stretch>
        </p:blipFill>
        <p:spPr>
          <a:xfrm>
            <a:off x="0" y="0"/>
            <a:ext cx="12192000" cy="6918960"/>
          </a:xfrm>
          <a:prstGeom prst="rect">
            <a:avLst/>
          </a:prstGeom>
        </p:spPr>
      </p:pic>
      <p:sp>
        <p:nvSpPr>
          <p:cNvPr id="10" name="Subtitle 9"/>
          <p:cNvSpPr>
            <a:spLocks noGrp="1"/>
          </p:cNvSpPr>
          <p:nvPr>
            <p:ph type="body" idx="16386" hasCustomPrompt="1"/>
            <p:custDataLst>
              <p:tags r:id="rId4"/>
            </p:custDataLst>
          </p:nvPr>
        </p:nvSpPr>
        <p:spPr>
          <a:xfrm>
            <a:off x="3364971" y="2667000"/>
            <a:ext cx="5449358" cy="457200"/>
          </a:xfrm>
          <a:noFill/>
        </p:spPr>
        <p:txBody>
          <a:bodyPr vert="horz" lIns="0" tIns="0" rIns="0" bIns="0" anchor="t">
            <a:normAutofit/>
          </a:bodyPr>
          <a:lstStyle>
            <a:lvl1pPr marL="0" indent="0" algn="ctr">
              <a:lnSpc>
                <a:spcPct val="125000"/>
              </a:lnSpc>
              <a:spcBef>
                <a:spcPct val="0"/>
              </a:spcBef>
              <a:spcAft>
                <a:spcPct val="0"/>
              </a:spcAft>
              <a:buNone/>
              <a:defRPr sz="2400" b="0" spc="0">
                <a:gradFill>
                  <a:gsLst>
                    <a:gs pos="0">
                      <a:srgbClr val="FFFFFF"/>
                    </a:gs>
                    <a:gs pos="0">
                      <a:srgbClr val="FFFFFF"/>
                    </a:gs>
                    <a:gs pos="100000">
                      <a:schemeClr val="accent2">
                        <a:lumMod val="60000"/>
                        <a:lumOff val="40000"/>
                      </a:schemeClr>
                    </a:gs>
                    <a:gs pos="100000">
                      <a:schemeClr val="accent2">
                        <a:lumMod val="60000"/>
                        <a:lumOff val="40000"/>
                      </a:schemeClr>
                    </a:gs>
                  </a:gsLst>
                  <a:lin ang="0" scaled="0"/>
                </a:gra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THE END</a:t>
            </a:r>
            <a:endParaRPr lang="zh-CN" altLang="en-US"/>
          </a:p>
        </p:txBody>
      </p:sp>
      <p:sp>
        <p:nvSpPr>
          <p:cNvPr id="6" name="标题 1"/>
          <p:cNvSpPr>
            <a:spLocks noGrp="1"/>
          </p:cNvSpPr>
          <p:nvPr>
            <p:ph type="ctrTitle" idx="16385" hasCustomPrompt="1"/>
            <p:custDataLst>
              <p:tags r:id="rId5"/>
            </p:custDataLst>
          </p:nvPr>
        </p:nvSpPr>
        <p:spPr>
          <a:xfrm>
            <a:off x="3364089" y="3175000"/>
            <a:ext cx="5451122" cy="1016000"/>
          </a:xfrm>
        </p:spPr>
        <p:txBody>
          <a:bodyPr vert="horz" wrap="square" lIns="0" tIns="0" rIns="0" bIns="0" anchor="t" anchorCtr="0">
            <a:normAutofit/>
          </a:bodyPr>
          <a:lstStyle>
            <a:lvl1pPr marL="0" indent="0" algn="ctr">
              <a:lnSpc>
                <a:spcPct val="100000"/>
              </a:lnSpc>
              <a:spcBef>
                <a:spcPct val="0"/>
              </a:spcBef>
              <a:spcAft>
                <a:spcPct val="0"/>
              </a:spcAft>
              <a:buNone/>
              <a:defRPr sz="6400" spc="0">
                <a:gradFill>
                  <a:gsLst>
                    <a:gs pos="0">
                      <a:srgbClr val="FFFFFF"/>
                    </a:gs>
                    <a:gs pos="0">
                      <a:srgbClr val="FFFFFF"/>
                    </a:gs>
                    <a:gs pos="100000">
                      <a:schemeClr val="accent2">
                        <a:lumMod val="60000"/>
                        <a:lumOff val="40000"/>
                      </a:schemeClr>
                    </a:gs>
                    <a:gs pos="100000">
                      <a:schemeClr val="accent2">
                        <a:lumMod val="60000"/>
                        <a:lumOff val="40000"/>
                      </a:schemeClr>
                    </a:gs>
                  </a:gsLst>
                  <a:lin ang="0" scaled="0"/>
                </a:gradFill>
              </a:defRPr>
            </a:lvl1pPr>
          </a:lstStyle>
          <a:p>
            <a:r>
              <a:rPr lang="zh-CN" altLang="en-US" dirty="0"/>
              <a:t>谢谢观看</a:t>
            </a:r>
            <a:endParaRPr lang="zh-CN" altLang="en-US" dirty="0"/>
          </a:p>
        </p:txBody>
      </p:sp>
      <p:pic>
        <p:nvPicPr>
          <p:cNvPr id="8" name="图片 1" descr="图层"/>
          <p:cNvPicPr>
            <a:picLocks noChangeAspect="1"/>
          </p:cNvPicPr>
          <p:nvPr userDrawn="1">
            <p:custDataLst>
              <p:tags r:id="rId6"/>
            </p:custDataLst>
          </p:nvPr>
        </p:nvPicPr>
        <p:blipFill>
          <a:blip r:embed="rId7"/>
          <a:stretch>
            <a:fillRect/>
          </a:stretch>
        </p:blipFill>
        <p:spPr>
          <a:xfrm flipH="1">
            <a:off x="8883650" y="260350"/>
            <a:ext cx="2212975" cy="1543050"/>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目录页-1-5-4">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2"/>
            </p:custDataLst>
          </p:nvPr>
        </p:nvSpPr>
        <p:spPr/>
        <p:txBody>
          <a:bodyPr wrap="square">
            <a:normAutofit/>
          </a:bodyPr>
          <a:p>
            <a:fld id="{5592522B-0F24-4480-B9DD-A9474A6880D6}" type="datetimeFigureOut">
              <a:rPr lang="zh-CN" altLang="en-US" smtClean="0"/>
            </a:fld>
            <a:endParaRPr lang="zh-CN" altLang="en-US"/>
          </a:p>
        </p:txBody>
      </p:sp>
      <p:sp>
        <p:nvSpPr>
          <p:cNvPr id="9" name="页脚占位符 4"/>
          <p:cNvSpPr>
            <a:spLocks noGrp="1"/>
          </p:cNvSpPr>
          <p:nvPr>
            <p:ph type="ftr" sz="quarter" idx="11"/>
            <p:custDataLst>
              <p:tags r:id="rId3"/>
            </p:custDataLst>
          </p:nvPr>
        </p:nvSpPr>
        <p:spPr/>
        <p:txBody>
          <a:bodyPr/>
          <a:p>
            <a:endParaRPr lang="zh-CN" altLang="en-US"/>
          </a:p>
        </p:txBody>
      </p:sp>
      <p:sp>
        <p:nvSpPr>
          <p:cNvPr id="10" name="灯片编号占位符 5"/>
          <p:cNvSpPr>
            <a:spLocks noGrp="1"/>
          </p:cNvSpPr>
          <p:nvPr>
            <p:ph type="sldNum" sz="quarter" idx="12"/>
            <p:custDataLst>
              <p:tags r:id="rId4"/>
            </p:custDataLst>
          </p:nvPr>
        </p:nvSpPr>
        <p:spPr/>
        <p:txBody>
          <a:bodyPr wrap="square">
            <a:normAutofit/>
          </a:bodyPr>
          <a:p>
            <a:fld id="{BE5F26B5-172A-4DC2-B0B7-181CFC56B87C}" type="slidenum">
              <a:rPr lang="zh-CN" altLang="en-US" smtClean="0"/>
            </a:fld>
            <a:endParaRPr lang="zh-CN" altLang="en-US"/>
          </a:p>
        </p:txBody>
      </p:sp>
      <p:sp>
        <p:nvSpPr>
          <p:cNvPr id="11" name="Subtitle 10"/>
          <p:cNvSpPr>
            <a:spLocks noGrp="1"/>
          </p:cNvSpPr>
          <p:nvPr>
            <p:ph type="subTitle" idx="17826305" hasCustomPrompt="1"/>
            <p:custDataLst>
              <p:tags r:id="rId5"/>
            </p:custDataLst>
          </p:nvPr>
        </p:nvSpPr>
        <p:spPr>
          <a:xfrm>
            <a:off x="761471" y="2667000"/>
            <a:ext cx="2363258" cy="457200"/>
          </a:xfrm>
          <a:noFill/>
        </p:spPr>
        <p:txBody>
          <a:bodyPr lIns="0" tIns="0" rIns="0" bIns="0" anchor="t">
            <a:normAutofit/>
          </a:bodyPr>
          <a:lstStyle>
            <a:lvl1pPr marL="0" indent="0" algn="ctr">
              <a:lnSpc>
                <a:spcPct val="125000"/>
              </a:lnSpc>
              <a:spcBef>
                <a:spcPct val="0"/>
              </a:spcBef>
              <a:spcAft>
                <a:spcPct val="0"/>
              </a:spcAft>
              <a:buNone/>
              <a:defRPr sz="2400" b="0" spc="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CONTENTS</a:t>
            </a:r>
            <a:endParaRPr lang="zh-CN" altLang="en-US"/>
          </a:p>
        </p:txBody>
      </p:sp>
      <p:sp>
        <p:nvSpPr>
          <p:cNvPr id="12" name="Title 11"/>
          <p:cNvSpPr>
            <a:spLocks noGrp="1"/>
          </p:cNvSpPr>
          <p:nvPr>
            <p:ph type="ctrTitle" idx="17826049" hasCustomPrompt="1"/>
            <p:custDataLst>
              <p:tags r:id="rId6"/>
            </p:custDataLst>
          </p:nvPr>
        </p:nvSpPr>
        <p:spPr>
          <a:xfrm>
            <a:off x="760942" y="3175000"/>
            <a:ext cx="2364317" cy="762000"/>
          </a:xfrm>
          <a:noFill/>
        </p:spPr>
        <p:txBody>
          <a:bodyPr lIns="0" tIns="0" rIns="0" bIns="0" anchor="t">
            <a:normAutofit/>
          </a:bodyPr>
          <a:lstStyle>
            <a:lvl1pPr marL="0" indent="0" algn="ctr">
              <a:lnSpc>
                <a:spcPct val="104000"/>
              </a:lnSpc>
              <a:spcBef>
                <a:spcPct val="0"/>
              </a:spcBef>
              <a:spcAft>
                <a:spcPct val="0"/>
              </a:spcAft>
              <a:buNone/>
              <a:defRPr sz="4800" b="1" spc="0">
                <a:solidFill>
                  <a:schemeClr val="tx1"/>
                </a:solidFill>
              </a:defRPr>
            </a:lvl1pPr>
          </a:lstStyle>
          <a:p>
            <a:r>
              <a:rPr lang="zh-CN" altLang="en-US"/>
              <a:t>目录</a:t>
            </a:r>
            <a:endParaRPr lang="zh-CN" altLang="en-US"/>
          </a:p>
        </p:txBody>
      </p:sp>
      <p:sp>
        <p:nvSpPr>
          <p:cNvPr id="13" name="Text Placeholder 12"/>
          <p:cNvSpPr>
            <a:spLocks noGrp="1"/>
          </p:cNvSpPr>
          <p:nvPr>
            <p:ph type="body" idx="319883777" hasCustomPrompt="1"/>
            <p:custDataLst>
              <p:tags r:id="rId7"/>
            </p:custDataLst>
          </p:nvPr>
        </p:nvSpPr>
        <p:spPr>
          <a:xfrm>
            <a:off x="4070350" y="22860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smtClean="0"/>
              <a:t>01</a:t>
            </a:r>
            <a:endParaRPr lang="zh-CN" altLang="en-US" smtClean="0"/>
          </a:p>
        </p:txBody>
      </p:sp>
      <p:sp>
        <p:nvSpPr>
          <p:cNvPr id="14" name="装饰  3"/>
          <p:cNvSpPr>
            <a:spLocks noGrp="1"/>
          </p:cNvSpPr>
          <p:nvPr>
            <p:ph type="body" idx="319883522" hasCustomPrompt="1"/>
            <p:custDataLst>
              <p:tags r:id="rId8"/>
            </p:custDataLst>
          </p:nvPr>
        </p:nvSpPr>
        <p:spPr>
          <a:xfrm>
            <a:off x="4851400" y="22098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5" name="Text Placeholder 14"/>
          <p:cNvSpPr>
            <a:spLocks noGrp="1"/>
          </p:cNvSpPr>
          <p:nvPr>
            <p:ph type="body" idx="51446017" hasCustomPrompt="1"/>
            <p:custDataLst>
              <p:tags r:id="rId9"/>
            </p:custDataLst>
          </p:nvPr>
        </p:nvSpPr>
        <p:spPr>
          <a:xfrm>
            <a:off x="5080000" y="21336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6" name="Text Placeholder 15"/>
          <p:cNvSpPr>
            <a:spLocks noGrp="1"/>
          </p:cNvSpPr>
          <p:nvPr>
            <p:ph type="body" idx="319949313" hasCustomPrompt="1"/>
            <p:custDataLst>
              <p:tags r:id="rId10"/>
            </p:custDataLst>
          </p:nvPr>
        </p:nvSpPr>
        <p:spPr>
          <a:xfrm>
            <a:off x="7994650" y="22860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smtClean="0"/>
              <a:t>02</a:t>
            </a:r>
            <a:endParaRPr lang="zh-CN" altLang="en-US" smtClean="0"/>
          </a:p>
        </p:txBody>
      </p:sp>
      <p:sp>
        <p:nvSpPr>
          <p:cNvPr id="17" name="装饰  6"/>
          <p:cNvSpPr>
            <a:spLocks noGrp="1"/>
          </p:cNvSpPr>
          <p:nvPr>
            <p:ph type="body" idx="319949058" hasCustomPrompt="1"/>
            <p:custDataLst>
              <p:tags r:id="rId11"/>
            </p:custDataLst>
          </p:nvPr>
        </p:nvSpPr>
        <p:spPr>
          <a:xfrm>
            <a:off x="8775700" y="22098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8" name="Text Placeholder 17"/>
          <p:cNvSpPr>
            <a:spLocks noGrp="1"/>
          </p:cNvSpPr>
          <p:nvPr>
            <p:ph type="body" idx="51511553" hasCustomPrompt="1"/>
            <p:custDataLst>
              <p:tags r:id="rId12"/>
            </p:custDataLst>
          </p:nvPr>
        </p:nvSpPr>
        <p:spPr>
          <a:xfrm>
            <a:off x="9004300" y="21336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9" name="Text Placeholder 18"/>
          <p:cNvSpPr>
            <a:spLocks noGrp="1"/>
          </p:cNvSpPr>
          <p:nvPr>
            <p:ph type="body" idx="320014849" hasCustomPrompt="1"/>
            <p:custDataLst>
              <p:tags r:id="rId13"/>
            </p:custDataLst>
          </p:nvPr>
        </p:nvSpPr>
        <p:spPr>
          <a:xfrm>
            <a:off x="4070350" y="39624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smtClean="0"/>
              <a:t>03</a:t>
            </a:r>
            <a:endParaRPr lang="zh-CN" altLang="en-US" smtClean="0"/>
          </a:p>
        </p:txBody>
      </p:sp>
      <p:sp>
        <p:nvSpPr>
          <p:cNvPr id="20" name="装饰  9"/>
          <p:cNvSpPr>
            <a:spLocks noGrp="1"/>
          </p:cNvSpPr>
          <p:nvPr>
            <p:ph type="body" idx="320014594" hasCustomPrompt="1"/>
            <p:custDataLst>
              <p:tags r:id="rId14"/>
            </p:custDataLst>
          </p:nvPr>
        </p:nvSpPr>
        <p:spPr>
          <a:xfrm>
            <a:off x="4851400" y="38862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1" name="Text Placeholder 20"/>
          <p:cNvSpPr>
            <a:spLocks noGrp="1"/>
          </p:cNvSpPr>
          <p:nvPr>
            <p:ph type="body" idx="51577089" hasCustomPrompt="1"/>
            <p:custDataLst>
              <p:tags r:id="rId15"/>
            </p:custDataLst>
          </p:nvPr>
        </p:nvSpPr>
        <p:spPr>
          <a:xfrm>
            <a:off x="5080000" y="38100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22" name="Text Placeholder 21"/>
          <p:cNvSpPr>
            <a:spLocks noGrp="1"/>
          </p:cNvSpPr>
          <p:nvPr>
            <p:ph type="body" idx="320080385" hasCustomPrompt="1"/>
            <p:custDataLst>
              <p:tags r:id="rId16"/>
            </p:custDataLst>
          </p:nvPr>
        </p:nvSpPr>
        <p:spPr>
          <a:xfrm>
            <a:off x="7994650" y="39624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smtClean="0"/>
              <a:t>04</a:t>
            </a:r>
            <a:endParaRPr lang="zh-CN" altLang="en-US" smtClean="0"/>
          </a:p>
        </p:txBody>
      </p:sp>
      <p:sp>
        <p:nvSpPr>
          <p:cNvPr id="23" name="装饰  2"/>
          <p:cNvSpPr>
            <a:spLocks noGrp="1"/>
          </p:cNvSpPr>
          <p:nvPr>
            <p:ph type="body" idx="320080130" hasCustomPrompt="1"/>
            <p:custDataLst>
              <p:tags r:id="rId17"/>
            </p:custDataLst>
          </p:nvPr>
        </p:nvSpPr>
        <p:spPr>
          <a:xfrm>
            <a:off x="8775700" y="38862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4" name="Text Placeholder 23"/>
          <p:cNvSpPr>
            <a:spLocks noGrp="1"/>
          </p:cNvSpPr>
          <p:nvPr>
            <p:ph type="body" idx="51642625" hasCustomPrompt="1"/>
            <p:custDataLst>
              <p:tags r:id="rId18"/>
            </p:custDataLst>
          </p:nvPr>
        </p:nvSpPr>
        <p:spPr>
          <a:xfrm>
            <a:off x="9004300" y="38100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3" Type="http://schemas.openxmlformats.org/officeDocument/2006/relationships/theme" Target="../theme/theme1.xml"/><Relationship Id="rId22" Type="http://schemas.openxmlformats.org/officeDocument/2006/relationships/tags" Target="../tags/tag80.xml"/><Relationship Id="rId21" Type="http://schemas.openxmlformats.org/officeDocument/2006/relationships/tags" Target="../tags/tag79.xml"/><Relationship Id="rId20" Type="http://schemas.openxmlformats.org/officeDocument/2006/relationships/image" Target="../media/image2.png"/><Relationship Id="rId2" Type="http://schemas.openxmlformats.org/officeDocument/2006/relationships/slideLayout" Target="../slideLayouts/slideLayout2.xml"/><Relationship Id="rId19" Type="http://schemas.openxmlformats.org/officeDocument/2006/relationships/tags" Target="../tags/tag78.xml"/><Relationship Id="rId18" Type="http://schemas.openxmlformats.org/officeDocument/2006/relationships/tags" Target="../tags/tag77.xml"/><Relationship Id="rId17" Type="http://schemas.openxmlformats.org/officeDocument/2006/relationships/tags" Target="../tags/tag76.xml"/><Relationship Id="rId16" Type="http://schemas.openxmlformats.org/officeDocument/2006/relationships/tags" Target="../tags/tag75.xml"/><Relationship Id="rId15" Type="http://schemas.openxmlformats.org/officeDocument/2006/relationships/tags" Target="../tags/tag74.xml"/><Relationship Id="rId14" Type="http://schemas.openxmlformats.org/officeDocument/2006/relationships/tags" Target="../tags/tag73.xml"/><Relationship Id="rId13" Type="http://schemas.openxmlformats.org/officeDocument/2006/relationships/tags" Target="../tags/tag72.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矩形 8"/>
          <p:cNvSpPr/>
          <p:nvPr userDrawn="1">
            <p:custDataLst>
              <p:tags r:id="rId13"/>
            </p:custDataLst>
          </p:nvPr>
        </p:nvSpPr>
        <p:spPr>
          <a:xfrm>
            <a:off x="-10160" y="6685280"/>
            <a:ext cx="12202160" cy="172720"/>
          </a:xfrm>
          <a:prstGeom prst="rect">
            <a:avLst/>
          </a:prstGeom>
          <a:gradFill>
            <a:gsLst>
              <a:gs pos="0">
                <a:schemeClr val="accent1">
                  <a:alpha val="100000"/>
                </a:schemeClr>
              </a:gs>
              <a:gs pos="100000">
                <a:schemeClr val="accent1">
                  <a:alpha val="0"/>
                </a:schemeClr>
              </a:gs>
            </a:gsLst>
            <a:lin ang="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灯片编号占位符 5"/>
          <p:cNvSpPr>
            <a:spLocks noGrp="1"/>
          </p:cNvSpPr>
          <p:nvPr>
            <p:ph type="sldNum" sz="quarter" idx="4"/>
            <p:custDataLst>
              <p:tags r:id="rId14"/>
            </p:custDataLst>
          </p:nvPr>
        </p:nvSpPr>
        <p:spPr>
          <a:xfrm>
            <a:off x="8753983"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a:p>
        </p:txBody>
      </p:sp>
      <p:sp>
        <p:nvSpPr>
          <p:cNvPr id="5" name="页脚占位符 4"/>
          <p:cNvSpPr>
            <a:spLocks noGrp="1"/>
          </p:cNvSpPr>
          <p:nvPr>
            <p:ph type="ftr" sz="quarter" idx="3"/>
            <p:custDataLst>
              <p:tags r:id="rId15"/>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4" name="日期占位符 3"/>
          <p:cNvSpPr>
            <a:spLocks noGrp="1"/>
          </p:cNvSpPr>
          <p:nvPr>
            <p:ph type="dt" sz="half" idx="2"/>
            <p:custDataLst>
              <p:tags r:id="rId16"/>
            </p:custDataLst>
          </p:nvPr>
        </p:nvSpPr>
        <p:spPr>
          <a:xfrm>
            <a:off x="69596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3" name="文本占位符 2"/>
          <p:cNvSpPr>
            <a:spLocks noGrp="1"/>
          </p:cNvSpPr>
          <p:nvPr>
            <p:ph type="body" idx="1"/>
            <p:custDataLst>
              <p:tags r:id="rId17"/>
            </p:custDataLst>
          </p:nvPr>
        </p:nvSpPr>
        <p:spPr>
          <a:xfrm>
            <a:off x="695960" y="1301749"/>
            <a:ext cx="10800000" cy="4873625"/>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2" name="标题占位符 1"/>
          <p:cNvSpPr>
            <a:spLocks noGrp="1"/>
          </p:cNvSpPr>
          <p:nvPr>
            <p:ph type="title"/>
            <p:custDataLst>
              <p:tags r:id="rId18"/>
            </p:custDataLst>
          </p:nvPr>
        </p:nvSpPr>
        <p:spPr>
          <a:xfrm>
            <a:off x="695960" y="360000"/>
            <a:ext cx="10800000" cy="720000"/>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pic>
        <p:nvPicPr>
          <p:cNvPr id="52" name="图片 51" descr="图层"/>
          <p:cNvPicPr>
            <a:picLocks noChangeAspect="1"/>
          </p:cNvPicPr>
          <p:nvPr userDrawn="1">
            <p:custDataLst>
              <p:tags r:id="rId19"/>
            </p:custDataLst>
          </p:nvPr>
        </p:nvPicPr>
        <p:blipFill>
          <a:blip r:embed="rId20"/>
          <a:stretch>
            <a:fillRect/>
          </a:stretch>
        </p:blipFill>
        <p:spPr>
          <a:xfrm flipH="1">
            <a:off x="10817860" y="0"/>
            <a:ext cx="1374140" cy="959485"/>
          </a:xfrm>
          <a:prstGeom prst="rect">
            <a:avLst/>
          </a:prstGeom>
        </p:spPr>
      </p:pic>
      <p:sp>
        <p:nvSpPr>
          <p:cNvPr id="7" name="KSO_TEMPLATE" hidden="1"/>
          <p:cNvSpPr/>
          <p:nvPr userDrawn="1">
            <p:custDataLst>
              <p:tags r:id="rId21"/>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22"/>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3200" b="1" i="0" u="none" kern="1200" spc="0">
          <a:solidFill>
            <a:schemeClr val="tx1"/>
          </a:solidFill>
          <a:effectLst/>
          <a:uFill>
            <a:solidFill>
              <a:schemeClr val="bg1"/>
            </a:solidFill>
          </a:uFill>
          <a:latin typeface="+mj-lt"/>
          <a:ea typeface="+mj-ea"/>
          <a:cs typeface="+mj-cs"/>
        </a:defRPr>
      </a:lvl1pPr>
    </p:titleStyle>
    <p:bodyStyle>
      <a:lvl1pPr marL="228600" indent="0" algn="l" defTabSz="914400" rtl="0" eaLnBrk="1" latinLnBrk="0" hangingPunct="1">
        <a:lnSpc>
          <a:spcPct val="130000"/>
        </a:lnSpc>
        <a:spcBef>
          <a:spcPts val="1000"/>
        </a:spcBef>
        <a:buFont typeface="Arial" panose="02080604020202020204" pitchFamily="34" charset="0"/>
        <a:buChar char="•"/>
        <a:defRPr sz="2400" kern="1200" spc="0">
          <a:solidFill>
            <a:schemeClr val="tx1"/>
          </a:solidFill>
          <a:latin typeface="+mn-lt"/>
          <a:ea typeface="+mn-ea"/>
          <a:cs typeface="+mn-cs"/>
        </a:defRPr>
      </a:lvl1pPr>
      <a:lvl2pPr marL="685800" indent="0" algn="l" defTabSz="914400" rtl="0" eaLnBrk="1" latinLnBrk="0" hangingPunct="1">
        <a:lnSpc>
          <a:spcPct val="130000"/>
        </a:lnSpc>
        <a:spcBef>
          <a:spcPts val="500"/>
        </a:spcBef>
        <a:buFont typeface="Arial" panose="02080604020202020204" pitchFamily="34" charset="0"/>
        <a:buChar char="•"/>
        <a:defRPr sz="2000" kern="1200" spc="0">
          <a:solidFill>
            <a:schemeClr val="tx1"/>
          </a:solidFill>
          <a:latin typeface="+mn-lt"/>
          <a:ea typeface="+mn-ea"/>
          <a:cs typeface="+mn-cs"/>
        </a:defRPr>
      </a:lvl2pPr>
      <a:lvl3pPr marL="1143000" indent="0" algn="l" defTabSz="914400" rtl="0" eaLnBrk="1" latinLnBrk="0" hangingPunct="1">
        <a:lnSpc>
          <a:spcPct val="130000"/>
        </a:lnSpc>
        <a:spcBef>
          <a:spcPts val="500"/>
        </a:spcBef>
        <a:buFont typeface="Arial" panose="02080604020202020204" pitchFamily="34" charset="0"/>
        <a:buChar char="•"/>
        <a:defRPr sz="1800" kern="1200" spc="0">
          <a:solidFill>
            <a:schemeClr val="tx1"/>
          </a:solidFill>
          <a:latin typeface="+mn-lt"/>
          <a:ea typeface="+mn-ea"/>
          <a:cs typeface="+mn-cs"/>
        </a:defRPr>
      </a:lvl3pPr>
      <a:lvl4pPr marL="1600200" indent="0" algn="l" defTabSz="914400" rtl="0" eaLnBrk="1" latinLnBrk="0" hangingPunct="1">
        <a:lnSpc>
          <a:spcPct val="130000"/>
        </a:lnSpc>
        <a:spcBef>
          <a:spcPts val="500"/>
        </a:spcBef>
        <a:buFont typeface="Arial" panose="02080604020202020204" pitchFamily="34" charset="0"/>
        <a:buChar char="•"/>
        <a:defRPr sz="1800" kern="1200" spc="0">
          <a:solidFill>
            <a:schemeClr val="tx1"/>
          </a:solidFill>
          <a:latin typeface="+mn-lt"/>
          <a:ea typeface="+mn-ea"/>
          <a:cs typeface="+mn-cs"/>
        </a:defRPr>
      </a:lvl4pPr>
      <a:lvl5pPr marL="2057400" indent="0" algn="l" defTabSz="914400" rtl="0" eaLnBrk="1" latinLnBrk="0" hangingPunct="1">
        <a:lnSpc>
          <a:spcPct val="130000"/>
        </a:lnSpc>
        <a:spcBef>
          <a:spcPts val="500"/>
        </a:spcBef>
        <a:buFont typeface="Arial" panose="02080604020202020204" pitchFamily="34" charset="0"/>
        <a:buChar char="•"/>
        <a:defRPr sz="1800" kern="1200" spc="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9.xml"/><Relationship Id="rId3" Type="http://schemas.openxmlformats.org/officeDocument/2006/relationships/tags" Target="../tags/tag83.xml"/><Relationship Id="rId2" Type="http://schemas.openxmlformats.org/officeDocument/2006/relationships/tags" Target="../tags/tag82.xml"/><Relationship Id="rId1" Type="http://schemas.openxmlformats.org/officeDocument/2006/relationships/tags" Target="../tags/tag81.xml"/></Relationships>
</file>

<file path=ppt/slides/_rels/slide2.xml.rels><?xml version="1.0" encoding="UTF-8" standalone="yes"?>
<Relationships xmlns="http://schemas.openxmlformats.org/package/2006/relationships"><Relationship Id="rId9" Type="http://schemas.openxmlformats.org/officeDocument/2006/relationships/tags" Target="../tags/tag92.xml"/><Relationship Id="rId8" Type="http://schemas.openxmlformats.org/officeDocument/2006/relationships/tags" Target="../tags/tag91.xml"/><Relationship Id="rId7" Type="http://schemas.openxmlformats.org/officeDocument/2006/relationships/tags" Target="../tags/tag90.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 Id="rId30" Type="http://schemas.openxmlformats.org/officeDocument/2006/relationships/slideLayout" Target="../slideLayouts/slideLayout2.xml"/><Relationship Id="rId3" Type="http://schemas.openxmlformats.org/officeDocument/2006/relationships/tags" Target="../tags/tag86.xml"/><Relationship Id="rId29" Type="http://schemas.openxmlformats.org/officeDocument/2006/relationships/tags" Target="../tags/tag112.xml"/><Relationship Id="rId28" Type="http://schemas.openxmlformats.org/officeDocument/2006/relationships/tags" Target="../tags/tag111.xml"/><Relationship Id="rId27" Type="http://schemas.openxmlformats.org/officeDocument/2006/relationships/tags" Target="../tags/tag110.xml"/><Relationship Id="rId26" Type="http://schemas.openxmlformats.org/officeDocument/2006/relationships/tags" Target="../tags/tag109.xml"/><Relationship Id="rId25" Type="http://schemas.openxmlformats.org/officeDocument/2006/relationships/tags" Target="../tags/tag108.xml"/><Relationship Id="rId24" Type="http://schemas.openxmlformats.org/officeDocument/2006/relationships/tags" Target="../tags/tag107.xml"/><Relationship Id="rId23" Type="http://schemas.openxmlformats.org/officeDocument/2006/relationships/tags" Target="../tags/tag106.xml"/><Relationship Id="rId22" Type="http://schemas.openxmlformats.org/officeDocument/2006/relationships/tags" Target="../tags/tag105.xml"/><Relationship Id="rId21" Type="http://schemas.openxmlformats.org/officeDocument/2006/relationships/tags" Target="../tags/tag104.xml"/><Relationship Id="rId20" Type="http://schemas.openxmlformats.org/officeDocument/2006/relationships/tags" Target="../tags/tag103.xml"/><Relationship Id="rId2" Type="http://schemas.openxmlformats.org/officeDocument/2006/relationships/tags" Target="../tags/tag85.xml"/><Relationship Id="rId19" Type="http://schemas.openxmlformats.org/officeDocument/2006/relationships/tags" Target="../tags/tag102.xml"/><Relationship Id="rId18" Type="http://schemas.openxmlformats.org/officeDocument/2006/relationships/tags" Target="../tags/tag101.xml"/><Relationship Id="rId17" Type="http://schemas.openxmlformats.org/officeDocument/2006/relationships/tags" Target="../tags/tag100.xml"/><Relationship Id="rId16" Type="http://schemas.openxmlformats.org/officeDocument/2006/relationships/tags" Target="../tags/tag99.xml"/><Relationship Id="rId15" Type="http://schemas.openxmlformats.org/officeDocument/2006/relationships/tags" Target="../tags/tag98.xml"/><Relationship Id="rId14" Type="http://schemas.openxmlformats.org/officeDocument/2006/relationships/tags" Target="../tags/tag97.xml"/><Relationship Id="rId13" Type="http://schemas.openxmlformats.org/officeDocument/2006/relationships/tags" Target="../tags/tag96.xml"/><Relationship Id="rId12" Type="http://schemas.openxmlformats.org/officeDocument/2006/relationships/tags" Target="../tags/tag95.xml"/><Relationship Id="rId11" Type="http://schemas.openxmlformats.org/officeDocument/2006/relationships/tags" Target="../tags/tag94.xml"/><Relationship Id="rId10" Type="http://schemas.openxmlformats.org/officeDocument/2006/relationships/tags" Target="../tags/tag93.xml"/><Relationship Id="rId1" Type="http://schemas.openxmlformats.org/officeDocument/2006/relationships/tags" Target="../tags/tag84.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0.xml"/><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tags" Target="../tags/tag113.xml"/></Relationships>
</file>

<file path=ppt/slides/_rels/slide4.xml.rels><?xml version="1.0" encoding="UTF-8" standalone="yes"?>
<Relationships xmlns="http://schemas.openxmlformats.org/package/2006/relationships"><Relationship Id="rId9" Type="http://schemas.openxmlformats.org/officeDocument/2006/relationships/tags" Target="../tags/tag124.xml"/><Relationship Id="rId8" Type="http://schemas.openxmlformats.org/officeDocument/2006/relationships/tags" Target="../tags/tag123.xml"/><Relationship Id="rId7" Type="http://schemas.openxmlformats.org/officeDocument/2006/relationships/tags" Target="../tags/tag122.xml"/><Relationship Id="rId67" Type="http://schemas.openxmlformats.org/officeDocument/2006/relationships/slideLayout" Target="../slideLayouts/slideLayout2.xml"/><Relationship Id="rId66" Type="http://schemas.openxmlformats.org/officeDocument/2006/relationships/tags" Target="../tags/tag175.xml"/><Relationship Id="rId65" Type="http://schemas.openxmlformats.org/officeDocument/2006/relationships/tags" Target="../tags/tag174.xml"/><Relationship Id="rId64" Type="http://schemas.openxmlformats.org/officeDocument/2006/relationships/tags" Target="../tags/tag173.xml"/><Relationship Id="rId63" Type="http://schemas.openxmlformats.org/officeDocument/2006/relationships/tags" Target="../tags/tag172.xml"/><Relationship Id="rId62" Type="http://schemas.openxmlformats.org/officeDocument/2006/relationships/tags" Target="../tags/tag171.xml"/><Relationship Id="rId61" Type="http://schemas.openxmlformats.org/officeDocument/2006/relationships/tags" Target="../tags/tag170.xml"/><Relationship Id="rId60" Type="http://schemas.openxmlformats.org/officeDocument/2006/relationships/tags" Target="../tags/tag169.xml"/><Relationship Id="rId6" Type="http://schemas.openxmlformats.org/officeDocument/2006/relationships/tags" Target="../tags/tag121.xml"/><Relationship Id="rId59" Type="http://schemas.openxmlformats.org/officeDocument/2006/relationships/tags" Target="../tags/tag168.xml"/><Relationship Id="rId58" Type="http://schemas.openxmlformats.org/officeDocument/2006/relationships/tags" Target="../tags/tag167.xml"/><Relationship Id="rId57" Type="http://schemas.openxmlformats.org/officeDocument/2006/relationships/tags" Target="../tags/tag166.xml"/><Relationship Id="rId56" Type="http://schemas.openxmlformats.org/officeDocument/2006/relationships/tags" Target="../tags/tag165.xml"/><Relationship Id="rId55" Type="http://schemas.openxmlformats.org/officeDocument/2006/relationships/tags" Target="../tags/tag164.xml"/><Relationship Id="rId54" Type="http://schemas.openxmlformats.org/officeDocument/2006/relationships/tags" Target="../tags/tag163.xml"/><Relationship Id="rId53" Type="http://schemas.openxmlformats.org/officeDocument/2006/relationships/image" Target="../media/image8.svg"/><Relationship Id="rId52" Type="http://schemas.openxmlformats.org/officeDocument/2006/relationships/image" Target="../media/image7.png"/><Relationship Id="rId51" Type="http://schemas.openxmlformats.org/officeDocument/2006/relationships/tags" Target="../tags/tag162.xml"/><Relationship Id="rId50" Type="http://schemas.openxmlformats.org/officeDocument/2006/relationships/tags" Target="../tags/tag161.xml"/><Relationship Id="rId5" Type="http://schemas.openxmlformats.org/officeDocument/2006/relationships/tags" Target="../tags/tag120.xml"/><Relationship Id="rId49" Type="http://schemas.openxmlformats.org/officeDocument/2006/relationships/tags" Target="../tags/tag160.xml"/><Relationship Id="rId48" Type="http://schemas.openxmlformats.org/officeDocument/2006/relationships/tags" Target="../tags/tag159.xml"/><Relationship Id="rId47" Type="http://schemas.openxmlformats.org/officeDocument/2006/relationships/tags" Target="../tags/tag158.xml"/><Relationship Id="rId46" Type="http://schemas.openxmlformats.org/officeDocument/2006/relationships/tags" Target="../tags/tag157.xml"/><Relationship Id="rId45" Type="http://schemas.openxmlformats.org/officeDocument/2006/relationships/tags" Target="../tags/tag156.xml"/><Relationship Id="rId44" Type="http://schemas.openxmlformats.org/officeDocument/2006/relationships/tags" Target="../tags/tag155.xml"/><Relationship Id="rId43" Type="http://schemas.openxmlformats.org/officeDocument/2006/relationships/tags" Target="../tags/tag154.xml"/><Relationship Id="rId42" Type="http://schemas.openxmlformats.org/officeDocument/2006/relationships/tags" Target="../tags/tag153.xml"/><Relationship Id="rId41" Type="http://schemas.openxmlformats.org/officeDocument/2006/relationships/tags" Target="../tags/tag152.xml"/><Relationship Id="rId40" Type="http://schemas.openxmlformats.org/officeDocument/2006/relationships/tags" Target="../tags/tag151.xml"/><Relationship Id="rId4" Type="http://schemas.openxmlformats.org/officeDocument/2006/relationships/tags" Target="../tags/tag119.xml"/><Relationship Id="rId39" Type="http://schemas.openxmlformats.org/officeDocument/2006/relationships/tags" Target="../tags/tag150.xml"/><Relationship Id="rId38" Type="http://schemas.openxmlformats.org/officeDocument/2006/relationships/tags" Target="../tags/tag149.xml"/><Relationship Id="rId37" Type="http://schemas.openxmlformats.org/officeDocument/2006/relationships/tags" Target="../tags/tag148.xml"/><Relationship Id="rId36" Type="http://schemas.openxmlformats.org/officeDocument/2006/relationships/tags" Target="../tags/tag147.xml"/><Relationship Id="rId35" Type="http://schemas.openxmlformats.org/officeDocument/2006/relationships/tags" Target="../tags/tag146.xml"/><Relationship Id="rId34" Type="http://schemas.openxmlformats.org/officeDocument/2006/relationships/tags" Target="../tags/tag145.xml"/><Relationship Id="rId33" Type="http://schemas.openxmlformats.org/officeDocument/2006/relationships/image" Target="../media/image6.svg"/><Relationship Id="rId32" Type="http://schemas.openxmlformats.org/officeDocument/2006/relationships/image" Target="../media/image5.png"/><Relationship Id="rId31" Type="http://schemas.openxmlformats.org/officeDocument/2006/relationships/tags" Target="../tags/tag144.xml"/><Relationship Id="rId30" Type="http://schemas.openxmlformats.org/officeDocument/2006/relationships/tags" Target="../tags/tag143.xml"/><Relationship Id="rId3" Type="http://schemas.openxmlformats.org/officeDocument/2006/relationships/tags" Target="../tags/tag118.xml"/><Relationship Id="rId29" Type="http://schemas.openxmlformats.org/officeDocument/2006/relationships/tags" Target="../tags/tag142.xml"/><Relationship Id="rId28" Type="http://schemas.openxmlformats.org/officeDocument/2006/relationships/tags" Target="../tags/tag141.xml"/><Relationship Id="rId27" Type="http://schemas.openxmlformats.org/officeDocument/2006/relationships/tags" Target="../tags/tag140.xml"/><Relationship Id="rId26" Type="http://schemas.openxmlformats.org/officeDocument/2006/relationships/tags" Target="../tags/tag139.xml"/><Relationship Id="rId25" Type="http://schemas.openxmlformats.org/officeDocument/2006/relationships/tags" Target="../tags/tag138.xml"/><Relationship Id="rId24" Type="http://schemas.openxmlformats.org/officeDocument/2006/relationships/tags" Target="../tags/tag137.xml"/><Relationship Id="rId23" Type="http://schemas.openxmlformats.org/officeDocument/2006/relationships/tags" Target="../tags/tag136.xml"/><Relationship Id="rId22" Type="http://schemas.openxmlformats.org/officeDocument/2006/relationships/tags" Target="../tags/tag135.xml"/><Relationship Id="rId21" Type="http://schemas.openxmlformats.org/officeDocument/2006/relationships/tags" Target="../tags/tag134.xml"/><Relationship Id="rId20" Type="http://schemas.openxmlformats.org/officeDocument/2006/relationships/tags" Target="../tags/tag133.xml"/><Relationship Id="rId2" Type="http://schemas.openxmlformats.org/officeDocument/2006/relationships/tags" Target="../tags/tag117.xml"/><Relationship Id="rId19" Type="http://schemas.openxmlformats.org/officeDocument/2006/relationships/tags" Target="../tags/tag132.xml"/><Relationship Id="rId18" Type="http://schemas.openxmlformats.org/officeDocument/2006/relationships/tags" Target="../tags/tag131.xml"/><Relationship Id="rId17" Type="http://schemas.openxmlformats.org/officeDocument/2006/relationships/tags" Target="../tags/tag130.xml"/><Relationship Id="rId16" Type="http://schemas.openxmlformats.org/officeDocument/2006/relationships/tags" Target="../tags/tag129.xml"/><Relationship Id="rId15" Type="http://schemas.openxmlformats.org/officeDocument/2006/relationships/tags" Target="../tags/tag128.xml"/><Relationship Id="rId14" Type="http://schemas.openxmlformats.org/officeDocument/2006/relationships/tags" Target="../tags/tag127.xml"/><Relationship Id="rId13" Type="http://schemas.openxmlformats.org/officeDocument/2006/relationships/image" Target="../media/image4.svg"/><Relationship Id="rId12" Type="http://schemas.openxmlformats.org/officeDocument/2006/relationships/image" Target="../media/image3.png"/><Relationship Id="rId11" Type="http://schemas.openxmlformats.org/officeDocument/2006/relationships/tags" Target="../tags/tag126.xml"/><Relationship Id="rId10" Type="http://schemas.openxmlformats.org/officeDocument/2006/relationships/tags" Target="../tags/tag125.xml"/><Relationship Id="rId1" Type="http://schemas.openxmlformats.org/officeDocument/2006/relationships/tags" Target="../tags/tag116.xml"/></Relationships>
</file>

<file path=ppt/slides/_rels/slide5.xml.rels><?xml version="1.0" encoding="UTF-8" standalone="yes"?>
<Relationships xmlns="http://schemas.openxmlformats.org/package/2006/relationships"><Relationship Id="rId9" Type="http://schemas.openxmlformats.org/officeDocument/2006/relationships/tags" Target="../tags/tag184.xml"/><Relationship Id="rId8" Type="http://schemas.openxmlformats.org/officeDocument/2006/relationships/tags" Target="../tags/tag183.xml"/><Relationship Id="rId7" Type="http://schemas.openxmlformats.org/officeDocument/2006/relationships/tags" Target="../tags/tag182.xml"/><Relationship Id="rId6" Type="http://schemas.openxmlformats.org/officeDocument/2006/relationships/tags" Target="../tags/tag181.xml"/><Relationship Id="rId5" Type="http://schemas.openxmlformats.org/officeDocument/2006/relationships/tags" Target="../tags/tag180.xml"/><Relationship Id="rId49" Type="http://schemas.openxmlformats.org/officeDocument/2006/relationships/slideLayout" Target="../slideLayouts/slideLayout2.xml"/><Relationship Id="rId48" Type="http://schemas.openxmlformats.org/officeDocument/2006/relationships/tags" Target="../tags/tag217.xml"/><Relationship Id="rId47" Type="http://schemas.openxmlformats.org/officeDocument/2006/relationships/tags" Target="../tags/tag216.xml"/><Relationship Id="rId46" Type="http://schemas.openxmlformats.org/officeDocument/2006/relationships/tags" Target="../tags/tag215.xml"/><Relationship Id="rId45" Type="http://schemas.openxmlformats.org/officeDocument/2006/relationships/tags" Target="../tags/tag214.xml"/><Relationship Id="rId44" Type="http://schemas.openxmlformats.org/officeDocument/2006/relationships/tags" Target="../tags/tag213.xml"/><Relationship Id="rId43" Type="http://schemas.openxmlformats.org/officeDocument/2006/relationships/tags" Target="../tags/tag212.xml"/><Relationship Id="rId42" Type="http://schemas.openxmlformats.org/officeDocument/2006/relationships/tags" Target="../tags/tag211.xml"/><Relationship Id="rId41" Type="http://schemas.openxmlformats.org/officeDocument/2006/relationships/image" Target="../media/image14.svg"/><Relationship Id="rId40" Type="http://schemas.openxmlformats.org/officeDocument/2006/relationships/image" Target="../media/image13.png"/><Relationship Id="rId4" Type="http://schemas.openxmlformats.org/officeDocument/2006/relationships/tags" Target="../tags/tag179.xml"/><Relationship Id="rId39" Type="http://schemas.openxmlformats.org/officeDocument/2006/relationships/tags" Target="../tags/tag210.xml"/><Relationship Id="rId38" Type="http://schemas.openxmlformats.org/officeDocument/2006/relationships/tags" Target="../tags/tag209.xml"/><Relationship Id="rId37" Type="http://schemas.openxmlformats.org/officeDocument/2006/relationships/tags" Target="../tags/tag208.xml"/><Relationship Id="rId36" Type="http://schemas.openxmlformats.org/officeDocument/2006/relationships/tags" Target="../tags/tag207.xml"/><Relationship Id="rId35" Type="http://schemas.openxmlformats.org/officeDocument/2006/relationships/tags" Target="../tags/tag206.xml"/><Relationship Id="rId34" Type="http://schemas.openxmlformats.org/officeDocument/2006/relationships/tags" Target="../tags/tag205.xml"/><Relationship Id="rId33" Type="http://schemas.openxmlformats.org/officeDocument/2006/relationships/tags" Target="../tags/tag204.xml"/><Relationship Id="rId32" Type="http://schemas.openxmlformats.org/officeDocument/2006/relationships/tags" Target="../tags/tag203.xml"/><Relationship Id="rId31" Type="http://schemas.openxmlformats.org/officeDocument/2006/relationships/tags" Target="../tags/tag202.xml"/><Relationship Id="rId30" Type="http://schemas.openxmlformats.org/officeDocument/2006/relationships/tags" Target="../tags/tag201.xml"/><Relationship Id="rId3" Type="http://schemas.openxmlformats.org/officeDocument/2006/relationships/tags" Target="../tags/tag178.xml"/><Relationship Id="rId29" Type="http://schemas.openxmlformats.org/officeDocument/2006/relationships/tags" Target="../tags/tag200.xml"/><Relationship Id="rId28" Type="http://schemas.openxmlformats.org/officeDocument/2006/relationships/tags" Target="../tags/tag199.xml"/><Relationship Id="rId27" Type="http://schemas.openxmlformats.org/officeDocument/2006/relationships/image" Target="../media/image12.svg"/><Relationship Id="rId26" Type="http://schemas.openxmlformats.org/officeDocument/2006/relationships/image" Target="../media/image11.png"/><Relationship Id="rId25" Type="http://schemas.openxmlformats.org/officeDocument/2006/relationships/tags" Target="../tags/tag198.xml"/><Relationship Id="rId24" Type="http://schemas.openxmlformats.org/officeDocument/2006/relationships/tags" Target="../tags/tag197.xml"/><Relationship Id="rId23" Type="http://schemas.openxmlformats.org/officeDocument/2006/relationships/tags" Target="../tags/tag196.xml"/><Relationship Id="rId22" Type="http://schemas.openxmlformats.org/officeDocument/2006/relationships/tags" Target="../tags/tag195.xml"/><Relationship Id="rId21" Type="http://schemas.openxmlformats.org/officeDocument/2006/relationships/tags" Target="../tags/tag194.xml"/><Relationship Id="rId20" Type="http://schemas.openxmlformats.org/officeDocument/2006/relationships/tags" Target="../tags/tag193.xml"/><Relationship Id="rId2" Type="http://schemas.openxmlformats.org/officeDocument/2006/relationships/tags" Target="../tags/tag177.xml"/><Relationship Id="rId19" Type="http://schemas.openxmlformats.org/officeDocument/2006/relationships/tags" Target="../tags/tag192.xml"/><Relationship Id="rId18" Type="http://schemas.openxmlformats.org/officeDocument/2006/relationships/tags" Target="../tags/tag191.xml"/><Relationship Id="rId17" Type="http://schemas.openxmlformats.org/officeDocument/2006/relationships/tags" Target="../tags/tag190.xml"/><Relationship Id="rId16" Type="http://schemas.openxmlformats.org/officeDocument/2006/relationships/tags" Target="../tags/tag189.xml"/><Relationship Id="rId15" Type="http://schemas.openxmlformats.org/officeDocument/2006/relationships/tags" Target="../tags/tag188.xml"/><Relationship Id="rId14" Type="http://schemas.openxmlformats.org/officeDocument/2006/relationships/tags" Target="../tags/tag187.xml"/><Relationship Id="rId13" Type="http://schemas.openxmlformats.org/officeDocument/2006/relationships/image" Target="../media/image10.svg"/><Relationship Id="rId12" Type="http://schemas.openxmlformats.org/officeDocument/2006/relationships/image" Target="../media/image9.png"/><Relationship Id="rId11" Type="http://schemas.openxmlformats.org/officeDocument/2006/relationships/tags" Target="../tags/tag186.xml"/><Relationship Id="rId10" Type="http://schemas.openxmlformats.org/officeDocument/2006/relationships/tags" Target="../tags/tag185.xml"/><Relationship Id="rId1" Type="http://schemas.openxmlformats.org/officeDocument/2006/relationships/tags" Target="../tags/tag176.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0.xml"/><Relationship Id="rId3" Type="http://schemas.openxmlformats.org/officeDocument/2006/relationships/tags" Target="../tags/tag220.xml"/><Relationship Id="rId2" Type="http://schemas.openxmlformats.org/officeDocument/2006/relationships/tags" Target="../tags/tag219.xml"/><Relationship Id="rId1" Type="http://schemas.openxmlformats.org/officeDocument/2006/relationships/tags" Target="../tags/tag218.xml"/></Relationships>
</file>

<file path=ppt/slides/_rels/slide7.xml.rels><?xml version="1.0" encoding="UTF-8" standalone="yes"?>
<Relationships xmlns="http://schemas.openxmlformats.org/package/2006/relationships"><Relationship Id="rId9" Type="http://schemas.openxmlformats.org/officeDocument/2006/relationships/tags" Target="../tags/tag227.xml"/><Relationship Id="rId8" Type="http://schemas.openxmlformats.org/officeDocument/2006/relationships/image" Target="../media/image16.svg"/><Relationship Id="rId7" Type="http://schemas.openxmlformats.org/officeDocument/2006/relationships/image" Target="../media/image15.png"/><Relationship Id="rId6" Type="http://schemas.openxmlformats.org/officeDocument/2006/relationships/tags" Target="../tags/tag226.xml"/><Relationship Id="rId55" Type="http://schemas.openxmlformats.org/officeDocument/2006/relationships/slideLayout" Target="../slideLayouts/slideLayout2.xml"/><Relationship Id="rId54" Type="http://schemas.openxmlformats.org/officeDocument/2006/relationships/tags" Target="../tags/tag270.xml"/><Relationship Id="rId53" Type="http://schemas.openxmlformats.org/officeDocument/2006/relationships/tags" Target="../tags/tag269.xml"/><Relationship Id="rId52" Type="http://schemas.openxmlformats.org/officeDocument/2006/relationships/tags" Target="../tags/tag268.xml"/><Relationship Id="rId51" Type="http://schemas.openxmlformats.org/officeDocument/2006/relationships/tags" Target="../tags/tag267.xml"/><Relationship Id="rId50" Type="http://schemas.openxmlformats.org/officeDocument/2006/relationships/tags" Target="../tags/tag266.xml"/><Relationship Id="rId5" Type="http://schemas.openxmlformats.org/officeDocument/2006/relationships/tags" Target="../tags/tag225.xml"/><Relationship Id="rId49" Type="http://schemas.openxmlformats.org/officeDocument/2006/relationships/tags" Target="../tags/tag265.xml"/><Relationship Id="rId48" Type="http://schemas.openxmlformats.org/officeDocument/2006/relationships/tags" Target="../tags/tag264.xml"/><Relationship Id="rId47" Type="http://schemas.openxmlformats.org/officeDocument/2006/relationships/tags" Target="../tags/tag263.xml"/><Relationship Id="rId46" Type="http://schemas.openxmlformats.org/officeDocument/2006/relationships/tags" Target="../tags/tag262.xml"/><Relationship Id="rId45" Type="http://schemas.openxmlformats.org/officeDocument/2006/relationships/tags" Target="../tags/tag261.xml"/><Relationship Id="rId44" Type="http://schemas.openxmlformats.org/officeDocument/2006/relationships/tags" Target="../tags/tag260.xml"/><Relationship Id="rId43" Type="http://schemas.openxmlformats.org/officeDocument/2006/relationships/tags" Target="../tags/tag259.xml"/><Relationship Id="rId42" Type="http://schemas.openxmlformats.org/officeDocument/2006/relationships/tags" Target="../tags/tag258.xml"/><Relationship Id="rId41" Type="http://schemas.openxmlformats.org/officeDocument/2006/relationships/tags" Target="../tags/tag257.xml"/><Relationship Id="rId40" Type="http://schemas.openxmlformats.org/officeDocument/2006/relationships/tags" Target="../tags/tag256.xml"/><Relationship Id="rId4" Type="http://schemas.openxmlformats.org/officeDocument/2006/relationships/tags" Target="../tags/tag224.xml"/><Relationship Id="rId39" Type="http://schemas.openxmlformats.org/officeDocument/2006/relationships/tags" Target="../tags/tag255.xml"/><Relationship Id="rId38" Type="http://schemas.openxmlformats.org/officeDocument/2006/relationships/tags" Target="../tags/tag254.xml"/><Relationship Id="rId37" Type="http://schemas.openxmlformats.org/officeDocument/2006/relationships/tags" Target="../tags/tag253.xml"/><Relationship Id="rId36" Type="http://schemas.openxmlformats.org/officeDocument/2006/relationships/tags" Target="../tags/tag252.xml"/><Relationship Id="rId35" Type="http://schemas.openxmlformats.org/officeDocument/2006/relationships/tags" Target="../tags/tag251.xml"/><Relationship Id="rId34" Type="http://schemas.openxmlformats.org/officeDocument/2006/relationships/tags" Target="../tags/tag250.xml"/><Relationship Id="rId33" Type="http://schemas.openxmlformats.org/officeDocument/2006/relationships/tags" Target="../tags/tag249.xml"/><Relationship Id="rId32" Type="http://schemas.openxmlformats.org/officeDocument/2006/relationships/tags" Target="../tags/tag248.xml"/><Relationship Id="rId31" Type="http://schemas.openxmlformats.org/officeDocument/2006/relationships/tags" Target="../tags/tag247.xml"/><Relationship Id="rId30" Type="http://schemas.openxmlformats.org/officeDocument/2006/relationships/tags" Target="../tags/tag246.xml"/><Relationship Id="rId3" Type="http://schemas.openxmlformats.org/officeDocument/2006/relationships/tags" Target="../tags/tag223.xml"/><Relationship Id="rId29" Type="http://schemas.openxmlformats.org/officeDocument/2006/relationships/tags" Target="../tags/tag245.xml"/><Relationship Id="rId28" Type="http://schemas.openxmlformats.org/officeDocument/2006/relationships/tags" Target="../tags/tag244.xml"/><Relationship Id="rId27" Type="http://schemas.openxmlformats.org/officeDocument/2006/relationships/tags" Target="../tags/tag243.xml"/><Relationship Id="rId26" Type="http://schemas.openxmlformats.org/officeDocument/2006/relationships/tags" Target="../tags/tag242.xml"/><Relationship Id="rId25" Type="http://schemas.openxmlformats.org/officeDocument/2006/relationships/tags" Target="../tags/tag241.xml"/><Relationship Id="rId24" Type="http://schemas.openxmlformats.org/officeDocument/2006/relationships/tags" Target="../tags/tag240.xml"/><Relationship Id="rId23" Type="http://schemas.openxmlformats.org/officeDocument/2006/relationships/tags" Target="../tags/tag239.xml"/><Relationship Id="rId22" Type="http://schemas.openxmlformats.org/officeDocument/2006/relationships/tags" Target="../tags/tag238.xml"/><Relationship Id="rId21" Type="http://schemas.openxmlformats.org/officeDocument/2006/relationships/tags" Target="../tags/tag237.xml"/><Relationship Id="rId20" Type="http://schemas.openxmlformats.org/officeDocument/2006/relationships/tags" Target="../tags/tag236.xml"/><Relationship Id="rId2" Type="http://schemas.openxmlformats.org/officeDocument/2006/relationships/tags" Target="../tags/tag222.xml"/><Relationship Id="rId19" Type="http://schemas.openxmlformats.org/officeDocument/2006/relationships/tags" Target="../tags/tag235.xml"/><Relationship Id="rId18" Type="http://schemas.openxmlformats.org/officeDocument/2006/relationships/tags" Target="../tags/tag234.xml"/><Relationship Id="rId17" Type="http://schemas.openxmlformats.org/officeDocument/2006/relationships/tags" Target="../tags/tag233.xml"/><Relationship Id="rId16" Type="http://schemas.openxmlformats.org/officeDocument/2006/relationships/image" Target="../media/image18.svg"/><Relationship Id="rId15" Type="http://schemas.openxmlformats.org/officeDocument/2006/relationships/image" Target="../media/image17.png"/><Relationship Id="rId14" Type="http://schemas.openxmlformats.org/officeDocument/2006/relationships/tags" Target="../tags/tag232.xml"/><Relationship Id="rId13" Type="http://schemas.openxmlformats.org/officeDocument/2006/relationships/tags" Target="../tags/tag231.xml"/><Relationship Id="rId12" Type="http://schemas.openxmlformats.org/officeDocument/2006/relationships/tags" Target="../tags/tag230.xml"/><Relationship Id="rId11" Type="http://schemas.openxmlformats.org/officeDocument/2006/relationships/tags" Target="../tags/tag229.xml"/><Relationship Id="rId10" Type="http://schemas.openxmlformats.org/officeDocument/2006/relationships/tags" Target="../tags/tag228.xml"/><Relationship Id="rId1" Type="http://schemas.openxmlformats.org/officeDocument/2006/relationships/tags" Target="../tags/tag221.xml"/></Relationships>
</file>

<file path=ppt/slides/_rels/slide8.xml.rels><?xml version="1.0" encoding="UTF-8" standalone="yes"?>
<Relationships xmlns="http://schemas.openxmlformats.org/package/2006/relationships"><Relationship Id="rId9" Type="http://schemas.openxmlformats.org/officeDocument/2006/relationships/tags" Target="../tags/tag279.xml"/><Relationship Id="rId8" Type="http://schemas.openxmlformats.org/officeDocument/2006/relationships/tags" Target="../tags/tag278.xml"/><Relationship Id="rId7" Type="http://schemas.openxmlformats.org/officeDocument/2006/relationships/tags" Target="../tags/tag277.xml"/><Relationship Id="rId6" Type="http://schemas.openxmlformats.org/officeDocument/2006/relationships/tags" Target="../tags/tag276.xml"/><Relationship Id="rId55" Type="http://schemas.openxmlformats.org/officeDocument/2006/relationships/slideLayout" Target="../slideLayouts/slideLayout2.xml"/><Relationship Id="rId54" Type="http://schemas.openxmlformats.org/officeDocument/2006/relationships/tags" Target="../tags/tag324.xml"/><Relationship Id="rId53" Type="http://schemas.openxmlformats.org/officeDocument/2006/relationships/tags" Target="../tags/tag323.xml"/><Relationship Id="rId52" Type="http://schemas.openxmlformats.org/officeDocument/2006/relationships/tags" Target="../tags/tag322.xml"/><Relationship Id="rId51" Type="http://schemas.openxmlformats.org/officeDocument/2006/relationships/tags" Target="../tags/tag321.xml"/><Relationship Id="rId50" Type="http://schemas.openxmlformats.org/officeDocument/2006/relationships/tags" Target="../tags/tag320.xml"/><Relationship Id="rId5" Type="http://schemas.openxmlformats.org/officeDocument/2006/relationships/tags" Target="../tags/tag275.xml"/><Relationship Id="rId49" Type="http://schemas.openxmlformats.org/officeDocument/2006/relationships/tags" Target="../tags/tag319.xml"/><Relationship Id="rId48" Type="http://schemas.openxmlformats.org/officeDocument/2006/relationships/tags" Target="../tags/tag318.xml"/><Relationship Id="rId47" Type="http://schemas.openxmlformats.org/officeDocument/2006/relationships/tags" Target="../tags/tag317.xml"/><Relationship Id="rId46" Type="http://schemas.openxmlformats.org/officeDocument/2006/relationships/tags" Target="../tags/tag316.xml"/><Relationship Id="rId45" Type="http://schemas.openxmlformats.org/officeDocument/2006/relationships/tags" Target="../tags/tag315.xml"/><Relationship Id="rId44" Type="http://schemas.openxmlformats.org/officeDocument/2006/relationships/tags" Target="../tags/tag314.xml"/><Relationship Id="rId43" Type="http://schemas.openxmlformats.org/officeDocument/2006/relationships/tags" Target="../tags/tag313.xml"/><Relationship Id="rId42" Type="http://schemas.openxmlformats.org/officeDocument/2006/relationships/tags" Target="../tags/tag312.xml"/><Relationship Id="rId41" Type="http://schemas.openxmlformats.org/officeDocument/2006/relationships/tags" Target="../tags/tag311.xml"/><Relationship Id="rId40" Type="http://schemas.openxmlformats.org/officeDocument/2006/relationships/tags" Target="../tags/tag310.xml"/><Relationship Id="rId4" Type="http://schemas.openxmlformats.org/officeDocument/2006/relationships/tags" Target="../tags/tag274.xml"/><Relationship Id="rId39" Type="http://schemas.openxmlformats.org/officeDocument/2006/relationships/tags" Target="../tags/tag309.xml"/><Relationship Id="rId38" Type="http://schemas.openxmlformats.org/officeDocument/2006/relationships/tags" Target="../tags/tag308.xml"/><Relationship Id="rId37" Type="http://schemas.openxmlformats.org/officeDocument/2006/relationships/tags" Target="../tags/tag307.xml"/><Relationship Id="rId36" Type="http://schemas.openxmlformats.org/officeDocument/2006/relationships/tags" Target="../tags/tag306.xml"/><Relationship Id="rId35" Type="http://schemas.openxmlformats.org/officeDocument/2006/relationships/tags" Target="../tags/tag305.xml"/><Relationship Id="rId34" Type="http://schemas.openxmlformats.org/officeDocument/2006/relationships/tags" Target="../tags/tag304.xml"/><Relationship Id="rId33" Type="http://schemas.openxmlformats.org/officeDocument/2006/relationships/tags" Target="../tags/tag303.xml"/><Relationship Id="rId32" Type="http://schemas.openxmlformats.org/officeDocument/2006/relationships/tags" Target="../tags/tag302.xml"/><Relationship Id="rId31" Type="http://schemas.openxmlformats.org/officeDocument/2006/relationships/tags" Target="../tags/tag301.xml"/><Relationship Id="rId30" Type="http://schemas.openxmlformats.org/officeDocument/2006/relationships/tags" Target="../tags/tag300.xml"/><Relationship Id="rId3" Type="http://schemas.openxmlformats.org/officeDocument/2006/relationships/tags" Target="../tags/tag273.xml"/><Relationship Id="rId29" Type="http://schemas.openxmlformats.org/officeDocument/2006/relationships/tags" Target="../tags/tag299.xml"/><Relationship Id="rId28" Type="http://schemas.openxmlformats.org/officeDocument/2006/relationships/tags" Target="../tags/tag298.xml"/><Relationship Id="rId27" Type="http://schemas.openxmlformats.org/officeDocument/2006/relationships/tags" Target="../tags/tag297.xml"/><Relationship Id="rId26" Type="http://schemas.openxmlformats.org/officeDocument/2006/relationships/tags" Target="../tags/tag296.xml"/><Relationship Id="rId25" Type="http://schemas.openxmlformats.org/officeDocument/2006/relationships/tags" Target="../tags/tag295.xml"/><Relationship Id="rId24" Type="http://schemas.openxmlformats.org/officeDocument/2006/relationships/tags" Target="../tags/tag294.xml"/><Relationship Id="rId23" Type="http://schemas.openxmlformats.org/officeDocument/2006/relationships/tags" Target="../tags/tag293.xml"/><Relationship Id="rId22" Type="http://schemas.openxmlformats.org/officeDocument/2006/relationships/tags" Target="../tags/tag292.xml"/><Relationship Id="rId21" Type="http://schemas.openxmlformats.org/officeDocument/2006/relationships/tags" Target="../tags/tag291.xml"/><Relationship Id="rId20" Type="http://schemas.openxmlformats.org/officeDocument/2006/relationships/tags" Target="../tags/tag290.xml"/><Relationship Id="rId2" Type="http://schemas.openxmlformats.org/officeDocument/2006/relationships/tags" Target="../tags/tag272.xml"/><Relationship Id="rId19" Type="http://schemas.openxmlformats.org/officeDocument/2006/relationships/tags" Target="../tags/tag289.xml"/><Relationship Id="rId18" Type="http://schemas.openxmlformats.org/officeDocument/2006/relationships/tags" Target="../tags/tag288.xml"/><Relationship Id="rId17" Type="http://schemas.openxmlformats.org/officeDocument/2006/relationships/tags" Target="../tags/tag287.xml"/><Relationship Id="rId16" Type="http://schemas.openxmlformats.org/officeDocument/2006/relationships/tags" Target="../tags/tag286.xml"/><Relationship Id="rId15" Type="http://schemas.openxmlformats.org/officeDocument/2006/relationships/tags" Target="../tags/tag285.xml"/><Relationship Id="rId14" Type="http://schemas.openxmlformats.org/officeDocument/2006/relationships/tags" Target="../tags/tag284.xml"/><Relationship Id="rId13" Type="http://schemas.openxmlformats.org/officeDocument/2006/relationships/tags" Target="../tags/tag283.xml"/><Relationship Id="rId12" Type="http://schemas.openxmlformats.org/officeDocument/2006/relationships/tags" Target="../tags/tag282.xml"/><Relationship Id="rId11" Type="http://schemas.openxmlformats.org/officeDocument/2006/relationships/tags" Target="../tags/tag281.xml"/><Relationship Id="rId10" Type="http://schemas.openxmlformats.org/officeDocument/2006/relationships/tags" Target="../tags/tag280.xml"/><Relationship Id="rId1" Type="http://schemas.openxmlformats.org/officeDocument/2006/relationships/tags" Target="../tags/tag271.xml"/></Relationships>
</file>

<file path=ppt/slides/_rels/slide9.xml.rels><?xml version="1.0" encoding="UTF-8" standalone="yes"?>
<Relationships xmlns="http://schemas.openxmlformats.org/package/2006/relationships"><Relationship Id="rId9" Type="http://schemas.openxmlformats.org/officeDocument/2006/relationships/tags" Target="../tags/tag333.xml"/><Relationship Id="rId8" Type="http://schemas.openxmlformats.org/officeDocument/2006/relationships/tags" Target="../tags/tag332.xml"/><Relationship Id="rId7" Type="http://schemas.openxmlformats.org/officeDocument/2006/relationships/tags" Target="../tags/tag331.xml"/><Relationship Id="rId6" Type="http://schemas.openxmlformats.org/officeDocument/2006/relationships/tags" Target="../tags/tag330.xml"/><Relationship Id="rId5" Type="http://schemas.openxmlformats.org/officeDocument/2006/relationships/tags" Target="../tags/tag329.xml"/><Relationship Id="rId4" Type="http://schemas.openxmlformats.org/officeDocument/2006/relationships/tags" Target="../tags/tag328.xml"/><Relationship Id="rId3" Type="http://schemas.openxmlformats.org/officeDocument/2006/relationships/tags" Target="../tags/tag327.xml"/><Relationship Id="rId27" Type="http://schemas.openxmlformats.org/officeDocument/2006/relationships/slideLayout" Target="../slideLayouts/slideLayout2.xml"/><Relationship Id="rId26" Type="http://schemas.openxmlformats.org/officeDocument/2006/relationships/tags" Target="../tags/tag348.xml"/><Relationship Id="rId25" Type="http://schemas.openxmlformats.org/officeDocument/2006/relationships/tags" Target="../tags/tag347.xml"/><Relationship Id="rId24" Type="http://schemas.openxmlformats.org/officeDocument/2006/relationships/tags" Target="../tags/tag346.xml"/><Relationship Id="rId23" Type="http://schemas.openxmlformats.org/officeDocument/2006/relationships/tags" Target="../tags/tag345.xml"/><Relationship Id="rId22" Type="http://schemas.openxmlformats.org/officeDocument/2006/relationships/tags" Target="../tags/tag344.xml"/><Relationship Id="rId21" Type="http://schemas.openxmlformats.org/officeDocument/2006/relationships/tags" Target="../tags/tag343.xml"/><Relationship Id="rId20" Type="http://schemas.openxmlformats.org/officeDocument/2006/relationships/tags" Target="../tags/tag342.xml"/><Relationship Id="rId2" Type="http://schemas.openxmlformats.org/officeDocument/2006/relationships/tags" Target="../tags/tag326.xml"/><Relationship Id="rId19" Type="http://schemas.openxmlformats.org/officeDocument/2006/relationships/tags" Target="../tags/tag341.xml"/><Relationship Id="rId18" Type="http://schemas.openxmlformats.org/officeDocument/2006/relationships/tags" Target="../tags/tag340.xml"/><Relationship Id="rId17" Type="http://schemas.openxmlformats.org/officeDocument/2006/relationships/tags" Target="../tags/tag339.xml"/><Relationship Id="rId16" Type="http://schemas.openxmlformats.org/officeDocument/2006/relationships/tags" Target="../tags/tag338.xml"/><Relationship Id="rId15" Type="http://schemas.openxmlformats.org/officeDocument/2006/relationships/tags" Target="../tags/tag337.xml"/><Relationship Id="rId14" Type="http://schemas.openxmlformats.org/officeDocument/2006/relationships/tags" Target="../tags/tag336.xml"/><Relationship Id="rId13" Type="http://schemas.openxmlformats.org/officeDocument/2006/relationships/image" Target="../media/image20.svg"/><Relationship Id="rId12" Type="http://schemas.openxmlformats.org/officeDocument/2006/relationships/image" Target="../media/image19.png"/><Relationship Id="rId11" Type="http://schemas.openxmlformats.org/officeDocument/2006/relationships/tags" Target="../tags/tag335.xml"/><Relationship Id="rId10" Type="http://schemas.openxmlformats.org/officeDocument/2006/relationships/tags" Target="../tags/tag334.xml"/><Relationship Id="rId1" Type="http://schemas.openxmlformats.org/officeDocument/2006/relationships/tags" Target="../tags/tag325.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10.xml"/><Relationship Id="rId3" Type="http://schemas.openxmlformats.org/officeDocument/2006/relationships/tags" Target="../tags/tag351.xml"/><Relationship Id="rId2" Type="http://schemas.openxmlformats.org/officeDocument/2006/relationships/tags" Target="../tags/tag350.xml"/><Relationship Id="rId1" Type="http://schemas.openxmlformats.org/officeDocument/2006/relationships/tags" Target="../tags/tag349.xml"/></Relationships>
</file>

<file path=ppt/slides/_rels/slide11.xml.rels><?xml version="1.0" encoding="UTF-8" standalone="yes"?>
<Relationships xmlns="http://schemas.openxmlformats.org/package/2006/relationships"><Relationship Id="rId9" Type="http://schemas.openxmlformats.org/officeDocument/2006/relationships/tags" Target="../tags/tag360.xml"/><Relationship Id="rId8" Type="http://schemas.openxmlformats.org/officeDocument/2006/relationships/tags" Target="../tags/tag359.xml"/><Relationship Id="rId7" Type="http://schemas.openxmlformats.org/officeDocument/2006/relationships/tags" Target="../tags/tag358.xml"/><Relationship Id="rId6" Type="http://schemas.openxmlformats.org/officeDocument/2006/relationships/tags" Target="../tags/tag357.xml"/><Relationship Id="rId5" Type="http://schemas.openxmlformats.org/officeDocument/2006/relationships/tags" Target="../tags/tag356.xml"/><Relationship Id="rId4" Type="http://schemas.openxmlformats.org/officeDocument/2006/relationships/tags" Target="../tags/tag355.xml"/><Relationship Id="rId31" Type="http://schemas.openxmlformats.org/officeDocument/2006/relationships/slideLayout" Target="../slideLayouts/slideLayout2.xml"/><Relationship Id="rId30" Type="http://schemas.openxmlformats.org/officeDocument/2006/relationships/tags" Target="../tags/tag381.xml"/><Relationship Id="rId3" Type="http://schemas.openxmlformats.org/officeDocument/2006/relationships/tags" Target="../tags/tag354.xml"/><Relationship Id="rId29" Type="http://schemas.openxmlformats.org/officeDocument/2006/relationships/tags" Target="../tags/tag380.xml"/><Relationship Id="rId28" Type="http://schemas.openxmlformats.org/officeDocument/2006/relationships/tags" Target="../tags/tag379.xml"/><Relationship Id="rId27" Type="http://schemas.openxmlformats.org/officeDocument/2006/relationships/tags" Target="../tags/tag378.xml"/><Relationship Id="rId26" Type="http://schemas.openxmlformats.org/officeDocument/2006/relationships/tags" Target="../tags/tag377.xml"/><Relationship Id="rId25" Type="http://schemas.openxmlformats.org/officeDocument/2006/relationships/tags" Target="../tags/tag376.xml"/><Relationship Id="rId24" Type="http://schemas.openxmlformats.org/officeDocument/2006/relationships/tags" Target="../tags/tag375.xml"/><Relationship Id="rId23" Type="http://schemas.openxmlformats.org/officeDocument/2006/relationships/tags" Target="../tags/tag374.xml"/><Relationship Id="rId22" Type="http://schemas.openxmlformats.org/officeDocument/2006/relationships/tags" Target="../tags/tag373.xml"/><Relationship Id="rId21" Type="http://schemas.openxmlformats.org/officeDocument/2006/relationships/tags" Target="../tags/tag372.xml"/><Relationship Id="rId20" Type="http://schemas.openxmlformats.org/officeDocument/2006/relationships/tags" Target="../tags/tag371.xml"/><Relationship Id="rId2" Type="http://schemas.openxmlformats.org/officeDocument/2006/relationships/tags" Target="../tags/tag353.xml"/><Relationship Id="rId19" Type="http://schemas.openxmlformats.org/officeDocument/2006/relationships/tags" Target="../tags/tag370.xml"/><Relationship Id="rId18" Type="http://schemas.openxmlformats.org/officeDocument/2006/relationships/tags" Target="../tags/tag369.xml"/><Relationship Id="rId17" Type="http://schemas.openxmlformats.org/officeDocument/2006/relationships/tags" Target="../tags/tag368.xml"/><Relationship Id="rId16" Type="http://schemas.openxmlformats.org/officeDocument/2006/relationships/tags" Target="../tags/tag367.xml"/><Relationship Id="rId15" Type="http://schemas.openxmlformats.org/officeDocument/2006/relationships/tags" Target="../tags/tag366.xml"/><Relationship Id="rId14" Type="http://schemas.openxmlformats.org/officeDocument/2006/relationships/tags" Target="../tags/tag365.xml"/><Relationship Id="rId13" Type="http://schemas.openxmlformats.org/officeDocument/2006/relationships/tags" Target="../tags/tag364.xml"/><Relationship Id="rId12" Type="http://schemas.openxmlformats.org/officeDocument/2006/relationships/tags" Target="../tags/tag363.xml"/><Relationship Id="rId11" Type="http://schemas.openxmlformats.org/officeDocument/2006/relationships/tags" Target="../tags/tag362.xml"/><Relationship Id="rId10" Type="http://schemas.openxmlformats.org/officeDocument/2006/relationships/tags" Target="../tags/tag361.xml"/><Relationship Id="rId1" Type="http://schemas.openxmlformats.org/officeDocument/2006/relationships/tags" Target="../tags/tag352.xml"/></Relationships>
</file>

<file path=ppt/slides/_rels/slide12.xml.rels><?xml version="1.0" encoding="UTF-8" standalone="yes"?>
<Relationships xmlns="http://schemas.openxmlformats.org/package/2006/relationships"><Relationship Id="rId9" Type="http://schemas.openxmlformats.org/officeDocument/2006/relationships/image" Target="../media/image21.png"/><Relationship Id="rId8" Type="http://schemas.openxmlformats.org/officeDocument/2006/relationships/tags" Target="../tags/tag389.xml"/><Relationship Id="rId7" Type="http://schemas.openxmlformats.org/officeDocument/2006/relationships/tags" Target="../tags/tag388.xml"/><Relationship Id="rId6" Type="http://schemas.openxmlformats.org/officeDocument/2006/relationships/tags" Target="../tags/tag387.xml"/><Relationship Id="rId58" Type="http://schemas.openxmlformats.org/officeDocument/2006/relationships/slideLayout" Target="../slideLayouts/slideLayout2.xml"/><Relationship Id="rId57" Type="http://schemas.openxmlformats.org/officeDocument/2006/relationships/tags" Target="../tags/tag434.xml"/><Relationship Id="rId56" Type="http://schemas.openxmlformats.org/officeDocument/2006/relationships/tags" Target="../tags/tag433.xml"/><Relationship Id="rId55" Type="http://schemas.openxmlformats.org/officeDocument/2006/relationships/tags" Target="../tags/tag432.xml"/><Relationship Id="rId54" Type="http://schemas.openxmlformats.org/officeDocument/2006/relationships/tags" Target="../tags/tag431.xml"/><Relationship Id="rId53" Type="http://schemas.openxmlformats.org/officeDocument/2006/relationships/tags" Target="../tags/tag430.xml"/><Relationship Id="rId52" Type="http://schemas.openxmlformats.org/officeDocument/2006/relationships/tags" Target="../tags/tag429.xml"/><Relationship Id="rId51" Type="http://schemas.openxmlformats.org/officeDocument/2006/relationships/tags" Target="../tags/tag428.xml"/><Relationship Id="rId50" Type="http://schemas.openxmlformats.org/officeDocument/2006/relationships/tags" Target="../tags/tag427.xml"/><Relationship Id="rId5" Type="http://schemas.openxmlformats.org/officeDocument/2006/relationships/tags" Target="../tags/tag386.xml"/><Relationship Id="rId49" Type="http://schemas.openxmlformats.org/officeDocument/2006/relationships/tags" Target="../tags/tag426.xml"/><Relationship Id="rId48" Type="http://schemas.openxmlformats.org/officeDocument/2006/relationships/tags" Target="../tags/tag425.xml"/><Relationship Id="rId47" Type="http://schemas.openxmlformats.org/officeDocument/2006/relationships/tags" Target="../tags/tag424.xml"/><Relationship Id="rId46" Type="http://schemas.openxmlformats.org/officeDocument/2006/relationships/tags" Target="../tags/tag423.xml"/><Relationship Id="rId45" Type="http://schemas.openxmlformats.org/officeDocument/2006/relationships/tags" Target="../tags/tag422.xml"/><Relationship Id="rId44" Type="http://schemas.openxmlformats.org/officeDocument/2006/relationships/tags" Target="../tags/tag421.xml"/><Relationship Id="rId43" Type="http://schemas.openxmlformats.org/officeDocument/2006/relationships/tags" Target="../tags/tag420.xml"/><Relationship Id="rId42" Type="http://schemas.openxmlformats.org/officeDocument/2006/relationships/tags" Target="../tags/tag419.xml"/><Relationship Id="rId41" Type="http://schemas.openxmlformats.org/officeDocument/2006/relationships/tags" Target="../tags/tag418.xml"/><Relationship Id="rId40" Type="http://schemas.openxmlformats.org/officeDocument/2006/relationships/tags" Target="../tags/tag417.xml"/><Relationship Id="rId4" Type="http://schemas.openxmlformats.org/officeDocument/2006/relationships/tags" Target="../tags/tag385.xml"/><Relationship Id="rId39" Type="http://schemas.openxmlformats.org/officeDocument/2006/relationships/tags" Target="../tags/tag416.xml"/><Relationship Id="rId38" Type="http://schemas.openxmlformats.org/officeDocument/2006/relationships/tags" Target="../tags/tag415.xml"/><Relationship Id="rId37" Type="http://schemas.openxmlformats.org/officeDocument/2006/relationships/tags" Target="../tags/tag414.xml"/><Relationship Id="rId36" Type="http://schemas.openxmlformats.org/officeDocument/2006/relationships/tags" Target="../tags/tag413.xml"/><Relationship Id="rId35" Type="http://schemas.openxmlformats.org/officeDocument/2006/relationships/tags" Target="../tags/tag412.xml"/><Relationship Id="rId34" Type="http://schemas.openxmlformats.org/officeDocument/2006/relationships/tags" Target="../tags/tag411.xml"/><Relationship Id="rId33" Type="http://schemas.openxmlformats.org/officeDocument/2006/relationships/tags" Target="../tags/tag410.xml"/><Relationship Id="rId32" Type="http://schemas.openxmlformats.org/officeDocument/2006/relationships/tags" Target="../tags/tag409.xml"/><Relationship Id="rId31" Type="http://schemas.openxmlformats.org/officeDocument/2006/relationships/tags" Target="../tags/tag408.xml"/><Relationship Id="rId30" Type="http://schemas.openxmlformats.org/officeDocument/2006/relationships/tags" Target="../tags/tag407.xml"/><Relationship Id="rId3" Type="http://schemas.openxmlformats.org/officeDocument/2006/relationships/tags" Target="../tags/tag384.xml"/><Relationship Id="rId29" Type="http://schemas.openxmlformats.org/officeDocument/2006/relationships/tags" Target="../tags/tag406.xml"/><Relationship Id="rId28" Type="http://schemas.openxmlformats.org/officeDocument/2006/relationships/tags" Target="../tags/tag405.xml"/><Relationship Id="rId27" Type="http://schemas.openxmlformats.org/officeDocument/2006/relationships/tags" Target="../tags/tag404.xml"/><Relationship Id="rId26" Type="http://schemas.openxmlformats.org/officeDocument/2006/relationships/tags" Target="../tags/tag403.xml"/><Relationship Id="rId25" Type="http://schemas.openxmlformats.org/officeDocument/2006/relationships/tags" Target="../tags/tag402.xml"/><Relationship Id="rId24" Type="http://schemas.openxmlformats.org/officeDocument/2006/relationships/tags" Target="../tags/tag401.xml"/><Relationship Id="rId23" Type="http://schemas.openxmlformats.org/officeDocument/2006/relationships/tags" Target="../tags/tag400.xml"/><Relationship Id="rId22" Type="http://schemas.openxmlformats.org/officeDocument/2006/relationships/tags" Target="../tags/tag399.xml"/><Relationship Id="rId21" Type="http://schemas.openxmlformats.org/officeDocument/2006/relationships/tags" Target="../tags/tag398.xml"/><Relationship Id="rId20" Type="http://schemas.openxmlformats.org/officeDocument/2006/relationships/tags" Target="../tags/tag397.xml"/><Relationship Id="rId2" Type="http://schemas.openxmlformats.org/officeDocument/2006/relationships/tags" Target="../tags/tag383.xml"/><Relationship Id="rId19" Type="http://schemas.openxmlformats.org/officeDocument/2006/relationships/tags" Target="../tags/tag396.xml"/><Relationship Id="rId18" Type="http://schemas.openxmlformats.org/officeDocument/2006/relationships/tags" Target="../tags/tag395.xml"/><Relationship Id="rId17" Type="http://schemas.openxmlformats.org/officeDocument/2006/relationships/tags" Target="../tags/tag394.xml"/><Relationship Id="rId16" Type="http://schemas.openxmlformats.org/officeDocument/2006/relationships/tags" Target="../tags/tag393.xml"/><Relationship Id="rId15" Type="http://schemas.openxmlformats.org/officeDocument/2006/relationships/image" Target="../media/image24.svg"/><Relationship Id="rId14" Type="http://schemas.openxmlformats.org/officeDocument/2006/relationships/image" Target="../media/image23.png"/><Relationship Id="rId13" Type="http://schemas.openxmlformats.org/officeDocument/2006/relationships/tags" Target="../tags/tag392.xml"/><Relationship Id="rId12" Type="http://schemas.openxmlformats.org/officeDocument/2006/relationships/tags" Target="../tags/tag391.xml"/><Relationship Id="rId11" Type="http://schemas.openxmlformats.org/officeDocument/2006/relationships/tags" Target="../tags/tag390.xml"/><Relationship Id="rId10" Type="http://schemas.openxmlformats.org/officeDocument/2006/relationships/image" Target="../media/image22.svg"/><Relationship Id="rId1" Type="http://schemas.openxmlformats.org/officeDocument/2006/relationships/tags" Target="../tags/tag382.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10.xml"/><Relationship Id="rId3" Type="http://schemas.openxmlformats.org/officeDocument/2006/relationships/tags" Target="../tags/tag437.xml"/><Relationship Id="rId2" Type="http://schemas.openxmlformats.org/officeDocument/2006/relationships/tags" Target="../tags/tag436.xml"/><Relationship Id="rId1" Type="http://schemas.openxmlformats.org/officeDocument/2006/relationships/tags" Target="../tags/tag435.xml"/></Relationships>
</file>

<file path=ppt/slides/_rels/slide14.xml.rels><?xml version="1.0" encoding="UTF-8" standalone="yes"?>
<Relationships xmlns="http://schemas.openxmlformats.org/package/2006/relationships"><Relationship Id="rId9" Type="http://schemas.openxmlformats.org/officeDocument/2006/relationships/tags" Target="../tags/tag444.xml"/><Relationship Id="rId8" Type="http://schemas.openxmlformats.org/officeDocument/2006/relationships/image" Target="../media/image26.svg"/><Relationship Id="rId76" Type="http://schemas.openxmlformats.org/officeDocument/2006/relationships/slideLayout" Target="../slideLayouts/slideLayout2.xml"/><Relationship Id="rId75" Type="http://schemas.openxmlformats.org/officeDocument/2006/relationships/tags" Target="../tags/tag504.xml"/><Relationship Id="rId74" Type="http://schemas.openxmlformats.org/officeDocument/2006/relationships/tags" Target="../tags/tag503.xml"/><Relationship Id="rId73" Type="http://schemas.openxmlformats.org/officeDocument/2006/relationships/tags" Target="../tags/tag502.xml"/><Relationship Id="rId72" Type="http://schemas.openxmlformats.org/officeDocument/2006/relationships/tags" Target="../tags/tag501.xml"/><Relationship Id="rId71" Type="http://schemas.openxmlformats.org/officeDocument/2006/relationships/tags" Target="../tags/tag500.xml"/><Relationship Id="rId70" Type="http://schemas.openxmlformats.org/officeDocument/2006/relationships/tags" Target="../tags/tag499.xml"/><Relationship Id="rId7" Type="http://schemas.openxmlformats.org/officeDocument/2006/relationships/image" Target="../media/image25.png"/><Relationship Id="rId69" Type="http://schemas.openxmlformats.org/officeDocument/2006/relationships/tags" Target="../tags/tag498.xml"/><Relationship Id="rId68" Type="http://schemas.openxmlformats.org/officeDocument/2006/relationships/tags" Target="../tags/tag497.xml"/><Relationship Id="rId67" Type="http://schemas.openxmlformats.org/officeDocument/2006/relationships/tags" Target="../tags/tag496.xml"/><Relationship Id="rId66" Type="http://schemas.openxmlformats.org/officeDocument/2006/relationships/tags" Target="../tags/tag495.xml"/><Relationship Id="rId65" Type="http://schemas.openxmlformats.org/officeDocument/2006/relationships/tags" Target="../tags/tag494.xml"/><Relationship Id="rId64" Type="http://schemas.openxmlformats.org/officeDocument/2006/relationships/tags" Target="../tags/tag493.xml"/><Relationship Id="rId63" Type="http://schemas.openxmlformats.org/officeDocument/2006/relationships/tags" Target="../tags/tag492.xml"/><Relationship Id="rId62" Type="http://schemas.openxmlformats.org/officeDocument/2006/relationships/tags" Target="../tags/tag491.xml"/><Relationship Id="rId61" Type="http://schemas.openxmlformats.org/officeDocument/2006/relationships/tags" Target="../tags/tag490.xml"/><Relationship Id="rId60" Type="http://schemas.openxmlformats.org/officeDocument/2006/relationships/image" Target="../media/image32.svg"/><Relationship Id="rId6" Type="http://schemas.openxmlformats.org/officeDocument/2006/relationships/tags" Target="../tags/tag443.xml"/><Relationship Id="rId59" Type="http://schemas.openxmlformats.org/officeDocument/2006/relationships/image" Target="../media/image31.png"/><Relationship Id="rId58" Type="http://schemas.openxmlformats.org/officeDocument/2006/relationships/tags" Target="../tags/tag489.xml"/><Relationship Id="rId57" Type="http://schemas.openxmlformats.org/officeDocument/2006/relationships/tags" Target="../tags/tag488.xml"/><Relationship Id="rId56" Type="http://schemas.openxmlformats.org/officeDocument/2006/relationships/tags" Target="../tags/tag487.xml"/><Relationship Id="rId55" Type="http://schemas.openxmlformats.org/officeDocument/2006/relationships/tags" Target="../tags/tag486.xml"/><Relationship Id="rId54" Type="http://schemas.openxmlformats.org/officeDocument/2006/relationships/tags" Target="../tags/tag485.xml"/><Relationship Id="rId53" Type="http://schemas.openxmlformats.org/officeDocument/2006/relationships/tags" Target="../tags/tag484.xml"/><Relationship Id="rId52" Type="http://schemas.openxmlformats.org/officeDocument/2006/relationships/tags" Target="../tags/tag483.xml"/><Relationship Id="rId51" Type="http://schemas.openxmlformats.org/officeDocument/2006/relationships/tags" Target="../tags/tag482.xml"/><Relationship Id="rId50" Type="http://schemas.openxmlformats.org/officeDocument/2006/relationships/tags" Target="../tags/tag481.xml"/><Relationship Id="rId5" Type="http://schemas.openxmlformats.org/officeDocument/2006/relationships/tags" Target="../tags/tag442.xml"/><Relationship Id="rId49" Type="http://schemas.openxmlformats.org/officeDocument/2006/relationships/tags" Target="../tags/tag480.xml"/><Relationship Id="rId48" Type="http://schemas.openxmlformats.org/officeDocument/2006/relationships/tags" Target="../tags/tag479.xml"/><Relationship Id="rId47" Type="http://schemas.openxmlformats.org/officeDocument/2006/relationships/tags" Target="../tags/tag478.xml"/><Relationship Id="rId46" Type="http://schemas.openxmlformats.org/officeDocument/2006/relationships/tags" Target="../tags/tag477.xml"/><Relationship Id="rId45" Type="http://schemas.openxmlformats.org/officeDocument/2006/relationships/tags" Target="../tags/tag476.xml"/><Relationship Id="rId44" Type="http://schemas.openxmlformats.org/officeDocument/2006/relationships/tags" Target="../tags/tag475.xml"/><Relationship Id="rId43" Type="http://schemas.openxmlformats.org/officeDocument/2006/relationships/tags" Target="../tags/tag474.xml"/><Relationship Id="rId42" Type="http://schemas.openxmlformats.org/officeDocument/2006/relationships/tags" Target="../tags/tag473.xml"/><Relationship Id="rId41" Type="http://schemas.openxmlformats.org/officeDocument/2006/relationships/tags" Target="../tags/tag472.xml"/><Relationship Id="rId40" Type="http://schemas.openxmlformats.org/officeDocument/2006/relationships/tags" Target="../tags/tag471.xml"/><Relationship Id="rId4" Type="http://schemas.openxmlformats.org/officeDocument/2006/relationships/tags" Target="../tags/tag441.xml"/><Relationship Id="rId39" Type="http://schemas.openxmlformats.org/officeDocument/2006/relationships/tags" Target="../tags/tag470.xml"/><Relationship Id="rId38" Type="http://schemas.openxmlformats.org/officeDocument/2006/relationships/image" Target="../media/image30.svg"/><Relationship Id="rId37" Type="http://schemas.openxmlformats.org/officeDocument/2006/relationships/image" Target="../media/image29.png"/><Relationship Id="rId36" Type="http://schemas.openxmlformats.org/officeDocument/2006/relationships/tags" Target="../tags/tag469.xml"/><Relationship Id="rId35" Type="http://schemas.openxmlformats.org/officeDocument/2006/relationships/tags" Target="../tags/tag468.xml"/><Relationship Id="rId34" Type="http://schemas.openxmlformats.org/officeDocument/2006/relationships/tags" Target="../tags/tag467.xml"/><Relationship Id="rId33" Type="http://schemas.openxmlformats.org/officeDocument/2006/relationships/tags" Target="../tags/tag466.xml"/><Relationship Id="rId32" Type="http://schemas.openxmlformats.org/officeDocument/2006/relationships/tags" Target="../tags/tag465.xml"/><Relationship Id="rId31" Type="http://schemas.openxmlformats.org/officeDocument/2006/relationships/tags" Target="../tags/tag464.xml"/><Relationship Id="rId30" Type="http://schemas.openxmlformats.org/officeDocument/2006/relationships/tags" Target="../tags/tag463.xml"/><Relationship Id="rId3" Type="http://schemas.openxmlformats.org/officeDocument/2006/relationships/tags" Target="../tags/tag440.xml"/><Relationship Id="rId29" Type="http://schemas.openxmlformats.org/officeDocument/2006/relationships/tags" Target="../tags/tag462.xml"/><Relationship Id="rId28" Type="http://schemas.openxmlformats.org/officeDocument/2006/relationships/tags" Target="../tags/tag461.xml"/><Relationship Id="rId27" Type="http://schemas.openxmlformats.org/officeDocument/2006/relationships/tags" Target="../tags/tag460.xml"/><Relationship Id="rId26" Type="http://schemas.openxmlformats.org/officeDocument/2006/relationships/tags" Target="../tags/tag459.xml"/><Relationship Id="rId25" Type="http://schemas.openxmlformats.org/officeDocument/2006/relationships/tags" Target="../tags/tag458.xml"/><Relationship Id="rId24" Type="http://schemas.openxmlformats.org/officeDocument/2006/relationships/tags" Target="../tags/tag457.xml"/><Relationship Id="rId23" Type="http://schemas.openxmlformats.org/officeDocument/2006/relationships/tags" Target="../tags/tag456.xml"/><Relationship Id="rId22" Type="http://schemas.openxmlformats.org/officeDocument/2006/relationships/tags" Target="../tags/tag455.xml"/><Relationship Id="rId21" Type="http://schemas.openxmlformats.org/officeDocument/2006/relationships/tags" Target="../tags/tag454.xml"/><Relationship Id="rId20" Type="http://schemas.openxmlformats.org/officeDocument/2006/relationships/tags" Target="../tags/tag453.xml"/><Relationship Id="rId2" Type="http://schemas.openxmlformats.org/officeDocument/2006/relationships/tags" Target="../tags/tag439.xml"/><Relationship Id="rId19" Type="http://schemas.openxmlformats.org/officeDocument/2006/relationships/tags" Target="../tags/tag452.xml"/><Relationship Id="rId18" Type="http://schemas.openxmlformats.org/officeDocument/2006/relationships/tags" Target="../tags/tag451.xml"/><Relationship Id="rId17" Type="http://schemas.openxmlformats.org/officeDocument/2006/relationships/tags" Target="../tags/tag450.xml"/><Relationship Id="rId16" Type="http://schemas.openxmlformats.org/officeDocument/2006/relationships/image" Target="../media/image28.svg"/><Relationship Id="rId15" Type="http://schemas.openxmlformats.org/officeDocument/2006/relationships/image" Target="../media/image27.png"/><Relationship Id="rId14" Type="http://schemas.openxmlformats.org/officeDocument/2006/relationships/tags" Target="../tags/tag449.xml"/><Relationship Id="rId13" Type="http://schemas.openxmlformats.org/officeDocument/2006/relationships/tags" Target="../tags/tag448.xml"/><Relationship Id="rId12" Type="http://schemas.openxmlformats.org/officeDocument/2006/relationships/tags" Target="../tags/tag447.xml"/><Relationship Id="rId11" Type="http://schemas.openxmlformats.org/officeDocument/2006/relationships/tags" Target="../tags/tag446.xml"/><Relationship Id="rId10" Type="http://schemas.openxmlformats.org/officeDocument/2006/relationships/tags" Target="../tags/tag445.xml"/><Relationship Id="rId1" Type="http://schemas.openxmlformats.org/officeDocument/2006/relationships/tags" Target="../tags/tag438.xml"/></Relationships>
</file>

<file path=ppt/slides/_rels/slide15.xml.rels><?xml version="1.0" encoding="UTF-8" standalone="yes"?>
<Relationships xmlns="http://schemas.openxmlformats.org/package/2006/relationships"><Relationship Id="rId9" Type="http://schemas.openxmlformats.org/officeDocument/2006/relationships/image" Target="../media/image8.svg"/><Relationship Id="rId8" Type="http://schemas.openxmlformats.org/officeDocument/2006/relationships/image" Target="../media/image33.png"/><Relationship Id="rId7" Type="http://schemas.openxmlformats.org/officeDocument/2006/relationships/tags" Target="../tags/tag511.xml"/><Relationship Id="rId6" Type="http://schemas.openxmlformats.org/officeDocument/2006/relationships/tags" Target="../tags/tag510.xml"/><Relationship Id="rId53" Type="http://schemas.openxmlformats.org/officeDocument/2006/relationships/slideLayout" Target="../slideLayouts/slideLayout2.xml"/><Relationship Id="rId52" Type="http://schemas.openxmlformats.org/officeDocument/2006/relationships/tags" Target="../tags/tag548.xml"/><Relationship Id="rId51" Type="http://schemas.openxmlformats.org/officeDocument/2006/relationships/tags" Target="../tags/tag547.xml"/><Relationship Id="rId50" Type="http://schemas.openxmlformats.org/officeDocument/2006/relationships/tags" Target="../tags/tag546.xml"/><Relationship Id="rId5" Type="http://schemas.openxmlformats.org/officeDocument/2006/relationships/tags" Target="../tags/tag509.xml"/><Relationship Id="rId49" Type="http://schemas.openxmlformats.org/officeDocument/2006/relationships/tags" Target="../tags/tag545.xml"/><Relationship Id="rId48" Type="http://schemas.openxmlformats.org/officeDocument/2006/relationships/tags" Target="../tags/tag544.xml"/><Relationship Id="rId47" Type="http://schemas.openxmlformats.org/officeDocument/2006/relationships/tags" Target="../tags/tag543.xml"/><Relationship Id="rId46" Type="http://schemas.openxmlformats.org/officeDocument/2006/relationships/tags" Target="../tags/tag542.xml"/><Relationship Id="rId45" Type="http://schemas.openxmlformats.org/officeDocument/2006/relationships/image" Target="../media/image38.svg"/><Relationship Id="rId44" Type="http://schemas.openxmlformats.org/officeDocument/2006/relationships/image" Target="../media/image37.png"/><Relationship Id="rId43" Type="http://schemas.openxmlformats.org/officeDocument/2006/relationships/tags" Target="../tags/tag541.xml"/><Relationship Id="rId42" Type="http://schemas.openxmlformats.org/officeDocument/2006/relationships/tags" Target="../tags/tag540.xml"/><Relationship Id="rId41" Type="http://schemas.openxmlformats.org/officeDocument/2006/relationships/tags" Target="../tags/tag539.xml"/><Relationship Id="rId40" Type="http://schemas.openxmlformats.org/officeDocument/2006/relationships/tags" Target="../tags/tag538.xml"/><Relationship Id="rId4" Type="http://schemas.openxmlformats.org/officeDocument/2006/relationships/tags" Target="../tags/tag508.xml"/><Relationship Id="rId39" Type="http://schemas.openxmlformats.org/officeDocument/2006/relationships/tags" Target="../tags/tag537.xml"/><Relationship Id="rId38" Type="http://schemas.openxmlformats.org/officeDocument/2006/relationships/tags" Target="../tags/tag536.xml"/><Relationship Id="rId37" Type="http://schemas.openxmlformats.org/officeDocument/2006/relationships/tags" Target="../tags/tag535.xml"/><Relationship Id="rId36" Type="http://schemas.openxmlformats.org/officeDocument/2006/relationships/tags" Target="../tags/tag534.xml"/><Relationship Id="rId35" Type="http://schemas.openxmlformats.org/officeDocument/2006/relationships/tags" Target="../tags/tag533.xml"/><Relationship Id="rId34" Type="http://schemas.openxmlformats.org/officeDocument/2006/relationships/tags" Target="../tags/tag532.xml"/><Relationship Id="rId33" Type="http://schemas.openxmlformats.org/officeDocument/2006/relationships/tags" Target="../tags/tag531.xml"/><Relationship Id="rId32" Type="http://schemas.openxmlformats.org/officeDocument/2006/relationships/tags" Target="../tags/tag530.xml"/><Relationship Id="rId31" Type="http://schemas.openxmlformats.org/officeDocument/2006/relationships/image" Target="../media/image36.svg"/><Relationship Id="rId30" Type="http://schemas.openxmlformats.org/officeDocument/2006/relationships/image" Target="../media/image35.png"/><Relationship Id="rId3" Type="http://schemas.openxmlformats.org/officeDocument/2006/relationships/tags" Target="../tags/tag507.xml"/><Relationship Id="rId29" Type="http://schemas.openxmlformats.org/officeDocument/2006/relationships/tags" Target="../tags/tag529.xml"/><Relationship Id="rId28" Type="http://schemas.openxmlformats.org/officeDocument/2006/relationships/tags" Target="../tags/tag528.xml"/><Relationship Id="rId27" Type="http://schemas.openxmlformats.org/officeDocument/2006/relationships/tags" Target="../tags/tag527.xml"/><Relationship Id="rId26" Type="http://schemas.openxmlformats.org/officeDocument/2006/relationships/tags" Target="../tags/tag526.xml"/><Relationship Id="rId25" Type="http://schemas.openxmlformats.org/officeDocument/2006/relationships/tags" Target="../tags/tag525.xml"/><Relationship Id="rId24" Type="http://schemas.openxmlformats.org/officeDocument/2006/relationships/tags" Target="../tags/tag524.xml"/><Relationship Id="rId23" Type="http://schemas.openxmlformats.org/officeDocument/2006/relationships/tags" Target="../tags/tag523.xml"/><Relationship Id="rId22" Type="http://schemas.openxmlformats.org/officeDocument/2006/relationships/tags" Target="../tags/tag522.xml"/><Relationship Id="rId21" Type="http://schemas.openxmlformats.org/officeDocument/2006/relationships/tags" Target="../tags/tag521.xml"/><Relationship Id="rId20" Type="http://schemas.openxmlformats.org/officeDocument/2006/relationships/tags" Target="../tags/tag520.xml"/><Relationship Id="rId2" Type="http://schemas.openxmlformats.org/officeDocument/2006/relationships/tags" Target="../tags/tag506.xml"/><Relationship Id="rId19" Type="http://schemas.openxmlformats.org/officeDocument/2006/relationships/tags" Target="../tags/tag519.xml"/><Relationship Id="rId18" Type="http://schemas.openxmlformats.org/officeDocument/2006/relationships/tags" Target="../tags/tag518.xml"/><Relationship Id="rId17" Type="http://schemas.openxmlformats.org/officeDocument/2006/relationships/image" Target="../media/image4.svg"/><Relationship Id="rId16" Type="http://schemas.openxmlformats.org/officeDocument/2006/relationships/image" Target="../media/image34.png"/><Relationship Id="rId15" Type="http://schemas.openxmlformats.org/officeDocument/2006/relationships/tags" Target="../tags/tag517.xml"/><Relationship Id="rId14" Type="http://schemas.openxmlformats.org/officeDocument/2006/relationships/tags" Target="../tags/tag516.xml"/><Relationship Id="rId13" Type="http://schemas.openxmlformats.org/officeDocument/2006/relationships/tags" Target="../tags/tag515.xml"/><Relationship Id="rId12" Type="http://schemas.openxmlformats.org/officeDocument/2006/relationships/tags" Target="../tags/tag514.xml"/><Relationship Id="rId11" Type="http://schemas.openxmlformats.org/officeDocument/2006/relationships/tags" Target="../tags/tag513.xml"/><Relationship Id="rId10" Type="http://schemas.openxmlformats.org/officeDocument/2006/relationships/tags" Target="../tags/tag512.xml"/><Relationship Id="rId1" Type="http://schemas.openxmlformats.org/officeDocument/2006/relationships/tags" Target="../tags/tag505.xml"/></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10.xml"/><Relationship Id="rId3" Type="http://schemas.openxmlformats.org/officeDocument/2006/relationships/tags" Target="../tags/tag551.xml"/><Relationship Id="rId2" Type="http://schemas.openxmlformats.org/officeDocument/2006/relationships/tags" Target="../tags/tag550.xml"/><Relationship Id="rId1" Type="http://schemas.openxmlformats.org/officeDocument/2006/relationships/tags" Target="../tags/tag549.xml"/></Relationships>
</file>

<file path=ppt/slides/_rels/slide17.xml.rels><?xml version="1.0" encoding="UTF-8" standalone="yes"?>
<Relationships xmlns="http://schemas.openxmlformats.org/package/2006/relationships"><Relationship Id="rId9" Type="http://schemas.openxmlformats.org/officeDocument/2006/relationships/tags" Target="../tags/tag560.xml"/><Relationship Id="rId8" Type="http://schemas.openxmlformats.org/officeDocument/2006/relationships/tags" Target="../tags/tag559.xml"/><Relationship Id="rId7" Type="http://schemas.openxmlformats.org/officeDocument/2006/relationships/tags" Target="../tags/tag558.xml"/><Relationship Id="rId6" Type="http://schemas.openxmlformats.org/officeDocument/2006/relationships/tags" Target="../tags/tag557.xml"/><Relationship Id="rId5" Type="http://schemas.openxmlformats.org/officeDocument/2006/relationships/tags" Target="../tags/tag556.xml"/><Relationship Id="rId4" Type="http://schemas.openxmlformats.org/officeDocument/2006/relationships/tags" Target="../tags/tag555.xml"/><Relationship Id="rId34" Type="http://schemas.openxmlformats.org/officeDocument/2006/relationships/slideLayout" Target="../slideLayouts/slideLayout2.xml"/><Relationship Id="rId33" Type="http://schemas.openxmlformats.org/officeDocument/2006/relationships/tags" Target="../tags/tag578.xml"/><Relationship Id="rId32" Type="http://schemas.openxmlformats.org/officeDocument/2006/relationships/tags" Target="../tags/tag577.xml"/><Relationship Id="rId31" Type="http://schemas.openxmlformats.org/officeDocument/2006/relationships/image" Target="../media/image44.svg"/><Relationship Id="rId30" Type="http://schemas.openxmlformats.org/officeDocument/2006/relationships/image" Target="../media/image43.png"/><Relationship Id="rId3" Type="http://schemas.openxmlformats.org/officeDocument/2006/relationships/tags" Target="../tags/tag554.xml"/><Relationship Id="rId29" Type="http://schemas.openxmlformats.org/officeDocument/2006/relationships/tags" Target="../tags/tag576.xml"/><Relationship Id="rId28" Type="http://schemas.openxmlformats.org/officeDocument/2006/relationships/tags" Target="../tags/tag575.xml"/><Relationship Id="rId27" Type="http://schemas.openxmlformats.org/officeDocument/2006/relationships/tags" Target="../tags/tag574.xml"/><Relationship Id="rId26" Type="http://schemas.openxmlformats.org/officeDocument/2006/relationships/tags" Target="../tags/tag573.xml"/><Relationship Id="rId25" Type="http://schemas.openxmlformats.org/officeDocument/2006/relationships/tags" Target="../tags/tag572.xml"/><Relationship Id="rId24" Type="http://schemas.openxmlformats.org/officeDocument/2006/relationships/tags" Target="../tags/tag571.xml"/><Relationship Id="rId23" Type="http://schemas.openxmlformats.org/officeDocument/2006/relationships/tags" Target="../tags/tag570.xml"/><Relationship Id="rId22" Type="http://schemas.openxmlformats.org/officeDocument/2006/relationships/image" Target="../media/image42.svg"/><Relationship Id="rId21" Type="http://schemas.openxmlformats.org/officeDocument/2006/relationships/image" Target="../media/image41.png"/><Relationship Id="rId20" Type="http://schemas.openxmlformats.org/officeDocument/2006/relationships/tags" Target="../tags/tag569.xml"/><Relationship Id="rId2" Type="http://schemas.openxmlformats.org/officeDocument/2006/relationships/tags" Target="../tags/tag553.xml"/><Relationship Id="rId19" Type="http://schemas.openxmlformats.org/officeDocument/2006/relationships/tags" Target="../tags/tag568.xml"/><Relationship Id="rId18" Type="http://schemas.openxmlformats.org/officeDocument/2006/relationships/tags" Target="../tags/tag567.xml"/><Relationship Id="rId17" Type="http://schemas.openxmlformats.org/officeDocument/2006/relationships/tags" Target="../tags/tag566.xml"/><Relationship Id="rId16" Type="http://schemas.openxmlformats.org/officeDocument/2006/relationships/tags" Target="../tags/tag565.xml"/><Relationship Id="rId15" Type="http://schemas.openxmlformats.org/officeDocument/2006/relationships/tags" Target="../tags/tag564.xml"/><Relationship Id="rId14" Type="http://schemas.openxmlformats.org/officeDocument/2006/relationships/tags" Target="../tags/tag563.xml"/><Relationship Id="rId13" Type="http://schemas.openxmlformats.org/officeDocument/2006/relationships/image" Target="../media/image40.svg"/><Relationship Id="rId12" Type="http://schemas.openxmlformats.org/officeDocument/2006/relationships/image" Target="../media/image39.png"/><Relationship Id="rId11" Type="http://schemas.openxmlformats.org/officeDocument/2006/relationships/tags" Target="../tags/tag562.xml"/><Relationship Id="rId10" Type="http://schemas.openxmlformats.org/officeDocument/2006/relationships/tags" Target="../tags/tag561.xml"/><Relationship Id="rId1" Type="http://schemas.openxmlformats.org/officeDocument/2006/relationships/tags" Target="../tags/tag552.xml"/></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11.xml"/><Relationship Id="rId3" Type="http://schemas.openxmlformats.org/officeDocument/2006/relationships/tags" Target="../tags/tag581.xml"/><Relationship Id="rId2" Type="http://schemas.openxmlformats.org/officeDocument/2006/relationships/tags" Target="../tags/tag580.xml"/><Relationship Id="rId1" Type="http://schemas.openxmlformats.org/officeDocument/2006/relationships/tags" Target="../tags/tag57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1"/>
          <p:cNvSpPr>
            <a:spLocks noGrp="1"/>
          </p:cNvSpPr>
          <p:nvPr>
            <p:ph type="ctrTitle" idx="16385"/>
            <p:custDataLst>
              <p:tags r:id="rId1"/>
            </p:custDataLst>
          </p:nvPr>
        </p:nvSpPr>
        <p:spPr>
          <a:xfrm>
            <a:off x="1903677" y="1946910"/>
            <a:ext cx="8384646" cy="1879600"/>
          </a:xfrm>
        </p:spPr>
        <p:txBody>
          <a:bodyPr>
            <a:normAutofit fontScale="90000"/>
          </a:bodyPr>
          <a:p>
            <a:r>
              <a:rPr lang="zh-CN" altLang="en-US"/>
              <a:t>严于律己筑防线 </a:t>
            </a:r>
            <a:br>
              <a:rPr lang="zh-CN" altLang="en-US"/>
            </a:br>
            <a:r>
              <a:rPr lang="zh-CN" altLang="en-US"/>
              <a:t>清廉过节守初心</a:t>
            </a:r>
            <a:endParaRPr lang="zh-CN" altLang="en-US"/>
          </a:p>
        </p:txBody>
      </p:sp>
      <p:sp>
        <p:nvSpPr>
          <p:cNvPr id="4" name="署名占位符 10"/>
          <p:cNvSpPr>
            <a:spLocks noGrp="1"/>
          </p:cNvSpPr>
          <p:nvPr>
            <p:ph type="body" sz="quarter" idx="16387"/>
            <p:custDataLst>
              <p:tags r:id="rId2"/>
            </p:custDataLst>
          </p:nvPr>
        </p:nvSpPr>
        <p:spPr>
          <a:xfrm>
            <a:off x="4511869" y="4479290"/>
            <a:ext cx="2540882" cy="533400"/>
          </a:xfrm>
        </p:spPr>
        <p:txBody>
          <a:bodyPr>
            <a:normAutofit/>
          </a:bodyPr>
          <a:p>
            <a:r>
              <a:rPr lang="zh-CN" altLang="en-US"/>
              <a:t>主讲人</a:t>
            </a:r>
            <a:r>
              <a:rPr lang="en-US" altLang="zh-CN"/>
              <a:t>:A</a:t>
            </a:r>
            <a:r>
              <a:rPr lang="zh-CN" altLang="en-US"/>
              <a:t>书记</a:t>
            </a:r>
            <a:endParaRPr lang="zh-CN" altLang="en-US"/>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p:txBody>
          <a:bodyPr/>
          <a:p>
            <a:endParaRPr lang="zh-CN" altLang="en-US"/>
          </a:p>
        </p:txBody>
      </p:sp>
      <p:sp>
        <p:nvSpPr>
          <p:cNvPr id="3" name="矩形 2"/>
          <p:cNvSpPr/>
          <p:nvPr>
            <p:custDataLst>
              <p:tags r:id="rId2"/>
            </p:custDataLst>
          </p:nvPr>
        </p:nvSpPr>
        <p:spPr>
          <a:xfrm>
            <a:off x="0" y="0"/>
            <a:ext cx="12192000" cy="6858000"/>
          </a:xfrm>
          <a:prstGeom prst="rect">
            <a:avLst/>
          </a:prstGeom>
          <a:solidFill>
            <a:srgbClr val="FFFFFF"/>
          </a:solidFill>
          <a:ln>
            <a:noFill/>
          </a:ln>
          <a:effectLst>
            <a:outerShdw blurRad="257175" dist="38100" dir="5399999" algn="ctr" rotWithShape="0">
              <a:srgbClr val="000000">
                <a:alpha val="14902"/>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 name="文本框 3"/>
          <p:cNvSpPr txBox="1"/>
          <p:nvPr>
            <p:custDataLst>
              <p:tags r:id="rId3"/>
            </p:custDataLst>
          </p:nvPr>
        </p:nvSpPr>
        <p:spPr>
          <a:xfrm>
            <a:off x="533400" y="501015"/>
            <a:ext cx="2667000" cy="731520"/>
          </a:xfrm>
          <a:prstGeom prst="rect">
            <a:avLst/>
          </a:prstGeom>
          <a:noFill/>
        </p:spPr>
        <p:txBody>
          <a:bodyPr wrap="square" lIns="0" tIns="0" rIns="0" bIns="0" rtlCol="0" anchor="t">
            <a:noAutofit/>
          </a:bodyPr>
          <a:p>
            <a:pPr algn="l">
              <a:lnSpc>
                <a:spcPct val="104000"/>
              </a:lnSpc>
            </a:pPr>
            <a:r>
              <a:rPr sz="4200" b="1">
                <a:solidFill>
                  <a:srgbClr val="3F0707"/>
                </a:solidFill>
                <a:latin typeface="微软雅黑" panose="020B0503020204020204" charset="-122"/>
                <a:ea typeface="微软雅黑" panose="020B0503020204020204" charset="-122"/>
              </a:rPr>
              <a:t>党课导览</a:t>
            </a:r>
            <a:endParaRPr sz="4200" b="1">
              <a:solidFill>
                <a:srgbClr val="3F0707"/>
              </a:solidFill>
              <a:latin typeface="微软雅黑" panose="020B0503020204020204" charset="-122"/>
              <a:ea typeface="微软雅黑" panose="020B0503020204020204" charset="-122"/>
            </a:endParaRPr>
          </a:p>
        </p:txBody>
      </p:sp>
      <p:sp>
        <p:nvSpPr>
          <p:cNvPr id="5" name="矩形 4"/>
          <p:cNvSpPr/>
          <p:nvPr>
            <p:custDataLst>
              <p:tags r:id="rId4"/>
            </p:custDataLst>
          </p:nvPr>
        </p:nvSpPr>
        <p:spPr>
          <a:xfrm>
            <a:off x="2895600" y="857250"/>
            <a:ext cx="1905000" cy="19050"/>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任意多边形 5"/>
          <p:cNvSpPr/>
          <p:nvPr>
            <p:custDataLst>
              <p:tags r:id="rId5"/>
            </p:custDataLst>
          </p:nvPr>
        </p:nvSpPr>
        <p:spPr>
          <a:xfrm>
            <a:off x="537845" y="2261870"/>
            <a:ext cx="2063115" cy="3228975"/>
          </a:xfrm>
          <a:custGeom>
            <a:avLst/>
            <a:gdLst>
              <a:gd name="sw" fmla="*/ 1 w 3249"/>
              <a:gd name="sh" fmla="*/ 1 h 5085"/>
              <a:gd name="mins" fmla="min sw sh"/>
              <a:gd name="dsw" fmla="+- 0 sw mins"/>
              <a:gd name="dsh" fmla="+- 0 sh mins"/>
              <a:gd name="p0x0" fmla="*/ 180 w 3249"/>
              <a:gd name="p0y0" fmla="*/ 0 h 5085"/>
              <a:gd name="p0x1" fmla="*/ 3069 w 3249"/>
              <a:gd name="p0y1" fmla="*/ 0 h 5085"/>
              <a:gd name="p0x2" fmla="*/ 3168 w 3249"/>
              <a:gd name="p0y2" fmla="*/ 0 h 5085"/>
              <a:gd name="p0x3" fmla="*/ 3249 w 3249"/>
              <a:gd name="p0y3" fmla="*/ 80 h 5085"/>
              <a:gd name="p0x4" fmla="*/ 3249 w 3249"/>
              <a:gd name="p0y4" fmla="*/ 180 h 5085"/>
              <a:gd name="p0x5" fmla="*/ 3249 w 3249"/>
              <a:gd name="p0y5" fmla="*/ 4905 h 5085"/>
              <a:gd name="p0x6" fmla="*/ 3249 w 3249"/>
              <a:gd name="p0y6" fmla="*/ 5004 h 5085"/>
              <a:gd name="p0x7" fmla="*/ 3168 w 3249"/>
              <a:gd name="p0y7" fmla="*/ 5085 h 5085"/>
              <a:gd name="p0x8" fmla="*/ 3069 w 3249"/>
              <a:gd name="p0y8" fmla="*/ 5085 h 5085"/>
              <a:gd name="p0x9" fmla="*/ 180 w 3249"/>
              <a:gd name="p0y9" fmla="*/ 5085 h 5085"/>
              <a:gd name="p0x10" fmla="*/ 80 w 3249"/>
              <a:gd name="p0y10" fmla="*/ 5085 h 5085"/>
              <a:gd name="p0x11" fmla="*/ 0 w 3249"/>
              <a:gd name="p0y11" fmla="*/ 5004 h 5085"/>
              <a:gd name="p0x12" fmla="*/ 0 w 3249"/>
              <a:gd name="p0y12" fmla="*/ 4905 h 5085"/>
              <a:gd name="p0x13" fmla="*/ 0 w 3249"/>
              <a:gd name="p0y13" fmla="*/ 180 h 5085"/>
              <a:gd name="p0x14" fmla="*/ 0 w 3249"/>
              <a:gd name="p0y14" fmla="*/ 80 h 5085"/>
              <a:gd name="p0x15" fmla="*/ 80 w 3249"/>
              <a:gd name="p0y15" fmla="*/ 0 h 5085"/>
              <a:gd name="p0x16" fmla="*/ 180 w 3249"/>
              <a:gd name="p0y16" fmla="*/ 0 h 508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9525" cmpd="sng">
            <a:solidFill>
              <a:schemeClr val="accent1">
                <a:lumMod val="21481"/>
                <a:lumOff val="78519"/>
              </a:schemeClr>
            </a:solidFill>
            <a:prstDash val="solid"/>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文本框 6"/>
          <p:cNvSpPr txBox="1"/>
          <p:nvPr>
            <p:custDataLst>
              <p:tags r:id="rId6"/>
            </p:custDataLst>
          </p:nvPr>
        </p:nvSpPr>
        <p:spPr>
          <a:xfrm>
            <a:off x="695325" y="3036570"/>
            <a:ext cx="1748809" cy="627697"/>
          </a:xfrm>
          <a:prstGeom prst="rect">
            <a:avLst/>
          </a:prstGeom>
          <a:noFill/>
        </p:spPr>
        <p:txBody>
          <a:bodyPr wrap="square" lIns="0" tIns="0" rIns="0" bIns="0" rtlCol="0" anchor="t">
            <a:noAutofit/>
          </a:bodyPr>
          <a:p>
            <a:pPr algn="l">
              <a:lnSpc>
                <a:spcPct val="104000"/>
              </a:lnSpc>
            </a:pPr>
            <a:r>
              <a:rPr sz="3600" b="1">
                <a:solidFill>
                  <a:srgbClr val="D81818"/>
                </a:solidFill>
                <a:latin typeface="微软雅黑" panose="020B0503020204020204" charset="-122"/>
                <a:ea typeface="微软雅黑" panose="020B0503020204020204" charset="-122"/>
              </a:rPr>
              <a:t>01</a:t>
            </a:r>
            <a:endParaRPr sz="3600" b="1">
              <a:solidFill>
                <a:srgbClr val="D81818"/>
              </a:solidFill>
              <a:latin typeface="微软雅黑" panose="020B0503020204020204" charset="-122"/>
              <a:ea typeface="微软雅黑" panose="020B0503020204020204" charset="-122"/>
            </a:endParaRPr>
          </a:p>
        </p:txBody>
      </p:sp>
      <p:sp>
        <p:nvSpPr>
          <p:cNvPr id="8" name="矩形 7"/>
          <p:cNvSpPr/>
          <p:nvPr>
            <p:custDataLst>
              <p:tags r:id="rId7"/>
            </p:custDataLst>
          </p:nvPr>
        </p:nvSpPr>
        <p:spPr>
          <a:xfrm>
            <a:off x="695325" y="3790950"/>
            <a:ext cx="1748790" cy="9525"/>
          </a:xfrm>
          <a:prstGeom prst="rect">
            <a:avLst/>
          </a:pr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文本框 8"/>
          <p:cNvSpPr txBox="1"/>
          <p:nvPr>
            <p:custDataLst>
              <p:tags r:id="rId8"/>
            </p:custDataLst>
          </p:nvPr>
        </p:nvSpPr>
        <p:spPr>
          <a:xfrm>
            <a:off x="695325" y="3936683"/>
            <a:ext cx="1333500" cy="365760"/>
          </a:xfrm>
          <a:prstGeom prst="rect">
            <a:avLst/>
          </a:prstGeom>
          <a:noFill/>
        </p:spPr>
        <p:txBody>
          <a:bodyPr wrap="square" lIns="0" tIns="0" rIns="0" bIns="0" rtlCol="0" anchor="t">
            <a:noAutofit/>
          </a:bodyPr>
          <a:p>
            <a:pPr algn="l">
              <a:lnSpc>
                <a:spcPct val="104000"/>
              </a:lnSpc>
            </a:pPr>
            <a:r>
              <a:rPr sz="2100" b="1">
                <a:solidFill>
                  <a:schemeClr val="accent1"/>
                </a:solidFill>
                <a:latin typeface="微软雅黑" panose="020B0503020204020204" charset="-122"/>
                <a:ea typeface="微软雅黑" panose="020B0503020204020204" charset="-122"/>
              </a:rPr>
              <a:t>节点警醒</a:t>
            </a:r>
            <a:endParaRPr sz="2100" b="1">
              <a:solidFill>
                <a:schemeClr val="accent1"/>
              </a:solidFill>
              <a:latin typeface="微软雅黑" panose="020B0503020204020204" charset="-122"/>
              <a:ea typeface="微软雅黑" panose="020B0503020204020204" charset="-122"/>
            </a:endParaRPr>
          </a:p>
        </p:txBody>
      </p:sp>
      <p:sp>
        <p:nvSpPr>
          <p:cNvPr id="10" name="文本框 9"/>
          <p:cNvSpPr txBox="1"/>
          <p:nvPr>
            <p:custDataLst>
              <p:tags r:id="rId9"/>
            </p:custDataLst>
          </p:nvPr>
        </p:nvSpPr>
        <p:spPr>
          <a:xfrm>
            <a:off x="695325" y="4310539"/>
            <a:ext cx="1748809" cy="451485"/>
          </a:xfrm>
          <a:prstGeom prst="rect">
            <a:avLst/>
          </a:prstGeom>
          <a:noFill/>
        </p:spPr>
        <p:txBody>
          <a:bodyPr wrap="square" lIns="0" tIns="0" rIns="0" bIns="0" rtlCol="0" anchor="t">
            <a:noAutofit/>
          </a:bodyPr>
          <a:p>
            <a:pPr algn="l">
              <a:lnSpc>
                <a:spcPct val="104000"/>
              </a:lnSpc>
            </a:pPr>
            <a:r>
              <a:rPr sz="1350">
                <a:solidFill>
                  <a:srgbClr val="6B3333"/>
                </a:solidFill>
                <a:latin typeface="微软雅黑" panose="020B0503020204020204" charset="-122"/>
                <a:ea typeface="微软雅黑" panose="020B0503020204020204" charset="-122"/>
              </a:rPr>
              <a:t>认清节日期间正风肃纪的严峻形势</a:t>
            </a:r>
            <a:endParaRPr sz="1350">
              <a:solidFill>
                <a:srgbClr val="6B3333"/>
              </a:solidFill>
              <a:latin typeface="微软雅黑" panose="020B0503020204020204" charset="-122"/>
              <a:ea typeface="微软雅黑" panose="020B0503020204020204" charset="-122"/>
            </a:endParaRPr>
          </a:p>
        </p:txBody>
      </p:sp>
      <p:sp>
        <p:nvSpPr>
          <p:cNvPr id="12" name="任意多边形 11"/>
          <p:cNvSpPr/>
          <p:nvPr>
            <p:custDataLst>
              <p:tags r:id="rId10"/>
            </p:custDataLst>
          </p:nvPr>
        </p:nvSpPr>
        <p:spPr>
          <a:xfrm>
            <a:off x="2800985" y="2261870"/>
            <a:ext cx="2063115" cy="3228975"/>
          </a:xfrm>
          <a:custGeom>
            <a:avLst/>
            <a:gdLst>
              <a:gd name="sw" fmla="*/ 1 w 3249"/>
              <a:gd name="sh" fmla="*/ 1 h 5085"/>
              <a:gd name="mins" fmla="min sw sh"/>
              <a:gd name="dsw" fmla="+- 0 sw mins"/>
              <a:gd name="dsh" fmla="+- 0 sh mins"/>
              <a:gd name="p0x0" fmla="*/ 180 w 3249"/>
              <a:gd name="p0y0" fmla="*/ 0 h 5085"/>
              <a:gd name="p0x1" fmla="*/ 3069 w 3249"/>
              <a:gd name="p0y1" fmla="*/ 0 h 5085"/>
              <a:gd name="p0x2" fmla="*/ 3168 w 3249"/>
              <a:gd name="p0y2" fmla="*/ 0 h 5085"/>
              <a:gd name="p0x3" fmla="*/ 3249 w 3249"/>
              <a:gd name="p0y3" fmla="*/ 80 h 5085"/>
              <a:gd name="p0x4" fmla="*/ 3249 w 3249"/>
              <a:gd name="p0y4" fmla="*/ 180 h 5085"/>
              <a:gd name="p0x5" fmla="*/ 3249 w 3249"/>
              <a:gd name="p0y5" fmla="*/ 4905 h 5085"/>
              <a:gd name="p0x6" fmla="*/ 3249 w 3249"/>
              <a:gd name="p0y6" fmla="*/ 5004 h 5085"/>
              <a:gd name="p0x7" fmla="*/ 3168 w 3249"/>
              <a:gd name="p0y7" fmla="*/ 5085 h 5085"/>
              <a:gd name="p0x8" fmla="*/ 3069 w 3249"/>
              <a:gd name="p0y8" fmla="*/ 5085 h 5085"/>
              <a:gd name="p0x9" fmla="*/ 180 w 3249"/>
              <a:gd name="p0y9" fmla="*/ 5085 h 5085"/>
              <a:gd name="p0x10" fmla="*/ 80 w 3249"/>
              <a:gd name="p0y10" fmla="*/ 5085 h 5085"/>
              <a:gd name="p0x11" fmla="*/ 0 w 3249"/>
              <a:gd name="p0y11" fmla="*/ 5004 h 5085"/>
              <a:gd name="p0x12" fmla="*/ 0 w 3249"/>
              <a:gd name="p0y12" fmla="*/ 4905 h 5085"/>
              <a:gd name="p0x13" fmla="*/ 0 w 3249"/>
              <a:gd name="p0y13" fmla="*/ 180 h 5085"/>
              <a:gd name="p0x14" fmla="*/ 0 w 3249"/>
              <a:gd name="p0y14" fmla="*/ 80 h 5085"/>
              <a:gd name="p0x15" fmla="*/ 80 w 3249"/>
              <a:gd name="p0y15" fmla="*/ 0 h 5085"/>
              <a:gd name="p0x16" fmla="*/ 180 w 3249"/>
              <a:gd name="p0y16" fmla="*/ 0 h 508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9525" cmpd="sng">
            <a:solidFill>
              <a:schemeClr val="accent1">
                <a:lumMod val="21481"/>
                <a:lumOff val="78519"/>
              </a:schemeClr>
            </a:solidFill>
            <a:prstDash val="solid"/>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3" name="文本框 12"/>
          <p:cNvSpPr txBox="1"/>
          <p:nvPr>
            <p:custDataLst>
              <p:tags r:id="rId11"/>
            </p:custDataLst>
          </p:nvPr>
        </p:nvSpPr>
        <p:spPr>
          <a:xfrm>
            <a:off x="2958484" y="3036570"/>
            <a:ext cx="1748809" cy="627697"/>
          </a:xfrm>
          <a:prstGeom prst="rect">
            <a:avLst/>
          </a:prstGeom>
          <a:noFill/>
        </p:spPr>
        <p:txBody>
          <a:bodyPr wrap="square" lIns="0" tIns="0" rIns="0" bIns="0" rtlCol="0" anchor="t">
            <a:noAutofit/>
          </a:bodyPr>
          <a:p>
            <a:pPr algn="l">
              <a:lnSpc>
                <a:spcPct val="104000"/>
              </a:lnSpc>
            </a:pPr>
            <a:r>
              <a:rPr sz="3600" b="1">
                <a:solidFill>
                  <a:srgbClr val="D81818"/>
                </a:solidFill>
                <a:latin typeface="微软雅黑" panose="020B0503020204020204" charset="-122"/>
                <a:ea typeface="微软雅黑" panose="020B0503020204020204" charset="-122"/>
              </a:rPr>
              <a:t>02</a:t>
            </a:r>
            <a:endParaRPr sz="3600" b="1">
              <a:solidFill>
                <a:srgbClr val="D81818"/>
              </a:solidFill>
              <a:latin typeface="微软雅黑" panose="020B0503020204020204" charset="-122"/>
              <a:ea typeface="微软雅黑" panose="020B0503020204020204" charset="-122"/>
            </a:endParaRPr>
          </a:p>
        </p:txBody>
      </p:sp>
      <p:sp>
        <p:nvSpPr>
          <p:cNvPr id="14" name="矩形 13"/>
          <p:cNvSpPr/>
          <p:nvPr>
            <p:custDataLst>
              <p:tags r:id="rId12"/>
            </p:custDataLst>
          </p:nvPr>
        </p:nvSpPr>
        <p:spPr>
          <a:xfrm>
            <a:off x="2958465" y="3790950"/>
            <a:ext cx="1748790" cy="9525"/>
          </a:xfrm>
          <a:prstGeom prst="rect">
            <a:avLst/>
          </a:pr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文本框 14"/>
          <p:cNvSpPr txBox="1"/>
          <p:nvPr>
            <p:custDataLst>
              <p:tags r:id="rId13"/>
            </p:custDataLst>
          </p:nvPr>
        </p:nvSpPr>
        <p:spPr>
          <a:xfrm>
            <a:off x="2958484" y="3936683"/>
            <a:ext cx="1333500" cy="365760"/>
          </a:xfrm>
          <a:prstGeom prst="rect">
            <a:avLst/>
          </a:prstGeom>
          <a:noFill/>
        </p:spPr>
        <p:txBody>
          <a:bodyPr wrap="square" lIns="0" tIns="0" rIns="0" bIns="0" rtlCol="0" anchor="t">
            <a:noAutofit/>
          </a:bodyPr>
          <a:p>
            <a:pPr algn="l">
              <a:lnSpc>
                <a:spcPct val="104000"/>
              </a:lnSpc>
            </a:pPr>
            <a:r>
              <a:rPr sz="2100" b="1">
                <a:solidFill>
                  <a:schemeClr val="accent1"/>
                </a:solidFill>
                <a:latin typeface="微软雅黑" panose="020B0503020204020204" charset="-122"/>
                <a:ea typeface="微软雅黑" panose="020B0503020204020204" charset="-122"/>
              </a:rPr>
              <a:t>纪律明规</a:t>
            </a:r>
            <a:endParaRPr sz="2100" b="1">
              <a:solidFill>
                <a:schemeClr val="accent1"/>
              </a:solidFill>
              <a:latin typeface="微软雅黑" panose="020B0503020204020204" charset="-122"/>
              <a:ea typeface="微软雅黑" panose="020B0503020204020204" charset="-122"/>
            </a:endParaRPr>
          </a:p>
        </p:txBody>
      </p:sp>
      <p:sp>
        <p:nvSpPr>
          <p:cNvPr id="16" name="文本框 15"/>
          <p:cNvSpPr txBox="1"/>
          <p:nvPr>
            <p:custDataLst>
              <p:tags r:id="rId14"/>
            </p:custDataLst>
          </p:nvPr>
        </p:nvSpPr>
        <p:spPr>
          <a:xfrm>
            <a:off x="2958484" y="4310539"/>
            <a:ext cx="1748809" cy="451485"/>
          </a:xfrm>
          <a:prstGeom prst="rect">
            <a:avLst/>
          </a:prstGeom>
          <a:noFill/>
        </p:spPr>
        <p:txBody>
          <a:bodyPr wrap="square" lIns="0" tIns="0" rIns="0" bIns="0" rtlCol="0" anchor="t">
            <a:noAutofit/>
          </a:bodyPr>
          <a:p>
            <a:pPr algn="l">
              <a:lnSpc>
                <a:spcPct val="104000"/>
              </a:lnSpc>
            </a:pPr>
            <a:r>
              <a:rPr sz="1350">
                <a:solidFill>
                  <a:srgbClr val="6B3333"/>
                </a:solidFill>
                <a:latin typeface="微软雅黑" panose="020B0503020204020204" charset="-122"/>
                <a:ea typeface="微软雅黑" panose="020B0503020204020204" charset="-122"/>
              </a:rPr>
              <a:t>划清节日期间不可触碰的行为底线</a:t>
            </a:r>
            <a:endParaRPr sz="1350">
              <a:solidFill>
                <a:srgbClr val="6B3333"/>
              </a:solidFill>
              <a:latin typeface="微软雅黑" panose="020B0503020204020204" charset="-122"/>
              <a:ea typeface="微软雅黑" panose="020B0503020204020204" charset="-122"/>
            </a:endParaRPr>
          </a:p>
        </p:txBody>
      </p:sp>
      <p:sp>
        <p:nvSpPr>
          <p:cNvPr id="18" name="任意多边形 17"/>
          <p:cNvSpPr/>
          <p:nvPr>
            <p:custDataLst>
              <p:tags r:id="rId15"/>
            </p:custDataLst>
          </p:nvPr>
        </p:nvSpPr>
        <p:spPr>
          <a:xfrm>
            <a:off x="5064125" y="2261870"/>
            <a:ext cx="2063115" cy="3228975"/>
          </a:xfrm>
          <a:custGeom>
            <a:avLst/>
            <a:gdLst>
              <a:gd name="sw" fmla="*/ 1 w 3249"/>
              <a:gd name="sh" fmla="*/ 1 h 5085"/>
              <a:gd name="mins" fmla="min sw sh"/>
              <a:gd name="dsw" fmla="+- 0 sw mins"/>
              <a:gd name="dsh" fmla="+- 0 sh mins"/>
              <a:gd name="p0x0" fmla="*/ 180 w 3249"/>
              <a:gd name="p0y0" fmla="*/ 0 h 5085"/>
              <a:gd name="p0x1" fmla="*/ 3069 w 3249"/>
              <a:gd name="p0y1" fmla="*/ 0 h 5085"/>
              <a:gd name="p0x2" fmla="*/ 3168 w 3249"/>
              <a:gd name="p0y2" fmla="*/ 0 h 5085"/>
              <a:gd name="p0x3" fmla="*/ 3249 w 3249"/>
              <a:gd name="p0y3" fmla="*/ 80 h 5085"/>
              <a:gd name="p0x4" fmla="*/ 3249 w 3249"/>
              <a:gd name="p0y4" fmla="*/ 180 h 5085"/>
              <a:gd name="p0x5" fmla="*/ 3249 w 3249"/>
              <a:gd name="p0y5" fmla="*/ 4905 h 5085"/>
              <a:gd name="p0x6" fmla="*/ 3249 w 3249"/>
              <a:gd name="p0y6" fmla="*/ 5004 h 5085"/>
              <a:gd name="p0x7" fmla="*/ 3168 w 3249"/>
              <a:gd name="p0y7" fmla="*/ 5085 h 5085"/>
              <a:gd name="p0x8" fmla="*/ 3069 w 3249"/>
              <a:gd name="p0y8" fmla="*/ 5085 h 5085"/>
              <a:gd name="p0x9" fmla="*/ 180 w 3249"/>
              <a:gd name="p0y9" fmla="*/ 5085 h 5085"/>
              <a:gd name="p0x10" fmla="*/ 80 w 3249"/>
              <a:gd name="p0y10" fmla="*/ 5085 h 5085"/>
              <a:gd name="p0x11" fmla="*/ 0 w 3249"/>
              <a:gd name="p0y11" fmla="*/ 5004 h 5085"/>
              <a:gd name="p0x12" fmla="*/ 0 w 3249"/>
              <a:gd name="p0y12" fmla="*/ 4905 h 5085"/>
              <a:gd name="p0x13" fmla="*/ 0 w 3249"/>
              <a:gd name="p0y13" fmla="*/ 180 h 5085"/>
              <a:gd name="p0x14" fmla="*/ 0 w 3249"/>
              <a:gd name="p0y14" fmla="*/ 80 h 5085"/>
              <a:gd name="p0x15" fmla="*/ 80 w 3249"/>
              <a:gd name="p0y15" fmla="*/ 0 h 5085"/>
              <a:gd name="p0x16" fmla="*/ 180 w 3249"/>
              <a:gd name="p0y16" fmla="*/ 0 h 508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9525" cmpd="sng">
            <a:solidFill>
              <a:schemeClr val="accent1">
                <a:lumMod val="21481"/>
                <a:lumOff val="78519"/>
              </a:schemeClr>
            </a:solidFill>
            <a:prstDash val="solid"/>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文本框 18"/>
          <p:cNvSpPr txBox="1"/>
          <p:nvPr>
            <p:custDataLst>
              <p:tags r:id="rId16"/>
            </p:custDataLst>
          </p:nvPr>
        </p:nvSpPr>
        <p:spPr>
          <a:xfrm>
            <a:off x="5221634" y="3036570"/>
            <a:ext cx="1748809" cy="627697"/>
          </a:xfrm>
          <a:prstGeom prst="rect">
            <a:avLst/>
          </a:prstGeom>
          <a:noFill/>
        </p:spPr>
        <p:txBody>
          <a:bodyPr wrap="square" lIns="0" tIns="0" rIns="0" bIns="0" rtlCol="0" anchor="t">
            <a:noAutofit/>
          </a:bodyPr>
          <a:p>
            <a:pPr algn="l">
              <a:lnSpc>
                <a:spcPct val="104000"/>
              </a:lnSpc>
            </a:pPr>
            <a:r>
              <a:rPr sz="3600" b="1">
                <a:solidFill>
                  <a:srgbClr val="D81818"/>
                </a:solidFill>
                <a:latin typeface="微软雅黑" panose="020B0503020204020204" charset="-122"/>
                <a:ea typeface="微软雅黑" panose="020B0503020204020204" charset="-122"/>
              </a:rPr>
              <a:t>03</a:t>
            </a:r>
            <a:endParaRPr sz="3600" b="1">
              <a:solidFill>
                <a:srgbClr val="D81818"/>
              </a:solidFill>
              <a:latin typeface="微软雅黑" panose="020B0503020204020204" charset="-122"/>
              <a:ea typeface="微软雅黑" panose="020B0503020204020204" charset="-122"/>
            </a:endParaRPr>
          </a:p>
        </p:txBody>
      </p:sp>
      <p:sp>
        <p:nvSpPr>
          <p:cNvPr id="20" name="矩形 19"/>
          <p:cNvSpPr/>
          <p:nvPr>
            <p:custDataLst>
              <p:tags r:id="rId17"/>
            </p:custDataLst>
          </p:nvPr>
        </p:nvSpPr>
        <p:spPr>
          <a:xfrm>
            <a:off x="5221605" y="3790950"/>
            <a:ext cx="1748790" cy="9525"/>
          </a:xfrm>
          <a:prstGeom prst="rect">
            <a:avLst/>
          </a:pr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文本框 20"/>
          <p:cNvSpPr txBox="1"/>
          <p:nvPr>
            <p:custDataLst>
              <p:tags r:id="rId18"/>
            </p:custDataLst>
          </p:nvPr>
        </p:nvSpPr>
        <p:spPr>
          <a:xfrm>
            <a:off x="5221634" y="3936683"/>
            <a:ext cx="1333500" cy="365760"/>
          </a:xfrm>
          <a:prstGeom prst="rect">
            <a:avLst/>
          </a:prstGeom>
          <a:noFill/>
        </p:spPr>
        <p:txBody>
          <a:bodyPr wrap="square" lIns="0" tIns="0" rIns="0" bIns="0" rtlCol="0" anchor="t">
            <a:noAutofit/>
          </a:bodyPr>
          <a:p>
            <a:pPr algn="l">
              <a:lnSpc>
                <a:spcPct val="104000"/>
              </a:lnSpc>
            </a:pPr>
            <a:r>
              <a:rPr sz="2100" b="1">
                <a:solidFill>
                  <a:schemeClr val="accent1"/>
                </a:solidFill>
                <a:latin typeface="微软雅黑" panose="020B0503020204020204" charset="-122"/>
                <a:ea typeface="微软雅黑" panose="020B0503020204020204" charset="-122"/>
              </a:rPr>
              <a:t>案例镜鉴</a:t>
            </a:r>
            <a:endParaRPr sz="2100" b="1">
              <a:solidFill>
                <a:schemeClr val="accent1"/>
              </a:solidFill>
              <a:latin typeface="微软雅黑" panose="020B0503020204020204" charset="-122"/>
              <a:ea typeface="微软雅黑" panose="020B0503020204020204" charset="-122"/>
            </a:endParaRPr>
          </a:p>
        </p:txBody>
      </p:sp>
      <p:sp>
        <p:nvSpPr>
          <p:cNvPr id="22" name="文本框 21"/>
          <p:cNvSpPr txBox="1"/>
          <p:nvPr>
            <p:custDataLst>
              <p:tags r:id="rId19"/>
            </p:custDataLst>
          </p:nvPr>
        </p:nvSpPr>
        <p:spPr>
          <a:xfrm>
            <a:off x="5221634" y="4310539"/>
            <a:ext cx="1748809" cy="451485"/>
          </a:xfrm>
          <a:prstGeom prst="rect">
            <a:avLst/>
          </a:prstGeom>
          <a:noFill/>
        </p:spPr>
        <p:txBody>
          <a:bodyPr wrap="square" lIns="0" tIns="0" rIns="0" bIns="0" rtlCol="0" anchor="t">
            <a:noAutofit/>
          </a:bodyPr>
          <a:p>
            <a:pPr algn="l">
              <a:lnSpc>
                <a:spcPct val="104000"/>
              </a:lnSpc>
            </a:pPr>
            <a:r>
              <a:rPr sz="1350">
                <a:solidFill>
                  <a:srgbClr val="6B3333"/>
                </a:solidFill>
                <a:latin typeface="微软雅黑" panose="020B0503020204020204" charset="-122"/>
                <a:ea typeface="微软雅黑" panose="020B0503020204020204" charset="-122"/>
              </a:rPr>
              <a:t>以身边人身边事强化警示震慑</a:t>
            </a:r>
            <a:endParaRPr sz="1350">
              <a:solidFill>
                <a:srgbClr val="6B3333"/>
              </a:solidFill>
              <a:latin typeface="微软雅黑" panose="020B0503020204020204" charset="-122"/>
              <a:ea typeface="微软雅黑" panose="020B0503020204020204" charset="-122"/>
            </a:endParaRPr>
          </a:p>
        </p:txBody>
      </p:sp>
      <p:sp>
        <p:nvSpPr>
          <p:cNvPr id="24" name="任意多边形 23"/>
          <p:cNvSpPr/>
          <p:nvPr>
            <p:custDataLst>
              <p:tags r:id="rId20"/>
            </p:custDataLst>
          </p:nvPr>
        </p:nvSpPr>
        <p:spPr>
          <a:xfrm>
            <a:off x="7327265" y="2261870"/>
            <a:ext cx="2063115" cy="3228975"/>
          </a:xfrm>
          <a:custGeom>
            <a:avLst/>
            <a:gdLst>
              <a:gd name="sw" fmla="*/ 1 w 3249"/>
              <a:gd name="sh" fmla="*/ 1 h 5085"/>
              <a:gd name="mins" fmla="min sw sh"/>
              <a:gd name="dsw" fmla="+- 0 sw mins"/>
              <a:gd name="dsh" fmla="+- 0 sh mins"/>
              <a:gd name="p0x0" fmla="*/ 180 w 3249"/>
              <a:gd name="p0y0" fmla="*/ 0 h 5085"/>
              <a:gd name="p0x1" fmla="*/ 3069 w 3249"/>
              <a:gd name="p0y1" fmla="*/ 0 h 5085"/>
              <a:gd name="p0x2" fmla="*/ 3168 w 3249"/>
              <a:gd name="p0y2" fmla="*/ 0 h 5085"/>
              <a:gd name="p0x3" fmla="*/ 3249 w 3249"/>
              <a:gd name="p0y3" fmla="*/ 80 h 5085"/>
              <a:gd name="p0x4" fmla="*/ 3249 w 3249"/>
              <a:gd name="p0y4" fmla="*/ 180 h 5085"/>
              <a:gd name="p0x5" fmla="*/ 3249 w 3249"/>
              <a:gd name="p0y5" fmla="*/ 4905 h 5085"/>
              <a:gd name="p0x6" fmla="*/ 3249 w 3249"/>
              <a:gd name="p0y6" fmla="*/ 5004 h 5085"/>
              <a:gd name="p0x7" fmla="*/ 3168 w 3249"/>
              <a:gd name="p0y7" fmla="*/ 5085 h 5085"/>
              <a:gd name="p0x8" fmla="*/ 3069 w 3249"/>
              <a:gd name="p0y8" fmla="*/ 5085 h 5085"/>
              <a:gd name="p0x9" fmla="*/ 180 w 3249"/>
              <a:gd name="p0y9" fmla="*/ 5085 h 5085"/>
              <a:gd name="p0x10" fmla="*/ 80 w 3249"/>
              <a:gd name="p0y10" fmla="*/ 5085 h 5085"/>
              <a:gd name="p0x11" fmla="*/ 0 w 3249"/>
              <a:gd name="p0y11" fmla="*/ 5004 h 5085"/>
              <a:gd name="p0x12" fmla="*/ 0 w 3249"/>
              <a:gd name="p0y12" fmla="*/ 4905 h 5085"/>
              <a:gd name="p0x13" fmla="*/ 0 w 3249"/>
              <a:gd name="p0y13" fmla="*/ 180 h 5085"/>
              <a:gd name="p0x14" fmla="*/ 0 w 3249"/>
              <a:gd name="p0y14" fmla="*/ 80 h 5085"/>
              <a:gd name="p0x15" fmla="*/ 80 w 3249"/>
              <a:gd name="p0y15" fmla="*/ 0 h 5085"/>
              <a:gd name="p0x16" fmla="*/ 180 w 3249"/>
              <a:gd name="p0y16" fmla="*/ 0 h 508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9525" cmpd="sng">
            <a:solidFill>
              <a:schemeClr val="accent1">
                <a:lumMod val="21481"/>
                <a:lumOff val="78519"/>
              </a:schemeClr>
            </a:solidFill>
            <a:prstDash val="solid"/>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5" name="文本框 24"/>
          <p:cNvSpPr txBox="1"/>
          <p:nvPr>
            <p:custDataLst>
              <p:tags r:id="rId21"/>
            </p:custDataLst>
          </p:nvPr>
        </p:nvSpPr>
        <p:spPr>
          <a:xfrm>
            <a:off x="7484793" y="3036570"/>
            <a:ext cx="1748809" cy="627697"/>
          </a:xfrm>
          <a:prstGeom prst="rect">
            <a:avLst/>
          </a:prstGeom>
          <a:noFill/>
        </p:spPr>
        <p:txBody>
          <a:bodyPr wrap="square" lIns="0" tIns="0" rIns="0" bIns="0" rtlCol="0" anchor="t">
            <a:noAutofit/>
          </a:bodyPr>
          <a:p>
            <a:pPr algn="l">
              <a:lnSpc>
                <a:spcPct val="104000"/>
              </a:lnSpc>
            </a:pPr>
            <a:r>
              <a:rPr sz="3600" b="1">
                <a:solidFill>
                  <a:srgbClr val="D81818"/>
                </a:solidFill>
                <a:latin typeface="微软雅黑" panose="020B0503020204020204" charset="-122"/>
                <a:ea typeface="微软雅黑" panose="020B0503020204020204" charset="-122"/>
              </a:rPr>
              <a:t>04</a:t>
            </a:r>
            <a:endParaRPr sz="3600" b="1">
              <a:solidFill>
                <a:srgbClr val="D81818"/>
              </a:solidFill>
              <a:latin typeface="微软雅黑" panose="020B0503020204020204" charset="-122"/>
              <a:ea typeface="微软雅黑" panose="020B0503020204020204" charset="-122"/>
            </a:endParaRPr>
          </a:p>
        </p:txBody>
      </p:sp>
      <p:sp>
        <p:nvSpPr>
          <p:cNvPr id="26" name="矩形 25"/>
          <p:cNvSpPr/>
          <p:nvPr>
            <p:custDataLst>
              <p:tags r:id="rId22"/>
            </p:custDataLst>
          </p:nvPr>
        </p:nvSpPr>
        <p:spPr>
          <a:xfrm>
            <a:off x="7484745" y="3790950"/>
            <a:ext cx="1748790" cy="9525"/>
          </a:xfrm>
          <a:prstGeom prst="rect">
            <a:avLst/>
          </a:pr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7" name="文本框 26"/>
          <p:cNvSpPr txBox="1"/>
          <p:nvPr>
            <p:custDataLst>
              <p:tags r:id="rId23"/>
            </p:custDataLst>
          </p:nvPr>
        </p:nvSpPr>
        <p:spPr>
          <a:xfrm>
            <a:off x="7484793" y="3936683"/>
            <a:ext cx="1333500" cy="365760"/>
          </a:xfrm>
          <a:prstGeom prst="rect">
            <a:avLst/>
          </a:prstGeom>
          <a:noFill/>
        </p:spPr>
        <p:txBody>
          <a:bodyPr wrap="square" lIns="0" tIns="0" rIns="0" bIns="0" rtlCol="0" anchor="t">
            <a:noAutofit/>
          </a:bodyPr>
          <a:p>
            <a:pPr algn="l">
              <a:lnSpc>
                <a:spcPct val="104000"/>
              </a:lnSpc>
            </a:pPr>
            <a:r>
              <a:rPr sz="2100" b="1">
                <a:solidFill>
                  <a:schemeClr val="accent1"/>
                </a:solidFill>
                <a:latin typeface="微软雅黑" panose="020B0503020204020204" charset="-122"/>
                <a:ea typeface="微软雅黑" panose="020B0503020204020204" charset="-122"/>
              </a:rPr>
              <a:t>责任压实</a:t>
            </a:r>
            <a:endParaRPr sz="2100" b="1">
              <a:solidFill>
                <a:schemeClr val="accent1"/>
              </a:solidFill>
              <a:latin typeface="微软雅黑" panose="020B0503020204020204" charset="-122"/>
              <a:ea typeface="微软雅黑" panose="020B0503020204020204" charset="-122"/>
            </a:endParaRPr>
          </a:p>
        </p:txBody>
      </p:sp>
      <p:sp>
        <p:nvSpPr>
          <p:cNvPr id="28" name="文本框 27"/>
          <p:cNvSpPr txBox="1"/>
          <p:nvPr>
            <p:custDataLst>
              <p:tags r:id="rId24"/>
            </p:custDataLst>
          </p:nvPr>
        </p:nvSpPr>
        <p:spPr>
          <a:xfrm>
            <a:off x="7484793" y="4310539"/>
            <a:ext cx="1748809" cy="451485"/>
          </a:xfrm>
          <a:prstGeom prst="rect">
            <a:avLst/>
          </a:prstGeom>
          <a:noFill/>
        </p:spPr>
        <p:txBody>
          <a:bodyPr wrap="square" lIns="0" tIns="0" rIns="0" bIns="0" rtlCol="0" anchor="t">
            <a:noAutofit/>
          </a:bodyPr>
          <a:p>
            <a:pPr algn="l">
              <a:lnSpc>
                <a:spcPct val="104000"/>
              </a:lnSpc>
            </a:pPr>
            <a:r>
              <a:rPr sz="1350">
                <a:solidFill>
                  <a:srgbClr val="6B3333"/>
                </a:solidFill>
                <a:latin typeface="微软雅黑" panose="020B0503020204020204" charset="-122"/>
                <a:ea typeface="微软雅黑" panose="020B0503020204020204" charset="-122"/>
              </a:rPr>
              <a:t>扛牢主体责任，层层传导压力</a:t>
            </a:r>
            <a:endParaRPr sz="1350">
              <a:solidFill>
                <a:srgbClr val="6B3333"/>
              </a:solidFill>
              <a:latin typeface="微软雅黑" panose="020B0503020204020204" charset="-122"/>
              <a:ea typeface="微软雅黑" panose="020B0503020204020204" charset="-122"/>
            </a:endParaRPr>
          </a:p>
        </p:txBody>
      </p:sp>
      <p:sp>
        <p:nvSpPr>
          <p:cNvPr id="30" name="任意多边形 29"/>
          <p:cNvSpPr/>
          <p:nvPr>
            <p:custDataLst>
              <p:tags r:id="rId25"/>
            </p:custDataLst>
          </p:nvPr>
        </p:nvSpPr>
        <p:spPr>
          <a:xfrm>
            <a:off x="9590405" y="2261870"/>
            <a:ext cx="2063115" cy="3228975"/>
          </a:xfrm>
          <a:custGeom>
            <a:avLst/>
            <a:gdLst>
              <a:gd name="sw" fmla="*/ 1 w 3249"/>
              <a:gd name="sh" fmla="*/ 1 h 5085"/>
              <a:gd name="mins" fmla="min sw sh"/>
              <a:gd name="dsw" fmla="+- 0 sw mins"/>
              <a:gd name="dsh" fmla="+- 0 sh mins"/>
              <a:gd name="p0x0" fmla="*/ 180 w 3249"/>
              <a:gd name="p0y0" fmla="*/ 0 h 5085"/>
              <a:gd name="p0x1" fmla="*/ 3069 w 3249"/>
              <a:gd name="p0y1" fmla="*/ 0 h 5085"/>
              <a:gd name="p0x2" fmla="*/ 3168 w 3249"/>
              <a:gd name="p0y2" fmla="*/ 0 h 5085"/>
              <a:gd name="p0x3" fmla="*/ 3249 w 3249"/>
              <a:gd name="p0y3" fmla="*/ 80 h 5085"/>
              <a:gd name="p0x4" fmla="*/ 3249 w 3249"/>
              <a:gd name="p0y4" fmla="*/ 180 h 5085"/>
              <a:gd name="p0x5" fmla="*/ 3249 w 3249"/>
              <a:gd name="p0y5" fmla="*/ 4905 h 5085"/>
              <a:gd name="p0x6" fmla="*/ 3249 w 3249"/>
              <a:gd name="p0y6" fmla="*/ 5004 h 5085"/>
              <a:gd name="p0x7" fmla="*/ 3168 w 3249"/>
              <a:gd name="p0y7" fmla="*/ 5085 h 5085"/>
              <a:gd name="p0x8" fmla="*/ 3069 w 3249"/>
              <a:gd name="p0y8" fmla="*/ 5085 h 5085"/>
              <a:gd name="p0x9" fmla="*/ 180 w 3249"/>
              <a:gd name="p0y9" fmla="*/ 5085 h 5085"/>
              <a:gd name="p0x10" fmla="*/ 80 w 3249"/>
              <a:gd name="p0y10" fmla="*/ 5085 h 5085"/>
              <a:gd name="p0x11" fmla="*/ 0 w 3249"/>
              <a:gd name="p0y11" fmla="*/ 5004 h 5085"/>
              <a:gd name="p0x12" fmla="*/ 0 w 3249"/>
              <a:gd name="p0y12" fmla="*/ 4905 h 5085"/>
              <a:gd name="p0x13" fmla="*/ 0 w 3249"/>
              <a:gd name="p0y13" fmla="*/ 180 h 5085"/>
              <a:gd name="p0x14" fmla="*/ 0 w 3249"/>
              <a:gd name="p0y14" fmla="*/ 80 h 5085"/>
              <a:gd name="p0x15" fmla="*/ 80 w 3249"/>
              <a:gd name="p0y15" fmla="*/ 0 h 5085"/>
              <a:gd name="p0x16" fmla="*/ 180 w 3249"/>
              <a:gd name="p0y16" fmla="*/ 0 h 508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9525" cmpd="sng">
            <a:solidFill>
              <a:schemeClr val="accent1">
                <a:lumMod val="21481"/>
                <a:lumOff val="78519"/>
              </a:schemeClr>
            </a:solidFill>
            <a:prstDash val="solid"/>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1" name="文本框 30"/>
          <p:cNvSpPr txBox="1"/>
          <p:nvPr>
            <p:custDataLst>
              <p:tags r:id="rId26"/>
            </p:custDataLst>
          </p:nvPr>
        </p:nvSpPr>
        <p:spPr>
          <a:xfrm>
            <a:off x="9747942" y="3036570"/>
            <a:ext cx="1748809" cy="627697"/>
          </a:xfrm>
          <a:prstGeom prst="rect">
            <a:avLst/>
          </a:prstGeom>
          <a:noFill/>
        </p:spPr>
        <p:txBody>
          <a:bodyPr wrap="square" lIns="0" tIns="0" rIns="0" bIns="0" rtlCol="0" anchor="t">
            <a:noAutofit/>
          </a:bodyPr>
          <a:p>
            <a:pPr algn="l">
              <a:lnSpc>
                <a:spcPct val="104000"/>
              </a:lnSpc>
            </a:pPr>
            <a:r>
              <a:rPr sz="3600" b="1">
                <a:solidFill>
                  <a:srgbClr val="D81818"/>
                </a:solidFill>
                <a:latin typeface="微软雅黑" panose="020B0503020204020204" charset="-122"/>
                <a:ea typeface="微软雅黑" panose="020B0503020204020204" charset="-122"/>
              </a:rPr>
              <a:t>05</a:t>
            </a:r>
            <a:endParaRPr sz="3600" b="1">
              <a:solidFill>
                <a:srgbClr val="D81818"/>
              </a:solidFill>
              <a:latin typeface="微软雅黑" panose="020B0503020204020204" charset="-122"/>
              <a:ea typeface="微软雅黑" panose="020B0503020204020204" charset="-122"/>
            </a:endParaRPr>
          </a:p>
        </p:txBody>
      </p:sp>
      <p:sp>
        <p:nvSpPr>
          <p:cNvPr id="32" name="矩形 31"/>
          <p:cNvSpPr/>
          <p:nvPr>
            <p:custDataLst>
              <p:tags r:id="rId27"/>
            </p:custDataLst>
          </p:nvPr>
        </p:nvSpPr>
        <p:spPr>
          <a:xfrm>
            <a:off x="9747885" y="3790950"/>
            <a:ext cx="1748790" cy="9525"/>
          </a:xfrm>
          <a:prstGeom prst="rect">
            <a:avLst/>
          </a:pr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3" name="文本框 32"/>
          <p:cNvSpPr txBox="1"/>
          <p:nvPr>
            <p:custDataLst>
              <p:tags r:id="rId28"/>
            </p:custDataLst>
          </p:nvPr>
        </p:nvSpPr>
        <p:spPr>
          <a:xfrm>
            <a:off x="9747942" y="3936683"/>
            <a:ext cx="1333500" cy="365760"/>
          </a:xfrm>
          <a:prstGeom prst="rect">
            <a:avLst/>
          </a:prstGeom>
          <a:noFill/>
        </p:spPr>
        <p:txBody>
          <a:bodyPr wrap="square" lIns="0" tIns="0" rIns="0" bIns="0" rtlCol="0" anchor="t">
            <a:noAutofit/>
          </a:bodyPr>
          <a:p>
            <a:pPr algn="l">
              <a:lnSpc>
                <a:spcPct val="104000"/>
              </a:lnSpc>
            </a:pPr>
            <a:r>
              <a:rPr sz="2100" b="1">
                <a:solidFill>
                  <a:schemeClr val="accent1"/>
                </a:solidFill>
                <a:latin typeface="微软雅黑" panose="020B0503020204020204" charset="-122"/>
                <a:ea typeface="微软雅黑" panose="020B0503020204020204" charset="-122"/>
              </a:rPr>
              <a:t>初心坚守</a:t>
            </a:r>
            <a:endParaRPr sz="2100" b="1">
              <a:solidFill>
                <a:schemeClr val="accent1"/>
              </a:solidFill>
              <a:latin typeface="微软雅黑" panose="020B0503020204020204" charset="-122"/>
              <a:ea typeface="微软雅黑" panose="020B0503020204020204" charset="-122"/>
            </a:endParaRPr>
          </a:p>
        </p:txBody>
      </p:sp>
      <p:sp>
        <p:nvSpPr>
          <p:cNvPr id="34" name="文本框 33"/>
          <p:cNvSpPr txBox="1"/>
          <p:nvPr>
            <p:custDataLst>
              <p:tags r:id="rId29"/>
            </p:custDataLst>
          </p:nvPr>
        </p:nvSpPr>
        <p:spPr>
          <a:xfrm>
            <a:off x="9747942" y="4310539"/>
            <a:ext cx="1748809" cy="451485"/>
          </a:xfrm>
          <a:prstGeom prst="rect">
            <a:avLst/>
          </a:prstGeom>
          <a:noFill/>
        </p:spPr>
        <p:txBody>
          <a:bodyPr wrap="square" lIns="0" tIns="0" rIns="0" bIns="0" rtlCol="0" anchor="t">
            <a:noAutofit/>
          </a:bodyPr>
          <a:p>
            <a:pPr algn="l">
              <a:lnSpc>
                <a:spcPct val="104000"/>
              </a:lnSpc>
            </a:pPr>
            <a:r>
              <a:rPr sz="1350">
                <a:solidFill>
                  <a:srgbClr val="6B3333"/>
                </a:solidFill>
                <a:latin typeface="微软雅黑" panose="020B0503020204020204" charset="-122"/>
                <a:ea typeface="微软雅黑" panose="020B0503020204020204" charset="-122"/>
              </a:rPr>
              <a:t>永葆清廉本色，涵养清风正气</a:t>
            </a:r>
            <a:endParaRPr sz="1350">
              <a:solidFill>
                <a:srgbClr val="6B3333"/>
              </a:solidFill>
              <a:latin typeface="微软雅黑" panose="020B0503020204020204" charset="-122"/>
              <a:ea typeface="微软雅黑" panose="020B050302020402020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idx="16385"/>
            <p:custDataLst>
              <p:tags r:id="rId1"/>
            </p:custDataLst>
          </p:nvPr>
        </p:nvSpPr>
        <p:spPr/>
        <p:txBody>
          <a:bodyPr>
            <a:normAutofit/>
          </a:bodyPr>
          <a:p>
            <a:r>
              <a:rPr lang="zh-CN" altLang="en-US"/>
              <a:t>节点警醒</a:t>
            </a:r>
            <a:endParaRPr lang="zh-CN" altLang="en-US"/>
          </a:p>
        </p:txBody>
      </p:sp>
      <p:sp>
        <p:nvSpPr>
          <p:cNvPr id="3" name="文本占位符 2"/>
          <p:cNvSpPr>
            <a:spLocks noGrp="1"/>
          </p:cNvSpPr>
          <p:nvPr>
            <p:ph type="body" idx="16386"/>
            <p:custDataLst>
              <p:tags r:id="rId2"/>
            </p:custDataLst>
          </p:nvPr>
        </p:nvSpPr>
        <p:spPr/>
        <p:txBody>
          <a:bodyPr/>
          <a:p>
            <a:r>
              <a:rPr lang="en-US" altLang="en-US"/>
              <a:t>01</a:t>
            </a:r>
            <a:endParaRPr lang="en-US" alt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p:txBody>
          <a:bodyPr/>
          <a:p>
            <a:endParaRPr lang="zh-CN" altLang="en-US"/>
          </a:p>
        </p:txBody>
      </p:sp>
      <p:sp>
        <p:nvSpPr>
          <p:cNvPr id="3" name="矩形 2"/>
          <p:cNvSpPr/>
          <p:nvPr>
            <p:custDataLst>
              <p:tags r:id="rId2"/>
            </p:custDataLst>
          </p:nvPr>
        </p:nvSpPr>
        <p:spPr>
          <a:xfrm>
            <a:off x="0" y="0"/>
            <a:ext cx="12192000" cy="6858000"/>
          </a:xfrm>
          <a:prstGeom prst="rect">
            <a:avLst/>
          </a:prstGeom>
          <a:solidFill>
            <a:srgbClr val="FFFF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 name="文本框 3"/>
          <p:cNvSpPr txBox="1"/>
          <p:nvPr>
            <p:custDataLst>
              <p:tags r:id="rId3"/>
            </p:custDataLst>
          </p:nvPr>
        </p:nvSpPr>
        <p:spPr>
          <a:xfrm>
            <a:off x="533400" y="357188"/>
            <a:ext cx="11125200" cy="500063"/>
          </a:xfrm>
          <a:prstGeom prst="rect">
            <a:avLst/>
          </a:prstGeom>
          <a:noFill/>
        </p:spPr>
        <p:txBody>
          <a:bodyPr wrap="square" lIns="0" tIns="0" rIns="0" bIns="0" rtlCol="0" anchor="t">
            <a:noAutofit/>
          </a:bodyPr>
          <a:p>
            <a:pPr algn="l">
              <a:lnSpc>
                <a:spcPct val="100000"/>
              </a:lnSpc>
            </a:pPr>
            <a:r>
              <a:rPr sz="3000" b="1">
                <a:solidFill>
                  <a:srgbClr val="3F0707"/>
                </a:solidFill>
                <a:latin typeface="微软雅黑" panose="020B0503020204020204" charset="-122"/>
                <a:ea typeface="微软雅黑" panose="020B0503020204020204" charset="-122"/>
              </a:rPr>
              <a:t>双节将至，作风大考随之而来</a:t>
            </a:r>
            <a:endParaRPr sz="3000" b="1">
              <a:solidFill>
                <a:srgbClr val="3F0707"/>
              </a:solidFill>
              <a:latin typeface="微软雅黑" panose="020B0503020204020204" charset="-122"/>
              <a:ea typeface="微软雅黑" panose="020B0503020204020204" charset="-122"/>
            </a:endParaRPr>
          </a:p>
        </p:txBody>
      </p:sp>
      <p:sp>
        <p:nvSpPr>
          <p:cNvPr id="5" name="文本框 4"/>
          <p:cNvSpPr txBox="1"/>
          <p:nvPr>
            <p:custDataLst>
              <p:tags r:id="rId4"/>
            </p:custDataLst>
          </p:nvPr>
        </p:nvSpPr>
        <p:spPr>
          <a:xfrm>
            <a:off x="533400" y="862013"/>
            <a:ext cx="11430000" cy="3286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中秋、国庆双节，既是阖家团圆、举国欢庆的重要时刻，也是对党员干部作风形象的一次重大考验。越是节日，越要绷紧作风之弦。</a:t>
            </a:r>
            <a:endParaRPr sz="1500">
              <a:solidFill>
                <a:srgbClr val="6B3333"/>
              </a:solidFill>
              <a:latin typeface="微软雅黑" panose="020B0503020204020204" charset="-122"/>
              <a:ea typeface="微软雅黑" panose="020B0503020204020204" charset="-122"/>
            </a:endParaRPr>
          </a:p>
        </p:txBody>
      </p:sp>
      <p:sp>
        <p:nvSpPr>
          <p:cNvPr id="6" name="任意多边形 5"/>
          <p:cNvSpPr/>
          <p:nvPr>
            <p:custDataLst>
              <p:tags r:id="rId5"/>
            </p:custDataLst>
          </p:nvPr>
        </p:nvSpPr>
        <p:spPr>
          <a:xfrm>
            <a:off x="571500" y="1447800"/>
            <a:ext cx="11049000" cy="1209675"/>
          </a:xfrm>
          <a:custGeom>
            <a:avLst/>
            <a:gdLst>
              <a:gd name="sw" fmla="*/ 1 w 17400"/>
              <a:gd name="sh" fmla="*/ 1 h 1905"/>
              <a:gd name="mins" fmla="min sw sh"/>
              <a:gd name="dsw" fmla="+- 0 sw mins"/>
              <a:gd name="dsh" fmla="+- 0 sh mins"/>
              <a:gd name="p0x0" fmla="*/ 180 w 17400"/>
              <a:gd name="p0y0" fmla="*/ 0 h 1905"/>
              <a:gd name="p0x1" fmla="*/ 17220 w 17400"/>
              <a:gd name="p0y1" fmla="*/ 0 h 1905"/>
              <a:gd name="p0x2" fmla="*/ 17319 w 17400"/>
              <a:gd name="p0y2" fmla="*/ 0 h 1905"/>
              <a:gd name="p0x3" fmla="*/ 17400 w 17400"/>
              <a:gd name="p0y3" fmla="*/ 80 h 1905"/>
              <a:gd name="p0x4" fmla="*/ 17400 w 17400"/>
              <a:gd name="p0y4" fmla="*/ 180 h 1905"/>
              <a:gd name="p0x5" fmla="*/ 17400 w 17400"/>
              <a:gd name="p0y5" fmla="*/ 1725 h 1905"/>
              <a:gd name="p0x6" fmla="*/ 17400 w 17400"/>
              <a:gd name="p0y6" fmla="*/ 1824 h 1905"/>
              <a:gd name="p0x7" fmla="*/ 17319 w 17400"/>
              <a:gd name="p0y7" fmla="*/ 1905 h 1905"/>
              <a:gd name="p0x8" fmla="*/ 17220 w 17400"/>
              <a:gd name="p0y8" fmla="*/ 1905 h 1905"/>
              <a:gd name="p0x9" fmla="*/ 180 w 17400"/>
              <a:gd name="p0y9" fmla="*/ 1905 h 1905"/>
              <a:gd name="p0x10" fmla="*/ 80 w 17400"/>
              <a:gd name="p0y10" fmla="*/ 1905 h 1905"/>
              <a:gd name="p0x11" fmla="*/ 0 w 17400"/>
              <a:gd name="p0y11" fmla="*/ 1824 h 1905"/>
              <a:gd name="p0x12" fmla="*/ 0 w 17400"/>
              <a:gd name="p0y12" fmla="*/ 1725 h 1905"/>
              <a:gd name="p0x13" fmla="*/ 0 w 17400"/>
              <a:gd name="p0y13" fmla="*/ 180 h 1905"/>
              <a:gd name="p0x14" fmla="*/ 0 w 17400"/>
              <a:gd name="p0y14" fmla="*/ 80 h 1905"/>
              <a:gd name="p0x15" fmla="*/ 80 w 17400"/>
              <a:gd name="p0y15" fmla="*/ 0 h 1905"/>
              <a:gd name="p0x16" fmla="*/ 180 w 17400"/>
              <a:gd name="p0y16" fmla="*/ 0 h 190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72085"/>
            </a:schemeClr>
          </a:solidFill>
          <a:ln>
            <a:noFill/>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文本框 6"/>
          <p:cNvSpPr txBox="1"/>
          <p:nvPr>
            <p:custDataLst>
              <p:tags r:id="rId6"/>
            </p:custDataLst>
          </p:nvPr>
        </p:nvSpPr>
        <p:spPr>
          <a:xfrm>
            <a:off x="762000" y="1894523"/>
            <a:ext cx="6172429" cy="311468"/>
          </a:xfrm>
          <a:prstGeom prst="rect">
            <a:avLst/>
          </a:prstGeom>
          <a:noFill/>
        </p:spPr>
        <p:txBody>
          <a:bodyPr wrap="square" lIns="0" tIns="0" rIns="0" bIns="0" rtlCol="0" anchor="t">
            <a:noAutofit/>
          </a:bodyPr>
          <a:p>
            <a:pPr algn="l">
              <a:lnSpc>
                <a:spcPct val="104000"/>
              </a:lnSpc>
            </a:pPr>
            <a:r>
              <a:rPr>
                <a:solidFill>
                  <a:srgbClr val="FFFFFF"/>
                </a:solidFill>
                <a:latin typeface="微软雅黑" panose="020B0503020204020204" charset="-122"/>
                <a:ea typeface="微软雅黑" panose="020B0503020204020204" charset="-122"/>
              </a:rPr>
              <a:t>越是节日，越要绷紧</a:t>
            </a:r>
            <a:r>
              <a:rPr b="1">
                <a:solidFill>
                  <a:srgbClr val="FFD529"/>
                </a:solidFill>
                <a:latin typeface="微软雅黑" panose="020B0503020204020204" charset="-122"/>
                <a:ea typeface="微软雅黑" panose="020B0503020204020204" charset="-122"/>
              </a:rPr>
              <a:t>作风之弦</a:t>
            </a:r>
            <a:r>
              <a:rPr>
                <a:solidFill>
                  <a:srgbClr val="FFFFFF"/>
                </a:solidFill>
                <a:latin typeface="微软雅黑" panose="020B0503020204020204" charset="-122"/>
                <a:ea typeface="微软雅黑" panose="020B0503020204020204" charset="-122"/>
              </a:rPr>
              <a:t>，以过硬形象接受群众检验</a:t>
            </a:r>
            <a:endParaRPr>
              <a:solidFill>
                <a:srgbClr val="FFFFFF"/>
              </a:solidFill>
              <a:latin typeface="微软雅黑" panose="020B0503020204020204" charset="-122"/>
              <a:ea typeface="微软雅黑" panose="020B0503020204020204" charset="-122"/>
            </a:endParaRPr>
          </a:p>
        </p:txBody>
      </p:sp>
      <p:sp>
        <p:nvSpPr>
          <p:cNvPr id="9" name="任意多边形 8"/>
          <p:cNvSpPr/>
          <p:nvPr>
            <p:custDataLst>
              <p:tags r:id="rId7"/>
            </p:custDataLst>
          </p:nvPr>
        </p:nvSpPr>
        <p:spPr>
          <a:xfrm>
            <a:off x="575945" y="2928620"/>
            <a:ext cx="3521075" cy="3543300"/>
          </a:xfrm>
          <a:custGeom>
            <a:avLst/>
            <a:gdLst>
              <a:gd name="sw" fmla="*/ 1 w 5544"/>
              <a:gd name="sh" fmla="*/ 1 h 5580"/>
              <a:gd name="mins" fmla="min sw sh"/>
              <a:gd name="dsw" fmla="+- 0 sw mins"/>
              <a:gd name="dsh" fmla="+- 0 sh mins"/>
              <a:gd name="p0x0" fmla="*/ 270 w 5544"/>
              <a:gd name="p0y0" fmla="*/ 0 h 5580"/>
              <a:gd name="p0x1" fmla="*/ 5274 w 5544"/>
              <a:gd name="p0y1" fmla="*/ 0 h 5580"/>
              <a:gd name="p0x2" fmla="*/ 5424 w 5544"/>
              <a:gd name="p0y2" fmla="*/ 0 h 5580"/>
              <a:gd name="p0x3" fmla="*/ 5544 w 5544"/>
              <a:gd name="p0y3" fmla="*/ 120 h 5580"/>
              <a:gd name="p0x4" fmla="*/ 5544 w 5544"/>
              <a:gd name="p0y4" fmla="*/ 270 h 5580"/>
              <a:gd name="p0x5" fmla="*/ 5544 w 5544"/>
              <a:gd name="p0y5" fmla="*/ 5310 h 5580"/>
              <a:gd name="p0x6" fmla="*/ 5544 w 5544"/>
              <a:gd name="p0y6" fmla="*/ 5459 h 5580"/>
              <a:gd name="p0x7" fmla="*/ 5424 w 5544"/>
              <a:gd name="p0y7" fmla="*/ 5580 h 5580"/>
              <a:gd name="p0x8" fmla="*/ 5274 w 5544"/>
              <a:gd name="p0y8" fmla="*/ 5580 h 5580"/>
              <a:gd name="p0x9" fmla="*/ 270 w 5544"/>
              <a:gd name="p0y9" fmla="*/ 5580 h 5580"/>
              <a:gd name="p0x10" fmla="*/ 120 w 5544"/>
              <a:gd name="p0y10" fmla="*/ 5580 h 5580"/>
              <a:gd name="p0x11" fmla="*/ 0 w 5544"/>
              <a:gd name="p0y11" fmla="*/ 5459 h 5580"/>
              <a:gd name="p0x12" fmla="*/ 0 w 5544"/>
              <a:gd name="p0y12" fmla="*/ 5310 h 5580"/>
              <a:gd name="p0x13" fmla="*/ 0 w 5544"/>
              <a:gd name="p0y13" fmla="*/ 270 h 5580"/>
              <a:gd name="p0x14" fmla="*/ 0 w 5544"/>
              <a:gd name="p0y14" fmla="*/ 120 h 5580"/>
              <a:gd name="p0x15" fmla="*/ 120 w 5544"/>
              <a:gd name="p0y15" fmla="*/ 0 h 5580"/>
              <a:gd name="p0x16" fmla="*/ 270 w 5544"/>
              <a:gd name="p0y16" fmla="*/ 0 h 558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9525" cmpd="sng">
            <a:solidFill>
              <a:schemeClr val="accent1">
                <a:lumMod val="21481"/>
                <a:lumOff val="78519"/>
              </a:schemeClr>
            </a:solidFill>
            <a:prstDash val="solid"/>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78" name="组合 77"/>
          <p:cNvGrpSpPr/>
          <p:nvPr/>
        </p:nvGrpSpPr>
        <p:grpSpPr>
          <a:xfrm>
            <a:off x="771525" y="3124200"/>
            <a:ext cx="3129280" cy="789940"/>
            <a:chOff x="1215" y="4920"/>
            <a:chExt cx="4928" cy="1244"/>
          </a:xfrm>
        </p:grpSpPr>
        <p:sp>
          <p:nvSpPr>
            <p:cNvPr id="10" name="任意多边形 9"/>
            <p:cNvSpPr/>
            <p:nvPr>
              <p:custDataLst>
                <p:tags r:id="rId8"/>
              </p:custDataLst>
            </p:nvPr>
          </p:nvSpPr>
          <p:spPr>
            <a:xfrm>
              <a:off x="1215" y="4920"/>
              <a:ext cx="4929" cy="1245"/>
            </a:xfrm>
            <a:custGeom>
              <a:avLst/>
              <a:gdLst>
                <a:gd name="sw" fmla="*/ 1 w 4929"/>
                <a:gd name="sh" fmla="*/ 1 h 1245"/>
                <a:gd name="mins" fmla="min sw sh"/>
                <a:gd name="dsw" fmla="+- 0 sw mins"/>
                <a:gd name="dsh" fmla="+- 0 sh mins"/>
                <a:gd name="p0x0" fmla="*/ 0 w 4929"/>
                <a:gd name="p0y0" fmla="*/ 0 h 1245"/>
                <a:gd name="p0x1" fmla="*/ 4929 w 4929"/>
                <a:gd name="p0y1" fmla="*/ 0 h 1245"/>
                <a:gd name="p0x2" fmla="*/ 4929 w 4929"/>
                <a:gd name="p0y2" fmla="*/ 1245 h 1245"/>
                <a:gd name="p0x3" fmla="*/ 0 w 4929"/>
                <a:gd name="p0y3" fmla="*/ 1245 h 1245"/>
                <a:gd name="p0x4" fmla="*/ 0 w 4929"/>
                <a:gd name="p0y4" fmla="*/ 0 h 124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 name="任意多边形 10"/>
            <p:cNvSpPr/>
            <p:nvPr>
              <p:custDataLst>
                <p:tags r:id="rId9"/>
              </p:custDataLst>
            </p:nvPr>
          </p:nvSpPr>
          <p:spPr>
            <a:xfrm>
              <a:off x="1215" y="6150"/>
              <a:ext cx="4929" cy="15"/>
            </a:xfrm>
            <a:custGeom>
              <a:avLst/>
              <a:gdLst>
                <a:gd name="sw" fmla="*/ 1 w 4929"/>
                <a:gd name="sh" fmla="*/ 1 h 15"/>
                <a:gd name="mins" fmla="min sw sh"/>
                <a:gd name="dsw" fmla="+- 0 sw mins"/>
                <a:gd name="dsh" fmla="+- 0 sh mins"/>
                <a:gd name="p0x0" fmla="*/ 4929 w 4929"/>
                <a:gd name="p0y0" fmla="*/ 15 h 15"/>
                <a:gd name="p0x1" fmla="*/ 0 w 4929"/>
                <a:gd name="p0y1" fmla="*/ 15 h 15"/>
                <a:gd name="p0x2" fmla="*/ 0 w 4929"/>
                <a:gd name="p0y2" fmla="*/ 0 h 15"/>
                <a:gd name="p0x3" fmla="*/ 4929 w 4929"/>
                <a:gd name="p0y3" fmla="*/ 0 h 15"/>
                <a:gd name="p0x4" fmla="*/ 4929 w 4929"/>
                <a:gd name="p0y4" fmla="*/ 15 h 15"/>
              </a:gdLst>
              <a:ahLst/>
              <a:cxnLst/>
              <a:pathLst>
                <a:path>
                  <a:moveTo>
                    <a:pt x="p0x0" y="p0y0"/>
                  </a:moveTo>
                  <a:lnTo>
                    <a:pt x="p0x1" y="p0y1"/>
                  </a:lnTo>
                  <a:lnTo>
                    <a:pt x="p0x2" y="p0y2"/>
                  </a:lnTo>
                  <a:lnTo>
                    <a:pt x="p0x3" y="p0y3"/>
                  </a:lnTo>
                  <a:lnTo>
                    <a:pt x="p0x4" y="p0y4"/>
                  </a:lnTo>
                  <a:close/>
                </a:path>
              </a:pathLst>
            </a:cu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3" name="任意多边形 12"/>
          <p:cNvSpPr/>
          <p:nvPr>
            <p:custDataLst>
              <p:tags r:id="rId10"/>
            </p:custDataLst>
          </p:nvPr>
        </p:nvSpPr>
        <p:spPr>
          <a:xfrm>
            <a:off x="775970" y="3290570"/>
            <a:ext cx="333375" cy="333375"/>
          </a:xfrm>
          <a:custGeom>
            <a:avLst/>
            <a:gdLst>
              <a:gd name="sw" fmla="*/ 1 w 525"/>
              <a:gd name="sh" fmla="*/ 1 h 525"/>
              <a:gd name="mins" fmla="min sw sh"/>
              <a:gd name="dsw" fmla="+- 0 sw mins"/>
              <a:gd name="dsh" fmla="+- 0 sh mins"/>
              <a:gd name="p0x0" fmla="*/ 180 w 525"/>
              <a:gd name="p0y0" fmla="*/ 0 h 525"/>
              <a:gd name="p0x1" fmla="*/ 345 w 525"/>
              <a:gd name="p0y1" fmla="*/ 0 h 525"/>
              <a:gd name="p0x2" fmla="*/ 444 w 525"/>
              <a:gd name="p0y2" fmla="*/ 0 h 525"/>
              <a:gd name="p0x3" fmla="*/ 525 w 525"/>
              <a:gd name="p0y3" fmla="*/ 80 h 525"/>
              <a:gd name="p0x4" fmla="*/ 525 w 525"/>
              <a:gd name="p0y4" fmla="*/ 180 h 525"/>
              <a:gd name="p0x5" fmla="*/ 525 w 525"/>
              <a:gd name="p0y5" fmla="*/ 345 h 525"/>
              <a:gd name="p0x6" fmla="*/ 525 w 525"/>
              <a:gd name="p0y6" fmla="*/ 444 h 525"/>
              <a:gd name="p0x7" fmla="*/ 444 w 525"/>
              <a:gd name="p0y7" fmla="*/ 525 h 525"/>
              <a:gd name="p0x8" fmla="*/ 345 w 525"/>
              <a:gd name="p0y8" fmla="*/ 525 h 525"/>
              <a:gd name="p0x9" fmla="*/ 180 w 525"/>
              <a:gd name="p0y9" fmla="*/ 525 h 525"/>
              <a:gd name="p0x10" fmla="*/ 80 w 525"/>
              <a:gd name="p0y10" fmla="*/ 525 h 525"/>
              <a:gd name="p0x11" fmla="*/ 0 w 525"/>
              <a:gd name="p0y11" fmla="*/ 444 h 525"/>
              <a:gd name="p0x12" fmla="*/ 0 w 525"/>
              <a:gd name="p0y12" fmla="*/ 345 h 525"/>
              <a:gd name="p0x13" fmla="*/ 0 w 525"/>
              <a:gd name="p0y13" fmla="*/ 180 h 525"/>
              <a:gd name="p0x14" fmla="*/ 0 w 525"/>
              <a:gd name="p0y14" fmla="*/ 80 h 525"/>
              <a:gd name="p0x15" fmla="*/ 80 w 525"/>
              <a:gd name="p0y15" fmla="*/ 0 h 525"/>
              <a:gd name="p0x16" fmla="*/ 180 w 525"/>
              <a:gd name="p0y16" fmla="*/ 0 h 5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96579"/>
            </a:schemeClr>
          </a:solidFill>
          <a:ln w="9525" cmpd="sng">
            <a:solidFill>
              <a:schemeClr val="accent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4" name="图片 13" descr="726b43ad-abf3-11f1-bcb2-d67cdf64a1ab"/>
          <p:cNvPicPr/>
          <p:nvPr>
            <p:custDataLst>
              <p:tags r:id="rId11"/>
            </p:custDataLst>
          </p:nvPr>
        </p:nvPicPr>
        <p:blipFill>
          <a:blip r:embed="rId12">
            <a:extLst>
              <a:ext uri="{96DAC541-7B7A-43D3-8B79-37D633B846F1}">
                <asvg:svgBlip xmlns:asvg="http://schemas.microsoft.com/office/drawing/2016/SVG/main" r:embed="rId13"/>
              </a:ext>
            </a:extLst>
          </a:blip>
          <a:srcRect/>
          <a:stretch>
            <a:fillRect/>
          </a:stretch>
        </p:blipFill>
        <p:spPr>
          <a:xfrm>
            <a:off x="838200" y="3352800"/>
            <a:ext cx="209550" cy="209550"/>
          </a:xfrm>
          <a:prstGeom prst="rect">
            <a:avLst/>
          </a:prstGeom>
        </p:spPr>
      </p:pic>
      <p:sp>
        <p:nvSpPr>
          <p:cNvPr id="17" name="文本框 16"/>
          <p:cNvSpPr txBox="1"/>
          <p:nvPr>
            <p:custDataLst>
              <p:tags r:id="rId14"/>
            </p:custDataLst>
          </p:nvPr>
        </p:nvSpPr>
        <p:spPr>
          <a:xfrm>
            <a:off x="1228725" y="3108008"/>
            <a:ext cx="2673325" cy="699135"/>
          </a:xfrm>
          <a:prstGeom prst="rect">
            <a:avLst/>
          </a:prstGeom>
          <a:noFill/>
        </p:spPr>
        <p:txBody>
          <a:bodyPr wrap="square" lIns="0" tIns="0" rIns="0" bIns="0" rtlCol="0" anchor="t">
            <a:noAutofit/>
          </a:bodyPr>
          <a:p>
            <a:pPr algn="l">
              <a:lnSpc>
                <a:spcPct val="104000"/>
              </a:lnSpc>
            </a:pPr>
            <a:r>
              <a:rPr sz="2100" b="1" spc="42">
                <a:solidFill>
                  <a:srgbClr val="3F0707"/>
                </a:solidFill>
                <a:latin typeface="微软雅黑" panose="020B0503020204020204" charset="-122"/>
                <a:ea typeface="微软雅黑" panose="020B0503020204020204" charset="-122"/>
                <a:cs typeface="微软雅黑" panose="020B0503020204020204" charset="-122"/>
              </a:rPr>
              <a:t>“四风”问题易发多发</a:t>
            </a:r>
            <a:endParaRPr sz="2100" b="1" spc="42">
              <a:solidFill>
                <a:srgbClr val="3F0707"/>
              </a:solidFill>
              <a:latin typeface="微软雅黑" panose="020B0503020204020204" charset="-122"/>
              <a:ea typeface="微软雅黑" panose="020B0503020204020204" charset="-122"/>
              <a:cs typeface="微软雅黑" panose="020B0503020204020204" charset="-122"/>
            </a:endParaRPr>
          </a:p>
        </p:txBody>
      </p:sp>
      <p:grpSp>
        <p:nvGrpSpPr>
          <p:cNvPr id="79" name="组合 78"/>
          <p:cNvGrpSpPr/>
          <p:nvPr/>
        </p:nvGrpSpPr>
        <p:grpSpPr>
          <a:xfrm>
            <a:off x="771525" y="4231640"/>
            <a:ext cx="3129280" cy="781050"/>
            <a:chOff x="1215" y="6664"/>
            <a:chExt cx="4928" cy="1230"/>
          </a:xfrm>
        </p:grpSpPr>
        <p:sp>
          <p:nvSpPr>
            <p:cNvPr id="18" name="任意多边形 17"/>
            <p:cNvSpPr/>
            <p:nvPr>
              <p:custDataLst>
                <p:tags r:id="rId15"/>
              </p:custDataLst>
            </p:nvPr>
          </p:nvSpPr>
          <p:spPr>
            <a:xfrm>
              <a:off x="1215" y="6664"/>
              <a:ext cx="4929" cy="1230"/>
            </a:xfrm>
            <a:custGeom>
              <a:avLst/>
              <a:gdLst>
                <a:gd name="sw" fmla="*/ 1 w 4929"/>
                <a:gd name="sh" fmla="*/ 1 h 1230"/>
                <a:gd name="mins" fmla="min sw sh"/>
                <a:gd name="dsw" fmla="+- 0 sw mins"/>
                <a:gd name="dsh" fmla="+- 0 sh mins"/>
                <a:gd name="p0x0" fmla="*/ 180 w 4929"/>
                <a:gd name="p0y0" fmla="*/ 0 h 1230"/>
                <a:gd name="p0x1" fmla="*/ 4749 w 4929"/>
                <a:gd name="p0y1" fmla="*/ 0 h 1230"/>
                <a:gd name="p0x2" fmla="*/ 4849 w 4929"/>
                <a:gd name="p0y2" fmla="*/ 0 h 1230"/>
                <a:gd name="p0x3" fmla="*/ 4929 w 4929"/>
                <a:gd name="p0y3" fmla="*/ 80 h 1230"/>
                <a:gd name="p0x4" fmla="*/ 4929 w 4929"/>
                <a:gd name="p0y4" fmla="*/ 180 h 1230"/>
                <a:gd name="p0x5" fmla="*/ 4929 w 4929"/>
                <a:gd name="p0y5" fmla="*/ 1050 h 1230"/>
                <a:gd name="p0x6" fmla="*/ 4929 w 4929"/>
                <a:gd name="p0y6" fmla="*/ 1149 h 1230"/>
                <a:gd name="p0x7" fmla="*/ 4849 w 4929"/>
                <a:gd name="p0y7" fmla="*/ 1230 h 1230"/>
                <a:gd name="p0x8" fmla="*/ 4749 w 4929"/>
                <a:gd name="p0y8" fmla="*/ 1230 h 1230"/>
                <a:gd name="p0x9" fmla="*/ 180 w 4929"/>
                <a:gd name="p0y9" fmla="*/ 1230 h 1230"/>
                <a:gd name="p0x10" fmla="*/ 80 w 4929"/>
                <a:gd name="p0y10" fmla="*/ 1230 h 1230"/>
                <a:gd name="p0x11" fmla="*/ 0 w 4929"/>
                <a:gd name="p0y11" fmla="*/ 1149 h 1230"/>
                <a:gd name="p0x12" fmla="*/ 0 w 4929"/>
                <a:gd name="p0y12" fmla="*/ 1050 h 1230"/>
                <a:gd name="p0x13" fmla="*/ 0 w 4929"/>
                <a:gd name="p0y13" fmla="*/ 180 h 1230"/>
                <a:gd name="p0x14" fmla="*/ 0 w 4929"/>
                <a:gd name="p0y14" fmla="*/ 80 h 1230"/>
                <a:gd name="p0x15" fmla="*/ 80 w 4929"/>
                <a:gd name="p0y15" fmla="*/ 0 h 1230"/>
                <a:gd name="p0x16" fmla="*/ 180 w 4929"/>
                <a:gd name="p0y16" fmla="*/ 0 h 123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DF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任意多边形 18"/>
            <p:cNvSpPr/>
            <p:nvPr>
              <p:custDataLst>
                <p:tags r:id="rId16"/>
              </p:custDataLst>
            </p:nvPr>
          </p:nvSpPr>
          <p:spPr>
            <a:xfrm>
              <a:off x="1326" y="6664"/>
              <a:ext cx="4766" cy="64"/>
            </a:xfrm>
            <a:custGeom>
              <a:avLst/>
              <a:gdLst>
                <a:gd name="sw" fmla="*/ 1 w 4766"/>
                <a:gd name="sh" fmla="*/ 1 h 63"/>
                <a:gd name="mins" fmla="min sw sh"/>
                <a:gd name="dsw" fmla="+- 0 sw mins"/>
                <a:gd name="dsh" fmla="+- 0 sh mins"/>
                <a:gd name="p0x0" fmla="*/ 68 w 4766"/>
                <a:gd name="p0y0" fmla="*/ 0 h 63"/>
                <a:gd name="p0x1" fmla="*/ 4638 w 4766"/>
                <a:gd name="p0y1" fmla="*/ 0 h 63"/>
                <a:gd name="p0x2" fmla="*/ 4688 w 4766"/>
                <a:gd name="p0y2" fmla="*/ 0 h 63"/>
                <a:gd name="p0x3" fmla="*/ 4733 w 4766"/>
                <a:gd name="p0y3" fmla="*/ 20 h 63"/>
                <a:gd name="p0x4" fmla="*/ 4766 w 4766"/>
                <a:gd name="p0y4" fmla="*/ 52 h 63"/>
                <a:gd name="p0x5" fmla="*/ 4755 w 4766"/>
                <a:gd name="p0y5" fmla="*/ 63 h 63"/>
                <a:gd name="p0x6" fmla="*/ 4725 w 4766"/>
                <a:gd name="p0y6" fmla="*/ 33 h 63"/>
                <a:gd name="p0x7" fmla="*/ 4684 w 4766"/>
                <a:gd name="p0y7" fmla="*/ 15 h 63"/>
                <a:gd name="p0x8" fmla="*/ 4638 w 4766"/>
                <a:gd name="p0y8" fmla="*/ 15 h 63"/>
                <a:gd name="p0x9" fmla="*/ 68 w 4766"/>
                <a:gd name="p0y9" fmla="*/ 15 h 63"/>
                <a:gd name="p0x10" fmla="*/ 50 w 4766"/>
                <a:gd name="p0y10" fmla="*/ 15 h 63"/>
                <a:gd name="p0x11" fmla="*/ 33 w 4766"/>
                <a:gd name="p0y11" fmla="*/ 19 h 63"/>
                <a:gd name="p0x12" fmla="*/ 17 w 4766"/>
                <a:gd name="p0y12" fmla="*/ 27 h 63"/>
                <a:gd name="p0x13" fmla="*/ 0 w 4766"/>
                <a:gd name="p0y13" fmla="*/ 13 h 63"/>
                <a:gd name="p0x14" fmla="*/ 0 w 4766"/>
                <a:gd name="p0y14" fmla="*/ 13 h 63"/>
                <a:gd name="p0x15" fmla="*/ 21 w 4766"/>
                <a:gd name="p0y15" fmla="*/ 4 h 63"/>
                <a:gd name="p0x16" fmla="*/ 44 w 4766"/>
                <a:gd name="p0y16" fmla="*/ 0 h 63"/>
                <a:gd name="p0x17" fmla="*/ 68 w 4766"/>
                <a:gd name="p0y17" fmla="*/ 0 h 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0" name="任意多边形 19"/>
            <p:cNvSpPr/>
            <p:nvPr>
              <p:custDataLst>
                <p:tags r:id="rId17"/>
              </p:custDataLst>
            </p:nvPr>
          </p:nvSpPr>
          <p:spPr>
            <a:xfrm>
              <a:off x="6081" y="6717"/>
              <a:ext cx="63" cy="1125"/>
            </a:xfrm>
            <a:custGeom>
              <a:avLst/>
              <a:gdLst>
                <a:gd name="sw" fmla="*/ 1 w 63"/>
                <a:gd name="sh" fmla="*/ 1 h 1124"/>
                <a:gd name="mins" fmla="min sw sh"/>
                <a:gd name="dsw" fmla="+- 0 sw mins"/>
                <a:gd name="dsh" fmla="+- 0 sh mins"/>
                <a:gd name="p0x0" fmla="*/ 63 w 63"/>
                <a:gd name="p0y0" fmla="*/ 127 h 1124"/>
                <a:gd name="p0x1" fmla="*/ 63 w 63"/>
                <a:gd name="p0y1" fmla="*/ 997 h 1124"/>
                <a:gd name="p0x2" fmla="*/ 63 w 63"/>
                <a:gd name="p0y2" fmla="*/ 1046 h 1124"/>
                <a:gd name="p0x3" fmla="*/ 43 w 63"/>
                <a:gd name="p0y3" fmla="*/ 1091 h 1124"/>
                <a:gd name="p0x4" fmla="*/ 10 w 63"/>
                <a:gd name="p0y4" fmla="*/ 1124 h 1124"/>
                <a:gd name="p0x5" fmla="*/ 0 w 63"/>
                <a:gd name="p0y5" fmla="*/ 1113 h 1124"/>
                <a:gd name="p0x6" fmla="*/ 29 w 63"/>
                <a:gd name="p0y6" fmla="*/ 1084 h 1124"/>
                <a:gd name="p0x7" fmla="*/ 48 w 63"/>
                <a:gd name="p0y7" fmla="*/ 1042 h 1124"/>
                <a:gd name="p0x8" fmla="*/ 48 w 63"/>
                <a:gd name="p0y8" fmla="*/ 997 h 1124"/>
                <a:gd name="p0x9" fmla="*/ 48 w 63"/>
                <a:gd name="p0y9" fmla="*/ 127 h 1124"/>
                <a:gd name="p0x10" fmla="*/ 48 w 63"/>
                <a:gd name="p0y10" fmla="*/ 81 h 1124"/>
                <a:gd name="p0x11" fmla="*/ 29 w 63"/>
                <a:gd name="p0y11" fmla="*/ 40 h 1124"/>
                <a:gd name="p0x12" fmla="*/ 0 w 63"/>
                <a:gd name="p0y12" fmla="*/ 10 h 1124"/>
                <a:gd name="p0x13" fmla="*/ 10 w 63"/>
                <a:gd name="p0y13" fmla="*/ 0 h 1124"/>
                <a:gd name="p0x14" fmla="*/ 43 w 63"/>
                <a:gd name="p0y14" fmla="*/ 32 h 1124"/>
                <a:gd name="p0x15" fmla="*/ 63 w 63"/>
                <a:gd name="p0y15" fmla="*/ 77 h 1124"/>
                <a:gd name="p0x16" fmla="*/ 63 w 63"/>
                <a:gd name="p0y16" fmla="*/ 127 h 112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任意多边形 20"/>
            <p:cNvSpPr/>
            <p:nvPr>
              <p:custDataLst>
                <p:tags r:id="rId18"/>
              </p:custDataLst>
            </p:nvPr>
          </p:nvSpPr>
          <p:spPr>
            <a:xfrm>
              <a:off x="1326" y="7831"/>
              <a:ext cx="4766" cy="63"/>
            </a:xfrm>
            <a:custGeom>
              <a:avLst/>
              <a:gdLst>
                <a:gd name="sw" fmla="*/ 1 w 4766"/>
                <a:gd name="sh" fmla="*/ 1 h 63"/>
                <a:gd name="mins" fmla="min sw sh"/>
                <a:gd name="dsw" fmla="+- 0 sw mins"/>
                <a:gd name="dsh" fmla="+- 0 sh mins"/>
                <a:gd name="p0x0" fmla="*/ 4638 w 4766"/>
                <a:gd name="p0y0" fmla="*/ 63 h 63"/>
                <a:gd name="p0x1" fmla="*/ 68 w 4766"/>
                <a:gd name="p0y1" fmla="*/ 63 h 63"/>
                <a:gd name="p0x2" fmla="*/ 44 w 4766"/>
                <a:gd name="p0y2" fmla="*/ 63 h 63"/>
                <a:gd name="p0x3" fmla="*/ 21 w 4766"/>
                <a:gd name="p0y3" fmla="*/ 58 h 63"/>
                <a:gd name="p0x4" fmla="*/ 0 w 4766"/>
                <a:gd name="p0y4" fmla="*/ 49 h 63"/>
                <a:gd name="p0x5" fmla="*/ 17 w 4766"/>
                <a:gd name="p0y5" fmla="*/ 35 h 63"/>
                <a:gd name="p0x6" fmla="*/ 17 w 4766"/>
                <a:gd name="p0y6" fmla="*/ 35 h 63"/>
                <a:gd name="p0x7" fmla="*/ 33 w 4766"/>
                <a:gd name="p0y7" fmla="*/ 43 h 63"/>
                <a:gd name="p0x8" fmla="*/ 50 w 4766"/>
                <a:gd name="p0y8" fmla="*/ 48 h 63"/>
                <a:gd name="p0x9" fmla="*/ 68 w 4766"/>
                <a:gd name="p0y9" fmla="*/ 48 h 63"/>
                <a:gd name="p0x10" fmla="*/ 4638 w 4766"/>
                <a:gd name="p0y10" fmla="*/ 48 h 63"/>
                <a:gd name="p0x11" fmla="*/ 4684 w 4766"/>
                <a:gd name="p0y11" fmla="*/ 48 h 63"/>
                <a:gd name="p0x12" fmla="*/ 4725 w 4766"/>
                <a:gd name="p0y12" fmla="*/ 29 h 63"/>
                <a:gd name="p0x13" fmla="*/ 4755 w 4766"/>
                <a:gd name="p0y13" fmla="*/ 0 h 63"/>
                <a:gd name="p0x14" fmla="*/ 4766 w 4766"/>
                <a:gd name="p0y14" fmla="*/ 10 h 63"/>
                <a:gd name="p0x15" fmla="*/ 4733 w 4766"/>
                <a:gd name="p0y15" fmla="*/ 43 h 63"/>
                <a:gd name="p0x16" fmla="*/ 4688 w 4766"/>
                <a:gd name="p0y16" fmla="*/ 63 h 63"/>
                <a:gd name="p0x17" fmla="*/ 4638 w 4766"/>
                <a:gd name="p0y17" fmla="*/ 63 h 6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任意多边形 21"/>
            <p:cNvSpPr/>
            <p:nvPr>
              <p:custDataLst>
                <p:tags r:id="rId19"/>
              </p:custDataLst>
            </p:nvPr>
          </p:nvSpPr>
          <p:spPr>
            <a:xfrm>
              <a:off x="1215" y="6678"/>
              <a:ext cx="128" cy="1203"/>
            </a:xfrm>
            <a:custGeom>
              <a:avLst/>
              <a:gdLst>
                <a:gd name="sw" fmla="*/ 1 w 128"/>
                <a:gd name="sh" fmla="*/ 1 h 1202"/>
                <a:gd name="mins" fmla="min sw sh"/>
                <a:gd name="dsw" fmla="+- 0 sw mins"/>
                <a:gd name="dsh" fmla="+- 0 sh mins"/>
                <a:gd name="p0x0" fmla="*/ 0 w 128"/>
                <a:gd name="p0y0" fmla="*/ 1036 h 1202"/>
                <a:gd name="p0x1" fmla="*/ 0 w 128"/>
                <a:gd name="p0y1" fmla="*/ 166 h 1202"/>
                <a:gd name="p0x2" fmla="*/ 0 w 128"/>
                <a:gd name="p0y2" fmla="*/ 91 h 1202"/>
                <a:gd name="p0x3" fmla="*/ 45 w 128"/>
                <a:gd name="p0y3" fmla="*/ 27 h 1202"/>
                <a:gd name="p0x4" fmla="*/ 111 w 128"/>
                <a:gd name="p0y4" fmla="*/ 0 h 1202"/>
                <a:gd name="p0x5" fmla="*/ 128 w 128"/>
                <a:gd name="p0y5" fmla="*/ 13 h 1202"/>
                <a:gd name="p0x6" fmla="*/ 128 w 128"/>
                <a:gd name="p0y6" fmla="*/ 13 h 1202"/>
                <a:gd name="p0x7" fmla="*/ 79 w 128"/>
                <a:gd name="p0y7" fmla="*/ 38 h 1202"/>
                <a:gd name="p0x8" fmla="*/ 45 w 128"/>
                <a:gd name="p0y8" fmla="*/ 97 h 1202"/>
                <a:gd name="p0x9" fmla="*/ 45 w 128"/>
                <a:gd name="p0y9" fmla="*/ 166 h 1202"/>
                <a:gd name="p0x10" fmla="*/ 45 w 128"/>
                <a:gd name="p0y10" fmla="*/ 1036 h 1202"/>
                <a:gd name="p0x11" fmla="*/ 45 w 128"/>
                <a:gd name="p0y11" fmla="*/ 1105 h 1202"/>
                <a:gd name="p0x12" fmla="*/ 79 w 128"/>
                <a:gd name="p0y12" fmla="*/ 1163 h 1202"/>
                <a:gd name="p0x13" fmla="*/ 128 w 128"/>
                <a:gd name="p0y13" fmla="*/ 1188 h 1202"/>
                <a:gd name="p0x14" fmla="*/ 111 w 128"/>
                <a:gd name="p0y14" fmla="*/ 1202 h 1202"/>
                <a:gd name="p0x15" fmla="*/ 111 w 128"/>
                <a:gd name="p0y15" fmla="*/ 1202 h 1202"/>
                <a:gd name="p0x16" fmla="*/ 45 w 128"/>
                <a:gd name="p0y16" fmla="*/ 1175 h 1202"/>
                <a:gd name="p0x17" fmla="*/ 0 w 128"/>
                <a:gd name="p0y17" fmla="*/ 1111 h 1202"/>
                <a:gd name="p0x18" fmla="*/ 0 w 128"/>
                <a:gd name="p0y18" fmla="*/ 1036 h 120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4" name="文本框 23"/>
          <p:cNvSpPr txBox="1"/>
          <p:nvPr>
            <p:custDataLst>
              <p:tags r:id="rId20"/>
            </p:custDataLst>
          </p:nvPr>
        </p:nvSpPr>
        <p:spPr>
          <a:xfrm>
            <a:off x="914400" y="4303662"/>
            <a:ext cx="2863825" cy="6334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节假日是</a:t>
            </a:r>
            <a:r>
              <a:rPr sz="1500" b="1">
                <a:solidFill>
                  <a:schemeClr val="tx2"/>
                </a:solidFill>
                <a:latin typeface="微软雅黑" panose="020B0503020204020204" charset="-122"/>
                <a:ea typeface="微软雅黑" panose="020B0503020204020204" charset="-122"/>
                <a:cs typeface="微软雅黑" panose="020B0503020204020204" charset="-122"/>
              </a:rPr>
              <a:t>“四风”问题易发多发</a:t>
            </a:r>
            <a:r>
              <a:rPr sz="1500">
                <a:solidFill>
                  <a:srgbClr val="6B3333"/>
                </a:solidFill>
                <a:latin typeface="微软雅黑" panose="020B0503020204020204" charset="-122"/>
                <a:ea typeface="微软雅黑" panose="020B0503020204020204" charset="-122"/>
              </a:rPr>
              <a:t>的关键时期</a:t>
            </a:r>
            <a:endParaRPr sz="1500">
              <a:solidFill>
                <a:srgbClr val="6B3333"/>
              </a:solidFill>
              <a:latin typeface="微软雅黑" panose="020B0503020204020204" charset="-122"/>
              <a:ea typeface="微软雅黑" panose="020B0503020204020204" charset="-122"/>
            </a:endParaRPr>
          </a:p>
        </p:txBody>
      </p:sp>
      <p:grpSp>
        <p:nvGrpSpPr>
          <p:cNvPr id="80" name="组合 79"/>
          <p:cNvGrpSpPr/>
          <p:nvPr/>
        </p:nvGrpSpPr>
        <p:grpSpPr>
          <a:xfrm>
            <a:off x="771525" y="5292090"/>
            <a:ext cx="3129280" cy="781050"/>
            <a:chOff x="1215" y="8334"/>
            <a:chExt cx="4928" cy="1230"/>
          </a:xfrm>
        </p:grpSpPr>
        <p:sp>
          <p:nvSpPr>
            <p:cNvPr id="25" name="任意多边形 24"/>
            <p:cNvSpPr/>
            <p:nvPr>
              <p:custDataLst>
                <p:tags r:id="rId21"/>
              </p:custDataLst>
            </p:nvPr>
          </p:nvSpPr>
          <p:spPr>
            <a:xfrm>
              <a:off x="1215" y="8334"/>
              <a:ext cx="4929" cy="1230"/>
            </a:xfrm>
            <a:custGeom>
              <a:avLst/>
              <a:gdLst>
                <a:gd name="sw" fmla="*/ 1 w 4929"/>
                <a:gd name="sh" fmla="*/ 1 h 1230"/>
                <a:gd name="mins" fmla="min sw sh"/>
                <a:gd name="dsw" fmla="+- 0 sw mins"/>
                <a:gd name="dsh" fmla="+- 0 sh mins"/>
                <a:gd name="p0x0" fmla="*/ 180 w 4929"/>
                <a:gd name="p0y0" fmla="*/ 0 h 1230"/>
                <a:gd name="p0x1" fmla="*/ 4749 w 4929"/>
                <a:gd name="p0y1" fmla="*/ 0 h 1230"/>
                <a:gd name="p0x2" fmla="*/ 4849 w 4929"/>
                <a:gd name="p0y2" fmla="*/ 0 h 1230"/>
                <a:gd name="p0x3" fmla="*/ 4929 w 4929"/>
                <a:gd name="p0y3" fmla="*/ 80 h 1230"/>
                <a:gd name="p0x4" fmla="*/ 4929 w 4929"/>
                <a:gd name="p0y4" fmla="*/ 180 h 1230"/>
                <a:gd name="p0x5" fmla="*/ 4929 w 4929"/>
                <a:gd name="p0y5" fmla="*/ 1050 h 1230"/>
                <a:gd name="p0x6" fmla="*/ 4929 w 4929"/>
                <a:gd name="p0y6" fmla="*/ 1149 h 1230"/>
                <a:gd name="p0x7" fmla="*/ 4849 w 4929"/>
                <a:gd name="p0y7" fmla="*/ 1230 h 1230"/>
                <a:gd name="p0x8" fmla="*/ 4749 w 4929"/>
                <a:gd name="p0y8" fmla="*/ 1230 h 1230"/>
                <a:gd name="p0x9" fmla="*/ 180 w 4929"/>
                <a:gd name="p0y9" fmla="*/ 1230 h 1230"/>
                <a:gd name="p0x10" fmla="*/ 80 w 4929"/>
                <a:gd name="p0y10" fmla="*/ 1230 h 1230"/>
                <a:gd name="p0x11" fmla="*/ 0 w 4929"/>
                <a:gd name="p0y11" fmla="*/ 1149 h 1230"/>
                <a:gd name="p0x12" fmla="*/ 0 w 4929"/>
                <a:gd name="p0y12" fmla="*/ 1050 h 1230"/>
                <a:gd name="p0x13" fmla="*/ 0 w 4929"/>
                <a:gd name="p0y13" fmla="*/ 180 h 1230"/>
                <a:gd name="p0x14" fmla="*/ 0 w 4929"/>
                <a:gd name="p0y14" fmla="*/ 80 h 1230"/>
                <a:gd name="p0x15" fmla="*/ 80 w 4929"/>
                <a:gd name="p0y15" fmla="*/ 0 h 1230"/>
                <a:gd name="p0x16" fmla="*/ 180 w 4929"/>
                <a:gd name="p0y16" fmla="*/ 0 h 123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DF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6" name="任意多边形 25"/>
            <p:cNvSpPr/>
            <p:nvPr>
              <p:custDataLst>
                <p:tags r:id="rId22"/>
              </p:custDataLst>
            </p:nvPr>
          </p:nvSpPr>
          <p:spPr>
            <a:xfrm>
              <a:off x="1326" y="8334"/>
              <a:ext cx="4766" cy="64"/>
            </a:xfrm>
            <a:custGeom>
              <a:avLst/>
              <a:gdLst>
                <a:gd name="sw" fmla="*/ 1 w 4766"/>
                <a:gd name="sh" fmla="*/ 1 h 63"/>
                <a:gd name="mins" fmla="min sw sh"/>
                <a:gd name="dsw" fmla="+- 0 sw mins"/>
                <a:gd name="dsh" fmla="+- 0 sh mins"/>
                <a:gd name="p0x0" fmla="*/ 68 w 4766"/>
                <a:gd name="p0y0" fmla="*/ 0 h 63"/>
                <a:gd name="p0x1" fmla="*/ 4638 w 4766"/>
                <a:gd name="p0y1" fmla="*/ 0 h 63"/>
                <a:gd name="p0x2" fmla="*/ 4688 w 4766"/>
                <a:gd name="p0y2" fmla="*/ 0 h 63"/>
                <a:gd name="p0x3" fmla="*/ 4733 w 4766"/>
                <a:gd name="p0y3" fmla="*/ 20 h 63"/>
                <a:gd name="p0x4" fmla="*/ 4766 w 4766"/>
                <a:gd name="p0y4" fmla="*/ 52 h 63"/>
                <a:gd name="p0x5" fmla="*/ 4755 w 4766"/>
                <a:gd name="p0y5" fmla="*/ 63 h 63"/>
                <a:gd name="p0x6" fmla="*/ 4725 w 4766"/>
                <a:gd name="p0y6" fmla="*/ 33 h 63"/>
                <a:gd name="p0x7" fmla="*/ 4684 w 4766"/>
                <a:gd name="p0y7" fmla="*/ 15 h 63"/>
                <a:gd name="p0x8" fmla="*/ 4638 w 4766"/>
                <a:gd name="p0y8" fmla="*/ 15 h 63"/>
                <a:gd name="p0x9" fmla="*/ 68 w 4766"/>
                <a:gd name="p0y9" fmla="*/ 15 h 63"/>
                <a:gd name="p0x10" fmla="*/ 50 w 4766"/>
                <a:gd name="p0y10" fmla="*/ 15 h 63"/>
                <a:gd name="p0x11" fmla="*/ 33 w 4766"/>
                <a:gd name="p0y11" fmla="*/ 19 h 63"/>
                <a:gd name="p0x12" fmla="*/ 17 w 4766"/>
                <a:gd name="p0y12" fmla="*/ 27 h 63"/>
                <a:gd name="p0x13" fmla="*/ 0 w 4766"/>
                <a:gd name="p0y13" fmla="*/ 13 h 63"/>
                <a:gd name="p0x14" fmla="*/ 0 w 4766"/>
                <a:gd name="p0y14" fmla="*/ 13 h 63"/>
                <a:gd name="p0x15" fmla="*/ 21 w 4766"/>
                <a:gd name="p0y15" fmla="*/ 4 h 63"/>
                <a:gd name="p0x16" fmla="*/ 44 w 4766"/>
                <a:gd name="p0y16" fmla="*/ 0 h 63"/>
                <a:gd name="p0x17" fmla="*/ 68 w 4766"/>
                <a:gd name="p0y17" fmla="*/ 0 h 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7" name="任意多边形 26"/>
            <p:cNvSpPr/>
            <p:nvPr>
              <p:custDataLst>
                <p:tags r:id="rId23"/>
              </p:custDataLst>
            </p:nvPr>
          </p:nvSpPr>
          <p:spPr>
            <a:xfrm>
              <a:off x="6081" y="8387"/>
              <a:ext cx="63" cy="1125"/>
            </a:xfrm>
            <a:custGeom>
              <a:avLst/>
              <a:gdLst>
                <a:gd name="sw" fmla="*/ 1 w 63"/>
                <a:gd name="sh" fmla="*/ 1 h 1124"/>
                <a:gd name="mins" fmla="min sw sh"/>
                <a:gd name="dsw" fmla="+- 0 sw mins"/>
                <a:gd name="dsh" fmla="+- 0 sh mins"/>
                <a:gd name="p0x0" fmla="*/ 63 w 63"/>
                <a:gd name="p0y0" fmla="*/ 127 h 1124"/>
                <a:gd name="p0x1" fmla="*/ 63 w 63"/>
                <a:gd name="p0y1" fmla="*/ 997 h 1124"/>
                <a:gd name="p0x2" fmla="*/ 63 w 63"/>
                <a:gd name="p0y2" fmla="*/ 1046 h 1124"/>
                <a:gd name="p0x3" fmla="*/ 43 w 63"/>
                <a:gd name="p0y3" fmla="*/ 1091 h 1124"/>
                <a:gd name="p0x4" fmla="*/ 10 w 63"/>
                <a:gd name="p0y4" fmla="*/ 1124 h 1124"/>
                <a:gd name="p0x5" fmla="*/ 0 w 63"/>
                <a:gd name="p0y5" fmla="*/ 1113 h 1124"/>
                <a:gd name="p0x6" fmla="*/ 29 w 63"/>
                <a:gd name="p0y6" fmla="*/ 1084 h 1124"/>
                <a:gd name="p0x7" fmla="*/ 48 w 63"/>
                <a:gd name="p0y7" fmla="*/ 1042 h 1124"/>
                <a:gd name="p0x8" fmla="*/ 48 w 63"/>
                <a:gd name="p0y8" fmla="*/ 997 h 1124"/>
                <a:gd name="p0x9" fmla="*/ 48 w 63"/>
                <a:gd name="p0y9" fmla="*/ 127 h 1124"/>
                <a:gd name="p0x10" fmla="*/ 48 w 63"/>
                <a:gd name="p0y10" fmla="*/ 81 h 1124"/>
                <a:gd name="p0x11" fmla="*/ 29 w 63"/>
                <a:gd name="p0y11" fmla="*/ 40 h 1124"/>
                <a:gd name="p0x12" fmla="*/ 0 w 63"/>
                <a:gd name="p0y12" fmla="*/ 10 h 1124"/>
                <a:gd name="p0x13" fmla="*/ 10 w 63"/>
                <a:gd name="p0y13" fmla="*/ 0 h 1124"/>
                <a:gd name="p0x14" fmla="*/ 43 w 63"/>
                <a:gd name="p0y14" fmla="*/ 32 h 1124"/>
                <a:gd name="p0x15" fmla="*/ 63 w 63"/>
                <a:gd name="p0y15" fmla="*/ 77 h 1124"/>
                <a:gd name="p0x16" fmla="*/ 63 w 63"/>
                <a:gd name="p0y16" fmla="*/ 127 h 112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8" name="任意多边形 27"/>
            <p:cNvSpPr/>
            <p:nvPr>
              <p:custDataLst>
                <p:tags r:id="rId24"/>
              </p:custDataLst>
            </p:nvPr>
          </p:nvSpPr>
          <p:spPr>
            <a:xfrm>
              <a:off x="1326" y="9501"/>
              <a:ext cx="4766" cy="63"/>
            </a:xfrm>
            <a:custGeom>
              <a:avLst/>
              <a:gdLst>
                <a:gd name="sw" fmla="*/ 1 w 4766"/>
                <a:gd name="sh" fmla="*/ 1 h 63"/>
                <a:gd name="mins" fmla="min sw sh"/>
                <a:gd name="dsw" fmla="+- 0 sw mins"/>
                <a:gd name="dsh" fmla="+- 0 sh mins"/>
                <a:gd name="p0x0" fmla="*/ 4638 w 4766"/>
                <a:gd name="p0y0" fmla="*/ 63 h 63"/>
                <a:gd name="p0x1" fmla="*/ 68 w 4766"/>
                <a:gd name="p0y1" fmla="*/ 63 h 63"/>
                <a:gd name="p0x2" fmla="*/ 44 w 4766"/>
                <a:gd name="p0y2" fmla="*/ 63 h 63"/>
                <a:gd name="p0x3" fmla="*/ 21 w 4766"/>
                <a:gd name="p0y3" fmla="*/ 58 h 63"/>
                <a:gd name="p0x4" fmla="*/ 0 w 4766"/>
                <a:gd name="p0y4" fmla="*/ 49 h 63"/>
                <a:gd name="p0x5" fmla="*/ 17 w 4766"/>
                <a:gd name="p0y5" fmla="*/ 35 h 63"/>
                <a:gd name="p0x6" fmla="*/ 17 w 4766"/>
                <a:gd name="p0y6" fmla="*/ 35 h 63"/>
                <a:gd name="p0x7" fmla="*/ 33 w 4766"/>
                <a:gd name="p0y7" fmla="*/ 43 h 63"/>
                <a:gd name="p0x8" fmla="*/ 50 w 4766"/>
                <a:gd name="p0y8" fmla="*/ 48 h 63"/>
                <a:gd name="p0x9" fmla="*/ 68 w 4766"/>
                <a:gd name="p0y9" fmla="*/ 48 h 63"/>
                <a:gd name="p0x10" fmla="*/ 4638 w 4766"/>
                <a:gd name="p0y10" fmla="*/ 48 h 63"/>
                <a:gd name="p0x11" fmla="*/ 4684 w 4766"/>
                <a:gd name="p0y11" fmla="*/ 48 h 63"/>
                <a:gd name="p0x12" fmla="*/ 4725 w 4766"/>
                <a:gd name="p0y12" fmla="*/ 29 h 63"/>
                <a:gd name="p0x13" fmla="*/ 4755 w 4766"/>
                <a:gd name="p0y13" fmla="*/ 0 h 63"/>
                <a:gd name="p0x14" fmla="*/ 4766 w 4766"/>
                <a:gd name="p0y14" fmla="*/ 10 h 63"/>
                <a:gd name="p0x15" fmla="*/ 4733 w 4766"/>
                <a:gd name="p0y15" fmla="*/ 43 h 63"/>
                <a:gd name="p0x16" fmla="*/ 4688 w 4766"/>
                <a:gd name="p0y16" fmla="*/ 63 h 63"/>
                <a:gd name="p0x17" fmla="*/ 4638 w 4766"/>
                <a:gd name="p0y17" fmla="*/ 63 h 6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9" name="任意多边形 28"/>
            <p:cNvSpPr/>
            <p:nvPr>
              <p:custDataLst>
                <p:tags r:id="rId25"/>
              </p:custDataLst>
            </p:nvPr>
          </p:nvSpPr>
          <p:spPr>
            <a:xfrm>
              <a:off x="1215" y="8348"/>
              <a:ext cx="128" cy="1203"/>
            </a:xfrm>
            <a:custGeom>
              <a:avLst/>
              <a:gdLst>
                <a:gd name="sw" fmla="*/ 1 w 128"/>
                <a:gd name="sh" fmla="*/ 1 h 1202"/>
                <a:gd name="mins" fmla="min sw sh"/>
                <a:gd name="dsw" fmla="+- 0 sw mins"/>
                <a:gd name="dsh" fmla="+- 0 sh mins"/>
                <a:gd name="p0x0" fmla="*/ 0 w 128"/>
                <a:gd name="p0y0" fmla="*/ 1036 h 1202"/>
                <a:gd name="p0x1" fmla="*/ 0 w 128"/>
                <a:gd name="p0y1" fmla="*/ 166 h 1202"/>
                <a:gd name="p0x2" fmla="*/ 0 w 128"/>
                <a:gd name="p0y2" fmla="*/ 91 h 1202"/>
                <a:gd name="p0x3" fmla="*/ 45 w 128"/>
                <a:gd name="p0y3" fmla="*/ 27 h 1202"/>
                <a:gd name="p0x4" fmla="*/ 111 w 128"/>
                <a:gd name="p0y4" fmla="*/ 0 h 1202"/>
                <a:gd name="p0x5" fmla="*/ 128 w 128"/>
                <a:gd name="p0y5" fmla="*/ 13 h 1202"/>
                <a:gd name="p0x6" fmla="*/ 128 w 128"/>
                <a:gd name="p0y6" fmla="*/ 13 h 1202"/>
                <a:gd name="p0x7" fmla="*/ 79 w 128"/>
                <a:gd name="p0y7" fmla="*/ 38 h 1202"/>
                <a:gd name="p0x8" fmla="*/ 45 w 128"/>
                <a:gd name="p0y8" fmla="*/ 97 h 1202"/>
                <a:gd name="p0x9" fmla="*/ 45 w 128"/>
                <a:gd name="p0y9" fmla="*/ 166 h 1202"/>
                <a:gd name="p0x10" fmla="*/ 45 w 128"/>
                <a:gd name="p0y10" fmla="*/ 1036 h 1202"/>
                <a:gd name="p0x11" fmla="*/ 45 w 128"/>
                <a:gd name="p0y11" fmla="*/ 1105 h 1202"/>
                <a:gd name="p0x12" fmla="*/ 79 w 128"/>
                <a:gd name="p0y12" fmla="*/ 1163 h 1202"/>
                <a:gd name="p0x13" fmla="*/ 128 w 128"/>
                <a:gd name="p0y13" fmla="*/ 1188 h 1202"/>
                <a:gd name="p0x14" fmla="*/ 111 w 128"/>
                <a:gd name="p0y14" fmla="*/ 1202 h 1202"/>
                <a:gd name="p0x15" fmla="*/ 111 w 128"/>
                <a:gd name="p0y15" fmla="*/ 1202 h 1202"/>
                <a:gd name="p0x16" fmla="*/ 45 w 128"/>
                <a:gd name="p0y16" fmla="*/ 1175 h 1202"/>
                <a:gd name="p0x17" fmla="*/ 0 w 128"/>
                <a:gd name="p0y17" fmla="*/ 1111 h 1202"/>
                <a:gd name="p0x18" fmla="*/ 0 w 128"/>
                <a:gd name="p0y18" fmla="*/ 1036 h 120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1" name="文本框 30"/>
          <p:cNvSpPr txBox="1"/>
          <p:nvPr>
            <p:custDataLst>
              <p:tags r:id="rId26"/>
            </p:custDataLst>
          </p:nvPr>
        </p:nvSpPr>
        <p:spPr>
          <a:xfrm>
            <a:off x="914400" y="5364061"/>
            <a:ext cx="2863825" cy="633413"/>
          </a:xfrm>
          <a:prstGeom prst="rect">
            <a:avLst/>
          </a:prstGeom>
          <a:noFill/>
        </p:spPr>
        <p:txBody>
          <a:bodyPr wrap="square" lIns="0" tIns="0" rIns="0" bIns="0" rtlCol="0" anchor="t">
            <a:noAutofit/>
          </a:bodyPr>
          <a:p>
            <a:pPr algn="l">
              <a:lnSpc>
                <a:spcPct val="133000"/>
              </a:lnSpc>
            </a:pPr>
            <a:r>
              <a:rPr sz="1500" b="1">
                <a:solidFill>
                  <a:schemeClr val="tx2"/>
                </a:solidFill>
                <a:latin typeface="微软雅黑" panose="020B0503020204020204" charset="-122"/>
                <a:ea typeface="微软雅黑" panose="020B0503020204020204" charset="-122"/>
              </a:rPr>
              <a:t>人情往来</a:t>
            </a:r>
            <a:r>
              <a:rPr sz="1500">
                <a:solidFill>
                  <a:srgbClr val="6B3333"/>
                </a:solidFill>
                <a:latin typeface="微软雅黑" panose="020B0503020204020204" charset="-122"/>
                <a:ea typeface="微软雅黑" panose="020B0503020204020204" charset="-122"/>
              </a:rPr>
              <a:t>增多，</a:t>
            </a:r>
            <a:r>
              <a:rPr sz="1500" b="1">
                <a:solidFill>
                  <a:schemeClr val="tx2"/>
                </a:solidFill>
                <a:latin typeface="微软雅黑" panose="020B0503020204020204" charset="-122"/>
                <a:ea typeface="微软雅黑" panose="020B0503020204020204" charset="-122"/>
              </a:rPr>
              <a:t>隐形变异</a:t>
            </a:r>
            <a:r>
              <a:rPr sz="1500">
                <a:solidFill>
                  <a:srgbClr val="6B3333"/>
                </a:solidFill>
                <a:latin typeface="微软雅黑" panose="020B0503020204020204" charset="-122"/>
                <a:ea typeface="微软雅黑" panose="020B0503020204020204" charset="-122"/>
              </a:rPr>
              <a:t>问题容易借机抬头</a:t>
            </a:r>
            <a:endParaRPr sz="1500">
              <a:solidFill>
                <a:srgbClr val="6B3333"/>
              </a:solidFill>
              <a:latin typeface="微软雅黑" panose="020B0503020204020204" charset="-122"/>
              <a:ea typeface="微软雅黑" panose="020B0503020204020204" charset="-122"/>
            </a:endParaRPr>
          </a:p>
        </p:txBody>
      </p:sp>
      <p:sp>
        <p:nvSpPr>
          <p:cNvPr id="32" name="任意多边形 31"/>
          <p:cNvSpPr/>
          <p:nvPr>
            <p:custDataLst>
              <p:tags r:id="rId27"/>
            </p:custDataLst>
          </p:nvPr>
        </p:nvSpPr>
        <p:spPr>
          <a:xfrm>
            <a:off x="4335145" y="2928620"/>
            <a:ext cx="3521075" cy="3543300"/>
          </a:xfrm>
          <a:custGeom>
            <a:avLst/>
            <a:gdLst>
              <a:gd name="sw" fmla="*/ 1 w 5544"/>
              <a:gd name="sh" fmla="*/ 1 h 5580"/>
              <a:gd name="mins" fmla="min sw sh"/>
              <a:gd name="dsw" fmla="+- 0 sw mins"/>
              <a:gd name="dsh" fmla="+- 0 sh mins"/>
              <a:gd name="p0x0" fmla="*/ 270 w 5544"/>
              <a:gd name="p0y0" fmla="*/ 0 h 5580"/>
              <a:gd name="p0x1" fmla="*/ 5274 w 5544"/>
              <a:gd name="p0y1" fmla="*/ 0 h 5580"/>
              <a:gd name="p0x2" fmla="*/ 5424 w 5544"/>
              <a:gd name="p0y2" fmla="*/ 0 h 5580"/>
              <a:gd name="p0x3" fmla="*/ 5544 w 5544"/>
              <a:gd name="p0y3" fmla="*/ 120 h 5580"/>
              <a:gd name="p0x4" fmla="*/ 5544 w 5544"/>
              <a:gd name="p0y4" fmla="*/ 270 h 5580"/>
              <a:gd name="p0x5" fmla="*/ 5544 w 5544"/>
              <a:gd name="p0y5" fmla="*/ 5310 h 5580"/>
              <a:gd name="p0x6" fmla="*/ 5544 w 5544"/>
              <a:gd name="p0y6" fmla="*/ 5459 h 5580"/>
              <a:gd name="p0x7" fmla="*/ 5424 w 5544"/>
              <a:gd name="p0y7" fmla="*/ 5580 h 5580"/>
              <a:gd name="p0x8" fmla="*/ 5274 w 5544"/>
              <a:gd name="p0y8" fmla="*/ 5580 h 5580"/>
              <a:gd name="p0x9" fmla="*/ 270 w 5544"/>
              <a:gd name="p0y9" fmla="*/ 5580 h 5580"/>
              <a:gd name="p0x10" fmla="*/ 120 w 5544"/>
              <a:gd name="p0y10" fmla="*/ 5580 h 5580"/>
              <a:gd name="p0x11" fmla="*/ 0 w 5544"/>
              <a:gd name="p0y11" fmla="*/ 5459 h 5580"/>
              <a:gd name="p0x12" fmla="*/ 0 w 5544"/>
              <a:gd name="p0y12" fmla="*/ 5310 h 5580"/>
              <a:gd name="p0x13" fmla="*/ 0 w 5544"/>
              <a:gd name="p0y13" fmla="*/ 270 h 5580"/>
              <a:gd name="p0x14" fmla="*/ 0 w 5544"/>
              <a:gd name="p0y14" fmla="*/ 120 h 5580"/>
              <a:gd name="p0x15" fmla="*/ 120 w 5544"/>
              <a:gd name="p0y15" fmla="*/ 0 h 5580"/>
              <a:gd name="p0x16" fmla="*/ 270 w 5544"/>
              <a:gd name="p0y16" fmla="*/ 0 h 558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9525" cmpd="sng">
            <a:solidFill>
              <a:schemeClr val="accent1">
                <a:lumMod val="21481"/>
                <a:lumOff val="78519"/>
              </a:schemeClr>
            </a:solidFill>
            <a:prstDash val="solid"/>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81" name="组合 80"/>
          <p:cNvGrpSpPr/>
          <p:nvPr/>
        </p:nvGrpSpPr>
        <p:grpSpPr>
          <a:xfrm>
            <a:off x="4530090" y="3124200"/>
            <a:ext cx="3130550" cy="466090"/>
            <a:chOff x="7134" y="4920"/>
            <a:chExt cx="4930" cy="734"/>
          </a:xfrm>
        </p:grpSpPr>
        <p:sp>
          <p:nvSpPr>
            <p:cNvPr id="33" name="任意多边形 32"/>
            <p:cNvSpPr/>
            <p:nvPr>
              <p:custDataLst>
                <p:tags r:id="rId28"/>
              </p:custDataLst>
            </p:nvPr>
          </p:nvSpPr>
          <p:spPr>
            <a:xfrm>
              <a:off x="7134" y="4920"/>
              <a:ext cx="4930" cy="735"/>
            </a:xfrm>
            <a:custGeom>
              <a:avLst/>
              <a:gdLst>
                <a:gd name="sw" fmla="*/ 1 w 4929"/>
                <a:gd name="sh" fmla="*/ 1 h 735"/>
                <a:gd name="mins" fmla="min sw sh"/>
                <a:gd name="dsw" fmla="+- 0 sw mins"/>
                <a:gd name="dsh" fmla="+- 0 sh mins"/>
                <a:gd name="p0x0" fmla="*/ 0 w 4929"/>
                <a:gd name="p0y0" fmla="*/ 0 h 735"/>
                <a:gd name="p0x1" fmla="*/ 4929 w 4929"/>
                <a:gd name="p0y1" fmla="*/ 0 h 735"/>
                <a:gd name="p0x2" fmla="*/ 4929 w 4929"/>
                <a:gd name="p0y2" fmla="*/ 735 h 735"/>
                <a:gd name="p0x3" fmla="*/ 0 w 4929"/>
                <a:gd name="p0y3" fmla="*/ 735 h 735"/>
                <a:gd name="p0x4" fmla="*/ 0 w 4929"/>
                <a:gd name="p0y4" fmla="*/ 0 h 73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4" name="任意多边形 33"/>
            <p:cNvSpPr/>
            <p:nvPr>
              <p:custDataLst>
                <p:tags r:id="rId29"/>
              </p:custDataLst>
            </p:nvPr>
          </p:nvSpPr>
          <p:spPr>
            <a:xfrm>
              <a:off x="7134" y="5640"/>
              <a:ext cx="4930" cy="15"/>
            </a:xfrm>
            <a:custGeom>
              <a:avLst/>
              <a:gdLst>
                <a:gd name="sw" fmla="*/ 1 w 4929"/>
                <a:gd name="sh" fmla="*/ 1 h 15"/>
                <a:gd name="mins" fmla="min sw sh"/>
                <a:gd name="dsw" fmla="+- 0 sw mins"/>
                <a:gd name="dsh" fmla="+- 0 sh mins"/>
                <a:gd name="p0x0" fmla="*/ 4929 w 4929"/>
                <a:gd name="p0y0" fmla="*/ 15 h 15"/>
                <a:gd name="p0x1" fmla="*/ 0 w 4929"/>
                <a:gd name="p0y1" fmla="*/ 15 h 15"/>
                <a:gd name="p0x2" fmla="*/ 0 w 4929"/>
                <a:gd name="p0y2" fmla="*/ 0 h 15"/>
                <a:gd name="p0x3" fmla="*/ 4929 w 4929"/>
                <a:gd name="p0y3" fmla="*/ 0 h 15"/>
                <a:gd name="p0x4" fmla="*/ 4929 w 4929"/>
                <a:gd name="p0y4" fmla="*/ 15 h 15"/>
              </a:gdLst>
              <a:ahLst/>
              <a:cxnLst/>
              <a:pathLst>
                <a:path>
                  <a:moveTo>
                    <a:pt x="p0x0" y="p0y0"/>
                  </a:moveTo>
                  <a:lnTo>
                    <a:pt x="p0x1" y="p0y1"/>
                  </a:lnTo>
                  <a:lnTo>
                    <a:pt x="p0x2" y="p0y2"/>
                  </a:lnTo>
                  <a:lnTo>
                    <a:pt x="p0x3" y="p0y3"/>
                  </a:lnTo>
                  <a:lnTo>
                    <a:pt x="p0x4" y="p0y4"/>
                  </a:lnTo>
                  <a:close/>
                </a:path>
              </a:pathLst>
            </a:cu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6" name="任意多边形 35"/>
          <p:cNvSpPr/>
          <p:nvPr>
            <p:custDataLst>
              <p:tags r:id="rId30"/>
            </p:custDataLst>
          </p:nvPr>
        </p:nvSpPr>
        <p:spPr>
          <a:xfrm>
            <a:off x="4535170" y="3128645"/>
            <a:ext cx="333375" cy="333375"/>
          </a:xfrm>
          <a:custGeom>
            <a:avLst/>
            <a:gdLst>
              <a:gd name="sw" fmla="*/ 1 w 525"/>
              <a:gd name="sh" fmla="*/ 1 h 525"/>
              <a:gd name="mins" fmla="min sw sh"/>
              <a:gd name="dsw" fmla="+- 0 sw mins"/>
              <a:gd name="dsh" fmla="+- 0 sh mins"/>
              <a:gd name="p0x0" fmla="*/ 180 w 525"/>
              <a:gd name="p0y0" fmla="*/ 0 h 525"/>
              <a:gd name="p0x1" fmla="*/ 345 w 525"/>
              <a:gd name="p0y1" fmla="*/ 0 h 525"/>
              <a:gd name="p0x2" fmla="*/ 444 w 525"/>
              <a:gd name="p0y2" fmla="*/ 0 h 525"/>
              <a:gd name="p0x3" fmla="*/ 525 w 525"/>
              <a:gd name="p0y3" fmla="*/ 80 h 525"/>
              <a:gd name="p0x4" fmla="*/ 525 w 525"/>
              <a:gd name="p0y4" fmla="*/ 180 h 525"/>
              <a:gd name="p0x5" fmla="*/ 525 w 525"/>
              <a:gd name="p0y5" fmla="*/ 345 h 525"/>
              <a:gd name="p0x6" fmla="*/ 525 w 525"/>
              <a:gd name="p0y6" fmla="*/ 444 h 525"/>
              <a:gd name="p0x7" fmla="*/ 444 w 525"/>
              <a:gd name="p0y7" fmla="*/ 525 h 525"/>
              <a:gd name="p0x8" fmla="*/ 345 w 525"/>
              <a:gd name="p0y8" fmla="*/ 525 h 525"/>
              <a:gd name="p0x9" fmla="*/ 180 w 525"/>
              <a:gd name="p0y9" fmla="*/ 525 h 525"/>
              <a:gd name="p0x10" fmla="*/ 80 w 525"/>
              <a:gd name="p0y10" fmla="*/ 525 h 525"/>
              <a:gd name="p0x11" fmla="*/ 0 w 525"/>
              <a:gd name="p0y11" fmla="*/ 444 h 525"/>
              <a:gd name="p0x12" fmla="*/ 0 w 525"/>
              <a:gd name="p0y12" fmla="*/ 345 h 525"/>
              <a:gd name="p0x13" fmla="*/ 0 w 525"/>
              <a:gd name="p0y13" fmla="*/ 180 h 525"/>
              <a:gd name="p0x14" fmla="*/ 0 w 525"/>
              <a:gd name="p0y14" fmla="*/ 80 h 525"/>
              <a:gd name="p0x15" fmla="*/ 80 w 525"/>
              <a:gd name="p0y15" fmla="*/ 0 h 525"/>
              <a:gd name="p0x16" fmla="*/ 180 w 525"/>
              <a:gd name="p0y16" fmla="*/ 0 h 5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96579"/>
            </a:schemeClr>
          </a:solidFill>
          <a:ln w="9525" cmpd="sng">
            <a:solidFill>
              <a:schemeClr val="accent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37" name="图片 36" descr="726b4542-abf3-11f1-bcb2-d67cdf64a1ab"/>
          <p:cNvPicPr/>
          <p:nvPr>
            <p:custDataLst>
              <p:tags r:id="rId31"/>
            </p:custDataLst>
          </p:nvPr>
        </p:nvPicPr>
        <p:blipFill>
          <a:blip r:embed="rId32">
            <a:extLst>
              <a:ext uri="{96DAC541-7B7A-43D3-8B79-37D633B846F1}">
                <asvg:svgBlip xmlns:asvg="http://schemas.microsoft.com/office/drawing/2016/SVG/main" r:embed="rId33"/>
              </a:ext>
            </a:extLst>
          </a:blip>
          <a:srcRect l="-291" r="291"/>
          <a:stretch>
            <a:fillRect/>
          </a:stretch>
        </p:blipFill>
        <p:spPr>
          <a:xfrm>
            <a:off x="4596765" y="3190875"/>
            <a:ext cx="209550" cy="209550"/>
          </a:xfrm>
          <a:prstGeom prst="rect">
            <a:avLst/>
          </a:prstGeom>
        </p:spPr>
      </p:pic>
      <p:sp>
        <p:nvSpPr>
          <p:cNvPr id="40" name="文本框 39"/>
          <p:cNvSpPr txBox="1"/>
          <p:nvPr>
            <p:custDataLst>
              <p:tags r:id="rId34"/>
            </p:custDataLst>
          </p:nvPr>
        </p:nvSpPr>
        <p:spPr>
          <a:xfrm>
            <a:off x="4987899" y="3112770"/>
            <a:ext cx="2673325" cy="365760"/>
          </a:xfrm>
          <a:prstGeom prst="rect">
            <a:avLst/>
          </a:prstGeom>
          <a:noFill/>
        </p:spPr>
        <p:txBody>
          <a:bodyPr wrap="square" lIns="0" tIns="0" rIns="0" bIns="0" rtlCol="0" anchor="t">
            <a:noAutofit/>
          </a:bodyPr>
          <a:p>
            <a:pPr algn="l">
              <a:lnSpc>
                <a:spcPct val="104000"/>
              </a:lnSpc>
            </a:pPr>
            <a:r>
              <a:rPr sz="2100" b="1" spc="42">
                <a:solidFill>
                  <a:srgbClr val="3F0707"/>
                </a:solidFill>
                <a:latin typeface="微软雅黑" panose="020B0503020204020204" charset="-122"/>
                <a:ea typeface="微软雅黑" panose="020B0503020204020204" charset="-122"/>
              </a:rPr>
              <a:t>首个长假检验节点</a:t>
            </a:r>
            <a:endParaRPr sz="2100" b="1" spc="42">
              <a:solidFill>
                <a:srgbClr val="3F0707"/>
              </a:solidFill>
              <a:latin typeface="微软雅黑" panose="020B0503020204020204" charset="-122"/>
              <a:ea typeface="微软雅黑" panose="020B0503020204020204" charset="-122"/>
            </a:endParaRPr>
          </a:p>
        </p:txBody>
      </p:sp>
      <p:grpSp>
        <p:nvGrpSpPr>
          <p:cNvPr id="82" name="组合 81"/>
          <p:cNvGrpSpPr/>
          <p:nvPr/>
        </p:nvGrpSpPr>
        <p:grpSpPr>
          <a:xfrm>
            <a:off x="4530090" y="4015740"/>
            <a:ext cx="3130550" cy="1085850"/>
            <a:chOff x="7134" y="6324"/>
            <a:chExt cx="4930" cy="1710"/>
          </a:xfrm>
        </p:grpSpPr>
        <p:sp>
          <p:nvSpPr>
            <p:cNvPr id="41" name="任意多边形 40"/>
            <p:cNvSpPr/>
            <p:nvPr>
              <p:custDataLst>
                <p:tags r:id="rId35"/>
              </p:custDataLst>
            </p:nvPr>
          </p:nvSpPr>
          <p:spPr>
            <a:xfrm>
              <a:off x="7134" y="6324"/>
              <a:ext cx="4930" cy="1710"/>
            </a:xfrm>
            <a:custGeom>
              <a:avLst/>
              <a:gdLst>
                <a:gd name="sw" fmla="*/ 1 w 4929"/>
                <a:gd name="sh" fmla="*/ 1 h 1710"/>
                <a:gd name="mins" fmla="min sw sh"/>
                <a:gd name="dsw" fmla="+- 0 sw mins"/>
                <a:gd name="dsh" fmla="+- 0 sh mins"/>
                <a:gd name="p0x0" fmla="*/ 180 w 4929"/>
                <a:gd name="p0y0" fmla="*/ 0 h 1710"/>
                <a:gd name="p0x1" fmla="*/ 4749 w 4929"/>
                <a:gd name="p0y1" fmla="*/ 0 h 1710"/>
                <a:gd name="p0x2" fmla="*/ 4849 w 4929"/>
                <a:gd name="p0y2" fmla="*/ 0 h 1710"/>
                <a:gd name="p0x3" fmla="*/ 4929 w 4929"/>
                <a:gd name="p0y3" fmla="*/ 80 h 1710"/>
                <a:gd name="p0x4" fmla="*/ 4929 w 4929"/>
                <a:gd name="p0y4" fmla="*/ 180 h 1710"/>
                <a:gd name="p0x5" fmla="*/ 4929 w 4929"/>
                <a:gd name="p0y5" fmla="*/ 1530 h 1710"/>
                <a:gd name="p0x6" fmla="*/ 4929 w 4929"/>
                <a:gd name="p0y6" fmla="*/ 1629 h 1710"/>
                <a:gd name="p0x7" fmla="*/ 4849 w 4929"/>
                <a:gd name="p0y7" fmla="*/ 1710 h 1710"/>
                <a:gd name="p0x8" fmla="*/ 4749 w 4929"/>
                <a:gd name="p0y8" fmla="*/ 1710 h 1710"/>
                <a:gd name="p0x9" fmla="*/ 180 w 4929"/>
                <a:gd name="p0y9" fmla="*/ 1710 h 1710"/>
                <a:gd name="p0x10" fmla="*/ 80 w 4929"/>
                <a:gd name="p0y10" fmla="*/ 1710 h 1710"/>
                <a:gd name="p0x11" fmla="*/ 0 w 4929"/>
                <a:gd name="p0y11" fmla="*/ 1629 h 1710"/>
                <a:gd name="p0x12" fmla="*/ 0 w 4929"/>
                <a:gd name="p0y12" fmla="*/ 1530 h 1710"/>
                <a:gd name="p0x13" fmla="*/ 0 w 4929"/>
                <a:gd name="p0y13" fmla="*/ 180 h 1710"/>
                <a:gd name="p0x14" fmla="*/ 0 w 4929"/>
                <a:gd name="p0y14" fmla="*/ 80 h 1710"/>
                <a:gd name="p0x15" fmla="*/ 80 w 4929"/>
                <a:gd name="p0y15" fmla="*/ 0 h 1710"/>
                <a:gd name="p0x16" fmla="*/ 180 w 4929"/>
                <a:gd name="p0y16" fmla="*/ 0 h 171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DF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2" name="任意多边形 41"/>
            <p:cNvSpPr/>
            <p:nvPr>
              <p:custDataLst>
                <p:tags r:id="rId36"/>
              </p:custDataLst>
            </p:nvPr>
          </p:nvSpPr>
          <p:spPr>
            <a:xfrm>
              <a:off x="7246" y="6324"/>
              <a:ext cx="4766" cy="64"/>
            </a:xfrm>
            <a:custGeom>
              <a:avLst/>
              <a:gdLst>
                <a:gd name="sw" fmla="*/ 1 w 4766"/>
                <a:gd name="sh" fmla="*/ 1 h 63"/>
                <a:gd name="mins" fmla="min sw sh"/>
                <a:gd name="dsw" fmla="+- 0 sw mins"/>
                <a:gd name="dsh" fmla="+- 0 sh mins"/>
                <a:gd name="p0x0" fmla="*/ 68 w 4766"/>
                <a:gd name="p0y0" fmla="*/ 0 h 63"/>
                <a:gd name="p0x1" fmla="*/ 4638 w 4766"/>
                <a:gd name="p0y1" fmla="*/ 0 h 63"/>
                <a:gd name="p0x2" fmla="*/ 4688 w 4766"/>
                <a:gd name="p0y2" fmla="*/ 0 h 63"/>
                <a:gd name="p0x3" fmla="*/ 4733 w 4766"/>
                <a:gd name="p0y3" fmla="*/ 20 h 63"/>
                <a:gd name="p0x4" fmla="*/ 4766 w 4766"/>
                <a:gd name="p0y4" fmla="*/ 52 h 63"/>
                <a:gd name="p0x5" fmla="*/ 4755 w 4766"/>
                <a:gd name="p0y5" fmla="*/ 63 h 63"/>
                <a:gd name="p0x6" fmla="*/ 4725 w 4766"/>
                <a:gd name="p0y6" fmla="*/ 33 h 63"/>
                <a:gd name="p0x7" fmla="*/ 4684 w 4766"/>
                <a:gd name="p0y7" fmla="*/ 15 h 63"/>
                <a:gd name="p0x8" fmla="*/ 4638 w 4766"/>
                <a:gd name="p0y8" fmla="*/ 15 h 63"/>
                <a:gd name="p0x9" fmla="*/ 68 w 4766"/>
                <a:gd name="p0y9" fmla="*/ 15 h 63"/>
                <a:gd name="p0x10" fmla="*/ 50 w 4766"/>
                <a:gd name="p0y10" fmla="*/ 15 h 63"/>
                <a:gd name="p0x11" fmla="*/ 33 w 4766"/>
                <a:gd name="p0y11" fmla="*/ 19 h 63"/>
                <a:gd name="p0x12" fmla="*/ 17 w 4766"/>
                <a:gd name="p0y12" fmla="*/ 27 h 63"/>
                <a:gd name="p0x13" fmla="*/ 0 w 4766"/>
                <a:gd name="p0y13" fmla="*/ 13 h 63"/>
                <a:gd name="p0x14" fmla="*/ 0 w 4766"/>
                <a:gd name="p0y14" fmla="*/ 13 h 63"/>
                <a:gd name="p0x15" fmla="*/ 21 w 4766"/>
                <a:gd name="p0y15" fmla="*/ 4 h 63"/>
                <a:gd name="p0x16" fmla="*/ 44 w 4766"/>
                <a:gd name="p0y16" fmla="*/ 0 h 63"/>
                <a:gd name="p0x17" fmla="*/ 68 w 4766"/>
                <a:gd name="p0y17" fmla="*/ 0 h 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3" name="任意多边形 42"/>
            <p:cNvSpPr/>
            <p:nvPr>
              <p:custDataLst>
                <p:tags r:id="rId37"/>
              </p:custDataLst>
            </p:nvPr>
          </p:nvSpPr>
          <p:spPr>
            <a:xfrm>
              <a:off x="12001" y="6377"/>
              <a:ext cx="63" cy="1605"/>
            </a:xfrm>
            <a:custGeom>
              <a:avLst/>
              <a:gdLst>
                <a:gd name="sw" fmla="*/ 1 w 63"/>
                <a:gd name="sh" fmla="*/ 1 h 1604"/>
                <a:gd name="mins" fmla="min sw sh"/>
                <a:gd name="dsw" fmla="+- 0 sw mins"/>
                <a:gd name="dsh" fmla="+- 0 sh mins"/>
                <a:gd name="p0x0" fmla="*/ 63 w 63"/>
                <a:gd name="p0y0" fmla="*/ 127 h 1604"/>
                <a:gd name="p0x1" fmla="*/ 63 w 63"/>
                <a:gd name="p0y1" fmla="*/ 1477 h 1604"/>
                <a:gd name="p0x2" fmla="*/ 63 w 63"/>
                <a:gd name="p0y2" fmla="*/ 1526 h 1604"/>
                <a:gd name="p0x3" fmla="*/ 43 w 63"/>
                <a:gd name="p0y3" fmla="*/ 1571 h 1604"/>
                <a:gd name="p0x4" fmla="*/ 10 w 63"/>
                <a:gd name="p0y4" fmla="*/ 1604 h 1604"/>
                <a:gd name="p0x5" fmla="*/ 0 w 63"/>
                <a:gd name="p0y5" fmla="*/ 1593 h 1604"/>
                <a:gd name="p0x6" fmla="*/ 29 w 63"/>
                <a:gd name="p0y6" fmla="*/ 1564 h 1604"/>
                <a:gd name="p0x7" fmla="*/ 48 w 63"/>
                <a:gd name="p0y7" fmla="*/ 1522 h 1604"/>
                <a:gd name="p0x8" fmla="*/ 48 w 63"/>
                <a:gd name="p0y8" fmla="*/ 1477 h 1604"/>
                <a:gd name="p0x9" fmla="*/ 48 w 63"/>
                <a:gd name="p0y9" fmla="*/ 127 h 1604"/>
                <a:gd name="p0x10" fmla="*/ 48 w 63"/>
                <a:gd name="p0y10" fmla="*/ 81 h 1604"/>
                <a:gd name="p0x11" fmla="*/ 29 w 63"/>
                <a:gd name="p0y11" fmla="*/ 40 h 1604"/>
                <a:gd name="p0x12" fmla="*/ 0 w 63"/>
                <a:gd name="p0y12" fmla="*/ 10 h 1604"/>
                <a:gd name="p0x13" fmla="*/ 10 w 63"/>
                <a:gd name="p0y13" fmla="*/ 0 h 1604"/>
                <a:gd name="p0x14" fmla="*/ 43 w 63"/>
                <a:gd name="p0y14" fmla="*/ 32 h 1604"/>
                <a:gd name="p0x15" fmla="*/ 63 w 63"/>
                <a:gd name="p0y15" fmla="*/ 77 h 1604"/>
                <a:gd name="p0x16" fmla="*/ 63 w 63"/>
                <a:gd name="p0y16" fmla="*/ 127 h 160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4" name="任意多边形 43"/>
            <p:cNvSpPr/>
            <p:nvPr>
              <p:custDataLst>
                <p:tags r:id="rId38"/>
              </p:custDataLst>
            </p:nvPr>
          </p:nvSpPr>
          <p:spPr>
            <a:xfrm>
              <a:off x="7246" y="7971"/>
              <a:ext cx="4766" cy="63"/>
            </a:xfrm>
            <a:custGeom>
              <a:avLst/>
              <a:gdLst>
                <a:gd name="sw" fmla="*/ 1 w 4766"/>
                <a:gd name="sh" fmla="*/ 1 h 63"/>
                <a:gd name="mins" fmla="min sw sh"/>
                <a:gd name="dsw" fmla="+- 0 sw mins"/>
                <a:gd name="dsh" fmla="+- 0 sh mins"/>
                <a:gd name="p0x0" fmla="*/ 4638 w 4766"/>
                <a:gd name="p0y0" fmla="*/ 63 h 63"/>
                <a:gd name="p0x1" fmla="*/ 68 w 4766"/>
                <a:gd name="p0y1" fmla="*/ 63 h 63"/>
                <a:gd name="p0x2" fmla="*/ 44 w 4766"/>
                <a:gd name="p0y2" fmla="*/ 63 h 63"/>
                <a:gd name="p0x3" fmla="*/ 21 w 4766"/>
                <a:gd name="p0y3" fmla="*/ 58 h 63"/>
                <a:gd name="p0x4" fmla="*/ 0 w 4766"/>
                <a:gd name="p0y4" fmla="*/ 49 h 63"/>
                <a:gd name="p0x5" fmla="*/ 17 w 4766"/>
                <a:gd name="p0y5" fmla="*/ 35 h 63"/>
                <a:gd name="p0x6" fmla="*/ 17 w 4766"/>
                <a:gd name="p0y6" fmla="*/ 35 h 63"/>
                <a:gd name="p0x7" fmla="*/ 33 w 4766"/>
                <a:gd name="p0y7" fmla="*/ 43 h 63"/>
                <a:gd name="p0x8" fmla="*/ 50 w 4766"/>
                <a:gd name="p0y8" fmla="*/ 48 h 63"/>
                <a:gd name="p0x9" fmla="*/ 68 w 4766"/>
                <a:gd name="p0y9" fmla="*/ 48 h 63"/>
                <a:gd name="p0x10" fmla="*/ 4638 w 4766"/>
                <a:gd name="p0y10" fmla="*/ 48 h 63"/>
                <a:gd name="p0x11" fmla="*/ 4684 w 4766"/>
                <a:gd name="p0y11" fmla="*/ 48 h 63"/>
                <a:gd name="p0x12" fmla="*/ 4725 w 4766"/>
                <a:gd name="p0y12" fmla="*/ 29 h 63"/>
                <a:gd name="p0x13" fmla="*/ 4755 w 4766"/>
                <a:gd name="p0y13" fmla="*/ 0 h 63"/>
                <a:gd name="p0x14" fmla="*/ 4766 w 4766"/>
                <a:gd name="p0y14" fmla="*/ 10 h 63"/>
                <a:gd name="p0x15" fmla="*/ 4733 w 4766"/>
                <a:gd name="p0y15" fmla="*/ 43 h 63"/>
                <a:gd name="p0x16" fmla="*/ 4688 w 4766"/>
                <a:gd name="p0y16" fmla="*/ 63 h 63"/>
                <a:gd name="p0x17" fmla="*/ 4638 w 4766"/>
                <a:gd name="p0y17" fmla="*/ 63 h 6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5" name="任意多边形 44"/>
            <p:cNvSpPr/>
            <p:nvPr>
              <p:custDataLst>
                <p:tags r:id="rId39"/>
              </p:custDataLst>
            </p:nvPr>
          </p:nvSpPr>
          <p:spPr>
            <a:xfrm>
              <a:off x="7134" y="6338"/>
              <a:ext cx="129" cy="1683"/>
            </a:xfrm>
            <a:custGeom>
              <a:avLst/>
              <a:gdLst>
                <a:gd name="sw" fmla="*/ 1 w 128"/>
                <a:gd name="sh" fmla="*/ 1 h 1682"/>
                <a:gd name="mins" fmla="min sw sh"/>
                <a:gd name="dsw" fmla="+- 0 sw mins"/>
                <a:gd name="dsh" fmla="+- 0 sh mins"/>
                <a:gd name="p0x0" fmla="*/ 0 w 128"/>
                <a:gd name="p0y0" fmla="*/ 1516 h 1682"/>
                <a:gd name="p0x1" fmla="*/ 0 w 128"/>
                <a:gd name="p0y1" fmla="*/ 166 h 1682"/>
                <a:gd name="p0x2" fmla="*/ 0 w 128"/>
                <a:gd name="p0y2" fmla="*/ 91 h 1682"/>
                <a:gd name="p0x3" fmla="*/ 45 w 128"/>
                <a:gd name="p0y3" fmla="*/ 27 h 1682"/>
                <a:gd name="p0x4" fmla="*/ 111 w 128"/>
                <a:gd name="p0y4" fmla="*/ 0 h 1682"/>
                <a:gd name="p0x5" fmla="*/ 128 w 128"/>
                <a:gd name="p0y5" fmla="*/ 13 h 1682"/>
                <a:gd name="p0x6" fmla="*/ 128 w 128"/>
                <a:gd name="p0y6" fmla="*/ 13 h 1682"/>
                <a:gd name="p0x7" fmla="*/ 79 w 128"/>
                <a:gd name="p0y7" fmla="*/ 38 h 1682"/>
                <a:gd name="p0x8" fmla="*/ 45 w 128"/>
                <a:gd name="p0y8" fmla="*/ 97 h 1682"/>
                <a:gd name="p0x9" fmla="*/ 45 w 128"/>
                <a:gd name="p0y9" fmla="*/ 166 h 1682"/>
                <a:gd name="p0x10" fmla="*/ 45 w 128"/>
                <a:gd name="p0y10" fmla="*/ 1516 h 1682"/>
                <a:gd name="p0x11" fmla="*/ 45 w 128"/>
                <a:gd name="p0y11" fmla="*/ 1585 h 1682"/>
                <a:gd name="p0x12" fmla="*/ 79 w 128"/>
                <a:gd name="p0y12" fmla="*/ 1643 h 1682"/>
                <a:gd name="p0x13" fmla="*/ 128 w 128"/>
                <a:gd name="p0y13" fmla="*/ 1668 h 1682"/>
                <a:gd name="p0x14" fmla="*/ 111 w 128"/>
                <a:gd name="p0y14" fmla="*/ 1682 h 1682"/>
                <a:gd name="p0x15" fmla="*/ 111 w 128"/>
                <a:gd name="p0y15" fmla="*/ 1682 h 1682"/>
                <a:gd name="p0x16" fmla="*/ 45 w 128"/>
                <a:gd name="p0y16" fmla="*/ 1655 h 1682"/>
                <a:gd name="p0x17" fmla="*/ 0 w 128"/>
                <a:gd name="p0y17" fmla="*/ 1591 h 1682"/>
                <a:gd name="p0x18" fmla="*/ 0 w 128"/>
                <a:gd name="p0y18" fmla="*/ 1516 h 168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47" name="文本框 46"/>
          <p:cNvSpPr txBox="1"/>
          <p:nvPr>
            <p:custDataLst>
              <p:tags r:id="rId40"/>
            </p:custDataLst>
          </p:nvPr>
        </p:nvSpPr>
        <p:spPr>
          <a:xfrm>
            <a:off x="4673574" y="4087787"/>
            <a:ext cx="2952750" cy="9382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今年中秋国庆是巩固拓展深入贯彻中央八项规定精神学习教育成果的</a:t>
            </a:r>
            <a:endParaRPr sz="1500">
              <a:solidFill>
                <a:srgbClr val="6B3333"/>
              </a:solidFill>
              <a:latin typeface="微软雅黑" panose="020B0503020204020204" charset="-122"/>
              <a:ea typeface="微软雅黑" panose="020B0503020204020204" charset="-122"/>
            </a:endParaRPr>
          </a:p>
          <a:p>
            <a:pPr algn="l">
              <a:lnSpc>
                <a:spcPct val="133000"/>
              </a:lnSpc>
            </a:pPr>
            <a:r>
              <a:rPr sz="1500" b="1">
                <a:solidFill>
                  <a:schemeClr val="tx2"/>
                </a:solidFill>
                <a:latin typeface="微软雅黑" panose="020B0503020204020204" charset="-122"/>
                <a:ea typeface="微软雅黑" panose="020B0503020204020204" charset="-122"/>
              </a:rPr>
              <a:t>首个长假</a:t>
            </a:r>
            <a:endParaRPr sz="1500" b="1">
              <a:solidFill>
                <a:schemeClr val="tx2"/>
              </a:solidFill>
              <a:latin typeface="微软雅黑" panose="020B0503020204020204" charset="-122"/>
              <a:ea typeface="微软雅黑" panose="020B0503020204020204" charset="-122"/>
            </a:endParaRPr>
          </a:p>
        </p:txBody>
      </p:sp>
      <p:grpSp>
        <p:nvGrpSpPr>
          <p:cNvPr id="83" name="组合 82"/>
          <p:cNvGrpSpPr/>
          <p:nvPr/>
        </p:nvGrpSpPr>
        <p:grpSpPr>
          <a:xfrm>
            <a:off x="4530090" y="5488940"/>
            <a:ext cx="3130550" cy="476250"/>
            <a:chOff x="7134" y="8644"/>
            <a:chExt cx="4930" cy="750"/>
          </a:xfrm>
        </p:grpSpPr>
        <p:sp>
          <p:nvSpPr>
            <p:cNvPr id="48" name="任意多边形 47"/>
            <p:cNvSpPr/>
            <p:nvPr>
              <p:custDataLst>
                <p:tags r:id="rId41"/>
              </p:custDataLst>
            </p:nvPr>
          </p:nvSpPr>
          <p:spPr>
            <a:xfrm>
              <a:off x="7134" y="8644"/>
              <a:ext cx="4930" cy="750"/>
            </a:xfrm>
            <a:custGeom>
              <a:avLst/>
              <a:gdLst>
                <a:gd name="sw" fmla="*/ 1 w 4929"/>
                <a:gd name="sh" fmla="*/ 1 h 750"/>
                <a:gd name="mins" fmla="min sw sh"/>
                <a:gd name="dsw" fmla="+- 0 sw mins"/>
                <a:gd name="dsh" fmla="+- 0 sh mins"/>
                <a:gd name="p0x0" fmla="*/ 180 w 4929"/>
                <a:gd name="p0y0" fmla="*/ 0 h 750"/>
                <a:gd name="p0x1" fmla="*/ 4749 w 4929"/>
                <a:gd name="p0y1" fmla="*/ 0 h 750"/>
                <a:gd name="p0x2" fmla="*/ 4849 w 4929"/>
                <a:gd name="p0y2" fmla="*/ 0 h 750"/>
                <a:gd name="p0x3" fmla="*/ 4929 w 4929"/>
                <a:gd name="p0y3" fmla="*/ 80 h 750"/>
                <a:gd name="p0x4" fmla="*/ 4929 w 4929"/>
                <a:gd name="p0y4" fmla="*/ 180 h 750"/>
                <a:gd name="p0x5" fmla="*/ 4929 w 4929"/>
                <a:gd name="p0y5" fmla="*/ 570 h 750"/>
                <a:gd name="p0x6" fmla="*/ 4929 w 4929"/>
                <a:gd name="p0y6" fmla="*/ 669 h 750"/>
                <a:gd name="p0x7" fmla="*/ 4849 w 4929"/>
                <a:gd name="p0y7" fmla="*/ 750 h 750"/>
                <a:gd name="p0x8" fmla="*/ 4749 w 4929"/>
                <a:gd name="p0y8" fmla="*/ 750 h 750"/>
                <a:gd name="p0x9" fmla="*/ 180 w 4929"/>
                <a:gd name="p0y9" fmla="*/ 750 h 750"/>
                <a:gd name="p0x10" fmla="*/ 80 w 4929"/>
                <a:gd name="p0y10" fmla="*/ 750 h 750"/>
                <a:gd name="p0x11" fmla="*/ 0 w 4929"/>
                <a:gd name="p0y11" fmla="*/ 669 h 750"/>
                <a:gd name="p0x12" fmla="*/ 0 w 4929"/>
                <a:gd name="p0y12" fmla="*/ 570 h 750"/>
                <a:gd name="p0x13" fmla="*/ 0 w 4929"/>
                <a:gd name="p0y13" fmla="*/ 180 h 750"/>
                <a:gd name="p0x14" fmla="*/ 0 w 4929"/>
                <a:gd name="p0y14" fmla="*/ 80 h 750"/>
                <a:gd name="p0x15" fmla="*/ 80 w 4929"/>
                <a:gd name="p0y15" fmla="*/ 0 h 750"/>
                <a:gd name="p0x16" fmla="*/ 180 w 4929"/>
                <a:gd name="p0y16" fmla="*/ 0 h 75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DF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9" name="任意多边形 48"/>
            <p:cNvSpPr/>
            <p:nvPr>
              <p:custDataLst>
                <p:tags r:id="rId42"/>
              </p:custDataLst>
            </p:nvPr>
          </p:nvSpPr>
          <p:spPr>
            <a:xfrm>
              <a:off x="7246" y="8644"/>
              <a:ext cx="4766" cy="64"/>
            </a:xfrm>
            <a:custGeom>
              <a:avLst/>
              <a:gdLst>
                <a:gd name="sw" fmla="*/ 1 w 4766"/>
                <a:gd name="sh" fmla="*/ 1 h 63"/>
                <a:gd name="mins" fmla="min sw sh"/>
                <a:gd name="dsw" fmla="+- 0 sw mins"/>
                <a:gd name="dsh" fmla="+- 0 sh mins"/>
                <a:gd name="p0x0" fmla="*/ 68 w 4766"/>
                <a:gd name="p0y0" fmla="*/ 0 h 63"/>
                <a:gd name="p0x1" fmla="*/ 4638 w 4766"/>
                <a:gd name="p0y1" fmla="*/ 0 h 63"/>
                <a:gd name="p0x2" fmla="*/ 4688 w 4766"/>
                <a:gd name="p0y2" fmla="*/ 0 h 63"/>
                <a:gd name="p0x3" fmla="*/ 4733 w 4766"/>
                <a:gd name="p0y3" fmla="*/ 20 h 63"/>
                <a:gd name="p0x4" fmla="*/ 4766 w 4766"/>
                <a:gd name="p0y4" fmla="*/ 52 h 63"/>
                <a:gd name="p0x5" fmla="*/ 4755 w 4766"/>
                <a:gd name="p0y5" fmla="*/ 63 h 63"/>
                <a:gd name="p0x6" fmla="*/ 4725 w 4766"/>
                <a:gd name="p0y6" fmla="*/ 33 h 63"/>
                <a:gd name="p0x7" fmla="*/ 4684 w 4766"/>
                <a:gd name="p0y7" fmla="*/ 15 h 63"/>
                <a:gd name="p0x8" fmla="*/ 4638 w 4766"/>
                <a:gd name="p0y8" fmla="*/ 15 h 63"/>
                <a:gd name="p0x9" fmla="*/ 68 w 4766"/>
                <a:gd name="p0y9" fmla="*/ 15 h 63"/>
                <a:gd name="p0x10" fmla="*/ 50 w 4766"/>
                <a:gd name="p0y10" fmla="*/ 15 h 63"/>
                <a:gd name="p0x11" fmla="*/ 33 w 4766"/>
                <a:gd name="p0y11" fmla="*/ 19 h 63"/>
                <a:gd name="p0x12" fmla="*/ 17 w 4766"/>
                <a:gd name="p0y12" fmla="*/ 27 h 63"/>
                <a:gd name="p0x13" fmla="*/ 0 w 4766"/>
                <a:gd name="p0y13" fmla="*/ 13 h 63"/>
                <a:gd name="p0x14" fmla="*/ 0 w 4766"/>
                <a:gd name="p0y14" fmla="*/ 13 h 63"/>
                <a:gd name="p0x15" fmla="*/ 21 w 4766"/>
                <a:gd name="p0y15" fmla="*/ 4 h 63"/>
                <a:gd name="p0x16" fmla="*/ 44 w 4766"/>
                <a:gd name="p0y16" fmla="*/ 0 h 63"/>
                <a:gd name="p0x17" fmla="*/ 68 w 4766"/>
                <a:gd name="p0y17" fmla="*/ 0 h 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0" name="任意多边形 49"/>
            <p:cNvSpPr/>
            <p:nvPr>
              <p:custDataLst>
                <p:tags r:id="rId43"/>
              </p:custDataLst>
            </p:nvPr>
          </p:nvSpPr>
          <p:spPr>
            <a:xfrm>
              <a:off x="12001" y="8697"/>
              <a:ext cx="63" cy="645"/>
            </a:xfrm>
            <a:custGeom>
              <a:avLst/>
              <a:gdLst>
                <a:gd name="sw" fmla="*/ 1 w 63"/>
                <a:gd name="sh" fmla="*/ 1 h 644"/>
                <a:gd name="mins" fmla="min sw sh"/>
                <a:gd name="dsw" fmla="+- 0 sw mins"/>
                <a:gd name="dsh" fmla="+- 0 sh mins"/>
                <a:gd name="p0x0" fmla="*/ 63 w 63"/>
                <a:gd name="p0y0" fmla="*/ 127 h 644"/>
                <a:gd name="p0x1" fmla="*/ 63 w 63"/>
                <a:gd name="p0y1" fmla="*/ 517 h 644"/>
                <a:gd name="p0x2" fmla="*/ 63 w 63"/>
                <a:gd name="p0y2" fmla="*/ 566 h 644"/>
                <a:gd name="p0x3" fmla="*/ 43 w 63"/>
                <a:gd name="p0y3" fmla="*/ 611 h 644"/>
                <a:gd name="p0x4" fmla="*/ 10 w 63"/>
                <a:gd name="p0y4" fmla="*/ 644 h 644"/>
                <a:gd name="p0x5" fmla="*/ 0 w 63"/>
                <a:gd name="p0y5" fmla="*/ 633 h 644"/>
                <a:gd name="p0x6" fmla="*/ 29 w 63"/>
                <a:gd name="p0y6" fmla="*/ 604 h 644"/>
                <a:gd name="p0x7" fmla="*/ 48 w 63"/>
                <a:gd name="p0y7" fmla="*/ 562 h 644"/>
                <a:gd name="p0x8" fmla="*/ 48 w 63"/>
                <a:gd name="p0y8" fmla="*/ 517 h 644"/>
                <a:gd name="p0x9" fmla="*/ 48 w 63"/>
                <a:gd name="p0y9" fmla="*/ 127 h 644"/>
                <a:gd name="p0x10" fmla="*/ 48 w 63"/>
                <a:gd name="p0y10" fmla="*/ 81 h 644"/>
                <a:gd name="p0x11" fmla="*/ 29 w 63"/>
                <a:gd name="p0y11" fmla="*/ 40 h 644"/>
                <a:gd name="p0x12" fmla="*/ 0 w 63"/>
                <a:gd name="p0y12" fmla="*/ 10 h 644"/>
                <a:gd name="p0x13" fmla="*/ 10 w 63"/>
                <a:gd name="p0y13" fmla="*/ 0 h 644"/>
                <a:gd name="p0x14" fmla="*/ 43 w 63"/>
                <a:gd name="p0y14" fmla="*/ 32 h 644"/>
                <a:gd name="p0x15" fmla="*/ 63 w 63"/>
                <a:gd name="p0y15" fmla="*/ 77 h 644"/>
                <a:gd name="p0x16" fmla="*/ 63 w 63"/>
                <a:gd name="p0y16" fmla="*/ 127 h 64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1" name="任意多边形 50"/>
            <p:cNvSpPr/>
            <p:nvPr>
              <p:custDataLst>
                <p:tags r:id="rId44"/>
              </p:custDataLst>
            </p:nvPr>
          </p:nvSpPr>
          <p:spPr>
            <a:xfrm>
              <a:off x="7246" y="9331"/>
              <a:ext cx="4766" cy="63"/>
            </a:xfrm>
            <a:custGeom>
              <a:avLst/>
              <a:gdLst>
                <a:gd name="sw" fmla="*/ 1 w 4766"/>
                <a:gd name="sh" fmla="*/ 1 h 63"/>
                <a:gd name="mins" fmla="min sw sh"/>
                <a:gd name="dsw" fmla="+- 0 sw mins"/>
                <a:gd name="dsh" fmla="+- 0 sh mins"/>
                <a:gd name="p0x0" fmla="*/ 4638 w 4766"/>
                <a:gd name="p0y0" fmla="*/ 63 h 63"/>
                <a:gd name="p0x1" fmla="*/ 68 w 4766"/>
                <a:gd name="p0y1" fmla="*/ 63 h 63"/>
                <a:gd name="p0x2" fmla="*/ 44 w 4766"/>
                <a:gd name="p0y2" fmla="*/ 63 h 63"/>
                <a:gd name="p0x3" fmla="*/ 21 w 4766"/>
                <a:gd name="p0y3" fmla="*/ 58 h 63"/>
                <a:gd name="p0x4" fmla="*/ 0 w 4766"/>
                <a:gd name="p0y4" fmla="*/ 49 h 63"/>
                <a:gd name="p0x5" fmla="*/ 17 w 4766"/>
                <a:gd name="p0y5" fmla="*/ 35 h 63"/>
                <a:gd name="p0x6" fmla="*/ 17 w 4766"/>
                <a:gd name="p0y6" fmla="*/ 35 h 63"/>
                <a:gd name="p0x7" fmla="*/ 33 w 4766"/>
                <a:gd name="p0y7" fmla="*/ 43 h 63"/>
                <a:gd name="p0x8" fmla="*/ 50 w 4766"/>
                <a:gd name="p0y8" fmla="*/ 48 h 63"/>
                <a:gd name="p0x9" fmla="*/ 68 w 4766"/>
                <a:gd name="p0y9" fmla="*/ 48 h 63"/>
                <a:gd name="p0x10" fmla="*/ 4638 w 4766"/>
                <a:gd name="p0y10" fmla="*/ 48 h 63"/>
                <a:gd name="p0x11" fmla="*/ 4684 w 4766"/>
                <a:gd name="p0y11" fmla="*/ 48 h 63"/>
                <a:gd name="p0x12" fmla="*/ 4725 w 4766"/>
                <a:gd name="p0y12" fmla="*/ 29 h 63"/>
                <a:gd name="p0x13" fmla="*/ 4755 w 4766"/>
                <a:gd name="p0y13" fmla="*/ 0 h 63"/>
                <a:gd name="p0x14" fmla="*/ 4766 w 4766"/>
                <a:gd name="p0y14" fmla="*/ 10 h 63"/>
                <a:gd name="p0x15" fmla="*/ 4733 w 4766"/>
                <a:gd name="p0y15" fmla="*/ 43 h 63"/>
                <a:gd name="p0x16" fmla="*/ 4688 w 4766"/>
                <a:gd name="p0y16" fmla="*/ 63 h 63"/>
                <a:gd name="p0x17" fmla="*/ 4638 w 4766"/>
                <a:gd name="p0y17" fmla="*/ 63 h 6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2" name="任意多边形 51"/>
            <p:cNvSpPr/>
            <p:nvPr>
              <p:custDataLst>
                <p:tags r:id="rId45"/>
              </p:custDataLst>
            </p:nvPr>
          </p:nvSpPr>
          <p:spPr>
            <a:xfrm>
              <a:off x="7134" y="8658"/>
              <a:ext cx="129" cy="723"/>
            </a:xfrm>
            <a:custGeom>
              <a:avLst/>
              <a:gdLst>
                <a:gd name="sw" fmla="*/ 1 w 128"/>
                <a:gd name="sh" fmla="*/ 1 h 722"/>
                <a:gd name="mins" fmla="min sw sh"/>
                <a:gd name="dsw" fmla="+- 0 sw mins"/>
                <a:gd name="dsh" fmla="+- 0 sh mins"/>
                <a:gd name="p0x0" fmla="*/ 0 w 128"/>
                <a:gd name="p0y0" fmla="*/ 556 h 722"/>
                <a:gd name="p0x1" fmla="*/ 0 w 128"/>
                <a:gd name="p0y1" fmla="*/ 166 h 722"/>
                <a:gd name="p0x2" fmla="*/ 0 w 128"/>
                <a:gd name="p0y2" fmla="*/ 91 h 722"/>
                <a:gd name="p0x3" fmla="*/ 45 w 128"/>
                <a:gd name="p0y3" fmla="*/ 27 h 722"/>
                <a:gd name="p0x4" fmla="*/ 111 w 128"/>
                <a:gd name="p0y4" fmla="*/ 0 h 722"/>
                <a:gd name="p0x5" fmla="*/ 128 w 128"/>
                <a:gd name="p0y5" fmla="*/ 13 h 722"/>
                <a:gd name="p0x6" fmla="*/ 128 w 128"/>
                <a:gd name="p0y6" fmla="*/ 13 h 722"/>
                <a:gd name="p0x7" fmla="*/ 79 w 128"/>
                <a:gd name="p0y7" fmla="*/ 38 h 722"/>
                <a:gd name="p0x8" fmla="*/ 45 w 128"/>
                <a:gd name="p0y8" fmla="*/ 97 h 722"/>
                <a:gd name="p0x9" fmla="*/ 45 w 128"/>
                <a:gd name="p0y9" fmla="*/ 166 h 722"/>
                <a:gd name="p0x10" fmla="*/ 45 w 128"/>
                <a:gd name="p0y10" fmla="*/ 556 h 722"/>
                <a:gd name="p0x11" fmla="*/ 45 w 128"/>
                <a:gd name="p0y11" fmla="*/ 625 h 722"/>
                <a:gd name="p0x12" fmla="*/ 79 w 128"/>
                <a:gd name="p0y12" fmla="*/ 683 h 722"/>
                <a:gd name="p0x13" fmla="*/ 128 w 128"/>
                <a:gd name="p0y13" fmla="*/ 708 h 722"/>
                <a:gd name="p0x14" fmla="*/ 111 w 128"/>
                <a:gd name="p0y14" fmla="*/ 722 h 722"/>
                <a:gd name="p0x15" fmla="*/ 111 w 128"/>
                <a:gd name="p0y15" fmla="*/ 722 h 722"/>
                <a:gd name="p0x16" fmla="*/ 45 w 128"/>
                <a:gd name="p0y16" fmla="*/ 695 h 722"/>
                <a:gd name="p0x17" fmla="*/ 0 w 128"/>
                <a:gd name="p0y17" fmla="*/ 631 h 722"/>
                <a:gd name="p0x18" fmla="*/ 0 w 128"/>
                <a:gd name="p0y18" fmla="*/ 556 h 72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54" name="文本框 53"/>
          <p:cNvSpPr txBox="1"/>
          <p:nvPr>
            <p:custDataLst>
              <p:tags r:id="rId46"/>
            </p:custDataLst>
          </p:nvPr>
        </p:nvSpPr>
        <p:spPr>
          <a:xfrm>
            <a:off x="4673574" y="5560962"/>
            <a:ext cx="3048000" cy="3286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也是</a:t>
            </a:r>
            <a:r>
              <a:rPr sz="1500" b="1">
                <a:solidFill>
                  <a:schemeClr val="tx2"/>
                </a:solidFill>
                <a:latin typeface="微软雅黑" panose="020B0503020204020204" charset="-122"/>
                <a:ea typeface="微软雅黑" panose="020B0503020204020204" charset="-122"/>
              </a:rPr>
              <a:t>检验学习教育成效</a:t>
            </a:r>
            <a:r>
              <a:rPr sz="1500">
                <a:solidFill>
                  <a:srgbClr val="6B3333"/>
                </a:solidFill>
                <a:latin typeface="微软雅黑" panose="020B0503020204020204" charset="-122"/>
                <a:ea typeface="微软雅黑" panose="020B0503020204020204" charset="-122"/>
              </a:rPr>
              <a:t>的重要节点</a:t>
            </a:r>
            <a:endParaRPr sz="1500">
              <a:solidFill>
                <a:srgbClr val="6B3333"/>
              </a:solidFill>
              <a:latin typeface="微软雅黑" panose="020B0503020204020204" charset="-122"/>
              <a:ea typeface="微软雅黑" panose="020B0503020204020204" charset="-122"/>
            </a:endParaRPr>
          </a:p>
        </p:txBody>
      </p:sp>
      <p:sp>
        <p:nvSpPr>
          <p:cNvPr id="55" name="任意多边形 54"/>
          <p:cNvSpPr/>
          <p:nvPr>
            <p:custDataLst>
              <p:tags r:id="rId47"/>
            </p:custDataLst>
          </p:nvPr>
        </p:nvSpPr>
        <p:spPr>
          <a:xfrm>
            <a:off x="8094345" y="2928620"/>
            <a:ext cx="3521075" cy="3543300"/>
          </a:xfrm>
          <a:custGeom>
            <a:avLst/>
            <a:gdLst>
              <a:gd name="sw" fmla="*/ 1 w 5544"/>
              <a:gd name="sh" fmla="*/ 1 h 5580"/>
              <a:gd name="mins" fmla="min sw sh"/>
              <a:gd name="dsw" fmla="+- 0 sw mins"/>
              <a:gd name="dsh" fmla="+- 0 sh mins"/>
              <a:gd name="p0x0" fmla="*/ 270 w 5544"/>
              <a:gd name="p0y0" fmla="*/ 0 h 5580"/>
              <a:gd name="p0x1" fmla="*/ 5274 w 5544"/>
              <a:gd name="p0y1" fmla="*/ 0 h 5580"/>
              <a:gd name="p0x2" fmla="*/ 5424 w 5544"/>
              <a:gd name="p0y2" fmla="*/ 0 h 5580"/>
              <a:gd name="p0x3" fmla="*/ 5544 w 5544"/>
              <a:gd name="p0y3" fmla="*/ 120 h 5580"/>
              <a:gd name="p0x4" fmla="*/ 5544 w 5544"/>
              <a:gd name="p0y4" fmla="*/ 270 h 5580"/>
              <a:gd name="p0x5" fmla="*/ 5544 w 5544"/>
              <a:gd name="p0y5" fmla="*/ 5310 h 5580"/>
              <a:gd name="p0x6" fmla="*/ 5544 w 5544"/>
              <a:gd name="p0y6" fmla="*/ 5459 h 5580"/>
              <a:gd name="p0x7" fmla="*/ 5424 w 5544"/>
              <a:gd name="p0y7" fmla="*/ 5580 h 5580"/>
              <a:gd name="p0x8" fmla="*/ 5274 w 5544"/>
              <a:gd name="p0y8" fmla="*/ 5580 h 5580"/>
              <a:gd name="p0x9" fmla="*/ 270 w 5544"/>
              <a:gd name="p0y9" fmla="*/ 5580 h 5580"/>
              <a:gd name="p0x10" fmla="*/ 120 w 5544"/>
              <a:gd name="p0y10" fmla="*/ 5580 h 5580"/>
              <a:gd name="p0x11" fmla="*/ 0 w 5544"/>
              <a:gd name="p0y11" fmla="*/ 5459 h 5580"/>
              <a:gd name="p0x12" fmla="*/ 0 w 5544"/>
              <a:gd name="p0y12" fmla="*/ 5310 h 5580"/>
              <a:gd name="p0x13" fmla="*/ 0 w 5544"/>
              <a:gd name="p0y13" fmla="*/ 270 h 5580"/>
              <a:gd name="p0x14" fmla="*/ 0 w 5544"/>
              <a:gd name="p0y14" fmla="*/ 120 h 5580"/>
              <a:gd name="p0x15" fmla="*/ 120 w 5544"/>
              <a:gd name="p0y15" fmla="*/ 0 h 5580"/>
              <a:gd name="p0x16" fmla="*/ 270 w 5544"/>
              <a:gd name="p0y16" fmla="*/ 0 h 558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9525" cmpd="sng">
            <a:solidFill>
              <a:schemeClr val="accent1">
                <a:lumMod val="21481"/>
                <a:lumOff val="78519"/>
              </a:schemeClr>
            </a:solidFill>
            <a:prstDash val="solid"/>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84" name="组合 83"/>
          <p:cNvGrpSpPr/>
          <p:nvPr/>
        </p:nvGrpSpPr>
        <p:grpSpPr>
          <a:xfrm>
            <a:off x="8289290" y="3124200"/>
            <a:ext cx="3130550" cy="466090"/>
            <a:chOff x="13054" y="4920"/>
            <a:chExt cx="4930" cy="734"/>
          </a:xfrm>
        </p:grpSpPr>
        <p:sp>
          <p:nvSpPr>
            <p:cNvPr id="56" name="任意多边形 55"/>
            <p:cNvSpPr/>
            <p:nvPr>
              <p:custDataLst>
                <p:tags r:id="rId48"/>
              </p:custDataLst>
            </p:nvPr>
          </p:nvSpPr>
          <p:spPr>
            <a:xfrm>
              <a:off x="13054" y="4920"/>
              <a:ext cx="4930" cy="735"/>
            </a:xfrm>
            <a:custGeom>
              <a:avLst/>
              <a:gdLst>
                <a:gd name="sw" fmla="*/ 1 w 4929"/>
                <a:gd name="sh" fmla="*/ 1 h 735"/>
                <a:gd name="mins" fmla="min sw sh"/>
                <a:gd name="dsw" fmla="+- 0 sw mins"/>
                <a:gd name="dsh" fmla="+- 0 sh mins"/>
                <a:gd name="p0x0" fmla="*/ 0 w 4929"/>
                <a:gd name="p0y0" fmla="*/ 0 h 735"/>
                <a:gd name="p0x1" fmla="*/ 4929 w 4929"/>
                <a:gd name="p0y1" fmla="*/ 0 h 735"/>
                <a:gd name="p0x2" fmla="*/ 4929 w 4929"/>
                <a:gd name="p0y2" fmla="*/ 735 h 735"/>
                <a:gd name="p0x3" fmla="*/ 0 w 4929"/>
                <a:gd name="p0y3" fmla="*/ 735 h 735"/>
                <a:gd name="p0x4" fmla="*/ 0 w 4929"/>
                <a:gd name="p0y4" fmla="*/ 0 h 73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7" name="任意多边形 56"/>
            <p:cNvSpPr/>
            <p:nvPr>
              <p:custDataLst>
                <p:tags r:id="rId49"/>
              </p:custDataLst>
            </p:nvPr>
          </p:nvSpPr>
          <p:spPr>
            <a:xfrm>
              <a:off x="13054" y="5640"/>
              <a:ext cx="4930" cy="15"/>
            </a:xfrm>
            <a:custGeom>
              <a:avLst/>
              <a:gdLst>
                <a:gd name="sw" fmla="*/ 1 w 4929"/>
                <a:gd name="sh" fmla="*/ 1 h 15"/>
                <a:gd name="mins" fmla="min sw sh"/>
                <a:gd name="dsw" fmla="+- 0 sw mins"/>
                <a:gd name="dsh" fmla="+- 0 sh mins"/>
                <a:gd name="p0x0" fmla="*/ 4929 w 4929"/>
                <a:gd name="p0y0" fmla="*/ 15 h 15"/>
                <a:gd name="p0x1" fmla="*/ 0 w 4929"/>
                <a:gd name="p0y1" fmla="*/ 15 h 15"/>
                <a:gd name="p0x2" fmla="*/ 0 w 4929"/>
                <a:gd name="p0y2" fmla="*/ 0 h 15"/>
                <a:gd name="p0x3" fmla="*/ 4929 w 4929"/>
                <a:gd name="p0y3" fmla="*/ 0 h 15"/>
                <a:gd name="p0x4" fmla="*/ 4929 w 4929"/>
                <a:gd name="p0y4" fmla="*/ 15 h 15"/>
              </a:gdLst>
              <a:ahLst/>
              <a:cxnLst/>
              <a:pathLst>
                <a:path>
                  <a:moveTo>
                    <a:pt x="p0x0" y="p0y0"/>
                  </a:moveTo>
                  <a:lnTo>
                    <a:pt x="p0x1" y="p0y1"/>
                  </a:lnTo>
                  <a:lnTo>
                    <a:pt x="p0x2" y="p0y2"/>
                  </a:lnTo>
                  <a:lnTo>
                    <a:pt x="p0x3" y="p0y3"/>
                  </a:lnTo>
                  <a:lnTo>
                    <a:pt x="p0x4" y="p0y4"/>
                  </a:lnTo>
                  <a:close/>
                </a:path>
              </a:pathLst>
            </a:cu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59" name="任意多边形 58"/>
          <p:cNvSpPr/>
          <p:nvPr>
            <p:custDataLst>
              <p:tags r:id="rId50"/>
            </p:custDataLst>
          </p:nvPr>
        </p:nvSpPr>
        <p:spPr>
          <a:xfrm>
            <a:off x="8294370" y="3128645"/>
            <a:ext cx="333375" cy="333375"/>
          </a:xfrm>
          <a:custGeom>
            <a:avLst/>
            <a:gdLst>
              <a:gd name="sw" fmla="*/ 1 w 525"/>
              <a:gd name="sh" fmla="*/ 1 h 525"/>
              <a:gd name="mins" fmla="min sw sh"/>
              <a:gd name="dsw" fmla="+- 0 sw mins"/>
              <a:gd name="dsh" fmla="+- 0 sh mins"/>
              <a:gd name="p0x0" fmla="*/ 180 w 525"/>
              <a:gd name="p0y0" fmla="*/ 0 h 525"/>
              <a:gd name="p0x1" fmla="*/ 345 w 525"/>
              <a:gd name="p0y1" fmla="*/ 0 h 525"/>
              <a:gd name="p0x2" fmla="*/ 444 w 525"/>
              <a:gd name="p0y2" fmla="*/ 0 h 525"/>
              <a:gd name="p0x3" fmla="*/ 525 w 525"/>
              <a:gd name="p0y3" fmla="*/ 80 h 525"/>
              <a:gd name="p0x4" fmla="*/ 525 w 525"/>
              <a:gd name="p0y4" fmla="*/ 180 h 525"/>
              <a:gd name="p0x5" fmla="*/ 525 w 525"/>
              <a:gd name="p0y5" fmla="*/ 345 h 525"/>
              <a:gd name="p0x6" fmla="*/ 525 w 525"/>
              <a:gd name="p0y6" fmla="*/ 444 h 525"/>
              <a:gd name="p0x7" fmla="*/ 444 w 525"/>
              <a:gd name="p0y7" fmla="*/ 525 h 525"/>
              <a:gd name="p0x8" fmla="*/ 345 w 525"/>
              <a:gd name="p0y8" fmla="*/ 525 h 525"/>
              <a:gd name="p0x9" fmla="*/ 180 w 525"/>
              <a:gd name="p0y9" fmla="*/ 525 h 525"/>
              <a:gd name="p0x10" fmla="*/ 80 w 525"/>
              <a:gd name="p0y10" fmla="*/ 525 h 525"/>
              <a:gd name="p0x11" fmla="*/ 0 w 525"/>
              <a:gd name="p0y11" fmla="*/ 444 h 525"/>
              <a:gd name="p0x12" fmla="*/ 0 w 525"/>
              <a:gd name="p0y12" fmla="*/ 345 h 525"/>
              <a:gd name="p0x13" fmla="*/ 0 w 525"/>
              <a:gd name="p0y13" fmla="*/ 180 h 525"/>
              <a:gd name="p0x14" fmla="*/ 0 w 525"/>
              <a:gd name="p0y14" fmla="*/ 80 h 525"/>
              <a:gd name="p0x15" fmla="*/ 80 w 525"/>
              <a:gd name="p0y15" fmla="*/ 0 h 525"/>
              <a:gd name="p0x16" fmla="*/ 180 w 525"/>
              <a:gd name="p0y16" fmla="*/ 0 h 5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96579"/>
            </a:schemeClr>
          </a:solidFill>
          <a:ln w="9525" cmpd="sng">
            <a:solidFill>
              <a:schemeClr val="accent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60" name="图片 59" descr="726b45c2-abf3-11f1-bcb2-d67cdf64a1ab"/>
          <p:cNvPicPr/>
          <p:nvPr>
            <p:custDataLst>
              <p:tags r:id="rId51"/>
            </p:custDataLst>
          </p:nvPr>
        </p:nvPicPr>
        <p:blipFill>
          <a:blip r:embed="rId52">
            <a:extLst>
              <a:ext uri="{96DAC541-7B7A-43D3-8B79-37D633B846F1}">
                <asvg:svgBlip xmlns:asvg="http://schemas.microsoft.com/office/drawing/2016/SVG/main" r:embed="rId53"/>
              </a:ext>
            </a:extLst>
          </a:blip>
          <a:srcRect l="-278" r="278"/>
          <a:stretch>
            <a:fillRect/>
          </a:stretch>
        </p:blipFill>
        <p:spPr>
          <a:xfrm>
            <a:off x="8355965" y="3190875"/>
            <a:ext cx="209550" cy="209550"/>
          </a:xfrm>
          <a:prstGeom prst="rect">
            <a:avLst/>
          </a:prstGeom>
        </p:spPr>
      </p:pic>
      <p:sp>
        <p:nvSpPr>
          <p:cNvPr id="63" name="文本框 62"/>
          <p:cNvSpPr txBox="1"/>
          <p:nvPr>
            <p:custDataLst>
              <p:tags r:id="rId54"/>
            </p:custDataLst>
          </p:nvPr>
        </p:nvSpPr>
        <p:spPr>
          <a:xfrm>
            <a:off x="8747074" y="3112770"/>
            <a:ext cx="2673325" cy="365760"/>
          </a:xfrm>
          <a:prstGeom prst="rect">
            <a:avLst/>
          </a:prstGeom>
          <a:noFill/>
        </p:spPr>
        <p:txBody>
          <a:bodyPr wrap="square" lIns="0" tIns="0" rIns="0" bIns="0" rtlCol="0" anchor="t">
            <a:noAutofit/>
          </a:bodyPr>
          <a:p>
            <a:pPr algn="l">
              <a:lnSpc>
                <a:spcPct val="104000"/>
              </a:lnSpc>
            </a:pPr>
            <a:r>
              <a:rPr sz="2100" b="1" spc="42">
                <a:solidFill>
                  <a:srgbClr val="3F0707"/>
                </a:solidFill>
                <a:latin typeface="微软雅黑" panose="020B0503020204020204" charset="-122"/>
                <a:ea typeface="微软雅黑" panose="020B0503020204020204" charset="-122"/>
              </a:rPr>
              <a:t>群众观察直接窗口</a:t>
            </a:r>
            <a:endParaRPr sz="2100" b="1" spc="42">
              <a:solidFill>
                <a:srgbClr val="3F0707"/>
              </a:solidFill>
              <a:latin typeface="微软雅黑" panose="020B0503020204020204" charset="-122"/>
              <a:ea typeface="微软雅黑" panose="020B0503020204020204" charset="-122"/>
            </a:endParaRPr>
          </a:p>
        </p:txBody>
      </p:sp>
      <p:grpSp>
        <p:nvGrpSpPr>
          <p:cNvPr id="85" name="组合 84"/>
          <p:cNvGrpSpPr/>
          <p:nvPr/>
        </p:nvGrpSpPr>
        <p:grpSpPr>
          <a:xfrm>
            <a:off x="8289290" y="4015740"/>
            <a:ext cx="3130550" cy="781050"/>
            <a:chOff x="13054" y="6324"/>
            <a:chExt cx="4930" cy="1230"/>
          </a:xfrm>
        </p:grpSpPr>
        <p:sp>
          <p:nvSpPr>
            <p:cNvPr id="64" name="任意多边形 63"/>
            <p:cNvSpPr/>
            <p:nvPr>
              <p:custDataLst>
                <p:tags r:id="rId55"/>
              </p:custDataLst>
            </p:nvPr>
          </p:nvSpPr>
          <p:spPr>
            <a:xfrm>
              <a:off x="13054" y="6324"/>
              <a:ext cx="4930" cy="1230"/>
            </a:xfrm>
            <a:custGeom>
              <a:avLst/>
              <a:gdLst>
                <a:gd name="sw" fmla="*/ 1 w 4929"/>
                <a:gd name="sh" fmla="*/ 1 h 1230"/>
                <a:gd name="mins" fmla="min sw sh"/>
                <a:gd name="dsw" fmla="+- 0 sw mins"/>
                <a:gd name="dsh" fmla="+- 0 sh mins"/>
                <a:gd name="p0x0" fmla="*/ 180 w 4929"/>
                <a:gd name="p0y0" fmla="*/ 0 h 1230"/>
                <a:gd name="p0x1" fmla="*/ 4749 w 4929"/>
                <a:gd name="p0y1" fmla="*/ 0 h 1230"/>
                <a:gd name="p0x2" fmla="*/ 4849 w 4929"/>
                <a:gd name="p0y2" fmla="*/ 0 h 1230"/>
                <a:gd name="p0x3" fmla="*/ 4929 w 4929"/>
                <a:gd name="p0y3" fmla="*/ 80 h 1230"/>
                <a:gd name="p0x4" fmla="*/ 4929 w 4929"/>
                <a:gd name="p0y4" fmla="*/ 180 h 1230"/>
                <a:gd name="p0x5" fmla="*/ 4929 w 4929"/>
                <a:gd name="p0y5" fmla="*/ 1050 h 1230"/>
                <a:gd name="p0x6" fmla="*/ 4929 w 4929"/>
                <a:gd name="p0y6" fmla="*/ 1149 h 1230"/>
                <a:gd name="p0x7" fmla="*/ 4849 w 4929"/>
                <a:gd name="p0y7" fmla="*/ 1230 h 1230"/>
                <a:gd name="p0x8" fmla="*/ 4749 w 4929"/>
                <a:gd name="p0y8" fmla="*/ 1230 h 1230"/>
                <a:gd name="p0x9" fmla="*/ 180 w 4929"/>
                <a:gd name="p0y9" fmla="*/ 1230 h 1230"/>
                <a:gd name="p0x10" fmla="*/ 80 w 4929"/>
                <a:gd name="p0y10" fmla="*/ 1230 h 1230"/>
                <a:gd name="p0x11" fmla="*/ 0 w 4929"/>
                <a:gd name="p0y11" fmla="*/ 1149 h 1230"/>
                <a:gd name="p0x12" fmla="*/ 0 w 4929"/>
                <a:gd name="p0y12" fmla="*/ 1050 h 1230"/>
                <a:gd name="p0x13" fmla="*/ 0 w 4929"/>
                <a:gd name="p0y13" fmla="*/ 180 h 1230"/>
                <a:gd name="p0x14" fmla="*/ 0 w 4929"/>
                <a:gd name="p0y14" fmla="*/ 80 h 1230"/>
                <a:gd name="p0x15" fmla="*/ 80 w 4929"/>
                <a:gd name="p0y15" fmla="*/ 0 h 1230"/>
                <a:gd name="p0x16" fmla="*/ 180 w 4929"/>
                <a:gd name="p0y16" fmla="*/ 0 h 123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DF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5" name="任意多边形 64"/>
            <p:cNvSpPr/>
            <p:nvPr>
              <p:custDataLst>
                <p:tags r:id="rId56"/>
              </p:custDataLst>
            </p:nvPr>
          </p:nvSpPr>
          <p:spPr>
            <a:xfrm>
              <a:off x="13165" y="6324"/>
              <a:ext cx="4767" cy="64"/>
            </a:xfrm>
            <a:custGeom>
              <a:avLst/>
              <a:gdLst>
                <a:gd name="sw" fmla="*/ 1 w 4766"/>
                <a:gd name="sh" fmla="*/ 1 h 63"/>
                <a:gd name="mins" fmla="min sw sh"/>
                <a:gd name="dsw" fmla="+- 0 sw mins"/>
                <a:gd name="dsh" fmla="+- 0 sh mins"/>
                <a:gd name="p0x0" fmla="*/ 68 w 4766"/>
                <a:gd name="p0y0" fmla="*/ 0 h 63"/>
                <a:gd name="p0x1" fmla="*/ 4638 w 4766"/>
                <a:gd name="p0y1" fmla="*/ 0 h 63"/>
                <a:gd name="p0x2" fmla="*/ 4688 w 4766"/>
                <a:gd name="p0y2" fmla="*/ 0 h 63"/>
                <a:gd name="p0x3" fmla="*/ 4733 w 4766"/>
                <a:gd name="p0y3" fmla="*/ 20 h 63"/>
                <a:gd name="p0x4" fmla="*/ 4766 w 4766"/>
                <a:gd name="p0y4" fmla="*/ 52 h 63"/>
                <a:gd name="p0x5" fmla="*/ 4755 w 4766"/>
                <a:gd name="p0y5" fmla="*/ 63 h 63"/>
                <a:gd name="p0x6" fmla="*/ 4725 w 4766"/>
                <a:gd name="p0y6" fmla="*/ 33 h 63"/>
                <a:gd name="p0x7" fmla="*/ 4684 w 4766"/>
                <a:gd name="p0y7" fmla="*/ 15 h 63"/>
                <a:gd name="p0x8" fmla="*/ 4638 w 4766"/>
                <a:gd name="p0y8" fmla="*/ 15 h 63"/>
                <a:gd name="p0x9" fmla="*/ 68 w 4766"/>
                <a:gd name="p0y9" fmla="*/ 15 h 63"/>
                <a:gd name="p0x10" fmla="*/ 50 w 4766"/>
                <a:gd name="p0y10" fmla="*/ 15 h 63"/>
                <a:gd name="p0x11" fmla="*/ 33 w 4766"/>
                <a:gd name="p0y11" fmla="*/ 19 h 63"/>
                <a:gd name="p0x12" fmla="*/ 17 w 4766"/>
                <a:gd name="p0y12" fmla="*/ 27 h 63"/>
                <a:gd name="p0x13" fmla="*/ 0 w 4766"/>
                <a:gd name="p0y13" fmla="*/ 13 h 63"/>
                <a:gd name="p0x14" fmla="*/ 0 w 4766"/>
                <a:gd name="p0y14" fmla="*/ 13 h 63"/>
                <a:gd name="p0x15" fmla="*/ 21 w 4766"/>
                <a:gd name="p0y15" fmla="*/ 4 h 63"/>
                <a:gd name="p0x16" fmla="*/ 44 w 4766"/>
                <a:gd name="p0y16" fmla="*/ 0 h 63"/>
                <a:gd name="p0x17" fmla="*/ 68 w 4766"/>
                <a:gd name="p0y17" fmla="*/ 0 h 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6" name="任意多边形 65"/>
            <p:cNvSpPr/>
            <p:nvPr>
              <p:custDataLst>
                <p:tags r:id="rId57"/>
              </p:custDataLst>
            </p:nvPr>
          </p:nvSpPr>
          <p:spPr>
            <a:xfrm>
              <a:off x="17921" y="6377"/>
              <a:ext cx="63" cy="1125"/>
            </a:xfrm>
            <a:custGeom>
              <a:avLst/>
              <a:gdLst>
                <a:gd name="sw" fmla="*/ 1 w 63"/>
                <a:gd name="sh" fmla="*/ 1 h 1124"/>
                <a:gd name="mins" fmla="min sw sh"/>
                <a:gd name="dsw" fmla="+- 0 sw mins"/>
                <a:gd name="dsh" fmla="+- 0 sh mins"/>
                <a:gd name="p0x0" fmla="*/ 63 w 63"/>
                <a:gd name="p0y0" fmla="*/ 127 h 1124"/>
                <a:gd name="p0x1" fmla="*/ 63 w 63"/>
                <a:gd name="p0y1" fmla="*/ 997 h 1124"/>
                <a:gd name="p0x2" fmla="*/ 63 w 63"/>
                <a:gd name="p0y2" fmla="*/ 1046 h 1124"/>
                <a:gd name="p0x3" fmla="*/ 43 w 63"/>
                <a:gd name="p0y3" fmla="*/ 1091 h 1124"/>
                <a:gd name="p0x4" fmla="*/ 10 w 63"/>
                <a:gd name="p0y4" fmla="*/ 1124 h 1124"/>
                <a:gd name="p0x5" fmla="*/ 0 w 63"/>
                <a:gd name="p0y5" fmla="*/ 1113 h 1124"/>
                <a:gd name="p0x6" fmla="*/ 29 w 63"/>
                <a:gd name="p0y6" fmla="*/ 1084 h 1124"/>
                <a:gd name="p0x7" fmla="*/ 48 w 63"/>
                <a:gd name="p0y7" fmla="*/ 1042 h 1124"/>
                <a:gd name="p0x8" fmla="*/ 48 w 63"/>
                <a:gd name="p0y8" fmla="*/ 997 h 1124"/>
                <a:gd name="p0x9" fmla="*/ 48 w 63"/>
                <a:gd name="p0y9" fmla="*/ 127 h 1124"/>
                <a:gd name="p0x10" fmla="*/ 48 w 63"/>
                <a:gd name="p0y10" fmla="*/ 81 h 1124"/>
                <a:gd name="p0x11" fmla="*/ 29 w 63"/>
                <a:gd name="p0y11" fmla="*/ 40 h 1124"/>
                <a:gd name="p0x12" fmla="*/ 0 w 63"/>
                <a:gd name="p0y12" fmla="*/ 10 h 1124"/>
                <a:gd name="p0x13" fmla="*/ 10 w 63"/>
                <a:gd name="p0y13" fmla="*/ 0 h 1124"/>
                <a:gd name="p0x14" fmla="*/ 43 w 63"/>
                <a:gd name="p0y14" fmla="*/ 32 h 1124"/>
                <a:gd name="p0x15" fmla="*/ 63 w 63"/>
                <a:gd name="p0y15" fmla="*/ 77 h 1124"/>
                <a:gd name="p0x16" fmla="*/ 63 w 63"/>
                <a:gd name="p0y16" fmla="*/ 127 h 112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7" name="任意多边形 66"/>
            <p:cNvSpPr/>
            <p:nvPr>
              <p:custDataLst>
                <p:tags r:id="rId58"/>
              </p:custDataLst>
            </p:nvPr>
          </p:nvSpPr>
          <p:spPr>
            <a:xfrm>
              <a:off x="13165" y="7491"/>
              <a:ext cx="4767" cy="63"/>
            </a:xfrm>
            <a:custGeom>
              <a:avLst/>
              <a:gdLst>
                <a:gd name="sw" fmla="*/ 1 w 4766"/>
                <a:gd name="sh" fmla="*/ 1 h 63"/>
                <a:gd name="mins" fmla="min sw sh"/>
                <a:gd name="dsw" fmla="+- 0 sw mins"/>
                <a:gd name="dsh" fmla="+- 0 sh mins"/>
                <a:gd name="p0x0" fmla="*/ 4638 w 4766"/>
                <a:gd name="p0y0" fmla="*/ 63 h 63"/>
                <a:gd name="p0x1" fmla="*/ 68 w 4766"/>
                <a:gd name="p0y1" fmla="*/ 63 h 63"/>
                <a:gd name="p0x2" fmla="*/ 44 w 4766"/>
                <a:gd name="p0y2" fmla="*/ 63 h 63"/>
                <a:gd name="p0x3" fmla="*/ 21 w 4766"/>
                <a:gd name="p0y3" fmla="*/ 58 h 63"/>
                <a:gd name="p0x4" fmla="*/ 0 w 4766"/>
                <a:gd name="p0y4" fmla="*/ 49 h 63"/>
                <a:gd name="p0x5" fmla="*/ 17 w 4766"/>
                <a:gd name="p0y5" fmla="*/ 35 h 63"/>
                <a:gd name="p0x6" fmla="*/ 17 w 4766"/>
                <a:gd name="p0y6" fmla="*/ 35 h 63"/>
                <a:gd name="p0x7" fmla="*/ 33 w 4766"/>
                <a:gd name="p0y7" fmla="*/ 43 h 63"/>
                <a:gd name="p0x8" fmla="*/ 50 w 4766"/>
                <a:gd name="p0y8" fmla="*/ 48 h 63"/>
                <a:gd name="p0x9" fmla="*/ 68 w 4766"/>
                <a:gd name="p0y9" fmla="*/ 48 h 63"/>
                <a:gd name="p0x10" fmla="*/ 4638 w 4766"/>
                <a:gd name="p0y10" fmla="*/ 48 h 63"/>
                <a:gd name="p0x11" fmla="*/ 4684 w 4766"/>
                <a:gd name="p0y11" fmla="*/ 48 h 63"/>
                <a:gd name="p0x12" fmla="*/ 4725 w 4766"/>
                <a:gd name="p0y12" fmla="*/ 29 h 63"/>
                <a:gd name="p0x13" fmla="*/ 4755 w 4766"/>
                <a:gd name="p0y13" fmla="*/ 0 h 63"/>
                <a:gd name="p0x14" fmla="*/ 4766 w 4766"/>
                <a:gd name="p0y14" fmla="*/ 10 h 63"/>
                <a:gd name="p0x15" fmla="*/ 4733 w 4766"/>
                <a:gd name="p0y15" fmla="*/ 43 h 63"/>
                <a:gd name="p0x16" fmla="*/ 4688 w 4766"/>
                <a:gd name="p0y16" fmla="*/ 63 h 63"/>
                <a:gd name="p0x17" fmla="*/ 4638 w 4766"/>
                <a:gd name="p0y17" fmla="*/ 63 h 6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8" name="任意多边形 67"/>
            <p:cNvSpPr/>
            <p:nvPr>
              <p:custDataLst>
                <p:tags r:id="rId59"/>
              </p:custDataLst>
            </p:nvPr>
          </p:nvSpPr>
          <p:spPr>
            <a:xfrm>
              <a:off x="13054" y="6338"/>
              <a:ext cx="129" cy="1203"/>
            </a:xfrm>
            <a:custGeom>
              <a:avLst/>
              <a:gdLst>
                <a:gd name="sw" fmla="*/ 1 w 128"/>
                <a:gd name="sh" fmla="*/ 1 h 1202"/>
                <a:gd name="mins" fmla="min sw sh"/>
                <a:gd name="dsw" fmla="+- 0 sw mins"/>
                <a:gd name="dsh" fmla="+- 0 sh mins"/>
                <a:gd name="p0x0" fmla="*/ 0 w 128"/>
                <a:gd name="p0y0" fmla="*/ 1036 h 1202"/>
                <a:gd name="p0x1" fmla="*/ 0 w 128"/>
                <a:gd name="p0y1" fmla="*/ 166 h 1202"/>
                <a:gd name="p0x2" fmla="*/ 0 w 128"/>
                <a:gd name="p0y2" fmla="*/ 91 h 1202"/>
                <a:gd name="p0x3" fmla="*/ 45 w 128"/>
                <a:gd name="p0y3" fmla="*/ 27 h 1202"/>
                <a:gd name="p0x4" fmla="*/ 111 w 128"/>
                <a:gd name="p0y4" fmla="*/ 0 h 1202"/>
                <a:gd name="p0x5" fmla="*/ 128 w 128"/>
                <a:gd name="p0y5" fmla="*/ 13 h 1202"/>
                <a:gd name="p0x6" fmla="*/ 128 w 128"/>
                <a:gd name="p0y6" fmla="*/ 13 h 1202"/>
                <a:gd name="p0x7" fmla="*/ 79 w 128"/>
                <a:gd name="p0y7" fmla="*/ 38 h 1202"/>
                <a:gd name="p0x8" fmla="*/ 45 w 128"/>
                <a:gd name="p0y8" fmla="*/ 97 h 1202"/>
                <a:gd name="p0x9" fmla="*/ 45 w 128"/>
                <a:gd name="p0y9" fmla="*/ 166 h 1202"/>
                <a:gd name="p0x10" fmla="*/ 45 w 128"/>
                <a:gd name="p0y10" fmla="*/ 1036 h 1202"/>
                <a:gd name="p0x11" fmla="*/ 45 w 128"/>
                <a:gd name="p0y11" fmla="*/ 1105 h 1202"/>
                <a:gd name="p0x12" fmla="*/ 79 w 128"/>
                <a:gd name="p0y12" fmla="*/ 1163 h 1202"/>
                <a:gd name="p0x13" fmla="*/ 128 w 128"/>
                <a:gd name="p0y13" fmla="*/ 1188 h 1202"/>
                <a:gd name="p0x14" fmla="*/ 111 w 128"/>
                <a:gd name="p0y14" fmla="*/ 1202 h 1202"/>
                <a:gd name="p0x15" fmla="*/ 111 w 128"/>
                <a:gd name="p0y15" fmla="*/ 1202 h 1202"/>
                <a:gd name="p0x16" fmla="*/ 45 w 128"/>
                <a:gd name="p0y16" fmla="*/ 1175 h 1202"/>
                <a:gd name="p0x17" fmla="*/ 0 w 128"/>
                <a:gd name="p0y17" fmla="*/ 1111 h 1202"/>
                <a:gd name="p0x18" fmla="*/ 0 w 128"/>
                <a:gd name="p0y18" fmla="*/ 1036 h 120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70" name="文本框 69"/>
          <p:cNvSpPr txBox="1"/>
          <p:nvPr>
            <p:custDataLst>
              <p:tags r:id="rId60"/>
            </p:custDataLst>
          </p:nvPr>
        </p:nvSpPr>
        <p:spPr>
          <a:xfrm>
            <a:off x="8432749" y="4087787"/>
            <a:ext cx="2857500" cy="6334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群众看干部，往往就看</a:t>
            </a:r>
            <a:r>
              <a:rPr sz="1500" b="1">
                <a:solidFill>
                  <a:schemeClr val="tx2"/>
                </a:solidFill>
                <a:latin typeface="微软雅黑" panose="020B0503020204020204" charset="-122"/>
                <a:ea typeface="微软雅黑" panose="020B0503020204020204" charset="-122"/>
              </a:rPr>
              <a:t>关键时刻的表现</a:t>
            </a:r>
            <a:endParaRPr sz="1500" b="1">
              <a:solidFill>
                <a:schemeClr val="tx2"/>
              </a:solidFill>
              <a:latin typeface="微软雅黑" panose="020B0503020204020204" charset="-122"/>
              <a:ea typeface="微软雅黑" panose="020B0503020204020204" charset="-122"/>
            </a:endParaRPr>
          </a:p>
        </p:txBody>
      </p:sp>
      <p:grpSp>
        <p:nvGrpSpPr>
          <p:cNvPr id="86" name="组合 85"/>
          <p:cNvGrpSpPr/>
          <p:nvPr/>
        </p:nvGrpSpPr>
        <p:grpSpPr>
          <a:xfrm>
            <a:off x="8289290" y="5184140"/>
            <a:ext cx="3130550" cy="781050"/>
            <a:chOff x="13054" y="8164"/>
            <a:chExt cx="4930" cy="1230"/>
          </a:xfrm>
        </p:grpSpPr>
        <p:sp>
          <p:nvSpPr>
            <p:cNvPr id="71" name="任意多边形 70"/>
            <p:cNvSpPr/>
            <p:nvPr>
              <p:custDataLst>
                <p:tags r:id="rId61"/>
              </p:custDataLst>
            </p:nvPr>
          </p:nvSpPr>
          <p:spPr>
            <a:xfrm>
              <a:off x="13054" y="8164"/>
              <a:ext cx="4930" cy="1230"/>
            </a:xfrm>
            <a:custGeom>
              <a:avLst/>
              <a:gdLst>
                <a:gd name="sw" fmla="*/ 1 w 4929"/>
                <a:gd name="sh" fmla="*/ 1 h 1230"/>
                <a:gd name="mins" fmla="min sw sh"/>
                <a:gd name="dsw" fmla="+- 0 sw mins"/>
                <a:gd name="dsh" fmla="+- 0 sh mins"/>
                <a:gd name="p0x0" fmla="*/ 180 w 4929"/>
                <a:gd name="p0y0" fmla="*/ 0 h 1230"/>
                <a:gd name="p0x1" fmla="*/ 4749 w 4929"/>
                <a:gd name="p0y1" fmla="*/ 0 h 1230"/>
                <a:gd name="p0x2" fmla="*/ 4849 w 4929"/>
                <a:gd name="p0y2" fmla="*/ 0 h 1230"/>
                <a:gd name="p0x3" fmla="*/ 4929 w 4929"/>
                <a:gd name="p0y3" fmla="*/ 80 h 1230"/>
                <a:gd name="p0x4" fmla="*/ 4929 w 4929"/>
                <a:gd name="p0y4" fmla="*/ 180 h 1230"/>
                <a:gd name="p0x5" fmla="*/ 4929 w 4929"/>
                <a:gd name="p0y5" fmla="*/ 1050 h 1230"/>
                <a:gd name="p0x6" fmla="*/ 4929 w 4929"/>
                <a:gd name="p0y6" fmla="*/ 1149 h 1230"/>
                <a:gd name="p0x7" fmla="*/ 4849 w 4929"/>
                <a:gd name="p0y7" fmla="*/ 1230 h 1230"/>
                <a:gd name="p0x8" fmla="*/ 4749 w 4929"/>
                <a:gd name="p0y8" fmla="*/ 1230 h 1230"/>
                <a:gd name="p0x9" fmla="*/ 180 w 4929"/>
                <a:gd name="p0y9" fmla="*/ 1230 h 1230"/>
                <a:gd name="p0x10" fmla="*/ 80 w 4929"/>
                <a:gd name="p0y10" fmla="*/ 1230 h 1230"/>
                <a:gd name="p0x11" fmla="*/ 0 w 4929"/>
                <a:gd name="p0y11" fmla="*/ 1149 h 1230"/>
                <a:gd name="p0x12" fmla="*/ 0 w 4929"/>
                <a:gd name="p0y12" fmla="*/ 1050 h 1230"/>
                <a:gd name="p0x13" fmla="*/ 0 w 4929"/>
                <a:gd name="p0y13" fmla="*/ 180 h 1230"/>
                <a:gd name="p0x14" fmla="*/ 0 w 4929"/>
                <a:gd name="p0y14" fmla="*/ 80 h 1230"/>
                <a:gd name="p0x15" fmla="*/ 80 w 4929"/>
                <a:gd name="p0y15" fmla="*/ 0 h 1230"/>
                <a:gd name="p0x16" fmla="*/ 180 w 4929"/>
                <a:gd name="p0y16" fmla="*/ 0 h 123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DF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2" name="任意多边形 71"/>
            <p:cNvSpPr/>
            <p:nvPr>
              <p:custDataLst>
                <p:tags r:id="rId62"/>
              </p:custDataLst>
            </p:nvPr>
          </p:nvSpPr>
          <p:spPr>
            <a:xfrm>
              <a:off x="13165" y="8164"/>
              <a:ext cx="4767" cy="64"/>
            </a:xfrm>
            <a:custGeom>
              <a:avLst/>
              <a:gdLst>
                <a:gd name="sw" fmla="*/ 1 w 4766"/>
                <a:gd name="sh" fmla="*/ 1 h 63"/>
                <a:gd name="mins" fmla="min sw sh"/>
                <a:gd name="dsw" fmla="+- 0 sw mins"/>
                <a:gd name="dsh" fmla="+- 0 sh mins"/>
                <a:gd name="p0x0" fmla="*/ 68 w 4766"/>
                <a:gd name="p0y0" fmla="*/ 0 h 63"/>
                <a:gd name="p0x1" fmla="*/ 4638 w 4766"/>
                <a:gd name="p0y1" fmla="*/ 0 h 63"/>
                <a:gd name="p0x2" fmla="*/ 4688 w 4766"/>
                <a:gd name="p0y2" fmla="*/ 0 h 63"/>
                <a:gd name="p0x3" fmla="*/ 4733 w 4766"/>
                <a:gd name="p0y3" fmla="*/ 20 h 63"/>
                <a:gd name="p0x4" fmla="*/ 4766 w 4766"/>
                <a:gd name="p0y4" fmla="*/ 52 h 63"/>
                <a:gd name="p0x5" fmla="*/ 4755 w 4766"/>
                <a:gd name="p0y5" fmla="*/ 63 h 63"/>
                <a:gd name="p0x6" fmla="*/ 4725 w 4766"/>
                <a:gd name="p0y6" fmla="*/ 33 h 63"/>
                <a:gd name="p0x7" fmla="*/ 4684 w 4766"/>
                <a:gd name="p0y7" fmla="*/ 15 h 63"/>
                <a:gd name="p0x8" fmla="*/ 4638 w 4766"/>
                <a:gd name="p0y8" fmla="*/ 15 h 63"/>
                <a:gd name="p0x9" fmla="*/ 68 w 4766"/>
                <a:gd name="p0y9" fmla="*/ 15 h 63"/>
                <a:gd name="p0x10" fmla="*/ 50 w 4766"/>
                <a:gd name="p0y10" fmla="*/ 15 h 63"/>
                <a:gd name="p0x11" fmla="*/ 33 w 4766"/>
                <a:gd name="p0y11" fmla="*/ 19 h 63"/>
                <a:gd name="p0x12" fmla="*/ 17 w 4766"/>
                <a:gd name="p0y12" fmla="*/ 27 h 63"/>
                <a:gd name="p0x13" fmla="*/ 0 w 4766"/>
                <a:gd name="p0y13" fmla="*/ 13 h 63"/>
                <a:gd name="p0x14" fmla="*/ 0 w 4766"/>
                <a:gd name="p0y14" fmla="*/ 13 h 63"/>
                <a:gd name="p0x15" fmla="*/ 21 w 4766"/>
                <a:gd name="p0y15" fmla="*/ 4 h 63"/>
                <a:gd name="p0x16" fmla="*/ 44 w 4766"/>
                <a:gd name="p0y16" fmla="*/ 0 h 63"/>
                <a:gd name="p0x17" fmla="*/ 68 w 4766"/>
                <a:gd name="p0y17" fmla="*/ 0 h 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3" name="任意多边形 72"/>
            <p:cNvSpPr/>
            <p:nvPr>
              <p:custDataLst>
                <p:tags r:id="rId63"/>
              </p:custDataLst>
            </p:nvPr>
          </p:nvSpPr>
          <p:spPr>
            <a:xfrm>
              <a:off x="17921" y="8217"/>
              <a:ext cx="63" cy="1125"/>
            </a:xfrm>
            <a:custGeom>
              <a:avLst/>
              <a:gdLst>
                <a:gd name="sw" fmla="*/ 1 w 63"/>
                <a:gd name="sh" fmla="*/ 1 h 1124"/>
                <a:gd name="mins" fmla="min sw sh"/>
                <a:gd name="dsw" fmla="+- 0 sw mins"/>
                <a:gd name="dsh" fmla="+- 0 sh mins"/>
                <a:gd name="p0x0" fmla="*/ 63 w 63"/>
                <a:gd name="p0y0" fmla="*/ 127 h 1124"/>
                <a:gd name="p0x1" fmla="*/ 63 w 63"/>
                <a:gd name="p0y1" fmla="*/ 997 h 1124"/>
                <a:gd name="p0x2" fmla="*/ 63 w 63"/>
                <a:gd name="p0y2" fmla="*/ 1046 h 1124"/>
                <a:gd name="p0x3" fmla="*/ 43 w 63"/>
                <a:gd name="p0y3" fmla="*/ 1091 h 1124"/>
                <a:gd name="p0x4" fmla="*/ 10 w 63"/>
                <a:gd name="p0y4" fmla="*/ 1124 h 1124"/>
                <a:gd name="p0x5" fmla="*/ 0 w 63"/>
                <a:gd name="p0y5" fmla="*/ 1113 h 1124"/>
                <a:gd name="p0x6" fmla="*/ 29 w 63"/>
                <a:gd name="p0y6" fmla="*/ 1084 h 1124"/>
                <a:gd name="p0x7" fmla="*/ 48 w 63"/>
                <a:gd name="p0y7" fmla="*/ 1042 h 1124"/>
                <a:gd name="p0x8" fmla="*/ 48 w 63"/>
                <a:gd name="p0y8" fmla="*/ 997 h 1124"/>
                <a:gd name="p0x9" fmla="*/ 48 w 63"/>
                <a:gd name="p0y9" fmla="*/ 127 h 1124"/>
                <a:gd name="p0x10" fmla="*/ 48 w 63"/>
                <a:gd name="p0y10" fmla="*/ 81 h 1124"/>
                <a:gd name="p0x11" fmla="*/ 29 w 63"/>
                <a:gd name="p0y11" fmla="*/ 40 h 1124"/>
                <a:gd name="p0x12" fmla="*/ 0 w 63"/>
                <a:gd name="p0y12" fmla="*/ 10 h 1124"/>
                <a:gd name="p0x13" fmla="*/ 10 w 63"/>
                <a:gd name="p0y13" fmla="*/ 0 h 1124"/>
                <a:gd name="p0x14" fmla="*/ 43 w 63"/>
                <a:gd name="p0y14" fmla="*/ 32 h 1124"/>
                <a:gd name="p0x15" fmla="*/ 63 w 63"/>
                <a:gd name="p0y15" fmla="*/ 77 h 1124"/>
                <a:gd name="p0x16" fmla="*/ 63 w 63"/>
                <a:gd name="p0y16" fmla="*/ 127 h 112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4" name="任意多边形 73"/>
            <p:cNvSpPr/>
            <p:nvPr>
              <p:custDataLst>
                <p:tags r:id="rId64"/>
              </p:custDataLst>
            </p:nvPr>
          </p:nvSpPr>
          <p:spPr>
            <a:xfrm>
              <a:off x="13165" y="9331"/>
              <a:ext cx="4767" cy="63"/>
            </a:xfrm>
            <a:custGeom>
              <a:avLst/>
              <a:gdLst>
                <a:gd name="sw" fmla="*/ 1 w 4766"/>
                <a:gd name="sh" fmla="*/ 1 h 63"/>
                <a:gd name="mins" fmla="min sw sh"/>
                <a:gd name="dsw" fmla="+- 0 sw mins"/>
                <a:gd name="dsh" fmla="+- 0 sh mins"/>
                <a:gd name="p0x0" fmla="*/ 4638 w 4766"/>
                <a:gd name="p0y0" fmla="*/ 63 h 63"/>
                <a:gd name="p0x1" fmla="*/ 68 w 4766"/>
                <a:gd name="p0y1" fmla="*/ 63 h 63"/>
                <a:gd name="p0x2" fmla="*/ 44 w 4766"/>
                <a:gd name="p0y2" fmla="*/ 63 h 63"/>
                <a:gd name="p0x3" fmla="*/ 21 w 4766"/>
                <a:gd name="p0y3" fmla="*/ 58 h 63"/>
                <a:gd name="p0x4" fmla="*/ 0 w 4766"/>
                <a:gd name="p0y4" fmla="*/ 49 h 63"/>
                <a:gd name="p0x5" fmla="*/ 17 w 4766"/>
                <a:gd name="p0y5" fmla="*/ 35 h 63"/>
                <a:gd name="p0x6" fmla="*/ 17 w 4766"/>
                <a:gd name="p0y6" fmla="*/ 35 h 63"/>
                <a:gd name="p0x7" fmla="*/ 33 w 4766"/>
                <a:gd name="p0y7" fmla="*/ 43 h 63"/>
                <a:gd name="p0x8" fmla="*/ 50 w 4766"/>
                <a:gd name="p0y8" fmla="*/ 48 h 63"/>
                <a:gd name="p0x9" fmla="*/ 68 w 4766"/>
                <a:gd name="p0y9" fmla="*/ 48 h 63"/>
                <a:gd name="p0x10" fmla="*/ 4638 w 4766"/>
                <a:gd name="p0y10" fmla="*/ 48 h 63"/>
                <a:gd name="p0x11" fmla="*/ 4684 w 4766"/>
                <a:gd name="p0y11" fmla="*/ 48 h 63"/>
                <a:gd name="p0x12" fmla="*/ 4725 w 4766"/>
                <a:gd name="p0y12" fmla="*/ 29 h 63"/>
                <a:gd name="p0x13" fmla="*/ 4755 w 4766"/>
                <a:gd name="p0y13" fmla="*/ 0 h 63"/>
                <a:gd name="p0x14" fmla="*/ 4766 w 4766"/>
                <a:gd name="p0y14" fmla="*/ 10 h 63"/>
                <a:gd name="p0x15" fmla="*/ 4733 w 4766"/>
                <a:gd name="p0y15" fmla="*/ 43 h 63"/>
                <a:gd name="p0x16" fmla="*/ 4688 w 4766"/>
                <a:gd name="p0y16" fmla="*/ 63 h 63"/>
                <a:gd name="p0x17" fmla="*/ 4638 w 4766"/>
                <a:gd name="p0y17" fmla="*/ 63 h 6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5" name="任意多边形 74"/>
            <p:cNvSpPr/>
            <p:nvPr>
              <p:custDataLst>
                <p:tags r:id="rId65"/>
              </p:custDataLst>
            </p:nvPr>
          </p:nvSpPr>
          <p:spPr>
            <a:xfrm>
              <a:off x="13054" y="8178"/>
              <a:ext cx="129" cy="1203"/>
            </a:xfrm>
            <a:custGeom>
              <a:avLst/>
              <a:gdLst>
                <a:gd name="sw" fmla="*/ 1 w 128"/>
                <a:gd name="sh" fmla="*/ 1 h 1202"/>
                <a:gd name="mins" fmla="min sw sh"/>
                <a:gd name="dsw" fmla="+- 0 sw mins"/>
                <a:gd name="dsh" fmla="+- 0 sh mins"/>
                <a:gd name="p0x0" fmla="*/ 0 w 128"/>
                <a:gd name="p0y0" fmla="*/ 1036 h 1202"/>
                <a:gd name="p0x1" fmla="*/ 0 w 128"/>
                <a:gd name="p0y1" fmla="*/ 166 h 1202"/>
                <a:gd name="p0x2" fmla="*/ 0 w 128"/>
                <a:gd name="p0y2" fmla="*/ 91 h 1202"/>
                <a:gd name="p0x3" fmla="*/ 45 w 128"/>
                <a:gd name="p0y3" fmla="*/ 27 h 1202"/>
                <a:gd name="p0x4" fmla="*/ 111 w 128"/>
                <a:gd name="p0y4" fmla="*/ 0 h 1202"/>
                <a:gd name="p0x5" fmla="*/ 128 w 128"/>
                <a:gd name="p0y5" fmla="*/ 13 h 1202"/>
                <a:gd name="p0x6" fmla="*/ 128 w 128"/>
                <a:gd name="p0y6" fmla="*/ 13 h 1202"/>
                <a:gd name="p0x7" fmla="*/ 79 w 128"/>
                <a:gd name="p0y7" fmla="*/ 38 h 1202"/>
                <a:gd name="p0x8" fmla="*/ 45 w 128"/>
                <a:gd name="p0y8" fmla="*/ 97 h 1202"/>
                <a:gd name="p0x9" fmla="*/ 45 w 128"/>
                <a:gd name="p0y9" fmla="*/ 166 h 1202"/>
                <a:gd name="p0x10" fmla="*/ 45 w 128"/>
                <a:gd name="p0y10" fmla="*/ 1036 h 1202"/>
                <a:gd name="p0x11" fmla="*/ 45 w 128"/>
                <a:gd name="p0y11" fmla="*/ 1105 h 1202"/>
                <a:gd name="p0x12" fmla="*/ 79 w 128"/>
                <a:gd name="p0y12" fmla="*/ 1163 h 1202"/>
                <a:gd name="p0x13" fmla="*/ 128 w 128"/>
                <a:gd name="p0y13" fmla="*/ 1188 h 1202"/>
                <a:gd name="p0x14" fmla="*/ 111 w 128"/>
                <a:gd name="p0y14" fmla="*/ 1202 h 1202"/>
                <a:gd name="p0x15" fmla="*/ 111 w 128"/>
                <a:gd name="p0y15" fmla="*/ 1202 h 1202"/>
                <a:gd name="p0x16" fmla="*/ 45 w 128"/>
                <a:gd name="p0y16" fmla="*/ 1175 h 1202"/>
                <a:gd name="p0x17" fmla="*/ 0 w 128"/>
                <a:gd name="p0y17" fmla="*/ 1111 h 1202"/>
                <a:gd name="p0x18" fmla="*/ 0 w 128"/>
                <a:gd name="p0y18" fmla="*/ 1036 h 120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77" name="文本框 76"/>
          <p:cNvSpPr txBox="1"/>
          <p:nvPr>
            <p:custDataLst>
              <p:tags r:id="rId66"/>
            </p:custDataLst>
          </p:nvPr>
        </p:nvSpPr>
        <p:spPr>
          <a:xfrm>
            <a:off x="8432749" y="5256162"/>
            <a:ext cx="2863825" cy="6334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节日是群众观察</a:t>
            </a:r>
            <a:r>
              <a:rPr sz="1500" b="1">
                <a:solidFill>
                  <a:schemeClr val="tx2"/>
                </a:solidFill>
                <a:latin typeface="微软雅黑" panose="020B0503020204020204" charset="-122"/>
                <a:ea typeface="微软雅黑" panose="020B0503020204020204" charset="-122"/>
              </a:rPr>
              <a:t>党风政风</a:t>
            </a:r>
            <a:r>
              <a:rPr sz="1500">
                <a:solidFill>
                  <a:srgbClr val="6B3333"/>
                </a:solidFill>
                <a:latin typeface="微软雅黑" panose="020B0503020204020204" charset="-122"/>
                <a:ea typeface="微软雅黑" panose="020B0503020204020204" charset="-122"/>
              </a:rPr>
              <a:t>的直接窗口</a:t>
            </a:r>
            <a:endParaRPr sz="1500">
              <a:solidFill>
                <a:srgbClr val="6B3333"/>
              </a:solidFill>
              <a:latin typeface="微软雅黑" panose="020B0503020204020204" charset="-122"/>
              <a:ea typeface="微软雅黑" panose="020B050302020402020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p:txBody>
          <a:bodyPr/>
          <a:p>
            <a:endParaRPr lang="zh-CN" altLang="en-US"/>
          </a:p>
        </p:txBody>
      </p:sp>
      <p:sp>
        <p:nvSpPr>
          <p:cNvPr id="3" name="矩形 2"/>
          <p:cNvSpPr/>
          <p:nvPr>
            <p:custDataLst>
              <p:tags r:id="rId2"/>
            </p:custDataLst>
          </p:nvPr>
        </p:nvSpPr>
        <p:spPr>
          <a:xfrm>
            <a:off x="0" y="0"/>
            <a:ext cx="12192000" cy="6858000"/>
          </a:xfrm>
          <a:prstGeom prst="rect">
            <a:avLst/>
          </a:prstGeom>
          <a:solidFill>
            <a:srgbClr val="FFFF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 name="文本框 3"/>
          <p:cNvSpPr txBox="1"/>
          <p:nvPr>
            <p:custDataLst>
              <p:tags r:id="rId3"/>
            </p:custDataLst>
          </p:nvPr>
        </p:nvSpPr>
        <p:spPr>
          <a:xfrm>
            <a:off x="533400" y="357188"/>
            <a:ext cx="11125200" cy="500063"/>
          </a:xfrm>
          <a:prstGeom prst="rect">
            <a:avLst/>
          </a:prstGeom>
          <a:noFill/>
        </p:spPr>
        <p:txBody>
          <a:bodyPr wrap="square" lIns="0" tIns="0" rIns="0" bIns="0" rtlCol="0" anchor="t">
            <a:noAutofit/>
          </a:bodyPr>
          <a:p>
            <a:pPr algn="l">
              <a:lnSpc>
                <a:spcPct val="100000"/>
              </a:lnSpc>
            </a:pPr>
            <a:r>
              <a:rPr sz="3000" b="1">
                <a:solidFill>
                  <a:srgbClr val="3F0707"/>
                </a:solidFill>
                <a:latin typeface="微软雅黑" panose="020B0503020204020204" charset="-122"/>
                <a:ea typeface="微软雅黑" panose="020B0503020204020204" charset="-122"/>
              </a:rPr>
              <a:t>克服麻痹思想，警惕侥幸心理</a:t>
            </a:r>
            <a:endParaRPr sz="3000" b="1">
              <a:solidFill>
                <a:srgbClr val="3F0707"/>
              </a:solidFill>
              <a:latin typeface="微软雅黑" panose="020B0503020204020204" charset="-122"/>
              <a:ea typeface="微软雅黑" panose="020B0503020204020204" charset="-122"/>
            </a:endParaRPr>
          </a:p>
        </p:txBody>
      </p:sp>
      <p:sp>
        <p:nvSpPr>
          <p:cNvPr id="5" name="文本框 4"/>
          <p:cNvSpPr txBox="1"/>
          <p:nvPr>
            <p:custDataLst>
              <p:tags r:id="rId4"/>
            </p:custDataLst>
          </p:nvPr>
        </p:nvSpPr>
        <p:spPr>
          <a:xfrm>
            <a:off x="533400" y="862013"/>
            <a:ext cx="11125200" cy="3286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cs typeface="微软雅黑" panose="020B0503020204020204" charset="-122"/>
              </a:rPr>
              <a:t>节点是考点的背后，是对党员干部思想定力的检验。必须坚决克服“疲劳综合征”，防止思想松懈、行为失范。</a:t>
            </a:r>
            <a:endParaRPr sz="1500">
              <a:solidFill>
                <a:srgbClr val="6B3333"/>
              </a:solidFill>
              <a:latin typeface="微软雅黑" panose="020B0503020204020204" charset="-122"/>
              <a:ea typeface="微软雅黑" panose="020B0503020204020204" charset="-122"/>
              <a:cs typeface="微软雅黑" panose="020B0503020204020204" charset="-122"/>
            </a:endParaRPr>
          </a:p>
        </p:txBody>
      </p:sp>
      <p:sp>
        <p:nvSpPr>
          <p:cNvPr id="6" name="任意多边形 5"/>
          <p:cNvSpPr/>
          <p:nvPr>
            <p:custDataLst>
              <p:tags r:id="rId5"/>
            </p:custDataLst>
          </p:nvPr>
        </p:nvSpPr>
        <p:spPr>
          <a:xfrm>
            <a:off x="571500" y="1447800"/>
            <a:ext cx="11049000" cy="1209675"/>
          </a:xfrm>
          <a:custGeom>
            <a:avLst/>
            <a:gdLst>
              <a:gd name="sw" fmla="*/ 1 w 17400"/>
              <a:gd name="sh" fmla="*/ 1 h 1905"/>
              <a:gd name="mins" fmla="min sw sh"/>
              <a:gd name="dsw" fmla="+- 0 sw mins"/>
              <a:gd name="dsh" fmla="+- 0 sh mins"/>
              <a:gd name="p0x0" fmla="*/ 180 w 17400"/>
              <a:gd name="p0y0" fmla="*/ 0 h 1905"/>
              <a:gd name="p0x1" fmla="*/ 17220 w 17400"/>
              <a:gd name="p0y1" fmla="*/ 0 h 1905"/>
              <a:gd name="p0x2" fmla="*/ 17319 w 17400"/>
              <a:gd name="p0y2" fmla="*/ 0 h 1905"/>
              <a:gd name="p0x3" fmla="*/ 17400 w 17400"/>
              <a:gd name="p0y3" fmla="*/ 80 h 1905"/>
              <a:gd name="p0x4" fmla="*/ 17400 w 17400"/>
              <a:gd name="p0y4" fmla="*/ 180 h 1905"/>
              <a:gd name="p0x5" fmla="*/ 17400 w 17400"/>
              <a:gd name="p0y5" fmla="*/ 1725 h 1905"/>
              <a:gd name="p0x6" fmla="*/ 17400 w 17400"/>
              <a:gd name="p0y6" fmla="*/ 1824 h 1905"/>
              <a:gd name="p0x7" fmla="*/ 17319 w 17400"/>
              <a:gd name="p0y7" fmla="*/ 1905 h 1905"/>
              <a:gd name="p0x8" fmla="*/ 17220 w 17400"/>
              <a:gd name="p0y8" fmla="*/ 1905 h 1905"/>
              <a:gd name="p0x9" fmla="*/ 180 w 17400"/>
              <a:gd name="p0y9" fmla="*/ 1905 h 1905"/>
              <a:gd name="p0x10" fmla="*/ 80 w 17400"/>
              <a:gd name="p0y10" fmla="*/ 1905 h 1905"/>
              <a:gd name="p0x11" fmla="*/ 0 w 17400"/>
              <a:gd name="p0y11" fmla="*/ 1824 h 1905"/>
              <a:gd name="p0x12" fmla="*/ 0 w 17400"/>
              <a:gd name="p0y12" fmla="*/ 1725 h 1905"/>
              <a:gd name="p0x13" fmla="*/ 0 w 17400"/>
              <a:gd name="p0y13" fmla="*/ 180 h 1905"/>
              <a:gd name="p0x14" fmla="*/ 0 w 17400"/>
              <a:gd name="p0y14" fmla="*/ 80 h 1905"/>
              <a:gd name="p0x15" fmla="*/ 80 w 17400"/>
              <a:gd name="p0y15" fmla="*/ 0 h 1905"/>
              <a:gd name="p0x16" fmla="*/ 180 w 17400"/>
              <a:gd name="p0y16" fmla="*/ 0 h 190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72085"/>
            </a:schemeClr>
          </a:solidFill>
          <a:ln>
            <a:noFill/>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文本框 6"/>
          <p:cNvSpPr txBox="1"/>
          <p:nvPr>
            <p:custDataLst>
              <p:tags r:id="rId6"/>
            </p:custDataLst>
          </p:nvPr>
        </p:nvSpPr>
        <p:spPr>
          <a:xfrm>
            <a:off x="762000" y="1894523"/>
            <a:ext cx="10515829" cy="311468"/>
          </a:xfrm>
          <a:prstGeom prst="rect">
            <a:avLst/>
          </a:prstGeom>
          <a:noFill/>
        </p:spPr>
        <p:txBody>
          <a:bodyPr wrap="square" lIns="0" tIns="0" rIns="0" bIns="0" rtlCol="0" anchor="t">
            <a:noAutofit/>
          </a:bodyPr>
          <a:p>
            <a:pPr algn="l">
              <a:lnSpc>
                <a:spcPct val="104000"/>
              </a:lnSpc>
            </a:pPr>
            <a:r>
              <a:rPr>
                <a:solidFill>
                  <a:srgbClr val="FFFFFF"/>
                </a:solidFill>
                <a:latin typeface="微软雅黑" panose="020B0503020204020204" charset="-122"/>
                <a:ea typeface="微软雅黑" panose="020B0503020204020204" charset="-122"/>
                <a:cs typeface="微软雅黑" panose="020B0503020204020204" charset="-122"/>
              </a:rPr>
              <a:t>节点是考点，面对“疲劳综合征”，必须</a:t>
            </a:r>
            <a:r>
              <a:rPr b="1">
                <a:solidFill>
                  <a:srgbClr val="FFD529"/>
                </a:solidFill>
                <a:latin typeface="微软雅黑" panose="020B0503020204020204" charset="-122"/>
                <a:ea typeface="微软雅黑" panose="020B0503020204020204" charset="-122"/>
              </a:rPr>
              <a:t>克服麻痹思想、警惕侥幸心理</a:t>
            </a:r>
            <a:r>
              <a:rPr>
                <a:solidFill>
                  <a:srgbClr val="FFFFFF"/>
                </a:solidFill>
                <a:latin typeface="微软雅黑" panose="020B0503020204020204" charset="-122"/>
                <a:ea typeface="微软雅黑" panose="020B0503020204020204" charset="-122"/>
              </a:rPr>
              <a:t>，防止思想松懈、行为失范。</a:t>
            </a:r>
            <a:endParaRPr>
              <a:solidFill>
                <a:srgbClr val="FFFFFF"/>
              </a:solidFill>
              <a:latin typeface="微软雅黑" panose="020B0503020204020204" charset="-122"/>
              <a:ea typeface="微软雅黑" panose="020B0503020204020204" charset="-122"/>
            </a:endParaRPr>
          </a:p>
        </p:txBody>
      </p:sp>
      <p:sp>
        <p:nvSpPr>
          <p:cNvPr id="9" name="任意多边形 8"/>
          <p:cNvSpPr/>
          <p:nvPr>
            <p:custDataLst>
              <p:tags r:id="rId7"/>
            </p:custDataLst>
          </p:nvPr>
        </p:nvSpPr>
        <p:spPr>
          <a:xfrm>
            <a:off x="575945" y="2928620"/>
            <a:ext cx="3521075" cy="3543300"/>
          </a:xfrm>
          <a:custGeom>
            <a:avLst/>
            <a:gdLst>
              <a:gd name="sw" fmla="*/ 1 w 5544"/>
              <a:gd name="sh" fmla="*/ 1 h 5580"/>
              <a:gd name="mins" fmla="min sw sh"/>
              <a:gd name="dsw" fmla="+- 0 sw mins"/>
              <a:gd name="dsh" fmla="+- 0 sh mins"/>
              <a:gd name="p0x0" fmla="*/ 270 w 5544"/>
              <a:gd name="p0y0" fmla="*/ 0 h 5580"/>
              <a:gd name="p0x1" fmla="*/ 5274 w 5544"/>
              <a:gd name="p0y1" fmla="*/ 0 h 5580"/>
              <a:gd name="p0x2" fmla="*/ 5424 w 5544"/>
              <a:gd name="p0y2" fmla="*/ 0 h 5580"/>
              <a:gd name="p0x3" fmla="*/ 5544 w 5544"/>
              <a:gd name="p0y3" fmla="*/ 120 h 5580"/>
              <a:gd name="p0x4" fmla="*/ 5544 w 5544"/>
              <a:gd name="p0y4" fmla="*/ 270 h 5580"/>
              <a:gd name="p0x5" fmla="*/ 5544 w 5544"/>
              <a:gd name="p0y5" fmla="*/ 5310 h 5580"/>
              <a:gd name="p0x6" fmla="*/ 5544 w 5544"/>
              <a:gd name="p0y6" fmla="*/ 5459 h 5580"/>
              <a:gd name="p0x7" fmla="*/ 5424 w 5544"/>
              <a:gd name="p0y7" fmla="*/ 5580 h 5580"/>
              <a:gd name="p0x8" fmla="*/ 5274 w 5544"/>
              <a:gd name="p0y8" fmla="*/ 5580 h 5580"/>
              <a:gd name="p0x9" fmla="*/ 270 w 5544"/>
              <a:gd name="p0y9" fmla="*/ 5580 h 5580"/>
              <a:gd name="p0x10" fmla="*/ 120 w 5544"/>
              <a:gd name="p0y10" fmla="*/ 5580 h 5580"/>
              <a:gd name="p0x11" fmla="*/ 0 w 5544"/>
              <a:gd name="p0y11" fmla="*/ 5459 h 5580"/>
              <a:gd name="p0x12" fmla="*/ 0 w 5544"/>
              <a:gd name="p0y12" fmla="*/ 5310 h 5580"/>
              <a:gd name="p0x13" fmla="*/ 0 w 5544"/>
              <a:gd name="p0y13" fmla="*/ 270 h 5580"/>
              <a:gd name="p0x14" fmla="*/ 0 w 5544"/>
              <a:gd name="p0y14" fmla="*/ 120 h 5580"/>
              <a:gd name="p0x15" fmla="*/ 120 w 5544"/>
              <a:gd name="p0y15" fmla="*/ 0 h 5580"/>
              <a:gd name="p0x16" fmla="*/ 270 w 5544"/>
              <a:gd name="p0y16" fmla="*/ 0 h 558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9525" cmpd="sng">
            <a:solidFill>
              <a:schemeClr val="accent1">
                <a:lumMod val="21481"/>
                <a:lumOff val="78519"/>
              </a:schemeClr>
            </a:solidFill>
            <a:prstDash val="solid"/>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54" name="组合 53"/>
          <p:cNvGrpSpPr/>
          <p:nvPr/>
        </p:nvGrpSpPr>
        <p:grpSpPr>
          <a:xfrm>
            <a:off x="771525" y="3124200"/>
            <a:ext cx="3129280" cy="789940"/>
            <a:chOff x="1215" y="4920"/>
            <a:chExt cx="4928" cy="1244"/>
          </a:xfrm>
        </p:grpSpPr>
        <p:sp>
          <p:nvSpPr>
            <p:cNvPr id="10" name="任意多边形 9"/>
            <p:cNvSpPr/>
            <p:nvPr>
              <p:custDataLst>
                <p:tags r:id="rId8"/>
              </p:custDataLst>
            </p:nvPr>
          </p:nvSpPr>
          <p:spPr>
            <a:xfrm>
              <a:off x="1215" y="4920"/>
              <a:ext cx="4929" cy="1245"/>
            </a:xfrm>
            <a:custGeom>
              <a:avLst/>
              <a:gdLst>
                <a:gd name="sw" fmla="*/ 1 w 4929"/>
                <a:gd name="sh" fmla="*/ 1 h 1245"/>
                <a:gd name="mins" fmla="min sw sh"/>
                <a:gd name="dsw" fmla="+- 0 sw mins"/>
                <a:gd name="dsh" fmla="+- 0 sh mins"/>
                <a:gd name="p0x0" fmla="*/ 0 w 4929"/>
                <a:gd name="p0y0" fmla="*/ 0 h 1245"/>
                <a:gd name="p0x1" fmla="*/ 4929 w 4929"/>
                <a:gd name="p0y1" fmla="*/ 0 h 1245"/>
                <a:gd name="p0x2" fmla="*/ 4929 w 4929"/>
                <a:gd name="p0y2" fmla="*/ 1245 h 1245"/>
                <a:gd name="p0x3" fmla="*/ 0 w 4929"/>
                <a:gd name="p0y3" fmla="*/ 1245 h 1245"/>
                <a:gd name="p0x4" fmla="*/ 0 w 4929"/>
                <a:gd name="p0y4" fmla="*/ 0 h 124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 name="任意多边形 10"/>
            <p:cNvSpPr/>
            <p:nvPr>
              <p:custDataLst>
                <p:tags r:id="rId9"/>
              </p:custDataLst>
            </p:nvPr>
          </p:nvSpPr>
          <p:spPr>
            <a:xfrm>
              <a:off x="1215" y="6150"/>
              <a:ext cx="4929" cy="15"/>
            </a:xfrm>
            <a:custGeom>
              <a:avLst/>
              <a:gdLst>
                <a:gd name="sw" fmla="*/ 1 w 4929"/>
                <a:gd name="sh" fmla="*/ 1 h 15"/>
                <a:gd name="mins" fmla="min sw sh"/>
                <a:gd name="dsw" fmla="+- 0 sw mins"/>
                <a:gd name="dsh" fmla="+- 0 sh mins"/>
                <a:gd name="p0x0" fmla="*/ 4929 w 4929"/>
                <a:gd name="p0y0" fmla="*/ 15 h 15"/>
                <a:gd name="p0x1" fmla="*/ 0 w 4929"/>
                <a:gd name="p0y1" fmla="*/ 15 h 15"/>
                <a:gd name="p0x2" fmla="*/ 0 w 4929"/>
                <a:gd name="p0y2" fmla="*/ 0 h 15"/>
                <a:gd name="p0x3" fmla="*/ 4929 w 4929"/>
                <a:gd name="p0y3" fmla="*/ 0 h 15"/>
                <a:gd name="p0x4" fmla="*/ 4929 w 4929"/>
                <a:gd name="p0y4" fmla="*/ 15 h 15"/>
              </a:gdLst>
              <a:ahLst/>
              <a:cxnLst/>
              <a:pathLst>
                <a:path>
                  <a:moveTo>
                    <a:pt x="p0x0" y="p0y0"/>
                  </a:moveTo>
                  <a:lnTo>
                    <a:pt x="p0x1" y="p0y1"/>
                  </a:lnTo>
                  <a:lnTo>
                    <a:pt x="p0x2" y="p0y2"/>
                  </a:lnTo>
                  <a:lnTo>
                    <a:pt x="p0x3" y="p0y3"/>
                  </a:lnTo>
                  <a:lnTo>
                    <a:pt x="p0x4" y="p0y4"/>
                  </a:lnTo>
                  <a:close/>
                </a:path>
              </a:pathLst>
            </a:cu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3" name="任意多边形 12"/>
          <p:cNvSpPr/>
          <p:nvPr>
            <p:custDataLst>
              <p:tags r:id="rId10"/>
            </p:custDataLst>
          </p:nvPr>
        </p:nvSpPr>
        <p:spPr>
          <a:xfrm>
            <a:off x="775970" y="3290570"/>
            <a:ext cx="333375" cy="333375"/>
          </a:xfrm>
          <a:custGeom>
            <a:avLst/>
            <a:gdLst>
              <a:gd name="sw" fmla="*/ 1 w 525"/>
              <a:gd name="sh" fmla="*/ 1 h 525"/>
              <a:gd name="mins" fmla="min sw sh"/>
              <a:gd name="dsw" fmla="+- 0 sw mins"/>
              <a:gd name="dsh" fmla="+- 0 sh mins"/>
              <a:gd name="p0x0" fmla="*/ 180 w 525"/>
              <a:gd name="p0y0" fmla="*/ 0 h 525"/>
              <a:gd name="p0x1" fmla="*/ 345 w 525"/>
              <a:gd name="p0y1" fmla="*/ 0 h 525"/>
              <a:gd name="p0x2" fmla="*/ 444 w 525"/>
              <a:gd name="p0y2" fmla="*/ 0 h 525"/>
              <a:gd name="p0x3" fmla="*/ 525 w 525"/>
              <a:gd name="p0y3" fmla="*/ 80 h 525"/>
              <a:gd name="p0x4" fmla="*/ 525 w 525"/>
              <a:gd name="p0y4" fmla="*/ 180 h 525"/>
              <a:gd name="p0x5" fmla="*/ 525 w 525"/>
              <a:gd name="p0y5" fmla="*/ 345 h 525"/>
              <a:gd name="p0x6" fmla="*/ 525 w 525"/>
              <a:gd name="p0y6" fmla="*/ 444 h 525"/>
              <a:gd name="p0x7" fmla="*/ 444 w 525"/>
              <a:gd name="p0y7" fmla="*/ 525 h 525"/>
              <a:gd name="p0x8" fmla="*/ 345 w 525"/>
              <a:gd name="p0y8" fmla="*/ 525 h 525"/>
              <a:gd name="p0x9" fmla="*/ 180 w 525"/>
              <a:gd name="p0y9" fmla="*/ 525 h 525"/>
              <a:gd name="p0x10" fmla="*/ 80 w 525"/>
              <a:gd name="p0y10" fmla="*/ 525 h 525"/>
              <a:gd name="p0x11" fmla="*/ 0 w 525"/>
              <a:gd name="p0y11" fmla="*/ 444 h 525"/>
              <a:gd name="p0x12" fmla="*/ 0 w 525"/>
              <a:gd name="p0y12" fmla="*/ 345 h 525"/>
              <a:gd name="p0x13" fmla="*/ 0 w 525"/>
              <a:gd name="p0y13" fmla="*/ 180 h 525"/>
              <a:gd name="p0x14" fmla="*/ 0 w 525"/>
              <a:gd name="p0y14" fmla="*/ 80 h 525"/>
              <a:gd name="p0x15" fmla="*/ 80 w 525"/>
              <a:gd name="p0y15" fmla="*/ 0 h 525"/>
              <a:gd name="p0x16" fmla="*/ 180 w 525"/>
              <a:gd name="p0y16" fmla="*/ 0 h 5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96579"/>
            </a:schemeClr>
          </a:solidFill>
          <a:ln w="9525" cmpd="sng">
            <a:solidFill>
              <a:schemeClr val="accent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4" name="图片 13"/>
          <p:cNvPicPr>
            <a:picLocks noChangeAspect="1"/>
          </p:cNvPicPr>
          <p:nvPr>
            <p:custDataLst>
              <p:tags r:id="rId11"/>
            </p:custDataLst>
          </p:nvPr>
        </p:nvPicPr>
        <p:blipFill>
          <a:blip r:embed="rId12">
            <a:extLst>
              <a:ext uri="{96DAC541-7B7A-43D3-8B79-37D633B846F1}">
                <asvg:svgBlip xmlns:asvg="http://schemas.microsoft.com/office/drawing/2016/SVG/main" r:embed="rId13"/>
              </a:ext>
            </a:extLst>
          </a:blip>
          <a:srcRect l="-5000" t="-3651" r="-5000" b="-3651"/>
          <a:stretch>
            <a:fillRect/>
          </a:stretch>
        </p:blipFill>
        <p:spPr>
          <a:xfrm>
            <a:off x="838200" y="3347720"/>
            <a:ext cx="209550" cy="214630"/>
          </a:xfrm>
          <a:prstGeom prst="rect">
            <a:avLst/>
          </a:prstGeom>
        </p:spPr>
      </p:pic>
      <p:sp>
        <p:nvSpPr>
          <p:cNvPr id="16" name="文本框 15"/>
          <p:cNvSpPr txBox="1"/>
          <p:nvPr>
            <p:custDataLst>
              <p:tags r:id="rId14"/>
            </p:custDataLst>
          </p:nvPr>
        </p:nvSpPr>
        <p:spPr>
          <a:xfrm>
            <a:off x="1228725" y="3108008"/>
            <a:ext cx="2673325" cy="699135"/>
          </a:xfrm>
          <a:prstGeom prst="rect">
            <a:avLst/>
          </a:prstGeom>
          <a:noFill/>
        </p:spPr>
        <p:txBody>
          <a:bodyPr wrap="square" lIns="0" tIns="0" rIns="0" bIns="0" rtlCol="0" anchor="t">
            <a:noAutofit/>
          </a:bodyPr>
          <a:p>
            <a:pPr algn="l">
              <a:lnSpc>
                <a:spcPct val="104000"/>
              </a:lnSpc>
            </a:pPr>
            <a:r>
              <a:rPr sz="2100" b="1" spc="42">
                <a:solidFill>
                  <a:srgbClr val="3F0707"/>
                </a:solidFill>
                <a:latin typeface="微软雅黑" panose="020B0503020204020204" charset="-122"/>
                <a:ea typeface="微软雅黑" panose="020B0503020204020204" charset="-122"/>
                <a:cs typeface="微软雅黑" panose="020B0503020204020204" charset="-122"/>
              </a:rPr>
              <a:t>克服“过节松口气”的麻痹思想</a:t>
            </a:r>
            <a:endParaRPr sz="2100" b="1" spc="42">
              <a:solidFill>
                <a:srgbClr val="3F0707"/>
              </a:solidFill>
              <a:latin typeface="微软雅黑" panose="020B0503020204020204" charset="-122"/>
              <a:ea typeface="微软雅黑" panose="020B0503020204020204" charset="-122"/>
              <a:cs typeface="微软雅黑" panose="020B0503020204020204" charset="-122"/>
            </a:endParaRPr>
          </a:p>
        </p:txBody>
      </p:sp>
      <p:grpSp>
        <p:nvGrpSpPr>
          <p:cNvPr id="55" name="组合 54"/>
          <p:cNvGrpSpPr/>
          <p:nvPr/>
        </p:nvGrpSpPr>
        <p:grpSpPr>
          <a:xfrm>
            <a:off x="771525" y="4724400"/>
            <a:ext cx="3129280" cy="857250"/>
            <a:chOff x="1215" y="7440"/>
            <a:chExt cx="4928" cy="1350"/>
          </a:xfrm>
        </p:grpSpPr>
        <p:sp>
          <p:nvSpPr>
            <p:cNvPr id="17" name="任意多边形 16"/>
            <p:cNvSpPr/>
            <p:nvPr>
              <p:custDataLst>
                <p:tags r:id="rId15"/>
              </p:custDataLst>
            </p:nvPr>
          </p:nvSpPr>
          <p:spPr>
            <a:xfrm>
              <a:off x="1215" y="7440"/>
              <a:ext cx="4929" cy="1350"/>
            </a:xfrm>
            <a:custGeom>
              <a:avLst/>
              <a:gdLst>
                <a:gd name="sw" fmla="*/ 1 w 4929"/>
                <a:gd name="sh" fmla="*/ 1 h 1350"/>
                <a:gd name="mins" fmla="min sw sh"/>
                <a:gd name="dsw" fmla="+- 0 sw mins"/>
                <a:gd name="dsh" fmla="+- 0 sh mins"/>
                <a:gd name="p0x0" fmla="*/ 180 w 4929"/>
                <a:gd name="p0y0" fmla="*/ 0 h 1350"/>
                <a:gd name="p0x1" fmla="*/ 4749 w 4929"/>
                <a:gd name="p0y1" fmla="*/ 0 h 1350"/>
                <a:gd name="p0x2" fmla="*/ 4849 w 4929"/>
                <a:gd name="p0y2" fmla="*/ 0 h 1350"/>
                <a:gd name="p0x3" fmla="*/ 4929 w 4929"/>
                <a:gd name="p0y3" fmla="*/ 80 h 1350"/>
                <a:gd name="p0x4" fmla="*/ 4929 w 4929"/>
                <a:gd name="p0y4" fmla="*/ 180 h 1350"/>
                <a:gd name="p0x5" fmla="*/ 4929 w 4929"/>
                <a:gd name="p0y5" fmla="*/ 1170 h 1350"/>
                <a:gd name="p0x6" fmla="*/ 4929 w 4929"/>
                <a:gd name="p0y6" fmla="*/ 1269 h 1350"/>
                <a:gd name="p0x7" fmla="*/ 4849 w 4929"/>
                <a:gd name="p0y7" fmla="*/ 1350 h 1350"/>
                <a:gd name="p0x8" fmla="*/ 4749 w 4929"/>
                <a:gd name="p0y8" fmla="*/ 1350 h 1350"/>
                <a:gd name="p0x9" fmla="*/ 180 w 4929"/>
                <a:gd name="p0y9" fmla="*/ 1350 h 1350"/>
                <a:gd name="p0x10" fmla="*/ 80 w 4929"/>
                <a:gd name="p0y10" fmla="*/ 1350 h 1350"/>
                <a:gd name="p0x11" fmla="*/ 0 w 4929"/>
                <a:gd name="p0y11" fmla="*/ 1269 h 1350"/>
                <a:gd name="p0x12" fmla="*/ 0 w 4929"/>
                <a:gd name="p0y12" fmla="*/ 1170 h 1350"/>
                <a:gd name="p0x13" fmla="*/ 0 w 4929"/>
                <a:gd name="p0y13" fmla="*/ 180 h 1350"/>
                <a:gd name="p0x14" fmla="*/ 0 w 4929"/>
                <a:gd name="p0y14" fmla="*/ 80 h 1350"/>
                <a:gd name="p0x15" fmla="*/ 80 w 4929"/>
                <a:gd name="p0y15" fmla="*/ 0 h 1350"/>
                <a:gd name="p0x16" fmla="*/ 180 w 4929"/>
                <a:gd name="p0y16" fmla="*/ 0 h 135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DF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任意多边形 17"/>
            <p:cNvSpPr/>
            <p:nvPr>
              <p:custDataLst>
                <p:tags r:id="rId16"/>
              </p:custDataLst>
            </p:nvPr>
          </p:nvSpPr>
          <p:spPr>
            <a:xfrm>
              <a:off x="1326" y="7440"/>
              <a:ext cx="4766" cy="63"/>
            </a:xfrm>
            <a:custGeom>
              <a:avLst/>
              <a:gdLst>
                <a:gd name="sw" fmla="*/ 1 w 4766"/>
                <a:gd name="sh" fmla="*/ 1 h 63"/>
                <a:gd name="mins" fmla="min sw sh"/>
                <a:gd name="dsw" fmla="+- 0 sw mins"/>
                <a:gd name="dsh" fmla="+- 0 sh mins"/>
                <a:gd name="p0x0" fmla="*/ 68 w 4766"/>
                <a:gd name="p0y0" fmla="*/ 0 h 63"/>
                <a:gd name="p0x1" fmla="*/ 4638 w 4766"/>
                <a:gd name="p0y1" fmla="*/ 0 h 63"/>
                <a:gd name="p0x2" fmla="*/ 4688 w 4766"/>
                <a:gd name="p0y2" fmla="*/ 0 h 63"/>
                <a:gd name="p0x3" fmla="*/ 4733 w 4766"/>
                <a:gd name="p0y3" fmla="*/ 20 h 63"/>
                <a:gd name="p0x4" fmla="*/ 4766 w 4766"/>
                <a:gd name="p0y4" fmla="*/ 52 h 63"/>
                <a:gd name="p0x5" fmla="*/ 4755 w 4766"/>
                <a:gd name="p0y5" fmla="*/ 63 h 63"/>
                <a:gd name="p0x6" fmla="*/ 4725 w 4766"/>
                <a:gd name="p0y6" fmla="*/ 33 h 63"/>
                <a:gd name="p0x7" fmla="*/ 4684 w 4766"/>
                <a:gd name="p0y7" fmla="*/ 15 h 63"/>
                <a:gd name="p0x8" fmla="*/ 4638 w 4766"/>
                <a:gd name="p0y8" fmla="*/ 15 h 63"/>
                <a:gd name="p0x9" fmla="*/ 68 w 4766"/>
                <a:gd name="p0y9" fmla="*/ 15 h 63"/>
                <a:gd name="p0x10" fmla="*/ 50 w 4766"/>
                <a:gd name="p0y10" fmla="*/ 15 h 63"/>
                <a:gd name="p0x11" fmla="*/ 33 w 4766"/>
                <a:gd name="p0y11" fmla="*/ 19 h 63"/>
                <a:gd name="p0x12" fmla="*/ 17 w 4766"/>
                <a:gd name="p0y12" fmla="*/ 27 h 63"/>
                <a:gd name="p0x13" fmla="*/ 0 w 4766"/>
                <a:gd name="p0y13" fmla="*/ 13 h 63"/>
                <a:gd name="p0x14" fmla="*/ 0 w 4766"/>
                <a:gd name="p0y14" fmla="*/ 13 h 63"/>
                <a:gd name="p0x15" fmla="*/ 21 w 4766"/>
                <a:gd name="p0y15" fmla="*/ 4 h 63"/>
                <a:gd name="p0x16" fmla="*/ 44 w 4766"/>
                <a:gd name="p0y16" fmla="*/ 0 h 63"/>
                <a:gd name="p0x17" fmla="*/ 68 w 4766"/>
                <a:gd name="p0y17" fmla="*/ 0 h 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任意多边形 18"/>
            <p:cNvSpPr/>
            <p:nvPr>
              <p:custDataLst>
                <p:tags r:id="rId17"/>
              </p:custDataLst>
            </p:nvPr>
          </p:nvSpPr>
          <p:spPr>
            <a:xfrm>
              <a:off x="6081" y="7492"/>
              <a:ext cx="63" cy="1245"/>
            </a:xfrm>
            <a:custGeom>
              <a:avLst/>
              <a:gdLst>
                <a:gd name="sw" fmla="*/ 1 w 63"/>
                <a:gd name="sh" fmla="*/ 1 h 1244"/>
                <a:gd name="mins" fmla="min sw sh"/>
                <a:gd name="dsw" fmla="+- 0 sw mins"/>
                <a:gd name="dsh" fmla="+- 0 sh mins"/>
                <a:gd name="p0x0" fmla="*/ 63 w 63"/>
                <a:gd name="p0y0" fmla="*/ 127 h 1244"/>
                <a:gd name="p0x1" fmla="*/ 63 w 63"/>
                <a:gd name="p0y1" fmla="*/ 1117 h 1244"/>
                <a:gd name="p0x2" fmla="*/ 63 w 63"/>
                <a:gd name="p0y2" fmla="*/ 1166 h 1244"/>
                <a:gd name="p0x3" fmla="*/ 43 w 63"/>
                <a:gd name="p0y3" fmla="*/ 1211 h 1244"/>
                <a:gd name="p0x4" fmla="*/ 10 w 63"/>
                <a:gd name="p0y4" fmla="*/ 1244 h 1244"/>
                <a:gd name="p0x5" fmla="*/ 0 w 63"/>
                <a:gd name="p0y5" fmla="*/ 1233 h 1244"/>
                <a:gd name="p0x6" fmla="*/ 29 w 63"/>
                <a:gd name="p0y6" fmla="*/ 1204 h 1244"/>
                <a:gd name="p0x7" fmla="*/ 48 w 63"/>
                <a:gd name="p0y7" fmla="*/ 1162 h 1244"/>
                <a:gd name="p0x8" fmla="*/ 48 w 63"/>
                <a:gd name="p0y8" fmla="*/ 1117 h 1244"/>
                <a:gd name="p0x9" fmla="*/ 48 w 63"/>
                <a:gd name="p0y9" fmla="*/ 127 h 1244"/>
                <a:gd name="p0x10" fmla="*/ 48 w 63"/>
                <a:gd name="p0y10" fmla="*/ 81 h 1244"/>
                <a:gd name="p0x11" fmla="*/ 29 w 63"/>
                <a:gd name="p0y11" fmla="*/ 40 h 1244"/>
                <a:gd name="p0x12" fmla="*/ 0 w 63"/>
                <a:gd name="p0y12" fmla="*/ 10 h 1244"/>
                <a:gd name="p0x13" fmla="*/ 10 w 63"/>
                <a:gd name="p0y13" fmla="*/ 0 h 1244"/>
                <a:gd name="p0x14" fmla="*/ 43 w 63"/>
                <a:gd name="p0y14" fmla="*/ 32 h 1244"/>
                <a:gd name="p0x15" fmla="*/ 63 w 63"/>
                <a:gd name="p0y15" fmla="*/ 77 h 1244"/>
                <a:gd name="p0x16" fmla="*/ 63 w 63"/>
                <a:gd name="p0y16" fmla="*/ 127 h 124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0" name="任意多边形 19"/>
            <p:cNvSpPr/>
            <p:nvPr>
              <p:custDataLst>
                <p:tags r:id="rId18"/>
              </p:custDataLst>
            </p:nvPr>
          </p:nvSpPr>
          <p:spPr>
            <a:xfrm>
              <a:off x="1326" y="8726"/>
              <a:ext cx="4766" cy="64"/>
            </a:xfrm>
            <a:custGeom>
              <a:avLst/>
              <a:gdLst>
                <a:gd name="sw" fmla="*/ 1 w 4766"/>
                <a:gd name="sh" fmla="*/ 1 h 63"/>
                <a:gd name="mins" fmla="min sw sh"/>
                <a:gd name="dsw" fmla="+- 0 sw mins"/>
                <a:gd name="dsh" fmla="+- 0 sh mins"/>
                <a:gd name="p0x0" fmla="*/ 4638 w 4766"/>
                <a:gd name="p0y0" fmla="*/ 63 h 63"/>
                <a:gd name="p0x1" fmla="*/ 68 w 4766"/>
                <a:gd name="p0y1" fmla="*/ 63 h 63"/>
                <a:gd name="p0x2" fmla="*/ 44 w 4766"/>
                <a:gd name="p0y2" fmla="*/ 63 h 63"/>
                <a:gd name="p0x3" fmla="*/ 21 w 4766"/>
                <a:gd name="p0y3" fmla="*/ 58 h 63"/>
                <a:gd name="p0x4" fmla="*/ 0 w 4766"/>
                <a:gd name="p0y4" fmla="*/ 49 h 63"/>
                <a:gd name="p0x5" fmla="*/ 17 w 4766"/>
                <a:gd name="p0y5" fmla="*/ 35 h 63"/>
                <a:gd name="p0x6" fmla="*/ 17 w 4766"/>
                <a:gd name="p0y6" fmla="*/ 35 h 63"/>
                <a:gd name="p0x7" fmla="*/ 33 w 4766"/>
                <a:gd name="p0y7" fmla="*/ 43 h 63"/>
                <a:gd name="p0x8" fmla="*/ 50 w 4766"/>
                <a:gd name="p0y8" fmla="*/ 48 h 63"/>
                <a:gd name="p0x9" fmla="*/ 68 w 4766"/>
                <a:gd name="p0y9" fmla="*/ 48 h 63"/>
                <a:gd name="p0x10" fmla="*/ 4638 w 4766"/>
                <a:gd name="p0y10" fmla="*/ 48 h 63"/>
                <a:gd name="p0x11" fmla="*/ 4684 w 4766"/>
                <a:gd name="p0y11" fmla="*/ 48 h 63"/>
                <a:gd name="p0x12" fmla="*/ 4725 w 4766"/>
                <a:gd name="p0y12" fmla="*/ 29 h 63"/>
                <a:gd name="p0x13" fmla="*/ 4755 w 4766"/>
                <a:gd name="p0y13" fmla="*/ 0 h 63"/>
                <a:gd name="p0x14" fmla="*/ 4766 w 4766"/>
                <a:gd name="p0y14" fmla="*/ 10 h 63"/>
                <a:gd name="p0x15" fmla="*/ 4733 w 4766"/>
                <a:gd name="p0y15" fmla="*/ 43 h 63"/>
                <a:gd name="p0x16" fmla="*/ 4688 w 4766"/>
                <a:gd name="p0y16" fmla="*/ 63 h 63"/>
                <a:gd name="p0x17" fmla="*/ 4638 w 4766"/>
                <a:gd name="p0y17" fmla="*/ 63 h 6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任意多边形 20"/>
            <p:cNvSpPr/>
            <p:nvPr>
              <p:custDataLst>
                <p:tags r:id="rId19"/>
              </p:custDataLst>
            </p:nvPr>
          </p:nvSpPr>
          <p:spPr>
            <a:xfrm>
              <a:off x="1215" y="7453"/>
              <a:ext cx="128" cy="1323"/>
            </a:xfrm>
            <a:custGeom>
              <a:avLst/>
              <a:gdLst>
                <a:gd name="sw" fmla="*/ 1 w 128"/>
                <a:gd name="sh" fmla="*/ 1 h 1322"/>
                <a:gd name="mins" fmla="min sw sh"/>
                <a:gd name="dsw" fmla="+- 0 sw mins"/>
                <a:gd name="dsh" fmla="+- 0 sh mins"/>
                <a:gd name="p0x0" fmla="*/ 0 w 128"/>
                <a:gd name="p0y0" fmla="*/ 1156 h 1322"/>
                <a:gd name="p0x1" fmla="*/ 0 w 128"/>
                <a:gd name="p0y1" fmla="*/ 166 h 1322"/>
                <a:gd name="p0x2" fmla="*/ 0 w 128"/>
                <a:gd name="p0y2" fmla="*/ 91 h 1322"/>
                <a:gd name="p0x3" fmla="*/ 45 w 128"/>
                <a:gd name="p0y3" fmla="*/ 27 h 1322"/>
                <a:gd name="p0x4" fmla="*/ 111 w 128"/>
                <a:gd name="p0y4" fmla="*/ 0 h 1322"/>
                <a:gd name="p0x5" fmla="*/ 128 w 128"/>
                <a:gd name="p0y5" fmla="*/ 13 h 1322"/>
                <a:gd name="p0x6" fmla="*/ 128 w 128"/>
                <a:gd name="p0y6" fmla="*/ 13 h 1322"/>
                <a:gd name="p0x7" fmla="*/ 79 w 128"/>
                <a:gd name="p0y7" fmla="*/ 38 h 1322"/>
                <a:gd name="p0x8" fmla="*/ 45 w 128"/>
                <a:gd name="p0y8" fmla="*/ 97 h 1322"/>
                <a:gd name="p0x9" fmla="*/ 45 w 128"/>
                <a:gd name="p0y9" fmla="*/ 166 h 1322"/>
                <a:gd name="p0x10" fmla="*/ 45 w 128"/>
                <a:gd name="p0y10" fmla="*/ 1156 h 1322"/>
                <a:gd name="p0x11" fmla="*/ 45 w 128"/>
                <a:gd name="p0y11" fmla="*/ 1225 h 1322"/>
                <a:gd name="p0x12" fmla="*/ 79 w 128"/>
                <a:gd name="p0y12" fmla="*/ 1283 h 1322"/>
                <a:gd name="p0x13" fmla="*/ 128 w 128"/>
                <a:gd name="p0y13" fmla="*/ 1308 h 1322"/>
                <a:gd name="p0x14" fmla="*/ 111 w 128"/>
                <a:gd name="p0y14" fmla="*/ 1322 h 1322"/>
                <a:gd name="p0x15" fmla="*/ 111 w 128"/>
                <a:gd name="p0y15" fmla="*/ 1322 h 1322"/>
                <a:gd name="p0x16" fmla="*/ 45 w 128"/>
                <a:gd name="p0y16" fmla="*/ 1295 h 1322"/>
                <a:gd name="p0x17" fmla="*/ 0 w 128"/>
                <a:gd name="p0y17" fmla="*/ 1231 h 1322"/>
                <a:gd name="p0x18" fmla="*/ 0 w 128"/>
                <a:gd name="p0y18" fmla="*/ 1156 h 132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3" name="文本框 22"/>
          <p:cNvSpPr txBox="1"/>
          <p:nvPr>
            <p:custDataLst>
              <p:tags r:id="rId20"/>
            </p:custDataLst>
          </p:nvPr>
        </p:nvSpPr>
        <p:spPr>
          <a:xfrm>
            <a:off x="952500" y="4833938"/>
            <a:ext cx="2762250" cy="6334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不能认为吃点喝点、收点拿点是</a:t>
            </a:r>
            <a:endParaRPr sz="1500">
              <a:solidFill>
                <a:srgbClr val="6B3333"/>
              </a:solidFill>
              <a:latin typeface="微软雅黑" panose="020B0503020204020204" charset="-122"/>
              <a:ea typeface="微软雅黑" panose="020B0503020204020204" charset="-122"/>
            </a:endParaRPr>
          </a:p>
          <a:p>
            <a:pPr algn="l">
              <a:lnSpc>
                <a:spcPct val="133000"/>
              </a:lnSpc>
            </a:pPr>
            <a:r>
              <a:rPr sz="1500" b="1">
                <a:solidFill>
                  <a:schemeClr val="tx2"/>
                </a:solidFill>
                <a:latin typeface="微软雅黑" panose="020B0503020204020204" charset="-122"/>
                <a:ea typeface="微软雅黑" panose="020B0503020204020204" charset="-122"/>
              </a:rPr>
              <a:t>小事小节</a:t>
            </a:r>
            <a:endParaRPr sz="1500" b="1">
              <a:solidFill>
                <a:schemeClr val="tx2"/>
              </a:solidFill>
              <a:latin typeface="微软雅黑" panose="020B0503020204020204" charset="-122"/>
              <a:ea typeface="微软雅黑" panose="020B0503020204020204" charset="-122"/>
            </a:endParaRPr>
          </a:p>
        </p:txBody>
      </p:sp>
      <p:sp>
        <p:nvSpPr>
          <p:cNvPr id="24" name="任意多边形 23"/>
          <p:cNvSpPr/>
          <p:nvPr>
            <p:custDataLst>
              <p:tags r:id="rId21"/>
            </p:custDataLst>
          </p:nvPr>
        </p:nvSpPr>
        <p:spPr>
          <a:xfrm>
            <a:off x="4335145" y="2928620"/>
            <a:ext cx="3521075" cy="3543300"/>
          </a:xfrm>
          <a:custGeom>
            <a:avLst/>
            <a:gdLst>
              <a:gd name="sw" fmla="*/ 1 w 5544"/>
              <a:gd name="sh" fmla="*/ 1 h 5580"/>
              <a:gd name="mins" fmla="min sw sh"/>
              <a:gd name="dsw" fmla="+- 0 sw mins"/>
              <a:gd name="dsh" fmla="+- 0 sh mins"/>
              <a:gd name="p0x0" fmla="*/ 270 w 5544"/>
              <a:gd name="p0y0" fmla="*/ 0 h 5580"/>
              <a:gd name="p0x1" fmla="*/ 5274 w 5544"/>
              <a:gd name="p0y1" fmla="*/ 0 h 5580"/>
              <a:gd name="p0x2" fmla="*/ 5424 w 5544"/>
              <a:gd name="p0y2" fmla="*/ 0 h 5580"/>
              <a:gd name="p0x3" fmla="*/ 5544 w 5544"/>
              <a:gd name="p0y3" fmla="*/ 120 h 5580"/>
              <a:gd name="p0x4" fmla="*/ 5544 w 5544"/>
              <a:gd name="p0y4" fmla="*/ 270 h 5580"/>
              <a:gd name="p0x5" fmla="*/ 5544 w 5544"/>
              <a:gd name="p0y5" fmla="*/ 5310 h 5580"/>
              <a:gd name="p0x6" fmla="*/ 5544 w 5544"/>
              <a:gd name="p0y6" fmla="*/ 5459 h 5580"/>
              <a:gd name="p0x7" fmla="*/ 5424 w 5544"/>
              <a:gd name="p0y7" fmla="*/ 5580 h 5580"/>
              <a:gd name="p0x8" fmla="*/ 5274 w 5544"/>
              <a:gd name="p0y8" fmla="*/ 5580 h 5580"/>
              <a:gd name="p0x9" fmla="*/ 270 w 5544"/>
              <a:gd name="p0y9" fmla="*/ 5580 h 5580"/>
              <a:gd name="p0x10" fmla="*/ 120 w 5544"/>
              <a:gd name="p0y10" fmla="*/ 5580 h 5580"/>
              <a:gd name="p0x11" fmla="*/ 0 w 5544"/>
              <a:gd name="p0y11" fmla="*/ 5459 h 5580"/>
              <a:gd name="p0x12" fmla="*/ 0 w 5544"/>
              <a:gd name="p0y12" fmla="*/ 5310 h 5580"/>
              <a:gd name="p0x13" fmla="*/ 0 w 5544"/>
              <a:gd name="p0y13" fmla="*/ 270 h 5580"/>
              <a:gd name="p0x14" fmla="*/ 0 w 5544"/>
              <a:gd name="p0y14" fmla="*/ 120 h 5580"/>
              <a:gd name="p0x15" fmla="*/ 120 w 5544"/>
              <a:gd name="p0y15" fmla="*/ 0 h 5580"/>
              <a:gd name="p0x16" fmla="*/ 270 w 5544"/>
              <a:gd name="p0y16" fmla="*/ 0 h 558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9525" cmpd="sng">
            <a:solidFill>
              <a:schemeClr val="accent1">
                <a:lumMod val="21481"/>
                <a:lumOff val="78519"/>
              </a:schemeClr>
            </a:solidFill>
            <a:prstDash val="solid"/>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56" name="组合 55"/>
          <p:cNvGrpSpPr/>
          <p:nvPr/>
        </p:nvGrpSpPr>
        <p:grpSpPr>
          <a:xfrm>
            <a:off x="4530090" y="3124200"/>
            <a:ext cx="3130550" cy="789940"/>
            <a:chOff x="7134" y="4920"/>
            <a:chExt cx="4930" cy="1244"/>
          </a:xfrm>
        </p:grpSpPr>
        <p:sp>
          <p:nvSpPr>
            <p:cNvPr id="25" name="任意多边形 24"/>
            <p:cNvSpPr/>
            <p:nvPr>
              <p:custDataLst>
                <p:tags r:id="rId22"/>
              </p:custDataLst>
            </p:nvPr>
          </p:nvSpPr>
          <p:spPr>
            <a:xfrm>
              <a:off x="7134" y="4920"/>
              <a:ext cx="4930" cy="1245"/>
            </a:xfrm>
            <a:custGeom>
              <a:avLst/>
              <a:gdLst>
                <a:gd name="sw" fmla="*/ 1 w 4929"/>
                <a:gd name="sh" fmla="*/ 1 h 1245"/>
                <a:gd name="mins" fmla="min sw sh"/>
                <a:gd name="dsw" fmla="+- 0 sw mins"/>
                <a:gd name="dsh" fmla="+- 0 sh mins"/>
                <a:gd name="p0x0" fmla="*/ 0 w 4929"/>
                <a:gd name="p0y0" fmla="*/ 0 h 1245"/>
                <a:gd name="p0x1" fmla="*/ 4929 w 4929"/>
                <a:gd name="p0y1" fmla="*/ 0 h 1245"/>
                <a:gd name="p0x2" fmla="*/ 4929 w 4929"/>
                <a:gd name="p0y2" fmla="*/ 1245 h 1245"/>
                <a:gd name="p0x3" fmla="*/ 0 w 4929"/>
                <a:gd name="p0y3" fmla="*/ 1245 h 1245"/>
                <a:gd name="p0x4" fmla="*/ 0 w 4929"/>
                <a:gd name="p0y4" fmla="*/ 0 h 124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6" name="任意多边形 25"/>
            <p:cNvSpPr/>
            <p:nvPr>
              <p:custDataLst>
                <p:tags r:id="rId23"/>
              </p:custDataLst>
            </p:nvPr>
          </p:nvSpPr>
          <p:spPr>
            <a:xfrm>
              <a:off x="7134" y="6150"/>
              <a:ext cx="4930" cy="15"/>
            </a:xfrm>
            <a:custGeom>
              <a:avLst/>
              <a:gdLst>
                <a:gd name="sw" fmla="*/ 1 w 4929"/>
                <a:gd name="sh" fmla="*/ 1 h 15"/>
                <a:gd name="mins" fmla="min sw sh"/>
                <a:gd name="dsw" fmla="+- 0 sw mins"/>
                <a:gd name="dsh" fmla="+- 0 sh mins"/>
                <a:gd name="p0x0" fmla="*/ 4929 w 4929"/>
                <a:gd name="p0y0" fmla="*/ 15 h 15"/>
                <a:gd name="p0x1" fmla="*/ 0 w 4929"/>
                <a:gd name="p0y1" fmla="*/ 15 h 15"/>
                <a:gd name="p0x2" fmla="*/ 0 w 4929"/>
                <a:gd name="p0y2" fmla="*/ 0 h 15"/>
                <a:gd name="p0x3" fmla="*/ 4929 w 4929"/>
                <a:gd name="p0y3" fmla="*/ 0 h 15"/>
                <a:gd name="p0x4" fmla="*/ 4929 w 4929"/>
                <a:gd name="p0y4" fmla="*/ 15 h 15"/>
              </a:gdLst>
              <a:ahLst/>
              <a:cxnLst/>
              <a:pathLst>
                <a:path>
                  <a:moveTo>
                    <a:pt x="p0x0" y="p0y0"/>
                  </a:moveTo>
                  <a:lnTo>
                    <a:pt x="p0x1" y="p0y1"/>
                  </a:lnTo>
                  <a:lnTo>
                    <a:pt x="p0x2" y="p0y2"/>
                  </a:lnTo>
                  <a:lnTo>
                    <a:pt x="p0x3" y="p0y3"/>
                  </a:lnTo>
                  <a:lnTo>
                    <a:pt x="p0x4" y="p0y4"/>
                  </a:lnTo>
                  <a:close/>
                </a:path>
              </a:pathLst>
            </a:cu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8" name="任意多边形 27"/>
          <p:cNvSpPr/>
          <p:nvPr>
            <p:custDataLst>
              <p:tags r:id="rId24"/>
            </p:custDataLst>
          </p:nvPr>
        </p:nvSpPr>
        <p:spPr>
          <a:xfrm>
            <a:off x="4535170" y="3290570"/>
            <a:ext cx="333375" cy="333375"/>
          </a:xfrm>
          <a:custGeom>
            <a:avLst/>
            <a:gdLst>
              <a:gd name="sw" fmla="*/ 1 w 525"/>
              <a:gd name="sh" fmla="*/ 1 h 525"/>
              <a:gd name="mins" fmla="min sw sh"/>
              <a:gd name="dsw" fmla="+- 0 sw mins"/>
              <a:gd name="dsh" fmla="+- 0 sh mins"/>
              <a:gd name="p0x0" fmla="*/ 180 w 525"/>
              <a:gd name="p0y0" fmla="*/ 0 h 525"/>
              <a:gd name="p0x1" fmla="*/ 345 w 525"/>
              <a:gd name="p0y1" fmla="*/ 0 h 525"/>
              <a:gd name="p0x2" fmla="*/ 444 w 525"/>
              <a:gd name="p0y2" fmla="*/ 0 h 525"/>
              <a:gd name="p0x3" fmla="*/ 525 w 525"/>
              <a:gd name="p0y3" fmla="*/ 80 h 525"/>
              <a:gd name="p0x4" fmla="*/ 525 w 525"/>
              <a:gd name="p0y4" fmla="*/ 180 h 525"/>
              <a:gd name="p0x5" fmla="*/ 525 w 525"/>
              <a:gd name="p0y5" fmla="*/ 345 h 525"/>
              <a:gd name="p0x6" fmla="*/ 525 w 525"/>
              <a:gd name="p0y6" fmla="*/ 444 h 525"/>
              <a:gd name="p0x7" fmla="*/ 444 w 525"/>
              <a:gd name="p0y7" fmla="*/ 525 h 525"/>
              <a:gd name="p0x8" fmla="*/ 345 w 525"/>
              <a:gd name="p0y8" fmla="*/ 525 h 525"/>
              <a:gd name="p0x9" fmla="*/ 180 w 525"/>
              <a:gd name="p0y9" fmla="*/ 525 h 525"/>
              <a:gd name="p0x10" fmla="*/ 80 w 525"/>
              <a:gd name="p0y10" fmla="*/ 525 h 525"/>
              <a:gd name="p0x11" fmla="*/ 0 w 525"/>
              <a:gd name="p0y11" fmla="*/ 444 h 525"/>
              <a:gd name="p0x12" fmla="*/ 0 w 525"/>
              <a:gd name="p0y12" fmla="*/ 345 h 525"/>
              <a:gd name="p0x13" fmla="*/ 0 w 525"/>
              <a:gd name="p0y13" fmla="*/ 180 h 525"/>
              <a:gd name="p0x14" fmla="*/ 0 w 525"/>
              <a:gd name="p0y14" fmla="*/ 80 h 525"/>
              <a:gd name="p0x15" fmla="*/ 80 w 525"/>
              <a:gd name="p0y15" fmla="*/ 0 h 525"/>
              <a:gd name="p0x16" fmla="*/ 180 w 525"/>
              <a:gd name="p0y16" fmla="*/ 0 h 5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96579"/>
            </a:schemeClr>
          </a:solidFill>
          <a:ln w="9525" cmpd="sng">
            <a:solidFill>
              <a:schemeClr val="accent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9" name="图片 28"/>
          <p:cNvPicPr>
            <a:picLocks noChangeAspect="1"/>
          </p:cNvPicPr>
          <p:nvPr>
            <p:custDataLst>
              <p:tags r:id="rId25"/>
            </p:custDataLst>
          </p:nvPr>
        </p:nvPicPr>
        <p:blipFill>
          <a:blip r:embed="rId26">
            <a:extLst>
              <a:ext uri="{96DAC541-7B7A-43D3-8B79-37D633B846F1}">
                <asvg:svgBlip xmlns:asvg="http://schemas.microsoft.com/office/drawing/2016/SVG/main" r:embed="rId27"/>
              </a:ext>
            </a:extLst>
          </a:blip>
          <a:srcRect l="-2083" t="-12593" r="-2083" b="-12593"/>
          <a:stretch>
            <a:fillRect/>
          </a:stretch>
        </p:blipFill>
        <p:spPr>
          <a:xfrm>
            <a:off x="4582795" y="3347720"/>
            <a:ext cx="238125" cy="214630"/>
          </a:xfrm>
          <a:prstGeom prst="rect">
            <a:avLst/>
          </a:prstGeom>
        </p:spPr>
      </p:pic>
      <p:sp>
        <p:nvSpPr>
          <p:cNvPr id="31" name="文本框 30"/>
          <p:cNvSpPr txBox="1"/>
          <p:nvPr>
            <p:custDataLst>
              <p:tags r:id="rId28"/>
            </p:custDataLst>
          </p:nvPr>
        </p:nvSpPr>
        <p:spPr>
          <a:xfrm>
            <a:off x="4987899" y="3108008"/>
            <a:ext cx="2673325" cy="699135"/>
          </a:xfrm>
          <a:prstGeom prst="rect">
            <a:avLst/>
          </a:prstGeom>
          <a:noFill/>
        </p:spPr>
        <p:txBody>
          <a:bodyPr wrap="square" lIns="0" tIns="0" rIns="0" bIns="0" rtlCol="0" anchor="t">
            <a:noAutofit/>
          </a:bodyPr>
          <a:p>
            <a:pPr algn="l">
              <a:lnSpc>
                <a:spcPct val="104000"/>
              </a:lnSpc>
            </a:pPr>
            <a:r>
              <a:rPr sz="2100" b="1" spc="42">
                <a:solidFill>
                  <a:srgbClr val="3F0707"/>
                </a:solidFill>
                <a:latin typeface="微软雅黑" panose="020B0503020204020204" charset="-122"/>
                <a:ea typeface="微软雅黑" panose="020B0503020204020204" charset="-122"/>
                <a:cs typeface="微软雅黑" panose="020B0503020204020204" charset="-122"/>
              </a:rPr>
              <a:t>杜绝学习教育结束即“过关”的错误思想</a:t>
            </a:r>
            <a:endParaRPr sz="2100" b="1" spc="42">
              <a:solidFill>
                <a:srgbClr val="3F0707"/>
              </a:solidFill>
              <a:latin typeface="微软雅黑" panose="020B0503020204020204" charset="-122"/>
              <a:ea typeface="微软雅黑" panose="020B0503020204020204" charset="-122"/>
              <a:cs typeface="微软雅黑" panose="020B0503020204020204" charset="-122"/>
            </a:endParaRPr>
          </a:p>
        </p:txBody>
      </p:sp>
      <p:grpSp>
        <p:nvGrpSpPr>
          <p:cNvPr id="57" name="组合 56"/>
          <p:cNvGrpSpPr/>
          <p:nvPr/>
        </p:nvGrpSpPr>
        <p:grpSpPr>
          <a:xfrm>
            <a:off x="4530090" y="4876800"/>
            <a:ext cx="3130550" cy="552450"/>
            <a:chOff x="7134" y="7680"/>
            <a:chExt cx="4930" cy="870"/>
          </a:xfrm>
        </p:grpSpPr>
        <p:sp>
          <p:nvSpPr>
            <p:cNvPr id="32" name="任意多边形 31"/>
            <p:cNvSpPr/>
            <p:nvPr>
              <p:custDataLst>
                <p:tags r:id="rId29"/>
              </p:custDataLst>
            </p:nvPr>
          </p:nvSpPr>
          <p:spPr>
            <a:xfrm>
              <a:off x="7134" y="7680"/>
              <a:ext cx="4930" cy="870"/>
            </a:xfrm>
            <a:custGeom>
              <a:avLst/>
              <a:gdLst>
                <a:gd name="sw" fmla="*/ 1 w 4929"/>
                <a:gd name="sh" fmla="*/ 1 h 870"/>
                <a:gd name="mins" fmla="min sw sh"/>
                <a:gd name="dsw" fmla="+- 0 sw mins"/>
                <a:gd name="dsh" fmla="+- 0 sh mins"/>
                <a:gd name="p0x0" fmla="*/ 180 w 4929"/>
                <a:gd name="p0y0" fmla="*/ 0 h 870"/>
                <a:gd name="p0x1" fmla="*/ 4749 w 4929"/>
                <a:gd name="p0y1" fmla="*/ 0 h 870"/>
                <a:gd name="p0x2" fmla="*/ 4849 w 4929"/>
                <a:gd name="p0y2" fmla="*/ 0 h 870"/>
                <a:gd name="p0x3" fmla="*/ 4929 w 4929"/>
                <a:gd name="p0y3" fmla="*/ 80 h 870"/>
                <a:gd name="p0x4" fmla="*/ 4929 w 4929"/>
                <a:gd name="p0y4" fmla="*/ 180 h 870"/>
                <a:gd name="p0x5" fmla="*/ 4929 w 4929"/>
                <a:gd name="p0y5" fmla="*/ 690 h 870"/>
                <a:gd name="p0x6" fmla="*/ 4929 w 4929"/>
                <a:gd name="p0y6" fmla="*/ 789 h 870"/>
                <a:gd name="p0x7" fmla="*/ 4849 w 4929"/>
                <a:gd name="p0y7" fmla="*/ 870 h 870"/>
                <a:gd name="p0x8" fmla="*/ 4749 w 4929"/>
                <a:gd name="p0y8" fmla="*/ 870 h 870"/>
                <a:gd name="p0x9" fmla="*/ 180 w 4929"/>
                <a:gd name="p0y9" fmla="*/ 870 h 870"/>
                <a:gd name="p0x10" fmla="*/ 80 w 4929"/>
                <a:gd name="p0y10" fmla="*/ 870 h 870"/>
                <a:gd name="p0x11" fmla="*/ 0 w 4929"/>
                <a:gd name="p0y11" fmla="*/ 789 h 870"/>
                <a:gd name="p0x12" fmla="*/ 0 w 4929"/>
                <a:gd name="p0y12" fmla="*/ 690 h 870"/>
                <a:gd name="p0x13" fmla="*/ 0 w 4929"/>
                <a:gd name="p0y13" fmla="*/ 180 h 870"/>
                <a:gd name="p0x14" fmla="*/ 0 w 4929"/>
                <a:gd name="p0y14" fmla="*/ 80 h 870"/>
                <a:gd name="p0x15" fmla="*/ 80 w 4929"/>
                <a:gd name="p0y15" fmla="*/ 0 h 870"/>
                <a:gd name="p0x16" fmla="*/ 180 w 4929"/>
                <a:gd name="p0y16" fmla="*/ 0 h 87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DF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3" name="任意多边形 32"/>
            <p:cNvSpPr/>
            <p:nvPr>
              <p:custDataLst>
                <p:tags r:id="rId30"/>
              </p:custDataLst>
            </p:nvPr>
          </p:nvSpPr>
          <p:spPr>
            <a:xfrm>
              <a:off x="7246" y="7680"/>
              <a:ext cx="4766" cy="63"/>
            </a:xfrm>
            <a:custGeom>
              <a:avLst/>
              <a:gdLst>
                <a:gd name="sw" fmla="*/ 1 w 4766"/>
                <a:gd name="sh" fmla="*/ 1 h 63"/>
                <a:gd name="mins" fmla="min sw sh"/>
                <a:gd name="dsw" fmla="+- 0 sw mins"/>
                <a:gd name="dsh" fmla="+- 0 sh mins"/>
                <a:gd name="p0x0" fmla="*/ 68 w 4766"/>
                <a:gd name="p0y0" fmla="*/ 0 h 63"/>
                <a:gd name="p0x1" fmla="*/ 4638 w 4766"/>
                <a:gd name="p0y1" fmla="*/ 0 h 63"/>
                <a:gd name="p0x2" fmla="*/ 4688 w 4766"/>
                <a:gd name="p0y2" fmla="*/ 0 h 63"/>
                <a:gd name="p0x3" fmla="*/ 4733 w 4766"/>
                <a:gd name="p0y3" fmla="*/ 20 h 63"/>
                <a:gd name="p0x4" fmla="*/ 4766 w 4766"/>
                <a:gd name="p0y4" fmla="*/ 52 h 63"/>
                <a:gd name="p0x5" fmla="*/ 4755 w 4766"/>
                <a:gd name="p0y5" fmla="*/ 63 h 63"/>
                <a:gd name="p0x6" fmla="*/ 4725 w 4766"/>
                <a:gd name="p0y6" fmla="*/ 33 h 63"/>
                <a:gd name="p0x7" fmla="*/ 4684 w 4766"/>
                <a:gd name="p0y7" fmla="*/ 15 h 63"/>
                <a:gd name="p0x8" fmla="*/ 4638 w 4766"/>
                <a:gd name="p0y8" fmla="*/ 15 h 63"/>
                <a:gd name="p0x9" fmla="*/ 68 w 4766"/>
                <a:gd name="p0y9" fmla="*/ 15 h 63"/>
                <a:gd name="p0x10" fmla="*/ 50 w 4766"/>
                <a:gd name="p0y10" fmla="*/ 15 h 63"/>
                <a:gd name="p0x11" fmla="*/ 33 w 4766"/>
                <a:gd name="p0y11" fmla="*/ 19 h 63"/>
                <a:gd name="p0x12" fmla="*/ 17 w 4766"/>
                <a:gd name="p0y12" fmla="*/ 27 h 63"/>
                <a:gd name="p0x13" fmla="*/ 0 w 4766"/>
                <a:gd name="p0y13" fmla="*/ 13 h 63"/>
                <a:gd name="p0x14" fmla="*/ 0 w 4766"/>
                <a:gd name="p0y14" fmla="*/ 13 h 63"/>
                <a:gd name="p0x15" fmla="*/ 21 w 4766"/>
                <a:gd name="p0y15" fmla="*/ 4 h 63"/>
                <a:gd name="p0x16" fmla="*/ 44 w 4766"/>
                <a:gd name="p0y16" fmla="*/ 0 h 63"/>
                <a:gd name="p0x17" fmla="*/ 68 w 4766"/>
                <a:gd name="p0y17" fmla="*/ 0 h 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4" name="任意多边形 33"/>
            <p:cNvSpPr/>
            <p:nvPr>
              <p:custDataLst>
                <p:tags r:id="rId31"/>
              </p:custDataLst>
            </p:nvPr>
          </p:nvSpPr>
          <p:spPr>
            <a:xfrm>
              <a:off x="12001" y="7732"/>
              <a:ext cx="63" cy="765"/>
            </a:xfrm>
            <a:custGeom>
              <a:avLst/>
              <a:gdLst>
                <a:gd name="sw" fmla="*/ 1 w 63"/>
                <a:gd name="sh" fmla="*/ 1 h 764"/>
                <a:gd name="mins" fmla="min sw sh"/>
                <a:gd name="dsw" fmla="+- 0 sw mins"/>
                <a:gd name="dsh" fmla="+- 0 sh mins"/>
                <a:gd name="p0x0" fmla="*/ 63 w 63"/>
                <a:gd name="p0y0" fmla="*/ 127 h 764"/>
                <a:gd name="p0x1" fmla="*/ 63 w 63"/>
                <a:gd name="p0y1" fmla="*/ 637 h 764"/>
                <a:gd name="p0x2" fmla="*/ 63 w 63"/>
                <a:gd name="p0y2" fmla="*/ 686 h 764"/>
                <a:gd name="p0x3" fmla="*/ 43 w 63"/>
                <a:gd name="p0y3" fmla="*/ 731 h 764"/>
                <a:gd name="p0x4" fmla="*/ 10 w 63"/>
                <a:gd name="p0y4" fmla="*/ 764 h 764"/>
                <a:gd name="p0x5" fmla="*/ 0 w 63"/>
                <a:gd name="p0y5" fmla="*/ 753 h 764"/>
                <a:gd name="p0x6" fmla="*/ 29 w 63"/>
                <a:gd name="p0y6" fmla="*/ 724 h 764"/>
                <a:gd name="p0x7" fmla="*/ 48 w 63"/>
                <a:gd name="p0y7" fmla="*/ 682 h 764"/>
                <a:gd name="p0x8" fmla="*/ 48 w 63"/>
                <a:gd name="p0y8" fmla="*/ 637 h 764"/>
                <a:gd name="p0x9" fmla="*/ 48 w 63"/>
                <a:gd name="p0y9" fmla="*/ 127 h 764"/>
                <a:gd name="p0x10" fmla="*/ 48 w 63"/>
                <a:gd name="p0y10" fmla="*/ 81 h 764"/>
                <a:gd name="p0x11" fmla="*/ 29 w 63"/>
                <a:gd name="p0y11" fmla="*/ 40 h 764"/>
                <a:gd name="p0x12" fmla="*/ 0 w 63"/>
                <a:gd name="p0y12" fmla="*/ 10 h 764"/>
                <a:gd name="p0x13" fmla="*/ 10 w 63"/>
                <a:gd name="p0y13" fmla="*/ 0 h 764"/>
                <a:gd name="p0x14" fmla="*/ 43 w 63"/>
                <a:gd name="p0y14" fmla="*/ 32 h 764"/>
                <a:gd name="p0x15" fmla="*/ 63 w 63"/>
                <a:gd name="p0y15" fmla="*/ 77 h 764"/>
                <a:gd name="p0x16" fmla="*/ 63 w 63"/>
                <a:gd name="p0y16" fmla="*/ 127 h 76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5" name="任意多边形 34"/>
            <p:cNvSpPr/>
            <p:nvPr>
              <p:custDataLst>
                <p:tags r:id="rId32"/>
              </p:custDataLst>
            </p:nvPr>
          </p:nvSpPr>
          <p:spPr>
            <a:xfrm>
              <a:off x="7246" y="8486"/>
              <a:ext cx="4766" cy="64"/>
            </a:xfrm>
            <a:custGeom>
              <a:avLst/>
              <a:gdLst>
                <a:gd name="sw" fmla="*/ 1 w 4766"/>
                <a:gd name="sh" fmla="*/ 1 h 63"/>
                <a:gd name="mins" fmla="min sw sh"/>
                <a:gd name="dsw" fmla="+- 0 sw mins"/>
                <a:gd name="dsh" fmla="+- 0 sh mins"/>
                <a:gd name="p0x0" fmla="*/ 4638 w 4766"/>
                <a:gd name="p0y0" fmla="*/ 63 h 63"/>
                <a:gd name="p0x1" fmla="*/ 68 w 4766"/>
                <a:gd name="p0y1" fmla="*/ 63 h 63"/>
                <a:gd name="p0x2" fmla="*/ 44 w 4766"/>
                <a:gd name="p0y2" fmla="*/ 63 h 63"/>
                <a:gd name="p0x3" fmla="*/ 21 w 4766"/>
                <a:gd name="p0y3" fmla="*/ 58 h 63"/>
                <a:gd name="p0x4" fmla="*/ 0 w 4766"/>
                <a:gd name="p0y4" fmla="*/ 49 h 63"/>
                <a:gd name="p0x5" fmla="*/ 17 w 4766"/>
                <a:gd name="p0y5" fmla="*/ 35 h 63"/>
                <a:gd name="p0x6" fmla="*/ 17 w 4766"/>
                <a:gd name="p0y6" fmla="*/ 35 h 63"/>
                <a:gd name="p0x7" fmla="*/ 33 w 4766"/>
                <a:gd name="p0y7" fmla="*/ 43 h 63"/>
                <a:gd name="p0x8" fmla="*/ 50 w 4766"/>
                <a:gd name="p0y8" fmla="*/ 48 h 63"/>
                <a:gd name="p0x9" fmla="*/ 68 w 4766"/>
                <a:gd name="p0y9" fmla="*/ 48 h 63"/>
                <a:gd name="p0x10" fmla="*/ 4638 w 4766"/>
                <a:gd name="p0y10" fmla="*/ 48 h 63"/>
                <a:gd name="p0x11" fmla="*/ 4684 w 4766"/>
                <a:gd name="p0y11" fmla="*/ 48 h 63"/>
                <a:gd name="p0x12" fmla="*/ 4725 w 4766"/>
                <a:gd name="p0y12" fmla="*/ 29 h 63"/>
                <a:gd name="p0x13" fmla="*/ 4755 w 4766"/>
                <a:gd name="p0y13" fmla="*/ 0 h 63"/>
                <a:gd name="p0x14" fmla="*/ 4766 w 4766"/>
                <a:gd name="p0y14" fmla="*/ 10 h 63"/>
                <a:gd name="p0x15" fmla="*/ 4733 w 4766"/>
                <a:gd name="p0y15" fmla="*/ 43 h 63"/>
                <a:gd name="p0x16" fmla="*/ 4688 w 4766"/>
                <a:gd name="p0y16" fmla="*/ 63 h 63"/>
                <a:gd name="p0x17" fmla="*/ 4638 w 4766"/>
                <a:gd name="p0y17" fmla="*/ 63 h 6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6" name="任意多边形 35"/>
            <p:cNvSpPr/>
            <p:nvPr>
              <p:custDataLst>
                <p:tags r:id="rId33"/>
              </p:custDataLst>
            </p:nvPr>
          </p:nvSpPr>
          <p:spPr>
            <a:xfrm>
              <a:off x="7134" y="7693"/>
              <a:ext cx="129" cy="843"/>
            </a:xfrm>
            <a:custGeom>
              <a:avLst/>
              <a:gdLst>
                <a:gd name="sw" fmla="*/ 1 w 128"/>
                <a:gd name="sh" fmla="*/ 1 h 842"/>
                <a:gd name="mins" fmla="min sw sh"/>
                <a:gd name="dsw" fmla="+- 0 sw mins"/>
                <a:gd name="dsh" fmla="+- 0 sh mins"/>
                <a:gd name="p0x0" fmla="*/ 0 w 128"/>
                <a:gd name="p0y0" fmla="*/ 676 h 842"/>
                <a:gd name="p0x1" fmla="*/ 0 w 128"/>
                <a:gd name="p0y1" fmla="*/ 166 h 842"/>
                <a:gd name="p0x2" fmla="*/ 0 w 128"/>
                <a:gd name="p0y2" fmla="*/ 91 h 842"/>
                <a:gd name="p0x3" fmla="*/ 45 w 128"/>
                <a:gd name="p0y3" fmla="*/ 27 h 842"/>
                <a:gd name="p0x4" fmla="*/ 111 w 128"/>
                <a:gd name="p0y4" fmla="*/ 0 h 842"/>
                <a:gd name="p0x5" fmla="*/ 128 w 128"/>
                <a:gd name="p0y5" fmla="*/ 13 h 842"/>
                <a:gd name="p0x6" fmla="*/ 128 w 128"/>
                <a:gd name="p0y6" fmla="*/ 13 h 842"/>
                <a:gd name="p0x7" fmla="*/ 79 w 128"/>
                <a:gd name="p0y7" fmla="*/ 38 h 842"/>
                <a:gd name="p0x8" fmla="*/ 45 w 128"/>
                <a:gd name="p0y8" fmla="*/ 97 h 842"/>
                <a:gd name="p0x9" fmla="*/ 45 w 128"/>
                <a:gd name="p0y9" fmla="*/ 166 h 842"/>
                <a:gd name="p0x10" fmla="*/ 45 w 128"/>
                <a:gd name="p0y10" fmla="*/ 676 h 842"/>
                <a:gd name="p0x11" fmla="*/ 45 w 128"/>
                <a:gd name="p0y11" fmla="*/ 745 h 842"/>
                <a:gd name="p0x12" fmla="*/ 79 w 128"/>
                <a:gd name="p0y12" fmla="*/ 803 h 842"/>
                <a:gd name="p0x13" fmla="*/ 128 w 128"/>
                <a:gd name="p0y13" fmla="*/ 828 h 842"/>
                <a:gd name="p0x14" fmla="*/ 111 w 128"/>
                <a:gd name="p0y14" fmla="*/ 842 h 842"/>
                <a:gd name="p0x15" fmla="*/ 111 w 128"/>
                <a:gd name="p0y15" fmla="*/ 842 h 842"/>
                <a:gd name="p0x16" fmla="*/ 45 w 128"/>
                <a:gd name="p0y16" fmla="*/ 815 h 842"/>
                <a:gd name="p0x17" fmla="*/ 0 w 128"/>
                <a:gd name="p0y17" fmla="*/ 751 h 842"/>
                <a:gd name="p0x18" fmla="*/ 0 w 128"/>
                <a:gd name="p0y18" fmla="*/ 676 h 84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8" name="文本框 37"/>
          <p:cNvSpPr txBox="1"/>
          <p:nvPr>
            <p:custDataLst>
              <p:tags r:id="rId34"/>
            </p:custDataLst>
          </p:nvPr>
        </p:nvSpPr>
        <p:spPr>
          <a:xfrm>
            <a:off x="4711674" y="4986338"/>
            <a:ext cx="1905000" cy="328613"/>
          </a:xfrm>
          <a:prstGeom prst="rect">
            <a:avLst/>
          </a:prstGeom>
          <a:noFill/>
        </p:spPr>
        <p:txBody>
          <a:bodyPr wrap="square" lIns="0" tIns="0" rIns="0" bIns="0" rtlCol="0" anchor="t">
            <a:noAutofit/>
          </a:bodyPr>
          <a:p>
            <a:pPr algn="l">
              <a:lnSpc>
                <a:spcPct val="133000"/>
              </a:lnSpc>
            </a:pPr>
            <a:r>
              <a:rPr sz="1500" b="1">
                <a:solidFill>
                  <a:schemeClr val="tx2"/>
                </a:solidFill>
                <a:latin typeface="微软雅黑" panose="020B0503020204020204" charset="-122"/>
                <a:ea typeface="微软雅黑" panose="020B0503020204020204" charset="-122"/>
              </a:rPr>
              <a:t>作风建设永远在路上</a:t>
            </a:r>
            <a:endParaRPr sz="1500" b="1">
              <a:solidFill>
                <a:schemeClr val="tx2"/>
              </a:solidFill>
              <a:latin typeface="微软雅黑" panose="020B0503020204020204" charset="-122"/>
              <a:ea typeface="微软雅黑" panose="020B0503020204020204" charset="-122"/>
            </a:endParaRPr>
          </a:p>
        </p:txBody>
      </p:sp>
      <p:sp>
        <p:nvSpPr>
          <p:cNvPr id="39" name="任意多边形 38"/>
          <p:cNvSpPr/>
          <p:nvPr>
            <p:custDataLst>
              <p:tags r:id="rId35"/>
            </p:custDataLst>
          </p:nvPr>
        </p:nvSpPr>
        <p:spPr>
          <a:xfrm>
            <a:off x="8094345" y="2928620"/>
            <a:ext cx="3521075" cy="3543300"/>
          </a:xfrm>
          <a:custGeom>
            <a:avLst/>
            <a:gdLst>
              <a:gd name="sw" fmla="*/ 1 w 5544"/>
              <a:gd name="sh" fmla="*/ 1 h 5580"/>
              <a:gd name="mins" fmla="min sw sh"/>
              <a:gd name="dsw" fmla="+- 0 sw mins"/>
              <a:gd name="dsh" fmla="+- 0 sh mins"/>
              <a:gd name="p0x0" fmla="*/ 270 w 5544"/>
              <a:gd name="p0y0" fmla="*/ 0 h 5580"/>
              <a:gd name="p0x1" fmla="*/ 5274 w 5544"/>
              <a:gd name="p0y1" fmla="*/ 0 h 5580"/>
              <a:gd name="p0x2" fmla="*/ 5424 w 5544"/>
              <a:gd name="p0y2" fmla="*/ 0 h 5580"/>
              <a:gd name="p0x3" fmla="*/ 5544 w 5544"/>
              <a:gd name="p0y3" fmla="*/ 120 h 5580"/>
              <a:gd name="p0x4" fmla="*/ 5544 w 5544"/>
              <a:gd name="p0y4" fmla="*/ 270 h 5580"/>
              <a:gd name="p0x5" fmla="*/ 5544 w 5544"/>
              <a:gd name="p0y5" fmla="*/ 5310 h 5580"/>
              <a:gd name="p0x6" fmla="*/ 5544 w 5544"/>
              <a:gd name="p0y6" fmla="*/ 5459 h 5580"/>
              <a:gd name="p0x7" fmla="*/ 5424 w 5544"/>
              <a:gd name="p0y7" fmla="*/ 5580 h 5580"/>
              <a:gd name="p0x8" fmla="*/ 5274 w 5544"/>
              <a:gd name="p0y8" fmla="*/ 5580 h 5580"/>
              <a:gd name="p0x9" fmla="*/ 270 w 5544"/>
              <a:gd name="p0y9" fmla="*/ 5580 h 5580"/>
              <a:gd name="p0x10" fmla="*/ 120 w 5544"/>
              <a:gd name="p0y10" fmla="*/ 5580 h 5580"/>
              <a:gd name="p0x11" fmla="*/ 0 w 5544"/>
              <a:gd name="p0y11" fmla="*/ 5459 h 5580"/>
              <a:gd name="p0x12" fmla="*/ 0 w 5544"/>
              <a:gd name="p0y12" fmla="*/ 5310 h 5580"/>
              <a:gd name="p0x13" fmla="*/ 0 w 5544"/>
              <a:gd name="p0y13" fmla="*/ 270 h 5580"/>
              <a:gd name="p0x14" fmla="*/ 0 w 5544"/>
              <a:gd name="p0y14" fmla="*/ 120 h 5580"/>
              <a:gd name="p0x15" fmla="*/ 120 w 5544"/>
              <a:gd name="p0y15" fmla="*/ 0 h 5580"/>
              <a:gd name="p0x16" fmla="*/ 270 w 5544"/>
              <a:gd name="p0y16" fmla="*/ 0 h 558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9525" cmpd="sng">
            <a:solidFill>
              <a:schemeClr val="accent1">
                <a:lumMod val="21481"/>
                <a:lumOff val="78519"/>
              </a:schemeClr>
            </a:solidFill>
            <a:prstDash val="solid"/>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58" name="组合 57"/>
          <p:cNvGrpSpPr/>
          <p:nvPr/>
        </p:nvGrpSpPr>
        <p:grpSpPr>
          <a:xfrm>
            <a:off x="8289290" y="3124200"/>
            <a:ext cx="3130550" cy="789940"/>
            <a:chOff x="13054" y="4920"/>
            <a:chExt cx="4930" cy="1244"/>
          </a:xfrm>
        </p:grpSpPr>
        <p:sp>
          <p:nvSpPr>
            <p:cNvPr id="40" name="任意多边形 39"/>
            <p:cNvSpPr/>
            <p:nvPr>
              <p:custDataLst>
                <p:tags r:id="rId36"/>
              </p:custDataLst>
            </p:nvPr>
          </p:nvSpPr>
          <p:spPr>
            <a:xfrm>
              <a:off x="13054" y="4920"/>
              <a:ext cx="4930" cy="1245"/>
            </a:xfrm>
            <a:custGeom>
              <a:avLst/>
              <a:gdLst>
                <a:gd name="sw" fmla="*/ 1 w 4929"/>
                <a:gd name="sh" fmla="*/ 1 h 1245"/>
                <a:gd name="mins" fmla="min sw sh"/>
                <a:gd name="dsw" fmla="+- 0 sw mins"/>
                <a:gd name="dsh" fmla="+- 0 sh mins"/>
                <a:gd name="p0x0" fmla="*/ 0 w 4929"/>
                <a:gd name="p0y0" fmla="*/ 0 h 1245"/>
                <a:gd name="p0x1" fmla="*/ 4929 w 4929"/>
                <a:gd name="p0y1" fmla="*/ 0 h 1245"/>
                <a:gd name="p0x2" fmla="*/ 4929 w 4929"/>
                <a:gd name="p0y2" fmla="*/ 1245 h 1245"/>
                <a:gd name="p0x3" fmla="*/ 0 w 4929"/>
                <a:gd name="p0y3" fmla="*/ 1245 h 1245"/>
                <a:gd name="p0x4" fmla="*/ 0 w 4929"/>
                <a:gd name="p0y4" fmla="*/ 0 h 124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1" name="任意多边形 40"/>
            <p:cNvSpPr/>
            <p:nvPr>
              <p:custDataLst>
                <p:tags r:id="rId37"/>
              </p:custDataLst>
            </p:nvPr>
          </p:nvSpPr>
          <p:spPr>
            <a:xfrm>
              <a:off x="13054" y="6150"/>
              <a:ext cx="4930" cy="15"/>
            </a:xfrm>
            <a:custGeom>
              <a:avLst/>
              <a:gdLst>
                <a:gd name="sw" fmla="*/ 1 w 4929"/>
                <a:gd name="sh" fmla="*/ 1 h 15"/>
                <a:gd name="mins" fmla="min sw sh"/>
                <a:gd name="dsw" fmla="+- 0 sw mins"/>
                <a:gd name="dsh" fmla="+- 0 sh mins"/>
                <a:gd name="p0x0" fmla="*/ 4929 w 4929"/>
                <a:gd name="p0y0" fmla="*/ 15 h 15"/>
                <a:gd name="p0x1" fmla="*/ 0 w 4929"/>
                <a:gd name="p0y1" fmla="*/ 15 h 15"/>
                <a:gd name="p0x2" fmla="*/ 0 w 4929"/>
                <a:gd name="p0y2" fmla="*/ 0 h 15"/>
                <a:gd name="p0x3" fmla="*/ 4929 w 4929"/>
                <a:gd name="p0y3" fmla="*/ 0 h 15"/>
                <a:gd name="p0x4" fmla="*/ 4929 w 4929"/>
                <a:gd name="p0y4" fmla="*/ 15 h 15"/>
              </a:gdLst>
              <a:ahLst/>
              <a:cxnLst/>
              <a:pathLst>
                <a:path>
                  <a:moveTo>
                    <a:pt x="p0x0" y="p0y0"/>
                  </a:moveTo>
                  <a:lnTo>
                    <a:pt x="p0x1" y="p0y1"/>
                  </a:lnTo>
                  <a:lnTo>
                    <a:pt x="p0x2" y="p0y2"/>
                  </a:lnTo>
                  <a:lnTo>
                    <a:pt x="p0x3" y="p0y3"/>
                  </a:lnTo>
                  <a:lnTo>
                    <a:pt x="p0x4" y="p0y4"/>
                  </a:lnTo>
                  <a:close/>
                </a:path>
              </a:pathLst>
            </a:cu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43" name="任意多边形 42"/>
          <p:cNvSpPr/>
          <p:nvPr>
            <p:custDataLst>
              <p:tags r:id="rId38"/>
            </p:custDataLst>
          </p:nvPr>
        </p:nvSpPr>
        <p:spPr>
          <a:xfrm>
            <a:off x="8294370" y="3290570"/>
            <a:ext cx="333375" cy="333375"/>
          </a:xfrm>
          <a:custGeom>
            <a:avLst/>
            <a:gdLst>
              <a:gd name="sw" fmla="*/ 1 w 525"/>
              <a:gd name="sh" fmla="*/ 1 h 525"/>
              <a:gd name="mins" fmla="min sw sh"/>
              <a:gd name="dsw" fmla="+- 0 sw mins"/>
              <a:gd name="dsh" fmla="+- 0 sh mins"/>
              <a:gd name="p0x0" fmla="*/ 180 w 525"/>
              <a:gd name="p0y0" fmla="*/ 0 h 525"/>
              <a:gd name="p0x1" fmla="*/ 345 w 525"/>
              <a:gd name="p0y1" fmla="*/ 0 h 525"/>
              <a:gd name="p0x2" fmla="*/ 444 w 525"/>
              <a:gd name="p0y2" fmla="*/ 0 h 525"/>
              <a:gd name="p0x3" fmla="*/ 525 w 525"/>
              <a:gd name="p0y3" fmla="*/ 80 h 525"/>
              <a:gd name="p0x4" fmla="*/ 525 w 525"/>
              <a:gd name="p0y4" fmla="*/ 180 h 525"/>
              <a:gd name="p0x5" fmla="*/ 525 w 525"/>
              <a:gd name="p0y5" fmla="*/ 345 h 525"/>
              <a:gd name="p0x6" fmla="*/ 525 w 525"/>
              <a:gd name="p0y6" fmla="*/ 444 h 525"/>
              <a:gd name="p0x7" fmla="*/ 444 w 525"/>
              <a:gd name="p0y7" fmla="*/ 525 h 525"/>
              <a:gd name="p0x8" fmla="*/ 345 w 525"/>
              <a:gd name="p0y8" fmla="*/ 525 h 525"/>
              <a:gd name="p0x9" fmla="*/ 180 w 525"/>
              <a:gd name="p0y9" fmla="*/ 525 h 525"/>
              <a:gd name="p0x10" fmla="*/ 80 w 525"/>
              <a:gd name="p0y10" fmla="*/ 525 h 525"/>
              <a:gd name="p0x11" fmla="*/ 0 w 525"/>
              <a:gd name="p0y11" fmla="*/ 444 h 525"/>
              <a:gd name="p0x12" fmla="*/ 0 w 525"/>
              <a:gd name="p0y12" fmla="*/ 345 h 525"/>
              <a:gd name="p0x13" fmla="*/ 0 w 525"/>
              <a:gd name="p0y13" fmla="*/ 180 h 525"/>
              <a:gd name="p0x14" fmla="*/ 0 w 525"/>
              <a:gd name="p0y14" fmla="*/ 80 h 525"/>
              <a:gd name="p0x15" fmla="*/ 80 w 525"/>
              <a:gd name="p0y15" fmla="*/ 0 h 525"/>
              <a:gd name="p0x16" fmla="*/ 180 w 525"/>
              <a:gd name="p0y16" fmla="*/ 0 h 5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96579"/>
            </a:schemeClr>
          </a:solidFill>
          <a:ln w="9525" cmpd="sng">
            <a:solidFill>
              <a:schemeClr val="accent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4" name="图片 43"/>
          <p:cNvPicPr>
            <a:picLocks noChangeAspect="1"/>
          </p:cNvPicPr>
          <p:nvPr>
            <p:custDataLst>
              <p:tags r:id="rId39"/>
            </p:custDataLst>
          </p:nvPr>
        </p:nvPicPr>
        <p:blipFill>
          <a:blip r:embed="rId40">
            <a:extLst>
              <a:ext uri="{96DAC541-7B7A-43D3-8B79-37D633B846F1}">
                <asvg:svgBlip xmlns:asvg="http://schemas.microsoft.com/office/drawing/2016/SVG/main" r:embed="rId41"/>
              </a:ext>
            </a:extLst>
          </a:blip>
          <a:srcRect l="-2083" t="-12593" r="-2083" b="-12593"/>
          <a:stretch>
            <a:fillRect/>
          </a:stretch>
        </p:blipFill>
        <p:spPr>
          <a:xfrm>
            <a:off x="8341995" y="3347720"/>
            <a:ext cx="238125" cy="214630"/>
          </a:xfrm>
          <a:prstGeom prst="rect">
            <a:avLst/>
          </a:prstGeom>
        </p:spPr>
      </p:pic>
      <p:sp>
        <p:nvSpPr>
          <p:cNvPr id="46" name="文本框 45"/>
          <p:cNvSpPr txBox="1"/>
          <p:nvPr>
            <p:custDataLst>
              <p:tags r:id="rId42"/>
            </p:custDataLst>
          </p:nvPr>
        </p:nvSpPr>
        <p:spPr>
          <a:xfrm>
            <a:off x="8747074" y="3108008"/>
            <a:ext cx="2673325" cy="699135"/>
          </a:xfrm>
          <a:prstGeom prst="rect">
            <a:avLst/>
          </a:prstGeom>
          <a:noFill/>
        </p:spPr>
        <p:txBody>
          <a:bodyPr wrap="square" lIns="0" tIns="0" rIns="0" bIns="0" rtlCol="0" anchor="t">
            <a:noAutofit/>
          </a:bodyPr>
          <a:p>
            <a:pPr algn="l">
              <a:lnSpc>
                <a:spcPct val="104000"/>
              </a:lnSpc>
            </a:pPr>
            <a:r>
              <a:rPr sz="2100" b="1" spc="42">
                <a:solidFill>
                  <a:srgbClr val="3F0707"/>
                </a:solidFill>
                <a:latin typeface="微软雅黑" panose="020B0503020204020204" charset="-122"/>
                <a:ea typeface="微软雅黑" panose="020B0503020204020204" charset="-122"/>
                <a:cs typeface="微软雅黑" panose="020B0503020204020204" charset="-122"/>
              </a:rPr>
              <a:t>警惕披着“人情往来”外衣的作风顽疾</a:t>
            </a:r>
            <a:endParaRPr sz="2100" b="1" spc="42">
              <a:solidFill>
                <a:srgbClr val="3F0707"/>
              </a:solidFill>
              <a:latin typeface="微软雅黑" panose="020B0503020204020204" charset="-122"/>
              <a:ea typeface="微软雅黑" panose="020B0503020204020204" charset="-122"/>
              <a:cs typeface="微软雅黑" panose="020B0503020204020204" charset="-122"/>
            </a:endParaRPr>
          </a:p>
        </p:txBody>
      </p:sp>
      <p:grpSp>
        <p:nvGrpSpPr>
          <p:cNvPr id="59" name="组合 58"/>
          <p:cNvGrpSpPr/>
          <p:nvPr/>
        </p:nvGrpSpPr>
        <p:grpSpPr>
          <a:xfrm>
            <a:off x="8289290" y="4724400"/>
            <a:ext cx="3130550" cy="857250"/>
            <a:chOff x="13054" y="7440"/>
            <a:chExt cx="4930" cy="1350"/>
          </a:xfrm>
        </p:grpSpPr>
        <p:sp>
          <p:nvSpPr>
            <p:cNvPr id="47" name="任意多边形 46"/>
            <p:cNvSpPr/>
            <p:nvPr>
              <p:custDataLst>
                <p:tags r:id="rId43"/>
              </p:custDataLst>
            </p:nvPr>
          </p:nvSpPr>
          <p:spPr>
            <a:xfrm>
              <a:off x="13054" y="7440"/>
              <a:ext cx="4930" cy="1350"/>
            </a:xfrm>
            <a:custGeom>
              <a:avLst/>
              <a:gdLst>
                <a:gd name="sw" fmla="*/ 1 w 4929"/>
                <a:gd name="sh" fmla="*/ 1 h 1350"/>
                <a:gd name="mins" fmla="min sw sh"/>
                <a:gd name="dsw" fmla="+- 0 sw mins"/>
                <a:gd name="dsh" fmla="+- 0 sh mins"/>
                <a:gd name="p0x0" fmla="*/ 180 w 4929"/>
                <a:gd name="p0y0" fmla="*/ 0 h 1350"/>
                <a:gd name="p0x1" fmla="*/ 4749 w 4929"/>
                <a:gd name="p0y1" fmla="*/ 0 h 1350"/>
                <a:gd name="p0x2" fmla="*/ 4849 w 4929"/>
                <a:gd name="p0y2" fmla="*/ 0 h 1350"/>
                <a:gd name="p0x3" fmla="*/ 4929 w 4929"/>
                <a:gd name="p0y3" fmla="*/ 80 h 1350"/>
                <a:gd name="p0x4" fmla="*/ 4929 w 4929"/>
                <a:gd name="p0y4" fmla="*/ 180 h 1350"/>
                <a:gd name="p0x5" fmla="*/ 4929 w 4929"/>
                <a:gd name="p0y5" fmla="*/ 1170 h 1350"/>
                <a:gd name="p0x6" fmla="*/ 4929 w 4929"/>
                <a:gd name="p0y6" fmla="*/ 1269 h 1350"/>
                <a:gd name="p0x7" fmla="*/ 4849 w 4929"/>
                <a:gd name="p0y7" fmla="*/ 1350 h 1350"/>
                <a:gd name="p0x8" fmla="*/ 4749 w 4929"/>
                <a:gd name="p0y8" fmla="*/ 1350 h 1350"/>
                <a:gd name="p0x9" fmla="*/ 180 w 4929"/>
                <a:gd name="p0y9" fmla="*/ 1350 h 1350"/>
                <a:gd name="p0x10" fmla="*/ 80 w 4929"/>
                <a:gd name="p0y10" fmla="*/ 1350 h 1350"/>
                <a:gd name="p0x11" fmla="*/ 0 w 4929"/>
                <a:gd name="p0y11" fmla="*/ 1269 h 1350"/>
                <a:gd name="p0x12" fmla="*/ 0 w 4929"/>
                <a:gd name="p0y12" fmla="*/ 1170 h 1350"/>
                <a:gd name="p0x13" fmla="*/ 0 w 4929"/>
                <a:gd name="p0y13" fmla="*/ 180 h 1350"/>
                <a:gd name="p0x14" fmla="*/ 0 w 4929"/>
                <a:gd name="p0y14" fmla="*/ 80 h 1350"/>
                <a:gd name="p0x15" fmla="*/ 80 w 4929"/>
                <a:gd name="p0y15" fmla="*/ 0 h 1350"/>
                <a:gd name="p0x16" fmla="*/ 180 w 4929"/>
                <a:gd name="p0y16" fmla="*/ 0 h 135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DF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8" name="任意多边形 47"/>
            <p:cNvSpPr/>
            <p:nvPr>
              <p:custDataLst>
                <p:tags r:id="rId44"/>
              </p:custDataLst>
            </p:nvPr>
          </p:nvSpPr>
          <p:spPr>
            <a:xfrm>
              <a:off x="13165" y="7440"/>
              <a:ext cx="4767" cy="63"/>
            </a:xfrm>
            <a:custGeom>
              <a:avLst/>
              <a:gdLst>
                <a:gd name="sw" fmla="*/ 1 w 4766"/>
                <a:gd name="sh" fmla="*/ 1 h 63"/>
                <a:gd name="mins" fmla="min sw sh"/>
                <a:gd name="dsw" fmla="+- 0 sw mins"/>
                <a:gd name="dsh" fmla="+- 0 sh mins"/>
                <a:gd name="p0x0" fmla="*/ 68 w 4766"/>
                <a:gd name="p0y0" fmla="*/ 0 h 63"/>
                <a:gd name="p0x1" fmla="*/ 4638 w 4766"/>
                <a:gd name="p0y1" fmla="*/ 0 h 63"/>
                <a:gd name="p0x2" fmla="*/ 4688 w 4766"/>
                <a:gd name="p0y2" fmla="*/ 0 h 63"/>
                <a:gd name="p0x3" fmla="*/ 4733 w 4766"/>
                <a:gd name="p0y3" fmla="*/ 20 h 63"/>
                <a:gd name="p0x4" fmla="*/ 4766 w 4766"/>
                <a:gd name="p0y4" fmla="*/ 52 h 63"/>
                <a:gd name="p0x5" fmla="*/ 4755 w 4766"/>
                <a:gd name="p0y5" fmla="*/ 63 h 63"/>
                <a:gd name="p0x6" fmla="*/ 4725 w 4766"/>
                <a:gd name="p0y6" fmla="*/ 33 h 63"/>
                <a:gd name="p0x7" fmla="*/ 4684 w 4766"/>
                <a:gd name="p0y7" fmla="*/ 15 h 63"/>
                <a:gd name="p0x8" fmla="*/ 4638 w 4766"/>
                <a:gd name="p0y8" fmla="*/ 15 h 63"/>
                <a:gd name="p0x9" fmla="*/ 68 w 4766"/>
                <a:gd name="p0y9" fmla="*/ 15 h 63"/>
                <a:gd name="p0x10" fmla="*/ 50 w 4766"/>
                <a:gd name="p0y10" fmla="*/ 15 h 63"/>
                <a:gd name="p0x11" fmla="*/ 33 w 4766"/>
                <a:gd name="p0y11" fmla="*/ 19 h 63"/>
                <a:gd name="p0x12" fmla="*/ 17 w 4766"/>
                <a:gd name="p0y12" fmla="*/ 27 h 63"/>
                <a:gd name="p0x13" fmla="*/ 0 w 4766"/>
                <a:gd name="p0y13" fmla="*/ 13 h 63"/>
                <a:gd name="p0x14" fmla="*/ 0 w 4766"/>
                <a:gd name="p0y14" fmla="*/ 13 h 63"/>
                <a:gd name="p0x15" fmla="*/ 21 w 4766"/>
                <a:gd name="p0y15" fmla="*/ 4 h 63"/>
                <a:gd name="p0x16" fmla="*/ 44 w 4766"/>
                <a:gd name="p0y16" fmla="*/ 0 h 63"/>
                <a:gd name="p0x17" fmla="*/ 68 w 4766"/>
                <a:gd name="p0y17" fmla="*/ 0 h 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9" name="任意多边形 48"/>
            <p:cNvSpPr/>
            <p:nvPr>
              <p:custDataLst>
                <p:tags r:id="rId45"/>
              </p:custDataLst>
            </p:nvPr>
          </p:nvSpPr>
          <p:spPr>
            <a:xfrm>
              <a:off x="17921" y="7492"/>
              <a:ext cx="63" cy="1245"/>
            </a:xfrm>
            <a:custGeom>
              <a:avLst/>
              <a:gdLst>
                <a:gd name="sw" fmla="*/ 1 w 63"/>
                <a:gd name="sh" fmla="*/ 1 h 1244"/>
                <a:gd name="mins" fmla="min sw sh"/>
                <a:gd name="dsw" fmla="+- 0 sw mins"/>
                <a:gd name="dsh" fmla="+- 0 sh mins"/>
                <a:gd name="p0x0" fmla="*/ 63 w 63"/>
                <a:gd name="p0y0" fmla="*/ 127 h 1244"/>
                <a:gd name="p0x1" fmla="*/ 63 w 63"/>
                <a:gd name="p0y1" fmla="*/ 1117 h 1244"/>
                <a:gd name="p0x2" fmla="*/ 63 w 63"/>
                <a:gd name="p0y2" fmla="*/ 1166 h 1244"/>
                <a:gd name="p0x3" fmla="*/ 43 w 63"/>
                <a:gd name="p0y3" fmla="*/ 1211 h 1244"/>
                <a:gd name="p0x4" fmla="*/ 10 w 63"/>
                <a:gd name="p0y4" fmla="*/ 1244 h 1244"/>
                <a:gd name="p0x5" fmla="*/ 0 w 63"/>
                <a:gd name="p0y5" fmla="*/ 1233 h 1244"/>
                <a:gd name="p0x6" fmla="*/ 29 w 63"/>
                <a:gd name="p0y6" fmla="*/ 1204 h 1244"/>
                <a:gd name="p0x7" fmla="*/ 48 w 63"/>
                <a:gd name="p0y7" fmla="*/ 1162 h 1244"/>
                <a:gd name="p0x8" fmla="*/ 48 w 63"/>
                <a:gd name="p0y8" fmla="*/ 1117 h 1244"/>
                <a:gd name="p0x9" fmla="*/ 48 w 63"/>
                <a:gd name="p0y9" fmla="*/ 127 h 1244"/>
                <a:gd name="p0x10" fmla="*/ 48 w 63"/>
                <a:gd name="p0y10" fmla="*/ 81 h 1244"/>
                <a:gd name="p0x11" fmla="*/ 29 w 63"/>
                <a:gd name="p0y11" fmla="*/ 40 h 1244"/>
                <a:gd name="p0x12" fmla="*/ 0 w 63"/>
                <a:gd name="p0y12" fmla="*/ 10 h 1244"/>
                <a:gd name="p0x13" fmla="*/ 10 w 63"/>
                <a:gd name="p0y13" fmla="*/ 0 h 1244"/>
                <a:gd name="p0x14" fmla="*/ 43 w 63"/>
                <a:gd name="p0y14" fmla="*/ 32 h 1244"/>
                <a:gd name="p0x15" fmla="*/ 63 w 63"/>
                <a:gd name="p0y15" fmla="*/ 77 h 1244"/>
                <a:gd name="p0x16" fmla="*/ 63 w 63"/>
                <a:gd name="p0y16" fmla="*/ 127 h 124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0" name="任意多边形 49"/>
            <p:cNvSpPr/>
            <p:nvPr>
              <p:custDataLst>
                <p:tags r:id="rId46"/>
              </p:custDataLst>
            </p:nvPr>
          </p:nvSpPr>
          <p:spPr>
            <a:xfrm>
              <a:off x="13165" y="8726"/>
              <a:ext cx="4767" cy="64"/>
            </a:xfrm>
            <a:custGeom>
              <a:avLst/>
              <a:gdLst>
                <a:gd name="sw" fmla="*/ 1 w 4766"/>
                <a:gd name="sh" fmla="*/ 1 h 63"/>
                <a:gd name="mins" fmla="min sw sh"/>
                <a:gd name="dsw" fmla="+- 0 sw mins"/>
                <a:gd name="dsh" fmla="+- 0 sh mins"/>
                <a:gd name="p0x0" fmla="*/ 4638 w 4766"/>
                <a:gd name="p0y0" fmla="*/ 63 h 63"/>
                <a:gd name="p0x1" fmla="*/ 68 w 4766"/>
                <a:gd name="p0y1" fmla="*/ 63 h 63"/>
                <a:gd name="p0x2" fmla="*/ 44 w 4766"/>
                <a:gd name="p0y2" fmla="*/ 63 h 63"/>
                <a:gd name="p0x3" fmla="*/ 21 w 4766"/>
                <a:gd name="p0y3" fmla="*/ 58 h 63"/>
                <a:gd name="p0x4" fmla="*/ 0 w 4766"/>
                <a:gd name="p0y4" fmla="*/ 49 h 63"/>
                <a:gd name="p0x5" fmla="*/ 17 w 4766"/>
                <a:gd name="p0y5" fmla="*/ 35 h 63"/>
                <a:gd name="p0x6" fmla="*/ 17 w 4766"/>
                <a:gd name="p0y6" fmla="*/ 35 h 63"/>
                <a:gd name="p0x7" fmla="*/ 33 w 4766"/>
                <a:gd name="p0y7" fmla="*/ 43 h 63"/>
                <a:gd name="p0x8" fmla="*/ 50 w 4766"/>
                <a:gd name="p0y8" fmla="*/ 48 h 63"/>
                <a:gd name="p0x9" fmla="*/ 68 w 4766"/>
                <a:gd name="p0y9" fmla="*/ 48 h 63"/>
                <a:gd name="p0x10" fmla="*/ 4638 w 4766"/>
                <a:gd name="p0y10" fmla="*/ 48 h 63"/>
                <a:gd name="p0x11" fmla="*/ 4684 w 4766"/>
                <a:gd name="p0y11" fmla="*/ 48 h 63"/>
                <a:gd name="p0x12" fmla="*/ 4725 w 4766"/>
                <a:gd name="p0y12" fmla="*/ 29 h 63"/>
                <a:gd name="p0x13" fmla="*/ 4755 w 4766"/>
                <a:gd name="p0y13" fmla="*/ 0 h 63"/>
                <a:gd name="p0x14" fmla="*/ 4766 w 4766"/>
                <a:gd name="p0y14" fmla="*/ 10 h 63"/>
                <a:gd name="p0x15" fmla="*/ 4733 w 4766"/>
                <a:gd name="p0y15" fmla="*/ 43 h 63"/>
                <a:gd name="p0x16" fmla="*/ 4688 w 4766"/>
                <a:gd name="p0y16" fmla="*/ 63 h 63"/>
                <a:gd name="p0x17" fmla="*/ 4638 w 4766"/>
                <a:gd name="p0y17" fmla="*/ 63 h 6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1" name="任意多边形 50"/>
            <p:cNvSpPr/>
            <p:nvPr>
              <p:custDataLst>
                <p:tags r:id="rId47"/>
              </p:custDataLst>
            </p:nvPr>
          </p:nvSpPr>
          <p:spPr>
            <a:xfrm>
              <a:off x="13054" y="7453"/>
              <a:ext cx="129" cy="1323"/>
            </a:xfrm>
            <a:custGeom>
              <a:avLst/>
              <a:gdLst>
                <a:gd name="sw" fmla="*/ 1 w 128"/>
                <a:gd name="sh" fmla="*/ 1 h 1322"/>
                <a:gd name="mins" fmla="min sw sh"/>
                <a:gd name="dsw" fmla="+- 0 sw mins"/>
                <a:gd name="dsh" fmla="+- 0 sh mins"/>
                <a:gd name="p0x0" fmla="*/ 0 w 128"/>
                <a:gd name="p0y0" fmla="*/ 1156 h 1322"/>
                <a:gd name="p0x1" fmla="*/ 0 w 128"/>
                <a:gd name="p0y1" fmla="*/ 166 h 1322"/>
                <a:gd name="p0x2" fmla="*/ 0 w 128"/>
                <a:gd name="p0y2" fmla="*/ 91 h 1322"/>
                <a:gd name="p0x3" fmla="*/ 45 w 128"/>
                <a:gd name="p0y3" fmla="*/ 27 h 1322"/>
                <a:gd name="p0x4" fmla="*/ 111 w 128"/>
                <a:gd name="p0y4" fmla="*/ 0 h 1322"/>
                <a:gd name="p0x5" fmla="*/ 128 w 128"/>
                <a:gd name="p0y5" fmla="*/ 13 h 1322"/>
                <a:gd name="p0x6" fmla="*/ 128 w 128"/>
                <a:gd name="p0y6" fmla="*/ 13 h 1322"/>
                <a:gd name="p0x7" fmla="*/ 79 w 128"/>
                <a:gd name="p0y7" fmla="*/ 38 h 1322"/>
                <a:gd name="p0x8" fmla="*/ 45 w 128"/>
                <a:gd name="p0y8" fmla="*/ 97 h 1322"/>
                <a:gd name="p0x9" fmla="*/ 45 w 128"/>
                <a:gd name="p0y9" fmla="*/ 166 h 1322"/>
                <a:gd name="p0x10" fmla="*/ 45 w 128"/>
                <a:gd name="p0y10" fmla="*/ 1156 h 1322"/>
                <a:gd name="p0x11" fmla="*/ 45 w 128"/>
                <a:gd name="p0y11" fmla="*/ 1225 h 1322"/>
                <a:gd name="p0x12" fmla="*/ 79 w 128"/>
                <a:gd name="p0y12" fmla="*/ 1283 h 1322"/>
                <a:gd name="p0x13" fmla="*/ 128 w 128"/>
                <a:gd name="p0y13" fmla="*/ 1308 h 1322"/>
                <a:gd name="p0x14" fmla="*/ 111 w 128"/>
                <a:gd name="p0y14" fmla="*/ 1322 h 1322"/>
                <a:gd name="p0x15" fmla="*/ 111 w 128"/>
                <a:gd name="p0y15" fmla="*/ 1322 h 1322"/>
                <a:gd name="p0x16" fmla="*/ 45 w 128"/>
                <a:gd name="p0y16" fmla="*/ 1295 h 1322"/>
                <a:gd name="p0x17" fmla="*/ 0 w 128"/>
                <a:gd name="p0y17" fmla="*/ 1231 h 1322"/>
                <a:gd name="p0x18" fmla="*/ 0 w 128"/>
                <a:gd name="p0y18" fmla="*/ 1156 h 132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53" name="文本框 52"/>
          <p:cNvSpPr txBox="1"/>
          <p:nvPr>
            <p:custDataLst>
              <p:tags r:id="rId48"/>
            </p:custDataLst>
          </p:nvPr>
        </p:nvSpPr>
        <p:spPr>
          <a:xfrm>
            <a:off x="8470849" y="4833938"/>
            <a:ext cx="2667000" cy="6334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防范</a:t>
            </a:r>
            <a:r>
              <a:rPr sz="1500" b="1">
                <a:solidFill>
                  <a:schemeClr val="tx2"/>
                </a:solidFill>
                <a:latin typeface="微软雅黑" panose="020B0503020204020204" charset="-122"/>
                <a:ea typeface="微软雅黑" panose="020B0503020204020204" charset="-122"/>
                <a:cs typeface="微软雅黑" panose="020B0503020204020204" charset="-122"/>
              </a:rPr>
              <a:t>“小节失守”</a:t>
            </a:r>
            <a:r>
              <a:rPr sz="1500">
                <a:solidFill>
                  <a:srgbClr val="6B3333"/>
                </a:solidFill>
                <a:latin typeface="微软雅黑" panose="020B0503020204020204" charset="-122"/>
                <a:ea typeface="微软雅黑" panose="020B0503020204020204" charset="-122"/>
              </a:rPr>
              <a:t>导致的</a:t>
            </a:r>
            <a:r>
              <a:rPr sz="1500" b="1">
                <a:solidFill>
                  <a:schemeClr val="tx2"/>
                </a:solidFill>
                <a:latin typeface="微软雅黑" panose="020B0503020204020204" charset="-122"/>
                <a:ea typeface="微软雅黑" panose="020B0503020204020204" charset="-122"/>
                <a:cs typeface="微软雅黑" panose="020B0503020204020204" charset="-122"/>
              </a:rPr>
              <a:t>“大节不保”</a:t>
            </a:r>
            <a:endParaRPr sz="1500" b="1">
              <a:solidFill>
                <a:schemeClr val="tx2"/>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idx="16385"/>
            <p:custDataLst>
              <p:tags r:id="rId1"/>
            </p:custDataLst>
          </p:nvPr>
        </p:nvSpPr>
        <p:spPr/>
        <p:txBody>
          <a:bodyPr>
            <a:normAutofit/>
          </a:bodyPr>
          <a:p>
            <a:r>
              <a:rPr lang="zh-CN" altLang="en-US"/>
              <a:t>纪律明规</a:t>
            </a:r>
            <a:endParaRPr lang="zh-CN" altLang="en-US"/>
          </a:p>
        </p:txBody>
      </p:sp>
      <p:sp>
        <p:nvSpPr>
          <p:cNvPr id="3" name="文本占位符 2"/>
          <p:cNvSpPr>
            <a:spLocks noGrp="1"/>
          </p:cNvSpPr>
          <p:nvPr>
            <p:ph type="body" idx="16386"/>
            <p:custDataLst>
              <p:tags r:id="rId2"/>
            </p:custDataLst>
          </p:nvPr>
        </p:nvSpPr>
        <p:spPr/>
        <p:txBody>
          <a:bodyPr/>
          <a:p>
            <a:r>
              <a:rPr lang="en-US" altLang="en-US"/>
              <a:t>02</a:t>
            </a:r>
            <a:endParaRPr lang="en-US" altLang="en-US"/>
          </a:p>
        </p:txBody>
      </p:sp>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p:txBody>
          <a:bodyPr/>
          <a:p>
            <a:endParaRPr lang="zh-CN" altLang="en-US"/>
          </a:p>
        </p:txBody>
      </p:sp>
      <p:sp>
        <p:nvSpPr>
          <p:cNvPr id="3" name="矩形 2"/>
          <p:cNvSpPr/>
          <p:nvPr>
            <p:custDataLst>
              <p:tags r:id="rId2"/>
            </p:custDataLst>
          </p:nvPr>
        </p:nvSpPr>
        <p:spPr>
          <a:xfrm>
            <a:off x="0" y="0"/>
            <a:ext cx="12192000" cy="6858000"/>
          </a:xfrm>
          <a:prstGeom prst="rect">
            <a:avLst/>
          </a:prstGeom>
          <a:solidFill>
            <a:srgbClr val="FFFF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 name="文本框 3"/>
          <p:cNvSpPr txBox="1"/>
          <p:nvPr>
            <p:custDataLst>
              <p:tags r:id="rId3"/>
            </p:custDataLst>
          </p:nvPr>
        </p:nvSpPr>
        <p:spPr>
          <a:xfrm>
            <a:off x="533400" y="357188"/>
            <a:ext cx="11125200" cy="500063"/>
          </a:xfrm>
          <a:prstGeom prst="rect">
            <a:avLst/>
          </a:prstGeom>
          <a:noFill/>
        </p:spPr>
        <p:txBody>
          <a:bodyPr wrap="square" lIns="0" tIns="0" rIns="0" bIns="0" rtlCol="0" anchor="t">
            <a:noAutofit/>
          </a:bodyPr>
          <a:p>
            <a:pPr algn="l">
              <a:lnSpc>
                <a:spcPct val="100000"/>
              </a:lnSpc>
            </a:pPr>
            <a:r>
              <a:rPr sz="3000" b="1">
                <a:solidFill>
                  <a:srgbClr val="3F0707"/>
                </a:solidFill>
                <a:latin typeface="微软雅黑" panose="020B0503020204020204" charset="-122"/>
                <a:ea typeface="微软雅黑" panose="020B0503020204020204" charset="-122"/>
                <a:cs typeface="微软雅黑" panose="020B0503020204020204" charset="-122"/>
              </a:rPr>
              <a:t>严守“十个严禁”，划清行为底线</a:t>
            </a:r>
            <a:endParaRPr sz="3000" b="1">
              <a:solidFill>
                <a:srgbClr val="3F0707"/>
              </a:solidFill>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custDataLst>
              <p:tags r:id="rId4"/>
            </p:custDataLst>
          </p:nvPr>
        </p:nvSpPr>
        <p:spPr>
          <a:xfrm>
            <a:off x="533400" y="862013"/>
            <a:ext cx="11125200" cy="3286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中央纪委办公厅通知明确要求紧盯节日期间易发多发问题，党员干部必须逐条对照、令行禁止。</a:t>
            </a:r>
            <a:endParaRPr sz="1500">
              <a:solidFill>
                <a:srgbClr val="6B3333"/>
              </a:solidFill>
              <a:latin typeface="微软雅黑" panose="020B0503020204020204" charset="-122"/>
              <a:ea typeface="微软雅黑" panose="020B0503020204020204" charset="-122"/>
            </a:endParaRPr>
          </a:p>
        </p:txBody>
      </p:sp>
      <p:sp>
        <p:nvSpPr>
          <p:cNvPr id="6" name="任意多边形 5"/>
          <p:cNvSpPr/>
          <p:nvPr>
            <p:custDataLst>
              <p:tags r:id="rId5"/>
            </p:custDataLst>
          </p:nvPr>
        </p:nvSpPr>
        <p:spPr>
          <a:xfrm>
            <a:off x="575945" y="1717675"/>
            <a:ext cx="333375" cy="333375"/>
          </a:xfrm>
          <a:custGeom>
            <a:avLst/>
            <a:gdLst>
              <a:gd name="sw" fmla="*/ 1 w 525"/>
              <a:gd name="sh" fmla="*/ 1 h 525"/>
              <a:gd name="mins" fmla="min sw sh"/>
              <a:gd name="dsw" fmla="+- 0 sw mins"/>
              <a:gd name="dsh" fmla="+- 0 sh mins"/>
              <a:gd name="p0x0" fmla="*/ 180 w 525"/>
              <a:gd name="p0y0" fmla="*/ 0 h 525"/>
              <a:gd name="p0x1" fmla="*/ 345 w 525"/>
              <a:gd name="p0y1" fmla="*/ 0 h 525"/>
              <a:gd name="p0x2" fmla="*/ 444 w 525"/>
              <a:gd name="p0y2" fmla="*/ 0 h 525"/>
              <a:gd name="p0x3" fmla="*/ 525 w 525"/>
              <a:gd name="p0y3" fmla="*/ 80 h 525"/>
              <a:gd name="p0x4" fmla="*/ 525 w 525"/>
              <a:gd name="p0y4" fmla="*/ 180 h 525"/>
              <a:gd name="p0x5" fmla="*/ 525 w 525"/>
              <a:gd name="p0y5" fmla="*/ 345 h 525"/>
              <a:gd name="p0x6" fmla="*/ 525 w 525"/>
              <a:gd name="p0y6" fmla="*/ 444 h 525"/>
              <a:gd name="p0x7" fmla="*/ 444 w 525"/>
              <a:gd name="p0y7" fmla="*/ 525 h 525"/>
              <a:gd name="p0x8" fmla="*/ 345 w 525"/>
              <a:gd name="p0y8" fmla="*/ 525 h 525"/>
              <a:gd name="p0x9" fmla="*/ 180 w 525"/>
              <a:gd name="p0y9" fmla="*/ 525 h 525"/>
              <a:gd name="p0x10" fmla="*/ 80 w 525"/>
              <a:gd name="p0y10" fmla="*/ 525 h 525"/>
              <a:gd name="p0x11" fmla="*/ 0 w 525"/>
              <a:gd name="p0y11" fmla="*/ 444 h 525"/>
              <a:gd name="p0x12" fmla="*/ 0 w 525"/>
              <a:gd name="p0y12" fmla="*/ 345 h 525"/>
              <a:gd name="p0x13" fmla="*/ 0 w 525"/>
              <a:gd name="p0y13" fmla="*/ 180 h 525"/>
              <a:gd name="p0x14" fmla="*/ 0 w 525"/>
              <a:gd name="p0y14" fmla="*/ 80 h 525"/>
              <a:gd name="p0x15" fmla="*/ 80 w 525"/>
              <a:gd name="p0y15" fmla="*/ 0 h 525"/>
              <a:gd name="p0x16" fmla="*/ 180 w 525"/>
              <a:gd name="p0y16" fmla="*/ 0 h 5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96579"/>
            </a:schemeClr>
          </a:solidFill>
          <a:ln w="9525" cmpd="sng">
            <a:solidFill>
              <a:schemeClr val="accent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7" name="图片 6"/>
          <p:cNvPicPr>
            <a:picLocks noChangeAspect="1"/>
          </p:cNvPicPr>
          <p:nvPr>
            <p:custDataLst>
              <p:tags r:id="rId6"/>
            </p:custDataLst>
          </p:nvPr>
        </p:nvPicPr>
        <p:blipFill>
          <a:blip r:embed="rId7">
            <a:extLst>
              <a:ext uri="{96DAC541-7B7A-43D3-8B79-37D633B846F1}">
                <asvg:svgBlip xmlns:asvg="http://schemas.microsoft.com/office/drawing/2016/SVG/main" r:embed="rId8"/>
              </a:ext>
            </a:extLst>
          </a:blip>
          <a:srcRect l="-6818" t="-1212" r="-6818" b="-1212"/>
          <a:stretch>
            <a:fillRect/>
          </a:stretch>
        </p:blipFill>
        <p:spPr>
          <a:xfrm>
            <a:off x="623570" y="1774825"/>
            <a:ext cx="238125" cy="214630"/>
          </a:xfrm>
          <a:prstGeom prst="rect">
            <a:avLst/>
          </a:prstGeom>
        </p:spPr>
      </p:pic>
      <p:sp>
        <p:nvSpPr>
          <p:cNvPr id="9" name="文本框 8"/>
          <p:cNvSpPr txBox="1"/>
          <p:nvPr>
            <p:custDataLst>
              <p:tags r:id="rId9"/>
            </p:custDataLst>
          </p:nvPr>
        </p:nvSpPr>
        <p:spPr>
          <a:xfrm>
            <a:off x="1028700" y="1702098"/>
            <a:ext cx="7734300" cy="365760"/>
          </a:xfrm>
          <a:prstGeom prst="rect">
            <a:avLst/>
          </a:prstGeom>
          <a:noFill/>
        </p:spPr>
        <p:txBody>
          <a:bodyPr wrap="square" lIns="0" tIns="0" rIns="0" bIns="0" rtlCol="0" anchor="t">
            <a:noAutofit/>
          </a:bodyPr>
          <a:p>
            <a:pPr algn="l">
              <a:lnSpc>
                <a:spcPct val="104000"/>
              </a:lnSpc>
            </a:pPr>
            <a:r>
              <a:rPr sz="2100" b="1">
                <a:solidFill>
                  <a:schemeClr val="tx2"/>
                </a:solidFill>
                <a:latin typeface="微软雅黑" panose="020B0503020204020204" charset="-122"/>
                <a:ea typeface="微软雅黑" panose="020B0503020204020204" charset="-122"/>
              </a:rPr>
              <a:t>底线不可逾越，红线不可触碰，</a:t>
            </a:r>
            <a:r>
              <a:rPr sz="2100" b="1">
                <a:solidFill>
                  <a:schemeClr val="accent1"/>
                </a:solidFill>
                <a:latin typeface="微软雅黑" panose="020B0503020204020204" charset="-122"/>
                <a:ea typeface="微软雅黑" panose="020B0503020204020204" charset="-122"/>
              </a:rPr>
              <a:t>十个严禁</a:t>
            </a:r>
            <a:r>
              <a:rPr sz="2100" b="1">
                <a:solidFill>
                  <a:schemeClr val="tx2"/>
                </a:solidFill>
                <a:latin typeface="微软雅黑" panose="020B0503020204020204" charset="-122"/>
                <a:ea typeface="微软雅黑" panose="020B0503020204020204" charset="-122"/>
              </a:rPr>
              <a:t>逐条对照、令行禁止</a:t>
            </a:r>
            <a:endParaRPr sz="2100" b="1">
              <a:solidFill>
                <a:schemeClr val="tx2"/>
              </a:solidFill>
              <a:latin typeface="微软雅黑" panose="020B0503020204020204" charset="-122"/>
              <a:ea typeface="微软雅黑" panose="020B0503020204020204" charset="-122"/>
            </a:endParaRPr>
          </a:p>
        </p:txBody>
      </p:sp>
      <p:sp>
        <p:nvSpPr>
          <p:cNvPr id="10" name="任意多边形 9"/>
          <p:cNvSpPr/>
          <p:nvPr>
            <p:custDataLst>
              <p:tags r:id="rId10"/>
            </p:custDataLst>
          </p:nvPr>
        </p:nvSpPr>
        <p:spPr>
          <a:xfrm>
            <a:off x="575945" y="2498090"/>
            <a:ext cx="11039475" cy="3973830"/>
          </a:xfrm>
          <a:custGeom>
            <a:avLst/>
            <a:gdLst>
              <a:gd name="sw" fmla="*/ 1 w 17385"/>
              <a:gd name="sh" fmla="*/ 1 h 6258"/>
              <a:gd name="mins" fmla="min sw sh"/>
              <a:gd name="dsw" fmla="+- 0 sw mins"/>
              <a:gd name="dsh" fmla="+- 0 sh mins"/>
              <a:gd name="p0x0" fmla="*/ 270 w 17385"/>
              <a:gd name="p0y0" fmla="*/ 0 h 6258"/>
              <a:gd name="p0x1" fmla="*/ 17115 w 17385"/>
              <a:gd name="p0y1" fmla="*/ 0 h 6258"/>
              <a:gd name="p0x2" fmla="*/ 17264 w 17385"/>
              <a:gd name="p0y2" fmla="*/ 0 h 6258"/>
              <a:gd name="p0x3" fmla="*/ 17385 w 17385"/>
              <a:gd name="p0y3" fmla="*/ 120 h 6258"/>
              <a:gd name="p0x4" fmla="*/ 17385 w 17385"/>
              <a:gd name="p0y4" fmla="*/ 270 h 6258"/>
              <a:gd name="p0x5" fmla="*/ 17385 w 17385"/>
              <a:gd name="p0y5" fmla="*/ 5988 h 6258"/>
              <a:gd name="p0x6" fmla="*/ 17385 w 17385"/>
              <a:gd name="p0y6" fmla="*/ 6137 h 6258"/>
              <a:gd name="p0x7" fmla="*/ 17264 w 17385"/>
              <a:gd name="p0y7" fmla="*/ 6258 h 6258"/>
              <a:gd name="p0x8" fmla="*/ 17115 w 17385"/>
              <a:gd name="p0y8" fmla="*/ 6258 h 6258"/>
              <a:gd name="p0x9" fmla="*/ 270 w 17385"/>
              <a:gd name="p0y9" fmla="*/ 6258 h 6258"/>
              <a:gd name="p0x10" fmla="*/ 120 w 17385"/>
              <a:gd name="p0y10" fmla="*/ 6258 h 6258"/>
              <a:gd name="p0x11" fmla="*/ 0 w 17385"/>
              <a:gd name="p0y11" fmla="*/ 6137 h 6258"/>
              <a:gd name="p0x12" fmla="*/ 0 w 17385"/>
              <a:gd name="p0y12" fmla="*/ 5988 h 6258"/>
              <a:gd name="p0x13" fmla="*/ 0 w 17385"/>
              <a:gd name="p0y13" fmla="*/ 270 h 6258"/>
              <a:gd name="p0x14" fmla="*/ 0 w 17385"/>
              <a:gd name="p0y14" fmla="*/ 120 h 6258"/>
              <a:gd name="p0x15" fmla="*/ 120 w 17385"/>
              <a:gd name="p0y15" fmla="*/ 0 h 6258"/>
              <a:gd name="p0x16" fmla="*/ 270 w 17385"/>
              <a:gd name="p0y16" fmla="*/ 0 h 6258"/>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9525" cmpd="sng">
            <a:solidFill>
              <a:schemeClr val="accent1">
                <a:lumMod val="21481"/>
                <a:lumOff val="78519"/>
              </a:schemeClr>
            </a:solidFill>
            <a:prstDash val="solid"/>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60" name="组合 59"/>
          <p:cNvGrpSpPr/>
          <p:nvPr/>
        </p:nvGrpSpPr>
        <p:grpSpPr>
          <a:xfrm>
            <a:off x="695325" y="2616835"/>
            <a:ext cx="10801350" cy="466090"/>
            <a:chOff x="1095" y="4121"/>
            <a:chExt cx="17010" cy="734"/>
          </a:xfrm>
        </p:grpSpPr>
        <p:sp>
          <p:nvSpPr>
            <p:cNvPr id="11" name="任意多边形 10"/>
            <p:cNvSpPr/>
            <p:nvPr>
              <p:custDataLst>
                <p:tags r:id="rId11"/>
              </p:custDataLst>
            </p:nvPr>
          </p:nvSpPr>
          <p:spPr>
            <a:xfrm>
              <a:off x="1095" y="4121"/>
              <a:ext cx="17010" cy="735"/>
            </a:xfrm>
            <a:custGeom>
              <a:avLst/>
              <a:gdLst>
                <a:gd name="sw" fmla="*/ 1 w 17010"/>
                <a:gd name="sh" fmla="*/ 1 h 735"/>
                <a:gd name="mins" fmla="min sw sh"/>
                <a:gd name="dsw" fmla="+- 0 sw mins"/>
                <a:gd name="dsh" fmla="+- 0 sh mins"/>
                <a:gd name="p0x0" fmla="*/ 0 w 17010"/>
                <a:gd name="p0y0" fmla="*/ 0 h 735"/>
                <a:gd name="p0x1" fmla="*/ 17010 w 17010"/>
                <a:gd name="p0y1" fmla="*/ 0 h 735"/>
                <a:gd name="p0x2" fmla="*/ 17010 w 17010"/>
                <a:gd name="p0y2" fmla="*/ 735 h 735"/>
                <a:gd name="p0x3" fmla="*/ 0 w 17010"/>
                <a:gd name="p0y3" fmla="*/ 735 h 735"/>
                <a:gd name="p0x4" fmla="*/ 0 w 17010"/>
                <a:gd name="p0y4" fmla="*/ 0 h 73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任意多边形 11"/>
            <p:cNvSpPr/>
            <p:nvPr>
              <p:custDataLst>
                <p:tags r:id="rId12"/>
              </p:custDataLst>
            </p:nvPr>
          </p:nvSpPr>
          <p:spPr>
            <a:xfrm>
              <a:off x="1095" y="4841"/>
              <a:ext cx="17010" cy="15"/>
            </a:xfrm>
            <a:custGeom>
              <a:avLst/>
              <a:gdLst>
                <a:gd name="sw" fmla="*/ 1 w 17010"/>
                <a:gd name="sh" fmla="*/ 1 h 15"/>
                <a:gd name="mins" fmla="min sw sh"/>
                <a:gd name="dsw" fmla="+- 0 sw mins"/>
                <a:gd name="dsh" fmla="+- 0 sh mins"/>
                <a:gd name="p0x0" fmla="*/ 17010 w 17010"/>
                <a:gd name="p0y0" fmla="*/ 15 h 15"/>
                <a:gd name="p0x1" fmla="*/ 0 w 17010"/>
                <a:gd name="p0y1" fmla="*/ 15 h 15"/>
                <a:gd name="p0x2" fmla="*/ 0 w 17010"/>
                <a:gd name="p0y2" fmla="*/ 0 h 15"/>
                <a:gd name="p0x3" fmla="*/ 17010 w 17010"/>
                <a:gd name="p0y3" fmla="*/ 0 h 15"/>
                <a:gd name="p0x4" fmla="*/ 17010 w 17010"/>
                <a:gd name="p0y4" fmla="*/ 15 h 15"/>
              </a:gdLst>
              <a:ahLst/>
              <a:cxnLst/>
              <a:pathLst>
                <a:path>
                  <a:moveTo>
                    <a:pt x="p0x0" y="p0y0"/>
                  </a:moveTo>
                  <a:lnTo>
                    <a:pt x="p0x1" y="p0y1"/>
                  </a:lnTo>
                  <a:lnTo>
                    <a:pt x="p0x2" y="p0y2"/>
                  </a:lnTo>
                  <a:lnTo>
                    <a:pt x="p0x3" y="p0y3"/>
                  </a:lnTo>
                  <a:lnTo>
                    <a:pt x="p0x4" y="p0y4"/>
                  </a:lnTo>
                  <a:close/>
                </a:path>
              </a:pathLst>
            </a:cu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4" name="任意多边形 13"/>
          <p:cNvSpPr/>
          <p:nvPr>
            <p:custDataLst>
              <p:tags r:id="rId13"/>
            </p:custDataLst>
          </p:nvPr>
        </p:nvSpPr>
        <p:spPr>
          <a:xfrm>
            <a:off x="699770" y="2621915"/>
            <a:ext cx="333375" cy="333375"/>
          </a:xfrm>
          <a:custGeom>
            <a:avLst/>
            <a:gdLst>
              <a:gd name="sw" fmla="*/ 1 w 525"/>
              <a:gd name="sh" fmla="*/ 1 h 525"/>
              <a:gd name="mins" fmla="min sw sh"/>
              <a:gd name="dsw" fmla="+- 0 sw mins"/>
              <a:gd name="dsh" fmla="+- 0 sh mins"/>
              <a:gd name="p0x0" fmla="*/ 180 w 525"/>
              <a:gd name="p0y0" fmla="*/ 0 h 525"/>
              <a:gd name="p0x1" fmla="*/ 345 w 525"/>
              <a:gd name="p0y1" fmla="*/ 0 h 525"/>
              <a:gd name="p0x2" fmla="*/ 444 w 525"/>
              <a:gd name="p0y2" fmla="*/ 0 h 525"/>
              <a:gd name="p0x3" fmla="*/ 525 w 525"/>
              <a:gd name="p0y3" fmla="*/ 80 h 525"/>
              <a:gd name="p0x4" fmla="*/ 525 w 525"/>
              <a:gd name="p0y4" fmla="*/ 180 h 525"/>
              <a:gd name="p0x5" fmla="*/ 525 w 525"/>
              <a:gd name="p0y5" fmla="*/ 345 h 525"/>
              <a:gd name="p0x6" fmla="*/ 525 w 525"/>
              <a:gd name="p0y6" fmla="*/ 444 h 525"/>
              <a:gd name="p0x7" fmla="*/ 444 w 525"/>
              <a:gd name="p0y7" fmla="*/ 525 h 525"/>
              <a:gd name="p0x8" fmla="*/ 345 w 525"/>
              <a:gd name="p0y8" fmla="*/ 525 h 525"/>
              <a:gd name="p0x9" fmla="*/ 180 w 525"/>
              <a:gd name="p0y9" fmla="*/ 525 h 525"/>
              <a:gd name="p0x10" fmla="*/ 80 w 525"/>
              <a:gd name="p0y10" fmla="*/ 525 h 525"/>
              <a:gd name="p0x11" fmla="*/ 0 w 525"/>
              <a:gd name="p0y11" fmla="*/ 444 h 525"/>
              <a:gd name="p0x12" fmla="*/ 0 w 525"/>
              <a:gd name="p0y12" fmla="*/ 345 h 525"/>
              <a:gd name="p0x13" fmla="*/ 0 w 525"/>
              <a:gd name="p0y13" fmla="*/ 180 h 525"/>
              <a:gd name="p0x14" fmla="*/ 0 w 525"/>
              <a:gd name="p0y14" fmla="*/ 80 h 525"/>
              <a:gd name="p0x15" fmla="*/ 80 w 525"/>
              <a:gd name="p0y15" fmla="*/ 0 h 525"/>
              <a:gd name="p0x16" fmla="*/ 180 w 525"/>
              <a:gd name="p0y16" fmla="*/ 0 h 5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96579"/>
            </a:schemeClr>
          </a:solidFill>
          <a:ln w="9525" cmpd="sng">
            <a:solidFill>
              <a:schemeClr val="accent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5" name="图片 14"/>
          <p:cNvPicPr>
            <a:picLocks noChangeAspect="1"/>
          </p:cNvPicPr>
          <p:nvPr>
            <p:custDataLst>
              <p:tags r:id="rId14"/>
            </p:custDataLst>
          </p:nvPr>
        </p:nvPicPr>
        <p:blipFill>
          <a:blip r:embed="rId15">
            <a:extLst>
              <a:ext uri="{96DAC541-7B7A-43D3-8B79-37D633B846F1}">
                <asvg:svgBlip xmlns:asvg="http://schemas.microsoft.com/office/drawing/2016/SVG/main" r:embed="rId16"/>
              </a:ext>
            </a:extLst>
          </a:blip>
          <a:srcRect l="-2381" t="-16078" r="-2381" b="-16078"/>
          <a:stretch>
            <a:fillRect/>
          </a:stretch>
        </p:blipFill>
        <p:spPr>
          <a:xfrm>
            <a:off x="762000" y="2679065"/>
            <a:ext cx="209550" cy="213995"/>
          </a:xfrm>
          <a:prstGeom prst="rect">
            <a:avLst/>
          </a:prstGeom>
        </p:spPr>
      </p:pic>
      <p:sp>
        <p:nvSpPr>
          <p:cNvPr id="17" name="文本框 16"/>
          <p:cNvSpPr txBox="1"/>
          <p:nvPr>
            <p:custDataLst>
              <p:tags r:id="rId17"/>
            </p:custDataLst>
          </p:nvPr>
        </p:nvSpPr>
        <p:spPr>
          <a:xfrm>
            <a:off x="1152525" y="2606011"/>
            <a:ext cx="9685115" cy="365760"/>
          </a:xfrm>
          <a:prstGeom prst="rect">
            <a:avLst/>
          </a:prstGeom>
          <a:noFill/>
        </p:spPr>
        <p:txBody>
          <a:bodyPr wrap="square" lIns="0" tIns="0" rIns="0" bIns="0" rtlCol="0" anchor="t">
            <a:noAutofit/>
          </a:bodyPr>
          <a:p>
            <a:pPr algn="l">
              <a:lnSpc>
                <a:spcPct val="104000"/>
              </a:lnSpc>
            </a:pPr>
            <a:r>
              <a:rPr sz="2100" b="1" spc="42">
                <a:solidFill>
                  <a:srgbClr val="3F0707"/>
                </a:solidFill>
                <a:latin typeface="微软雅黑" panose="020B0503020204020204" charset="-122"/>
                <a:ea typeface="微软雅黑" panose="020B0503020204020204" charset="-122"/>
              </a:rPr>
              <a:t>行为底线清单</a:t>
            </a:r>
            <a:endParaRPr sz="2100" b="1" spc="42">
              <a:solidFill>
                <a:srgbClr val="3F0707"/>
              </a:solidFill>
              <a:latin typeface="微软雅黑" panose="020B0503020204020204" charset="-122"/>
              <a:ea typeface="微软雅黑" panose="020B0503020204020204" charset="-122"/>
            </a:endParaRPr>
          </a:p>
        </p:txBody>
      </p:sp>
      <p:sp>
        <p:nvSpPr>
          <p:cNvPr id="18" name="任意多边形 17"/>
          <p:cNvSpPr/>
          <p:nvPr>
            <p:custDataLst>
              <p:tags r:id="rId18"/>
            </p:custDataLst>
          </p:nvPr>
        </p:nvSpPr>
        <p:spPr>
          <a:xfrm>
            <a:off x="10956290" y="2645410"/>
            <a:ext cx="535305" cy="285750"/>
          </a:xfrm>
          <a:custGeom>
            <a:avLst/>
            <a:gdLst>
              <a:gd name="sw" fmla="*/ 1 w 842"/>
              <a:gd name="sh" fmla="*/ 1 h 450"/>
              <a:gd name="mins" fmla="min sw sh"/>
              <a:gd name="dsw" fmla="+- 0 sw mins"/>
              <a:gd name="dsh" fmla="+- 0 sh mins"/>
              <a:gd name="p0x0" fmla="*/ 225 w 842"/>
              <a:gd name="p0y0" fmla="*/ 0 h 450"/>
              <a:gd name="p0x1" fmla="*/ 617 w 842"/>
              <a:gd name="p0y1" fmla="*/ 0 h 450"/>
              <a:gd name="p0x2" fmla="*/ 742 w 842"/>
              <a:gd name="p0y2" fmla="*/ 0 h 450"/>
              <a:gd name="p0x3" fmla="*/ 842 w 842"/>
              <a:gd name="p0y3" fmla="*/ 100 h 450"/>
              <a:gd name="p0x4" fmla="*/ 842 w 842"/>
              <a:gd name="p0y4" fmla="*/ 225 h 450"/>
              <a:gd name="p0x5" fmla="*/ 842 w 842"/>
              <a:gd name="p0y5" fmla="*/ 349 h 450"/>
              <a:gd name="p0x6" fmla="*/ 742 w 842"/>
              <a:gd name="p0y6" fmla="*/ 450 h 450"/>
              <a:gd name="p0x7" fmla="*/ 617 w 842"/>
              <a:gd name="p0y7" fmla="*/ 450 h 450"/>
              <a:gd name="p0x8" fmla="*/ 225 w 842"/>
              <a:gd name="p0y8" fmla="*/ 450 h 450"/>
              <a:gd name="p0x9" fmla="*/ 100 w 842"/>
              <a:gd name="p0y9" fmla="*/ 450 h 450"/>
              <a:gd name="p0x10" fmla="*/ 0 w 842"/>
              <a:gd name="p0y10" fmla="*/ 349 h 450"/>
              <a:gd name="p0x11" fmla="*/ 0 w 842"/>
              <a:gd name="p0y11" fmla="*/ 225 h 450"/>
              <a:gd name="p0x12" fmla="*/ 0 w 842"/>
              <a:gd name="p0y12" fmla="*/ 100 h 450"/>
              <a:gd name="p0x13" fmla="*/ 100 w 842"/>
              <a:gd name="p0y13" fmla="*/ 0 h 450"/>
              <a:gd name="p0x14" fmla="*/ 225 w 842"/>
              <a:gd name="p0y14" fmla="*/ 0 h 450"/>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1111"/>
              <a:lumOff val="88889"/>
            </a:schemeClr>
          </a:solidFill>
          <a:ln w="9525" cmpd="sng">
            <a:solidFill>
              <a:schemeClr val="accent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文本框 18"/>
          <p:cNvSpPr txBox="1"/>
          <p:nvPr>
            <p:custDataLst>
              <p:tags r:id="rId19"/>
            </p:custDataLst>
          </p:nvPr>
        </p:nvSpPr>
        <p:spPr>
          <a:xfrm>
            <a:off x="11075794" y="2688879"/>
            <a:ext cx="449466" cy="200025"/>
          </a:xfrm>
          <a:prstGeom prst="rect">
            <a:avLst/>
          </a:prstGeom>
          <a:noFill/>
        </p:spPr>
        <p:txBody>
          <a:bodyPr wrap="square" lIns="0" tIns="0" rIns="0" bIns="0" rtlCol="0" anchor="t">
            <a:noAutofit/>
          </a:bodyPr>
          <a:p>
            <a:pPr algn="l"/>
            <a:r>
              <a:rPr lang="en-US" sz="1200" b="1">
                <a:solidFill>
                  <a:schemeClr val="accent1">
                    <a:lumMod val="55833"/>
                  </a:schemeClr>
                </a:solidFill>
                <a:latin typeface="微软雅黑" panose="020B0503020204020204" charset="-122"/>
                <a:ea typeface="微软雅黑" panose="020B0503020204020204" charset="-122"/>
                <a:cs typeface="微软雅黑" panose="020B0503020204020204" charset="-122"/>
              </a:rPr>
              <a:t>5 </a:t>
            </a:r>
            <a:r>
              <a:rPr lang="zh-CN" sz="1200" b="1">
                <a:solidFill>
                  <a:schemeClr val="accent1">
                    <a:lumMod val="55833"/>
                  </a:schemeClr>
                </a:solidFill>
                <a:latin typeface="微软雅黑" panose="020B0503020204020204" charset="-122"/>
                <a:ea typeface="微软雅黑" panose="020B0503020204020204" charset="-122"/>
                <a:cs typeface="微软雅黑" panose="020B0503020204020204" charset="-122"/>
              </a:rPr>
              <a:t>项</a:t>
            </a:r>
            <a:endParaRPr lang="zh-CN" sz="1200" b="1">
              <a:solidFill>
                <a:schemeClr val="accent1">
                  <a:lumMod val="55833"/>
                </a:schemeClr>
              </a:solidFill>
              <a:latin typeface="微软雅黑" panose="020B0503020204020204" charset="-122"/>
              <a:ea typeface="微软雅黑" panose="020B0503020204020204" charset="-122"/>
              <a:cs typeface="微软雅黑" panose="020B0503020204020204" charset="-122"/>
            </a:endParaRPr>
          </a:p>
        </p:txBody>
      </p:sp>
      <p:grpSp>
        <p:nvGrpSpPr>
          <p:cNvPr id="61" name="组合 60"/>
          <p:cNvGrpSpPr/>
          <p:nvPr/>
        </p:nvGrpSpPr>
        <p:grpSpPr>
          <a:xfrm>
            <a:off x="695325" y="3197860"/>
            <a:ext cx="10801350" cy="570230"/>
            <a:chOff x="1095" y="5036"/>
            <a:chExt cx="17010" cy="898"/>
          </a:xfrm>
        </p:grpSpPr>
        <p:sp>
          <p:nvSpPr>
            <p:cNvPr id="20" name="任意多边形 19"/>
            <p:cNvSpPr/>
            <p:nvPr>
              <p:custDataLst>
                <p:tags r:id="rId20"/>
              </p:custDataLst>
            </p:nvPr>
          </p:nvSpPr>
          <p:spPr>
            <a:xfrm>
              <a:off x="1095" y="5036"/>
              <a:ext cx="17010" cy="898"/>
            </a:xfrm>
            <a:custGeom>
              <a:avLst/>
              <a:gdLst>
                <a:gd name="sw" fmla="*/ 1 w 17010"/>
                <a:gd name="sh" fmla="*/ 1 h 897"/>
                <a:gd name="mins" fmla="min sw sh"/>
                <a:gd name="dsw" fmla="+- 0 sw mins"/>
                <a:gd name="dsh" fmla="+- 0 sh mins"/>
                <a:gd name="p0x0" fmla="*/ 180 w 17010"/>
                <a:gd name="p0y0" fmla="*/ 0 h 897"/>
                <a:gd name="p0x1" fmla="*/ 16830 w 17010"/>
                <a:gd name="p0y1" fmla="*/ 0 h 897"/>
                <a:gd name="p0x2" fmla="*/ 16929 w 17010"/>
                <a:gd name="p0y2" fmla="*/ 0 h 897"/>
                <a:gd name="p0x3" fmla="*/ 17010 w 17010"/>
                <a:gd name="p0y3" fmla="*/ 80 h 897"/>
                <a:gd name="p0x4" fmla="*/ 17010 w 17010"/>
                <a:gd name="p0y4" fmla="*/ 180 h 897"/>
                <a:gd name="p0x5" fmla="*/ 17010 w 17010"/>
                <a:gd name="p0y5" fmla="*/ 717 h 897"/>
                <a:gd name="p0x6" fmla="*/ 17010 w 17010"/>
                <a:gd name="p0y6" fmla="*/ 817 h 897"/>
                <a:gd name="p0x7" fmla="*/ 16929 w 17010"/>
                <a:gd name="p0y7" fmla="*/ 897 h 897"/>
                <a:gd name="p0x8" fmla="*/ 16830 w 17010"/>
                <a:gd name="p0y8" fmla="*/ 897 h 897"/>
                <a:gd name="p0x9" fmla="*/ 180 w 17010"/>
                <a:gd name="p0y9" fmla="*/ 897 h 897"/>
                <a:gd name="p0x10" fmla="*/ 80 w 17010"/>
                <a:gd name="p0y10" fmla="*/ 897 h 897"/>
                <a:gd name="p0x11" fmla="*/ 0 w 17010"/>
                <a:gd name="p0y11" fmla="*/ 817 h 897"/>
                <a:gd name="p0x12" fmla="*/ 0 w 17010"/>
                <a:gd name="p0y12" fmla="*/ 717 h 897"/>
                <a:gd name="p0x13" fmla="*/ 0 w 17010"/>
                <a:gd name="p0y13" fmla="*/ 180 h 897"/>
                <a:gd name="p0x14" fmla="*/ 0 w 17010"/>
                <a:gd name="p0y14" fmla="*/ 80 h 897"/>
                <a:gd name="p0x15" fmla="*/ 80 w 17010"/>
                <a:gd name="p0y15" fmla="*/ 0 h 897"/>
                <a:gd name="p0x16" fmla="*/ 180 w 17010"/>
                <a:gd name="p0y16" fmla="*/ 0 h 897"/>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DF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任意多边形 20"/>
            <p:cNvSpPr/>
            <p:nvPr>
              <p:custDataLst>
                <p:tags r:id="rId21"/>
              </p:custDataLst>
            </p:nvPr>
          </p:nvSpPr>
          <p:spPr>
            <a:xfrm>
              <a:off x="1206" y="5036"/>
              <a:ext cx="16846" cy="64"/>
            </a:xfrm>
            <a:custGeom>
              <a:avLst/>
              <a:gdLst>
                <a:gd name="sw" fmla="*/ 1 w 16846"/>
                <a:gd name="sh" fmla="*/ 1 h 63"/>
                <a:gd name="mins" fmla="min sw sh"/>
                <a:gd name="dsw" fmla="+- 0 sw mins"/>
                <a:gd name="dsh" fmla="+- 0 sh mins"/>
                <a:gd name="p0x0" fmla="*/ 68 w 16846"/>
                <a:gd name="p0y0" fmla="*/ 0 h 63"/>
                <a:gd name="p0x1" fmla="*/ 16718 w 16846"/>
                <a:gd name="p0y1" fmla="*/ 0 h 63"/>
                <a:gd name="p0x2" fmla="*/ 16768 w 16846"/>
                <a:gd name="p0y2" fmla="*/ 0 h 63"/>
                <a:gd name="p0x3" fmla="*/ 16813 w 16846"/>
                <a:gd name="p0y3" fmla="*/ 20 h 63"/>
                <a:gd name="p0x4" fmla="*/ 16846 w 16846"/>
                <a:gd name="p0y4" fmla="*/ 52 h 63"/>
                <a:gd name="p0x5" fmla="*/ 16835 w 16846"/>
                <a:gd name="p0y5" fmla="*/ 63 h 63"/>
                <a:gd name="p0x6" fmla="*/ 16805 w 16846"/>
                <a:gd name="p0y6" fmla="*/ 33 h 63"/>
                <a:gd name="p0x7" fmla="*/ 16764 w 16846"/>
                <a:gd name="p0y7" fmla="*/ 15 h 63"/>
                <a:gd name="p0x8" fmla="*/ 16718 w 16846"/>
                <a:gd name="p0y8" fmla="*/ 15 h 63"/>
                <a:gd name="p0x9" fmla="*/ 68 w 16846"/>
                <a:gd name="p0y9" fmla="*/ 15 h 63"/>
                <a:gd name="p0x10" fmla="*/ 50 w 16846"/>
                <a:gd name="p0y10" fmla="*/ 15 h 63"/>
                <a:gd name="p0x11" fmla="*/ 33 w 16846"/>
                <a:gd name="p0y11" fmla="*/ 19 h 63"/>
                <a:gd name="p0x12" fmla="*/ 17 w 16846"/>
                <a:gd name="p0y12" fmla="*/ 27 h 63"/>
                <a:gd name="p0x13" fmla="*/ 0 w 16846"/>
                <a:gd name="p0y13" fmla="*/ 13 h 63"/>
                <a:gd name="p0x14" fmla="*/ 0 w 16846"/>
                <a:gd name="p0y14" fmla="*/ 13 h 63"/>
                <a:gd name="p0x15" fmla="*/ 21 w 16846"/>
                <a:gd name="p0y15" fmla="*/ 4 h 63"/>
                <a:gd name="p0x16" fmla="*/ 44 w 16846"/>
                <a:gd name="p0y16" fmla="*/ 0 h 63"/>
                <a:gd name="p0x17" fmla="*/ 68 w 16846"/>
                <a:gd name="p0y17" fmla="*/ 0 h 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任意多边形 21"/>
            <p:cNvSpPr/>
            <p:nvPr>
              <p:custDataLst>
                <p:tags r:id="rId22"/>
              </p:custDataLst>
            </p:nvPr>
          </p:nvSpPr>
          <p:spPr>
            <a:xfrm>
              <a:off x="18041" y="5089"/>
              <a:ext cx="64" cy="792"/>
            </a:xfrm>
            <a:custGeom>
              <a:avLst/>
              <a:gdLst>
                <a:gd name="sw" fmla="*/ 1 w 63"/>
                <a:gd name="sh" fmla="*/ 1 h 792"/>
                <a:gd name="mins" fmla="min sw sh"/>
                <a:gd name="dsw" fmla="+- 0 sw mins"/>
                <a:gd name="dsh" fmla="+- 0 sh mins"/>
                <a:gd name="p0x0" fmla="*/ 63 w 63"/>
                <a:gd name="p0y0" fmla="*/ 127 h 792"/>
                <a:gd name="p0x1" fmla="*/ 63 w 63"/>
                <a:gd name="p0y1" fmla="*/ 664 h 792"/>
                <a:gd name="p0x2" fmla="*/ 63 w 63"/>
                <a:gd name="p0y2" fmla="*/ 714 h 792"/>
                <a:gd name="p0x3" fmla="*/ 43 w 63"/>
                <a:gd name="p0y3" fmla="*/ 759 h 792"/>
                <a:gd name="p0x4" fmla="*/ 10 w 63"/>
                <a:gd name="p0y4" fmla="*/ 792 h 792"/>
                <a:gd name="p0x5" fmla="*/ 0 w 63"/>
                <a:gd name="p0y5" fmla="*/ 781 h 792"/>
                <a:gd name="p0x6" fmla="*/ 29 w 63"/>
                <a:gd name="p0y6" fmla="*/ 751 h 792"/>
                <a:gd name="p0x7" fmla="*/ 48 w 63"/>
                <a:gd name="p0y7" fmla="*/ 710 h 792"/>
                <a:gd name="p0x8" fmla="*/ 48 w 63"/>
                <a:gd name="p0y8" fmla="*/ 664 h 792"/>
                <a:gd name="p0x9" fmla="*/ 48 w 63"/>
                <a:gd name="p0y9" fmla="*/ 127 h 792"/>
                <a:gd name="p0x10" fmla="*/ 48 w 63"/>
                <a:gd name="p0y10" fmla="*/ 81 h 792"/>
                <a:gd name="p0x11" fmla="*/ 29 w 63"/>
                <a:gd name="p0y11" fmla="*/ 40 h 792"/>
                <a:gd name="p0x12" fmla="*/ 0 w 63"/>
                <a:gd name="p0y12" fmla="*/ 10 h 792"/>
                <a:gd name="p0x13" fmla="*/ 10 w 63"/>
                <a:gd name="p0y13" fmla="*/ 0 h 792"/>
                <a:gd name="p0x14" fmla="*/ 43 w 63"/>
                <a:gd name="p0y14" fmla="*/ 32 h 792"/>
                <a:gd name="p0x15" fmla="*/ 63 w 63"/>
                <a:gd name="p0y15" fmla="*/ 77 h 792"/>
                <a:gd name="p0x16" fmla="*/ 63 w 63"/>
                <a:gd name="p0y16" fmla="*/ 127 h 79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任意多边形 22"/>
            <p:cNvSpPr/>
            <p:nvPr>
              <p:custDataLst>
                <p:tags r:id="rId23"/>
              </p:custDataLst>
            </p:nvPr>
          </p:nvSpPr>
          <p:spPr>
            <a:xfrm>
              <a:off x="1206" y="5871"/>
              <a:ext cx="16846" cy="63"/>
            </a:xfrm>
            <a:custGeom>
              <a:avLst/>
              <a:gdLst>
                <a:gd name="sw" fmla="*/ 1 w 16846"/>
                <a:gd name="sh" fmla="*/ 1 h 63"/>
                <a:gd name="mins" fmla="min sw sh"/>
                <a:gd name="dsw" fmla="+- 0 sw mins"/>
                <a:gd name="dsh" fmla="+- 0 sh mins"/>
                <a:gd name="p0x0" fmla="*/ 16718 w 16846"/>
                <a:gd name="p0y0" fmla="*/ 63 h 63"/>
                <a:gd name="p0x1" fmla="*/ 68 w 16846"/>
                <a:gd name="p0y1" fmla="*/ 63 h 63"/>
                <a:gd name="p0x2" fmla="*/ 44 w 16846"/>
                <a:gd name="p0y2" fmla="*/ 63 h 63"/>
                <a:gd name="p0x3" fmla="*/ 21 w 16846"/>
                <a:gd name="p0y3" fmla="*/ 58 h 63"/>
                <a:gd name="p0x4" fmla="*/ 0 w 16846"/>
                <a:gd name="p0y4" fmla="*/ 49 h 63"/>
                <a:gd name="p0x5" fmla="*/ 17 w 16846"/>
                <a:gd name="p0y5" fmla="*/ 35 h 63"/>
                <a:gd name="p0x6" fmla="*/ 17 w 16846"/>
                <a:gd name="p0y6" fmla="*/ 35 h 63"/>
                <a:gd name="p0x7" fmla="*/ 33 w 16846"/>
                <a:gd name="p0y7" fmla="*/ 43 h 63"/>
                <a:gd name="p0x8" fmla="*/ 50 w 16846"/>
                <a:gd name="p0y8" fmla="*/ 48 h 63"/>
                <a:gd name="p0x9" fmla="*/ 68 w 16846"/>
                <a:gd name="p0y9" fmla="*/ 48 h 63"/>
                <a:gd name="p0x10" fmla="*/ 16718 w 16846"/>
                <a:gd name="p0y10" fmla="*/ 48 h 63"/>
                <a:gd name="p0x11" fmla="*/ 16764 w 16846"/>
                <a:gd name="p0y11" fmla="*/ 48 h 63"/>
                <a:gd name="p0x12" fmla="*/ 16805 w 16846"/>
                <a:gd name="p0y12" fmla="*/ 29 h 63"/>
                <a:gd name="p0x13" fmla="*/ 16835 w 16846"/>
                <a:gd name="p0y13" fmla="*/ 0 h 63"/>
                <a:gd name="p0x14" fmla="*/ 16846 w 16846"/>
                <a:gd name="p0y14" fmla="*/ 10 h 63"/>
                <a:gd name="p0x15" fmla="*/ 16813 w 16846"/>
                <a:gd name="p0y15" fmla="*/ 43 h 63"/>
                <a:gd name="p0x16" fmla="*/ 16768 w 16846"/>
                <a:gd name="p0y16" fmla="*/ 63 h 63"/>
                <a:gd name="p0x17" fmla="*/ 16718 w 16846"/>
                <a:gd name="p0y17" fmla="*/ 63 h 6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4" name="任意多边形 23"/>
            <p:cNvSpPr/>
            <p:nvPr>
              <p:custDataLst>
                <p:tags r:id="rId24"/>
              </p:custDataLst>
            </p:nvPr>
          </p:nvSpPr>
          <p:spPr>
            <a:xfrm>
              <a:off x="1095" y="5050"/>
              <a:ext cx="128" cy="870"/>
            </a:xfrm>
            <a:custGeom>
              <a:avLst/>
              <a:gdLst>
                <a:gd name="sw" fmla="*/ 1 w 128"/>
                <a:gd name="sh" fmla="*/ 1 h 870"/>
                <a:gd name="mins" fmla="min sw sh"/>
                <a:gd name="dsw" fmla="+- 0 sw mins"/>
                <a:gd name="dsh" fmla="+- 0 sh mins"/>
                <a:gd name="p0x0" fmla="*/ 0 w 128"/>
                <a:gd name="p0y0" fmla="*/ 703 h 870"/>
                <a:gd name="p0x1" fmla="*/ 0 w 128"/>
                <a:gd name="p0y1" fmla="*/ 166 h 870"/>
                <a:gd name="p0x2" fmla="*/ 0 w 128"/>
                <a:gd name="p0y2" fmla="*/ 91 h 870"/>
                <a:gd name="p0x3" fmla="*/ 45 w 128"/>
                <a:gd name="p0y3" fmla="*/ 27 h 870"/>
                <a:gd name="p0x4" fmla="*/ 111 w 128"/>
                <a:gd name="p0y4" fmla="*/ 0 h 870"/>
                <a:gd name="p0x5" fmla="*/ 128 w 128"/>
                <a:gd name="p0y5" fmla="*/ 13 h 870"/>
                <a:gd name="p0x6" fmla="*/ 128 w 128"/>
                <a:gd name="p0y6" fmla="*/ 13 h 870"/>
                <a:gd name="p0x7" fmla="*/ 79 w 128"/>
                <a:gd name="p0y7" fmla="*/ 38 h 870"/>
                <a:gd name="p0x8" fmla="*/ 45 w 128"/>
                <a:gd name="p0y8" fmla="*/ 97 h 870"/>
                <a:gd name="p0x9" fmla="*/ 45 w 128"/>
                <a:gd name="p0y9" fmla="*/ 166 h 870"/>
                <a:gd name="p0x10" fmla="*/ 45 w 128"/>
                <a:gd name="p0y10" fmla="*/ 703 h 870"/>
                <a:gd name="p0x11" fmla="*/ 45 w 128"/>
                <a:gd name="p0y11" fmla="*/ 772 h 870"/>
                <a:gd name="p0x12" fmla="*/ 79 w 128"/>
                <a:gd name="p0y12" fmla="*/ 831 h 870"/>
                <a:gd name="p0x13" fmla="*/ 128 w 128"/>
                <a:gd name="p0y13" fmla="*/ 856 h 870"/>
                <a:gd name="p0x14" fmla="*/ 111 w 128"/>
                <a:gd name="p0y14" fmla="*/ 870 h 870"/>
                <a:gd name="p0x15" fmla="*/ 111 w 128"/>
                <a:gd name="p0y15" fmla="*/ 870 h 870"/>
                <a:gd name="p0x16" fmla="*/ 45 w 128"/>
                <a:gd name="p0y16" fmla="*/ 843 h 870"/>
                <a:gd name="p0x17" fmla="*/ 0 w 128"/>
                <a:gd name="p0y17" fmla="*/ 778 h 870"/>
                <a:gd name="p0x18" fmla="*/ 0 w 128"/>
                <a:gd name="p0y18" fmla="*/ 703 h 870"/>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6" name="文本框 25"/>
          <p:cNvSpPr txBox="1"/>
          <p:nvPr>
            <p:custDataLst>
              <p:tags r:id="rId25"/>
            </p:custDataLst>
          </p:nvPr>
        </p:nvSpPr>
        <p:spPr>
          <a:xfrm>
            <a:off x="838200" y="3230851"/>
            <a:ext cx="10534650" cy="311467"/>
          </a:xfrm>
          <a:prstGeom prst="rect">
            <a:avLst/>
          </a:prstGeom>
          <a:noFill/>
        </p:spPr>
        <p:txBody>
          <a:bodyPr wrap="square" lIns="0" tIns="0" rIns="0" bIns="0" rtlCol="0" anchor="t">
            <a:noAutofit/>
          </a:bodyPr>
          <a:p>
            <a:pPr algn="l">
              <a:lnSpc>
                <a:spcPct val="104000"/>
              </a:lnSpc>
            </a:pPr>
            <a:r>
              <a:rPr b="1">
                <a:solidFill>
                  <a:schemeClr val="tx2"/>
                </a:solidFill>
                <a:latin typeface="微软雅黑" panose="020B0503020204020204" charset="-122"/>
                <a:ea typeface="微软雅黑" panose="020B0503020204020204" charset="-122"/>
              </a:rPr>
              <a:t>严禁违规收送</a:t>
            </a:r>
            <a:endParaRPr b="1">
              <a:solidFill>
                <a:schemeClr val="tx2"/>
              </a:solidFill>
              <a:latin typeface="微软雅黑" panose="020B0503020204020204" charset="-122"/>
              <a:ea typeface="微软雅黑" panose="020B0503020204020204" charset="-122"/>
            </a:endParaRPr>
          </a:p>
        </p:txBody>
      </p:sp>
      <p:sp>
        <p:nvSpPr>
          <p:cNvPr id="27" name="文本框 26"/>
          <p:cNvSpPr txBox="1"/>
          <p:nvPr>
            <p:custDataLst>
              <p:tags r:id="rId26"/>
            </p:custDataLst>
          </p:nvPr>
        </p:nvSpPr>
        <p:spPr>
          <a:xfrm>
            <a:off x="838200" y="3471339"/>
            <a:ext cx="10534650" cy="3286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月饼、蟹卡蟹券、烟酒茶等</a:t>
            </a:r>
            <a:r>
              <a:rPr sz="1500" b="1">
                <a:solidFill>
                  <a:schemeClr val="tx2"/>
                </a:solidFill>
                <a:latin typeface="微软雅黑" panose="020B0503020204020204" charset="-122"/>
                <a:ea typeface="微软雅黑" panose="020B0503020204020204" charset="-122"/>
              </a:rPr>
              <a:t>礼品礼金</a:t>
            </a:r>
            <a:r>
              <a:rPr sz="1500">
                <a:solidFill>
                  <a:srgbClr val="6B3333"/>
                </a:solidFill>
                <a:latin typeface="微软雅黑" panose="020B0503020204020204" charset="-122"/>
                <a:ea typeface="微软雅黑" panose="020B0503020204020204" charset="-122"/>
              </a:rPr>
              <a:t>和各种有价证券、支付凭证</a:t>
            </a:r>
            <a:endParaRPr sz="1500">
              <a:solidFill>
                <a:srgbClr val="6B3333"/>
              </a:solidFill>
              <a:latin typeface="微软雅黑" panose="020B0503020204020204" charset="-122"/>
              <a:ea typeface="微软雅黑" panose="020B0503020204020204" charset="-122"/>
            </a:endParaRPr>
          </a:p>
        </p:txBody>
      </p:sp>
      <p:grpSp>
        <p:nvGrpSpPr>
          <p:cNvPr id="62" name="组合 61"/>
          <p:cNvGrpSpPr/>
          <p:nvPr/>
        </p:nvGrpSpPr>
        <p:grpSpPr>
          <a:xfrm>
            <a:off x="695325" y="3844290"/>
            <a:ext cx="10801350" cy="570230"/>
            <a:chOff x="1095" y="6054"/>
            <a:chExt cx="17010" cy="898"/>
          </a:xfrm>
        </p:grpSpPr>
        <p:sp>
          <p:nvSpPr>
            <p:cNvPr id="28" name="任意多边形 27"/>
            <p:cNvSpPr/>
            <p:nvPr>
              <p:custDataLst>
                <p:tags r:id="rId27"/>
              </p:custDataLst>
            </p:nvPr>
          </p:nvSpPr>
          <p:spPr>
            <a:xfrm>
              <a:off x="1095" y="6054"/>
              <a:ext cx="17010" cy="898"/>
            </a:xfrm>
            <a:custGeom>
              <a:avLst/>
              <a:gdLst>
                <a:gd name="sw" fmla="*/ 1 w 17010"/>
                <a:gd name="sh" fmla="*/ 1 h 897"/>
                <a:gd name="mins" fmla="min sw sh"/>
                <a:gd name="dsw" fmla="+- 0 sw mins"/>
                <a:gd name="dsh" fmla="+- 0 sh mins"/>
                <a:gd name="p0x0" fmla="*/ 180 w 17010"/>
                <a:gd name="p0y0" fmla="*/ 0 h 897"/>
                <a:gd name="p0x1" fmla="*/ 16830 w 17010"/>
                <a:gd name="p0y1" fmla="*/ 0 h 897"/>
                <a:gd name="p0x2" fmla="*/ 16929 w 17010"/>
                <a:gd name="p0y2" fmla="*/ 0 h 897"/>
                <a:gd name="p0x3" fmla="*/ 17010 w 17010"/>
                <a:gd name="p0y3" fmla="*/ 80 h 897"/>
                <a:gd name="p0x4" fmla="*/ 17010 w 17010"/>
                <a:gd name="p0y4" fmla="*/ 180 h 897"/>
                <a:gd name="p0x5" fmla="*/ 17010 w 17010"/>
                <a:gd name="p0y5" fmla="*/ 717 h 897"/>
                <a:gd name="p0x6" fmla="*/ 17010 w 17010"/>
                <a:gd name="p0y6" fmla="*/ 817 h 897"/>
                <a:gd name="p0x7" fmla="*/ 16929 w 17010"/>
                <a:gd name="p0y7" fmla="*/ 897 h 897"/>
                <a:gd name="p0x8" fmla="*/ 16830 w 17010"/>
                <a:gd name="p0y8" fmla="*/ 897 h 897"/>
                <a:gd name="p0x9" fmla="*/ 180 w 17010"/>
                <a:gd name="p0y9" fmla="*/ 897 h 897"/>
                <a:gd name="p0x10" fmla="*/ 80 w 17010"/>
                <a:gd name="p0y10" fmla="*/ 897 h 897"/>
                <a:gd name="p0x11" fmla="*/ 0 w 17010"/>
                <a:gd name="p0y11" fmla="*/ 817 h 897"/>
                <a:gd name="p0x12" fmla="*/ 0 w 17010"/>
                <a:gd name="p0y12" fmla="*/ 717 h 897"/>
                <a:gd name="p0x13" fmla="*/ 0 w 17010"/>
                <a:gd name="p0y13" fmla="*/ 180 h 897"/>
                <a:gd name="p0x14" fmla="*/ 0 w 17010"/>
                <a:gd name="p0y14" fmla="*/ 80 h 897"/>
                <a:gd name="p0x15" fmla="*/ 80 w 17010"/>
                <a:gd name="p0y15" fmla="*/ 0 h 897"/>
                <a:gd name="p0x16" fmla="*/ 180 w 17010"/>
                <a:gd name="p0y16" fmla="*/ 0 h 897"/>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DF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9" name="任意多边形 28"/>
            <p:cNvSpPr/>
            <p:nvPr>
              <p:custDataLst>
                <p:tags r:id="rId28"/>
              </p:custDataLst>
            </p:nvPr>
          </p:nvSpPr>
          <p:spPr>
            <a:xfrm>
              <a:off x="1206" y="6054"/>
              <a:ext cx="16846" cy="63"/>
            </a:xfrm>
            <a:custGeom>
              <a:avLst/>
              <a:gdLst>
                <a:gd name="sw" fmla="*/ 1 w 16846"/>
                <a:gd name="sh" fmla="*/ 1 h 63"/>
                <a:gd name="mins" fmla="min sw sh"/>
                <a:gd name="dsw" fmla="+- 0 sw mins"/>
                <a:gd name="dsh" fmla="+- 0 sh mins"/>
                <a:gd name="p0x0" fmla="*/ 68 w 16846"/>
                <a:gd name="p0y0" fmla="*/ 0 h 63"/>
                <a:gd name="p0x1" fmla="*/ 16718 w 16846"/>
                <a:gd name="p0y1" fmla="*/ 0 h 63"/>
                <a:gd name="p0x2" fmla="*/ 16768 w 16846"/>
                <a:gd name="p0y2" fmla="*/ 0 h 63"/>
                <a:gd name="p0x3" fmla="*/ 16813 w 16846"/>
                <a:gd name="p0y3" fmla="*/ 20 h 63"/>
                <a:gd name="p0x4" fmla="*/ 16846 w 16846"/>
                <a:gd name="p0y4" fmla="*/ 52 h 63"/>
                <a:gd name="p0x5" fmla="*/ 16835 w 16846"/>
                <a:gd name="p0y5" fmla="*/ 63 h 63"/>
                <a:gd name="p0x6" fmla="*/ 16805 w 16846"/>
                <a:gd name="p0y6" fmla="*/ 33 h 63"/>
                <a:gd name="p0x7" fmla="*/ 16764 w 16846"/>
                <a:gd name="p0y7" fmla="*/ 15 h 63"/>
                <a:gd name="p0x8" fmla="*/ 16718 w 16846"/>
                <a:gd name="p0y8" fmla="*/ 15 h 63"/>
                <a:gd name="p0x9" fmla="*/ 68 w 16846"/>
                <a:gd name="p0y9" fmla="*/ 15 h 63"/>
                <a:gd name="p0x10" fmla="*/ 50 w 16846"/>
                <a:gd name="p0y10" fmla="*/ 15 h 63"/>
                <a:gd name="p0x11" fmla="*/ 33 w 16846"/>
                <a:gd name="p0y11" fmla="*/ 19 h 63"/>
                <a:gd name="p0x12" fmla="*/ 17 w 16846"/>
                <a:gd name="p0y12" fmla="*/ 27 h 63"/>
                <a:gd name="p0x13" fmla="*/ 0 w 16846"/>
                <a:gd name="p0y13" fmla="*/ 13 h 63"/>
                <a:gd name="p0x14" fmla="*/ 0 w 16846"/>
                <a:gd name="p0y14" fmla="*/ 13 h 63"/>
                <a:gd name="p0x15" fmla="*/ 21 w 16846"/>
                <a:gd name="p0y15" fmla="*/ 4 h 63"/>
                <a:gd name="p0x16" fmla="*/ 44 w 16846"/>
                <a:gd name="p0y16" fmla="*/ 0 h 63"/>
                <a:gd name="p0x17" fmla="*/ 68 w 16846"/>
                <a:gd name="p0y17" fmla="*/ 0 h 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0" name="任意多边形 29"/>
            <p:cNvSpPr/>
            <p:nvPr>
              <p:custDataLst>
                <p:tags r:id="rId29"/>
              </p:custDataLst>
            </p:nvPr>
          </p:nvSpPr>
          <p:spPr>
            <a:xfrm>
              <a:off x="18041" y="6107"/>
              <a:ext cx="64" cy="792"/>
            </a:xfrm>
            <a:custGeom>
              <a:avLst/>
              <a:gdLst>
                <a:gd name="sw" fmla="*/ 1 w 63"/>
                <a:gd name="sh" fmla="*/ 1 h 792"/>
                <a:gd name="mins" fmla="min sw sh"/>
                <a:gd name="dsw" fmla="+- 0 sw mins"/>
                <a:gd name="dsh" fmla="+- 0 sh mins"/>
                <a:gd name="p0x0" fmla="*/ 63 w 63"/>
                <a:gd name="p0y0" fmla="*/ 127 h 792"/>
                <a:gd name="p0x1" fmla="*/ 63 w 63"/>
                <a:gd name="p0y1" fmla="*/ 664 h 792"/>
                <a:gd name="p0x2" fmla="*/ 63 w 63"/>
                <a:gd name="p0y2" fmla="*/ 714 h 792"/>
                <a:gd name="p0x3" fmla="*/ 43 w 63"/>
                <a:gd name="p0y3" fmla="*/ 759 h 792"/>
                <a:gd name="p0x4" fmla="*/ 10 w 63"/>
                <a:gd name="p0y4" fmla="*/ 792 h 792"/>
                <a:gd name="p0x5" fmla="*/ 0 w 63"/>
                <a:gd name="p0y5" fmla="*/ 781 h 792"/>
                <a:gd name="p0x6" fmla="*/ 29 w 63"/>
                <a:gd name="p0y6" fmla="*/ 751 h 792"/>
                <a:gd name="p0x7" fmla="*/ 48 w 63"/>
                <a:gd name="p0y7" fmla="*/ 710 h 792"/>
                <a:gd name="p0x8" fmla="*/ 48 w 63"/>
                <a:gd name="p0y8" fmla="*/ 664 h 792"/>
                <a:gd name="p0x9" fmla="*/ 48 w 63"/>
                <a:gd name="p0y9" fmla="*/ 127 h 792"/>
                <a:gd name="p0x10" fmla="*/ 48 w 63"/>
                <a:gd name="p0y10" fmla="*/ 81 h 792"/>
                <a:gd name="p0x11" fmla="*/ 29 w 63"/>
                <a:gd name="p0y11" fmla="*/ 40 h 792"/>
                <a:gd name="p0x12" fmla="*/ 0 w 63"/>
                <a:gd name="p0y12" fmla="*/ 10 h 792"/>
                <a:gd name="p0x13" fmla="*/ 10 w 63"/>
                <a:gd name="p0y13" fmla="*/ 0 h 792"/>
                <a:gd name="p0x14" fmla="*/ 43 w 63"/>
                <a:gd name="p0y14" fmla="*/ 32 h 792"/>
                <a:gd name="p0x15" fmla="*/ 63 w 63"/>
                <a:gd name="p0y15" fmla="*/ 77 h 792"/>
                <a:gd name="p0x16" fmla="*/ 63 w 63"/>
                <a:gd name="p0y16" fmla="*/ 127 h 79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1" name="任意多边形 30"/>
            <p:cNvSpPr/>
            <p:nvPr>
              <p:custDataLst>
                <p:tags r:id="rId30"/>
              </p:custDataLst>
            </p:nvPr>
          </p:nvSpPr>
          <p:spPr>
            <a:xfrm>
              <a:off x="1206" y="6888"/>
              <a:ext cx="16846" cy="64"/>
            </a:xfrm>
            <a:custGeom>
              <a:avLst/>
              <a:gdLst>
                <a:gd name="sw" fmla="*/ 1 w 16846"/>
                <a:gd name="sh" fmla="*/ 1 h 63"/>
                <a:gd name="mins" fmla="min sw sh"/>
                <a:gd name="dsw" fmla="+- 0 sw mins"/>
                <a:gd name="dsh" fmla="+- 0 sh mins"/>
                <a:gd name="p0x0" fmla="*/ 16718 w 16846"/>
                <a:gd name="p0y0" fmla="*/ 63 h 63"/>
                <a:gd name="p0x1" fmla="*/ 68 w 16846"/>
                <a:gd name="p0y1" fmla="*/ 63 h 63"/>
                <a:gd name="p0x2" fmla="*/ 44 w 16846"/>
                <a:gd name="p0y2" fmla="*/ 63 h 63"/>
                <a:gd name="p0x3" fmla="*/ 21 w 16846"/>
                <a:gd name="p0y3" fmla="*/ 58 h 63"/>
                <a:gd name="p0x4" fmla="*/ 0 w 16846"/>
                <a:gd name="p0y4" fmla="*/ 49 h 63"/>
                <a:gd name="p0x5" fmla="*/ 17 w 16846"/>
                <a:gd name="p0y5" fmla="*/ 35 h 63"/>
                <a:gd name="p0x6" fmla="*/ 17 w 16846"/>
                <a:gd name="p0y6" fmla="*/ 35 h 63"/>
                <a:gd name="p0x7" fmla="*/ 33 w 16846"/>
                <a:gd name="p0y7" fmla="*/ 43 h 63"/>
                <a:gd name="p0x8" fmla="*/ 50 w 16846"/>
                <a:gd name="p0y8" fmla="*/ 48 h 63"/>
                <a:gd name="p0x9" fmla="*/ 68 w 16846"/>
                <a:gd name="p0y9" fmla="*/ 48 h 63"/>
                <a:gd name="p0x10" fmla="*/ 16718 w 16846"/>
                <a:gd name="p0y10" fmla="*/ 48 h 63"/>
                <a:gd name="p0x11" fmla="*/ 16764 w 16846"/>
                <a:gd name="p0y11" fmla="*/ 48 h 63"/>
                <a:gd name="p0x12" fmla="*/ 16805 w 16846"/>
                <a:gd name="p0y12" fmla="*/ 29 h 63"/>
                <a:gd name="p0x13" fmla="*/ 16835 w 16846"/>
                <a:gd name="p0y13" fmla="*/ 0 h 63"/>
                <a:gd name="p0x14" fmla="*/ 16846 w 16846"/>
                <a:gd name="p0y14" fmla="*/ 10 h 63"/>
                <a:gd name="p0x15" fmla="*/ 16813 w 16846"/>
                <a:gd name="p0y15" fmla="*/ 43 h 63"/>
                <a:gd name="p0x16" fmla="*/ 16768 w 16846"/>
                <a:gd name="p0y16" fmla="*/ 63 h 63"/>
                <a:gd name="p0x17" fmla="*/ 16718 w 16846"/>
                <a:gd name="p0y17" fmla="*/ 63 h 6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2" name="任意多边形 31"/>
            <p:cNvSpPr/>
            <p:nvPr>
              <p:custDataLst>
                <p:tags r:id="rId31"/>
              </p:custDataLst>
            </p:nvPr>
          </p:nvSpPr>
          <p:spPr>
            <a:xfrm>
              <a:off x="1095" y="6068"/>
              <a:ext cx="128" cy="870"/>
            </a:xfrm>
            <a:custGeom>
              <a:avLst/>
              <a:gdLst>
                <a:gd name="sw" fmla="*/ 1 w 128"/>
                <a:gd name="sh" fmla="*/ 1 h 870"/>
                <a:gd name="mins" fmla="min sw sh"/>
                <a:gd name="dsw" fmla="+- 0 sw mins"/>
                <a:gd name="dsh" fmla="+- 0 sh mins"/>
                <a:gd name="p0x0" fmla="*/ 0 w 128"/>
                <a:gd name="p0y0" fmla="*/ 703 h 870"/>
                <a:gd name="p0x1" fmla="*/ 0 w 128"/>
                <a:gd name="p0y1" fmla="*/ 166 h 870"/>
                <a:gd name="p0x2" fmla="*/ 0 w 128"/>
                <a:gd name="p0y2" fmla="*/ 91 h 870"/>
                <a:gd name="p0x3" fmla="*/ 45 w 128"/>
                <a:gd name="p0y3" fmla="*/ 27 h 870"/>
                <a:gd name="p0x4" fmla="*/ 111 w 128"/>
                <a:gd name="p0y4" fmla="*/ 0 h 870"/>
                <a:gd name="p0x5" fmla="*/ 128 w 128"/>
                <a:gd name="p0y5" fmla="*/ 13 h 870"/>
                <a:gd name="p0x6" fmla="*/ 128 w 128"/>
                <a:gd name="p0y6" fmla="*/ 13 h 870"/>
                <a:gd name="p0x7" fmla="*/ 79 w 128"/>
                <a:gd name="p0y7" fmla="*/ 38 h 870"/>
                <a:gd name="p0x8" fmla="*/ 45 w 128"/>
                <a:gd name="p0y8" fmla="*/ 97 h 870"/>
                <a:gd name="p0x9" fmla="*/ 45 w 128"/>
                <a:gd name="p0y9" fmla="*/ 166 h 870"/>
                <a:gd name="p0x10" fmla="*/ 45 w 128"/>
                <a:gd name="p0y10" fmla="*/ 703 h 870"/>
                <a:gd name="p0x11" fmla="*/ 45 w 128"/>
                <a:gd name="p0y11" fmla="*/ 772 h 870"/>
                <a:gd name="p0x12" fmla="*/ 79 w 128"/>
                <a:gd name="p0y12" fmla="*/ 831 h 870"/>
                <a:gd name="p0x13" fmla="*/ 128 w 128"/>
                <a:gd name="p0y13" fmla="*/ 856 h 870"/>
                <a:gd name="p0x14" fmla="*/ 111 w 128"/>
                <a:gd name="p0y14" fmla="*/ 870 h 870"/>
                <a:gd name="p0x15" fmla="*/ 111 w 128"/>
                <a:gd name="p0y15" fmla="*/ 870 h 870"/>
                <a:gd name="p0x16" fmla="*/ 45 w 128"/>
                <a:gd name="p0y16" fmla="*/ 843 h 870"/>
                <a:gd name="p0x17" fmla="*/ 0 w 128"/>
                <a:gd name="p0y17" fmla="*/ 778 h 870"/>
                <a:gd name="p0x18" fmla="*/ 0 w 128"/>
                <a:gd name="p0y18" fmla="*/ 703 h 870"/>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4" name="文本框 33"/>
          <p:cNvSpPr txBox="1"/>
          <p:nvPr>
            <p:custDataLst>
              <p:tags r:id="rId32"/>
            </p:custDataLst>
          </p:nvPr>
        </p:nvSpPr>
        <p:spPr>
          <a:xfrm>
            <a:off x="838200" y="3877066"/>
            <a:ext cx="10534650" cy="311467"/>
          </a:xfrm>
          <a:prstGeom prst="rect">
            <a:avLst/>
          </a:prstGeom>
          <a:noFill/>
        </p:spPr>
        <p:txBody>
          <a:bodyPr wrap="square" lIns="0" tIns="0" rIns="0" bIns="0" rtlCol="0" anchor="t">
            <a:noAutofit/>
          </a:bodyPr>
          <a:p>
            <a:pPr algn="l">
              <a:lnSpc>
                <a:spcPct val="104000"/>
              </a:lnSpc>
            </a:pPr>
            <a:r>
              <a:rPr b="1">
                <a:solidFill>
                  <a:schemeClr val="tx2"/>
                </a:solidFill>
                <a:latin typeface="微软雅黑" panose="020B0503020204020204" charset="-122"/>
                <a:ea typeface="微软雅黑" panose="020B0503020204020204" charset="-122"/>
              </a:rPr>
              <a:t>严禁违规吃喝</a:t>
            </a:r>
            <a:endParaRPr b="1">
              <a:solidFill>
                <a:schemeClr val="tx2"/>
              </a:solidFill>
              <a:latin typeface="微软雅黑" panose="020B0503020204020204" charset="-122"/>
              <a:ea typeface="微软雅黑" panose="020B0503020204020204" charset="-122"/>
            </a:endParaRPr>
          </a:p>
        </p:txBody>
      </p:sp>
      <p:sp>
        <p:nvSpPr>
          <p:cNvPr id="35" name="文本框 34"/>
          <p:cNvSpPr txBox="1"/>
          <p:nvPr>
            <p:custDataLst>
              <p:tags r:id="rId33"/>
            </p:custDataLst>
          </p:nvPr>
        </p:nvSpPr>
        <p:spPr>
          <a:xfrm>
            <a:off x="838200" y="4117553"/>
            <a:ext cx="10534650" cy="3286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不得在居民小区、内部食堂、私人会所等</a:t>
            </a:r>
            <a:r>
              <a:rPr sz="1500" b="1">
                <a:solidFill>
                  <a:schemeClr val="tx2"/>
                </a:solidFill>
                <a:latin typeface="微软雅黑" panose="020B0503020204020204" charset="-122"/>
                <a:ea typeface="微软雅黑" panose="020B0503020204020204" charset="-122"/>
              </a:rPr>
              <a:t>隐蔽场所</a:t>
            </a:r>
            <a:r>
              <a:rPr sz="1500">
                <a:solidFill>
                  <a:srgbClr val="6B3333"/>
                </a:solidFill>
                <a:latin typeface="微软雅黑" panose="020B0503020204020204" charset="-122"/>
                <a:ea typeface="微软雅黑" panose="020B0503020204020204" charset="-122"/>
              </a:rPr>
              <a:t>接受宴请</a:t>
            </a:r>
            <a:endParaRPr sz="1500">
              <a:solidFill>
                <a:srgbClr val="6B3333"/>
              </a:solidFill>
              <a:latin typeface="微软雅黑" panose="020B0503020204020204" charset="-122"/>
              <a:ea typeface="微软雅黑" panose="020B0503020204020204" charset="-122"/>
            </a:endParaRPr>
          </a:p>
        </p:txBody>
      </p:sp>
      <p:grpSp>
        <p:nvGrpSpPr>
          <p:cNvPr id="63" name="组合 62"/>
          <p:cNvGrpSpPr/>
          <p:nvPr/>
        </p:nvGrpSpPr>
        <p:grpSpPr>
          <a:xfrm>
            <a:off x="695325" y="4490720"/>
            <a:ext cx="10801350" cy="568960"/>
            <a:chOff x="1095" y="7072"/>
            <a:chExt cx="17010" cy="896"/>
          </a:xfrm>
        </p:grpSpPr>
        <p:sp>
          <p:nvSpPr>
            <p:cNvPr id="36" name="任意多边形 35"/>
            <p:cNvSpPr/>
            <p:nvPr>
              <p:custDataLst>
                <p:tags r:id="rId34"/>
              </p:custDataLst>
            </p:nvPr>
          </p:nvSpPr>
          <p:spPr>
            <a:xfrm>
              <a:off x="1095" y="7072"/>
              <a:ext cx="17010" cy="897"/>
            </a:xfrm>
            <a:custGeom>
              <a:avLst/>
              <a:gdLst>
                <a:gd name="sw" fmla="*/ 1 w 17010"/>
                <a:gd name="sh" fmla="*/ 1 h 897"/>
                <a:gd name="mins" fmla="min sw sh"/>
                <a:gd name="dsw" fmla="+- 0 sw mins"/>
                <a:gd name="dsh" fmla="+- 0 sh mins"/>
                <a:gd name="p0x0" fmla="*/ 180 w 17010"/>
                <a:gd name="p0y0" fmla="*/ 0 h 897"/>
                <a:gd name="p0x1" fmla="*/ 16830 w 17010"/>
                <a:gd name="p0y1" fmla="*/ 0 h 897"/>
                <a:gd name="p0x2" fmla="*/ 16929 w 17010"/>
                <a:gd name="p0y2" fmla="*/ 0 h 897"/>
                <a:gd name="p0x3" fmla="*/ 17010 w 17010"/>
                <a:gd name="p0y3" fmla="*/ 80 h 897"/>
                <a:gd name="p0x4" fmla="*/ 17010 w 17010"/>
                <a:gd name="p0y4" fmla="*/ 180 h 897"/>
                <a:gd name="p0x5" fmla="*/ 17010 w 17010"/>
                <a:gd name="p0y5" fmla="*/ 717 h 897"/>
                <a:gd name="p0x6" fmla="*/ 17010 w 17010"/>
                <a:gd name="p0y6" fmla="*/ 817 h 897"/>
                <a:gd name="p0x7" fmla="*/ 16929 w 17010"/>
                <a:gd name="p0y7" fmla="*/ 897 h 897"/>
                <a:gd name="p0x8" fmla="*/ 16830 w 17010"/>
                <a:gd name="p0y8" fmla="*/ 897 h 897"/>
                <a:gd name="p0x9" fmla="*/ 180 w 17010"/>
                <a:gd name="p0y9" fmla="*/ 897 h 897"/>
                <a:gd name="p0x10" fmla="*/ 80 w 17010"/>
                <a:gd name="p0y10" fmla="*/ 897 h 897"/>
                <a:gd name="p0x11" fmla="*/ 0 w 17010"/>
                <a:gd name="p0y11" fmla="*/ 817 h 897"/>
                <a:gd name="p0x12" fmla="*/ 0 w 17010"/>
                <a:gd name="p0y12" fmla="*/ 717 h 897"/>
                <a:gd name="p0x13" fmla="*/ 0 w 17010"/>
                <a:gd name="p0y13" fmla="*/ 180 h 897"/>
                <a:gd name="p0x14" fmla="*/ 0 w 17010"/>
                <a:gd name="p0y14" fmla="*/ 80 h 897"/>
                <a:gd name="p0x15" fmla="*/ 80 w 17010"/>
                <a:gd name="p0y15" fmla="*/ 0 h 897"/>
                <a:gd name="p0x16" fmla="*/ 180 w 17010"/>
                <a:gd name="p0y16" fmla="*/ 0 h 897"/>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DF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7" name="任意多边形 36"/>
            <p:cNvSpPr/>
            <p:nvPr>
              <p:custDataLst>
                <p:tags r:id="rId35"/>
              </p:custDataLst>
            </p:nvPr>
          </p:nvSpPr>
          <p:spPr>
            <a:xfrm>
              <a:off x="1206" y="7072"/>
              <a:ext cx="16846" cy="63"/>
            </a:xfrm>
            <a:custGeom>
              <a:avLst/>
              <a:gdLst>
                <a:gd name="sw" fmla="*/ 1 w 16846"/>
                <a:gd name="sh" fmla="*/ 1 h 63"/>
                <a:gd name="mins" fmla="min sw sh"/>
                <a:gd name="dsw" fmla="+- 0 sw mins"/>
                <a:gd name="dsh" fmla="+- 0 sh mins"/>
                <a:gd name="p0x0" fmla="*/ 68 w 16846"/>
                <a:gd name="p0y0" fmla="*/ 0 h 63"/>
                <a:gd name="p0x1" fmla="*/ 16718 w 16846"/>
                <a:gd name="p0y1" fmla="*/ 0 h 63"/>
                <a:gd name="p0x2" fmla="*/ 16768 w 16846"/>
                <a:gd name="p0y2" fmla="*/ 0 h 63"/>
                <a:gd name="p0x3" fmla="*/ 16813 w 16846"/>
                <a:gd name="p0y3" fmla="*/ 20 h 63"/>
                <a:gd name="p0x4" fmla="*/ 16846 w 16846"/>
                <a:gd name="p0y4" fmla="*/ 52 h 63"/>
                <a:gd name="p0x5" fmla="*/ 16835 w 16846"/>
                <a:gd name="p0y5" fmla="*/ 63 h 63"/>
                <a:gd name="p0x6" fmla="*/ 16805 w 16846"/>
                <a:gd name="p0y6" fmla="*/ 33 h 63"/>
                <a:gd name="p0x7" fmla="*/ 16764 w 16846"/>
                <a:gd name="p0y7" fmla="*/ 15 h 63"/>
                <a:gd name="p0x8" fmla="*/ 16718 w 16846"/>
                <a:gd name="p0y8" fmla="*/ 15 h 63"/>
                <a:gd name="p0x9" fmla="*/ 68 w 16846"/>
                <a:gd name="p0y9" fmla="*/ 15 h 63"/>
                <a:gd name="p0x10" fmla="*/ 50 w 16846"/>
                <a:gd name="p0y10" fmla="*/ 15 h 63"/>
                <a:gd name="p0x11" fmla="*/ 33 w 16846"/>
                <a:gd name="p0y11" fmla="*/ 19 h 63"/>
                <a:gd name="p0x12" fmla="*/ 17 w 16846"/>
                <a:gd name="p0y12" fmla="*/ 27 h 63"/>
                <a:gd name="p0x13" fmla="*/ 0 w 16846"/>
                <a:gd name="p0y13" fmla="*/ 13 h 63"/>
                <a:gd name="p0x14" fmla="*/ 0 w 16846"/>
                <a:gd name="p0y14" fmla="*/ 13 h 63"/>
                <a:gd name="p0x15" fmla="*/ 21 w 16846"/>
                <a:gd name="p0y15" fmla="*/ 4 h 63"/>
                <a:gd name="p0x16" fmla="*/ 44 w 16846"/>
                <a:gd name="p0y16" fmla="*/ 0 h 63"/>
                <a:gd name="p0x17" fmla="*/ 68 w 16846"/>
                <a:gd name="p0y17" fmla="*/ 0 h 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8" name="任意多边形 37"/>
            <p:cNvSpPr/>
            <p:nvPr>
              <p:custDataLst>
                <p:tags r:id="rId36"/>
              </p:custDataLst>
            </p:nvPr>
          </p:nvSpPr>
          <p:spPr>
            <a:xfrm>
              <a:off x="18041" y="7124"/>
              <a:ext cx="64" cy="793"/>
            </a:xfrm>
            <a:custGeom>
              <a:avLst/>
              <a:gdLst>
                <a:gd name="sw" fmla="*/ 1 w 63"/>
                <a:gd name="sh" fmla="*/ 1 h 792"/>
                <a:gd name="mins" fmla="min sw sh"/>
                <a:gd name="dsw" fmla="+- 0 sw mins"/>
                <a:gd name="dsh" fmla="+- 0 sh mins"/>
                <a:gd name="p0x0" fmla="*/ 63 w 63"/>
                <a:gd name="p0y0" fmla="*/ 127 h 792"/>
                <a:gd name="p0x1" fmla="*/ 63 w 63"/>
                <a:gd name="p0y1" fmla="*/ 664 h 792"/>
                <a:gd name="p0x2" fmla="*/ 63 w 63"/>
                <a:gd name="p0y2" fmla="*/ 714 h 792"/>
                <a:gd name="p0x3" fmla="*/ 43 w 63"/>
                <a:gd name="p0y3" fmla="*/ 759 h 792"/>
                <a:gd name="p0x4" fmla="*/ 10 w 63"/>
                <a:gd name="p0y4" fmla="*/ 792 h 792"/>
                <a:gd name="p0x5" fmla="*/ 0 w 63"/>
                <a:gd name="p0y5" fmla="*/ 781 h 792"/>
                <a:gd name="p0x6" fmla="*/ 29 w 63"/>
                <a:gd name="p0y6" fmla="*/ 751 h 792"/>
                <a:gd name="p0x7" fmla="*/ 48 w 63"/>
                <a:gd name="p0y7" fmla="*/ 710 h 792"/>
                <a:gd name="p0x8" fmla="*/ 48 w 63"/>
                <a:gd name="p0y8" fmla="*/ 664 h 792"/>
                <a:gd name="p0x9" fmla="*/ 48 w 63"/>
                <a:gd name="p0y9" fmla="*/ 127 h 792"/>
                <a:gd name="p0x10" fmla="*/ 48 w 63"/>
                <a:gd name="p0y10" fmla="*/ 81 h 792"/>
                <a:gd name="p0x11" fmla="*/ 29 w 63"/>
                <a:gd name="p0y11" fmla="*/ 40 h 792"/>
                <a:gd name="p0x12" fmla="*/ 0 w 63"/>
                <a:gd name="p0y12" fmla="*/ 10 h 792"/>
                <a:gd name="p0x13" fmla="*/ 10 w 63"/>
                <a:gd name="p0y13" fmla="*/ 0 h 792"/>
                <a:gd name="p0x14" fmla="*/ 43 w 63"/>
                <a:gd name="p0y14" fmla="*/ 32 h 792"/>
                <a:gd name="p0x15" fmla="*/ 63 w 63"/>
                <a:gd name="p0y15" fmla="*/ 77 h 792"/>
                <a:gd name="p0x16" fmla="*/ 63 w 63"/>
                <a:gd name="p0y16" fmla="*/ 127 h 79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9" name="任意多边形 38"/>
            <p:cNvSpPr/>
            <p:nvPr>
              <p:custDataLst>
                <p:tags r:id="rId37"/>
              </p:custDataLst>
            </p:nvPr>
          </p:nvSpPr>
          <p:spPr>
            <a:xfrm>
              <a:off x="1206" y="7906"/>
              <a:ext cx="16846" cy="63"/>
            </a:xfrm>
            <a:custGeom>
              <a:avLst/>
              <a:gdLst>
                <a:gd name="sw" fmla="*/ 1 w 16846"/>
                <a:gd name="sh" fmla="*/ 1 h 63"/>
                <a:gd name="mins" fmla="min sw sh"/>
                <a:gd name="dsw" fmla="+- 0 sw mins"/>
                <a:gd name="dsh" fmla="+- 0 sh mins"/>
                <a:gd name="p0x0" fmla="*/ 16718 w 16846"/>
                <a:gd name="p0y0" fmla="*/ 63 h 63"/>
                <a:gd name="p0x1" fmla="*/ 68 w 16846"/>
                <a:gd name="p0y1" fmla="*/ 63 h 63"/>
                <a:gd name="p0x2" fmla="*/ 44 w 16846"/>
                <a:gd name="p0y2" fmla="*/ 63 h 63"/>
                <a:gd name="p0x3" fmla="*/ 21 w 16846"/>
                <a:gd name="p0y3" fmla="*/ 58 h 63"/>
                <a:gd name="p0x4" fmla="*/ 0 w 16846"/>
                <a:gd name="p0y4" fmla="*/ 49 h 63"/>
                <a:gd name="p0x5" fmla="*/ 17 w 16846"/>
                <a:gd name="p0y5" fmla="*/ 35 h 63"/>
                <a:gd name="p0x6" fmla="*/ 17 w 16846"/>
                <a:gd name="p0y6" fmla="*/ 35 h 63"/>
                <a:gd name="p0x7" fmla="*/ 33 w 16846"/>
                <a:gd name="p0y7" fmla="*/ 43 h 63"/>
                <a:gd name="p0x8" fmla="*/ 50 w 16846"/>
                <a:gd name="p0y8" fmla="*/ 48 h 63"/>
                <a:gd name="p0x9" fmla="*/ 68 w 16846"/>
                <a:gd name="p0y9" fmla="*/ 48 h 63"/>
                <a:gd name="p0x10" fmla="*/ 16718 w 16846"/>
                <a:gd name="p0y10" fmla="*/ 48 h 63"/>
                <a:gd name="p0x11" fmla="*/ 16764 w 16846"/>
                <a:gd name="p0y11" fmla="*/ 48 h 63"/>
                <a:gd name="p0x12" fmla="*/ 16805 w 16846"/>
                <a:gd name="p0y12" fmla="*/ 29 h 63"/>
                <a:gd name="p0x13" fmla="*/ 16835 w 16846"/>
                <a:gd name="p0y13" fmla="*/ 0 h 63"/>
                <a:gd name="p0x14" fmla="*/ 16846 w 16846"/>
                <a:gd name="p0y14" fmla="*/ 10 h 63"/>
                <a:gd name="p0x15" fmla="*/ 16813 w 16846"/>
                <a:gd name="p0y15" fmla="*/ 43 h 63"/>
                <a:gd name="p0x16" fmla="*/ 16768 w 16846"/>
                <a:gd name="p0y16" fmla="*/ 63 h 63"/>
                <a:gd name="p0x17" fmla="*/ 16718 w 16846"/>
                <a:gd name="p0y17" fmla="*/ 63 h 6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0" name="任意多边形 39"/>
            <p:cNvSpPr/>
            <p:nvPr>
              <p:custDataLst>
                <p:tags r:id="rId38"/>
              </p:custDataLst>
            </p:nvPr>
          </p:nvSpPr>
          <p:spPr>
            <a:xfrm>
              <a:off x="1095" y="7085"/>
              <a:ext cx="128" cy="871"/>
            </a:xfrm>
            <a:custGeom>
              <a:avLst/>
              <a:gdLst>
                <a:gd name="sw" fmla="*/ 1 w 128"/>
                <a:gd name="sh" fmla="*/ 1 h 870"/>
                <a:gd name="mins" fmla="min sw sh"/>
                <a:gd name="dsw" fmla="+- 0 sw mins"/>
                <a:gd name="dsh" fmla="+- 0 sh mins"/>
                <a:gd name="p0x0" fmla="*/ 0 w 128"/>
                <a:gd name="p0y0" fmla="*/ 703 h 870"/>
                <a:gd name="p0x1" fmla="*/ 0 w 128"/>
                <a:gd name="p0y1" fmla="*/ 166 h 870"/>
                <a:gd name="p0x2" fmla="*/ 0 w 128"/>
                <a:gd name="p0y2" fmla="*/ 91 h 870"/>
                <a:gd name="p0x3" fmla="*/ 45 w 128"/>
                <a:gd name="p0y3" fmla="*/ 27 h 870"/>
                <a:gd name="p0x4" fmla="*/ 111 w 128"/>
                <a:gd name="p0y4" fmla="*/ 0 h 870"/>
                <a:gd name="p0x5" fmla="*/ 128 w 128"/>
                <a:gd name="p0y5" fmla="*/ 13 h 870"/>
                <a:gd name="p0x6" fmla="*/ 128 w 128"/>
                <a:gd name="p0y6" fmla="*/ 13 h 870"/>
                <a:gd name="p0x7" fmla="*/ 79 w 128"/>
                <a:gd name="p0y7" fmla="*/ 38 h 870"/>
                <a:gd name="p0x8" fmla="*/ 45 w 128"/>
                <a:gd name="p0y8" fmla="*/ 97 h 870"/>
                <a:gd name="p0x9" fmla="*/ 45 w 128"/>
                <a:gd name="p0y9" fmla="*/ 166 h 870"/>
                <a:gd name="p0x10" fmla="*/ 45 w 128"/>
                <a:gd name="p0y10" fmla="*/ 703 h 870"/>
                <a:gd name="p0x11" fmla="*/ 45 w 128"/>
                <a:gd name="p0y11" fmla="*/ 772 h 870"/>
                <a:gd name="p0x12" fmla="*/ 79 w 128"/>
                <a:gd name="p0y12" fmla="*/ 831 h 870"/>
                <a:gd name="p0x13" fmla="*/ 128 w 128"/>
                <a:gd name="p0y13" fmla="*/ 856 h 870"/>
                <a:gd name="p0x14" fmla="*/ 111 w 128"/>
                <a:gd name="p0y14" fmla="*/ 870 h 870"/>
                <a:gd name="p0x15" fmla="*/ 111 w 128"/>
                <a:gd name="p0y15" fmla="*/ 870 h 870"/>
                <a:gd name="p0x16" fmla="*/ 45 w 128"/>
                <a:gd name="p0y16" fmla="*/ 843 h 870"/>
                <a:gd name="p0x17" fmla="*/ 0 w 128"/>
                <a:gd name="p0y17" fmla="*/ 778 h 870"/>
                <a:gd name="p0x18" fmla="*/ 0 w 128"/>
                <a:gd name="p0y18" fmla="*/ 703 h 870"/>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42" name="文本框 41"/>
          <p:cNvSpPr txBox="1"/>
          <p:nvPr>
            <p:custDataLst>
              <p:tags r:id="rId39"/>
            </p:custDataLst>
          </p:nvPr>
        </p:nvSpPr>
        <p:spPr>
          <a:xfrm>
            <a:off x="838200" y="4523280"/>
            <a:ext cx="10534650" cy="311467"/>
          </a:xfrm>
          <a:prstGeom prst="rect">
            <a:avLst/>
          </a:prstGeom>
          <a:noFill/>
        </p:spPr>
        <p:txBody>
          <a:bodyPr wrap="square" lIns="0" tIns="0" rIns="0" bIns="0" rtlCol="0" anchor="t">
            <a:noAutofit/>
          </a:bodyPr>
          <a:p>
            <a:pPr algn="l">
              <a:lnSpc>
                <a:spcPct val="104000"/>
              </a:lnSpc>
            </a:pPr>
            <a:r>
              <a:rPr b="1">
                <a:solidFill>
                  <a:schemeClr val="tx2"/>
                </a:solidFill>
                <a:latin typeface="微软雅黑" panose="020B0503020204020204" charset="-122"/>
                <a:ea typeface="微软雅黑" panose="020B0503020204020204" charset="-122"/>
              </a:rPr>
              <a:t>严禁违规发放</a:t>
            </a:r>
            <a:endParaRPr b="1">
              <a:solidFill>
                <a:schemeClr val="tx2"/>
              </a:solidFill>
              <a:latin typeface="微软雅黑" panose="020B0503020204020204" charset="-122"/>
              <a:ea typeface="微软雅黑" panose="020B0503020204020204" charset="-122"/>
            </a:endParaRPr>
          </a:p>
        </p:txBody>
      </p:sp>
      <p:sp>
        <p:nvSpPr>
          <p:cNvPr id="43" name="文本框 42"/>
          <p:cNvSpPr txBox="1"/>
          <p:nvPr>
            <p:custDataLst>
              <p:tags r:id="rId40"/>
            </p:custDataLst>
          </p:nvPr>
        </p:nvSpPr>
        <p:spPr>
          <a:xfrm>
            <a:off x="838200" y="4763767"/>
            <a:ext cx="10534650" cy="3286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津贴补贴或福利，严禁违规操办</a:t>
            </a:r>
            <a:r>
              <a:rPr sz="1500" b="1">
                <a:solidFill>
                  <a:schemeClr val="tx2"/>
                </a:solidFill>
                <a:latin typeface="微软雅黑" panose="020B0503020204020204" charset="-122"/>
                <a:ea typeface="微软雅黑" panose="020B0503020204020204" charset="-122"/>
              </a:rPr>
              <a:t>婚丧喜庆</a:t>
            </a:r>
            <a:r>
              <a:rPr sz="1500">
                <a:solidFill>
                  <a:srgbClr val="6B3333"/>
                </a:solidFill>
                <a:latin typeface="微软雅黑" panose="020B0503020204020204" charset="-122"/>
                <a:ea typeface="微软雅黑" panose="020B0503020204020204" charset="-122"/>
              </a:rPr>
              <a:t>事宜并借机敛财</a:t>
            </a:r>
            <a:endParaRPr sz="1500">
              <a:solidFill>
                <a:srgbClr val="6B3333"/>
              </a:solidFill>
              <a:latin typeface="微软雅黑" panose="020B0503020204020204" charset="-122"/>
              <a:ea typeface="微软雅黑" panose="020B0503020204020204" charset="-122"/>
            </a:endParaRPr>
          </a:p>
        </p:txBody>
      </p:sp>
      <p:grpSp>
        <p:nvGrpSpPr>
          <p:cNvPr id="64" name="组合 63"/>
          <p:cNvGrpSpPr/>
          <p:nvPr/>
        </p:nvGrpSpPr>
        <p:grpSpPr>
          <a:xfrm>
            <a:off x="695325" y="5136515"/>
            <a:ext cx="10801350" cy="570230"/>
            <a:chOff x="1095" y="8089"/>
            <a:chExt cx="17010" cy="898"/>
          </a:xfrm>
        </p:grpSpPr>
        <p:sp>
          <p:nvSpPr>
            <p:cNvPr id="44" name="任意多边形 43"/>
            <p:cNvSpPr/>
            <p:nvPr>
              <p:custDataLst>
                <p:tags r:id="rId41"/>
              </p:custDataLst>
            </p:nvPr>
          </p:nvSpPr>
          <p:spPr>
            <a:xfrm>
              <a:off x="1095" y="8089"/>
              <a:ext cx="17010" cy="898"/>
            </a:xfrm>
            <a:custGeom>
              <a:avLst/>
              <a:gdLst>
                <a:gd name="sw" fmla="*/ 1 w 17010"/>
                <a:gd name="sh" fmla="*/ 1 h 897"/>
                <a:gd name="mins" fmla="min sw sh"/>
                <a:gd name="dsw" fmla="+- 0 sw mins"/>
                <a:gd name="dsh" fmla="+- 0 sh mins"/>
                <a:gd name="p0x0" fmla="*/ 180 w 17010"/>
                <a:gd name="p0y0" fmla="*/ 0 h 897"/>
                <a:gd name="p0x1" fmla="*/ 16830 w 17010"/>
                <a:gd name="p0y1" fmla="*/ 0 h 897"/>
                <a:gd name="p0x2" fmla="*/ 16929 w 17010"/>
                <a:gd name="p0y2" fmla="*/ 0 h 897"/>
                <a:gd name="p0x3" fmla="*/ 17010 w 17010"/>
                <a:gd name="p0y3" fmla="*/ 80 h 897"/>
                <a:gd name="p0x4" fmla="*/ 17010 w 17010"/>
                <a:gd name="p0y4" fmla="*/ 180 h 897"/>
                <a:gd name="p0x5" fmla="*/ 17010 w 17010"/>
                <a:gd name="p0y5" fmla="*/ 717 h 897"/>
                <a:gd name="p0x6" fmla="*/ 17010 w 17010"/>
                <a:gd name="p0y6" fmla="*/ 817 h 897"/>
                <a:gd name="p0x7" fmla="*/ 16929 w 17010"/>
                <a:gd name="p0y7" fmla="*/ 897 h 897"/>
                <a:gd name="p0x8" fmla="*/ 16830 w 17010"/>
                <a:gd name="p0y8" fmla="*/ 897 h 897"/>
                <a:gd name="p0x9" fmla="*/ 180 w 17010"/>
                <a:gd name="p0y9" fmla="*/ 897 h 897"/>
                <a:gd name="p0x10" fmla="*/ 80 w 17010"/>
                <a:gd name="p0y10" fmla="*/ 897 h 897"/>
                <a:gd name="p0x11" fmla="*/ 0 w 17010"/>
                <a:gd name="p0y11" fmla="*/ 817 h 897"/>
                <a:gd name="p0x12" fmla="*/ 0 w 17010"/>
                <a:gd name="p0y12" fmla="*/ 717 h 897"/>
                <a:gd name="p0x13" fmla="*/ 0 w 17010"/>
                <a:gd name="p0y13" fmla="*/ 180 h 897"/>
                <a:gd name="p0x14" fmla="*/ 0 w 17010"/>
                <a:gd name="p0y14" fmla="*/ 80 h 897"/>
                <a:gd name="p0x15" fmla="*/ 80 w 17010"/>
                <a:gd name="p0y15" fmla="*/ 0 h 897"/>
                <a:gd name="p0x16" fmla="*/ 180 w 17010"/>
                <a:gd name="p0y16" fmla="*/ 0 h 897"/>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DF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5" name="任意多边形 44"/>
            <p:cNvSpPr/>
            <p:nvPr>
              <p:custDataLst>
                <p:tags r:id="rId42"/>
              </p:custDataLst>
            </p:nvPr>
          </p:nvSpPr>
          <p:spPr>
            <a:xfrm>
              <a:off x="1206" y="8089"/>
              <a:ext cx="16846" cy="64"/>
            </a:xfrm>
            <a:custGeom>
              <a:avLst/>
              <a:gdLst>
                <a:gd name="sw" fmla="*/ 1 w 16846"/>
                <a:gd name="sh" fmla="*/ 1 h 63"/>
                <a:gd name="mins" fmla="min sw sh"/>
                <a:gd name="dsw" fmla="+- 0 sw mins"/>
                <a:gd name="dsh" fmla="+- 0 sh mins"/>
                <a:gd name="p0x0" fmla="*/ 68 w 16846"/>
                <a:gd name="p0y0" fmla="*/ 0 h 63"/>
                <a:gd name="p0x1" fmla="*/ 16718 w 16846"/>
                <a:gd name="p0y1" fmla="*/ 0 h 63"/>
                <a:gd name="p0x2" fmla="*/ 16768 w 16846"/>
                <a:gd name="p0y2" fmla="*/ 0 h 63"/>
                <a:gd name="p0x3" fmla="*/ 16813 w 16846"/>
                <a:gd name="p0y3" fmla="*/ 20 h 63"/>
                <a:gd name="p0x4" fmla="*/ 16846 w 16846"/>
                <a:gd name="p0y4" fmla="*/ 52 h 63"/>
                <a:gd name="p0x5" fmla="*/ 16835 w 16846"/>
                <a:gd name="p0y5" fmla="*/ 63 h 63"/>
                <a:gd name="p0x6" fmla="*/ 16805 w 16846"/>
                <a:gd name="p0y6" fmla="*/ 33 h 63"/>
                <a:gd name="p0x7" fmla="*/ 16764 w 16846"/>
                <a:gd name="p0y7" fmla="*/ 15 h 63"/>
                <a:gd name="p0x8" fmla="*/ 16718 w 16846"/>
                <a:gd name="p0y8" fmla="*/ 15 h 63"/>
                <a:gd name="p0x9" fmla="*/ 68 w 16846"/>
                <a:gd name="p0y9" fmla="*/ 15 h 63"/>
                <a:gd name="p0x10" fmla="*/ 50 w 16846"/>
                <a:gd name="p0y10" fmla="*/ 15 h 63"/>
                <a:gd name="p0x11" fmla="*/ 33 w 16846"/>
                <a:gd name="p0y11" fmla="*/ 19 h 63"/>
                <a:gd name="p0x12" fmla="*/ 17 w 16846"/>
                <a:gd name="p0y12" fmla="*/ 27 h 63"/>
                <a:gd name="p0x13" fmla="*/ 0 w 16846"/>
                <a:gd name="p0y13" fmla="*/ 13 h 63"/>
                <a:gd name="p0x14" fmla="*/ 0 w 16846"/>
                <a:gd name="p0y14" fmla="*/ 13 h 63"/>
                <a:gd name="p0x15" fmla="*/ 21 w 16846"/>
                <a:gd name="p0y15" fmla="*/ 4 h 63"/>
                <a:gd name="p0x16" fmla="*/ 44 w 16846"/>
                <a:gd name="p0y16" fmla="*/ 0 h 63"/>
                <a:gd name="p0x17" fmla="*/ 68 w 16846"/>
                <a:gd name="p0y17" fmla="*/ 0 h 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6" name="任意多边形 45"/>
            <p:cNvSpPr/>
            <p:nvPr>
              <p:custDataLst>
                <p:tags r:id="rId43"/>
              </p:custDataLst>
            </p:nvPr>
          </p:nvSpPr>
          <p:spPr>
            <a:xfrm>
              <a:off x="18041" y="8142"/>
              <a:ext cx="64" cy="792"/>
            </a:xfrm>
            <a:custGeom>
              <a:avLst/>
              <a:gdLst>
                <a:gd name="sw" fmla="*/ 1 w 63"/>
                <a:gd name="sh" fmla="*/ 1 h 792"/>
                <a:gd name="mins" fmla="min sw sh"/>
                <a:gd name="dsw" fmla="+- 0 sw mins"/>
                <a:gd name="dsh" fmla="+- 0 sh mins"/>
                <a:gd name="p0x0" fmla="*/ 63 w 63"/>
                <a:gd name="p0y0" fmla="*/ 127 h 792"/>
                <a:gd name="p0x1" fmla="*/ 63 w 63"/>
                <a:gd name="p0y1" fmla="*/ 664 h 792"/>
                <a:gd name="p0x2" fmla="*/ 63 w 63"/>
                <a:gd name="p0y2" fmla="*/ 714 h 792"/>
                <a:gd name="p0x3" fmla="*/ 43 w 63"/>
                <a:gd name="p0y3" fmla="*/ 759 h 792"/>
                <a:gd name="p0x4" fmla="*/ 10 w 63"/>
                <a:gd name="p0y4" fmla="*/ 792 h 792"/>
                <a:gd name="p0x5" fmla="*/ 0 w 63"/>
                <a:gd name="p0y5" fmla="*/ 781 h 792"/>
                <a:gd name="p0x6" fmla="*/ 29 w 63"/>
                <a:gd name="p0y6" fmla="*/ 751 h 792"/>
                <a:gd name="p0x7" fmla="*/ 48 w 63"/>
                <a:gd name="p0y7" fmla="*/ 710 h 792"/>
                <a:gd name="p0x8" fmla="*/ 48 w 63"/>
                <a:gd name="p0y8" fmla="*/ 664 h 792"/>
                <a:gd name="p0x9" fmla="*/ 48 w 63"/>
                <a:gd name="p0y9" fmla="*/ 127 h 792"/>
                <a:gd name="p0x10" fmla="*/ 48 w 63"/>
                <a:gd name="p0y10" fmla="*/ 81 h 792"/>
                <a:gd name="p0x11" fmla="*/ 29 w 63"/>
                <a:gd name="p0y11" fmla="*/ 40 h 792"/>
                <a:gd name="p0x12" fmla="*/ 0 w 63"/>
                <a:gd name="p0y12" fmla="*/ 10 h 792"/>
                <a:gd name="p0x13" fmla="*/ 10 w 63"/>
                <a:gd name="p0y13" fmla="*/ 0 h 792"/>
                <a:gd name="p0x14" fmla="*/ 43 w 63"/>
                <a:gd name="p0y14" fmla="*/ 32 h 792"/>
                <a:gd name="p0x15" fmla="*/ 63 w 63"/>
                <a:gd name="p0y15" fmla="*/ 77 h 792"/>
                <a:gd name="p0x16" fmla="*/ 63 w 63"/>
                <a:gd name="p0y16" fmla="*/ 127 h 79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7" name="任意多边形 46"/>
            <p:cNvSpPr/>
            <p:nvPr>
              <p:custDataLst>
                <p:tags r:id="rId44"/>
              </p:custDataLst>
            </p:nvPr>
          </p:nvSpPr>
          <p:spPr>
            <a:xfrm>
              <a:off x="1206" y="8924"/>
              <a:ext cx="16846" cy="63"/>
            </a:xfrm>
            <a:custGeom>
              <a:avLst/>
              <a:gdLst>
                <a:gd name="sw" fmla="*/ 1 w 16846"/>
                <a:gd name="sh" fmla="*/ 1 h 63"/>
                <a:gd name="mins" fmla="min sw sh"/>
                <a:gd name="dsw" fmla="+- 0 sw mins"/>
                <a:gd name="dsh" fmla="+- 0 sh mins"/>
                <a:gd name="p0x0" fmla="*/ 16718 w 16846"/>
                <a:gd name="p0y0" fmla="*/ 63 h 63"/>
                <a:gd name="p0x1" fmla="*/ 68 w 16846"/>
                <a:gd name="p0y1" fmla="*/ 63 h 63"/>
                <a:gd name="p0x2" fmla="*/ 44 w 16846"/>
                <a:gd name="p0y2" fmla="*/ 63 h 63"/>
                <a:gd name="p0x3" fmla="*/ 21 w 16846"/>
                <a:gd name="p0y3" fmla="*/ 58 h 63"/>
                <a:gd name="p0x4" fmla="*/ 0 w 16846"/>
                <a:gd name="p0y4" fmla="*/ 49 h 63"/>
                <a:gd name="p0x5" fmla="*/ 17 w 16846"/>
                <a:gd name="p0y5" fmla="*/ 35 h 63"/>
                <a:gd name="p0x6" fmla="*/ 17 w 16846"/>
                <a:gd name="p0y6" fmla="*/ 35 h 63"/>
                <a:gd name="p0x7" fmla="*/ 33 w 16846"/>
                <a:gd name="p0y7" fmla="*/ 43 h 63"/>
                <a:gd name="p0x8" fmla="*/ 50 w 16846"/>
                <a:gd name="p0y8" fmla="*/ 48 h 63"/>
                <a:gd name="p0x9" fmla="*/ 68 w 16846"/>
                <a:gd name="p0y9" fmla="*/ 48 h 63"/>
                <a:gd name="p0x10" fmla="*/ 16718 w 16846"/>
                <a:gd name="p0y10" fmla="*/ 48 h 63"/>
                <a:gd name="p0x11" fmla="*/ 16764 w 16846"/>
                <a:gd name="p0y11" fmla="*/ 48 h 63"/>
                <a:gd name="p0x12" fmla="*/ 16805 w 16846"/>
                <a:gd name="p0y12" fmla="*/ 29 h 63"/>
                <a:gd name="p0x13" fmla="*/ 16835 w 16846"/>
                <a:gd name="p0y13" fmla="*/ 0 h 63"/>
                <a:gd name="p0x14" fmla="*/ 16846 w 16846"/>
                <a:gd name="p0y14" fmla="*/ 10 h 63"/>
                <a:gd name="p0x15" fmla="*/ 16813 w 16846"/>
                <a:gd name="p0y15" fmla="*/ 43 h 63"/>
                <a:gd name="p0x16" fmla="*/ 16768 w 16846"/>
                <a:gd name="p0y16" fmla="*/ 63 h 63"/>
                <a:gd name="p0x17" fmla="*/ 16718 w 16846"/>
                <a:gd name="p0y17" fmla="*/ 63 h 6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8" name="任意多边形 47"/>
            <p:cNvSpPr/>
            <p:nvPr>
              <p:custDataLst>
                <p:tags r:id="rId45"/>
              </p:custDataLst>
            </p:nvPr>
          </p:nvSpPr>
          <p:spPr>
            <a:xfrm>
              <a:off x="1095" y="8103"/>
              <a:ext cx="128" cy="870"/>
            </a:xfrm>
            <a:custGeom>
              <a:avLst/>
              <a:gdLst>
                <a:gd name="sw" fmla="*/ 1 w 128"/>
                <a:gd name="sh" fmla="*/ 1 h 870"/>
                <a:gd name="mins" fmla="min sw sh"/>
                <a:gd name="dsw" fmla="+- 0 sw mins"/>
                <a:gd name="dsh" fmla="+- 0 sh mins"/>
                <a:gd name="p0x0" fmla="*/ 0 w 128"/>
                <a:gd name="p0y0" fmla="*/ 703 h 870"/>
                <a:gd name="p0x1" fmla="*/ 0 w 128"/>
                <a:gd name="p0y1" fmla="*/ 166 h 870"/>
                <a:gd name="p0x2" fmla="*/ 0 w 128"/>
                <a:gd name="p0y2" fmla="*/ 91 h 870"/>
                <a:gd name="p0x3" fmla="*/ 45 w 128"/>
                <a:gd name="p0y3" fmla="*/ 27 h 870"/>
                <a:gd name="p0x4" fmla="*/ 111 w 128"/>
                <a:gd name="p0y4" fmla="*/ 0 h 870"/>
                <a:gd name="p0x5" fmla="*/ 128 w 128"/>
                <a:gd name="p0y5" fmla="*/ 13 h 870"/>
                <a:gd name="p0x6" fmla="*/ 128 w 128"/>
                <a:gd name="p0y6" fmla="*/ 13 h 870"/>
                <a:gd name="p0x7" fmla="*/ 79 w 128"/>
                <a:gd name="p0y7" fmla="*/ 38 h 870"/>
                <a:gd name="p0x8" fmla="*/ 45 w 128"/>
                <a:gd name="p0y8" fmla="*/ 97 h 870"/>
                <a:gd name="p0x9" fmla="*/ 45 w 128"/>
                <a:gd name="p0y9" fmla="*/ 166 h 870"/>
                <a:gd name="p0x10" fmla="*/ 45 w 128"/>
                <a:gd name="p0y10" fmla="*/ 703 h 870"/>
                <a:gd name="p0x11" fmla="*/ 45 w 128"/>
                <a:gd name="p0y11" fmla="*/ 772 h 870"/>
                <a:gd name="p0x12" fmla="*/ 79 w 128"/>
                <a:gd name="p0y12" fmla="*/ 831 h 870"/>
                <a:gd name="p0x13" fmla="*/ 128 w 128"/>
                <a:gd name="p0y13" fmla="*/ 856 h 870"/>
                <a:gd name="p0x14" fmla="*/ 111 w 128"/>
                <a:gd name="p0y14" fmla="*/ 870 h 870"/>
                <a:gd name="p0x15" fmla="*/ 111 w 128"/>
                <a:gd name="p0y15" fmla="*/ 870 h 870"/>
                <a:gd name="p0x16" fmla="*/ 45 w 128"/>
                <a:gd name="p0y16" fmla="*/ 843 h 870"/>
                <a:gd name="p0x17" fmla="*/ 0 w 128"/>
                <a:gd name="p0y17" fmla="*/ 778 h 870"/>
                <a:gd name="p0x18" fmla="*/ 0 w 128"/>
                <a:gd name="p0y18" fmla="*/ 703 h 870"/>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50" name="文本框 49"/>
          <p:cNvSpPr txBox="1"/>
          <p:nvPr>
            <p:custDataLst>
              <p:tags r:id="rId46"/>
            </p:custDataLst>
          </p:nvPr>
        </p:nvSpPr>
        <p:spPr>
          <a:xfrm>
            <a:off x="838200" y="5169484"/>
            <a:ext cx="10534650" cy="311467"/>
          </a:xfrm>
          <a:prstGeom prst="rect">
            <a:avLst/>
          </a:prstGeom>
          <a:noFill/>
        </p:spPr>
        <p:txBody>
          <a:bodyPr wrap="square" lIns="0" tIns="0" rIns="0" bIns="0" rtlCol="0" anchor="t">
            <a:noAutofit/>
          </a:bodyPr>
          <a:p>
            <a:pPr algn="l">
              <a:lnSpc>
                <a:spcPct val="104000"/>
              </a:lnSpc>
            </a:pPr>
            <a:r>
              <a:rPr b="1">
                <a:solidFill>
                  <a:schemeClr val="tx2"/>
                </a:solidFill>
                <a:latin typeface="微软雅黑" panose="020B0503020204020204" charset="-122"/>
                <a:ea typeface="微软雅黑" panose="020B0503020204020204" charset="-122"/>
              </a:rPr>
              <a:t>严禁公车私用</a:t>
            </a:r>
            <a:endParaRPr b="1">
              <a:solidFill>
                <a:schemeClr val="tx2"/>
              </a:solidFill>
              <a:latin typeface="微软雅黑" panose="020B0503020204020204" charset="-122"/>
              <a:ea typeface="微软雅黑" panose="020B0503020204020204" charset="-122"/>
            </a:endParaRPr>
          </a:p>
        </p:txBody>
      </p:sp>
      <p:sp>
        <p:nvSpPr>
          <p:cNvPr id="51" name="文本框 50"/>
          <p:cNvSpPr txBox="1"/>
          <p:nvPr>
            <p:custDataLst>
              <p:tags r:id="rId47"/>
            </p:custDataLst>
          </p:nvPr>
        </p:nvSpPr>
        <p:spPr>
          <a:xfrm>
            <a:off x="838200" y="5409971"/>
            <a:ext cx="10534650" cy="3286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cs typeface="微软雅黑" panose="020B0503020204020204" charset="-122"/>
              </a:rPr>
              <a:t>或“</a:t>
            </a:r>
            <a:r>
              <a:rPr sz="1500" b="1">
                <a:solidFill>
                  <a:schemeClr val="tx2"/>
                </a:solidFill>
                <a:latin typeface="微软雅黑" panose="020B0503020204020204" charset="-122"/>
                <a:ea typeface="微软雅黑" panose="020B0503020204020204" charset="-122"/>
              </a:rPr>
              <a:t>私车公养</a:t>
            </a:r>
            <a:r>
              <a:rPr sz="1500">
                <a:solidFill>
                  <a:srgbClr val="6B3333"/>
                </a:solidFill>
                <a:latin typeface="微软雅黑" panose="020B0503020204020204" charset="-122"/>
                <a:ea typeface="微软雅黑" panose="020B0503020204020204" charset="-122"/>
                <a:cs typeface="微软雅黑" panose="020B0503020204020204" charset="-122"/>
              </a:rPr>
              <a:t>”，严禁接受可能影响公正执行公务的旅游、娱乐活动安排</a:t>
            </a:r>
            <a:endParaRPr sz="1500">
              <a:solidFill>
                <a:srgbClr val="6B3333"/>
              </a:solidFill>
              <a:latin typeface="微软雅黑" panose="020B0503020204020204" charset="-122"/>
              <a:ea typeface="微软雅黑" panose="020B0503020204020204" charset="-122"/>
              <a:cs typeface="微软雅黑" panose="020B0503020204020204" charset="-122"/>
            </a:endParaRPr>
          </a:p>
        </p:txBody>
      </p:sp>
      <p:grpSp>
        <p:nvGrpSpPr>
          <p:cNvPr id="65" name="组合 64"/>
          <p:cNvGrpSpPr/>
          <p:nvPr/>
        </p:nvGrpSpPr>
        <p:grpSpPr>
          <a:xfrm>
            <a:off x="695325" y="5782945"/>
            <a:ext cx="10801350" cy="570230"/>
            <a:chOff x="1095" y="9107"/>
            <a:chExt cx="17010" cy="898"/>
          </a:xfrm>
        </p:grpSpPr>
        <p:sp>
          <p:nvSpPr>
            <p:cNvPr id="52" name="任意多边形 51"/>
            <p:cNvSpPr/>
            <p:nvPr>
              <p:custDataLst>
                <p:tags r:id="rId48"/>
              </p:custDataLst>
            </p:nvPr>
          </p:nvSpPr>
          <p:spPr>
            <a:xfrm>
              <a:off x="1095" y="9107"/>
              <a:ext cx="17010" cy="898"/>
            </a:xfrm>
            <a:custGeom>
              <a:avLst/>
              <a:gdLst>
                <a:gd name="sw" fmla="*/ 1 w 17010"/>
                <a:gd name="sh" fmla="*/ 1 h 897"/>
                <a:gd name="mins" fmla="min sw sh"/>
                <a:gd name="dsw" fmla="+- 0 sw mins"/>
                <a:gd name="dsh" fmla="+- 0 sh mins"/>
                <a:gd name="p0x0" fmla="*/ 180 w 17010"/>
                <a:gd name="p0y0" fmla="*/ 0 h 897"/>
                <a:gd name="p0x1" fmla="*/ 16830 w 17010"/>
                <a:gd name="p0y1" fmla="*/ 0 h 897"/>
                <a:gd name="p0x2" fmla="*/ 16929 w 17010"/>
                <a:gd name="p0y2" fmla="*/ 0 h 897"/>
                <a:gd name="p0x3" fmla="*/ 17010 w 17010"/>
                <a:gd name="p0y3" fmla="*/ 80 h 897"/>
                <a:gd name="p0x4" fmla="*/ 17010 w 17010"/>
                <a:gd name="p0y4" fmla="*/ 180 h 897"/>
                <a:gd name="p0x5" fmla="*/ 17010 w 17010"/>
                <a:gd name="p0y5" fmla="*/ 717 h 897"/>
                <a:gd name="p0x6" fmla="*/ 17010 w 17010"/>
                <a:gd name="p0y6" fmla="*/ 817 h 897"/>
                <a:gd name="p0x7" fmla="*/ 16929 w 17010"/>
                <a:gd name="p0y7" fmla="*/ 897 h 897"/>
                <a:gd name="p0x8" fmla="*/ 16830 w 17010"/>
                <a:gd name="p0y8" fmla="*/ 897 h 897"/>
                <a:gd name="p0x9" fmla="*/ 180 w 17010"/>
                <a:gd name="p0y9" fmla="*/ 897 h 897"/>
                <a:gd name="p0x10" fmla="*/ 80 w 17010"/>
                <a:gd name="p0y10" fmla="*/ 897 h 897"/>
                <a:gd name="p0x11" fmla="*/ 0 w 17010"/>
                <a:gd name="p0y11" fmla="*/ 817 h 897"/>
                <a:gd name="p0x12" fmla="*/ 0 w 17010"/>
                <a:gd name="p0y12" fmla="*/ 717 h 897"/>
                <a:gd name="p0x13" fmla="*/ 0 w 17010"/>
                <a:gd name="p0y13" fmla="*/ 180 h 897"/>
                <a:gd name="p0x14" fmla="*/ 0 w 17010"/>
                <a:gd name="p0y14" fmla="*/ 80 h 897"/>
                <a:gd name="p0x15" fmla="*/ 80 w 17010"/>
                <a:gd name="p0y15" fmla="*/ 0 h 897"/>
                <a:gd name="p0x16" fmla="*/ 180 w 17010"/>
                <a:gd name="p0y16" fmla="*/ 0 h 897"/>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DF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3" name="任意多边形 52"/>
            <p:cNvSpPr/>
            <p:nvPr>
              <p:custDataLst>
                <p:tags r:id="rId49"/>
              </p:custDataLst>
            </p:nvPr>
          </p:nvSpPr>
          <p:spPr>
            <a:xfrm>
              <a:off x="1206" y="9107"/>
              <a:ext cx="16846" cy="63"/>
            </a:xfrm>
            <a:custGeom>
              <a:avLst/>
              <a:gdLst>
                <a:gd name="sw" fmla="*/ 1 w 16846"/>
                <a:gd name="sh" fmla="*/ 1 h 63"/>
                <a:gd name="mins" fmla="min sw sh"/>
                <a:gd name="dsw" fmla="+- 0 sw mins"/>
                <a:gd name="dsh" fmla="+- 0 sh mins"/>
                <a:gd name="p0x0" fmla="*/ 68 w 16846"/>
                <a:gd name="p0y0" fmla="*/ 0 h 63"/>
                <a:gd name="p0x1" fmla="*/ 16718 w 16846"/>
                <a:gd name="p0y1" fmla="*/ 0 h 63"/>
                <a:gd name="p0x2" fmla="*/ 16768 w 16846"/>
                <a:gd name="p0y2" fmla="*/ 0 h 63"/>
                <a:gd name="p0x3" fmla="*/ 16813 w 16846"/>
                <a:gd name="p0y3" fmla="*/ 20 h 63"/>
                <a:gd name="p0x4" fmla="*/ 16846 w 16846"/>
                <a:gd name="p0y4" fmla="*/ 52 h 63"/>
                <a:gd name="p0x5" fmla="*/ 16835 w 16846"/>
                <a:gd name="p0y5" fmla="*/ 63 h 63"/>
                <a:gd name="p0x6" fmla="*/ 16805 w 16846"/>
                <a:gd name="p0y6" fmla="*/ 33 h 63"/>
                <a:gd name="p0x7" fmla="*/ 16764 w 16846"/>
                <a:gd name="p0y7" fmla="*/ 15 h 63"/>
                <a:gd name="p0x8" fmla="*/ 16718 w 16846"/>
                <a:gd name="p0y8" fmla="*/ 15 h 63"/>
                <a:gd name="p0x9" fmla="*/ 68 w 16846"/>
                <a:gd name="p0y9" fmla="*/ 15 h 63"/>
                <a:gd name="p0x10" fmla="*/ 50 w 16846"/>
                <a:gd name="p0y10" fmla="*/ 15 h 63"/>
                <a:gd name="p0x11" fmla="*/ 33 w 16846"/>
                <a:gd name="p0y11" fmla="*/ 19 h 63"/>
                <a:gd name="p0x12" fmla="*/ 17 w 16846"/>
                <a:gd name="p0y12" fmla="*/ 27 h 63"/>
                <a:gd name="p0x13" fmla="*/ 0 w 16846"/>
                <a:gd name="p0y13" fmla="*/ 13 h 63"/>
                <a:gd name="p0x14" fmla="*/ 0 w 16846"/>
                <a:gd name="p0y14" fmla="*/ 13 h 63"/>
                <a:gd name="p0x15" fmla="*/ 21 w 16846"/>
                <a:gd name="p0y15" fmla="*/ 4 h 63"/>
                <a:gd name="p0x16" fmla="*/ 44 w 16846"/>
                <a:gd name="p0y16" fmla="*/ 0 h 63"/>
                <a:gd name="p0x17" fmla="*/ 68 w 16846"/>
                <a:gd name="p0y17" fmla="*/ 0 h 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4" name="任意多边形 53"/>
            <p:cNvSpPr/>
            <p:nvPr>
              <p:custDataLst>
                <p:tags r:id="rId50"/>
              </p:custDataLst>
            </p:nvPr>
          </p:nvSpPr>
          <p:spPr>
            <a:xfrm>
              <a:off x="18041" y="9160"/>
              <a:ext cx="64" cy="792"/>
            </a:xfrm>
            <a:custGeom>
              <a:avLst/>
              <a:gdLst>
                <a:gd name="sw" fmla="*/ 1 w 63"/>
                <a:gd name="sh" fmla="*/ 1 h 792"/>
                <a:gd name="mins" fmla="min sw sh"/>
                <a:gd name="dsw" fmla="+- 0 sw mins"/>
                <a:gd name="dsh" fmla="+- 0 sh mins"/>
                <a:gd name="p0x0" fmla="*/ 63 w 63"/>
                <a:gd name="p0y0" fmla="*/ 127 h 792"/>
                <a:gd name="p0x1" fmla="*/ 63 w 63"/>
                <a:gd name="p0y1" fmla="*/ 664 h 792"/>
                <a:gd name="p0x2" fmla="*/ 63 w 63"/>
                <a:gd name="p0y2" fmla="*/ 714 h 792"/>
                <a:gd name="p0x3" fmla="*/ 43 w 63"/>
                <a:gd name="p0y3" fmla="*/ 759 h 792"/>
                <a:gd name="p0x4" fmla="*/ 10 w 63"/>
                <a:gd name="p0y4" fmla="*/ 792 h 792"/>
                <a:gd name="p0x5" fmla="*/ 0 w 63"/>
                <a:gd name="p0y5" fmla="*/ 781 h 792"/>
                <a:gd name="p0x6" fmla="*/ 29 w 63"/>
                <a:gd name="p0y6" fmla="*/ 751 h 792"/>
                <a:gd name="p0x7" fmla="*/ 48 w 63"/>
                <a:gd name="p0y7" fmla="*/ 710 h 792"/>
                <a:gd name="p0x8" fmla="*/ 48 w 63"/>
                <a:gd name="p0y8" fmla="*/ 664 h 792"/>
                <a:gd name="p0x9" fmla="*/ 48 w 63"/>
                <a:gd name="p0y9" fmla="*/ 127 h 792"/>
                <a:gd name="p0x10" fmla="*/ 48 w 63"/>
                <a:gd name="p0y10" fmla="*/ 81 h 792"/>
                <a:gd name="p0x11" fmla="*/ 29 w 63"/>
                <a:gd name="p0y11" fmla="*/ 40 h 792"/>
                <a:gd name="p0x12" fmla="*/ 0 w 63"/>
                <a:gd name="p0y12" fmla="*/ 10 h 792"/>
                <a:gd name="p0x13" fmla="*/ 10 w 63"/>
                <a:gd name="p0y13" fmla="*/ 0 h 792"/>
                <a:gd name="p0x14" fmla="*/ 43 w 63"/>
                <a:gd name="p0y14" fmla="*/ 32 h 792"/>
                <a:gd name="p0x15" fmla="*/ 63 w 63"/>
                <a:gd name="p0y15" fmla="*/ 77 h 792"/>
                <a:gd name="p0x16" fmla="*/ 63 w 63"/>
                <a:gd name="p0y16" fmla="*/ 127 h 79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5" name="任意多边形 54"/>
            <p:cNvSpPr/>
            <p:nvPr>
              <p:custDataLst>
                <p:tags r:id="rId51"/>
              </p:custDataLst>
            </p:nvPr>
          </p:nvSpPr>
          <p:spPr>
            <a:xfrm>
              <a:off x="1206" y="9941"/>
              <a:ext cx="16846" cy="64"/>
            </a:xfrm>
            <a:custGeom>
              <a:avLst/>
              <a:gdLst>
                <a:gd name="sw" fmla="*/ 1 w 16846"/>
                <a:gd name="sh" fmla="*/ 1 h 63"/>
                <a:gd name="mins" fmla="min sw sh"/>
                <a:gd name="dsw" fmla="+- 0 sw mins"/>
                <a:gd name="dsh" fmla="+- 0 sh mins"/>
                <a:gd name="p0x0" fmla="*/ 16718 w 16846"/>
                <a:gd name="p0y0" fmla="*/ 63 h 63"/>
                <a:gd name="p0x1" fmla="*/ 68 w 16846"/>
                <a:gd name="p0y1" fmla="*/ 63 h 63"/>
                <a:gd name="p0x2" fmla="*/ 44 w 16846"/>
                <a:gd name="p0y2" fmla="*/ 63 h 63"/>
                <a:gd name="p0x3" fmla="*/ 21 w 16846"/>
                <a:gd name="p0y3" fmla="*/ 58 h 63"/>
                <a:gd name="p0x4" fmla="*/ 0 w 16846"/>
                <a:gd name="p0y4" fmla="*/ 49 h 63"/>
                <a:gd name="p0x5" fmla="*/ 17 w 16846"/>
                <a:gd name="p0y5" fmla="*/ 35 h 63"/>
                <a:gd name="p0x6" fmla="*/ 17 w 16846"/>
                <a:gd name="p0y6" fmla="*/ 35 h 63"/>
                <a:gd name="p0x7" fmla="*/ 33 w 16846"/>
                <a:gd name="p0y7" fmla="*/ 43 h 63"/>
                <a:gd name="p0x8" fmla="*/ 50 w 16846"/>
                <a:gd name="p0y8" fmla="*/ 48 h 63"/>
                <a:gd name="p0x9" fmla="*/ 68 w 16846"/>
                <a:gd name="p0y9" fmla="*/ 48 h 63"/>
                <a:gd name="p0x10" fmla="*/ 16718 w 16846"/>
                <a:gd name="p0y10" fmla="*/ 48 h 63"/>
                <a:gd name="p0x11" fmla="*/ 16764 w 16846"/>
                <a:gd name="p0y11" fmla="*/ 48 h 63"/>
                <a:gd name="p0x12" fmla="*/ 16805 w 16846"/>
                <a:gd name="p0y12" fmla="*/ 29 h 63"/>
                <a:gd name="p0x13" fmla="*/ 16835 w 16846"/>
                <a:gd name="p0y13" fmla="*/ 0 h 63"/>
                <a:gd name="p0x14" fmla="*/ 16846 w 16846"/>
                <a:gd name="p0y14" fmla="*/ 10 h 63"/>
                <a:gd name="p0x15" fmla="*/ 16813 w 16846"/>
                <a:gd name="p0y15" fmla="*/ 43 h 63"/>
                <a:gd name="p0x16" fmla="*/ 16768 w 16846"/>
                <a:gd name="p0y16" fmla="*/ 63 h 63"/>
                <a:gd name="p0x17" fmla="*/ 16718 w 16846"/>
                <a:gd name="p0y17" fmla="*/ 63 h 6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6" name="任意多边形 55"/>
            <p:cNvSpPr/>
            <p:nvPr>
              <p:custDataLst>
                <p:tags r:id="rId52"/>
              </p:custDataLst>
            </p:nvPr>
          </p:nvSpPr>
          <p:spPr>
            <a:xfrm>
              <a:off x="1095" y="9121"/>
              <a:ext cx="128" cy="870"/>
            </a:xfrm>
            <a:custGeom>
              <a:avLst/>
              <a:gdLst>
                <a:gd name="sw" fmla="*/ 1 w 128"/>
                <a:gd name="sh" fmla="*/ 1 h 870"/>
                <a:gd name="mins" fmla="min sw sh"/>
                <a:gd name="dsw" fmla="+- 0 sw mins"/>
                <a:gd name="dsh" fmla="+- 0 sh mins"/>
                <a:gd name="p0x0" fmla="*/ 0 w 128"/>
                <a:gd name="p0y0" fmla="*/ 703 h 870"/>
                <a:gd name="p0x1" fmla="*/ 0 w 128"/>
                <a:gd name="p0y1" fmla="*/ 166 h 870"/>
                <a:gd name="p0x2" fmla="*/ 0 w 128"/>
                <a:gd name="p0y2" fmla="*/ 91 h 870"/>
                <a:gd name="p0x3" fmla="*/ 45 w 128"/>
                <a:gd name="p0y3" fmla="*/ 27 h 870"/>
                <a:gd name="p0x4" fmla="*/ 111 w 128"/>
                <a:gd name="p0y4" fmla="*/ 0 h 870"/>
                <a:gd name="p0x5" fmla="*/ 128 w 128"/>
                <a:gd name="p0y5" fmla="*/ 13 h 870"/>
                <a:gd name="p0x6" fmla="*/ 128 w 128"/>
                <a:gd name="p0y6" fmla="*/ 13 h 870"/>
                <a:gd name="p0x7" fmla="*/ 79 w 128"/>
                <a:gd name="p0y7" fmla="*/ 38 h 870"/>
                <a:gd name="p0x8" fmla="*/ 45 w 128"/>
                <a:gd name="p0y8" fmla="*/ 97 h 870"/>
                <a:gd name="p0x9" fmla="*/ 45 w 128"/>
                <a:gd name="p0y9" fmla="*/ 166 h 870"/>
                <a:gd name="p0x10" fmla="*/ 45 w 128"/>
                <a:gd name="p0y10" fmla="*/ 703 h 870"/>
                <a:gd name="p0x11" fmla="*/ 45 w 128"/>
                <a:gd name="p0y11" fmla="*/ 772 h 870"/>
                <a:gd name="p0x12" fmla="*/ 79 w 128"/>
                <a:gd name="p0y12" fmla="*/ 831 h 870"/>
                <a:gd name="p0x13" fmla="*/ 128 w 128"/>
                <a:gd name="p0y13" fmla="*/ 856 h 870"/>
                <a:gd name="p0x14" fmla="*/ 111 w 128"/>
                <a:gd name="p0y14" fmla="*/ 870 h 870"/>
                <a:gd name="p0x15" fmla="*/ 111 w 128"/>
                <a:gd name="p0y15" fmla="*/ 870 h 870"/>
                <a:gd name="p0x16" fmla="*/ 45 w 128"/>
                <a:gd name="p0y16" fmla="*/ 843 h 870"/>
                <a:gd name="p0x17" fmla="*/ 0 w 128"/>
                <a:gd name="p0y17" fmla="*/ 778 h 870"/>
                <a:gd name="p0x18" fmla="*/ 0 w 128"/>
                <a:gd name="p0y18" fmla="*/ 703 h 870"/>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58" name="文本框 57"/>
          <p:cNvSpPr txBox="1"/>
          <p:nvPr>
            <p:custDataLst>
              <p:tags r:id="rId53"/>
            </p:custDataLst>
          </p:nvPr>
        </p:nvSpPr>
        <p:spPr>
          <a:xfrm>
            <a:off x="838200" y="5815698"/>
            <a:ext cx="10534650" cy="311467"/>
          </a:xfrm>
          <a:prstGeom prst="rect">
            <a:avLst/>
          </a:prstGeom>
          <a:noFill/>
        </p:spPr>
        <p:txBody>
          <a:bodyPr wrap="square" lIns="0" tIns="0" rIns="0" bIns="0" rtlCol="0" anchor="t">
            <a:noAutofit/>
          </a:bodyPr>
          <a:p>
            <a:pPr algn="l">
              <a:lnSpc>
                <a:spcPct val="104000"/>
              </a:lnSpc>
            </a:pPr>
            <a:r>
              <a:rPr b="1">
                <a:solidFill>
                  <a:schemeClr val="tx2"/>
                </a:solidFill>
                <a:latin typeface="微软雅黑" panose="020B0503020204020204" charset="-122"/>
                <a:ea typeface="微软雅黑" panose="020B0503020204020204" charset="-122"/>
              </a:rPr>
              <a:t>严禁违规组织</a:t>
            </a:r>
            <a:endParaRPr b="1">
              <a:solidFill>
                <a:schemeClr val="tx2"/>
              </a:solidFill>
              <a:latin typeface="微软雅黑" panose="020B0503020204020204" charset="-122"/>
              <a:ea typeface="微软雅黑" panose="020B0503020204020204" charset="-122"/>
            </a:endParaRPr>
          </a:p>
        </p:txBody>
      </p:sp>
      <p:sp>
        <p:nvSpPr>
          <p:cNvPr id="59" name="文本框 58"/>
          <p:cNvSpPr txBox="1"/>
          <p:nvPr>
            <p:custDataLst>
              <p:tags r:id="rId54"/>
            </p:custDataLst>
          </p:nvPr>
        </p:nvSpPr>
        <p:spPr>
          <a:xfrm>
            <a:off x="838200" y="6056185"/>
            <a:ext cx="10534650" cy="3286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或参加</a:t>
            </a:r>
            <a:r>
              <a:rPr sz="1500" b="1">
                <a:solidFill>
                  <a:schemeClr val="tx2"/>
                </a:solidFill>
                <a:latin typeface="微软雅黑" panose="020B0503020204020204" charset="-122"/>
                <a:ea typeface="微软雅黑" panose="020B0503020204020204" charset="-122"/>
              </a:rPr>
              <a:t>老乡会、校友会、战友会</a:t>
            </a:r>
            <a:r>
              <a:rPr sz="1500">
                <a:solidFill>
                  <a:srgbClr val="6B3333"/>
                </a:solidFill>
                <a:latin typeface="微软雅黑" panose="020B0503020204020204" charset="-122"/>
                <a:ea typeface="微软雅黑" panose="020B0503020204020204" charset="-122"/>
              </a:rPr>
              <a:t>，严禁酒驾醉驾、参与赌博</a:t>
            </a:r>
            <a:endParaRPr sz="1500">
              <a:solidFill>
                <a:srgbClr val="6B3333"/>
              </a:solidFill>
              <a:latin typeface="微软雅黑" panose="020B0503020204020204" charset="-122"/>
              <a:ea typeface="微软雅黑" panose="020B050302020402020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p:txBody>
          <a:bodyPr/>
          <a:p>
            <a:endParaRPr lang="zh-CN" altLang="en-US"/>
          </a:p>
        </p:txBody>
      </p:sp>
      <p:sp>
        <p:nvSpPr>
          <p:cNvPr id="3" name="矩形 2"/>
          <p:cNvSpPr/>
          <p:nvPr>
            <p:custDataLst>
              <p:tags r:id="rId2"/>
            </p:custDataLst>
          </p:nvPr>
        </p:nvSpPr>
        <p:spPr>
          <a:xfrm>
            <a:off x="0" y="0"/>
            <a:ext cx="12192000" cy="6858000"/>
          </a:xfrm>
          <a:prstGeom prst="rect">
            <a:avLst/>
          </a:prstGeom>
          <a:solidFill>
            <a:srgbClr val="FFFF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 name="文本框 3"/>
          <p:cNvSpPr txBox="1"/>
          <p:nvPr>
            <p:custDataLst>
              <p:tags r:id="rId3"/>
            </p:custDataLst>
          </p:nvPr>
        </p:nvSpPr>
        <p:spPr>
          <a:xfrm>
            <a:off x="533400" y="357188"/>
            <a:ext cx="11125200" cy="500063"/>
          </a:xfrm>
          <a:prstGeom prst="rect">
            <a:avLst/>
          </a:prstGeom>
          <a:noFill/>
        </p:spPr>
        <p:txBody>
          <a:bodyPr wrap="square" lIns="0" tIns="0" rIns="0" bIns="0" rtlCol="0" anchor="t">
            <a:noAutofit/>
          </a:bodyPr>
          <a:p>
            <a:pPr algn="l">
              <a:lnSpc>
                <a:spcPct val="100000"/>
              </a:lnSpc>
            </a:pPr>
            <a:r>
              <a:rPr sz="3000" b="1">
                <a:solidFill>
                  <a:srgbClr val="3F0707"/>
                </a:solidFill>
                <a:latin typeface="微软雅黑" panose="020B0503020204020204" charset="-122"/>
                <a:ea typeface="微软雅黑" panose="020B0503020204020204" charset="-122"/>
                <a:cs typeface="微软雅黑" panose="020B0503020204020204" charset="-122"/>
              </a:rPr>
              <a:t>识破隐形变异，拒收“隔空礼”</a:t>
            </a:r>
            <a:endParaRPr sz="3000" b="1">
              <a:solidFill>
                <a:srgbClr val="3F0707"/>
              </a:solidFill>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custDataLst>
              <p:tags r:id="rId4"/>
            </p:custDataLst>
          </p:nvPr>
        </p:nvSpPr>
        <p:spPr>
          <a:xfrm>
            <a:off x="533400" y="862013"/>
            <a:ext cx="11125200" cy="3286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cs typeface="微软雅黑" panose="020B0503020204020204" charset="-122"/>
              </a:rPr>
              <a:t>不正之风潜滋暗长的土壤还在，隐形变异风险犹存。一些违规行为化身“新马甲”，必须精准识别。</a:t>
            </a:r>
            <a:endParaRPr sz="1500">
              <a:solidFill>
                <a:srgbClr val="6B3333"/>
              </a:solidFill>
              <a:latin typeface="微软雅黑" panose="020B0503020204020204" charset="-122"/>
              <a:ea typeface="微软雅黑" panose="020B0503020204020204" charset="-122"/>
              <a:cs typeface="微软雅黑" panose="020B0503020204020204" charset="-122"/>
            </a:endParaRPr>
          </a:p>
        </p:txBody>
      </p:sp>
      <p:sp>
        <p:nvSpPr>
          <p:cNvPr id="6" name="任意多边形 5"/>
          <p:cNvSpPr/>
          <p:nvPr>
            <p:custDataLst>
              <p:tags r:id="rId5"/>
            </p:custDataLst>
          </p:nvPr>
        </p:nvSpPr>
        <p:spPr>
          <a:xfrm>
            <a:off x="571500" y="1447800"/>
            <a:ext cx="11049000" cy="870585"/>
          </a:xfrm>
          <a:custGeom>
            <a:avLst/>
            <a:gdLst>
              <a:gd name="sw" fmla="*/ 1 w 17400"/>
              <a:gd name="sh" fmla="*/ 1 h 1371"/>
              <a:gd name="mins" fmla="min sw sh"/>
              <a:gd name="dsw" fmla="+- 0 sw mins"/>
              <a:gd name="dsh" fmla="+- 0 sh mins"/>
              <a:gd name="p0x0" fmla="*/ 180 w 17400"/>
              <a:gd name="p0y0" fmla="*/ 0 h 1371"/>
              <a:gd name="p0x1" fmla="*/ 17220 w 17400"/>
              <a:gd name="p0y1" fmla="*/ 0 h 1371"/>
              <a:gd name="p0x2" fmla="*/ 17319 w 17400"/>
              <a:gd name="p0y2" fmla="*/ 0 h 1371"/>
              <a:gd name="p0x3" fmla="*/ 17400 w 17400"/>
              <a:gd name="p0y3" fmla="*/ 80 h 1371"/>
              <a:gd name="p0x4" fmla="*/ 17400 w 17400"/>
              <a:gd name="p0y4" fmla="*/ 180 h 1371"/>
              <a:gd name="p0x5" fmla="*/ 17400 w 17400"/>
              <a:gd name="p0y5" fmla="*/ 1191 h 1371"/>
              <a:gd name="p0x6" fmla="*/ 17400 w 17400"/>
              <a:gd name="p0y6" fmla="*/ 1290 h 1371"/>
              <a:gd name="p0x7" fmla="*/ 17319 w 17400"/>
              <a:gd name="p0y7" fmla="*/ 1371 h 1371"/>
              <a:gd name="p0x8" fmla="*/ 17220 w 17400"/>
              <a:gd name="p0y8" fmla="*/ 1371 h 1371"/>
              <a:gd name="p0x9" fmla="*/ 180 w 17400"/>
              <a:gd name="p0y9" fmla="*/ 1371 h 1371"/>
              <a:gd name="p0x10" fmla="*/ 80 w 17400"/>
              <a:gd name="p0y10" fmla="*/ 1371 h 1371"/>
              <a:gd name="p0x11" fmla="*/ 0 w 17400"/>
              <a:gd name="p0y11" fmla="*/ 1290 h 1371"/>
              <a:gd name="p0x12" fmla="*/ 0 w 17400"/>
              <a:gd name="p0y12" fmla="*/ 1191 h 1371"/>
              <a:gd name="p0x13" fmla="*/ 0 w 17400"/>
              <a:gd name="p0y13" fmla="*/ 180 h 1371"/>
              <a:gd name="p0x14" fmla="*/ 0 w 17400"/>
              <a:gd name="p0y14" fmla="*/ 80 h 1371"/>
              <a:gd name="p0x15" fmla="*/ 80 w 17400"/>
              <a:gd name="p0y15" fmla="*/ 0 h 1371"/>
              <a:gd name="p0x16" fmla="*/ 180 w 17400"/>
              <a:gd name="p0y16" fmla="*/ 0 h 137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72085"/>
            </a:schemeClr>
          </a:solidFill>
          <a:ln>
            <a:noFill/>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文本框 6"/>
          <p:cNvSpPr txBox="1"/>
          <p:nvPr>
            <p:custDataLst>
              <p:tags r:id="rId6"/>
            </p:custDataLst>
          </p:nvPr>
        </p:nvSpPr>
        <p:spPr>
          <a:xfrm>
            <a:off x="762000" y="1725158"/>
            <a:ext cx="6401029" cy="311468"/>
          </a:xfrm>
          <a:prstGeom prst="rect">
            <a:avLst/>
          </a:prstGeom>
          <a:noFill/>
        </p:spPr>
        <p:txBody>
          <a:bodyPr wrap="square" lIns="0" tIns="0" rIns="0" bIns="0" rtlCol="0" anchor="t">
            <a:noAutofit/>
          </a:bodyPr>
          <a:p>
            <a:pPr algn="l">
              <a:lnSpc>
                <a:spcPct val="104000"/>
              </a:lnSpc>
            </a:pPr>
            <a:r>
              <a:rPr>
                <a:solidFill>
                  <a:srgbClr val="FFFFFF"/>
                </a:solidFill>
                <a:latin typeface="微软雅黑" panose="020B0503020204020204" charset="-122"/>
                <a:ea typeface="微软雅黑" panose="020B0503020204020204" charset="-122"/>
              </a:rPr>
              <a:t>精准识别隐形变异，</a:t>
            </a:r>
            <a:r>
              <a:rPr b="1">
                <a:solidFill>
                  <a:srgbClr val="FFD529"/>
                </a:solidFill>
                <a:latin typeface="微软雅黑" panose="020B0503020204020204" charset="-122"/>
                <a:ea typeface="微软雅黑" panose="020B0503020204020204" charset="-122"/>
                <a:cs typeface="微软雅黑" panose="020B0503020204020204" charset="-122"/>
              </a:rPr>
              <a:t>拒收“隔空礼”</a:t>
            </a:r>
            <a:r>
              <a:rPr>
                <a:solidFill>
                  <a:srgbClr val="FFFFFF"/>
                </a:solidFill>
                <a:latin typeface="微软雅黑" panose="020B0503020204020204" charset="-122"/>
                <a:ea typeface="微软雅黑" panose="020B0503020204020204" charset="-122"/>
              </a:rPr>
              <a:t>，让违规行为无处遁形</a:t>
            </a:r>
            <a:endParaRPr>
              <a:solidFill>
                <a:srgbClr val="FFFFFF"/>
              </a:solidFill>
              <a:latin typeface="微软雅黑" panose="020B0503020204020204" charset="-122"/>
              <a:ea typeface="微软雅黑" panose="020B0503020204020204" charset="-122"/>
            </a:endParaRPr>
          </a:p>
        </p:txBody>
      </p:sp>
      <p:sp>
        <p:nvSpPr>
          <p:cNvPr id="9" name="任意多边形 8"/>
          <p:cNvSpPr/>
          <p:nvPr>
            <p:custDataLst>
              <p:tags r:id="rId7"/>
            </p:custDataLst>
          </p:nvPr>
        </p:nvSpPr>
        <p:spPr>
          <a:xfrm>
            <a:off x="575945" y="2590165"/>
            <a:ext cx="3521075" cy="3881755"/>
          </a:xfrm>
          <a:custGeom>
            <a:avLst/>
            <a:gdLst>
              <a:gd name="sw" fmla="*/ 1 w 5544"/>
              <a:gd name="sh" fmla="*/ 1 h 6113"/>
              <a:gd name="mins" fmla="min sw sh"/>
              <a:gd name="dsw" fmla="+- 0 sw mins"/>
              <a:gd name="dsh" fmla="+- 0 sh mins"/>
              <a:gd name="p0x0" fmla="*/ 180 w 5544"/>
              <a:gd name="p0y0" fmla="*/ 0 h 6113"/>
              <a:gd name="p0x1" fmla="*/ 5364 w 5544"/>
              <a:gd name="p0y1" fmla="*/ 0 h 6113"/>
              <a:gd name="p0x2" fmla="*/ 5464 w 5544"/>
              <a:gd name="p0y2" fmla="*/ 0 h 6113"/>
              <a:gd name="p0x3" fmla="*/ 5544 w 5544"/>
              <a:gd name="p0y3" fmla="*/ 80 h 6113"/>
              <a:gd name="p0x4" fmla="*/ 5544 w 5544"/>
              <a:gd name="p0y4" fmla="*/ 180 h 6113"/>
              <a:gd name="p0x5" fmla="*/ 5544 w 5544"/>
              <a:gd name="p0y5" fmla="*/ 5933 h 6113"/>
              <a:gd name="p0x6" fmla="*/ 5544 w 5544"/>
              <a:gd name="p0y6" fmla="*/ 6032 h 6113"/>
              <a:gd name="p0x7" fmla="*/ 5464 w 5544"/>
              <a:gd name="p0y7" fmla="*/ 6113 h 6113"/>
              <a:gd name="p0x8" fmla="*/ 5364 w 5544"/>
              <a:gd name="p0y8" fmla="*/ 6113 h 6113"/>
              <a:gd name="p0x9" fmla="*/ 180 w 5544"/>
              <a:gd name="p0y9" fmla="*/ 6113 h 6113"/>
              <a:gd name="p0x10" fmla="*/ 80 w 5544"/>
              <a:gd name="p0y10" fmla="*/ 6113 h 6113"/>
              <a:gd name="p0x11" fmla="*/ 0 w 5544"/>
              <a:gd name="p0y11" fmla="*/ 6032 h 6113"/>
              <a:gd name="p0x12" fmla="*/ 0 w 5544"/>
              <a:gd name="p0y12" fmla="*/ 5933 h 6113"/>
              <a:gd name="p0x13" fmla="*/ 0 w 5544"/>
              <a:gd name="p0y13" fmla="*/ 180 h 6113"/>
              <a:gd name="p0x14" fmla="*/ 0 w 5544"/>
              <a:gd name="p0y14" fmla="*/ 80 h 6113"/>
              <a:gd name="p0x15" fmla="*/ 80 w 5544"/>
              <a:gd name="p0y15" fmla="*/ 0 h 6113"/>
              <a:gd name="p0x16" fmla="*/ 180 w 5544"/>
              <a:gd name="p0y16" fmla="*/ 0 h 611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9525" cmpd="sng">
            <a:solidFill>
              <a:schemeClr val="accent1">
                <a:lumMod val="21481"/>
                <a:lumOff val="78519"/>
              </a:schemeClr>
            </a:solidFill>
            <a:prstDash val="solid"/>
          </a:ln>
          <a:effectLst>
            <a:outerShdw blurRad="342900" dist="95250" dir="5399999" algn="ctr" rotWithShape="0">
              <a:schemeClr val="accent1">
                <a:lumMod val="29167"/>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 name="任意多边形 9"/>
          <p:cNvSpPr/>
          <p:nvPr>
            <p:custDataLst>
              <p:tags r:id="rId8"/>
            </p:custDataLst>
          </p:nvPr>
        </p:nvSpPr>
        <p:spPr>
          <a:xfrm>
            <a:off x="695325" y="2708910"/>
            <a:ext cx="789305" cy="276225"/>
          </a:xfrm>
          <a:custGeom>
            <a:avLst/>
            <a:gdLst>
              <a:gd name="sw" fmla="*/ 1 w 1243"/>
              <a:gd name="sh" fmla="*/ 1 h 435"/>
              <a:gd name="mins" fmla="min sw sh"/>
              <a:gd name="dsw" fmla="+- 0 sw mins"/>
              <a:gd name="dsh" fmla="+- 0 sh mins"/>
              <a:gd name="p0x0" fmla="*/ 217 w 1243"/>
              <a:gd name="p0y0" fmla="*/ 0 h 435"/>
              <a:gd name="p0x1" fmla="*/ 1025 w 1243"/>
              <a:gd name="p0y1" fmla="*/ 0 h 435"/>
              <a:gd name="p0x2" fmla="*/ 1145 w 1243"/>
              <a:gd name="p0y2" fmla="*/ 0 h 435"/>
              <a:gd name="p0x3" fmla="*/ 1243 w 1243"/>
              <a:gd name="p0y3" fmla="*/ 97 h 435"/>
              <a:gd name="p0x4" fmla="*/ 1243 w 1243"/>
              <a:gd name="p0y4" fmla="*/ 217 h 435"/>
              <a:gd name="p0x5" fmla="*/ 1243 w 1243"/>
              <a:gd name="p0y5" fmla="*/ 337 h 435"/>
              <a:gd name="p0x6" fmla="*/ 1145 w 1243"/>
              <a:gd name="p0y6" fmla="*/ 435 h 435"/>
              <a:gd name="p0x7" fmla="*/ 1025 w 1243"/>
              <a:gd name="p0y7" fmla="*/ 435 h 435"/>
              <a:gd name="p0x8" fmla="*/ 217 w 1243"/>
              <a:gd name="p0y8" fmla="*/ 435 h 435"/>
              <a:gd name="p0x9" fmla="*/ 97 w 1243"/>
              <a:gd name="p0y9" fmla="*/ 435 h 435"/>
              <a:gd name="p0x10" fmla="*/ 0 w 1243"/>
              <a:gd name="p0y10" fmla="*/ 337 h 435"/>
              <a:gd name="p0x11" fmla="*/ 0 w 1243"/>
              <a:gd name="p0y11" fmla="*/ 217 h 435"/>
              <a:gd name="p0x12" fmla="*/ 0 w 1243"/>
              <a:gd name="p0y12" fmla="*/ 97 h 435"/>
              <a:gd name="p0x13" fmla="*/ 97 w 1243"/>
              <a:gd name="p0y13" fmla="*/ 0 h 435"/>
              <a:gd name="p0x14" fmla="*/ 217 w 1243"/>
              <a:gd name="p0y14" fmla="*/ 0 h 43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 name="文本框 10"/>
          <p:cNvSpPr txBox="1"/>
          <p:nvPr>
            <p:custDataLst>
              <p:tags r:id="rId9"/>
            </p:custDataLst>
          </p:nvPr>
        </p:nvSpPr>
        <p:spPr>
          <a:xfrm>
            <a:off x="847725" y="2747372"/>
            <a:ext cx="637061" cy="200025"/>
          </a:xfrm>
          <a:prstGeom prst="rect">
            <a:avLst/>
          </a:prstGeom>
          <a:noFill/>
        </p:spPr>
        <p:txBody>
          <a:bodyPr wrap="square" lIns="0" tIns="0" rIns="0" bIns="0" rtlCol="0" anchor="t">
            <a:noAutofit/>
          </a:bodyPr>
          <a:p>
            <a:pPr algn="l"/>
            <a:r>
              <a:rPr sz="1200" b="1" spc="72">
                <a:solidFill>
                  <a:schemeClr val="accent1">
                    <a:lumMod val="0"/>
                    <a:lumOff val="100000"/>
                  </a:schemeClr>
                </a:solidFill>
                <a:latin typeface="微软雅黑" panose="020B0503020204020204" charset="-122"/>
                <a:ea typeface="微软雅黑" panose="020B0503020204020204" charset="-122"/>
              </a:rPr>
              <a:t>警惕一</a:t>
            </a:r>
            <a:endParaRPr sz="1200" b="1" spc="72">
              <a:solidFill>
                <a:schemeClr val="accent1">
                  <a:lumMod val="0"/>
                  <a:lumOff val="100000"/>
                </a:schemeClr>
              </a:solidFill>
              <a:latin typeface="微软雅黑" panose="020B0503020204020204" charset="-122"/>
              <a:ea typeface="微软雅黑" panose="020B0503020204020204" charset="-122"/>
            </a:endParaRPr>
          </a:p>
        </p:txBody>
      </p:sp>
      <p:sp>
        <p:nvSpPr>
          <p:cNvPr id="12" name="文本框 11"/>
          <p:cNvSpPr txBox="1"/>
          <p:nvPr>
            <p:custDataLst>
              <p:tags r:id="rId10"/>
            </p:custDataLst>
          </p:nvPr>
        </p:nvSpPr>
        <p:spPr>
          <a:xfrm>
            <a:off x="695325" y="3121704"/>
            <a:ext cx="3282924" cy="365760"/>
          </a:xfrm>
          <a:prstGeom prst="rect">
            <a:avLst/>
          </a:prstGeom>
          <a:noFill/>
        </p:spPr>
        <p:txBody>
          <a:bodyPr wrap="square" lIns="0" tIns="0" rIns="0" bIns="0" rtlCol="0" anchor="t">
            <a:noAutofit/>
          </a:bodyPr>
          <a:p>
            <a:pPr algn="l">
              <a:lnSpc>
                <a:spcPct val="104000"/>
              </a:lnSpc>
            </a:pPr>
            <a:r>
              <a:rPr sz="2100" b="1">
                <a:solidFill>
                  <a:schemeClr val="tx2"/>
                </a:solidFill>
                <a:latin typeface="微软雅黑" panose="020B0503020204020204" charset="-122"/>
                <a:ea typeface="微软雅黑" panose="020B0503020204020204" charset="-122"/>
              </a:rPr>
              <a:t>隔空送礼</a:t>
            </a:r>
            <a:endParaRPr sz="2100" b="1">
              <a:solidFill>
                <a:schemeClr val="tx2"/>
              </a:solidFill>
              <a:latin typeface="微软雅黑" panose="020B0503020204020204" charset="-122"/>
              <a:ea typeface="微软雅黑" panose="020B0503020204020204" charset="-122"/>
            </a:endParaRPr>
          </a:p>
        </p:txBody>
      </p:sp>
      <p:sp>
        <p:nvSpPr>
          <p:cNvPr id="13" name="文本框 12"/>
          <p:cNvSpPr txBox="1"/>
          <p:nvPr>
            <p:custDataLst>
              <p:tags r:id="rId11"/>
            </p:custDataLst>
          </p:nvPr>
        </p:nvSpPr>
        <p:spPr>
          <a:xfrm>
            <a:off x="695325" y="3547472"/>
            <a:ext cx="3282924" cy="252413"/>
          </a:xfrm>
          <a:prstGeom prst="rect">
            <a:avLst/>
          </a:prstGeom>
          <a:noFill/>
        </p:spPr>
        <p:txBody>
          <a:bodyPr wrap="square" lIns="0" tIns="0" rIns="0" bIns="0" rtlCol="0" anchor="t">
            <a:noAutofit/>
          </a:bodyPr>
          <a:p>
            <a:pPr algn="l"/>
            <a:r>
              <a:rPr sz="1500">
                <a:solidFill>
                  <a:srgbClr val="9A7676"/>
                </a:solidFill>
                <a:latin typeface="微软雅黑" panose="020B0503020204020204" charset="-122"/>
                <a:ea typeface="微软雅黑" panose="020B0503020204020204" charset="-122"/>
                <a:cs typeface="微软雅黑" panose="020B0503020204020204" charset="-122"/>
              </a:rPr>
              <a:t>隐形变异新“马甲”</a:t>
            </a:r>
            <a:endParaRPr sz="1500">
              <a:solidFill>
                <a:srgbClr val="9A7676"/>
              </a:solidFill>
              <a:latin typeface="微软雅黑" panose="020B0503020204020204" charset="-122"/>
              <a:ea typeface="微软雅黑" panose="020B0503020204020204" charset="-122"/>
              <a:cs typeface="微软雅黑" panose="020B0503020204020204" charset="-122"/>
            </a:endParaRPr>
          </a:p>
        </p:txBody>
      </p:sp>
      <p:sp>
        <p:nvSpPr>
          <p:cNvPr id="14" name="矩形 13"/>
          <p:cNvSpPr/>
          <p:nvPr>
            <p:custDataLst>
              <p:tags r:id="rId12"/>
            </p:custDataLst>
          </p:nvPr>
        </p:nvSpPr>
        <p:spPr>
          <a:xfrm>
            <a:off x="695325" y="3952240"/>
            <a:ext cx="3282315" cy="9525"/>
          </a:xfrm>
          <a:prstGeom prst="rect">
            <a:avLst/>
          </a:pr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文本框 14"/>
          <p:cNvSpPr txBox="1"/>
          <p:nvPr>
            <p:custDataLst>
              <p:tags r:id="rId13"/>
            </p:custDataLst>
          </p:nvPr>
        </p:nvSpPr>
        <p:spPr>
          <a:xfrm>
            <a:off x="695325" y="4305529"/>
            <a:ext cx="3282924" cy="709613"/>
          </a:xfrm>
          <a:prstGeom prst="rect">
            <a:avLst/>
          </a:prstGeom>
          <a:noFill/>
        </p:spPr>
        <p:txBody>
          <a:bodyPr wrap="square" lIns="0" tIns="0" rIns="0" bIns="0" rtlCol="0" anchor="t">
            <a:noAutofit/>
          </a:bodyPr>
          <a:p>
            <a:pPr algn="l">
              <a:lnSpc>
                <a:spcPct val="150000"/>
              </a:lnSpc>
            </a:pPr>
            <a:r>
              <a:rPr sz="1500">
                <a:solidFill>
                  <a:srgbClr val="3F0707"/>
                </a:solidFill>
                <a:latin typeface="微软雅黑" panose="020B0503020204020204" charset="-122"/>
                <a:ea typeface="微软雅黑" panose="020B0503020204020204" charset="-122"/>
              </a:rPr>
              <a:t>警惕通过</a:t>
            </a:r>
            <a:r>
              <a:rPr sz="1500" b="1">
                <a:solidFill>
                  <a:schemeClr val="tx2"/>
                </a:solidFill>
                <a:latin typeface="微软雅黑" panose="020B0503020204020204" charset="-122"/>
                <a:ea typeface="微软雅黑" panose="020B0503020204020204" charset="-122"/>
                <a:cs typeface="微软雅黑" panose="020B0503020204020204" charset="-122"/>
              </a:rPr>
              <a:t>“隔空送礼”</a:t>
            </a:r>
            <a:r>
              <a:rPr sz="1500">
                <a:solidFill>
                  <a:srgbClr val="3F0707"/>
                </a:solidFill>
                <a:latin typeface="微软雅黑" panose="020B0503020204020204" charset="-122"/>
                <a:ea typeface="微软雅黑" panose="020B0503020204020204" charset="-122"/>
              </a:rPr>
              <a:t>等方式，同样属于</a:t>
            </a:r>
            <a:r>
              <a:rPr sz="1500" b="1">
                <a:solidFill>
                  <a:schemeClr val="tx2"/>
                </a:solidFill>
                <a:latin typeface="微软雅黑" panose="020B0503020204020204" charset="-122"/>
                <a:ea typeface="微软雅黑" panose="020B0503020204020204" charset="-122"/>
              </a:rPr>
              <a:t>违规收受范畴</a:t>
            </a:r>
            <a:r>
              <a:rPr sz="1500">
                <a:solidFill>
                  <a:srgbClr val="3F0707"/>
                </a:solidFill>
                <a:latin typeface="微软雅黑" panose="020B0503020204020204" charset="-122"/>
                <a:ea typeface="微软雅黑" panose="020B0503020204020204" charset="-122"/>
              </a:rPr>
              <a:t>。</a:t>
            </a:r>
            <a:endParaRPr sz="1500">
              <a:solidFill>
                <a:srgbClr val="3F0707"/>
              </a:solidFill>
              <a:latin typeface="微软雅黑" panose="020B0503020204020204" charset="-122"/>
              <a:ea typeface="微软雅黑" panose="020B0503020204020204" charset="-122"/>
            </a:endParaRPr>
          </a:p>
        </p:txBody>
      </p:sp>
      <p:sp>
        <p:nvSpPr>
          <p:cNvPr id="16" name="任意多边形 15"/>
          <p:cNvSpPr/>
          <p:nvPr>
            <p:custDataLst>
              <p:tags r:id="rId14"/>
            </p:custDataLst>
          </p:nvPr>
        </p:nvSpPr>
        <p:spPr>
          <a:xfrm>
            <a:off x="695325" y="5363210"/>
            <a:ext cx="1017905" cy="784225"/>
          </a:xfrm>
          <a:custGeom>
            <a:avLst/>
            <a:gdLst>
              <a:gd name="sw" fmla="*/ 1 w 1603"/>
              <a:gd name="sh" fmla="*/ 1 h 1234"/>
              <a:gd name="mins" fmla="min sw sh"/>
              <a:gd name="dsw" fmla="+- 0 sw mins"/>
              <a:gd name="dsh" fmla="+- 0 sh mins"/>
              <a:gd name="p0x0" fmla="*/ 180 w 1603"/>
              <a:gd name="p0y0" fmla="*/ 0 h 1234"/>
              <a:gd name="p0x1" fmla="*/ 1423 w 1603"/>
              <a:gd name="p0y1" fmla="*/ 0 h 1234"/>
              <a:gd name="p0x2" fmla="*/ 1522 w 1603"/>
              <a:gd name="p0y2" fmla="*/ 0 h 1234"/>
              <a:gd name="p0x3" fmla="*/ 1603 w 1603"/>
              <a:gd name="p0y3" fmla="*/ 80 h 1234"/>
              <a:gd name="p0x4" fmla="*/ 1603 w 1603"/>
              <a:gd name="p0y4" fmla="*/ 180 h 1234"/>
              <a:gd name="p0x5" fmla="*/ 1603 w 1603"/>
              <a:gd name="p0y5" fmla="*/ 1054 h 1234"/>
              <a:gd name="p0x6" fmla="*/ 1603 w 1603"/>
              <a:gd name="p0y6" fmla="*/ 1153 h 1234"/>
              <a:gd name="p0x7" fmla="*/ 1522 w 1603"/>
              <a:gd name="p0y7" fmla="*/ 1234 h 1234"/>
              <a:gd name="p0x8" fmla="*/ 1423 w 1603"/>
              <a:gd name="p0y8" fmla="*/ 1234 h 1234"/>
              <a:gd name="p0x9" fmla="*/ 180 w 1603"/>
              <a:gd name="p0y9" fmla="*/ 1234 h 1234"/>
              <a:gd name="p0x10" fmla="*/ 80 w 1603"/>
              <a:gd name="p0y10" fmla="*/ 1234 h 1234"/>
              <a:gd name="p0x11" fmla="*/ 0 w 1603"/>
              <a:gd name="p0y11" fmla="*/ 1153 h 1234"/>
              <a:gd name="p0x12" fmla="*/ 0 w 1603"/>
              <a:gd name="p0y12" fmla="*/ 1054 h 1234"/>
              <a:gd name="p0x13" fmla="*/ 0 w 1603"/>
              <a:gd name="p0y13" fmla="*/ 180 h 1234"/>
              <a:gd name="p0x14" fmla="*/ 0 w 1603"/>
              <a:gd name="p0y14" fmla="*/ 80 h 1234"/>
              <a:gd name="p0x15" fmla="*/ 80 w 1603"/>
              <a:gd name="p0y15" fmla="*/ 0 h 1234"/>
              <a:gd name="p0x16" fmla="*/ 180 w 1603"/>
              <a:gd name="p0y16" fmla="*/ 0 h 123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1111"/>
              <a:lumOff val="8888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文本框 16"/>
          <p:cNvSpPr txBox="1"/>
          <p:nvPr>
            <p:custDataLst>
              <p:tags r:id="rId15"/>
            </p:custDataLst>
          </p:nvPr>
        </p:nvSpPr>
        <p:spPr>
          <a:xfrm>
            <a:off x="680514" y="5463159"/>
            <a:ext cx="1047750" cy="291465"/>
          </a:xfrm>
          <a:prstGeom prst="rect">
            <a:avLst/>
          </a:prstGeom>
          <a:noFill/>
        </p:spPr>
        <p:txBody>
          <a:bodyPr wrap="square" lIns="0" tIns="0" rIns="0" bIns="0" rtlCol="0" anchor="t">
            <a:noAutofit/>
          </a:bodyPr>
          <a:p>
            <a:pPr algn="ctr">
              <a:lnSpc>
                <a:spcPct val="104000"/>
              </a:lnSpc>
            </a:pPr>
            <a:r>
              <a:rPr sz="1650" b="1">
                <a:solidFill>
                  <a:schemeClr val="accent1">
                    <a:lumMod val="55833"/>
                  </a:schemeClr>
                </a:solidFill>
                <a:latin typeface="微软雅黑" panose="020B0503020204020204" charset="-122"/>
                <a:ea typeface="微软雅黑" panose="020B0503020204020204" charset="-122"/>
              </a:rPr>
              <a:t>电子红包</a:t>
            </a:r>
            <a:endParaRPr sz="1650" b="1">
              <a:solidFill>
                <a:schemeClr val="accent1">
                  <a:lumMod val="55833"/>
                </a:schemeClr>
              </a:solidFill>
              <a:latin typeface="微软雅黑" panose="020B0503020204020204" charset="-122"/>
              <a:ea typeface="微软雅黑" panose="020B0503020204020204" charset="-122"/>
            </a:endParaRPr>
          </a:p>
        </p:txBody>
      </p:sp>
      <p:sp>
        <p:nvSpPr>
          <p:cNvPr id="18" name="文本框 17"/>
          <p:cNvSpPr txBox="1"/>
          <p:nvPr>
            <p:custDataLst>
              <p:tags r:id="rId16"/>
            </p:custDataLst>
          </p:nvPr>
        </p:nvSpPr>
        <p:spPr>
          <a:xfrm>
            <a:off x="823322" y="5746528"/>
            <a:ext cx="762076" cy="291465"/>
          </a:xfrm>
          <a:prstGeom prst="rect">
            <a:avLst/>
          </a:prstGeom>
          <a:noFill/>
        </p:spPr>
        <p:txBody>
          <a:bodyPr wrap="square" lIns="0" tIns="0" rIns="0" bIns="0" rtlCol="0" anchor="t">
            <a:noAutofit/>
          </a:bodyPr>
          <a:p>
            <a:pPr algn="ctr">
              <a:lnSpc>
                <a:spcPct val="150000"/>
              </a:lnSpc>
            </a:pPr>
            <a:r>
              <a:rPr sz="1200">
                <a:solidFill>
                  <a:schemeClr val="accent1">
                    <a:lumMod val="55833"/>
                  </a:schemeClr>
                </a:solidFill>
                <a:latin typeface="微软雅黑" panose="020B0503020204020204" charset="-122"/>
                <a:ea typeface="微软雅黑" panose="020B0503020204020204" charset="-122"/>
              </a:rPr>
              <a:t>便捷隐蔽</a:t>
            </a:r>
            <a:endParaRPr sz="1200">
              <a:solidFill>
                <a:schemeClr val="accent1">
                  <a:lumMod val="55833"/>
                </a:schemeClr>
              </a:solidFill>
              <a:latin typeface="微软雅黑" panose="020B0503020204020204" charset="-122"/>
              <a:ea typeface="微软雅黑" panose="020B0503020204020204" charset="-122"/>
            </a:endParaRPr>
          </a:p>
        </p:txBody>
      </p:sp>
      <p:sp>
        <p:nvSpPr>
          <p:cNvPr id="19" name="任意多边形 18"/>
          <p:cNvSpPr/>
          <p:nvPr>
            <p:custDataLst>
              <p:tags r:id="rId17"/>
            </p:custDataLst>
          </p:nvPr>
        </p:nvSpPr>
        <p:spPr>
          <a:xfrm>
            <a:off x="1827530" y="5363210"/>
            <a:ext cx="1017905" cy="784225"/>
          </a:xfrm>
          <a:custGeom>
            <a:avLst/>
            <a:gdLst>
              <a:gd name="sw" fmla="*/ 1 w 1603"/>
              <a:gd name="sh" fmla="*/ 1 h 1234"/>
              <a:gd name="mins" fmla="min sw sh"/>
              <a:gd name="dsw" fmla="+- 0 sw mins"/>
              <a:gd name="dsh" fmla="+- 0 sh mins"/>
              <a:gd name="p0x0" fmla="*/ 180 w 1603"/>
              <a:gd name="p0y0" fmla="*/ 0 h 1234"/>
              <a:gd name="p0x1" fmla="*/ 1423 w 1603"/>
              <a:gd name="p0y1" fmla="*/ 0 h 1234"/>
              <a:gd name="p0x2" fmla="*/ 1522 w 1603"/>
              <a:gd name="p0y2" fmla="*/ 0 h 1234"/>
              <a:gd name="p0x3" fmla="*/ 1603 w 1603"/>
              <a:gd name="p0y3" fmla="*/ 80 h 1234"/>
              <a:gd name="p0x4" fmla="*/ 1603 w 1603"/>
              <a:gd name="p0y4" fmla="*/ 180 h 1234"/>
              <a:gd name="p0x5" fmla="*/ 1603 w 1603"/>
              <a:gd name="p0y5" fmla="*/ 1054 h 1234"/>
              <a:gd name="p0x6" fmla="*/ 1603 w 1603"/>
              <a:gd name="p0y6" fmla="*/ 1153 h 1234"/>
              <a:gd name="p0x7" fmla="*/ 1522 w 1603"/>
              <a:gd name="p0y7" fmla="*/ 1234 h 1234"/>
              <a:gd name="p0x8" fmla="*/ 1423 w 1603"/>
              <a:gd name="p0y8" fmla="*/ 1234 h 1234"/>
              <a:gd name="p0x9" fmla="*/ 180 w 1603"/>
              <a:gd name="p0y9" fmla="*/ 1234 h 1234"/>
              <a:gd name="p0x10" fmla="*/ 80 w 1603"/>
              <a:gd name="p0y10" fmla="*/ 1234 h 1234"/>
              <a:gd name="p0x11" fmla="*/ 0 w 1603"/>
              <a:gd name="p0y11" fmla="*/ 1153 h 1234"/>
              <a:gd name="p0x12" fmla="*/ 0 w 1603"/>
              <a:gd name="p0y12" fmla="*/ 1054 h 1234"/>
              <a:gd name="p0x13" fmla="*/ 0 w 1603"/>
              <a:gd name="p0y13" fmla="*/ 180 h 1234"/>
              <a:gd name="p0x14" fmla="*/ 0 w 1603"/>
              <a:gd name="p0y14" fmla="*/ 80 h 1234"/>
              <a:gd name="p0x15" fmla="*/ 80 w 1603"/>
              <a:gd name="p0y15" fmla="*/ 0 h 1234"/>
              <a:gd name="p0x16" fmla="*/ 180 w 1603"/>
              <a:gd name="p0y16" fmla="*/ 0 h 123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1111"/>
              <a:lumOff val="8888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0" name="文本框 19"/>
          <p:cNvSpPr txBox="1"/>
          <p:nvPr>
            <p:custDataLst>
              <p:tags r:id="rId18"/>
            </p:custDataLst>
          </p:nvPr>
        </p:nvSpPr>
        <p:spPr>
          <a:xfrm>
            <a:off x="1812950" y="5463159"/>
            <a:ext cx="1047750" cy="291465"/>
          </a:xfrm>
          <a:prstGeom prst="rect">
            <a:avLst/>
          </a:prstGeom>
          <a:noFill/>
        </p:spPr>
        <p:txBody>
          <a:bodyPr wrap="square" lIns="0" tIns="0" rIns="0" bIns="0" rtlCol="0" anchor="t">
            <a:noAutofit/>
          </a:bodyPr>
          <a:p>
            <a:pPr algn="ctr">
              <a:lnSpc>
                <a:spcPct val="104000"/>
              </a:lnSpc>
            </a:pPr>
            <a:r>
              <a:rPr sz="1650" b="1">
                <a:solidFill>
                  <a:schemeClr val="accent1">
                    <a:lumMod val="55833"/>
                  </a:schemeClr>
                </a:solidFill>
                <a:latin typeface="微软雅黑" panose="020B0503020204020204" charset="-122"/>
                <a:ea typeface="微软雅黑" panose="020B0503020204020204" charset="-122"/>
              </a:rPr>
              <a:t>物流快递</a:t>
            </a:r>
            <a:endParaRPr sz="1650" b="1">
              <a:solidFill>
                <a:schemeClr val="accent1">
                  <a:lumMod val="55833"/>
                </a:schemeClr>
              </a:solidFill>
              <a:latin typeface="微软雅黑" panose="020B0503020204020204" charset="-122"/>
              <a:ea typeface="微软雅黑" panose="020B0503020204020204" charset="-122"/>
            </a:endParaRPr>
          </a:p>
        </p:txBody>
      </p:sp>
      <p:sp>
        <p:nvSpPr>
          <p:cNvPr id="21" name="文本框 20"/>
          <p:cNvSpPr txBox="1"/>
          <p:nvPr>
            <p:custDataLst>
              <p:tags r:id="rId19"/>
            </p:custDataLst>
          </p:nvPr>
        </p:nvSpPr>
        <p:spPr>
          <a:xfrm>
            <a:off x="1955759" y="5746528"/>
            <a:ext cx="762076" cy="291465"/>
          </a:xfrm>
          <a:prstGeom prst="rect">
            <a:avLst/>
          </a:prstGeom>
          <a:noFill/>
        </p:spPr>
        <p:txBody>
          <a:bodyPr wrap="square" lIns="0" tIns="0" rIns="0" bIns="0" rtlCol="0" anchor="t">
            <a:noAutofit/>
          </a:bodyPr>
          <a:p>
            <a:pPr algn="ctr">
              <a:lnSpc>
                <a:spcPct val="150000"/>
              </a:lnSpc>
            </a:pPr>
            <a:r>
              <a:rPr sz="1200">
                <a:solidFill>
                  <a:schemeClr val="accent1">
                    <a:lumMod val="55833"/>
                  </a:schemeClr>
                </a:solidFill>
                <a:latin typeface="微软雅黑" panose="020B0503020204020204" charset="-122"/>
                <a:ea typeface="微软雅黑" panose="020B0503020204020204" charset="-122"/>
              </a:rPr>
              <a:t>实物转送</a:t>
            </a:r>
            <a:endParaRPr sz="1200">
              <a:solidFill>
                <a:schemeClr val="accent1">
                  <a:lumMod val="55833"/>
                </a:schemeClr>
              </a:solidFill>
              <a:latin typeface="微软雅黑" panose="020B0503020204020204" charset="-122"/>
              <a:ea typeface="微软雅黑" panose="020B0503020204020204" charset="-122"/>
            </a:endParaRPr>
          </a:p>
        </p:txBody>
      </p:sp>
      <p:sp>
        <p:nvSpPr>
          <p:cNvPr id="22" name="任意多边形 21"/>
          <p:cNvSpPr/>
          <p:nvPr>
            <p:custDataLst>
              <p:tags r:id="rId20"/>
            </p:custDataLst>
          </p:nvPr>
        </p:nvSpPr>
        <p:spPr>
          <a:xfrm>
            <a:off x="2959735" y="5363210"/>
            <a:ext cx="1018540" cy="784225"/>
          </a:xfrm>
          <a:custGeom>
            <a:avLst/>
            <a:gdLst>
              <a:gd name="sw" fmla="*/ 1 w 1603"/>
              <a:gd name="sh" fmla="*/ 1 h 1234"/>
              <a:gd name="mins" fmla="min sw sh"/>
              <a:gd name="dsw" fmla="+- 0 sw mins"/>
              <a:gd name="dsh" fmla="+- 0 sh mins"/>
              <a:gd name="p0x0" fmla="*/ 180 w 1603"/>
              <a:gd name="p0y0" fmla="*/ 0 h 1234"/>
              <a:gd name="p0x1" fmla="*/ 1423 w 1603"/>
              <a:gd name="p0y1" fmla="*/ 0 h 1234"/>
              <a:gd name="p0x2" fmla="*/ 1522 w 1603"/>
              <a:gd name="p0y2" fmla="*/ 0 h 1234"/>
              <a:gd name="p0x3" fmla="*/ 1603 w 1603"/>
              <a:gd name="p0y3" fmla="*/ 80 h 1234"/>
              <a:gd name="p0x4" fmla="*/ 1603 w 1603"/>
              <a:gd name="p0y4" fmla="*/ 180 h 1234"/>
              <a:gd name="p0x5" fmla="*/ 1603 w 1603"/>
              <a:gd name="p0y5" fmla="*/ 1054 h 1234"/>
              <a:gd name="p0x6" fmla="*/ 1603 w 1603"/>
              <a:gd name="p0y6" fmla="*/ 1153 h 1234"/>
              <a:gd name="p0x7" fmla="*/ 1522 w 1603"/>
              <a:gd name="p0y7" fmla="*/ 1234 h 1234"/>
              <a:gd name="p0x8" fmla="*/ 1423 w 1603"/>
              <a:gd name="p0y8" fmla="*/ 1234 h 1234"/>
              <a:gd name="p0x9" fmla="*/ 180 w 1603"/>
              <a:gd name="p0y9" fmla="*/ 1234 h 1234"/>
              <a:gd name="p0x10" fmla="*/ 80 w 1603"/>
              <a:gd name="p0y10" fmla="*/ 1234 h 1234"/>
              <a:gd name="p0x11" fmla="*/ 0 w 1603"/>
              <a:gd name="p0y11" fmla="*/ 1153 h 1234"/>
              <a:gd name="p0x12" fmla="*/ 0 w 1603"/>
              <a:gd name="p0y12" fmla="*/ 1054 h 1234"/>
              <a:gd name="p0x13" fmla="*/ 0 w 1603"/>
              <a:gd name="p0y13" fmla="*/ 180 h 1234"/>
              <a:gd name="p0x14" fmla="*/ 0 w 1603"/>
              <a:gd name="p0y14" fmla="*/ 80 h 1234"/>
              <a:gd name="p0x15" fmla="*/ 80 w 1603"/>
              <a:gd name="p0y15" fmla="*/ 0 h 1234"/>
              <a:gd name="p0x16" fmla="*/ 180 w 1603"/>
              <a:gd name="p0y16" fmla="*/ 0 h 123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1111"/>
              <a:lumOff val="8888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文本框 22"/>
          <p:cNvSpPr txBox="1"/>
          <p:nvPr>
            <p:custDataLst>
              <p:tags r:id="rId21"/>
            </p:custDataLst>
          </p:nvPr>
        </p:nvSpPr>
        <p:spPr>
          <a:xfrm>
            <a:off x="2945378" y="5463159"/>
            <a:ext cx="1047750" cy="291465"/>
          </a:xfrm>
          <a:prstGeom prst="rect">
            <a:avLst/>
          </a:prstGeom>
          <a:noFill/>
        </p:spPr>
        <p:txBody>
          <a:bodyPr wrap="square" lIns="0" tIns="0" rIns="0" bIns="0" rtlCol="0" anchor="t">
            <a:noAutofit/>
          </a:bodyPr>
          <a:p>
            <a:pPr algn="ctr">
              <a:lnSpc>
                <a:spcPct val="104000"/>
              </a:lnSpc>
            </a:pPr>
            <a:r>
              <a:rPr sz="1650" b="1">
                <a:solidFill>
                  <a:schemeClr val="accent1">
                    <a:lumMod val="55833"/>
                  </a:schemeClr>
                </a:solidFill>
                <a:latin typeface="微软雅黑" panose="020B0503020204020204" charset="-122"/>
                <a:ea typeface="微软雅黑" panose="020B0503020204020204" charset="-122"/>
              </a:rPr>
              <a:t>代付消费</a:t>
            </a:r>
            <a:endParaRPr sz="1650" b="1">
              <a:solidFill>
                <a:schemeClr val="accent1">
                  <a:lumMod val="55833"/>
                </a:schemeClr>
              </a:solidFill>
              <a:latin typeface="微软雅黑" panose="020B0503020204020204" charset="-122"/>
              <a:ea typeface="微软雅黑" panose="020B0503020204020204" charset="-122"/>
            </a:endParaRPr>
          </a:p>
        </p:txBody>
      </p:sp>
      <p:sp>
        <p:nvSpPr>
          <p:cNvPr id="24" name="文本框 23"/>
          <p:cNvSpPr txBox="1"/>
          <p:nvPr>
            <p:custDataLst>
              <p:tags r:id="rId22"/>
            </p:custDataLst>
          </p:nvPr>
        </p:nvSpPr>
        <p:spPr>
          <a:xfrm>
            <a:off x="3088186" y="5746528"/>
            <a:ext cx="762076" cy="291465"/>
          </a:xfrm>
          <a:prstGeom prst="rect">
            <a:avLst/>
          </a:prstGeom>
          <a:noFill/>
        </p:spPr>
        <p:txBody>
          <a:bodyPr wrap="square" lIns="0" tIns="0" rIns="0" bIns="0" rtlCol="0" anchor="t">
            <a:noAutofit/>
          </a:bodyPr>
          <a:p>
            <a:pPr algn="ctr">
              <a:lnSpc>
                <a:spcPct val="150000"/>
              </a:lnSpc>
            </a:pPr>
            <a:r>
              <a:rPr sz="1200">
                <a:solidFill>
                  <a:schemeClr val="accent1">
                    <a:lumMod val="55833"/>
                  </a:schemeClr>
                </a:solidFill>
                <a:latin typeface="微软雅黑" panose="020B0503020204020204" charset="-122"/>
                <a:ea typeface="微软雅黑" panose="020B0503020204020204" charset="-122"/>
              </a:rPr>
              <a:t>间接支付</a:t>
            </a:r>
            <a:endParaRPr sz="1200">
              <a:solidFill>
                <a:schemeClr val="accent1">
                  <a:lumMod val="55833"/>
                </a:schemeClr>
              </a:solidFill>
              <a:latin typeface="微软雅黑" panose="020B0503020204020204" charset="-122"/>
              <a:ea typeface="微软雅黑" panose="020B0503020204020204" charset="-122"/>
            </a:endParaRPr>
          </a:p>
        </p:txBody>
      </p:sp>
      <p:sp>
        <p:nvSpPr>
          <p:cNvPr id="25" name="任意多边形 24"/>
          <p:cNvSpPr/>
          <p:nvPr>
            <p:custDataLst>
              <p:tags r:id="rId23"/>
            </p:custDataLst>
          </p:nvPr>
        </p:nvSpPr>
        <p:spPr>
          <a:xfrm>
            <a:off x="4335145" y="2590165"/>
            <a:ext cx="3521075" cy="3881755"/>
          </a:xfrm>
          <a:custGeom>
            <a:avLst/>
            <a:gdLst>
              <a:gd name="sw" fmla="*/ 1 w 5544"/>
              <a:gd name="sh" fmla="*/ 1 h 6113"/>
              <a:gd name="mins" fmla="min sw sh"/>
              <a:gd name="dsw" fmla="+- 0 sw mins"/>
              <a:gd name="dsh" fmla="+- 0 sh mins"/>
              <a:gd name="p0x0" fmla="*/ 180 w 5544"/>
              <a:gd name="p0y0" fmla="*/ 0 h 6113"/>
              <a:gd name="p0x1" fmla="*/ 5364 w 5544"/>
              <a:gd name="p0y1" fmla="*/ 0 h 6113"/>
              <a:gd name="p0x2" fmla="*/ 5464 w 5544"/>
              <a:gd name="p0y2" fmla="*/ 0 h 6113"/>
              <a:gd name="p0x3" fmla="*/ 5544 w 5544"/>
              <a:gd name="p0y3" fmla="*/ 80 h 6113"/>
              <a:gd name="p0x4" fmla="*/ 5544 w 5544"/>
              <a:gd name="p0y4" fmla="*/ 180 h 6113"/>
              <a:gd name="p0x5" fmla="*/ 5544 w 5544"/>
              <a:gd name="p0y5" fmla="*/ 5933 h 6113"/>
              <a:gd name="p0x6" fmla="*/ 5544 w 5544"/>
              <a:gd name="p0y6" fmla="*/ 6032 h 6113"/>
              <a:gd name="p0x7" fmla="*/ 5464 w 5544"/>
              <a:gd name="p0y7" fmla="*/ 6113 h 6113"/>
              <a:gd name="p0x8" fmla="*/ 5364 w 5544"/>
              <a:gd name="p0y8" fmla="*/ 6113 h 6113"/>
              <a:gd name="p0x9" fmla="*/ 180 w 5544"/>
              <a:gd name="p0y9" fmla="*/ 6113 h 6113"/>
              <a:gd name="p0x10" fmla="*/ 80 w 5544"/>
              <a:gd name="p0y10" fmla="*/ 6113 h 6113"/>
              <a:gd name="p0x11" fmla="*/ 0 w 5544"/>
              <a:gd name="p0y11" fmla="*/ 6032 h 6113"/>
              <a:gd name="p0x12" fmla="*/ 0 w 5544"/>
              <a:gd name="p0y12" fmla="*/ 5933 h 6113"/>
              <a:gd name="p0x13" fmla="*/ 0 w 5544"/>
              <a:gd name="p0y13" fmla="*/ 180 h 6113"/>
              <a:gd name="p0x14" fmla="*/ 0 w 5544"/>
              <a:gd name="p0y14" fmla="*/ 80 h 6113"/>
              <a:gd name="p0x15" fmla="*/ 80 w 5544"/>
              <a:gd name="p0y15" fmla="*/ 0 h 6113"/>
              <a:gd name="p0x16" fmla="*/ 180 w 5544"/>
              <a:gd name="p0y16" fmla="*/ 0 h 611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9525" cmpd="sng">
            <a:solidFill>
              <a:schemeClr val="accent1">
                <a:lumMod val="21481"/>
                <a:lumOff val="78519"/>
              </a:schemeClr>
            </a:solidFill>
            <a:prstDash val="solid"/>
          </a:ln>
          <a:effectLst>
            <a:outerShdw blurRad="342900" dist="95250" dir="5399999" algn="ctr" rotWithShape="0">
              <a:schemeClr val="accent1">
                <a:lumMod val="29167"/>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6" name="任意多边形 25"/>
          <p:cNvSpPr/>
          <p:nvPr>
            <p:custDataLst>
              <p:tags r:id="rId24"/>
            </p:custDataLst>
          </p:nvPr>
        </p:nvSpPr>
        <p:spPr>
          <a:xfrm>
            <a:off x="4453890" y="2708910"/>
            <a:ext cx="789940" cy="276225"/>
          </a:xfrm>
          <a:custGeom>
            <a:avLst/>
            <a:gdLst>
              <a:gd name="sw" fmla="*/ 1 w 1243"/>
              <a:gd name="sh" fmla="*/ 1 h 435"/>
              <a:gd name="mins" fmla="min sw sh"/>
              <a:gd name="dsw" fmla="+- 0 sw mins"/>
              <a:gd name="dsh" fmla="+- 0 sh mins"/>
              <a:gd name="p0x0" fmla="*/ 217 w 1243"/>
              <a:gd name="p0y0" fmla="*/ 0 h 435"/>
              <a:gd name="p0x1" fmla="*/ 1025 w 1243"/>
              <a:gd name="p0y1" fmla="*/ 0 h 435"/>
              <a:gd name="p0x2" fmla="*/ 1145 w 1243"/>
              <a:gd name="p0y2" fmla="*/ 0 h 435"/>
              <a:gd name="p0x3" fmla="*/ 1243 w 1243"/>
              <a:gd name="p0y3" fmla="*/ 97 h 435"/>
              <a:gd name="p0x4" fmla="*/ 1243 w 1243"/>
              <a:gd name="p0y4" fmla="*/ 217 h 435"/>
              <a:gd name="p0x5" fmla="*/ 1243 w 1243"/>
              <a:gd name="p0y5" fmla="*/ 337 h 435"/>
              <a:gd name="p0x6" fmla="*/ 1145 w 1243"/>
              <a:gd name="p0y6" fmla="*/ 435 h 435"/>
              <a:gd name="p0x7" fmla="*/ 1025 w 1243"/>
              <a:gd name="p0y7" fmla="*/ 435 h 435"/>
              <a:gd name="p0x8" fmla="*/ 217 w 1243"/>
              <a:gd name="p0y8" fmla="*/ 435 h 435"/>
              <a:gd name="p0x9" fmla="*/ 97 w 1243"/>
              <a:gd name="p0y9" fmla="*/ 435 h 435"/>
              <a:gd name="p0x10" fmla="*/ 0 w 1243"/>
              <a:gd name="p0y10" fmla="*/ 337 h 435"/>
              <a:gd name="p0x11" fmla="*/ 0 w 1243"/>
              <a:gd name="p0y11" fmla="*/ 217 h 435"/>
              <a:gd name="p0x12" fmla="*/ 0 w 1243"/>
              <a:gd name="p0y12" fmla="*/ 97 h 435"/>
              <a:gd name="p0x13" fmla="*/ 97 w 1243"/>
              <a:gd name="p0y13" fmla="*/ 0 h 435"/>
              <a:gd name="p0x14" fmla="*/ 217 w 1243"/>
              <a:gd name="p0y14" fmla="*/ 0 h 43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7" name="文本框 26"/>
          <p:cNvSpPr txBox="1"/>
          <p:nvPr>
            <p:custDataLst>
              <p:tags r:id="rId25"/>
            </p:custDataLst>
          </p:nvPr>
        </p:nvSpPr>
        <p:spPr>
          <a:xfrm>
            <a:off x="4606899" y="2747372"/>
            <a:ext cx="637061" cy="200025"/>
          </a:xfrm>
          <a:prstGeom prst="rect">
            <a:avLst/>
          </a:prstGeom>
          <a:noFill/>
        </p:spPr>
        <p:txBody>
          <a:bodyPr wrap="square" lIns="0" tIns="0" rIns="0" bIns="0" rtlCol="0" anchor="t">
            <a:noAutofit/>
          </a:bodyPr>
          <a:p>
            <a:pPr algn="l"/>
            <a:r>
              <a:rPr sz="1200" b="1" spc="72">
                <a:solidFill>
                  <a:schemeClr val="accent1">
                    <a:lumMod val="0"/>
                    <a:lumOff val="100000"/>
                  </a:schemeClr>
                </a:solidFill>
                <a:latin typeface="微软雅黑" panose="020B0503020204020204" charset="-122"/>
                <a:ea typeface="微软雅黑" panose="020B0503020204020204" charset="-122"/>
              </a:rPr>
              <a:t>警惕二</a:t>
            </a:r>
            <a:endParaRPr sz="1200" b="1" spc="72">
              <a:solidFill>
                <a:schemeClr val="accent1">
                  <a:lumMod val="0"/>
                  <a:lumOff val="100000"/>
                </a:schemeClr>
              </a:solidFill>
              <a:latin typeface="微软雅黑" panose="020B0503020204020204" charset="-122"/>
              <a:ea typeface="微软雅黑" panose="020B0503020204020204" charset="-122"/>
            </a:endParaRPr>
          </a:p>
        </p:txBody>
      </p:sp>
      <p:sp>
        <p:nvSpPr>
          <p:cNvPr id="28" name="文本框 27"/>
          <p:cNvSpPr txBox="1"/>
          <p:nvPr>
            <p:custDataLst>
              <p:tags r:id="rId26"/>
            </p:custDataLst>
          </p:nvPr>
        </p:nvSpPr>
        <p:spPr>
          <a:xfrm>
            <a:off x="4454499" y="3121704"/>
            <a:ext cx="3282925" cy="365760"/>
          </a:xfrm>
          <a:prstGeom prst="rect">
            <a:avLst/>
          </a:prstGeom>
          <a:noFill/>
        </p:spPr>
        <p:txBody>
          <a:bodyPr wrap="square" lIns="0" tIns="0" rIns="0" bIns="0" rtlCol="0" anchor="t">
            <a:noAutofit/>
          </a:bodyPr>
          <a:p>
            <a:pPr algn="l">
              <a:lnSpc>
                <a:spcPct val="104000"/>
              </a:lnSpc>
            </a:pPr>
            <a:r>
              <a:rPr sz="2100" b="1">
                <a:solidFill>
                  <a:schemeClr val="tx2"/>
                </a:solidFill>
                <a:latin typeface="微软雅黑" panose="020B0503020204020204" charset="-122"/>
                <a:ea typeface="微软雅黑" panose="020B0503020204020204" charset="-122"/>
              </a:rPr>
              <a:t>奢华包装</a:t>
            </a:r>
            <a:endParaRPr sz="2100" b="1">
              <a:solidFill>
                <a:schemeClr val="tx2"/>
              </a:solidFill>
              <a:latin typeface="微软雅黑" panose="020B0503020204020204" charset="-122"/>
              <a:ea typeface="微软雅黑" panose="020B0503020204020204" charset="-122"/>
            </a:endParaRPr>
          </a:p>
        </p:txBody>
      </p:sp>
      <p:sp>
        <p:nvSpPr>
          <p:cNvPr id="29" name="文本框 28"/>
          <p:cNvSpPr txBox="1"/>
          <p:nvPr>
            <p:custDataLst>
              <p:tags r:id="rId27"/>
            </p:custDataLst>
          </p:nvPr>
        </p:nvSpPr>
        <p:spPr>
          <a:xfrm>
            <a:off x="4454499" y="3547472"/>
            <a:ext cx="3282925" cy="252413"/>
          </a:xfrm>
          <a:prstGeom prst="rect">
            <a:avLst/>
          </a:prstGeom>
          <a:noFill/>
        </p:spPr>
        <p:txBody>
          <a:bodyPr wrap="square" lIns="0" tIns="0" rIns="0" bIns="0" rtlCol="0" anchor="t">
            <a:noAutofit/>
          </a:bodyPr>
          <a:p>
            <a:pPr algn="l"/>
            <a:r>
              <a:rPr sz="1500">
                <a:solidFill>
                  <a:srgbClr val="9A7676"/>
                </a:solidFill>
                <a:latin typeface="微软雅黑" panose="020B0503020204020204" charset="-122"/>
                <a:ea typeface="微软雅黑" panose="020B0503020204020204" charset="-122"/>
              </a:rPr>
              <a:t>高价背后的奢靡之风</a:t>
            </a:r>
            <a:endParaRPr sz="1500">
              <a:solidFill>
                <a:srgbClr val="9A7676"/>
              </a:solidFill>
              <a:latin typeface="微软雅黑" panose="020B0503020204020204" charset="-122"/>
              <a:ea typeface="微软雅黑" panose="020B0503020204020204" charset="-122"/>
            </a:endParaRPr>
          </a:p>
        </p:txBody>
      </p:sp>
      <p:sp>
        <p:nvSpPr>
          <p:cNvPr id="30" name="矩形 29"/>
          <p:cNvSpPr/>
          <p:nvPr>
            <p:custDataLst>
              <p:tags r:id="rId28"/>
            </p:custDataLst>
          </p:nvPr>
        </p:nvSpPr>
        <p:spPr>
          <a:xfrm>
            <a:off x="4453890" y="3952240"/>
            <a:ext cx="3282950" cy="9525"/>
          </a:xfrm>
          <a:prstGeom prst="rect">
            <a:avLst/>
          </a:pr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1" name="文本框 30"/>
          <p:cNvSpPr txBox="1"/>
          <p:nvPr>
            <p:custDataLst>
              <p:tags r:id="rId29"/>
            </p:custDataLst>
          </p:nvPr>
        </p:nvSpPr>
        <p:spPr>
          <a:xfrm>
            <a:off x="4454499" y="4099922"/>
            <a:ext cx="3429000" cy="366713"/>
          </a:xfrm>
          <a:prstGeom prst="rect">
            <a:avLst/>
          </a:prstGeom>
          <a:noFill/>
        </p:spPr>
        <p:txBody>
          <a:bodyPr wrap="square" lIns="0" tIns="0" rIns="0" bIns="0" rtlCol="0" anchor="t">
            <a:noAutofit/>
          </a:bodyPr>
          <a:p>
            <a:pPr algn="l">
              <a:lnSpc>
                <a:spcPct val="150000"/>
              </a:lnSpc>
            </a:pPr>
            <a:r>
              <a:rPr sz="1500">
                <a:solidFill>
                  <a:srgbClr val="3F0707"/>
                </a:solidFill>
                <a:latin typeface="微软雅黑" panose="020B0503020204020204" charset="-122"/>
                <a:ea typeface="微软雅黑" panose="020B0503020204020204" charset="-122"/>
              </a:rPr>
              <a:t>警惕隐藏在</a:t>
            </a:r>
            <a:r>
              <a:rPr sz="1500" b="1">
                <a:solidFill>
                  <a:schemeClr val="tx2"/>
                </a:solidFill>
                <a:latin typeface="微软雅黑" panose="020B0503020204020204" charset="-122"/>
                <a:ea typeface="微软雅黑" panose="020B0503020204020204" charset="-122"/>
              </a:rPr>
              <a:t>奢华包装</a:t>
            </a:r>
            <a:r>
              <a:rPr sz="1500">
                <a:solidFill>
                  <a:srgbClr val="3F0707"/>
                </a:solidFill>
                <a:latin typeface="微软雅黑" panose="020B0503020204020204" charset="-122"/>
                <a:ea typeface="微软雅黑" panose="020B0503020204020204" charset="-122"/>
              </a:rPr>
              <a:t>背后的</a:t>
            </a:r>
            <a:r>
              <a:rPr sz="1500" b="1">
                <a:solidFill>
                  <a:schemeClr val="tx2"/>
                </a:solidFill>
                <a:latin typeface="微软雅黑" panose="020B0503020204020204" charset="-122"/>
                <a:ea typeface="微软雅黑" panose="020B0503020204020204" charset="-122"/>
              </a:rPr>
              <a:t>奢靡之风</a:t>
            </a:r>
            <a:r>
              <a:rPr sz="1500">
                <a:solidFill>
                  <a:srgbClr val="3F0707"/>
                </a:solidFill>
                <a:latin typeface="微软雅黑" panose="020B0503020204020204" charset="-122"/>
                <a:ea typeface="微软雅黑" panose="020B0503020204020204" charset="-122"/>
              </a:rPr>
              <a:t>。</a:t>
            </a:r>
            <a:endParaRPr sz="1500">
              <a:solidFill>
                <a:srgbClr val="3F0707"/>
              </a:solidFill>
              <a:latin typeface="微软雅黑" panose="020B0503020204020204" charset="-122"/>
              <a:ea typeface="微软雅黑" panose="020B0503020204020204" charset="-122"/>
            </a:endParaRPr>
          </a:p>
        </p:txBody>
      </p:sp>
      <p:sp>
        <p:nvSpPr>
          <p:cNvPr id="32" name="任意多边形 31"/>
          <p:cNvSpPr/>
          <p:nvPr>
            <p:custDataLst>
              <p:tags r:id="rId30"/>
            </p:custDataLst>
          </p:nvPr>
        </p:nvSpPr>
        <p:spPr>
          <a:xfrm>
            <a:off x="4453890" y="4571365"/>
            <a:ext cx="1018540" cy="931545"/>
          </a:xfrm>
          <a:custGeom>
            <a:avLst/>
            <a:gdLst>
              <a:gd name="sw" fmla="*/ 1 w 1603"/>
              <a:gd name="sh" fmla="*/ 1 h 1466"/>
              <a:gd name="mins" fmla="min sw sh"/>
              <a:gd name="dsw" fmla="+- 0 sw mins"/>
              <a:gd name="dsh" fmla="+- 0 sh mins"/>
              <a:gd name="p0x0" fmla="*/ 180 w 1603"/>
              <a:gd name="p0y0" fmla="*/ 0 h 1466"/>
              <a:gd name="p0x1" fmla="*/ 1423 w 1603"/>
              <a:gd name="p0y1" fmla="*/ 0 h 1466"/>
              <a:gd name="p0x2" fmla="*/ 1522 w 1603"/>
              <a:gd name="p0y2" fmla="*/ 0 h 1466"/>
              <a:gd name="p0x3" fmla="*/ 1603 w 1603"/>
              <a:gd name="p0y3" fmla="*/ 80 h 1466"/>
              <a:gd name="p0x4" fmla="*/ 1603 w 1603"/>
              <a:gd name="p0y4" fmla="*/ 180 h 1466"/>
              <a:gd name="p0x5" fmla="*/ 1603 w 1603"/>
              <a:gd name="p0y5" fmla="*/ 1286 h 1466"/>
              <a:gd name="p0x6" fmla="*/ 1603 w 1603"/>
              <a:gd name="p0y6" fmla="*/ 1385 h 1466"/>
              <a:gd name="p0x7" fmla="*/ 1522 w 1603"/>
              <a:gd name="p0y7" fmla="*/ 1466 h 1466"/>
              <a:gd name="p0x8" fmla="*/ 1423 w 1603"/>
              <a:gd name="p0y8" fmla="*/ 1466 h 1466"/>
              <a:gd name="p0x9" fmla="*/ 180 w 1603"/>
              <a:gd name="p0y9" fmla="*/ 1466 h 1466"/>
              <a:gd name="p0x10" fmla="*/ 80 w 1603"/>
              <a:gd name="p0y10" fmla="*/ 1466 h 1466"/>
              <a:gd name="p0x11" fmla="*/ 0 w 1603"/>
              <a:gd name="p0y11" fmla="*/ 1385 h 1466"/>
              <a:gd name="p0x12" fmla="*/ 0 w 1603"/>
              <a:gd name="p0y12" fmla="*/ 1286 h 1466"/>
              <a:gd name="p0x13" fmla="*/ 0 w 1603"/>
              <a:gd name="p0y13" fmla="*/ 180 h 1466"/>
              <a:gd name="p0x14" fmla="*/ 0 w 1603"/>
              <a:gd name="p0y14" fmla="*/ 80 h 1466"/>
              <a:gd name="p0x15" fmla="*/ 80 w 1603"/>
              <a:gd name="p0y15" fmla="*/ 0 h 1466"/>
              <a:gd name="p0x16" fmla="*/ 180 w 1603"/>
              <a:gd name="p0y16" fmla="*/ 0 h 146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1111"/>
              <a:lumOff val="8888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3" name="文本框 32"/>
          <p:cNvSpPr txBox="1"/>
          <p:nvPr>
            <p:custDataLst>
              <p:tags r:id="rId31"/>
            </p:custDataLst>
          </p:nvPr>
        </p:nvSpPr>
        <p:spPr>
          <a:xfrm>
            <a:off x="4544463" y="4744993"/>
            <a:ext cx="838200" cy="291465"/>
          </a:xfrm>
          <a:prstGeom prst="rect">
            <a:avLst/>
          </a:prstGeom>
          <a:noFill/>
        </p:spPr>
        <p:txBody>
          <a:bodyPr wrap="square" lIns="0" tIns="0" rIns="0" bIns="0" rtlCol="0" anchor="t">
            <a:noAutofit/>
          </a:bodyPr>
          <a:p>
            <a:pPr algn="ctr">
              <a:lnSpc>
                <a:spcPct val="104000"/>
              </a:lnSpc>
            </a:pPr>
            <a:r>
              <a:rPr sz="1650" b="1">
                <a:solidFill>
                  <a:schemeClr val="accent1">
                    <a:lumMod val="55833"/>
                  </a:schemeClr>
                </a:solidFill>
                <a:latin typeface="微软雅黑" panose="020B0503020204020204" charset="-122"/>
                <a:ea typeface="微软雅黑" panose="020B0503020204020204" charset="-122"/>
              </a:rPr>
              <a:t>高档酒</a:t>
            </a:r>
            <a:endParaRPr sz="1650" b="1">
              <a:solidFill>
                <a:schemeClr val="accent1">
                  <a:lumMod val="55833"/>
                </a:schemeClr>
              </a:solidFill>
              <a:latin typeface="微软雅黑" panose="020B0503020204020204" charset="-122"/>
              <a:ea typeface="微软雅黑" panose="020B0503020204020204" charset="-122"/>
            </a:endParaRPr>
          </a:p>
        </p:txBody>
      </p:sp>
      <p:sp>
        <p:nvSpPr>
          <p:cNvPr id="34" name="文本框 33"/>
          <p:cNvSpPr txBox="1"/>
          <p:nvPr>
            <p:custDataLst>
              <p:tags r:id="rId32"/>
            </p:custDataLst>
          </p:nvPr>
        </p:nvSpPr>
        <p:spPr>
          <a:xfrm>
            <a:off x="4582497" y="5028362"/>
            <a:ext cx="762076" cy="291465"/>
          </a:xfrm>
          <a:prstGeom prst="rect">
            <a:avLst/>
          </a:prstGeom>
          <a:noFill/>
        </p:spPr>
        <p:txBody>
          <a:bodyPr wrap="square" lIns="0" tIns="0" rIns="0" bIns="0" rtlCol="0" anchor="t">
            <a:noAutofit/>
          </a:bodyPr>
          <a:p>
            <a:pPr algn="ctr">
              <a:lnSpc>
                <a:spcPct val="150000"/>
              </a:lnSpc>
            </a:pPr>
            <a:r>
              <a:rPr sz="1200">
                <a:solidFill>
                  <a:schemeClr val="accent1">
                    <a:lumMod val="55833"/>
                  </a:schemeClr>
                </a:solidFill>
                <a:latin typeface="微软雅黑" panose="020B0503020204020204" charset="-122"/>
                <a:ea typeface="微软雅黑" panose="020B0503020204020204" charset="-122"/>
              </a:rPr>
              <a:t>名贵酒品</a:t>
            </a:r>
            <a:endParaRPr sz="1200">
              <a:solidFill>
                <a:schemeClr val="accent1">
                  <a:lumMod val="55833"/>
                </a:schemeClr>
              </a:solidFill>
              <a:latin typeface="微软雅黑" panose="020B0503020204020204" charset="-122"/>
              <a:ea typeface="微软雅黑" panose="020B0503020204020204" charset="-122"/>
            </a:endParaRPr>
          </a:p>
        </p:txBody>
      </p:sp>
      <p:sp>
        <p:nvSpPr>
          <p:cNvPr id="35" name="任意多边形 34"/>
          <p:cNvSpPr/>
          <p:nvPr>
            <p:custDataLst>
              <p:tags r:id="rId33"/>
            </p:custDataLst>
          </p:nvPr>
        </p:nvSpPr>
        <p:spPr>
          <a:xfrm>
            <a:off x="5586730" y="4571365"/>
            <a:ext cx="1017905" cy="931545"/>
          </a:xfrm>
          <a:custGeom>
            <a:avLst/>
            <a:gdLst>
              <a:gd name="sw" fmla="*/ 1 w 1603"/>
              <a:gd name="sh" fmla="*/ 1 h 1466"/>
              <a:gd name="mins" fmla="min sw sh"/>
              <a:gd name="dsw" fmla="+- 0 sw mins"/>
              <a:gd name="dsh" fmla="+- 0 sh mins"/>
              <a:gd name="p0x0" fmla="*/ 180 w 1603"/>
              <a:gd name="p0y0" fmla="*/ 0 h 1466"/>
              <a:gd name="p0x1" fmla="*/ 1423 w 1603"/>
              <a:gd name="p0y1" fmla="*/ 0 h 1466"/>
              <a:gd name="p0x2" fmla="*/ 1522 w 1603"/>
              <a:gd name="p0y2" fmla="*/ 0 h 1466"/>
              <a:gd name="p0x3" fmla="*/ 1603 w 1603"/>
              <a:gd name="p0y3" fmla="*/ 80 h 1466"/>
              <a:gd name="p0x4" fmla="*/ 1603 w 1603"/>
              <a:gd name="p0y4" fmla="*/ 180 h 1466"/>
              <a:gd name="p0x5" fmla="*/ 1603 w 1603"/>
              <a:gd name="p0y5" fmla="*/ 1286 h 1466"/>
              <a:gd name="p0x6" fmla="*/ 1603 w 1603"/>
              <a:gd name="p0y6" fmla="*/ 1385 h 1466"/>
              <a:gd name="p0x7" fmla="*/ 1522 w 1603"/>
              <a:gd name="p0y7" fmla="*/ 1466 h 1466"/>
              <a:gd name="p0x8" fmla="*/ 1423 w 1603"/>
              <a:gd name="p0y8" fmla="*/ 1466 h 1466"/>
              <a:gd name="p0x9" fmla="*/ 180 w 1603"/>
              <a:gd name="p0y9" fmla="*/ 1466 h 1466"/>
              <a:gd name="p0x10" fmla="*/ 80 w 1603"/>
              <a:gd name="p0y10" fmla="*/ 1466 h 1466"/>
              <a:gd name="p0x11" fmla="*/ 0 w 1603"/>
              <a:gd name="p0y11" fmla="*/ 1385 h 1466"/>
              <a:gd name="p0x12" fmla="*/ 0 w 1603"/>
              <a:gd name="p0y12" fmla="*/ 1286 h 1466"/>
              <a:gd name="p0x13" fmla="*/ 0 w 1603"/>
              <a:gd name="p0y13" fmla="*/ 180 h 1466"/>
              <a:gd name="p0x14" fmla="*/ 0 w 1603"/>
              <a:gd name="p0y14" fmla="*/ 80 h 1466"/>
              <a:gd name="p0x15" fmla="*/ 80 w 1603"/>
              <a:gd name="p0y15" fmla="*/ 0 h 1466"/>
              <a:gd name="p0x16" fmla="*/ 180 w 1603"/>
              <a:gd name="p0y16" fmla="*/ 0 h 146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1111"/>
              <a:lumOff val="8888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6" name="文本框 35"/>
          <p:cNvSpPr txBox="1"/>
          <p:nvPr>
            <p:custDataLst>
              <p:tags r:id="rId34"/>
            </p:custDataLst>
          </p:nvPr>
        </p:nvSpPr>
        <p:spPr>
          <a:xfrm>
            <a:off x="5781675" y="4671394"/>
            <a:ext cx="628650" cy="553403"/>
          </a:xfrm>
          <a:prstGeom prst="rect">
            <a:avLst/>
          </a:prstGeom>
          <a:noFill/>
        </p:spPr>
        <p:txBody>
          <a:bodyPr wrap="square" lIns="0" tIns="0" rIns="0" bIns="0" rtlCol="0" anchor="t">
            <a:noAutofit/>
          </a:bodyPr>
          <a:p>
            <a:pPr algn="ctr">
              <a:lnSpc>
                <a:spcPct val="104000"/>
              </a:lnSpc>
            </a:pPr>
            <a:r>
              <a:rPr sz="1650" b="1">
                <a:solidFill>
                  <a:schemeClr val="accent1">
                    <a:lumMod val="55833"/>
                  </a:schemeClr>
                </a:solidFill>
                <a:latin typeface="微软雅黑" panose="020B0503020204020204" charset="-122"/>
                <a:ea typeface="微软雅黑" panose="020B0503020204020204" charset="-122"/>
                <a:cs typeface="微软雅黑" panose="020B0503020204020204" charset="-122"/>
              </a:rPr>
              <a:t>“天价茶”</a:t>
            </a:r>
            <a:endParaRPr sz="1650" b="1">
              <a:solidFill>
                <a:schemeClr val="accent1">
                  <a:lumMod val="55833"/>
                </a:schemeClr>
              </a:solidFill>
              <a:latin typeface="微软雅黑" panose="020B0503020204020204" charset="-122"/>
              <a:ea typeface="微软雅黑" panose="020B0503020204020204" charset="-122"/>
              <a:cs typeface="微软雅黑" panose="020B0503020204020204" charset="-122"/>
            </a:endParaRPr>
          </a:p>
        </p:txBody>
      </p:sp>
      <p:sp>
        <p:nvSpPr>
          <p:cNvPr id="37" name="文本框 36"/>
          <p:cNvSpPr txBox="1"/>
          <p:nvPr>
            <p:custDataLst>
              <p:tags r:id="rId35"/>
            </p:custDataLst>
          </p:nvPr>
        </p:nvSpPr>
        <p:spPr>
          <a:xfrm>
            <a:off x="5714933" y="5141395"/>
            <a:ext cx="762076" cy="291465"/>
          </a:xfrm>
          <a:prstGeom prst="rect">
            <a:avLst/>
          </a:prstGeom>
          <a:noFill/>
        </p:spPr>
        <p:txBody>
          <a:bodyPr wrap="square" lIns="0" tIns="0" rIns="0" bIns="0" rtlCol="0" anchor="t">
            <a:noAutofit/>
          </a:bodyPr>
          <a:p>
            <a:pPr algn="ctr">
              <a:lnSpc>
                <a:spcPct val="150000"/>
              </a:lnSpc>
            </a:pPr>
            <a:r>
              <a:rPr sz="1200">
                <a:solidFill>
                  <a:schemeClr val="accent1">
                    <a:lumMod val="55833"/>
                  </a:schemeClr>
                </a:solidFill>
                <a:latin typeface="微软雅黑" panose="020B0503020204020204" charset="-122"/>
                <a:ea typeface="微软雅黑" panose="020B0503020204020204" charset="-122"/>
              </a:rPr>
              <a:t>高价茶叶</a:t>
            </a:r>
            <a:endParaRPr sz="1200">
              <a:solidFill>
                <a:schemeClr val="accent1">
                  <a:lumMod val="55833"/>
                </a:schemeClr>
              </a:solidFill>
              <a:latin typeface="微软雅黑" panose="020B0503020204020204" charset="-122"/>
              <a:ea typeface="微软雅黑" panose="020B0503020204020204" charset="-122"/>
            </a:endParaRPr>
          </a:p>
        </p:txBody>
      </p:sp>
      <p:sp>
        <p:nvSpPr>
          <p:cNvPr id="38" name="任意多边形 37"/>
          <p:cNvSpPr/>
          <p:nvPr>
            <p:custDataLst>
              <p:tags r:id="rId36"/>
            </p:custDataLst>
          </p:nvPr>
        </p:nvSpPr>
        <p:spPr>
          <a:xfrm>
            <a:off x="6718935" y="4571365"/>
            <a:ext cx="1018540" cy="931545"/>
          </a:xfrm>
          <a:custGeom>
            <a:avLst/>
            <a:gdLst>
              <a:gd name="sw" fmla="*/ 1 w 1603"/>
              <a:gd name="sh" fmla="*/ 1 h 1466"/>
              <a:gd name="mins" fmla="min sw sh"/>
              <a:gd name="dsw" fmla="+- 0 sw mins"/>
              <a:gd name="dsh" fmla="+- 0 sh mins"/>
              <a:gd name="p0x0" fmla="*/ 180 w 1603"/>
              <a:gd name="p0y0" fmla="*/ 0 h 1466"/>
              <a:gd name="p0x1" fmla="*/ 1423 w 1603"/>
              <a:gd name="p0y1" fmla="*/ 0 h 1466"/>
              <a:gd name="p0x2" fmla="*/ 1522 w 1603"/>
              <a:gd name="p0y2" fmla="*/ 0 h 1466"/>
              <a:gd name="p0x3" fmla="*/ 1603 w 1603"/>
              <a:gd name="p0y3" fmla="*/ 80 h 1466"/>
              <a:gd name="p0x4" fmla="*/ 1603 w 1603"/>
              <a:gd name="p0y4" fmla="*/ 180 h 1466"/>
              <a:gd name="p0x5" fmla="*/ 1603 w 1603"/>
              <a:gd name="p0y5" fmla="*/ 1286 h 1466"/>
              <a:gd name="p0x6" fmla="*/ 1603 w 1603"/>
              <a:gd name="p0y6" fmla="*/ 1385 h 1466"/>
              <a:gd name="p0x7" fmla="*/ 1522 w 1603"/>
              <a:gd name="p0y7" fmla="*/ 1466 h 1466"/>
              <a:gd name="p0x8" fmla="*/ 1423 w 1603"/>
              <a:gd name="p0y8" fmla="*/ 1466 h 1466"/>
              <a:gd name="p0x9" fmla="*/ 180 w 1603"/>
              <a:gd name="p0y9" fmla="*/ 1466 h 1466"/>
              <a:gd name="p0x10" fmla="*/ 80 w 1603"/>
              <a:gd name="p0y10" fmla="*/ 1466 h 1466"/>
              <a:gd name="p0x11" fmla="*/ 0 w 1603"/>
              <a:gd name="p0y11" fmla="*/ 1385 h 1466"/>
              <a:gd name="p0x12" fmla="*/ 0 w 1603"/>
              <a:gd name="p0y12" fmla="*/ 1286 h 1466"/>
              <a:gd name="p0x13" fmla="*/ 0 w 1603"/>
              <a:gd name="p0y13" fmla="*/ 180 h 1466"/>
              <a:gd name="p0x14" fmla="*/ 0 w 1603"/>
              <a:gd name="p0y14" fmla="*/ 80 h 1466"/>
              <a:gd name="p0x15" fmla="*/ 80 w 1603"/>
              <a:gd name="p0y15" fmla="*/ 0 h 1466"/>
              <a:gd name="p0x16" fmla="*/ 180 w 1603"/>
              <a:gd name="p0y16" fmla="*/ 0 h 146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1111"/>
              <a:lumOff val="8888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9" name="文本框 38"/>
          <p:cNvSpPr txBox="1"/>
          <p:nvPr>
            <p:custDataLst>
              <p:tags r:id="rId37"/>
            </p:custDataLst>
          </p:nvPr>
        </p:nvSpPr>
        <p:spPr>
          <a:xfrm>
            <a:off x="6809327" y="4671394"/>
            <a:ext cx="838200" cy="553403"/>
          </a:xfrm>
          <a:prstGeom prst="rect">
            <a:avLst/>
          </a:prstGeom>
          <a:noFill/>
        </p:spPr>
        <p:txBody>
          <a:bodyPr wrap="square" lIns="0" tIns="0" rIns="0" bIns="0" rtlCol="0" anchor="t">
            <a:noAutofit/>
          </a:bodyPr>
          <a:p>
            <a:pPr algn="ctr">
              <a:lnSpc>
                <a:spcPct val="104000"/>
              </a:lnSpc>
            </a:pPr>
            <a:r>
              <a:rPr sz="1650" b="1">
                <a:solidFill>
                  <a:schemeClr val="accent1">
                    <a:lumMod val="55833"/>
                  </a:schemeClr>
                </a:solidFill>
                <a:latin typeface="微软雅黑" panose="020B0503020204020204" charset="-122"/>
                <a:ea typeface="微软雅黑" panose="020B0503020204020204" charset="-122"/>
                <a:cs typeface="微软雅黑" panose="020B0503020204020204" charset="-122"/>
              </a:rPr>
              <a:t>“天价”月饼</a:t>
            </a:r>
            <a:endParaRPr sz="1650" b="1">
              <a:solidFill>
                <a:schemeClr val="accent1">
                  <a:lumMod val="55833"/>
                </a:schemeClr>
              </a:solidFill>
              <a:latin typeface="微软雅黑" panose="020B0503020204020204" charset="-122"/>
              <a:ea typeface="微软雅黑" panose="020B0503020204020204" charset="-122"/>
              <a:cs typeface="微软雅黑" panose="020B0503020204020204" charset="-122"/>
            </a:endParaRPr>
          </a:p>
        </p:txBody>
      </p:sp>
      <p:sp>
        <p:nvSpPr>
          <p:cNvPr id="40" name="文本框 39"/>
          <p:cNvSpPr txBox="1"/>
          <p:nvPr>
            <p:custDataLst>
              <p:tags r:id="rId38"/>
            </p:custDataLst>
          </p:nvPr>
        </p:nvSpPr>
        <p:spPr>
          <a:xfrm>
            <a:off x="6847360" y="5141395"/>
            <a:ext cx="762076" cy="291465"/>
          </a:xfrm>
          <a:prstGeom prst="rect">
            <a:avLst/>
          </a:prstGeom>
          <a:noFill/>
        </p:spPr>
        <p:txBody>
          <a:bodyPr wrap="square" lIns="0" tIns="0" rIns="0" bIns="0" rtlCol="0" anchor="t">
            <a:noAutofit/>
          </a:bodyPr>
          <a:p>
            <a:pPr algn="ctr">
              <a:lnSpc>
                <a:spcPct val="150000"/>
              </a:lnSpc>
            </a:pPr>
            <a:r>
              <a:rPr sz="1200">
                <a:solidFill>
                  <a:schemeClr val="accent1">
                    <a:lumMod val="55833"/>
                  </a:schemeClr>
                </a:solidFill>
                <a:latin typeface="微软雅黑" panose="020B0503020204020204" charset="-122"/>
                <a:ea typeface="微软雅黑" panose="020B0503020204020204" charset="-122"/>
              </a:rPr>
              <a:t>礼品包装</a:t>
            </a:r>
            <a:endParaRPr sz="1200">
              <a:solidFill>
                <a:schemeClr val="accent1">
                  <a:lumMod val="55833"/>
                </a:schemeClr>
              </a:solidFill>
              <a:latin typeface="微软雅黑" panose="020B0503020204020204" charset="-122"/>
              <a:ea typeface="微软雅黑" panose="020B0503020204020204" charset="-122"/>
            </a:endParaRPr>
          </a:p>
        </p:txBody>
      </p:sp>
      <p:sp>
        <p:nvSpPr>
          <p:cNvPr id="41" name="任意多边形 40"/>
          <p:cNvSpPr/>
          <p:nvPr>
            <p:custDataLst>
              <p:tags r:id="rId39"/>
            </p:custDataLst>
          </p:nvPr>
        </p:nvSpPr>
        <p:spPr>
          <a:xfrm>
            <a:off x="4453890" y="5655310"/>
            <a:ext cx="1661160" cy="697865"/>
          </a:xfrm>
          <a:custGeom>
            <a:avLst/>
            <a:gdLst>
              <a:gd name="sw" fmla="*/ 1 w 2615"/>
              <a:gd name="sh" fmla="*/ 1 h 1098"/>
              <a:gd name="mins" fmla="min sw sh"/>
              <a:gd name="dsw" fmla="+- 0 sw mins"/>
              <a:gd name="dsh" fmla="+- 0 sh mins"/>
              <a:gd name="p0x0" fmla="*/ 180 w 2615"/>
              <a:gd name="p0y0" fmla="*/ 0 h 1098"/>
              <a:gd name="p0x1" fmla="*/ 2435 w 2615"/>
              <a:gd name="p0y1" fmla="*/ 0 h 1098"/>
              <a:gd name="p0x2" fmla="*/ 2534 w 2615"/>
              <a:gd name="p0y2" fmla="*/ 0 h 1098"/>
              <a:gd name="p0x3" fmla="*/ 2615 w 2615"/>
              <a:gd name="p0y3" fmla="*/ 80 h 1098"/>
              <a:gd name="p0x4" fmla="*/ 2615 w 2615"/>
              <a:gd name="p0y4" fmla="*/ 180 h 1098"/>
              <a:gd name="p0x5" fmla="*/ 2615 w 2615"/>
              <a:gd name="p0y5" fmla="*/ 918 h 1098"/>
              <a:gd name="p0x6" fmla="*/ 2615 w 2615"/>
              <a:gd name="p0y6" fmla="*/ 1018 h 1098"/>
              <a:gd name="p0x7" fmla="*/ 2534 w 2615"/>
              <a:gd name="p0y7" fmla="*/ 1098 h 1098"/>
              <a:gd name="p0x8" fmla="*/ 2435 w 2615"/>
              <a:gd name="p0y8" fmla="*/ 1098 h 1098"/>
              <a:gd name="p0x9" fmla="*/ 180 w 2615"/>
              <a:gd name="p0y9" fmla="*/ 1098 h 1098"/>
              <a:gd name="p0x10" fmla="*/ 80 w 2615"/>
              <a:gd name="p0y10" fmla="*/ 1098 h 1098"/>
              <a:gd name="p0x11" fmla="*/ 0 w 2615"/>
              <a:gd name="p0y11" fmla="*/ 1018 h 1098"/>
              <a:gd name="p0x12" fmla="*/ 0 w 2615"/>
              <a:gd name="p0y12" fmla="*/ 918 h 1098"/>
              <a:gd name="p0x13" fmla="*/ 0 w 2615"/>
              <a:gd name="p0y13" fmla="*/ 180 h 1098"/>
              <a:gd name="p0x14" fmla="*/ 0 w 2615"/>
              <a:gd name="p0y14" fmla="*/ 80 h 1098"/>
              <a:gd name="p0x15" fmla="*/ 80 w 2615"/>
              <a:gd name="p0y15" fmla="*/ 0 h 1098"/>
              <a:gd name="p0x16" fmla="*/ 180 w 2615"/>
              <a:gd name="p0y16" fmla="*/ 0 h 1098"/>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DF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2" name="文本框 41"/>
          <p:cNvSpPr txBox="1"/>
          <p:nvPr>
            <p:custDataLst>
              <p:tags r:id="rId40"/>
            </p:custDataLst>
          </p:nvPr>
        </p:nvSpPr>
        <p:spPr>
          <a:xfrm>
            <a:off x="4760862" y="5754862"/>
            <a:ext cx="1047750" cy="291465"/>
          </a:xfrm>
          <a:prstGeom prst="rect">
            <a:avLst/>
          </a:prstGeom>
          <a:noFill/>
        </p:spPr>
        <p:txBody>
          <a:bodyPr wrap="square" lIns="0" tIns="0" rIns="0" bIns="0" rtlCol="0" anchor="t">
            <a:noAutofit/>
          </a:bodyPr>
          <a:p>
            <a:pPr algn="ctr">
              <a:lnSpc>
                <a:spcPct val="104000"/>
              </a:lnSpc>
            </a:pPr>
            <a:r>
              <a:rPr sz="1650" b="1">
                <a:solidFill>
                  <a:schemeClr val="tx2"/>
                </a:solidFill>
                <a:latin typeface="微软雅黑" panose="020B0503020204020204" charset="-122"/>
                <a:ea typeface="微软雅黑" panose="020B0503020204020204" charset="-122"/>
              </a:rPr>
              <a:t>蟹卡蟹券</a:t>
            </a:r>
            <a:endParaRPr sz="1650" b="1">
              <a:solidFill>
                <a:schemeClr val="tx2"/>
              </a:solidFill>
              <a:latin typeface="微软雅黑" panose="020B0503020204020204" charset="-122"/>
              <a:ea typeface="微软雅黑" panose="020B0503020204020204" charset="-122"/>
            </a:endParaRPr>
          </a:p>
        </p:txBody>
      </p:sp>
      <p:sp>
        <p:nvSpPr>
          <p:cNvPr id="43" name="文本框 42"/>
          <p:cNvSpPr txBox="1"/>
          <p:nvPr>
            <p:custDataLst>
              <p:tags r:id="rId41"/>
            </p:custDataLst>
          </p:nvPr>
        </p:nvSpPr>
        <p:spPr>
          <a:xfrm>
            <a:off x="4903737" y="5996187"/>
            <a:ext cx="762076" cy="291465"/>
          </a:xfrm>
          <a:prstGeom prst="rect">
            <a:avLst/>
          </a:prstGeom>
          <a:noFill/>
        </p:spPr>
        <p:txBody>
          <a:bodyPr wrap="square" lIns="0" tIns="0" rIns="0" bIns="0" rtlCol="0" anchor="t">
            <a:noAutofit/>
          </a:bodyPr>
          <a:p>
            <a:pPr algn="ctr">
              <a:lnSpc>
                <a:spcPct val="150000"/>
              </a:lnSpc>
            </a:pPr>
            <a:r>
              <a:rPr sz="1200">
                <a:solidFill>
                  <a:srgbClr val="6B3333"/>
                </a:solidFill>
                <a:latin typeface="微软雅黑" panose="020B0503020204020204" charset="-122"/>
                <a:ea typeface="微软雅黑" panose="020B0503020204020204" charset="-122"/>
              </a:rPr>
              <a:t>提货凭证</a:t>
            </a:r>
            <a:endParaRPr sz="1200">
              <a:solidFill>
                <a:srgbClr val="6B3333"/>
              </a:solidFill>
              <a:latin typeface="微软雅黑" panose="020B0503020204020204" charset="-122"/>
              <a:ea typeface="微软雅黑" panose="020B0503020204020204" charset="-122"/>
            </a:endParaRPr>
          </a:p>
        </p:txBody>
      </p:sp>
      <p:sp>
        <p:nvSpPr>
          <p:cNvPr id="44" name="任意多边形 43"/>
          <p:cNvSpPr/>
          <p:nvPr>
            <p:custDataLst>
              <p:tags r:id="rId42"/>
            </p:custDataLst>
          </p:nvPr>
        </p:nvSpPr>
        <p:spPr>
          <a:xfrm>
            <a:off x="8094345" y="2590165"/>
            <a:ext cx="3521075" cy="3881755"/>
          </a:xfrm>
          <a:custGeom>
            <a:avLst/>
            <a:gdLst>
              <a:gd name="sw" fmla="*/ 1 w 5544"/>
              <a:gd name="sh" fmla="*/ 1 h 6113"/>
              <a:gd name="mins" fmla="min sw sh"/>
              <a:gd name="dsw" fmla="+- 0 sw mins"/>
              <a:gd name="dsh" fmla="+- 0 sh mins"/>
              <a:gd name="p0x0" fmla="*/ 180 w 5544"/>
              <a:gd name="p0y0" fmla="*/ 0 h 6113"/>
              <a:gd name="p0x1" fmla="*/ 5364 w 5544"/>
              <a:gd name="p0y1" fmla="*/ 0 h 6113"/>
              <a:gd name="p0x2" fmla="*/ 5464 w 5544"/>
              <a:gd name="p0y2" fmla="*/ 0 h 6113"/>
              <a:gd name="p0x3" fmla="*/ 5544 w 5544"/>
              <a:gd name="p0y3" fmla="*/ 80 h 6113"/>
              <a:gd name="p0x4" fmla="*/ 5544 w 5544"/>
              <a:gd name="p0y4" fmla="*/ 180 h 6113"/>
              <a:gd name="p0x5" fmla="*/ 5544 w 5544"/>
              <a:gd name="p0y5" fmla="*/ 5933 h 6113"/>
              <a:gd name="p0x6" fmla="*/ 5544 w 5544"/>
              <a:gd name="p0y6" fmla="*/ 6032 h 6113"/>
              <a:gd name="p0x7" fmla="*/ 5464 w 5544"/>
              <a:gd name="p0y7" fmla="*/ 6113 h 6113"/>
              <a:gd name="p0x8" fmla="*/ 5364 w 5544"/>
              <a:gd name="p0y8" fmla="*/ 6113 h 6113"/>
              <a:gd name="p0x9" fmla="*/ 180 w 5544"/>
              <a:gd name="p0y9" fmla="*/ 6113 h 6113"/>
              <a:gd name="p0x10" fmla="*/ 80 w 5544"/>
              <a:gd name="p0y10" fmla="*/ 6113 h 6113"/>
              <a:gd name="p0x11" fmla="*/ 0 w 5544"/>
              <a:gd name="p0y11" fmla="*/ 6032 h 6113"/>
              <a:gd name="p0x12" fmla="*/ 0 w 5544"/>
              <a:gd name="p0y12" fmla="*/ 5933 h 6113"/>
              <a:gd name="p0x13" fmla="*/ 0 w 5544"/>
              <a:gd name="p0y13" fmla="*/ 180 h 6113"/>
              <a:gd name="p0x14" fmla="*/ 0 w 5544"/>
              <a:gd name="p0y14" fmla="*/ 80 h 6113"/>
              <a:gd name="p0x15" fmla="*/ 80 w 5544"/>
              <a:gd name="p0y15" fmla="*/ 0 h 6113"/>
              <a:gd name="p0x16" fmla="*/ 180 w 5544"/>
              <a:gd name="p0y16" fmla="*/ 0 h 611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9525" cmpd="sng">
            <a:solidFill>
              <a:schemeClr val="accent1">
                <a:lumMod val="21481"/>
                <a:lumOff val="78519"/>
              </a:schemeClr>
            </a:solidFill>
            <a:prstDash val="solid"/>
          </a:ln>
          <a:effectLst>
            <a:outerShdw blurRad="342900" dist="95250" dir="5399999" algn="ctr" rotWithShape="0">
              <a:schemeClr val="accent1">
                <a:lumMod val="29167"/>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5" name="任意多边形 44"/>
          <p:cNvSpPr/>
          <p:nvPr>
            <p:custDataLst>
              <p:tags r:id="rId43"/>
            </p:custDataLst>
          </p:nvPr>
        </p:nvSpPr>
        <p:spPr>
          <a:xfrm>
            <a:off x="8213090" y="2708910"/>
            <a:ext cx="789940" cy="276225"/>
          </a:xfrm>
          <a:custGeom>
            <a:avLst/>
            <a:gdLst>
              <a:gd name="sw" fmla="*/ 1 w 1243"/>
              <a:gd name="sh" fmla="*/ 1 h 435"/>
              <a:gd name="mins" fmla="min sw sh"/>
              <a:gd name="dsw" fmla="+- 0 sw mins"/>
              <a:gd name="dsh" fmla="+- 0 sh mins"/>
              <a:gd name="p0x0" fmla="*/ 217 w 1243"/>
              <a:gd name="p0y0" fmla="*/ 0 h 435"/>
              <a:gd name="p0x1" fmla="*/ 1025 w 1243"/>
              <a:gd name="p0y1" fmla="*/ 0 h 435"/>
              <a:gd name="p0x2" fmla="*/ 1145 w 1243"/>
              <a:gd name="p0y2" fmla="*/ 0 h 435"/>
              <a:gd name="p0x3" fmla="*/ 1243 w 1243"/>
              <a:gd name="p0y3" fmla="*/ 97 h 435"/>
              <a:gd name="p0x4" fmla="*/ 1243 w 1243"/>
              <a:gd name="p0y4" fmla="*/ 217 h 435"/>
              <a:gd name="p0x5" fmla="*/ 1243 w 1243"/>
              <a:gd name="p0y5" fmla="*/ 337 h 435"/>
              <a:gd name="p0x6" fmla="*/ 1145 w 1243"/>
              <a:gd name="p0y6" fmla="*/ 435 h 435"/>
              <a:gd name="p0x7" fmla="*/ 1025 w 1243"/>
              <a:gd name="p0y7" fmla="*/ 435 h 435"/>
              <a:gd name="p0x8" fmla="*/ 217 w 1243"/>
              <a:gd name="p0y8" fmla="*/ 435 h 435"/>
              <a:gd name="p0x9" fmla="*/ 97 w 1243"/>
              <a:gd name="p0y9" fmla="*/ 435 h 435"/>
              <a:gd name="p0x10" fmla="*/ 0 w 1243"/>
              <a:gd name="p0y10" fmla="*/ 337 h 435"/>
              <a:gd name="p0x11" fmla="*/ 0 w 1243"/>
              <a:gd name="p0y11" fmla="*/ 217 h 435"/>
              <a:gd name="p0x12" fmla="*/ 0 w 1243"/>
              <a:gd name="p0y12" fmla="*/ 97 h 435"/>
              <a:gd name="p0x13" fmla="*/ 97 w 1243"/>
              <a:gd name="p0y13" fmla="*/ 0 h 435"/>
              <a:gd name="p0x14" fmla="*/ 217 w 1243"/>
              <a:gd name="p0y14" fmla="*/ 0 h 43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6" name="文本框 45"/>
          <p:cNvSpPr txBox="1"/>
          <p:nvPr>
            <p:custDataLst>
              <p:tags r:id="rId44"/>
            </p:custDataLst>
          </p:nvPr>
        </p:nvSpPr>
        <p:spPr>
          <a:xfrm>
            <a:off x="8366074" y="2747372"/>
            <a:ext cx="637061" cy="200025"/>
          </a:xfrm>
          <a:prstGeom prst="rect">
            <a:avLst/>
          </a:prstGeom>
          <a:noFill/>
        </p:spPr>
        <p:txBody>
          <a:bodyPr wrap="square" lIns="0" tIns="0" rIns="0" bIns="0" rtlCol="0" anchor="t">
            <a:noAutofit/>
          </a:bodyPr>
          <a:p>
            <a:pPr algn="l"/>
            <a:r>
              <a:rPr sz="1200" b="1" spc="72">
                <a:solidFill>
                  <a:schemeClr val="accent1">
                    <a:lumMod val="0"/>
                    <a:lumOff val="100000"/>
                  </a:schemeClr>
                </a:solidFill>
                <a:latin typeface="微软雅黑" panose="020B0503020204020204" charset="-122"/>
                <a:ea typeface="微软雅黑" panose="020B0503020204020204" charset="-122"/>
              </a:rPr>
              <a:t>警惕三</a:t>
            </a:r>
            <a:endParaRPr sz="1200" b="1" spc="72">
              <a:solidFill>
                <a:schemeClr val="accent1">
                  <a:lumMod val="0"/>
                  <a:lumOff val="100000"/>
                </a:schemeClr>
              </a:solidFill>
              <a:latin typeface="微软雅黑" panose="020B0503020204020204" charset="-122"/>
              <a:ea typeface="微软雅黑" panose="020B0503020204020204" charset="-122"/>
            </a:endParaRPr>
          </a:p>
        </p:txBody>
      </p:sp>
      <p:sp>
        <p:nvSpPr>
          <p:cNvPr id="47" name="文本框 46"/>
          <p:cNvSpPr txBox="1"/>
          <p:nvPr>
            <p:custDataLst>
              <p:tags r:id="rId45"/>
            </p:custDataLst>
          </p:nvPr>
        </p:nvSpPr>
        <p:spPr>
          <a:xfrm>
            <a:off x="8213674" y="3121704"/>
            <a:ext cx="3282925" cy="365760"/>
          </a:xfrm>
          <a:prstGeom prst="rect">
            <a:avLst/>
          </a:prstGeom>
          <a:noFill/>
        </p:spPr>
        <p:txBody>
          <a:bodyPr wrap="square" lIns="0" tIns="0" rIns="0" bIns="0" rtlCol="0" anchor="t">
            <a:noAutofit/>
          </a:bodyPr>
          <a:p>
            <a:pPr algn="l">
              <a:lnSpc>
                <a:spcPct val="104000"/>
              </a:lnSpc>
            </a:pPr>
            <a:r>
              <a:rPr sz="2100" b="1">
                <a:solidFill>
                  <a:schemeClr val="tx2"/>
                </a:solidFill>
                <a:latin typeface="微软雅黑" panose="020B0503020204020204" charset="-122"/>
                <a:ea typeface="微软雅黑" panose="020B0503020204020204" charset="-122"/>
              </a:rPr>
              <a:t>圈子文化</a:t>
            </a:r>
            <a:endParaRPr sz="2100" b="1">
              <a:solidFill>
                <a:schemeClr val="tx2"/>
              </a:solidFill>
              <a:latin typeface="微软雅黑" panose="020B0503020204020204" charset="-122"/>
              <a:ea typeface="微软雅黑" panose="020B0503020204020204" charset="-122"/>
            </a:endParaRPr>
          </a:p>
        </p:txBody>
      </p:sp>
      <p:sp>
        <p:nvSpPr>
          <p:cNvPr id="48" name="文本框 47"/>
          <p:cNvSpPr txBox="1"/>
          <p:nvPr>
            <p:custDataLst>
              <p:tags r:id="rId46"/>
            </p:custDataLst>
          </p:nvPr>
        </p:nvSpPr>
        <p:spPr>
          <a:xfrm>
            <a:off x="8213674" y="3547472"/>
            <a:ext cx="3282925" cy="252413"/>
          </a:xfrm>
          <a:prstGeom prst="rect">
            <a:avLst/>
          </a:prstGeom>
          <a:noFill/>
        </p:spPr>
        <p:txBody>
          <a:bodyPr wrap="square" lIns="0" tIns="0" rIns="0" bIns="0" rtlCol="0" anchor="t">
            <a:noAutofit/>
          </a:bodyPr>
          <a:p>
            <a:pPr algn="l"/>
            <a:r>
              <a:rPr sz="1500">
                <a:solidFill>
                  <a:srgbClr val="9A7676"/>
                </a:solidFill>
                <a:latin typeface="微软雅黑" panose="020B0503020204020204" charset="-122"/>
                <a:ea typeface="微软雅黑" panose="020B0503020204020204" charset="-122"/>
                <a:cs typeface="微软雅黑" panose="020B0503020204020204" charset="-122"/>
              </a:rPr>
              <a:t>改头换面的“小圈子”</a:t>
            </a:r>
            <a:endParaRPr sz="1500">
              <a:solidFill>
                <a:srgbClr val="9A7676"/>
              </a:solidFill>
              <a:latin typeface="微软雅黑" panose="020B0503020204020204" charset="-122"/>
              <a:ea typeface="微软雅黑" panose="020B0503020204020204" charset="-122"/>
              <a:cs typeface="微软雅黑" panose="020B0503020204020204" charset="-122"/>
            </a:endParaRPr>
          </a:p>
        </p:txBody>
      </p:sp>
      <p:sp>
        <p:nvSpPr>
          <p:cNvPr id="49" name="矩形 48"/>
          <p:cNvSpPr/>
          <p:nvPr>
            <p:custDataLst>
              <p:tags r:id="rId47"/>
            </p:custDataLst>
          </p:nvPr>
        </p:nvSpPr>
        <p:spPr>
          <a:xfrm>
            <a:off x="8213090" y="3952240"/>
            <a:ext cx="3282950" cy="9525"/>
          </a:xfrm>
          <a:prstGeom prst="rect">
            <a:avLst/>
          </a:pr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0" name="文本框 49"/>
          <p:cNvSpPr txBox="1"/>
          <p:nvPr>
            <p:custDataLst>
              <p:tags r:id="rId48"/>
            </p:custDataLst>
          </p:nvPr>
        </p:nvSpPr>
        <p:spPr>
          <a:xfrm>
            <a:off x="8213674" y="4191229"/>
            <a:ext cx="3282925" cy="1052512"/>
          </a:xfrm>
          <a:prstGeom prst="rect">
            <a:avLst/>
          </a:prstGeom>
          <a:noFill/>
        </p:spPr>
        <p:txBody>
          <a:bodyPr wrap="square" lIns="0" tIns="0" rIns="0" bIns="0" rtlCol="0" anchor="t">
            <a:noAutofit/>
          </a:bodyPr>
          <a:p>
            <a:pPr algn="l">
              <a:lnSpc>
                <a:spcPct val="150000"/>
              </a:lnSpc>
            </a:pPr>
            <a:r>
              <a:rPr sz="1500">
                <a:solidFill>
                  <a:srgbClr val="3F0707"/>
                </a:solidFill>
                <a:latin typeface="微软雅黑" panose="020B0503020204020204" charset="-122"/>
                <a:ea typeface="微软雅黑" panose="020B0503020204020204" charset="-122"/>
                <a:cs typeface="微软雅黑" panose="020B0503020204020204" charset="-122"/>
              </a:rPr>
              <a:t>警惕“老板家宴”、带有赌博性质的“牌局饭局”等</a:t>
            </a:r>
            <a:r>
              <a:rPr sz="1500" b="1">
                <a:solidFill>
                  <a:schemeClr val="tx2"/>
                </a:solidFill>
                <a:latin typeface="微软雅黑" panose="020B0503020204020204" charset="-122"/>
                <a:ea typeface="微软雅黑" panose="020B0503020204020204" charset="-122"/>
              </a:rPr>
              <a:t>改头换面</a:t>
            </a:r>
            <a:r>
              <a:rPr sz="1500">
                <a:solidFill>
                  <a:srgbClr val="3F0707"/>
                </a:solidFill>
                <a:latin typeface="微软雅黑" panose="020B0503020204020204" charset="-122"/>
                <a:ea typeface="微软雅黑" panose="020B0503020204020204" charset="-122"/>
              </a:rPr>
              <a:t>的</a:t>
            </a:r>
            <a:r>
              <a:rPr sz="1500" b="1">
                <a:solidFill>
                  <a:schemeClr val="tx2"/>
                </a:solidFill>
                <a:latin typeface="微软雅黑" panose="020B0503020204020204" charset="-122"/>
                <a:ea typeface="微软雅黑" panose="020B0503020204020204" charset="-122"/>
                <a:cs typeface="微软雅黑" panose="020B0503020204020204" charset="-122"/>
              </a:rPr>
              <a:t>“圈子文化”</a:t>
            </a:r>
            <a:r>
              <a:rPr sz="1500">
                <a:solidFill>
                  <a:srgbClr val="3F0707"/>
                </a:solidFill>
                <a:latin typeface="微软雅黑" panose="020B0503020204020204" charset="-122"/>
                <a:ea typeface="微软雅黑" panose="020B0503020204020204" charset="-122"/>
              </a:rPr>
              <a:t>。</a:t>
            </a:r>
            <a:endParaRPr sz="1500">
              <a:solidFill>
                <a:srgbClr val="3F0707"/>
              </a:solidFill>
              <a:latin typeface="微软雅黑" panose="020B0503020204020204" charset="-122"/>
              <a:ea typeface="微软雅黑" panose="020B0503020204020204" charset="-122"/>
            </a:endParaRPr>
          </a:p>
        </p:txBody>
      </p:sp>
      <p:sp>
        <p:nvSpPr>
          <p:cNvPr id="51" name="任意多边形 50"/>
          <p:cNvSpPr/>
          <p:nvPr>
            <p:custDataLst>
              <p:tags r:id="rId49"/>
            </p:custDataLst>
          </p:nvPr>
        </p:nvSpPr>
        <p:spPr>
          <a:xfrm>
            <a:off x="8213090" y="5477510"/>
            <a:ext cx="1069340" cy="784225"/>
          </a:xfrm>
          <a:custGeom>
            <a:avLst/>
            <a:gdLst>
              <a:gd name="sw" fmla="*/ 1 w 1683"/>
              <a:gd name="sh" fmla="*/ 1 h 1234"/>
              <a:gd name="mins" fmla="min sw sh"/>
              <a:gd name="dsw" fmla="+- 0 sw mins"/>
              <a:gd name="dsh" fmla="+- 0 sh mins"/>
              <a:gd name="p0x0" fmla="*/ 180 w 1683"/>
              <a:gd name="p0y0" fmla="*/ 0 h 1234"/>
              <a:gd name="p0x1" fmla="*/ 1503 w 1683"/>
              <a:gd name="p0y1" fmla="*/ 0 h 1234"/>
              <a:gd name="p0x2" fmla="*/ 1602 w 1683"/>
              <a:gd name="p0y2" fmla="*/ 0 h 1234"/>
              <a:gd name="p0x3" fmla="*/ 1683 w 1683"/>
              <a:gd name="p0y3" fmla="*/ 80 h 1234"/>
              <a:gd name="p0x4" fmla="*/ 1683 w 1683"/>
              <a:gd name="p0y4" fmla="*/ 180 h 1234"/>
              <a:gd name="p0x5" fmla="*/ 1683 w 1683"/>
              <a:gd name="p0y5" fmla="*/ 1054 h 1234"/>
              <a:gd name="p0x6" fmla="*/ 1683 w 1683"/>
              <a:gd name="p0y6" fmla="*/ 1153 h 1234"/>
              <a:gd name="p0x7" fmla="*/ 1602 w 1683"/>
              <a:gd name="p0y7" fmla="*/ 1234 h 1234"/>
              <a:gd name="p0x8" fmla="*/ 1503 w 1683"/>
              <a:gd name="p0y8" fmla="*/ 1234 h 1234"/>
              <a:gd name="p0x9" fmla="*/ 180 w 1683"/>
              <a:gd name="p0y9" fmla="*/ 1234 h 1234"/>
              <a:gd name="p0x10" fmla="*/ 80 w 1683"/>
              <a:gd name="p0y10" fmla="*/ 1234 h 1234"/>
              <a:gd name="p0x11" fmla="*/ 0 w 1683"/>
              <a:gd name="p0y11" fmla="*/ 1153 h 1234"/>
              <a:gd name="p0x12" fmla="*/ 0 w 1683"/>
              <a:gd name="p0y12" fmla="*/ 1054 h 1234"/>
              <a:gd name="p0x13" fmla="*/ 0 w 1683"/>
              <a:gd name="p0y13" fmla="*/ 180 h 1234"/>
              <a:gd name="p0x14" fmla="*/ 0 w 1683"/>
              <a:gd name="p0y14" fmla="*/ 80 h 1234"/>
              <a:gd name="p0x15" fmla="*/ 80 w 1683"/>
              <a:gd name="p0y15" fmla="*/ 0 h 1234"/>
              <a:gd name="p0x16" fmla="*/ 180 w 1683"/>
              <a:gd name="p0y16" fmla="*/ 0 h 123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1111"/>
              <a:lumOff val="8888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2" name="文本框 51"/>
          <p:cNvSpPr txBox="1"/>
          <p:nvPr>
            <p:custDataLst>
              <p:tags r:id="rId50"/>
            </p:custDataLst>
          </p:nvPr>
        </p:nvSpPr>
        <p:spPr>
          <a:xfrm>
            <a:off x="8224238" y="5577459"/>
            <a:ext cx="1047750" cy="291465"/>
          </a:xfrm>
          <a:prstGeom prst="rect">
            <a:avLst/>
          </a:prstGeom>
          <a:noFill/>
        </p:spPr>
        <p:txBody>
          <a:bodyPr wrap="square" lIns="0" tIns="0" rIns="0" bIns="0" rtlCol="0" anchor="t">
            <a:noAutofit/>
          </a:bodyPr>
          <a:p>
            <a:pPr algn="ctr">
              <a:lnSpc>
                <a:spcPct val="104000"/>
              </a:lnSpc>
            </a:pPr>
            <a:r>
              <a:rPr sz="1650" b="1">
                <a:solidFill>
                  <a:schemeClr val="accent1">
                    <a:lumMod val="55833"/>
                  </a:schemeClr>
                </a:solidFill>
                <a:latin typeface="微软雅黑" panose="020B0503020204020204" charset="-122"/>
                <a:ea typeface="微软雅黑" panose="020B0503020204020204" charset="-122"/>
              </a:rPr>
              <a:t>老板家宴</a:t>
            </a:r>
            <a:endParaRPr sz="1650" b="1">
              <a:solidFill>
                <a:schemeClr val="accent1">
                  <a:lumMod val="55833"/>
                </a:schemeClr>
              </a:solidFill>
              <a:latin typeface="微软雅黑" panose="020B0503020204020204" charset="-122"/>
              <a:ea typeface="微软雅黑" panose="020B0503020204020204" charset="-122"/>
            </a:endParaRPr>
          </a:p>
        </p:txBody>
      </p:sp>
      <p:sp>
        <p:nvSpPr>
          <p:cNvPr id="53" name="文本框 52"/>
          <p:cNvSpPr txBox="1"/>
          <p:nvPr>
            <p:custDataLst>
              <p:tags r:id="rId51"/>
            </p:custDataLst>
          </p:nvPr>
        </p:nvSpPr>
        <p:spPr>
          <a:xfrm>
            <a:off x="8367046" y="5860828"/>
            <a:ext cx="762076" cy="291465"/>
          </a:xfrm>
          <a:prstGeom prst="rect">
            <a:avLst/>
          </a:prstGeom>
          <a:noFill/>
        </p:spPr>
        <p:txBody>
          <a:bodyPr wrap="square" lIns="0" tIns="0" rIns="0" bIns="0" rtlCol="0" anchor="t">
            <a:noAutofit/>
          </a:bodyPr>
          <a:p>
            <a:pPr algn="ctr">
              <a:lnSpc>
                <a:spcPct val="150000"/>
              </a:lnSpc>
            </a:pPr>
            <a:r>
              <a:rPr sz="1200">
                <a:solidFill>
                  <a:schemeClr val="accent1">
                    <a:lumMod val="55833"/>
                  </a:schemeClr>
                </a:solidFill>
                <a:latin typeface="微软雅黑" panose="020B0503020204020204" charset="-122"/>
                <a:ea typeface="微软雅黑" panose="020B0503020204020204" charset="-122"/>
              </a:rPr>
              <a:t>私人宴请</a:t>
            </a:r>
            <a:endParaRPr sz="1200">
              <a:solidFill>
                <a:schemeClr val="accent1">
                  <a:lumMod val="55833"/>
                </a:schemeClr>
              </a:solidFill>
              <a:latin typeface="微软雅黑" panose="020B0503020204020204" charset="-122"/>
              <a:ea typeface="微软雅黑" panose="020B0503020204020204" charset="-122"/>
            </a:endParaRPr>
          </a:p>
        </p:txBody>
      </p:sp>
      <p:sp>
        <p:nvSpPr>
          <p:cNvPr id="54" name="任意多边形 53"/>
          <p:cNvSpPr/>
          <p:nvPr>
            <p:custDataLst>
              <p:tags r:id="rId52"/>
            </p:custDataLst>
          </p:nvPr>
        </p:nvSpPr>
        <p:spPr>
          <a:xfrm>
            <a:off x="9396730" y="5477510"/>
            <a:ext cx="1068705" cy="784225"/>
          </a:xfrm>
          <a:custGeom>
            <a:avLst/>
            <a:gdLst>
              <a:gd name="sw" fmla="*/ 1 w 1683"/>
              <a:gd name="sh" fmla="*/ 1 h 1234"/>
              <a:gd name="mins" fmla="min sw sh"/>
              <a:gd name="dsw" fmla="+- 0 sw mins"/>
              <a:gd name="dsh" fmla="+- 0 sh mins"/>
              <a:gd name="p0x0" fmla="*/ 180 w 1683"/>
              <a:gd name="p0y0" fmla="*/ 0 h 1234"/>
              <a:gd name="p0x1" fmla="*/ 1503 w 1683"/>
              <a:gd name="p0y1" fmla="*/ 0 h 1234"/>
              <a:gd name="p0x2" fmla="*/ 1602 w 1683"/>
              <a:gd name="p0y2" fmla="*/ 0 h 1234"/>
              <a:gd name="p0x3" fmla="*/ 1683 w 1683"/>
              <a:gd name="p0y3" fmla="*/ 80 h 1234"/>
              <a:gd name="p0x4" fmla="*/ 1683 w 1683"/>
              <a:gd name="p0y4" fmla="*/ 180 h 1234"/>
              <a:gd name="p0x5" fmla="*/ 1683 w 1683"/>
              <a:gd name="p0y5" fmla="*/ 1054 h 1234"/>
              <a:gd name="p0x6" fmla="*/ 1683 w 1683"/>
              <a:gd name="p0y6" fmla="*/ 1153 h 1234"/>
              <a:gd name="p0x7" fmla="*/ 1602 w 1683"/>
              <a:gd name="p0y7" fmla="*/ 1234 h 1234"/>
              <a:gd name="p0x8" fmla="*/ 1503 w 1683"/>
              <a:gd name="p0y8" fmla="*/ 1234 h 1234"/>
              <a:gd name="p0x9" fmla="*/ 180 w 1683"/>
              <a:gd name="p0y9" fmla="*/ 1234 h 1234"/>
              <a:gd name="p0x10" fmla="*/ 80 w 1683"/>
              <a:gd name="p0y10" fmla="*/ 1234 h 1234"/>
              <a:gd name="p0x11" fmla="*/ 0 w 1683"/>
              <a:gd name="p0y11" fmla="*/ 1153 h 1234"/>
              <a:gd name="p0x12" fmla="*/ 0 w 1683"/>
              <a:gd name="p0y12" fmla="*/ 1054 h 1234"/>
              <a:gd name="p0x13" fmla="*/ 0 w 1683"/>
              <a:gd name="p0y13" fmla="*/ 180 h 1234"/>
              <a:gd name="p0x14" fmla="*/ 0 w 1683"/>
              <a:gd name="p0y14" fmla="*/ 80 h 1234"/>
              <a:gd name="p0x15" fmla="*/ 80 w 1683"/>
              <a:gd name="p0y15" fmla="*/ 0 h 1234"/>
              <a:gd name="p0x16" fmla="*/ 180 w 1683"/>
              <a:gd name="p0y16" fmla="*/ 0 h 123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1111"/>
              <a:lumOff val="8888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5" name="文本框 54"/>
          <p:cNvSpPr txBox="1"/>
          <p:nvPr>
            <p:custDataLst>
              <p:tags r:id="rId53"/>
            </p:custDataLst>
          </p:nvPr>
        </p:nvSpPr>
        <p:spPr>
          <a:xfrm>
            <a:off x="9407423" y="5577459"/>
            <a:ext cx="1047750" cy="291465"/>
          </a:xfrm>
          <a:prstGeom prst="rect">
            <a:avLst/>
          </a:prstGeom>
          <a:noFill/>
        </p:spPr>
        <p:txBody>
          <a:bodyPr wrap="square" lIns="0" tIns="0" rIns="0" bIns="0" rtlCol="0" anchor="t">
            <a:noAutofit/>
          </a:bodyPr>
          <a:p>
            <a:pPr algn="ctr">
              <a:lnSpc>
                <a:spcPct val="104000"/>
              </a:lnSpc>
            </a:pPr>
            <a:r>
              <a:rPr sz="1650" b="1">
                <a:solidFill>
                  <a:schemeClr val="accent1">
                    <a:lumMod val="55833"/>
                  </a:schemeClr>
                </a:solidFill>
                <a:latin typeface="微软雅黑" panose="020B0503020204020204" charset="-122"/>
                <a:ea typeface="微软雅黑" panose="020B0503020204020204" charset="-122"/>
              </a:rPr>
              <a:t>牌局饭局</a:t>
            </a:r>
            <a:endParaRPr sz="1650" b="1">
              <a:solidFill>
                <a:schemeClr val="accent1">
                  <a:lumMod val="55833"/>
                </a:schemeClr>
              </a:solidFill>
              <a:latin typeface="微软雅黑" panose="020B0503020204020204" charset="-122"/>
              <a:ea typeface="微软雅黑" panose="020B0503020204020204" charset="-122"/>
            </a:endParaRPr>
          </a:p>
        </p:txBody>
      </p:sp>
      <p:sp>
        <p:nvSpPr>
          <p:cNvPr id="56" name="文本框 55"/>
          <p:cNvSpPr txBox="1"/>
          <p:nvPr>
            <p:custDataLst>
              <p:tags r:id="rId54"/>
            </p:custDataLst>
          </p:nvPr>
        </p:nvSpPr>
        <p:spPr>
          <a:xfrm>
            <a:off x="9550232" y="5860828"/>
            <a:ext cx="762076" cy="291465"/>
          </a:xfrm>
          <a:prstGeom prst="rect">
            <a:avLst/>
          </a:prstGeom>
          <a:noFill/>
        </p:spPr>
        <p:txBody>
          <a:bodyPr wrap="square" lIns="0" tIns="0" rIns="0" bIns="0" rtlCol="0" anchor="t">
            <a:noAutofit/>
          </a:bodyPr>
          <a:p>
            <a:pPr algn="ctr">
              <a:lnSpc>
                <a:spcPct val="150000"/>
              </a:lnSpc>
            </a:pPr>
            <a:r>
              <a:rPr sz="1200">
                <a:solidFill>
                  <a:schemeClr val="accent1">
                    <a:lumMod val="55833"/>
                  </a:schemeClr>
                </a:solidFill>
                <a:latin typeface="微软雅黑" panose="020B0503020204020204" charset="-122"/>
                <a:ea typeface="微软雅黑" panose="020B0503020204020204" charset="-122"/>
              </a:rPr>
              <a:t>赌博性质</a:t>
            </a:r>
            <a:endParaRPr sz="1200">
              <a:solidFill>
                <a:schemeClr val="accent1">
                  <a:lumMod val="55833"/>
                </a:schemeClr>
              </a:solidFill>
              <a:latin typeface="微软雅黑" panose="020B0503020204020204" charset="-122"/>
              <a:ea typeface="微软雅黑" panose="020B050302020402020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p:txBody>
          <a:bodyPr/>
          <a:p>
            <a:endParaRPr lang="zh-CN" altLang="en-US"/>
          </a:p>
        </p:txBody>
      </p:sp>
      <p:sp>
        <p:nvSpPr>
          <p:cNvPr id="3" name="矩形 2"/>
          <p:cNvSpPr/>
          <p:nvPr>
            <p:custDataLst>
              <p:tags r:id="rId2"/>
            </p:custDataLst>
          </p:nvPr>
        </p:nvSpPr>
        <p:spPr>
          <a:xfrm>
            <a:off x="0" y="0"/>
            <a:ext cx="12192000" cy="6858000"/>
          </a:xfrm>
          <a:prstGeom prst="rect">
            <a:avLst/>
          </a:prstGeom>
          <a:solidFill>
            <a:srgbClr val="FFFF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 name="文本框 3"/>
          <p:cNvSpPr txBox="1"/>
          <p:nvPr>
            <p:custDataLst>
              <p:tags r:id="rId3"/>
            </p:custDataLst>
          </p:nvPr>
        </p:nvSpPr>
        <p:spPr>
          <a:xfrm>
            <a:off x="533400" y="357188"/>
            <a:ext cx="11125200" cy="500063"/>
          </a:xfrm>
          <a:prstGeom prst="rect">
            <a:avLst/>
          </a:prstGeom>
          <a:noFill/>
        </p:spPr>
        <p:txBody>
          <a:bodyPr wrap="square" lIns="0" tIns="0" rIns="0" bIns="0" rtlCol="0" anchor="t">
            <a:noAutofit/>
          </a:bodyPr>
          <a:p>
            <a:pPr algn="l">
              <a:lnSpc>
                <a:spcPct val="100000"/>
              </a:lnSpc>
            </a:pPr>
            <a:r>
              <a:rPr sz="3000" b="1">
                <a:solidFill>
                  <a:srgbClr val="3F0707"/>
                </a:solidFill>
                <a:latin typeface="微软雅黑" panose="020B0503020204020204" charset="-122"/>
                <a:ea typeface="微软雅黑" panose="020B0503020204020204" charset="-122"/>
              </a:rPr>
              <a:t>纪律是带电的高压线</a:t>
            </a:r>
            <a:endParaRPr sz="3000" b="1">
              <a:solidFill>
                <a:srgbClr val="3F0707"/>
              </a:solidFill>
              <a:latin typeface="微软雅黑" panose="020B0503020204020204" charset="-122"/>
              <a:ea typeface="微软雅黑" panose="020B0503020204020204" charset="-122"/>
            </a:endParaRPr>
          </a:p>
        </p:txBody>
      </p:sp>
      <p:sp>
        <p:nvSpPr>
          <p:cNvPr id="5" name="文本框 4"/>
          <p:cNvSpPr txBox="1"/>
          <p:nvPr>
            <p:custDataLst>
              <p:tags r:id="rId4"/>
            </p:custDataLst>
          </p:nvPr>
        </p:nvSpPr>
        <p:spPr>
          <a:xfrm>
            <a:off x="533400" y="862013"/>
            <a:ext cx="11125200" cy="6334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习近平总书记强调，要坚持法规制度面前人人平等、遵守法规制度没有特权、执行法规制度没有例外，确保制度规定真正成为带电的高压线。</a:t>
            </a:r>
            <a:endParaRPr sz="1500">
              <a:solidFill>
                <a:srgbClr val="6B3333"/>
              </a:solidFill>
              <a:latin typeface="微软雅黑" panose="020B0503020204020204" charset="-122"/>
              <a:ea typeface="微软雅黑" panose="020B0503020204020204" charset="-122"/>
            </a:endParaRPr>
          </a:p>
        </p:txBody>
      </p:sp>
      <p:sp>
        <p:nvSpPr>
          <p:cNvPr id="6" name="任意多边形 5"/>
          <p:cNvSpPr/>
          <p:nvPr>
            <p:custDataLst>
              <p:tags r:id="rId5"/>
            </p:custDataLst>
          </p:nvPr>
        </p:nvSpPr>
        <p:spPr>
          <a:xfrm>
            <a:off x="571500" y="2023745"/>
            <a:ext cx="38100" cy="266700"/>
          </a:xfrm>
          <a:custGeom>
            <a:avLst/>
            <a:gdLst>
              <a:gd name="sw" fmla="*/ 1 w 60"/>
              <a:gd name="sh" fmla="*/ 1 h 420"/>
              <a:gd name="mins" fmla="min sw sh"/>
              <a:gd name="dsw" fmla="+- 0 sw mins"/>
              <a:gd name="dsh" fmla="+- 0 sh mins"/>
              <a:gd name="p0x0" fmla="*/ 30 w 60"/>
              <a:gd name="p0y0" fmla="*/ 0 h 420"/>
              <a:gd name="p0x1" fmla="*/ 46 w 60"/>
              <a:gd name="p0y1" fmla="*/ 0 h 420"/>
              <a:gd name="p0x2" fmla="*/ 60 w 60"/>
              <a:gd name="p0y2" fmla="*/ 13 h 420"/>
              <a:gd name="p0x3" fmla="*/ 60 w 60"/>
              <a:gd name="p0y3" fmla="*/ 30 h 420"/>
              <a:gd name="p0x4" fmla="*/ 60 w 60"/>
              <a:gd name="p0y4" fmla="*/ 390 h 420"/>
              <a:gd name="p0x5" fmla="*/ 60 w 60"/>
              <a:gd name="p0y5" fmla="*/ 406 h 420"/>
              <a:gd name="p0x6" fmla="*/ 46 w 60"/>
              <a:gd name="p0y6" fmla="*/ 420 h 420"/>
              <a:gd name="p0x7" fmla="*/ 30 w 60"/>
              <a:gd name="p0y7" fmla="*/ 420 h 420"/>
              <a:gd name="p0x8" fmla="*/ 13 w 60"/>
              <a:gd name="p0y8" fmla="*/ 420 h 420"/>
              <a:gd name="p0x9" fmla="*/ 0 w 60"/>
              <a:gd name="p0y9" fmla="*/ 406 h 420"/>
              <a:gd name="p0x10" fmla="*/ 0 w 60"/>
              <a:gd name="p0y10" fmla="*/ 390 h 420"/>
              <a:gd name="p0x11" fmla="*/ 0 w 60"/>
              <a:gd name="p0y11" fmla="*/ 30 h 420"/>
              <a:gd name="p0x12" fmla="*/ 0 w 60"/>
              <a:gd name="p0y12" fmla="*/ 13 h 420"/>
              <a:gd name="p0x13" fmla="*/ 13 w 60"/>
              <a:gd name="p0y13" fmla="*/ 0 h 420"/>
              <a:gd name="p0x14" fmla="*/ 30 w 60"/>
              <a:gd name="p0y14" fmla="*/ 0 h 420"/>
            </a:gdLst>
            <a:ahLst/>
            <a:cxnLst/>
            <a:pathLst>
              <a:path>
                <a:moveTo>
                  <a:pt x="p0x0" y="p0y0"/>
                </a:moveTo>
                <a:cubicBezTo>
                  <a:pt x="p0x1" y="p0y1"/>
                  <a:pt x="p0x2" y="p0y2"/>
                  <a:pt x="p0x3" y="p0y3"/>
                </a:cubicBezTo>
                <a:lnTo>
                  <a:pt x="p0x4" y="p0y4"/>
                </a:lnTo>
                <a:cubicBezTo>
                  <a:pt x="p0x5" y="p0y5"/>
                  <a:pt x="p0x6" y="p0y6"/>
                  <a:pt x="p0x7" y="p0y7"/>
                </a:cubicBezTo>
                <a:cubicBezTo>
                  <a:pt x="p0x8" y="p0y8"/>
                  <a:pt x="p0x9" y="p0y9"/>
                  <a:pt x="p0x10" y="p0y10"/>
                </a:cubicBezTo>
                <a:lnTo>
                  <a:pt x="p0x11" y="p0y11"/>
                </a:ln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文本框 6"/>
          <p:cNvSpPr txBox="1"/>
          <p:nvPr>
            <p:custDataLst>
              <p:tags r:id="rId6"/>
            </p:custDataLst>
          </p:nvPr>
        </p:nvSpPr>
        <p:spPr>
          <a:xfrm>
            <a:off x="723900" y="1974313"/>
            <a:ext cx="4267200" cy="365760"/>
          </a:xfrm>
          <a:prstGeom prst="rect">
            <a:avLst/>
          </a:prstGeom>
          <a:noFill/>
        </p:spPr>
        <p:txBody>
          <a:bodyPr wrap="square" lIns="0" tIns="0" rIns="0" bIns="0" rtlCol="0" anchor="t">
            <a:noAutofit/>
          </a:bodyPr>
          <a:p>
            <a:pPr algn="l">
              <a:lnSpc>
                <a:spcPct val="104000"/>
              </a:lnSpc>
            </a:pPr>
            <a:r>
              <a:rPr sz="2100" b="1">
                <a:solidFill>
                  <a:srgbClr val="3F0707"/>
                </a:solidFill>
                <a:latin typeface="微软雅黑" panose="020B0503020204020204" charset="-122"/>
                <a:ea typeface="微软雅黑" panose="020B0503020204020204" charset="-122"/>
              </a:rPr>
              <a:t>制度规定要真正成为</a:t>
            </a:r>
            <a:r>
              <a:rPr sz="2100" b="1">
                <a:solidFill>
                  <a:schemeClr val="accent1"/>
                </a:solidFill>
                <a:latin typeface="微软雅黑" panose="020B0503020204020204" charset="-122"/>
                <a:ea typeface="微软雅黑" panose="020B0503020204020204" charset="-122"/>
              </a:rPr>
              <a:t>带电的高压线</a:t>
            </a:r>
            <a:endParaRPr sz="2100" b="1">
              <a:solidFill>
                <a:schemeClr val="accent1"/>
              </a:solidFill>
              <a:latin typeface="微软雅黑" panose="020B0503020204020204" charset="-122"/>
              <a:ea typeface="微软雅黑" panose="020B0503020204020204" charset="-122"/>
            </a:endParaRPr>
          </a:p>
        </p:txBody>
      </p:sp>
      <p:sp>
        <p:nvSpPr>
          <p:cNvPr id="8" name="任意多边形 7"/>
          <p:cNvSpPr/>
          <p:nvPr>
            <p:custDataLst>
              <p:tags r:id="rId7"/>
            </p:custDataLst>
          </p:nvPr>
        </p:nvSpPr>
        <p:spPr>
          <a:xfrm>
            <a:off x="575945" y="2794635"/>
            <a:ext cx="11039475" cy="3677285"/>
          </a:xfrm>
          <a:custGeom>
            <a:avLst/>
            <a:gdLst>
              <a:gd name="sw" fmla="*/ 1 w 17385"/>
              <a:gd name="sh" fmla="*/ 1 h 5790"/>
              <a:gd name="mins" fmla="min sw sh"/>
              <a:gd name="dsw" fmla="+- 0 sw mins"/>
              <a:gd name="dsh" fmla="+- 0 sh mins"/>
              <a:gd name="p0x0" fmla="*/ 270 w 17385"/>
              <a:gd name="p0y0" fmla="*/ 0 h 5790"/>
              <a:gd name="p0x1" fmla="*/ 17115 w 17385"/>
              <a:gd name="p0y1" fmla="*/ 0 h 5790"/>
              <a:gd name="p0x2" fmla="*/ 17264 w 17385"/>
              <a:gd name="p0y2" fmla="*/ 0 h 5790"/>
              <a:gd name="p0x3" fmla="*/ 17385 w 17385"/>
              <a:gd name="p0y3" fmla="*/ 120 h 5790"/>
              <a:gd name="p0x4" fmla="*/ 17385 w 17385"/>
              <a:gd name="p0y4" fmla="*/ 270 h 5790"/>
              <a:gd name="p0x5" fmla="*/ 17385 w 17385"/>
              <a:gd name="p0y5" fmla="*/ 5520 h 5790"/>
              <a:gd name="p0x6" fmla="*/ 17385 w 17385"/>
              <a:gd name="p0y6" fmla="*/ 5669 h 5790"/>
              <a:gd name="p0x7" fmla="*/ 17264 w 17385"/>
              <a:gd name="p0y7" fmla="*/ 5790 h 5790"/>
              <a:gd name="p0x8" fmla="*/ 17115 w 17385"/>
              <a:gd name="p0y8" fmla="*/ 5790 h 5790"/>
              <a:gd name="p0x9" fmla="*/ 270 w 17385"/>
              <a:gd name="p0y9" fmla="*/ 5790 h 5790"/>
              <a:gd name="p0x10" fmla="*/ 120 w 17385"/>
              <a:gd name="p0y10" fmla="*/ 5790 h 5790"/>
              <a:gd name="p0x11" fmla="*/ 0 w 17385"/>
              <a:gd name="p0y11" fmla="*/ 5669 h 5790"/>
              <a:gd name="p0x12" fmla="*/ 0 w 17385"/>
              <a:gd name="p0y12" fmla="*/ 5520 h 5790"/>
              <a:gd name="p0x13" fmla="*/ 0 w 17385"/>
              <a:gd name="p0y13" fmla="*/ 270 h 5790"/>
              <a:gd name="p0x14" fmla="*/ 0 w 17385"/>
              <a:gd name="p0y14" fmla="*/ 120 h 5790"/>
              <a:gd name="p0x15" fmla="*/ 120 w 17385"/>
              <a:gd name="p0y15" fmla="*/ 0 h 5790"/>
              <a:gd name="p0x16" fmla="*/ 270 w 17385"/>
              <a:gd name="p0y16" fmla="*/ 0 h 579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9525" cmpd="sng">
            <a:solidFill>
              <a:schemeClr val="accent1">
                <a:lumMod val="21481"/>
                <a:lumOff val="78519"/>
              </a:schemeClr>
            </a:solidFill>
            <a:prstDash val="solid"/>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28" name="组合 27"/>
          <p:cNvGrpSpPr/>
          <p:nvPr/>
        </p:nvGrpSpPr>
        <p:grpSpPr>
          <a:xfrm>
            <a:off x="809625" y="3028315"/>
            <a:ext cx="10572750" cy="580390"/>
            <a:chOff x="1275" y="4769"/>
            <a:chExt cx="16650" cy="914"/>
          </a:xfrm>
        </p:grpSpPr>
        <p:sp>
          <p:nvSpPr>
            <p:cNvPr id="9" name="任意多边形 8"/>
            <p:cNvSpPr/>
            <p:nvPr>
              <p:custDataLst>
                <p:tags r:id="rId8"/>
              </p:custDataLst>
            </p:nvPr>
          </p:nvSpPr>
          <p:spPr>
            <a:xfrm>
              <a:off x="1275" y="4769"/>
              <a:ext cx="16650" cy="915"/>
            </a:xfrm>
            <a:custGeom>
              <a:avLst/>
              <a:gdLst>
                <a:gd name="sw" fmla="*/ 1 w 16650"/>
                <a:gd name="sh" fmla="*/ 1 h 915"/>
                <a:gd name="mins" fmla="min sw sh"/>
                <a:gd name="dsw" fmla="+- 0 sw mins"/>
                <a:gd name="dsh" fmla="+- 0 sh mins"/>
                <a:gd name="p0x0" fmla="*/ 0 w 16650"/>
                <a:gd name="p0y0" fmla="*/ 0 h 915"/>
                <a:gd name="p0x1" fmla="*/ 16650 w 16650"/>
                <a:gd name="p0y1" fmla="*/ 0 h 915"/>
                <a:gd name="p0x2" fmla="*/ 16650 w 16650"/>
                <a:gd name="p0y2" fmla="*/ 915 h 915"/>
                <a:gd name="p0x3" fmla="*/ 0 w 16650"/>
                <a:gd name="p0y3" fmla="*/ 915 h 915"/>
                <a:gd name="p0x4" fmla="*/ 0 w 16650"/>
                <a:gd name="p0y4" fmla="*/ 0 h 91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 name="任意多边形 9"/>
            <p:cNvSpPr/>
            <p:nvPr>
              <p:custDataLst>
                <p:tags r:id="rId9"/>
              </p:custDataLst>
            </p:nvPr>
          </p:nvSpPr>
          <p:spPr>
            <a:xfrm>
              <a:off x="1275" y="5669"/>
              <a:ext cx="16650" cy="15"/>
            </a:xfrm>
            <a:custGeom>
              <a:avLst/>
              <a:gdLst>
                <a:gd name="sw" fmla="*/ 1 w 16650"/>
                <a:gd name="sh" fmla="*/ 1 h 15"/>
                <a:gd name="mins" fmla="min sw sh"/>
                <a:gd name="dsw" fmla="+- 0 sw mins"/>
                <a:gd name="dsh" fmla="+- 0 sh mins"/>
                <a:gd name="p0x0" fmla="*/ 16650 w 16650"/>
                <a:gd name="p0y0" fmla="*/ 15 h 15"/>
                <a:gd name="p0x1" fmla="*/ 0 w 16650"/>
                <a:gd name="p0y1" fmla="*/ 15 h 15"/>
                <a:gd name="p0x2" fmla="*/ 0 w 16650"/>
                <a:gd name="p0y2" fmla="*/ 0 h 15"/>
                <a:gd name="p0x3" fmla="*/ 16650 w 16650"/>
                <a:gd name="p0y3" fmla="*/ 0 h 15"/>
                <a:gd name="p0x4" fmla="*/ 16650 w 16650"/>
                <a:gd name="p0y4" fmla="*/ 15 h 15"/>
              </a:gdLst>
              <a:ahLst/>
              <a:cxnLst/>
              <a:pathLst>
                <a:path>
                  <a:moveTo>
                    <a:pt x="p0x0" y="p0y0"/>
                  </a:moveTo>
                  <a:lnTo>
                    <a:pt x="p0x1" y="p0y1"/>
                  </a:lnTo>
                  <a:lnTo>
                    <a:pt x="p0x2" y="p0y2"/>
                  </a:lnTo>
                  <a:lnTo>
                    <a:pt x="p0x3" y="p0y3"/>
                  </a:lnTo>
                  <a:lnTo>
                    <a:pt x="p0x4" y="p0y4"/>
                  </a:lnTo>
                  <a:close/>
                </a:path>
              </a:pathLst>
            </a:cu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2" name="任意多边形 11"/>
          <p:cNvSpPr/>
          <p:nvPr>
            <p:custDataLst>
              <p:tags r:id="rId10"/>
            </p:custDataLst>
          </p:nvPr>
        </p:nvSpPr>
        <p:spPr>
          <a:xfrm>
            <a:off x="809625" y="3028315"/>
            <a:ext cx="419100" cy="419100"/>
          </a:xfrm>
          <a:custGeom>
            <a:avLst/>
            <a:gdLst>
              <a:gd name="sw" fmla="*/ 1 w 660"/>
              <a:gd name="sh" fmla="*/ 1 h 660"/>
              <a:gd name="mins" fmla="min sw sh"/>
              <a:gd name="dsw" fmla="+- 0 sw mins"/>
              <a:gd name="dsh" fmla="+- 0 sh mins"/>
              <a:gd name="p0x0" fmla="*/ 180 w 660"/>
              <a:gd name="p0y0" fmla="*/ 0 h 660"/>
              <a:gd name="p0x1" fmla="*/ 480 w 660"/>
              <a:gd name="p0y1" fmla="*/ 0 h 660"/>
              <a:gd name="p0x2" fmla="*/ 579 w 660"/>
              <a:gd name="p0y2" fmla="*/ 0 h 660"/>
              <a:gd name="p0x3" fmla="*/ 660 w 660"/>
              <a:gd name="p0y3" fmla="*/ 80 h 660"/>
              <a:gd name="p0x4" fmla="*/ 660 w 660"/>
              <a:gd name="p0y4" fmla="*/ 180 h 660"/>
              <a:gd name="p0x5" fmla="*/ 660 w 660"/>
              <a:gd name="p0y5" fmla="*/ 480 h 660"/>
              <a:gd name="p0x6" fmla="*/ 660 w 660"/>
              <a:gd name="p0y6" fmla="*/ 579 h 660"/>
              <a:gd name="p0x7" fmla="*/ 579 w 660"/>
              <a:gd name="p0y7" fmla="*/ 660 h 660"/>
              <a:gd name="p0x8" fmla="*/ 480 w 660"/>
              <a:gd name="p0y8" fmla="*/ 660 h 660"/>
              <a:gd name="p0x9" fmla="*/ 180 w 660"/>
              <a:gd name="p0y9" fmla="*/ 660 h 660"/>
              <a:gd name="p0x10" fmla="*/ 80 w 660"/>
              <a:gd name="p0y10" fmla="*/ 660 h 660"/>
              <a:gd name="p0x11" fmla="*/ 0 w 660"/>
              <a:gd name="p0y11" fmla="*/ 579 h 660"/>
              <a:gd name="p0x12" fmla="*/ 0 w 660"/>
              <a:gd name="p0y12" fmla="*/ 480 h 660"/>
              <a:gd name="p0x13" fmla="*/ 0 w 660"/>
              <a:gd name="p0y13" fmla="*/ 180 h 660"/>
              <a:gd name="p0x14" fmla="*/ 0 w 660"/>
              <a:gd name="p0y14" fmla="*/ 80 h 660"/>
              <a:gd name="p0x15" fmla="*/ 80 w 660"/>
              <a:gd name="p0y15" fmla="*/ 0 h 660"/>
              <a:gd name="p0x16" fmla="*/ 180 w 660"/>
              <a:gd name="p0y16" fmla="*/ 0 h 66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1111"/>
              <a:lumOff val="8888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3" name="图片 12"/>
          <p:cNvPicPr>
            <a:picLocks noChangeAspect="1"/>
          </p:cNvPicPr>
          <p:nvPr>
            <p:custDataLst>
              <p:tags r:id="rId11"/>
            </p:custDataLst>
          </p:nvPr>
        </p:nvPicPr>
        <p:blipFill>
          <a:blip r:embed="rId12">
            <a:extLst>
              <a:ext uri="{96DAC541-7B7A-43D3-8B79-37D633B846F1}">
                <asvg:svgBlip xmlns:asvg="http://schemas.microsoft.com/office/drawing/2016/SVG/main" r:embed="rId13"/>
              </a:ext>
            </a:extLst>
          </a:blip>
          <a:srcRect l="-2949" t="-3651" r="-2949" b="-3651"/>
          <a:stretch>
            <a:fillRect/>
          </a:stretch>
        </p:blipFill>
        <p:spPr>
          <a:xfrm>
            <a:off x="887730" y="3128010"/>
            <a:ext cx="262255" cy="214630"/>
          </a:xfrm>
          <a:prstGeom prst="rect">
            <a:avLst/>
          </a:prstGeom>
        </p:spPr>
      </p:pic>
      <p:sp>
        <p:nvSpPr>
          <p:cNvPr id="15" name="文本框 14"/>
          <p:cNvSpPr txBox="1"/>
          <p:nvPr>
            <p:custDataLst>
              <p:tags r:id="rId14"/>
            </p:custDataLst>
          </p:nvPr>
        </p:nvSpPr>
        <p:spPr>
          <a:xfrm>
            <a:off x="1343025" y="3055249"/>
            <a:ext cx="3531175" cy="365760"/>
          </a:xfrm>
          <a:prstGeom prst="rect">
            <a:avLst/>
          </a:prstGeom>
          <a:noFill/>
        </p:spPr>
        <p:txBody>
          <a:bodyPr wrap="square" lIns="0" tIns="0" rIns="0" bIns="0" rtlCol="0" anchor="t">
            <a:noAutofit/>
          </a:bodyPr>
          <a:p>
            <a:pPr algn="l">
              <a:lnSpc>
                <a:spcPct val="104000"/>
              </a:lnSpc>
            </a:pPr>
            <a:r>
              <a:rPr sz="2100" b="1" spc="42">
                <a:solidFill>
                  <a:srgbClr val="3F0707"/>
                </a:solidFill>
                <a:latin typeface="微软雅黑" panose="020B0503020204020204" charset="-122"/>
                <a:ea typeface="微软雅黑" panose="020B0503020204020204" charset="-122"/>
                <a:cs typeface="微软雅黑" panose="020B0503020204020204" charset="-122"/>
              </a:rPr>
              <a:t>纪律是管党治党的“戒尺”</a:t>
            </a:r>
            <a:endParaRPr sz="2100" b="1" spc="42">
              <a:solidFill>
                <a:srgbClr val="3F0707"/>
              </a:solidFill>
              <a:latin typeface="微软雅黑" panose="020B0503020204020204" charset="-122"/>
              <a:ea typeface="微软雅黑" panose="020B0503020204020204" charset="-122"/>
              <a:cs typeface="微软雅黑" panose="020B0503020204020204" charset="-122"/>
            </a:endParaRPr>
          </a:p>
        </p:txBody>
      </p:sp>
      <p:sp>
        <p:nvSpPr>
          <p:cNvPr id="16" name="任意多边形 15"/>
          <p:cNvSpPr/>
          <p:nvPr>
            <p:custDataLst>
              <p:tags r:id="rId15"/>
            </p:custDataLst>
          </p:nvPr>
        </p:nvSpPr>
        <p:spPr>
          <a:xfrm>
            <a:off x="814070" y="3804285"/>
            <a:ext cx="10563225" cy="702310"/>
          </a:xfrm>
          <a:custGeom>
            <a:avLst/>
            <a:gdLst>
              <a:gd name="sw" fmla="*/ 1 w 16635"/>
              <a:gd name="sh" fmla="*/ 1 h 1105"/>
              <a:gd name="mins" fmla="min sw sh"/>
              <a:gd name="dsw" fmla="+- 0 sw mins"/>
              <a:gd name="dsh" fmla="+- 0 sh mins"/>
              <a:gd name="p0x0" fmla="*/ 180 w 16635"/>
              <a:gd name="p0y0" fmla="*/ 0 h 1105"/>
              <a:gd name="p0x1" fmla="*/ 16455 w 16635"/>
              <a:gd name="p0y1" fmla="*/ 0 h 1105"/>
              <a:gd name="p0x2" fmla="*/ 16554 w 16635"/>
              <a:gd name="p0y2" fmla="*/ 0 h 1105"/>
              <a:gd name="p0x3" fmla="*/ 16635 w 16635"/>
              <a:gd name="p0y3" fmla="*/ 80 h 1105"/>
              <a:gd name="p0x4" fmla="*/ 16635 w 16635"/>
              <a:gd name="p0y4" fmla="*/ 180 h 1105"/>
              <a:gd name="p0x5" fmla="*/ 16635 w 16635"/>
              <a:gd name="p0y5" fmla="*/ 925 h 1105"/>
              <a:gd name="p0x6" fmla="*/ 16635 w 16635"/>
              <a:gd name="p0y6" fmla="*/ 1024 h 1105"/>
              <a:gd name="p0x7" fmla="*/ 16554 w 16635"/>
              <a:gd name="p0y7" fmla="*/ 1105 h 1105"/>
              <a:gd name="p0x8" fmla="*/ 16455 w 16635"/>
              <a:gd name="p0y8" fmla="*/ 1105 h 1105"/>
              <a:gd name="p0x9" fmla="*/ 180 w 16635"/>
              <a:gd name="p0y9" fmla="*/ 1105 h 1105"/>
              <a:gd name="p0x10" fmla="*/ 80 w 16635"/>
              <a:gd name="p0y10" fmla="*/ 1105 h 1105"/>
              <a:gd name="p0x11" fmla="*/ 0 w 16635"/>
              <a:gd name="p0y11" fmla="*/ 1024 h 1105"/>
              <a:gd name="p0x12" fmla="*/ 0 w 16635"/>
              <a:gd name="p0y12" fmla="*/ 925 h 1105"/>
              <a:gd name="p0x13" fmla="*/ 0 w 16635"/>
              <a:gd name="p0y13" fmla="*/ 180 h 1105"/>
              <a:gd name="p0x14" fmla="*/ 0 w 16635"/>
              <a:gd name="p0y14" fmla="*/ 80 h 1105"/>
              <a:gd name="p0x15" fmla="*/ 80 w 16635"/>
              <a:gd name="p0y15" fmla="*/ 0 h 1105"/>
              <a:gd name="p0x16" fmla="*/ 180 w 16635"/>
              <a:gd name="p0y16" fmla="*/ 0 h 110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DF9"/>
          </a:solidFill>
          <a:ln w="9525" cmpd="sng">
            <a:solidFill>
              <a:schemeClr val="accent1">
                <a:lumMod val="7776"/>
                <a:lumOff val="92224"/>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任意多边形 16"/>
          <p:cNvSpPr/>
          <p:nvPr>
            <p:custDataLst>
              <p:tags r:id="rId16"/>
            </p:custDataLst>
          </p:nvPr>
        </p:nvSpPr>
        <p:spPr>
          <a:xfrm>
            <a:off x="1009650" y="3999230"/>
            <a:ext cx="876300" cy="312420"/>
          </a:xfrm>
          <a:custGeom>
            <a:avLst/>
            <a:gdLst>
              <a:gd name="sw" fmla="*/ 1 w 1380"/>
              <a:gd name="sh" fmla="*/ 1 h 491"/>
              <a:gd name="mins" fmla="min sw sh"/>
              <a:gd name="dsw" fmla="+- 0 sw mins"/>
              <a:gd name="dsh" fmla="+- 0 sh mins"/>
              <a:gd name="p0x0" fmla="*/ 245 w 1380"/>
              <a:gd name="p0y0" fmla="*/ 0 h 491"/>
              <a:gd name="p0x1" fmla="*/ 1134 w 1380"/>
              <a:gd name="p0y1" fmla="*/ 0 h 491"/>
              <a:gd name="p0x2" fmla="*/ 1269 w 1380"/>
              <a:gd name="p0y2" fmla="*/ 0 h 491"/>
              <a:gd name="p0x3" fmla="*/ 1380 w 1380"/>
              <a:gd name="p0y3" fmla="*/ 110 h 491"/>
              <a:gd name="p0x4" fmla="*/ 1380 w 1380"/>
              <a:gd name="p0y4" fmla="*/ 245 h 491"/>
              <a:gd name="p0x5" fmla="*/ 1380 w 1380"/>
              <a:gd name="p0y5" fmla="*/ 381 h 491"/>
              <a:gd name="p0x6" fmla="*/ 1269 w 1380"/>
              <a:gd name="p0y6" fmla="*/ 491 h 491"/>
              <a:gd name="p0x7" fmla="*/ 1134 w 1380"/>
              <a:gd name="p0y7" fmla="*/ 491 h 491"/>
              <a:gd name="p0x8" fmla="*/ 245 w 1380"/>
              <a:gd name="p0y8" fmla="*/ 491 h 491"/>
              <a:gd name="p0x9" fmla="*/ 110 w 1380"/>
              <a:gd name="p0y9" fmla="*/ 491 h 491"/>
              <a:gd name="p0x10" fmla="*/ 0 w 1380"/>
              <a:gd name="p0y10" fmla="*/ 381 h 491"/>
              <a:gd name="p0x11" fmla="*/ 0 w 1380"/>
              <a:gd name="p0y11" fmla="*/ 245 h 491"/>
              <a:gd name="p0x12" fmla="*/ 0 w 1380"/>
              <a:gd name="p0y12" fmla="*/ 110 h 491"/>
              <a:gd name="p0x13" fmla="*/ 110 w 1380"/>
              <a:gd name="p0y13" fmla="*/ 0 h 491"/>
              <a:gd name="p0x14" fmla="*/ 245 w 1380"/>
              <a:gd name="p0y14" fmla="*/ 0 h 491"/>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1111"/>
              <a:lumOff val="8888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文本框 17"/>
          <p:cNvSpPr txBox="1"/>
          <p:nvPr>
            <p:custDataLst>
              <p:tags r:id="rId17"/>
            </p:custDataLst>
          </p:nvPr>
        </p:nvSpPr>
        <p:spPr>
          <a:xfrm>
            <a:off x="1143000" y="4044305"/>
            <a:ext cx="762076" cy="215265"/>
          </a:xfrm>
          <a:prstGeom prst="rect">
            <a:avLst/>
          </a:prstGeom>
          <a:noFill/>
        </p:spPr>
        <p:txBody>
          <a:bodyPr wrap="square" lIns="0" tIns="0" rIns="0" bIns="0" rtlCol="0" anchor="t">
            <a:noAutofit/>
          </a:bodyPr>
          <a:p>
            <a:pPr algn="l">
              <a:lnSpc>
                <a:spcPct val="108000"/>
              </a:lnSpc>
            </a:pPr>
            <a:r>
              <a:rPr sz="1200" b="1">
                <a:solidFill>
                  <a:schemeClr val="accent1">
                    <a:lumMod val="55833"/>
                  </a:schemeClr>
                </a:solidFill>
                <a:latin typeface="微软雅黑" panose="020B0503020204020204" charset="-122"/>
                <a:ea typeface="微软雅黑" panose="020B0503020204020204" charset="-122"/>
              </a:rPr>
              <a:t>徙木立信</a:t>
            </a:r>
            <a:endParaRPr sz="1200" b="1">
              <a:solidFill>
                <a:schemeClr val="accent1">
                  <a:lumMod val="55833"/>
                </a:schemeClr>
              </a:solidFill>
              <a:latin typeface="微软雅黑" panose="020B0503020204020204" charset="-122"/>
              <a:ea typeface="微软雅黑" panose="020B0503020204020204" charset="-122"/>
            </a:endParaRPr>
          </a:p>
        </p:txBody>
      </p:sp>
      <p:sp>
        <p:nvSpPr>
          <p:cNvPr id="19" name="文本框 18"/>
          <p:cNvSpPr txBox="1"/>
          <p:nvPr>
            <p:custDataLst>
              <p:tags r:id="rId18"/>
            </p:custDataLst>
          </p:nvPr>
        </p:nvSpPr>
        <p:spPr>
          <a:xfrm>
            <a:off x="2038426" y="3989041"/>
            <a:ext cx="5715000" cy="3286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中央八项规定是党中央</a:t>
            </a:r>
            <a:r>
              <a:rPr sz="1500" b="1">
                <a:solidFill>
                  <a:schemeClr val="tx2"/>
                </a:solidFill>
                <a:latin typeface="微软雅黑" panose="020B0503020204020204" charset="-122"/>
                <a:ea typeface="微软雅黑" panose="020B0503020204020204" charset="-122"/>
              </a:rPr>
              <a:t>徙木立信之举</a:t>
            </a:r>
            <a:r>
              <a:rPr sz="1500">
                <a:solidFill>
                  <a:srgbClr val="6B3333"/>
                </a:solidFill>
                <a:latin typeface="微软雅黑" panose="020B0503020204020204" charset="-122"/>
                <a:ea typeface="微软雅黑" panose="020B0503020204020204" charset="-122"/>
              </a:rPr>
              <a:t>，必须一抓到底、毫不松懈</a:t>
            </a:r>
            <a:endParaRPr sz="1500">
              <a:solidFill>
                <a:srgbClr val="6B3333"/>
              </a:solidFill>
              <a:latin typeface="微软雅黑" panose="020B0503020204020204" charset="-122"/>
              <a:ea typeface="微软雅黑" panose="020B0503020204020204" charset="-122"/>
            </a:endParaRPr>
          </a:p>
        </p:txBody>
      </p:sp>
      <p:sp>
        <p:nvSpPr>
          <p:cNvPr id="20" name="任意多边形 19"/>
          <p:cNvSpPr/>
          <p:nvPr>
            <p:custDataLst>
              <p:tags r:id="rId19"/>
            </p:custDataLst>
          </p:nvPr>
        </p:nvSpPr>
        <p:spPr>
          <a:xfrm>
            <a:off x="814070" y="4668520"/>
            <a:ext cx="10563225" cy="701675"/>
          </a:xfrm>
          <a:custGeom>
            <a:avLst/>
            <a:gdLst>
              <a:gd name="sw" fmla="*/ 1 w 16635"/>
              <a:gd name="sh" fmla="*/ 1 h 1105"/>
              <a:gd name="mins" fmla="min sw sh"/>
              <a:gd name="dsw" fmla="+- 0 sw mins"/>
              <a:gd name="dsh" fmla="+- 0 sh mins"/>
              <a:gd name="p0x0" fmla="*/ 180 w 16635"/>
              <a:gd name="p0y0" fmla="*/ 0 h 1105"/>
              <a:gd name="p0x1" fmla="*/ 16455 w 16635"/>
              <a:gd name="p0y1" fmla="*/ 0 h 1105"/>
              <a:gd name="p0x2" fmla="*/ 16554 w 16635"/>
              <a:gd name="p0y2" fmla="*/ 0 h 1105"/>
              <a:gd name="p0x3" fmla="*/ 16635 w 16635"/>
              <a:gd name="p0y3" fmla="*/ 80 h 1105"/>
              <a:gd name="p0x4" fmla="*/ 16635 w 16635"/>
              <a:gd name="p0y4" fmla="*/ 180 h 1105"/>
              <a:gd name="p0x5" fmla="*/ 16635 w 16635"/>
              <a:gd name="p0y5" fmla="*/ 925 h 1105"/>
              <a:gd name="p0x6" fmla="*/ 16635 w 16635"/>
              <a:gd name="p0y6" fmla="*/ 1024 h 1105"/>
              <a:gd name="p0x7" fmla="*/ 16554 w 16635"/>
              <a:gd name="p0y7" fmla="*/ 1105 h 1105"/>
              <a:gd name="p0x8" fmla="*/ 16455 w 16635"/>
              <a:gd name="p0y8" fmla="*/ 1105 h 1105"/>
              <a:gd name="p0x9" fmla="*/ 180 w 16635"/>
              <a:gd name="p0y9" fmla="*/ 1105 h 1105"/>
              <a:gd name="p0x10" fmla="*/ 80 w 16635"/>
              <a:gd name="p0y10" fmla="*/ 1105 h 1105"/>
              <a:gd name="p0x11" fmla="*/ 0 w 16635"/>
              <a:gd name="p0y11" fmla="*/ 1024 h 1105"/>
              <a:gd name="p0x12" fmla="*/ 0 w 16635"/>
              <a:gd name="p0y12" fmla="*/ 925 h 1105"/>
              <a:gd name="p0x13" fmla="*/ 0 w 16635"/>
              <a:gd name="p0y13" fmla="*/ 180 h 1105"/>
              <a:gd name="p0x14" fmla="*/ 0 w 16635"/>
              <a:gd name="p0y14" fmla="*/ 80 h 1105"/>
              <a:gd name="p0x15" fmla="*/ 80 w 16635"/>
              <a:gd name="p0y15" fmla="*/ 0 h 1105"/>
              <a:gd name="p0x16" fmla="*/ 180 w 16635"/>
              <a:gd name="p0y16" fmla="*/ 0 h 110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DF9"/>
          </a:solidFill>
          <a:ln w="9525" cmpd="sng">
            <a:solidFill>
              <a:schemeClr val="accent1">
                <a:lumMod val="7776"/>
                <a:lumOff val="92224"/>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任意多边形 20"/>
          <p:cNvSpPr/>
          <p:nvPr>
            <p:custDataLst>
              <p:tags r:id="rId20"/>
            </p:custDataLst>
          </p:nvPr>
        </p:nvSpPr>
        <p:spPr>
          <a:xfrm>
            <a:off x="1009650" y="4862830"/>
            <a:ext cx="876300" cy="312420"/>
          </a:xfrm>
          <a:custGeom>
            <a:avLst/>
            <a:gdLst>
              <a:gd name="sw" fmla="*/ 1 w 1380"/>
              <a:gd name="sh" fmla="*/ 1 h 491"/>
              <a:gd name="mins" fmla="min sw sh"/>
              <a:gd name="dsw" fmla="+- 0 sw mins"/>
              <a:gd name="dsh" fmla="+- 0 sh mins"/>
              <a:gd name="p0x0" fmla="*/ 245 w 1380"/>
              <a:gd name="p0y0" fmla="*/ 0 h 491"/>
              <a:gd name="p0x1" fmla="*/ 1134 w 1380"/>
              <a:gd name="p0y1" fmla="*/ 0 h 491"/>
              <a:gd name="p0x2" fmla="*/ 1269 w 1380"/>
              <a:gd name="p0y2" fmla="*/ 0 h 491"/>
              <a:gd name="p0x3" fmla="*/ 1380 w 1380"/>
              <a:gd name="p0y3" fmla="*/ 110 h 491"/>
              <a:gd name="p0x4" fmla="*/ 1380 w 1380"/>
              <a:gd name="p0y4" fmla="*/ 245 h 491"/>
              <a:gd name="p0x5" fmla="*/ 1380 w 1380"/>
              <a:gd name="p0y5" fmla="*/ 381 h 491"/>
              <a:gd name="p0x6" fmla="*/ 1269 w 1380"/>
              <a:gd name="p0y6" fmla="*/ 491 h 491"/>
              <a:gd name="p0x7" fmla="*/ 1134 w 1380"/>
              <a:gd name="p0y7" fmla="*/ 491 h 491"/>
              <a:gd name="p0x8" fmla="*/ 245 w 1380"/>
              <a:gd name="p0y8" fmla="*/ 491 h 491"/>
              <a:gd name="p0x9" fmla="*/ 110 w 1380"/>
              <a:gd name="p0y9" fmla="*/ 491 h 491"/>
              <a:gd name="p0x10" fmla="*/ 0 w 1380"/>
              <a:gd name="p0y10" fmla="*/ 381 h 491"/>
              <a:gd name="p0x11" fmla="*/ 0 w 1380"/>
              <a:gd name="p0y11" fmla="*/ 245 h 491"/>
              <a:gd name="p0x12" fmla="*/ 0 w 1380"/>
              <a:gd name="p0y12" fmla="*/ 110 h 491"/>
              <a:gd name="p0x13" fmla="*/ 110 w 1380"/>
              <a:gd name="p0y13" fmla="*/ 0 h 491"/>
              <a:gd name="p0x14" fmla="*/ 245 w 1380"/>
              <a:gd name="p0y14" fmla="*/ 0 h 491"/>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1111"/>
              <a:lumOff val="8888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文本框 21"/>
          <p:cNvSpPr txBox="1"/>
          <p:nvPr>
            <p:custDataLst>
              <p:tags r:id="rId21"/>
            </p:custDataLst>
          </p:nvPr>
        </p:nvSpPr>
        <p:spPr>
          <a:xfrm>
            <a:off x="1143000" y="4908033"/>
            <a:ext cx="762076" cy="215265"/>
          </a:xfrm>
          <a:prstGeom prst="rect">
            <a:avLst/>
          </a:prstGeom>
          <a:noFill/>
        </p:spPr>
        <p:txBody>
          <a:bodyPr wrap="square" lIns="0" tIns="0" rIns="0" bIns="0" rtlCol="0" anchor="t">
            <a:noAutofit/>
          </a:bodyPr>
          <a:p>
            <a:pPr algn="l">
              <a:lnSpc>
                <a:spcPct val="108000"/>
              </a:lnSpc>
            </a:pPr>
            <a:r>
              <a:rPr sz="1200" b="1">
                <a:solidFill>
                  <a:schemeClr val="accent1">
                    <a:lumMod val="55833"/>
                  </a:schemeClr>
                </a:solidFill>
                <a:latin typeface="微软雅黑" panose="020B0503020204020204" charset="-122"/>
                <a:ea typeface="微软雅黑" panose="020B0503020204020204" charset="-122"/>
              </a:rPr>
              <a:t>约束遵循</a:t>
            </a:r>
            <a:endParaRPr sz="1200" b="1">
              <a:solidFill>
                <a:schemeClr val="accent1">
                  <a:lumMod val="55833"/>
                </a:schemeClr>
              </a:solidFill>
              <a:latin typeface="微软雅黑" panose="020B0503020204020204" charset="-122"/>
              <a:ea typeface="微软雅黑" panose="020B0503020204020204" charset="-122"/>
            </a:endParaRPr>
          </a:p>
        </p:txBody>
      </p:sp>
      <p:sp>
        <p:nvSpPr>
          <p:cNvPr id="23" name="文本框 22"/>
          <p:cNvSpPr txBox="1"/>
          <p:nvPr>
            <p:custDataLst>
              <p:tags r:id="rId22"/>
            </p:custDataLst>
          </p:nvPr>
        </p:nvSpPr>
        <p:spPr>
          <a:xfrm>
            <a:off x="2038426" y="4852769"/>
            <a:ext cx="6286500" cy="3286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纪律是管党治党的</a:t>
            </a:r>
            <a:r>
              <a:rPr sz="1500" b="1">
                <a:solidFill>
                  <a:schemeClr val="tx2"/>
                </a:solidFill>
                <a:latin typeface="微软雅黑" panose="020B0503020204020204" charset="-122"/>
                <a:ea typeface="微软雅黑" panose="020B0503020204020204" charset="-122"/>
                <a:cs typeface="微软雅黑" panose="020B0503020204020204" charset="-122"/>
              </a:rPr>
              <a:t>“戒尺”</a:t>
            </a:r>
            <a:r>
              <a:rPr sz="1500">
                <a:solidFill>
                  <a:srgbClr val="6B3333"/>
                </a:solidFill>
                <a:latin typeface="微软雅黑" panose="020B0503020204020204" charset="-122"/>
                <a:ea typeface="微软雅黑" panose="020B0503020204020204" charset="-122"/>
              </a:rPr>
              <a:t>，也是党员干部约束自身行为的标准和遵循</a:t>
            </a:r>
            <a:endParaRPr sz="1500">
              <a:solidFill>
                <a:srgbClr val="6B3333"/>
              </a:solidFill>
              <a:latin typeface="微软雅黑" panose="020B0503020204020204" charset="-122"/>
              <a:ea typeface="微软雅黑" panose="020B0503020204020204" charset="-122"/>
            </a:endParaRPr>
          </a:p>
        </p:txBody>
      </p:sp>
      <p:sp>
        <p:nvSpPr>
          <p:cNvPr id="24" name="任意多边形 23"/>
          <p:cNvSpPr/>
          <p:nvPr>
            <p:custDataLst>
              <p:tags r:id="rId23"/>
            </p:custDataLst>
          </p:nvPr>
        </p:nvSpPr>
        <p:spPr>
          <a:xfrm>
            <a:off x="814070" y="5532120"/>
            <a:ext cx="10563225" cy="701675"/>
          </a:xfrm>
          <a:custGeom>
            <a:avLst/>
            <a:gdLst>
              <a:gd name="sw" fmla="*/ 1 w 16635"/>
              <a:gd name="sh" fmla="*/ 1 h 1105"/>
              <a:gd name="mins" fmla="min sw sh"/>
              <a:gd name="dsw" fmla="+- 0 sw mins"/>
              <a:gd name="dsh" fmla="+- 0 sh mins"/>
              <a:gd name="p0x0" fmla="*/ 180 w 16635"/>
              <a:gd name="p0y0" fmla="*/ 0 h 1105"/>
              <a:gd name="p0x1" fmla="*/ 16455 w 16635"/>
              <a:gd name="p0y1" fmla="*/ 0 h 1105"/>
              <a:gd name="p0x2" fmla="*/ 16554 w 16635"/>
              <a:gd name="p0y2" fmla="*/ 0 h 1105"/>
              <a:gd name="p0x3" fmla="*/ 16635 w 16635"/>
              <a:gd name="p0y3" fmla="*/ 80 h 1105"/>
              <a:gd name="p0x4" fmla="*/ 16635 w 16635"/>
              <a:gd name="p0y4" fmla="*/ 180 h 1105"/>
              <a:gd name="p0x5" fmla="*/ 16635 w 16635"/>
              <a:gd name="p0y5" fmla="*/ 925 h 1105"/>
              <a:gd name="p0x6" fmla="*/ 16635 w 16635"/>
              <a:gd name="p0y6" fmla="*/ 1024 h 1105"/>
              <a:gd name="p0x7" fmla="*/ 16554 w 16635"/>
              <a:gd name="p0y7" fmla="*/ 1105 h 1105"/>
              <a:gd name="p0x8" fmla="*/ 16455 w 16635"/>
              <a:gd name="p0y8" fmla="*/ 1105 h 1105"/>
              <a:gd name="p0x9" fmla="*/ 180 w 16635"/>
              <a:gd name="p0y9" fmla="*/ 1105 h 1105"/>
              <a:gd name="p0x10" fmla="*/ 80 w 16635"/>
              <a:gd name="p0y10" fmla="*/ 1105 h 1105"/>
              <a:gd name="p0x11" fmla="*/ 0 w 16635"/>
              <a:gd name="p0y11" fmla="*/ 1024 h 1105"/>
              <a:gd name="p0x12" fmla="*/ 0 w 16635"/>
              <a:gd name="p0y12" fmla="*/ 925 h 1105"/>
              <a:gd name="p0x13" fmla="*/ 0 w 16635"/>
              <a:gd name="p0y13" fmla="*/ 180 h 1105"/>
              <a:gd name="p0x14" fmla="*/ 0 w 16635"/>
              <a:gd name="p0y14" fmla="*/ 80 h 1105"/>
              <a:gd name="p0x15" fmla="*/ 80 w 16635"/>
              <a:gd name="p0y15" fmla="*/ 0 h 1105"/>
              <a:gd name="p0x16" fmla="*/ 180 w 16635"/>
              <a:gd name="p0y16" fmla="*/ 0 h 110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DF9"/>
          </a:solidFill>
          <a:ln w="9525" cmpd="sng">
            <a:solidFill>
              <a:schemeClr val="accent1">
                <a:lumMod val="7776"/>
                <a:lumOff val="92224"/>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5" name="任意多边形 24"/>
          <p:cNvSpPr/>
          <p:nvPr>
            <p:custDataLst>
              <p:tags r:id="rId24"/>
            </p:custDataLst>
          </p:nvPr>
        </p:nvSpPr>
        <p:spPr>
          <a:xfrm>
            <a:off x="1009650" y="5726430"/>
            <a:ext cx="876300" cy="312420"/>
          </a:xfrm>
          <a:custGeom>
            <a:avLst/>
            <a:gdLst>
              <a:gd name="sw" fmla="*/ 1 w 1380"/>
              <a:gd name="sh" fmla="*/ 1 h 491"/>
              <a:gd name="mins" fmla="min sw sh"/>
              <a:gd name="dsw" fmla="+- 0 sw mins"/>
              <a:gd name="dsh" fmla="+- 0 sh mins"/>
              <a:gd name="p0x0" fmla="*/ 245 w 1380"/>
              <a:gd name="p0y0" fmla="*/ 0 h 491"/>
              <a:gd name="p0x1" fmla="*/ 1134 w 1380"/>
              <a:gd name="p0y1" fmla="*/ 0 h 491"/>
              <a:gd name="p0x2" fmla="*/ 1269 w 1380"/>
              <a:gd name="p0y2" fmla="*/ 0 h 491"/>
              <a:gd name="p0x3" fmla="*/ 1380 w 1380"/>
              <a:gd name="p0y3" fmla="*/ 110 h 491"/>
              <a:gd name="p0x4" fmla="*/ 1380 w 1380"/>
              <a:gd name="p0y4" fmla="*/ 245 h 491"/>
              <a:gd name="p0x5" fmla="*/ 1380 w 1380"/>
              <a:gd name="p0y5" fmla="*/ 381 h 491"/>
              <a:gd name="p0x6" fmla="*/ 1269 w 1380"/>
              <a:gd name="p0y6" fmla="*/ 491 h 491"/>
              <a:gd name="p0x7" fmla="*/ 1134 w 1380"/>
              <a:gd name="p0y7" fmla="*/ 491 h 491"/>
              <a:gd name="p0x8" fmla="*/ 245 w 1380"/>
              <a:gd name="p0y8" fmla="*/ 491 h 491"/>
              <a:gd name="p0x9" fmla="*/ 110 w 1380"/>
              <a:gd name="p0y9" fmla="*/ 491 h 491"/>
              <a:gd name="p0x10" fmla="*/ 0 w 1380"/>
              <a:gd name="p0y10" fmla="*/ 381 h 491"/>
              <a:gd name="p0x11" fmla="*/ 0 w 1380"/>
              <a:gd name="p0y11" fmla="*/ 245 h 491"/>
              <a:gd name="p0x12" fmla="*/ 0 w 1380"/>
              <a:gd name="p0y12" fmla="*/ 110 h 491"/>
              <a:gd name="p0x13" fmla="*/ 110 w 1380"/>
              <a:gd name="p0y13" fmla="*/ 0 h 491"/>
              <a:gd name="p0x14" fmla="*/ 245 w 1380"/>
              <a:gd name="p0y14" fmla="*/ 0 h 491"/>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1111"/>
              <a:lumOff val="8888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6" name="文本框 25"/>
          <p:cNvSpPr txBox="1"/>
          <p:nvPr>
            <p:custDataLst>
              <p:tags r:id="rId25"/>
            </p:custDataLst>
          </p:nvPr>
        </p:nvSpPr>
        <p:spPr>
          <a:xfrm>
            <a:off x="1143000" y="5771750"/>
            <a:ext cx="762076" cy="215265"/>
          </a:xfrm>
          <a:prstGeom prst="rect">
            <a:avLst/>
          </a:prstGeom>
          <a:noFill/>
        </p:spPr>
        <p:txBody>
          <a:bodyPr wrap="square" lIns="0" tIns="0" rIns="0" bIns="0" rtlCol="0" anchor="t">
            <a:noAutofit/>
          </a:bodyPr>
          <a:p>
            <a:pPr algn="l">
              <a:lnSpc>
                <a:spcPct val="108000"/>
              </a:lnSpc>
            </a:pPr>
            <a:r>
              <a:rPr sz="1200" b="1">
                <a:solidFill>
                  <a:schemeClr val="accent1">
                    <a:lumMod val="55833"/>
                  </a:schemeClr>
                </a:solidFill>
                <a:latin typeface="微软雅黑" panose="020B0503020204020204" charset="-122"/>
                <a:ea typeface="微软雅黑" panose="020B0503020204020204" charset="-122"/>
              </a:rPr>
              <a:t>防微杜渐</a:t>
            </a:r>
            <a:endParaRPr sz="1200" b="1">
              <a:solidFill>
                <a:schemeClr val="accent1">
                  <a:lumMod val="55833"/>
                </a:schemeClr>
              </a:solidFill>
              <a:latin typeface="微软雅黑" panose="020B0503020204020204" charset="-122"/>
              <a:ea typeface="微软雅黑" panose="020B0503020204020204" charset="-122"/>
            </a:endParaRPr>
          </a:p>
        </p:txBody>
      </p:sp>
      <p:sp>
        <p:nvSpPr>
          <p:cNvPr id="27" name="文本框 26"/>
          <p:cNvSpPr txBox="1"/>
          <p:nvPr>
            <p:custDataLst>
              <p:tags r:id="rId26"/>
            </p:custDataLst>
          </p:nvPr>
        </p:nvSpPr>
        <p:spPr>
          <a:xfrm>
            <a:off x="2038426" y="5716486"/>
            <a:ext cx="6286500" cy="3286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节日期间更要增强遵规守纪的思想自觉和行动自觉，坚决</a:t>
            </a:r>
            <a:r>
              <a:rPr sz="1500" b="1">
                <a:solidFill>
                  <a:schemeClr val="tx2"/>
                </a:solidFill>
                <a:latin typeface="微软雅黑" panose="020B0503020204020204" charset="-122"/>
                <a:ea typeface="微软雅黑" panose="020B0503020204020204" charset="-122"/>
              </a:rPr>
              <a:t>杜绝侥幸心理</a:t>
            </a:r>
            <a:endParaRPr sz="1500" b="1">
              <a:solidFill>
                <a:schemeClr val="tx2"/>
              </a:solidFill>
              <a:latin typeface="微软雅黑" panose="020B0503020204020204" charset="-122"/>
              <a:ea typeface="微软雅黑" panose="020B050302020402020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idx="16385"/>
            <p:custDataLst>
              <p:tags r:id="rId1"/>
            </p:custDataLst>
          </p:nvPr>
        </p:nvSpPr>
        <p:spPr/>
        <p:txBody>
          <a:bodyPr>
            <a:normAutofit/>
          </a:bodyPr>
          <a:p>
            <a:r>
              <a:rPr lang="zh-CN" altLang="en-US"/>
              <a:t>案例镜鉴</a:t>
            </a:r>
            <a:endParaRPr lang="zh-CN" altLang="en-US"/>
          </a:p>
        </p:txBody>
      </p:sp>
      <p:sp>
        <p:nvSpPr>
          <p:cNvPr id="3" name="文本占位符 2"/>
          <p:cNvSpPr>
            <a:spLocks noGrp="1"/>
          </p:cNvSpPr>
          <p:nvPr>
            <p:ph type="body" idx="16386"/>
            <p:custDataLst>
              <p:tags r:id="rId2"/>
            </p:custDataLst>
          </p:nvPr>
        </p:nvSpPr>
        <p:spPr/>
        <p:txBody>
          <a:bodyPr/>
          <a:p>
            <a:r>
              <a:rPr lang="en-US" altLang="en-US"/>
              <a:t>03</a:t>
            </a:r>
            <a:endParaRPr lang="en-US" altLang="en-US"/>
          </a:p>
        </p:txBody>
      </p:sp>
    </p:spTree>
    <p:custDataLst>
      <p:tags r:id="rId3"/>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p:txBody>
          <a:bodyPr/>
          <a:p>
            <a:endParaRPr lang="zh-CN" altLang="en-US"/>
          </a:p>
        </p:txBody>
      </p:sp>
      <p:sp>
        <p:nvSpPr>
          <p:cNvPr id="3" name="矩形 2"/>
          <p:cNvSpPr/>
          <p:nvPr>
            <p:custDataLst>
              <p:tags r:id="rId2"/>
            </p:custDataLst>
          </p:nvPr>
        </p:nvSpPr>
        <p:spPr>
          <a:xfrm>
            <a:off x="0" y="0"/>
            <a:ext cx="12192000" cy="6858000"/>
          </a:xfrm>
          <a:prstGeom prst="rect">
            <a:avLst/>
          </a:prstGeom>
          <a:solidFill>
            <a:srgbClr val="FFFF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 name="文本框 3"/>
          <p:cNvSpPr txBox="1"/>
          <p:nvPr>
            <p:custDataLst>
              <p:tags r:id="rId3"/>
            </p:custDataLst>
          </p:nvPr>
        </p:nvSpPr>
        <p:spPr>
          <a:xfrm>
            <a:off x="533400" y="357188"/>
            <a:ext cx="11125200" cy="500063"/>
          </a:xfrm>
          <a:prstGeom prst="rect">
            <a:avLst/>
          </a:prstGeom>
          <a:noFill/>
        </p:spPr>
        <p:txBody>
          <a:bodyPr wrap="square" lIns="0" tIns="0" rIns="0" bIns="0" rtlCol="0" anchor="t">
            <a:noAutofit/>
          </a:bodyPr>
          <a:p>
            <a:pPr algn="l">
              <a:lnSpc>
                <a:spcPct val="100000"/>
              </a:lnSpc>
            </a:pPr>
            <a:r>
              <a:rPr sz="3000" b="1">
                <a:solidFill>
                  <a:srgbClr val="3F0707"/>
                </a:solidFill>
                <a:latin typeface="微软雅黑" panose="020B0503020204020204" charset="-122"/>
                <a:ea typeface="微软雅黑" panose="020B0503020204020204" charset="-122"/>
              </a:rPr>
              <a:t>公款吃喝，吃出处分吃出记过</a:t>
            </a:r>
            <a:endParaRPr sz="3000" b="1">
              <a:solidFill>
                <a:srgbClr val="3F0707"/>
              </a:solidFill>
              <a:latin typeface="微软雅黑" panose="020B0503020204020204" charset="-122"/>
              <a:ea typeface="微软雅黑" panose="020B0503020204020204" charset="-122"/>
            </a:endParaRPr>
          </a:p>
        </p:txBody>
      </p:sp>
      <p:sp>
        <p:nvSpPr>
          <p:cNvPr id="5" name="文本框 4"/>
          <p:cNvSpPr txBox="1"/>
          <p:nvPr>
            <p:custDataLst>
              <p:tags r:id="rId4"/>
            </p:custDataLst>
          </p:nvPr>
        </p:nvSpPr>
        <p:spPr>
          <a:xfrm>
            <a:off x="533400" y="862013"/>
            <a:ext cx="11125200" cy="3286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cs typeface="微软雅黑" panose="020B0503020204020204" charset="-122"/>
              </a:rPr>
              <a:t>违规吃喝是反复发生的“节日病”。一顿饭、一场宴，往往伴随着严重违纪，代价极为沉重。</a:t>
            </a:r>
            <a:endParaRPr sz="1500">
              <a:solidFill>
                <a:srgbClr val="6B3333"/>
              </a:solidFill>
              <a:latin typeface="微软雅黑" panose="020B0503020204020204" charset="-122"/>
              <a:ea typeface="微软雅黑" panose="020B0503020204020204" charset="-122"/>
              <a:cs typeface="微软雅黑" panose="020B0503020204020204" charset="-122"/>
            </a:endParaRPr>
          </a:p>
        </p:txBody>
      </p:sp>
      <p:sp>
        <p:nvSpPr>
          <p:cNvPr id="6" name="任意多边形 5"/>
          <p:cNvSpPr/>
          <p:nvPr>
            <p:custDataLst>
              <p:tags r:id="rId5"/>
            </p:custDataLst>
          </p:nvPr>
        </p:nvSpPr>
        <p:spPr>
          <a:xfrm>
            <a:off x="571500" y="1447800"/>
            <a:ext cx="11049000" cy="1200150"/>
          </a:xfrm>
          <a:custGeom>
            <a:avLst/>
            <a:gdLst>
              <a:gd name="sw" fmla="*/ 1 w 17400"/>
              <a:gd name="sh" fmla="*/ 1 h 1890"/>
              <a:gd name="mins" fmla="min sw sh"/>
              <a:gd name="dsw" fmla="+- 0 sw mins"/>
              <a:gd name="dsh" fmla="+- 0 sh mins"/>
              <a:gd name="p0x0" fmla="*/ 180 w 17400"/>
              <a:gd name="p0y0" fmla="*/ 0 h 1890"/>
              <a:gd name="p0x1" fmla="*/ 17220 w 17400"/>
              <a:gd name="p0y1" fmla="*/ 0 h 1890"/>
              <a:gd name="p0x2" fmla="*/ 17319 w 17400"/>
              <a:gd name="p0y2" fmla="*/ 0 h 1890"/>
              <a:gd name="p0x3" fmla="*/ 17400 w 17400"/>
              <a:gd name="p0y3" fmla="*/ 80 h 1890"/>
              <a:gd name="p0x4" fmla="*/ 17400 w 17400"/>
              <a:gd name="p0y4" fmla="*/ 180 h 1890"/>
              <a:gd name="p0x5" fmla="*/ 17400 w 17400"/>
              <a:gd name="p0y5" fmla="*/ 1710 h 1890"/>
              <a:gd name="p0x6" fmla="*/ 17400 w 17400"/>
              <a:gd name="p0y6" fmla="*/ 1809 h 1890"/>
              <a:gd name="p0x7" fmla="*/ 17319 w 17400"/>
              <a:gd name="p0y7" fmla="*/ 1890 h 1890"/>
              <a:gd name="p0x8" fmla="*/ 17220 w 17400"/>
              <a:gd name="p0y8" fmla="*/ 1890 h 1890"/>
              <a:gd name="p0x9" fmla="*/ 180 w 17400"/>
              <a:gd name="p0y9" fmla="*/ 1890 h 1890"/>
              <a:gd name="p0x10" fmla="*/ 80 w 17400"/>
              <a:gd name="p0y10" fmla="*/ 1890 h 1890"/>
              <a:gd name="p0x11" fmla="*/ 0 w 17400"/>
              <a:gd name="p0y11" fmla="*/ 1809 h 1890"/>
              <a:gd name="p0x12" fmla="*/ 0 w 17400"/>
              <a:gd name="p0y12" fmla="*/ 1710 h 1890"/>
              <a:gd name="p0x13" fmla="*/ 0 w 17400"/>
              <a:gd name="p0y13" fmla="*/ 180 h 1890"/>
              <a:gd name="p0x14" fmla="*/ 0 w 17400"/>
              <a:gd name="p0y14" fmla="*/ 80 h 1890"/>
              <a:gd name="p0x15" fmla="*/ 80 w 17400"/>
              <a:gd name="p0y15" fmla="*/ 0 h 1890"/>
              <a:gd name="p0x16" fmla="*/ 180 w 17400"/>
              <a:gd name="p0y16" fmla="*/ 0 h 189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72085"/>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文本框 6"/>
          <p:cNvSpPr txBox="1"/>
          <p:nvPr>
            <p:custDataLst>
              <p:tags r:id="rId6"/>
            </p:custDataLst>
          </p:nvPr>
        </p:nvSpPr>
        <p:spPr>
          <a:xfrm>
            <a:off x="723900" y="1889760"/>
            <a:ext cx="5715229" cy="311468"/>
          </a:xfrm>
          <a:prstGeom prst="rect">
            <a:avLst/>
          </a:prstGeom>
          <a:noFill/>
        </p:spPr>
        <p:txBody>
          <a:bodyPr wrap="square" lIns="0" tIns="0" rIns="0" bIns="0" rtlCol="0" anchor="t">
            <a:noAutofit/>
          </a:bodyPr>
          <a:p>
            <a:pPr algn="l">
              <a:lnSpc>
                <a:spcPct val="104000"/>
              </a:lnSpc>
            </a:pPr>
            <a:r>
              <a:rPr>
                <a:solidFill>
                  <a:schemeClr val="accent1">
                    <a:lumMod val="0"/>
                    <a:lumOff val="100000"/>
                  </a:schemeClr>
                </a:solidFill>
                <a:latin typeface="微软雅黑" panose="020B0503020204020204" charset="-122"/>
                <a:ea typeface="微软雅黑" panose="020B0503020204020204" charset="-122"/>
              </a:rPr>
              <a:t>违规吃喝，</a:t>
            </a:r>
            <a:r>
              <a:rPr b="1">
                <a:solidFill>
                  <a:srgbClr val="FFD529"/>
                </a:solidFill>
                <a:latin typeface="微软雅黑" panose="020B0503020204020204" charset="-122"/>
                <a:ea typeface="微软雅黑" panose="020B0503020204020204" charset="-122"/>
              </a:rPr>
              <a:t>吃出处分、吃出记过</a:t>
            </a:r>
            <a:r>
              <a:rPr lang="en-US">
                <a:solidFill>
                  <a:schemeClr val="accent1">
                    <a:lumMod val="0"/>
                    <a:lumOff val="100000"/>
                  </a:schemeClr>
                </a:solidFill>
                <a:latin typeface="微软雅黑" panose="020B0503020204020204" charset="-122"/>
                <a:ea typeface="微软雅黑" panose="020B0503020204020204" charset="-122"/>
                <a:cs typeface="微软雅黑" panose="020B0503020204020204" charset="-122"/>
              </a:rPr>
              <a:t>——</a:t>
            </a:r>
            <a:r>
              <a:rPr lang="zh-CN" altLang="en-US">
                <a:solidFill>
                  <a:schemeClr val="accent1">
                    <a:lumMod val="0"/>
                    <a:lumOff val="100000"/>
                  </a:schemeClr>
                </a:solidFill>
                <a:latin typeface="微软雅黑" panose="020B0503020204020204" charset="-122"/>
                <a:ea typeface="微软雅黑" panose="020B0503020204020204" charset="-122"/>
                <a:cs typeface="微软雅黑" panose="020B0503020204020204" charset="-122"/>
              </a:rPr>
              <a:t>代价极为沉重。</a:t>
            </a:r>
            <a:endParaRPr lang="zh-CN" altLang="en-US">
              <a:solidFill>
                <a:schemeClr val="accent1">
                  <a:lumMod val="0"/>
                  <a:lumOff val="100000"/>
                </a:schemeClr>
              </a:solidFill>
              <a:latin typeface="微软雅黑" panose="020B0503020204020204" charset="-122"/>
              <a:ea typeface="微软雅黑" panose="020B0503020204020204" charset="-122"/>
              <a:cs typeface="微软雅黑" panose="020B0503020204020204" charset="-122"/>
            </a:endParaRPr>
          </a:p>
        </p:txBody>
      </p:sp>
      <p:sp>
        <p:nvSpPr>
          <p:cNvPr id="8" name="任意多边形 7"/>
          <p:cNvSpPr/>
          <p:nvPr>
            <p:custDataLst>
              <p:tags r:id="rId7"/>
            </p:custDataLst>
          </p:nvPr>
        </p:nvSpPr>
        <p:spPr>
          <a:xfrm>
            <a:off x="575945" y="2880995"/>
            <a:ext cx="3546475" cy="3590925"/>
          </a:xfrm>
          <a:custGeom>
            <a:avLst/>
            <a:gdLst>
              <a:gd name="sw" fmla="*/ 1 w 5585"/>
              <a:gd name="sh" fmla="*/ 1 h 5655"/>
              <a:gd name="mins" fmla="min sw sh"/>
              <a:gd name="dsw" fmla="+- 0 sw mins"/>
              <a:gd name="dsh" fmla="+- 0 sh mins"/>
              <a:gd name="p0x0" fmla="*/ 270 w 5585"/>
              <a:gd name="p0y0" fmla="*/ 0 h 5655"/>
              <a:gd name="p0x1" fmla="*/ 5315 w 5585"/>
              <a:gd name="p0y1" fmla="*/ 0 h 5655"/>
              <a:gd name="p0x2" fmla="*/ 5464 w 5585"/>
              <a:gd name="p0y2" fmla="*/ 0 h 5655"/>
              <a:gd name="p0x3" fmla="*/ 5585 w 5585"/>
              <a:gd name="p0y3" fmla="*/ 120 h 5655"/>
              <a:gd name="p0x4" fmla="*/ 5585 w 5585"/>
              <a:gd name="p0y4" fmla="*/ 270 h 5655"/>
              <a:gd name="p0x5" fmla="*/ 5585 w 5585"/>
              <a:gd name="p0y5" fmla="*/ 5385 h 5655"/>
              <a:gd name="p0x6" fmla="*/ 5585 w 5585"/>
              <a:gd name="p0y6" fmla="*/ 5534 h 5655"/>
              <a:gd name="p0x7" fmla="*/ 5464 w 5585"/>
              <a:gd name="p0y7" fmla="*/ 5655 h 5655"/>
              <a:gd name="p0x8" fmla="*/ 5315 w 5585"/>
              <a:gd name="p0y8" fmla="*/ 5655 h 5655"/>
              <a:gd name="p0x9" fmla="*/ 270 w 5585"/>
              <a:gd name="p0y9" fmla="*/ 5655 h 5655"/>
              <a:gd name="p0x10" fmla="*/ 120 w 5585"/>
              <a:gd name="p0y10" fmla="*/ 5655 h 5655"/>
              <a:gd name="p0x11" fmla="*/ 0 w 5585"/>
              <a:gd name="p0y11" fmla="*/ 5534 h 5655"/>
              <a:gd name="p0x12" fmla="*/ 0 w 5585"/>
              <a:gd name="p0y12" fmla="*/ 5385 h 5655"/>
              <a:gd name="p0x13" fmla="*/ 0 w 5585"/>
              <a:gd name="p0y13" fmla="*/ 270 h 5655"/>
              <a:gd name="p0x14" fmla="*/ 0 w 5585"/>
              <a:gd name="p0y14" fmla="*/ 120 h 5655"/>
              <a:gd name="p0x15" fmla="*/ 120 w 5585"/>
              <a:gd name="p0y15" fmla="*/ 0 h 5655"/>
              <a:gd name="p0x16" fmla="*/ 270 w 5585"/>
              <a:gd name="p0y16" fmla="*/ 0 h 565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9525" cmpd="sng">
            <a:solidFill>
              <a:schemeClr val="accent1">
                <a:lumMod val="21481"/>
                <a:lumOff val="78519"/>
              </a:schemeClr>
            </a:solidFill>
            <a:prstDash val="solid"/>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文本框 8"/>
          <p:cNvSpPr txBox="1"/>
          <p:nvPr>
            <p:custDataLst>
              <p:tags r:id="rId8"/>
            </p:custDataLst>
          </p:nvPr>
        </p:nvSpPr>
        <p:spPr>
          <a:xfrm>
            <a:off x="771525" y="3060383"/>
            <a:ext cx="3155975" cy="365760"/>
          </a:xfrm>
          <a:prstGeom prst="rect">
            <a:avLst/>
          </a:prstGeom>
          <a:noFill/>
        </p:spPr>
        <p:txBody>
          <a:bodyPr wrap="square" lIns="0" tIns="0" rIns="0" bIns="0" rtlCol="0" anchor="t">
            <a:noAutofit/>
          </a:bodyPr>
          <a:p>
            <a:pPr algn="l">
              <a:lnSpc>
                <a:spcPct val="104000"/>
              </a:lnSpc>
            </a:pPr>
            <a:r>
              <a:rPr sz="2100" b="1" spc="42">
                <a:solidFill>
                  <a:srgbClr val="3F0707"/>
                </a:solidFill>
                <a:latin typeface="微软雅黑" panose="020B0503020204020204" charset="-122"/>
                <a:ea typeface="微软雅黑" panose="020B0503020204020204" charset="-122"/>
              </a:rPr>
              <a:t>公款外购高档菜肴</a:t>
            </a:r>
            <a:endParaRPr sz="2100" b="1" spc="42">
              <a:solidFill>
                <a:srgbClr val="3F0707"/>
              </a:solidFill>
              <a:latin typeface="微软雅黑" panose="020B0503020204020204" charset="-122"/>
              <a:ea typeface="微软雅黑" panose="020B0503020204020204" charset="-122"/>
            </a:endParaRPr>
          </a:p>
        </p:txBody>
      </p:sp>
      <p:sp>
        <p:nvSpPr>
          <p:cNvPr id="10" name="文本框 9"/>
          <p:cNvSpPr txBox="1"/>
          <p:nvPr>
            <p:custDataLst>
              <p:tags r:id="rId9"/>
            </p:custDataLst>
          </p:nvPr>
        </p:nvSpPr>
        <p:spPr>
          <a:xfrm>
            <a:off x="771525" y="3510439"/>
            <a:ext cx="3155975" cy="237172"/>
          </a:xfrm>
          <a:prstGeom prst="rect">
            <a:avLst/>
          </a:prstGeom>
          <a:noFill/>
        </p:spPr>
        <p:txBody>
          <a:bodyPr wrap="square" lIns="0" tIns="0" rIns="0" bIns="0" rtlCol="0" anchor="t">
            <a:noAutofit/>
          </a:bodyPr>
          <a:p>
            <a:pPr algn="l">
              <a:lnSpc>
                <a:spcPct val="104000"/>
              </a:lnSpc>
            </a:pPr>
            <a:r>
              <a:rPr sz="1350">
                <a:solidFill>
                  <a:srgbClr val="9A7676"/>
                </a:solidFill>
                <a:latin typeface="微软雅黑" panose="020B0503020204020204" charset="-122"/>
                <a:ea typeface="微软雅黑" panose="020B0503020204020204" charset="-122"/>
              </a:rPr>
              <a:t>案例一</a:t>
            </a:r>
            <a:endParaRPr sz="1350">
              <a:solidFill>
                <a:srgbClr val="9A7676"/>
              </a:solidFill>
              <a:latin typeface="微软雅黑" panose="020B0503020204020204" charset="-122"/>
              <a:ea typeface="微软雅黑" panose="020B0503020204020204" charset="-122"/>
            </a:endParaRPr>
          </a:p>
        </p:txBody>
      </p:sp>
      <p:sp>
        <p:nvSpPr>
          <p:cNvPr id="11" name="矩形 10"/>
          <p:cNvSpPr/>
          <p:nvPr>
            <p:custDataLst>
              <p:tags r:id="rId10"/>
            </p:custDataLst>
          </p:nvPr>
        </p:nvSpPr>
        <p:spPr>
          <a:xfrm>
            <a:off x="771525" y="3852545"/>
            <a:ext cx="3155950" cy="9525"/>
          </a:xfrm>
          <a:prstGeom prst="rect">
            <a:avLst/>
          </a:pr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文本框 11"/>
          <p:cNvSpPr txBox="1"/>
          <p:nvPr>
            <p:custDataLst>
              <p:tags r:id="rId11"/>
            </p:custDataLst>
          </p:nvPr>
        </p:nvSpPr>
        <p:spPr>
          <a:xfrm>
            <a:off x="771525" y="4330674"/>
            <a:ext cx="3155975" cy="633413"/>
          </a:xfrm>
          <a:prstGeom prst="rect">
            <a:avLst/>
          </a:prstGeom>
          <a:noFill/>
        </p:spPr>
        <p:txBody>
          <a:bodyPr wrap="square" lIns="0" tIns="0" rIns="0" bIns="0" rtlCol="0" anchor="t">
            <a:noAutofit/>
          </a:bodyPr>
          <a:p>
            <a:pPr algn="l">
              <a:lnSpc>
                <a:spcPct val="133000"/>
              </a:lnSpc>
            </a:pPr>
            <a:r>
              <a:rPr sz="1500">
                <a:solidFill>
                  <a:schemeClr val="tx2"/>
                </a:solidFill>
                <a:latin typeface="微软雅黑" panose="020B0503020204020204" charset="-122"/>
                <a:ea typeface="微软雅黑" panose="020B0503020204020204" charset="-122"/>
              </a:rPr>
              <a:t>某公司原副总经理违规公款吃喝，餐后一人</a:t>
            </a:r>
            <a:r>
              <a:rPr sz="1500" b="1">
                <a:solidFill>
                  <a:schemeClr val="tx2"/>
                </a:solidFill>
                <a:latin typeface="微软雅黑" panose="020B0503020204020204" charset="-122"/>
                <a:ea typeface="微软雅黑" panose="020B0503020204020204" charset="-122"/>
              </a:rPr>
              <a:t>猝死</a:t>
            </a:r>
            <a:r>
              <a:rPr sz="1500">
                <a:solidFill>
                  <a:schemeClr val="tx2"/>
                </a:solidFill>
                <a:latin typeface="微软雅黑" panose="020B0503020204020204" charset="-122"/>
                <a:ea typeface="微软雅黑" panose="020B0503020204020204" charset="-122"/>
              </a:rPr>
              <a:t>。</a:t>
            </a:r>
            <a:endParaRPr sz="1500">
              <a:solidFill>
                <a:schemeClr val="tx2"/>
              </a:solidFill>
              <a:latin typeface="微软雅黑" panose="020B0503020204020204" charset="-122"/>
              <a:ea typeface="微软雅黑" panose="020B0503020204020204" charset="-122"/>
            </a:endParaRPr>
          </a:p>
        </p:txBody>
      </p:sp>
      <p:sp>
        <p:nvSpPr>
          <p:cNvPr id="13" name="任意多边形 12"/>
          <p:cNvSpPr/>
          <p:nvPr>
            <p:custDataLst>
              <p:tags r:id="rId12"/>
            </p:custDataLst>
          </p:nvPr>
        </p:nvSpPr>
        <p:spPr>
          <a:xfrm>
            <a:off x="771525" y="5436870"/>
            <a:ext cx="3155950" cy="471170"/>
          </a:xfrm>
          <a:custGeom>
            <a:avLst/>
            <a:gdLst>
              <a:gd name="sw" fmla="*/ 1 w 4970"/>
              <a:gd name="sh" fmla="*/ 1 h 742"/>
              <a:gd name="mins" fmla="min sw sh"/>
              <a:gd name="dsw" fmla="+- 0 sw mins"/>
              <a:gd name="dsh" fmla="+- 0 sh mins"/>
              <a:gd name="p0x0" fmla="*/ 180 w 4970"/>
              <a:gd name="p0y0" fmla="*/ 0 h 742"/>
              <a:gd name="p0x1" fmla="*/ 4790 w 4970"/>
              <a:gd name="p0y1" fmla="*/ 0 h 742"/>
              <a:gd name="p0x2" fmla="*/ 4889 w 4970"/>
              <a:gd name="p0y2" fmla="*/ 0 h 742"/>
              <a:gd name="p0x3" fmla="*/ 4970 w 4970"/>
              <a:gd name="p0y3" fmla="*/ 80 h 742"/>
              <a:gd name="p0x4" fmla="*/ 4970 w 4970"/>
              <a:gd name="p0y4" fmla="*/ 180 h 742"/>
              <a:gd name="p0x5" fmla="*/ 4970 w 4970"/>
              <a:gd name="p0y5" fmla="*/ 562 h 742"/>
              <a:gd name="p0x6" fmla="*/ 4970 w 4970"/>
              <a:gd name="p0y6" fmla="*/ 661 h 742"/>
              <a:gd name="p0x7" fmla="*/ 4889 w 4970"/>
              <a:gd name="p0y7" fmla="*/ 742 h 742"/>
              <a:gd name="p0x8" fmla="*/ 4790 w 4970"/>
              <a:gd name="p0y8" fmla="*/ 742 h 742"/>
              <a:gd name="p0x9" fmla="*/ 180 w 4970"/>
              <a:gd name="p0y9" fmla="*/ 742 h 742"/>
              <a:gd name="p0x10" fmla="*/ 80 w 4970"/>
              <a:gd name="p0y10" fmla="*/ 742 h 742"/>
              <a:gd name="p0x11" fmla="*/ 0 w 4970"/>
              <a:gd name="p0y11" fmla="*/ 661 h 742"/>
              <a:gd name="p0x12" fmla="*/ 0 w 4970"/>
              <a:gd name="p0y12" fmla="*/ 562 h 742"/>
              <a:gd name="p0x13" fmla="*/ 0 w 4970"/>
              <a:gd name="p0y13" fmla="*/ 180 h 742"/>
              <a:gd name="p0x14" fmla="*/ 0 w 4970"/>
              <a:gd name="p0y14" fmla="*/ 80 h 742"/>
              <a:gd name="p0x15" fmla="*/ 80 w 4970"/>
              <a:gd name="p0y15" fmla="*/ 0 h 742"/>
              <a:gd name="p0x16" fmla="*/ 180 w 4970"/>
              <a:gd name="p0y16" fmla="*/ 0 h 74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DF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4" name="文本框 13"/>
          <p:cNvSpPr txBox="1"/>
          <p:nvPr>
            <p:custDataLst>
              <p:tags r:id="rId13"/>
            </p:custDataLst>
          </p:nvPr>
        </p:nvSpPr>
        <p:spPr>
          <a:xfrm>
            <a:off x="923925" y="5536197"/>
            <a:ext cx="685876" cy="254317"/>
          </a:xfrm>
          <a:prstGeom prst="rect">
            <a:avLst/>
          </a:prstGeom>
          <a:noFill/>
        </p:spPr>
        <p:txBody>
          <a:bodyPr wrap="square" lIns="0" tIns="0" rIns="0" bIns="0" rtlCol="0" anchor="t">
            <a:noAutofit/>
          </a:bodyPr>
          <a:p>
            <a:pPr algn="l">
              <a:lnSpc>
                <a:spcPct val="83000"/>
              </a:lnSpc>
            </a:pPr>
            <a:r>
              <a:rPr b="1">
                <a:solidFill>
                  <a:schemeClr val="tx2"/>
                </a:solidFill>
                <a:latin typeface="微软雅黑" panose="020B0503020204020204" charset="-122"/>
                <a:ea typeface="微软雅黑" panose="020B0503020204020204" charset="-122"/>
              </a:rPr>
              <a:t>处分</a:t>
            </a:r>
            <a:endParaRPr b="1">
              <a:solidFill>
                <a:schemeClr val="tx2"/>
              </a:solidFill>
              <a:latin typeface="微软雅黑" panose="020B0503020204020204" charset="-122"/>
              <a:ea typeface="微软雅黑" panose="020B0503020204020204" charset="-122"/>
            </a:endParaRPr>
          </a:p>
        </p:txBody>
      </p:sp>
      <p:sp>
        <p:nvSpPr>
          <p:cNvPr id="15" name="文本框 14"/>
          <p:cNvSpPr txBox="1"/>
          <p:nvPr>
            <p:custDataLst>
              <p:tags r:id="rId14"/>
            </p:custDataLst>
          </p:nvPr>
        </p:nvSpPr>
        <p:spPr>
          <a:xfrm>
            <a:off x="1495501" y="5565724"/>
            <a:ext cx="1714576" cy="228600"/>
          </a:xfrm>
          <a:prstGeom prst="rect">
            <a:avLst/>
          </a:prstGeom>
          <a:noFill/>
        </p:spPr>
        <p:txBody>
          <a:bodyPr wrap="square" lIns="0" tIns="0" rIns="0" bIns="0" rtlCol="0" anchor="t">
            <a:noAutofit/>
          </a:bodyPr>
          <a:p>
            <a:pPr algn="l"/>
            <a:r>
              <a:rPr sz="1350">
                <a:solidFill>
                  <a:srgbClr val="6B3333"/>
                </a:solidFill>
                <a:latin typeface="微软雅黑" panose="020B0503020204020204" charset="-122"/>
                <a:ea typeface="微软雅黑" panose="020B0503020204020204" charset="-122"/>
              </a:rPr>
              <a:t>留党察看、政务撤职</a:t>
            </a:r>
            <a:endParaRPr sz="1350">
              <a:solidFill>
                <a:srgbClr val="6B3333"/>
              </a:solidFill>
              <a:latin typeface="微软雅黑" panose="020B0503020204020204" charset="-122"/>
              <a:ea typeface="微软雅黑" panose="020B0503020204020204" charset="-122"/>
            </a:endParaRPr>
          </a:p>
        </p:txBody>
      </p:sp>
      <p:sp>
        <p:nvSpPr>
          <p:cNvPr id="16" name="任意多边形 15"/>
          <p:cNvSpPr/>
          <p:nvPr>
            <p:custDataLst>
              <p:tags r:id="rId15"/>
            </p:custDataLst>
          </p:nvPr>
        </p:nvSpPr>
        <p:spPr>
          <a:xfrm>
            <a:off x="4322445" y="2880995"/>
            <a:ext cx="3546475" cy="3590925"/>
          </a:xfrm>
          <a:custGeom>
            <a:avLst/>
            <a:gdLst>
              <a:gd name="sw" fmla="*/ 1 w 5585"/>
              <a:gd name="sh" fmla="*/ 1 h 5655"/>
              <a:gd name="mins" fmla="min sw sh"/>
              <a:gd name="dsw" fmla="+- 0 sw mins"/>
              <a:gd name="dsh" fmla="+- 0 sh mins"/>
              <a:gd name="p0x0" fmla="*/ 270 w 5585"/>
              <a:gd name="p0y0" fmla="*/ 0 h 5655"/>
              <a:gd name="p0x1" fmla="*/ 5315 w 5585"/>
              <a:gd name="p0y1" fmla="*/ 0 h 5655"/>
              <a:gd name="p0x2" fmla="*/ 5464 w 5585"/>
              <a:gd name="p0y2" fmla="*/ 0 h 5655"/>
              <a:gd name="p0x3" fmla="*/ 5585 w 5585"/>
              <a:gd name="p0y3" fmla="*/ 120 h 5655"/>
              <a:gd name="p0x4" fmla="*/ 5585 w 5585"/>
              <a:gd name="p0y4" fmla="*/ 270 h 5655"/>
              <a:gd name="p0x5" fmla="*/ 5585 w 5585"/>
              <a:gd name="p0y5" fmla="*/ 5385 h 5655"/>
              <a:gd name="p0x6" fmla="*/ 5585 w 5585"/>
              <a:gd name="p0y6" fmla="*/ 5534 h 5655"/>
              <a:gd name="p0x7" fmla="*/ 5464 w 5585"/>
              <a:gd name="p0y7" fmla="*/ 5655 h 5655"/>
              <a:gd name="p0x8" fmla="*/ 5315 w 5585"/>
              <a:gd name="p0y8" fmla="*/ 5655 h 5655"/>
              <a:gd name="p0x9" fmla="*/ 270 w 5585"/>
              <a:gd name="p0y9" fmla="*/ 5655 h 5655"/>
              <a:gd name="p0x10" fmla="*/ 120 w 5585"/>
              <a:gd name="p0y10" fmla="*/ 5655 h 5655"/>
              <a:gd name="p0x11" fmla="*/ 0 w 5585"/>
              <a:gd name="p0y11" fmla="*/ 5534 h 5655"/>
              <a:gd name="p0x12" fmla="*/ 0 w 5585"/>
              <a:gd name="p0y12" fmla="*/ 5385 h 5655"/>
              <a:gd name="p0x13" fmla="*/ 0 w 5585"/>
              <a:gd name="p0y13" fmla="*/ 270 h 5655"/>
              <a:gd name="p0x14" fmla="*/ 0 w 5585"/>
              <a:gd name="p0y14" fmla="*/ 120 h 5655"/>
              <a:gd name="p0x15" fmla="*/ 120 w 5585"/>
              <a:gd name="p0y15" fmla="*/ 0 h 5655"/>
              <a:gd name="p0x16" fmla="*/ 270 w 5585"/>
              <a:gd name="p0y16" fmla="*/ 0 h 565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9525" cmpd="sng">
            <a:solidFill>
              <a:schemeClr val="accent1">
                <a:lumMod val="21481"/>
                <a:lumOff val="78519"/>
              </a:schemeClr>
            </a:solidFill>
            <a:prstDash val="solid"/>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文本框 16"/>
          <p:cNvSpPr txBox="1"/>
          <p:nvPr>
            <p:custDataLst>
              <p:tags r:id="rId16"/>
            </p:custDataLst>
          </p:nvPr>
        </p:nvSpPr>
        <p:spPr>
          <a:xfrm>
            <a:off x="4518051" y="3060383"/>
            <a:ext cx="3155975" cy="365760"/>
          </a:xfrm>
          <a:prstGeom prst="rect">
            <a:avLst/>
          </a:prstGeom>
          <a:noFill/>
        </p:spPr>
        <p:txBody>
          <a:bodyPr wrap="square" lIns="0" tIns="0" rIns="0" bIns="0" rtlCol="0" anchor="t">
            <a:noAutofit/>
          </a:bodyPr>
          <a:p>
            <a:pPr algn="l">
              <a:lnSpc>
                <a:spcPct val="104000"/>
              </a:lnSpc>
            </a:pPr>
            <a:r>
              <a:rPr lang="zh-CN" altLang="en-US" sz="2100" b="1" spc="42">
                <a:solidFill>
                  <a:srgbClr val="3F0707"/>
                </a:solidFill>
                <a:latin typeface="微软雅黑" panose="020B0503020204020204" charset="-122"/>
                <a:ea typeface="微软雅黑" panose="020B0503020204020204" charset="-122"/>
                <a:cs typeface="微软雅黑" panose="020B0503020204020204" charset="-122"/>
              </a:rPr>
              <a:t>公款宴请</a:t>
            </a:r>
            <a:r>
              <a:rPr lang="en-US" altLang="zh-CN" sz="2100" b="1" spc="42">
                <a:solidFill>
                  <a:srgbClr val="3F0707"/>
                </a:solidFill>
                <a:latin typeface="微软雅黑" panose="020B0503020204020204" charset="-122"/>
                <a:ea typeface="微软雅黑" panose="020B0503020204020204" charset="-122"/>
                <a:cs typeface="微软雅黑" panose="020B0503020204020204" charset="-122"/>
              </a:rPr>
              <a:t>113</a:t>
            </a:r>
            <a:r>
              <a:rPr lang="zh-CN" altLang="en-US" sz="2100" b="1" spc="42">
                <a:solidFill>
                  <a:srgbClr val="3F0707"/>
                </a:solidFill>
                <a:latin typeface="微软雅黑" panose="020B0503020204020204" charset="-122"/>
                <a:ea typeface="微软雅黑" panose="020B0503020204020204" charset="-122"/>
                <a:cs typeface="微软雅黑" panose="020B0503020204020204" charset="-122"/>
              </a:rPr>
              <a:t>次</a:t>
            </a:r>
            <a:endParaRPr lang="zh-CN" altLang="en-US" sz="2100" b="1" spc="42">
              <a:solidFill>
                <a:srgbClr val="3F0707"/>
              </a:solidFill>
              <a:latin typeface="微软雅黑" panose="020B0503020204020204" charset="-122"/>
              <a:ea typeface="微软雅黑" panose="020B0503020204020204" charset="-122"/>
              <a:cs typeface="微软雅黑" panose="020B0503020204020204" charset="-122"/>
            </a:endParaRPr>
          </a:p>
        </p:txBody>
      </p:sp>
      <p:sp>
        <p:nvSpPr>
          <p:cNvPr id="18" name="文本框 17"/>
          <p:cNvSpPr txBox="1"/>
          <p:nvPr>
            <p:custDataLst>
              <p:tags r:id="rId17"/>
            </p:custDataLst>
          </p:nvPr>
        </p:nvSpPr>
        <p:spPr>
          <a:xfrm>
            <a:off x="4518051" y="3510439"/>
            <a:ext cx="3155975" cy="237172"/>
          </a:xfrm>
          <a:prstGeom prst="rect">
            <a:avLst/>
          </a:prstGeom>
          <a:noFill/>
        </p:spPr>
        <p:txBody>
          <a:bodyPr wrap="square" lIns="0" tIns="0" rIns="0" bIns="0" rtlCol="0" anchor="t">
            <a:noAutofit/>
          </a:bodyPr>
          <a:p>
            <a:pPr algn="l">
              <a:lnSpc>
                <a:spcPct val="104000"/>
              </a:lnSpc>
            </a:pPr>
            <a:r>
              <a:rPr sz="1350">
                <a:solidFill>
                  <a:srgbClr val="9A7676"/>
                </a:solidFill>
                <a:latin typeface="微软雅黑" panose="020B0503020204020204" charset="-122"/>
                <a:ea typeface="微软雅黑" panose="020B0503020204020204" charset="-122"/>
              </a:rPr>
              <a:t>案例二</a:t>
            </a:r>
            <a:endParaRPr sz="1350">
              <a:solidFill>
                <a:srgbClr val="9A7676"/>
              </a:solidFill>
              <a:latin typeface="微软雅黑" panose="020B0503020204020204" charset="-122"/>
              <a:ea typeface="微软雅黑" panose="020B0503020204020204" charset="-122"/>
            </a:endParaRPr>
          </a:p>
        </p:txBody>
      </p:sp>
      <p:sp>
        <p:nvSpPr>
          <p:cNvPr id="19" name="矩形 18"/>
          <p:cNvSpPr/>
          <p:nvPr>
            <p:custDataLst>
              <p:tags r:id="rId18"/>
            </p:custDataLst>
          </p:nvPr>
        </p:nvSpPr>
        <p:spPr>
          <a:xfrm>
            <a:off x="4518025" y="3852545"/>
            <a:ext cx="3155950" cy="9525"/>
          </a:xfrm>
          <a:prstGeom prst="rect">
            <a:avLst/>
          </a:pr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0" name="文本框 19"/>
          <p:cNvSpPr txBox="1"/>
          <p:nvPr>
            <p:custDataLst>
              <p:tags r:id="rId19"/>
            </p:custDataLst>
          </p:nvPr>
        </p:nvSpPr>
        <p:spPr>
          <a:xfrm>
            <a:off x="4518051" y="4330674"/>
            <a:ext cx="3155975" cy="633413"/>
          </a:xfrm>
          <a:prstGeom prst="rect">
            <a:avLst/>
          </a:prstGeom>
          <a:noFill/>
        </p:spPr>
        <p:txBody>
          <a:bodyPr wrap="square" lIns="0" tIns="0" rIns="0" bIns="0" rtlCol="0" anchor="t">
            <a:noAutofit/>
          </a:bodyPr>
          <a:p>
            <a:pPr indent="0" algn="l">
              <a:lnSpc>
                <a:spcPct val="133000"/>
              </a:lnSpc>
            </a:pPr>
            <a:r>
              <a:rPr sz="1500">
                <a:solidFill>
                  <a:schemeClr val="tx2"/>
                </a:solidFill>
                <a:latin typeface="微软雅黑" panose="020B0503020204020204" charset="-122"/>
                <a:ea typeface="微软雅黑" panose="020B0503020204020204" charset="-122"/>
              </a:rPr>
              <a:t>某公司原总经理</a:t>
            </a:r>
            <a:r>
              <a:rPr lang="en-US" sz="1500" b="1">
                <a:solidFill>
                  <a:schemeClr val="tx2"/>
                </a:solidFill>
                <a:latin typeface="微软雅黑" panose="020B0503020204020204" charset="-122"/>
                <a:ea typeface="微软雅黑" panose="020B0503020204020204" charset="-122"/>
                <a:cs typeface="微软雅黑" panose="020B0503020204020204" charset="-122"/>
              </a:rPr>
              <a:t>X</a:t>
            </a:r>
            <a:r>
              <a:rPr lang="zh-CN" altLang="en-US" sz="1500" b="1">
                <a:solidFill>
                  <a:schemeClr val="tx2"/>
                </a:solidFill>
                <a:latin typeface="微软雅黑" panose="020B0503020204020204" charset="-122"/>
                <a:ea typeface="微软雅黑" panose="020B0503020204020204" charset="-122"/>
                <a:cs typeface="微软雅黑" panose="020B0503020204020204" charset="-122"/>
              </a:rPr>
              <a:t>次</a:t>
            </a:r>
            <a:r>
              <a:rPr sz="1500">
                <a:solidFill>
                  <a:schemeClr val="tx2"/>
                </a:solidFill>
                <a:latin typeface="微软雅黑" panose="020B0503020204020204" charset="-122"/>
                <a:ea typeface="微软雅黑" panose="020B0503020204020204" charset="-122"/>
              </a:rPr>
              <a:t>违规用公款宴请，费用共计</a:t>
            </a:r>
            <a:r>
              <a:rPr lang="en-US" sz="1500" b="1">
                <a:solidFill>
                  <a:schemeClr val="tx2"/>
                </a:solidFill>
                <a:latin typeface="微软雅黑" panose="020B0503020204020204" charset="-122"/>
                <a:ea typeface="微软雅黑" panose="020B0503020204020204" charset="-122"/>
                <a:cs typeface="微软雅黑" panose="020B0503020204020204" charset="-122"/>
              </a:rPr>
              <a:t>X</a:t>
            </a:r>
            <a:r>
              <a:rPr lang="zh-CN" altLang="en-US" sz="1500" b="1">
                <a:solidFill>
                  <a:schemeClr val="tx2"/>
                </a:solidFill>
                <a:latin typeface="微软雅黑" panose="020B0503020204020204" charset="-122"/>
                <a:ea typeface="微软雅黑" panose="020B0503020204020204" charset="-122"/>
                <a:cs typeface="微软雅黑" panose="020B0503020204020204" charset="-122"/>
              </a:rPr>
              <a:t>万元</a:t>
            </a:r>
            <a:r>
              <a:rPr sz="1500">
                <a:solidFill>
                  <a:schemeClr val="tx2"/>
                </a:solidFill>
                <a:latin typeface="微软雅黑" panose="020B0503020204020204" charset="-122"/>
                <a:ea typeface="微软雅黑" panose="020B0503020204020204" charset="-122"/>
              </a:rPr>
              <a:t>。</a:t>
            </a:r>
            <a:endParaRPr sz="1500">
              <a:solidFill>
                <a:schemeClr val="tx2"/>
              </a:solidFill>
              <a:latin typeface="微软雅黑" panose="020B0503020204020204" charset="-122"/>
              <a:ea typeface="微软雅黑" panose="020B0503020204020204" charset="-122"/>
            </a:endParaRPr>
          </a:p>
        </p:txBody>
      </p:sp>
      <p:sp>
        <p:nvSpPr>
          <p:cNvPr id="21" name="任意多边形 20"/>
          <p:cNvSpPr/>
          <p:nvPr>
            <p:custDataLst>
              <p:tags r:id="rId20"/>
            </p:custDataLst>
          </p:nvPr>
        </p:nvSpPr>
        <p:spPr>
          <a:xfrm>
            <a:off x="4518025" y="5436870"/>
            <a:ext cx="3155950" cy="471170"/>
          </a:xfrm>
          <a:custGeom>
            <a:avLst/>
            <a:gdLst>
              <a:gd name="sw" fmla="*/ 1 w 4970"/>
              <a:gd name="sh" fmla="*/ 1 h 742"/>
              <a:gd name="mins" fmla="min sw sh"/>
              <a:gd name="dsw" fmla="+- 0 sw mins"/>
              <a:gd name="dsh" fmla="+- 0 sh mins"/>
              <a:gd name="p0x0" fmla="*/ 180 w 4970"/>
              <a:gd name="p0y0" fmla="*/ 0 h 742"/>
              <a:gd name="p0x1" fmla="*/ 4790 w 4970"/>
              <a:gd name="p0y1" fmla="*/ 0 h 742"/>
              <a:gd name="p0x2" fmla="*/ 4889 w 4970"/>
              <a:gd name="p0y2" fmla="*/ 0 h 742"/>
              <a:gd name="p0x3" fmla="*/ 4970 w 4970"/>
              <a:gd name="p0y3" fmla="*/ 80 h 742"/>
              <a:gd name="p0x4" fmla="*/ 4970 w 4970"/>
              <a:gd name="p0y4" fmla="*/ 180 h 742"/>
              <a:gd name="p0x5" fmla="*/ 4970 w 4970"/>
              <a:gd name="p0y5" fmla="*/ 562 h 742"/>
              <a:gd name="p0x6" fmla="*/ 4970 w 4970"/>
              <a:gd name="p0y6" fmla="*/ 661 h 742"/>
              <a:gd name="p0x7" fmla="*/ 4889 w 4970"/>
              <a:gd name="p0y7" fmla="*/ 742 h 742"/>
              <a:gd name="p0x8" fmla="*/ 4790 w 4970"/>
              <a:gd name="p0y8" fmla="*/ 742 h 742"/>
              <a:gd name="p0x9" fmla="*/ 180 w 4970"/>
              <a:gd name="p0y9" fmla="*/ 742 h 742"/>
              <a:gd name="p0x10" fmla="*/ 80 w 4970"/>
              <a:gd name="p0y10" fmla="*/ 742 h 742"/>
              <a:gd name="p0x11" fmla="*/ 0 w 4970"/>
              <a:gd name="p0y11" fmla="*/ 661 h 742"/>
              <a:gd name="p0x12" fmla="*/ 0 w 4970"/>
              <a:gd name="p0y12" fmla="*/ 562 h 742"/>
              <a:gd name="p0x13" fmla="*/ 0 w 4970"/>
              <a:gd name="p0y13" fmla="*/ 180 h 742"/>
              <a:gd name="p0x14" fmla="*/ 0 w 4970"/>
              <a:gd name="p0y14" fmla="*/ 80 h 742"/>
              <a:gd name="p0x15" fmla="*/ 80 w 4970"/>
              <a:gd name="p0y15" fmla="*/ 0 h 742"/>
              <a:gd name="p0x16" fmla="*/ 180 w 4970"/>
              <a:gd name="p0y16" fmla="*/ 0 h 74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DF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文本框 21"/>
          <p:cNvSpPr txBox="1"/>
          <p:nvPr>
            <p:custDataLst>
              <p:tags r:id="rId21"/>
            </p:custDataLst>
          </p:nvPr>
        </p:nvSpPr>
        <p:spPr>
          <a:xfrm>
            <a:off x="4670451" y="5536197"/>
            <a:ext cx="685876" cy="254317"/>
          </a:xfrm>
          <a:prstGeom prst="rect">
            <a:avLst/>
          </a:prstGeom>
          <a:noFill/>
        </p:spPr>
        <p:txBody>
          <a:bodyPr wrap="square" lIns="0" tIns="0" rIns="0" bIns="0" rtlCol="0" anchor="t">
            <a:noAutofit/>
          </a:bodyPr>
          <a:p>
            <a:pPr algn="l">
              <a:lnSpc>
                <a:spcPct val="83000"/>
              </a:lnSpc>
            </a:pPr>
            <a:r>
              <a:rPr b="1">
                <a:solidFill>
                  <a:schemeClr val="tx2"/>
                </a:solidFill>
                <a:latin typeface="微软雅黑" panose="020B0503020204020204" charset="-122"/>
                <a:ea typeface="微软雅黑" panose="020B0503020204020204" charset="-122"/>
              </a:rPr>
              <a:t>处分</a:t>
            </a:r>
            <a:endParaRPr b="1">
              <a:solidFill>
                <a:schemeClr val="tx2"/>
              </a:solidFill>
              <a:latin typeface="微软雅黑" panose="020B0503020204020204" charset="-122"/>
              <a:ea typeface="微软雅黑" panose="020B0503020204020204" charset="-122"/>
            </a:endParaRPr>
          </a:p>
        </p:txBody>
      </p:sp>
      <p:sp>
        <p:nvSpPr>
          <p:cNvPr id="23" name="文本框 22"/>
          <p:cNvSpPr txBox="1"/>
          <p:nvPr>
            <p:custDataLst>
              <p:tags r:id="rId22"/>
            </p:custDataLst>
          </p:nvPr>
        </p:nvSpPr>
        <p:spPr>
          <a:xfrm>
            <a:off x="5242027" y="5565724"/>
            <a:ext cx="1200226" cy="228600"/>
          </a:xfrm>
          <a:prstGeom prst="rect">
            <a:avLst/>
          </a:prstGeom>
          <a:noFill/>
        </p:spPr>
        <p:txBody>
          <a:bodyPr wrap="square" lIns="0" tIns="0" rIns="0" bIns="0" rtlCol="0" anchor="t">
            <a:noAutofit/>
          </a:bodyPr>
          <a:p>
            <a:pPr algn="l"/>
            <a:r>
              <a:rPr sz="1350">
                <a:solidFill>
                  <a:srgbClr val="6B3333"/>
                </a:solidFill>
                <a:latin typeface="微软雅黑" panose="020B0503020204020204" charset="-122"/>
                <a:ea typeface="微软雅黑" panose="020B0503020204020204" charset="-122"/>
              </a:rPr>
              <a:t>留党察看一年</a:t>
            </a:r>
            <a:endParaRPr sz="1350">
              <a:solidFill>
                <a:srgbClr val="6B3333"/>
              </a:solidFill>
              <a:latin typeface="微软雅黑" panose="020B0503020204020204" charset="-122"/>
              <a:ea typeface="微软雅黑" panose="020B0503020204020204" charset="-122"/>
            </a:endParaRPr>
          </a:p>
        </p:txBody>
      </p:sp>
      <p:sp>
        <p:nvSpPr>
          <p:cNvPr id="24" name="任意多边形 23"/>
          <p:cNvSpPr/>
          <p:nvPr>
            <p:custDataLst>
              <p:tags r:id="rId23"/>
            </p:custDataLst>
          </p:nvPr>
        </p:nvSpPr>
        <p:spPr>
          <a:xfrm>
            <a:off x="8068945" y="2880995"/>
            <a:ext cx="3546475" cy="3590925"/>
          </a:xfrm>
          <a:custGeom>
            <a:avLst/>
            <a:gdLst>
              <a:gd name="sw" fmla="*/ 1 w 5585"/>
              <a:gd name="sh" fmla="*/ 1 h 5655"/>
              <a:gd name="mins" fmla="min sw sh"/>
              <a:gd name="dsw" fmla="+- 0 sw mins"/>
              <a:gd name="dsh" fmla="+- 0 sh mins"/>
              <a:gd name="p0x0" fmla="*/ 270 w 5585"/>
              <a:gd name="p0y0" fmla="*/ 0 h 5655"/>
              <a:gd name="p0x1" fmla="*/ 5315 w 5585"/>
              <a:gd name="p0y1" fmla="*/ 0 h 5655"/>
              <a:gd name="p0x2" fmla="*/ 5464 w 5585"/>
              <a:gd name="p0y2" fmla="*/ 0 h 5655"/>
              <a:gd name="p0x3" fmla="*/ 5585 w 5585"/>
              <a:gd name="p0y3" fmla="*/ 120 h 5655"/>
              <a:gd name="p0x4" fmla="*/ 5585 w 5585"/>
              <a:gd name="p0y4" fmla="*/ 270 h 5655"/>
              <a:gd name="p0x5" fmla="*/ 5585 w 5585"/>
              <a:gd name="p0y5" fmla="*/ 5385 h 5655"/>
              <a:gd name="p0x6" fmla="*/ 5585 w 5585"/>
              <a:gd name="p0y6" fmla="*/ 5534 h 5655"/>
              <a:gd name="p0x7" fmla="*/ 5464 w 5585"/>
              <a:gd name="p0y7" fmla="*/ 5655 h 5655"/>
              <a:gd name="p0x8" fmla="*/ 5315 w 5585"/>
              <a:gd name="p0y8" fmla="*/ 5655 h 5655"/>
              <a:gd name="p0x9" fmla="*/ 270 w 5585"/>
              <a:gd name="p0y9" fmla="*/ 5655 h 5655"/>
              <a:gd name="p0x10" fmla="*/ 120 w 5585"/>
              <a:gd name="p0y10" fmla="*/ 5655 h 5655"/>
              <a:gd name="p0x11" fmla="*/ 0 w 5585"/>
              <a:gd name="p0y11" fmla="*/ 5534 h 5655"/>
              <a:gd name="p0x12" fmla="*/ 0 w 5585"/>
              <a:gd name="p0y12" fmla="*/ 5385 h 5655"/>
              <a:gd name="p0x13" fmla="*/ 0 w 5585"/>
              <a:gd name="p0y13" fmla="*/ 270 h 5655"/>
              <a:gd name="p0x14" fmla="*/ 0 w 5585"/>
              <a:gd name="p0y14" fmla="*/ 120 h 5655"/>
              <a:gd name="p0x15" fmla="*/ 120 w 5585"/>
              <a:gd name="p0y15" fmla="*/ 0 h 5655"/>
              <a:gd name="p0x16" fmla="*/ 270 w 5585"/>
              <a:gd name="p0y16" fmla="*/ 0 h 565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9525" cmpd="sng">
            <a:solidFill>
              <a:schemeClr val="accent1">
                <a:lumMod val="21481"/>
                <a:lumOff val="78519"/>
              </a:schemeClr>
            </a:solidFill>
            <a:prstDash val="solid"/>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5" name="文本框 24"/>
          <p:cNvSpPr txBox="1"/>
          <p:nvPr>
            <p:custDataLst>
              <p:tags r:id="rId24"/>
            </p:custDataLst>
          </p:nvPr>
        </p:nvSpPr>
        <p:spPr>
          <a:xfrm>
            <a:off x="8264576" y="3060383"/>
            <a:ext cx="3155975" cy="365760"/>
          </a:xfrm>
          <a:prstGeom prst="rect">
            <a:avLst/>
          </a:prstGeom>
          <a:noFill/>
        </p:spPr>
        <p:txBody>
          <a:bodyPr wrap="square" lIns="0" tIns="0" rIns="0" bIns="0" rtlCol="0" anchor="t">
            <a:noAutofit/>
          </a:bodyPr>
          <a:p>
            <a:pPr algn="l">
              <a:lnSpc>
                <a:spcPct val="104000"/>
              </a:lnSpc>
            </a:pPr>
            <a:r>
              <a:rPr sz="2100" b="1" spc="42">
                <a:solidFill>
                  <a:srgbClr val="3F0707"/>
                </a:solidFill>
                <a:latin typeface="微软雅黑" panose="020B0503020204020204" charset="-122"/>
                <a:ea typeface="微软雅黑" panose="020B0503020204020204" charset="-122"/>
              </a:rPr>
              <a:t>超标准接待与午间饮酒</a:t>
            </a:r>
            <a:endParaRPr sz="2100" b="1" spc="42">
              <a:solidFill>
                <a:srgbClr val="3F0707"/>
              </a:solidFill>
              <a:latin typeface="微软雅黑" panose="020B0503020204020204" charset="-122"/>
              <a:ea typeface="微软雅黑" panose="020B0503020204020204" charset="-122"/>
            </a:endParaRPr>
          </a:p>
        </p:txBody>
      </p:sp>
      <p:sp>
        <p:nvSpPr>
          <p:cNvPr id="26" name="文本框 25"/>
          <p:cNvSpPr txBox="1"/>
          <p:nvPr>
            <p:custDataLst>
              <p:tags r:id="rId25"/>
            </p:custDataLst>
          </p:nvPr>
        </p:nvSpPr>
        <p:spPr>
          <a:xfrm>
            <a:off x="8264576" y="3510439"/>
            <a:ext cx="3155975" cy="237172"/>
          </a:xfrm>
          <a:prstGeom prst="rect">
            <a:avLst/>
          </a:prstGeom>
          <a:noFill/>
        </p:spPr>
        <p:txBody>
          <a:bodyPr wrap="square" lIns="0" tIns="0" rIns="0" bIns="0" rtlCol="0" anchor="t">
            <a:noAutofit/>
          </a:bodyPr>
          <a:p>
            <a:pPr algn="l">
              <a:lnSpc>
                <a:spcPct val="104000"/>
              </a:lnSpc>
            </a:pPr>
            <a:r>
              <a:rPr sz="1350">
                <a:solidFill>
                  <a:srgbClr val="9A7676"/>
                </a:solidFill>
                <a:latin typeface="微软雅黑" panose="020B0503020204020204" charset="-122"/>
                <a:ea typeface="微软雅黑" panose="020B0503020204020204" charset="-122"/>
              </a:rPr>
              <a:t>案例三</a:t>
            </a:r>
            <a:endParaRPr sz="1350">
              <a:solidFill>
                <a:srgbClr val="9A7676"/>
              </a:solidFill>
              <a:latin typeface="微软雅黑" panose="020B0503020204020204" charset="-122"/>
              <a:ea typeface="微软雅黑" panose="020B0503020204020204" charset="-122"/>
            </a:endParaRPr>
          </a:p>
        </p:txBody>
      </p:sp>
      <p:sp>
        <p:nvSpPr>
          <p:cNvPr id="27" name="矩形 26"/>
          <p:cNvSpPr/>
          <p:nvPr>
            <p:custDataLst>
              <p:tags r:id="rId26"/>
            </p:custDataLst>
          </p:nvPr>
        </p:nvSpPr>
        <p:spPr>
          <a:xfrm>
            <a:off x="8264525" y="3852545"/>
            <a:ext cx="3155950" cy="9525"/>
          </a:xfrm>
          <a:prstGeom prst="rect">
            <a:avLst/>
          </a:pr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8" name="文本框 27"/>
          <p:cNvSpPr txBox="1"/>
          <p:nvPr>
            <p:custDataLst>
              <p:tags r:id="rId27"/>
            </p:custDataLst>
          </p:nvPr>
        </p:nvSpPr>
        <p:spPr>
          <a:xfrm>
            <a:off x="8264576" y="4229100"/>
            <a:ext cx="3155975" cy="938213"/>
          </a:xfrm>
          <a:prstGeom prst="rect">
            <a:avLst/>
          </a:prstGeom>
          <a:noFill/>
        </p:spPr>
        <p:txBody>
          <a:bodyPr wrap="square" lIns="0" tIns="0" rIns="0" bIns="0" rtlCol="0" anchor="t">
            <a:noAutofit/>
          </a:bodyPr>
          <a:p>
            <a:pPr algn="l">
              <a:lnSpc>
                <a:spcPct val="133000"/>
              </a:lnSpc>
            </a:pPr>
            <a:r>
              <a:rPr sz="1500">
                <a:solidFill>
                  <a:schemeClr val="tx2"/>
                </a:solidFill>
                <a:latin typeface="微软雅黑" panose="020B0503020204020204" charset="-122"/>
                <a:ea typeface="微软雅黑" panose="020B0503020204020204" charset="-122"/>
              </a:rPr>
              <a:t>某公司原党委书记、董事长多次违规组织公款宴请、</a:t>
            </a:r>
            <a:r>
              <a:rPr sz="1500" b="1">
                <a:solidFill>
                  <a:schemeClr val="tx2"/>
                </a:solidFill>
                <a:latin typeface="微软雅黑" panose="020B0503020204020204" charset="-122"/>
                <a:ea typeface="微软雅黑" panose="020B0503020204020204" charset="-122"/>
              </a:rPr>
              <a:t>超标准接待</a:t>
            </a:r>
            <a:r>
              <a:rPr sz="1500">
                <a:solidFill>
                  <a:schemeClr val="tx2"/>
                </a:solidFill>
                <a:latin typeface="微软雅黑" panose="020B0503020204020204" charset="-122"/>
                <a:ea typeface="微软雅黑" panose="020B0503020204020204" charset="-122"/>
              </a:rPr>
              <a:t>、工作日</a:t>
            </a:r>
            <a:endParaRPr sz="1500">
              <a:solidFill>
                <a:schemeClr val="tx2"/>
              </a:solidFill>
              <a:latin typeface="微软雅黑" panose="020B0503020204020204" charset="-122"/>
              <a:ea typeface="微软雅黑" panose="020B0503020204020204" charset="-122"/>
            </a:endParaRPr>
          </a:p>
          <a:p>
            <a:pPr algn="l">
              <a:lnSpc>
                <a:spcPct val="133000"/>
              </a:lnSpc>
            </a:pPr>
            <a:r>
              <a:rPr sz="1500" b="1">
                <a:solidFill>
                  <a:schemeClr val="tx2"/>
                </a:solidFill>
                <a:latin typeface="微软雅黑" panose="020B0503020204020204" charset="-122"/>
                <a:ea typeface="微软雅黑" panose="020B0503020204020204" charset="-122"/>
              </a:rPr>
              <a:t>午间饮酒</a:t>
            </a:r>
            <a:r>
              <a:rPr sz="1500">
                <a:solidFill>
                  <a:schemeClr val="tx2"/>
                </a:solidFill>
                <a:latin typeface="微软雅黑" panose="020B0503020204020204" charset="-122"/>
                <a:ea typeface="微软雅黑" panose="020B0503020204020204" charset="-122"/>
              </a:rPr>
              <a:t>。</a:t>
            </a:r>
            <a:endParaRPr sz="1500">
              <a:solidFill>
                <a:schemeClr val="tx2"/>
              </a:solidFill>
              <a:latin typeface="微软雅黑" panose="020B0503020204020204" charset="-122"/>
              <a:ea typeface="微软雅黑" panose="020B0503020204020204" charset="-122"/>
            </a:endParaRPr>
          </a:p>
        </p:txBody>
      </p:sp>
      <p:sp>
        <p:nvSpPr>
          <p:cNvPr id="29" name="任意多边形 28"/>
          <p:cNvSpPr/>
          <p:nvPr>
            <p:custDataLst>
              <p:tags r:id="rId28"/>
            </p:custDataLst>
          </p:nvPr>
        </p:nvSpPr>
        <p:spPr>
          <a:xfrm>
            <a:off x="8264525" y="5538470"/>
            <a:ext cx="3155950" cy="471805"/>
          </a:xfrm>
          <a:custGeom>
            <a:avLst/>
            <a:gdLst>
              <a:gd name="sw" fmla="*/ 1 w 4970"/>
              <a:gd name="sh" fmla="*/ 1 h 742"/>
              <a:gd name="mins" fmla="min sw sh"/>
              <a:gd name="dsw" fmla="+- 0 sw mins"/>
              <a:gd name="dsh" fmla="+- 0 sh mins"/>
              <a:gd name="p0x0" fmla="*/ 180 w 4970"/>
              <a:gd name="p0y0" fmla="*/ 0 h 742"/>
              <a:gd name="p0x1" fmla="*/ 4790 w 4970"/>
              <a:gd name="p0y1" fmla="*/ 0 h 742"/>
              <a:gd name="p0x2" fmla="*/ 4889 w 4970"/>
              <a:gd name="p0y2" fmla="*/ 0 h 742"/>
              <a:gd name="p0x3" fmla="*/ 4970 w 4970"/>
              <a:gd name="p0y3" fmla="*/ 80 h 742"/>
              <a:gd name="p0x4" fmla="*/ 4970 w 4970"/>
              <a:gd name="p0y4" fmla="*/ 180 h 742"/>
              <a:gd name="p0x5" fmla="*/ 4970 w 4970"/>
              <a:gd name="p0y5" fmla="*/ 562 h 742"/>
              <a:gd name="p0x6" fmla="*/ 4970 w 4970"/>
              <a:gd name="p0y6" fmla="*/ 661 h 742"/>
              <a:gd name="p0x7" fmla="*/ 4889 w 4970"/>
              <a:gd name="p0y7" fmla="*/ 742 h 742"/>
              <a:gd name="p0x8" fmla="*/ 4790 w 4970"/>
              <a:gd name="p0y8" fmla="*/ 742 h 742"/>
              <a:gd name="p0x9" fmla="*/ 180 w 4970"/>
              <a:gd name="p0y9" fmla="*/ 742 h 742"/>
              <a:gd name="p0x10" fmla="*/ 80 w 4970"/>
              <a:gd name="p0y10" fmla="*/ 742 h 742"/>
              <a:gd name="p0x11" fmla="*/ 0 w 4970"/>
              <a:gd name="p0y11" fmla="*/ 661 h 742"/>
              <a:gd name="p0x12" fmla="*/ 0 w 4970"/>
              <a:gd name="p0y12" fmla="*/ 562 h 742"/>
              <a:gd name="p0x13" fmla="*/ 0 w 4970"/>
              <a:gd name="p0y13" fmla="*/ 180 h 742"/>
              <a:gd name="p0x14" fmla="*/ 0 w 4970"/>
              <a:gd name="p0y14" fmla="*/ 80 h 742"/>
              <a:gd name="p0x15" fmla="*/ 80 w 4970"/>
              <a:gd name="p0y15" fmla="*/ 0 h 742"/>
              <a:gd name="p0x16" fmla="*/ 180 w 4970"/>
              <a:gd name="p0y16" fmla="*/ 0 h 74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DF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0" name="文本框 29"/>
          <p:cNvSpPr txBox="1"/>
          <p:nvPr>
            <p:custDataLst>
              <p:tags r:id="rId29"/>
            </p:custDataLst>
          </p:nvPr>
        </p:nvSpPr>
        <p:spPr>
          <a:xfrm>
            <a:off x="8416976" y="5637847"/>
            <a:ext cx="685876" cy="254317"/>
          </a:xfrm>
          <a:prstGeom prst="rect">
            <a:avLst/>
          </a:prstGeom>
          <a:noFill/>
        </p:spPr>
        <p:txBody>
          <a:bodyPr wrap="square" lIns="0" tIns="0" rIns="0" bIns="0" rtlCol="0" anchor="t">
            <a:noAutofit/>
          </a:bodyPr>
          <a:p>
            <a:pPr algn="l">
              <a:lnSpc>
                <a:spcPct val="83000"/>
              </a:lnSpc>
            </a:pPr>
            <a:r>
              <a:rPr b="1">
                <a:solidFill>
                  <a:schemeClr val="tx2"/>
                </a:solidFill>
                <a:latin typeface="微软雅黑" panose="020B0503020204020204" charset="-122"/>
                <a:ea typeface="微软雅黑" panose="020B0503020204020204" charset="-122"/>
              </a:rPr>
              <a:t>处分</a:t>
            </a:r>
            <a:endParaRPr b="1">
              <a:solidFill>
                <a:schemeClr val="tx2"/>
              </a:solidFill>
              <a:latin typeface="微软雅黑" panose="020B0503020204020204" charset="-122"/>
              <a:ea typeface="微软雅黑" panose="020B0503020204020204" charset="-122"/>
            </a:endParaRPr>
          </a:p>
        </p:txBody>
      </p:sp>
      <p:sp>
        <p:nvSpPr>
          <p:cNvPr id="31" name="文本框 30"/>
          <p:cNvSpPr txBox="1"/>
          <p:nvPr>
            <p:custDataLst>
              <p:tags r:id="rId30"/>
            </p:custDataLst>
          </p:nvPr>
        </p:nvSpPr>
        <p:spPr>
          <a:xfrm>
            <a:off x="8988552" y="5667375"/>
            <a:ext cx="2057476" cy="228600"/>
          </a:xfrm>
          <a:prstGeom prst="rect">
            <a:avLst/>
          </a:prstGeom>
          <a:noFill/>
        </p:spPr>
        <p:txBody>
          <a:bodyPr wrap="square" lIns="0" tIns="0" rIns="0" bIns="0" rtlCol="0" anchor="t">
            <a:noAutofit/>
          </a:bodyPr>
          <a:p>
            <a:pPr algn="l"/>
            <a:r>
              <a:rPr sz="1350">
                <a:solidFill>
                  <a:srgbClr val="6B3333"/>
                </a:solidFill>
                <a:latin typeface="微软雅黑" panose="020B0503020204020204" charset="-122"/>
                <a:ea typeface="微软雅黑" panose="020B0503020204020204" charset="-122"/>
              </a:rPr>
              <a:t>撤销党内职务、政务撤职</a:t>
            </a:r>
            <a:endParaRPr sz="1350">
              <a:solidFill>
                <a:srgbClr val="6B3333"/>
              </a:solidFill>
              <a:latin typeface="微软雅黑" panose="020B0503020204020204" charset="-122"/>
              <a:ea typeface="微软雅黑" panose="020B050302020402020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p:txBody>
          <a:bodyPr/>
          <a:p>
            <a:endParaRPr lang="zh-CN" altLang="en-US"/>
          </a:p>
        </p:txBody>
      </p:sp>
      <p:sp>
        <p:nvSpPr>
          <p:cNvPr id="3" name="矩形 2"/>
          <p:cNvSpPr/>
          <p:nvPr>
            <p:custDataLst>
              <p:tags r:id="rId2"/>
            </p:custDataLst>
          </p:nvPr>
        </p:nvSpPr>
        <p:spPr>
          <a:xfrm>
            <a:off x="0" y="0"/>
            <a:ext cx="12192000" cy="6858000"/>
          </a:xfrm>
          <a:prstGeom prst="rect">
            <a:avLst/>
          </a:prstGeom>
          <a:solidFill>
            <a:srgbClr val="FFFF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 name="文本框 3"/>
          <p:cNvSpPr txBox="1"/>
          <p:nvPr>
            <p:custDataLst>
              <p:tags r:id="rId3"/>
            </p:custDataLst>
          </p:nvPr>
        </p:nvSpPr>
        <p:spPr>
          <a:xfrm>
            <a:off x="533400" y="357188"/>
            <a:ext cx="11125200" cy="500063"/>
          </a:xfrm>
          <a:prstGeom prst="rect">
            <a:avLst/>
          </a:prstGeom>
          <a:noFill/>
        </p:spPr>
        <p:txBody>
          <a:bodyPr wrap="square" lIns="0" tIns="0" rIns="0" bIns="0" rtlCol="0" anchor="t">
            <a:noAutofit/>
          </a:bodyPr>
          <a:p>
            <a:pPr algn="l">
              <a:lnSpc>
                <a:spcPct val="100000"/>
              </a:lnSpc>
            </a:pPr>
            <a:r>
              <a:rPr sz="3000" b="1">
                <a:solidFill>
                  <a:srgbClr val="3F0707"/>
                </a:solidFill>
                <a:latin typeface="微软雅黑" panose="020B0503020204020204" charset="-122"/>
                <a:ea typeface="微软雅黑" panose="020B0503020204020204" charset="-122"/>
              </a:rPr>
              <a:t>超标准接待，虚开发票埋雷</a:t>
            </a:r>
            <a:endParaRPr sz="3000" b="1">
              <a:solidFill>
                <a:srgbClr val="3F0707"/>
              </a:solidFill>
              <a:latin typeface="微软雅黑" panose="020B0503020204020204" charset="-122"/>
              <a:ea typeface="微软雅黑" panose="020B0503020204020204" charset="-122"/>
            </a:endParaRPr>
          </a:p>
        </p:txBody>
      </p:sp>
      <p:sp>
        <p:nvSpPr>
          <p:cNvPr id="5" name="文本框 4"/>
          <p:cNvSpPr txBox="1"/>
          <p:nvPr>
            <p:custDataLst>
              <p:tags r:id="rId4"/>
            </p:custDataLst>
          </p:nvPr>
        </p:nvSpPr>
        <p:spPr>
          <a:xfrm>
            <a:off x="533400" y="862013"/>
            <a:ext cx="11125200" cy="3286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隐形变异的违规吃喝、弄虚作假的费用报销，最终都难以掩盖。顶风违纪者，无一例外受到严肃处理。</a:t>
            </a:r>
            <a:endParaRPr sz="1500">
              <a:solidFill>
                <a:srgbClr val="6B3333"/>
              </a:solidFill>
              <a:latin typeface="微软雅黑" panose="020B0503020204020204" charset="-122"/>
              <a:ea typeface="微软雅黑" panose="020B0503020204020204" charset="-122"/>
            </a:endParaRPr>
          </a:p>
        </p:txBody>
      </p:sp>
      <p:grpSp>
        <p:nvGrpSpPr>
          <p:cNvPr id="57" name="组合 56"/>
          <p:cNvGrpSpPr/>
          <p:nvPr/>
        </p:nvGrpSpPr>
        <p:grpSpPr>
          <a:xfrm>
            <a:off x="571500" y="1562100"/>
            <a:ext cx="11049000" cy="723900"/>
            <a:chOff x="900" y="2460"/>
            <a:chExt cx="17400" cy="1140"/>
          </a:xfrm>
          <a:effectLst>
            <a:outerShdw blurRad="114300" dist="19050" dir="5399999" algn="ctr" rotWithShape="0">
              <a:schemeClr val="accent1">
                <a:lumMod val="29167"/>
                <a:alpha val="7843"/>
              </a:schemeClr>
            </a:outerShdw>
          </a:effectLst>
        </p:grpSpPr>
        <p:sp>
          <p:nvSpPr>
            <p:cNvPr id="6" name="任意多边形 5"/>
            <p:cNvSpPr/>
            <p:nvPr>
              <p:custDataLst>
                <p:tags r:id="rId5"/>
              </p:custDataLst>
            </p:nvPr>
          </p:nvSpPr>
          <p:spPr>
            <a:xfrm>
              <a:off x="900" y="2460"/>
              <a:ext cx="17400" cy="1140"/>
            </a:xfrm>
            <a:custGeom>
              <a:avLst/>
              <a:gdLst>
                <a:gd name="sw" fmla="*/ 1 w 17400"/>
                <a:gd name="sh" fmla="*/ 1 h 1140"/>
                <a:gd name="mins" fmla="min sw sh"/>
                <a:gd name="dsw" fmla="+- 0 sw mins"/>
                <a:gd name="dsh" fmla="+- 0 sh mins"/>
                <a:gd name="p0x0" fmla="*/ 180 w 17400"/>
                <a:gd name="p0y0" fmla="*/ 0 h 1140"/>
                <a:gd name="p0x1" fmla="*/ 17220 w 17400"/>
                <a:gd name="p0y1" fmla="*/ 0 h 1140"/>
                <a:gd name="p0x2" fmla="*/ 17319 w 17400"/>
                <a:gd name="p0y2" fmla="*/ 0 h 1140"/>
                <a:gd name="p0x3" fmla="*/ 17400 w 17400"/>
                <a:gd name="p0y3" fmla="*/ 80 h 1140"/>
                <a:gd name="p0x4" fmla="*/ 17400 w 17400"/>
                <a:gd name="p0y4" fmla="*/ 180 h 1140"/>
                <a:gd name="p0x5" fmla="*/ 17400 w 17400"/>
                <a:gd name="p0y5" fmla="*/ 960 h 1140"/>
                <a:gd name="p0x6" fmla="*/ 17400 w 17400"/>
                <a:gd name="p0y6" fmla="*/ 1059 h 1140"/>
                <a:gd name="p0x7" fmla="*/ 17319 w 17400"/>
                <a:gd name="p0y7" fmla="*/ 1140 h 1140"/>
                <a:gd name="p0x8" fmla="*/ 17220 w 17400"/>
                <a:gd name="p0y8" fmla="*/ 1140 h 1140"/>
                <a:gd name="p0x9" fmla="*/ 180 w 17400"/>
                <a:gd name="p0y9" fmla="*/ 1140 h 1140"/>
                <a:gd name="p0x10" fmla="*/ 80 w 17400"/>
                <a:gd name="p0y10" fmla="*/ 1140 h 1140"/>
                <a:gd name="p0x11" fmla="*/ 0 w 17400"/>
                <a:gd name="p0y11" fmla="*/ 1059 h 1140"/>
                <a:gd name="p0x12" fmla="*/ 0 w 17400"/>
                <a:gd name="p0y12" fmla="*/ 960 h 1140"/>
                <a:gd name="p0x13" fmla="*/ 0 w 17400"/>
                <a:gd name="p0y13" fmla="*/ 180 h 1140"/>
                <a:gd name="p0x14" fmla="*/ 0 w 17400"/>
                <a:gd name="p0y14" fmla="*/ 80 h 1140"/>
                <a:gd name="p0x15" fmla="*/ 80 w 17400"/>
                <a:gd name="p0y15" fmla="*/ 0 h 1140"/>
                <a:gd name="p0x16" fmla="*/ 180 w 17400"/>
                <a:gd name="p0y16" fmla="*/ 0 h 11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任意多边形 6"/>
            <p:cNvSpPr/>
            <p:nvPr>
              <p:custDataLst>
                <p:tags r:id="rId6"/>
              </p:custDataLst>
            </p:nvPr>
          </p:nvSpPr>
          <p:spPr>
            <a:xfrm>
              <a:off x="900" y="2460"/>
              <a:ext cx="180" cy="1140"/>
            </a:xfrm>
            <a:custGeom>
              <a:avLst/>
              <a:gdLst>
                <a:gd name="sw" fmla="*/ 1 w 180"/>
                <a:gd name="sh" fmla="*/ 1 h 1140"/>
                <a:gd name="mins" fmla="min sw sh"/>
                <a:gd name="dsw" fmla="+- 0 sw mins"/>
                <a:gd name="dsh" fmla="+- 0 sh mins"/>
                <a:gd name="p0x0" fmla="*/ 0 w 180"/>
                <a:gd name="p0y0" fmla="*/ 960 h 1140"/>
                <a:gd name="p0x1" fmla="*/ 0 w 180"/>
                <a:gd name="p0y1" fmla="*/ 180 h 1140"/>
                <a:gd name="p0x2" fmla="*/ 0 w 180"/>
                <a:gd name="p0y2" fmla="*/ 80 h 1140"/>
                <a:gd name="p0x3" fmla="*/ 80 w 180"/>
                <a:gd name="p0y3" fmla="*/ 0 h 1140"/>
                <a:gd name="p0x4" fmla="*/ 180 w 180"/>
                <a:gd name="p0y4" fmla="*/ 0 h 1140"/>
                <a:gd name="p0x5" fmla="*/ 113 w 180"/>
                <a:gd name="p0y5" fmla="*/ 0 h 1140"/>
                <a:gd name="p0x6" fmla="*/ 60 w 180"/>
                <a:gd name="p0y6" fmla="*/ 80 h 1140"/>
                <a:gd name="p0x7" fmla="*/ 60 w 180"/>
                <a:gd name="p0y7" fmla="*/ 180 h 1140"/>
                <a:gd name="p0x8" fmla="*/ 60 w 180"/>
                <a:gd name="p0y8" fmla="*/ 960 h 1140"/>
                <a:gd name="p0x9" fmla="*/ 60 w 180"/>
                <a:gd name="p0y9" fmla="*/ 1059 h 1140"/>
                <a:gd name="p0x10" fmla="*/ 113 w 180"/>
                <a:gd name="p0y10" fmla="*/ 1140 h 1140"/>
                <a:gd name="p0x11" fmla="*/ 180 w 180"/>
                <a:gd name="p0y11" fmla="*/ 1140 h 1140"/>
                <a:gd name="p0x12" fmla="*/ 80 w 180"/>
                <a:gd name="p0y12" fmla="*/ 1140 h 1140"/>
                <a:gd name="p0x13" fmla="*/ 0 w 180"/>
                <a:gd name="p0y13" fmla="*/ 1059 h 1140"/>
                <a:gd name="p0x14" fmla="*/ 0 w 180"/>
                <a:gd name="p0y14" fmla="*/ 960 h 1140"/>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9" name="任意多边形 8"/>
          <p:cNvSpPr/>
          <p:nvPr>
            <p:custDataLst>
              <p:tags r:id="rId7"/>
            </p:custDataLst>
          </p:nvPr>
        </p:nvSpPr>
        <p:spPr>
          <a:xfrm>
            <a:off x="800100" y="1714500"/>
            <a:ext cx="419100" cy="419100"/>
          </a:xfrm>
          <a:custGeom>
            <a:avLst/>
            <a:gdLst>
              <a:gd name="sw" fmla="*/ 1 w 660"/>
              <a:gd name="sh" fmla="*/ 1 h 660"/>
              <a:gd name="mins" fmla="min sw sh"/>
              <a:gd name="dsw" fmla="+- 0 sw mins"/>
              <a:gd name="dsh" fmla="+- 0 sh mins"/>
              <a:gd name="p0x0" fmla="*/ 180 w 660"/>
              <a:gd name="p0y0" fmla="*/ 0 h 660"/>
              <a:gd name="p0x1" fmla="*/ 480 w 660"/>
              <a:gd name="p0y1" fmla="*/ 0 h 660"/>
              <a:gd name="p0x2" fmla="*/ 579 w 660"/>
              <a:gd name="p0y2" fmla="*/ 0 h 660"/>
              <a:gd name="p0x3" fmla="*/ 660 w 660"/>
              <a:gd name="p0y3" fmla="*/ 80 h 660"/>
              <a:gd name="p0x4" fmla="*/ 660 w 660"/>
              <a:gd name="p0y4" fmla="*/ 180 h 660"/>
              <a:gd name="p0x5" fmla="*/ 660 w 660"/>
              <a:gd name="p0y5" fmla="*/ 480 h 660"/>
              <a:gd name="p0x6" fmla="*/ 660 w 660"/>
              <a:gd name="p0y6" fmla="*/ 579 h 660"/>
              <a:gd name="p0x7" fmla="*/ 579 w 660"/>
              <a:gd name="p0y7" fmla="*/ 660 h 660"/>
              <a:gd name="p0x8" fmla="*/ 480 w 660"/>
              <a:gd name="p0y8" fmla="*/ 660 h 660"/>
              <a:gd name="p0x9" fmla="*/ 180 w 660"/>
              <a:gd name="p0y9" fmla="*/ 660 h 660"/>
              <a:gd name="p0x10" fmla="*/ 80 w 660"/>
              <a:gd name="p0y10" fmla="*/ 660 h 660"/>
              <a:gd name="p0x11" fmla="*/ 0 w 660"/>
              <a:gd name="p0y11" fmla="*/ 579 h 660"/>
              <a:gd name="p0x12" fmla="*/ 0 w 660"/>
              <a:gd name="p0y12" fmla="*/ 480 h 660"/>
              <a:gd name="p0x13" fmla="*/ 0 w 660"/>
              <a:gd name="p0y13" fmla="*/ 180 h 660"/>
              <a:gd name="p0x14" fmla="*/ 0 w 660"/>
              <a:gd name="p0y14" fmla="*/ 80 h 660"/>
              <a:gd name="p0x15" fmla="*/ 80 w 660"/>
              <a:gd name="p0y15" fmla="*/ 0 h 660"/>
              <a:gd name="p0x16" fmla="*/ 180 w 660"/>
              <a:gd name="p0y16" fmla="*/ 0 h 66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9657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0" name="图片 9"/>
          <p:cNvPicPr>
            <a:picLocks noChangeAspect="1"/>
          </p:cNvPicPr>
          <p:nvPr>
            <p:custDataLst>
              <p:tags r:id="rId8"/>
            </p:custDataLst>
          </p:nvPr>
        </p:nvPicPr>
        <p:blipFill>
          <a:blip r:embed="rId9">
            <a:extLst>
              <a:ext uri="{96DAC541-7B7A-43D3-8B79-37D633B846F1}">
                <asvg:svgBlip xmlns:asvg="http://schemas.microsoft.com/office/drawing/2016/SVG/main" r:embed="rId10"/>
              </a:ext>
            </a:extLst>
          </a:blip>
          <a:srcRect l="-1404" t="-3067" r="-1404" b="-3067"/>
          <a:stretch>
            <a:fillRect/>
          </a:stretch>
        </p:blipFill>
        <p:spPr>
          <a:xfrm>
            <a:off x="916305" y="1795145"/>
            <a:ext cx="186055" cy="252730"/>
          </a:xfrm>
          <a:prstGeom prst="rect">
            <a:avLst/>
          </a:prstGeom>
        </p:spPr>
      </p:pic>
      <p:sp>
        <p:nvSpPr>
          <p:cNvPr id="12" name="文本框 11"/>
          <p:cNvSpPr txBox="1"/>
          <p:nvPr>
            <p:custDataLst>
              <p:tags r:id="rId11"/>
            </p:custDataLst>
          </p:nvPr>
        </p:nvSpPr>
        <p:spPr>
          <a:xfrm>
            <a:off x="1371600" y="1765935"/>
            <a:ext cx="8915553" cy="311468"/>
          </a:xfrm>
          <a:prstGeom prst="rect">
            <a:avLst/>
          </a:prstGeom>
          <a:noFill/>
        </p:spPr>
        <p:txBody>
          <a:bodyPr wrap="square" lIns="0" tIns="0" rIns="0" bIns="0" rtlCol="0" anchor="t">
            <a:noAutofit/>
          </a:bodyPr>
          <a:p>
            <a:pPr algn="l">
              <a:lnSpc>
                <a:spcPct val="104000"/>
              </a:lnSpc>
            </a:pPr>
            <a:r>
              <a:rPr b="1">
                <a:solidFill>
                  <a:schemeClr val="tx2"/>
                </a:solidFill>
                <a:latin typeface="微软雅黑" panose="020B0503020204020204" charset="-122"/>
                <a:ea typeface="微软雅黑" panose="020B0503020204020204" charset="-122"/>
              </a:rPr>
              <a:t>违规费用不论以何种名义报销、何种方式转嫁，均属违纪，</a:t>
            </a:r>
            <a:r>
              <a:rPr b="1">
                <a:solidFill>
                  <a:srgbClr val="BF1F29"/>
                </a:solidFill>
                <a:latin typeface="微软雅黑" panose="020B0503020204020204" charset="-122"/>
                <a:ea typeface="微软雅黑" panose="020B0503020204020204" charset="-122"/>
              </a:rPr>
              <a:t>一经查实必被追缴并追责</a:t>
            </a:r>
            <a:endParaRPr b="1">
              <a:solidFill>
                <a:srgbClr val="BF1F29"/>
              </a:solidFill>
              <a:latin typeface="微软雅黑" panose="020B0503020204020204" charset="-122"/>
              <a:ea typeface="微软雅黑" panose="020B0503020204020204" charset="-122"/>
            </a:endParaRPr>
          </a:p>
        </p:txBody>
      </p:sp>
      <p:sp>
        <p:nvSpPr>
          <p:cNvPr id="27" name="任意多边形 26"/>
          <p:cNvSpPr/>
          <p:nvPr>
            <p:custDataLst>
              <p:tags r:id="rId12"/>
            </p:custDataLst>
          </p:nvPr>
        </p:nvSpPr>
        <p:spPr>
          <a:xfrm>
            <a:off x="4012565" y="4763770"/>
            <a:ext cx="304800" cy="304800"/>
          </a:xfrm>
          <a:custGeom>
            <a:avLst/>
            <a:gdLst>
              <a:gd name="sw" fmla="*/ 1 w 480"/>
              <a:gd name="sh" fmla="*/ 1 h 480"/>
              <a:gd name="mins" fmla="min sw sh"/>
              <a:gd name="dsw" fmla="+- 0 sw mins"/>
              <a:gd name="dsh" fmla="+- 0 sh mins"/>
              <a:gd name="p0x0" fmla="*/ 240 w 480"/>
              <a:gd name="p0y0" fmla="*/ 0 h 480"/>
              <a:gd name="p0x1" fmla="*/ 372 w 480"/>
              <a:gd name="p0y1" fmla="*/ 0 h 480"/>
              <a:gd name="p0x2" fmla="*/ 480 w 480"/>
              <a:gd name="p0y2" fmla="*/ 107 h 480"/>
              <a:gd name="p0x3" fmla="*/ 480 w 480"/>
              <a:gd name="p0y3" fmla="*/ 240 h 480"/>
              <a:gd name="p0x4" fmla="*/ 480 w 480"/>
              <a:gd name="p0y4" fmla="*/ 372 h 480"/>
              <a:gd name="p0x5" fmla="*/ 372 w 480"/>
              <a:gd name="p0y5" fmla="*/ 480 h 480"/>
              <a:gd name="p0x6" fmla="*/ 240 w 480"/>
              <a:gd name="p0y6" fmla="*/ 480 h 480"/>
              <a:gd name="p0x7" fmla="*/ 107 w 480"/>
              <a:gd name="p0y7" fmla="*/ 480 h 480"/>
              <a:gd name="p0x8" fmla="*/ 0 w 480"/>
              <a:gd name="p0y8" fmla="*/ 372 h 480"/>
              <a:gd name="p0x9" fmla="*/ 0 w 480"/>
              <a:gd name="p0y9" fmla="*/ 240 h 480"/>
              <a:gd name="p0x10" fmla="*/ 0 w 480"/>
              <a:gd name="p0y10" fmla="*/ 107 h 480"/>
              <a:gd name="p0x11" fmla="*/ 107 w 480"/>
              <a:gd name="p0y11" fmla="*/ 0 h 480"/>
              <a:gd name="p0x12" fmla="*/ 240 w 480"/>
              <a:gd name="p0y12" fmla="*/ 0 h 48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1111"/>
              <a:lumOff val="88889"/>
            </a:schemeClr>
          </a:solidFill>
          <a:ln>
            <a:noFill/>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8" name="图片 27"/>
          <p:cNvPicPr>
            <a:picLocks noChangeAspect="1"/>
          </p:cNvPicPr>
          <p:nvPr>
            <p:custDataLst>
              <p:tags r:id="rId13"/>
            </p:custDataLst>
          </p:nvPr>
        </p:nvPicPr>
        <p:blipFill>
          <a:blip r:embed="rId14">
            <a:extLst>
              <a:ext uri="{96DAC541-7B7A-43D3-8B79-37D633B846F1}">
                <asvg:svgBlip xmlns:asvg="http://schemas.microsoft.com/office/drawing/2016/SVG/main" r:embed="rId15"/>
              </a:ext>
            </a:extLst>
          </a:blip>
          <a:srcRect l="-12500" t="-7143" r="-12500" b="-7143"/>
          <a:stretch>
            <a:fillRect/>
          </a:stretch>
        </p:blipFill>
        <p:spPr>
          <a:xfrm>
            <a:off x="4117340" y="4839970"/>
            <a:ext cx="95250" cy="152400"/>
          </a:xfrm>
          <a:prstGeom prst="rect">
            <a:avLst/>
          </a:prstGeom>
        </p:spPr>
      </p:pic>
      <p:sp>
        <p:nvSpPr>
          <p:cNvPr id="41" name="任意多边形 40"/>
          <p:cNvSpPr/>
          <p:nvPr>
            <p:custDataLst>
              <p:tags r:id="rId16"/>
            </p:custDataLst>
          </p:nvPr>
        </p:nvSpPr>
        <p:spPr>
          <a:xfrm>
            <a:off x="7873365" y="4763770"/>
            <a:ext cx="304800" cy="304800"/>
          </a:xfrm>
          <a:custGeom>
            <a:avLst/>
            <a:gdLst>
              <a:gd name="sw" fmla="*/ 1 w 480"/>
              <a:gd name="sh" fmla="*/ 1 h 480"/>
              <a:gd name="mins" fmla="min sw sh"/>
              <a:gd name="dsw" fmla="+- 0 sw mins"/>
              <a:gd name="dsh" fmla="+- 0 sh mins"/>
              <a:gd name="p0x0" fmla="*/ 240 w 480"/>
              <a:gd name="p0y0" fmla="*/ 0 h 480"/>
              <a:gd name="p0x1" fmla="*/ 372 w 480"/>
              <a:gd name="p0y1" fmla="*/ 0 h 480"/>
              <a:gd name="p0x2" fmla="*/ 480 w 480"/>
              <a:gd name="p0y2" fmla="*/ 107 h 480"/>
              <a:gd name="p0x3" fmla="*/ 480 w 480"/>
              <a:gd name="p0y3" fmla="*/ 240 h 480"/>
              <a:gd name="p0x4" fmla="*/ 480 w 480"/>
              <a:gd name="p0y4" fmla="*/ 372 h 480"/>
              <a:gd name="p0x5" fmla="*/ 372 w 480"/>
              <a:gd name="p0y5" fmla="*/ 480 h 480"/>
              <a:gd name="p0x6" fmla="*/ 240 w 480"/>
              <a:gd name="p0y6" fmla="*/ 480 h 480"/>
              <a:gd name="p0x7" fmla="*/ 107 w 480"/>
              <a:gd name="p0y7" fmla="*/ 480 h 480"/>
              <a:gd name="p0x8" fmla="*/ 0 w 480"/>
              <a:gd name="p0y8" fmla="*/ 372 h 480"/>
              <a:gd name="p0x9" fmla="*/ 0 w 480"/>
              <a:gd name="p0y9" fmla="*/ 240 h 480"/>
              <a:gd name="p0x10" fmla="*/ 0 w 480"/>
              <a:gd name="p0y10" fmla="*/ 107 h 480"/>
              <a:gd name="p0x11" fmla="*/ 107 w 480"/>
              <a:gd name="p0y11" fmla="*/ 0 h 480"/>
              <a:gd name="p0x12" fmla="*/ 240 w 480"/>
              <a:gd name="p0y12" fmla="*/ 0 h 48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1111"/>
              <a:lumOff val="88889"/>
            </a:schemeClr>
          </a:solidFill>
          <a:ln>
            <a:noFill/>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2" name="图片 41"/>
          <p:cNvPicPr>
            <a:picLocks noChangeAspect="1"/>
          </p:cNvPicPr>
          <p:nvPr>
            <p:custDataLst>
              <p:tags r:id="rId17"/>
            </p:custDataLst>
          </p:nvPr>
        </p:nvPicPr>
        <p:blipFill>
          <a:blip r:embed="rId14">
            <a:extLst>
              <a:ext uri="{96DAC541-7B7A-43D3-8B79-37D633B846F1}">
                <asvg:svgBlip xmlns:asvg="http://schemas.microsoft.com/office/drawing/2016/SVG/main" r:embed="rId15"/>
              </a:ext>
            </a:extLst>
          </a:blip>
          <a:srcRect l="-12500" t="-7143" r="-12500" b="-7143"/>
          <a:stretch>
            <a:fillRect/>
          </a:stretch>
        </p:blipFill>
        <p:spPr>
          <a:xfrm>
            <a:off x="7978140" y="4839970"/>
            <a:ext cx="95250" cy="152400"/>
          </a:xfrm>
          <a:prstGeom prst="rect">
            <a:avLst/>
          </a:prstGeom>
        </p:spPr>
      </p:pic>
      <p:sp>
        <p:nvSpPr>
          <p:cNvPr id="13" name="任意多边形 12"/>
          <p:cNvSpPr/>
          <p:nvPr>
            <p:custDataLst>
              <p:tags r:id="rId18"/>
            </p:custDataLst>
          </p:nvPr>
        </p:nvSpPr>
        <p:spPr>
          <a:xfrm>
            <a:off x="575945" y="3361055"/>
            <a:ext cx="3317875" cy="3110865"/>
          </a:xfrm>
          <a:custGeom>
            <a:avLst/>
            <a:gdLst>
              <a:gd name="sw" fmla="*/ 1 w 5224"/>
              <a:gd name="sh" fmla="*/ 1 h 4898"/>
              <a:gd name="mins" fmla="min sw sh"/>
              <a:gd name="dsw" fmla="+- 0 sw mins"/>
              <a:gd name="dsh" fmla="+- 0 sh mins"/>
              <a:gd name="p0x0" fmla="*/ 270 w 5224"/>
              <a:gd name="p0y0" fmla="*/ 0 h 4898"/>
              <a:gd name="p0x1" fmla="*/ 4954 w 5224"/>
              <a:gd name="p0y1" fmla="*/ 0 h 4898"/>
              <a:gd name="p0x2" fmla="*/ 5104 w 5224"/>
              <a:gd name="p0y2" fmla="*/ 0 h 4898"/>
              <a:gd name="p0x3" fmla="*/ 5224 w 5224"/>
              <a:gd name="p0y3" fmla="*/ 120 h 4898"/>
              <a:gd name="p0x4" fmla="*/ 5224 w 5224"/>
              <a:gd name="p0y4" fmla="*/ 270 h 4898"/>
              <a:gd name="p0x5" fmla="*/ 5224 w 5224"/>
              <a:gd name="p0y5" fmla="*/ 4628 h 4898"/>
              <a:gd name="p0x6" fmla="*/ 5224 w 5224"/>
              <a:gd name="p0y6" fmla="*/ 4778 h 4898"/>
              <a:gd name="p0x7" fmla="*/ 5104 w 5224"/>
              <a:gd name="p0y7" fmla="*/ 4898 h 4898"/>
              <a:gd name="p0x8" fmla="*/ 4954 w 5224"/>
              <a:gd name="p0y8" fmla="*/ 4898 h 4898"/>
              <a:gd name="p0x9" fmla="*/ 270 w 5224"/>
              <a:gd name="p0y9" fmla="*/ 4898 h 4898"/>
              <a:gd name="p0x10" fmla="*/ 120 w 5224"/>
              <a:gd name="p0y10" fmla="*/ 4898 h 4898"/>
              <a:gd name="p0x11" fmla="*/ 0 w 5224"/>
              <a:gd name="p0y11" fmla="*/ 4778 h 4898"/>
              <a:gd name="p0x12" fmla="*/ 0 w 5224"/>
              <a:gd name="p0y12" fmla="*/ 4628 h 4898"/>
              <a:gd name="p0x13" fmla="*/ 0 w 5224"/>
              <a:gd name="p0y13" fmla="*/ 270 h 4898"/>
              <a:gd name="p0x14" fmla="*/ 0 w 5224"/>
              <a:gd name="p0y14" fmla="*/ 120 h 4898"/>
              <a:gd name="p0x15" fmla="*/ 120 w 5224"/>
              <a:gd name="p0y15" fmla="*/ 0 h 4898"/>
              <a:gd name="p0x16" fmla="*/ 270 w 5224"/>
              <a:gd name="p0y16" fmla="*/ 0 h 4898"/>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9525" cmpd="sng">
            <a:solidFill>
              <a:schemeClr val="accent1">
                <a:lumMod val="7776"/>
                <a:lumOff val="92224"/>
              </a:schemeClr>
            </a:solidFill>
            <a:prstDash val="solid"/>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4" name="任意多边形 13"/>
          <p:cNvSpPr/>
          <p:nvPr>
            <p:custDataLst>
              <p:tags r:id="rId19"/>
            </p:custDataLst>
          </p:nvPr>
        </p:nvSpPr>
        <p:spPr>
          <a:xfrm>
            <a:off x="771525" y="3592195"/>
            <a:ext cx="419100" cy="419100"/>
          </a:xfrm>
          <a:custGeom>
            <a:avLst/>
            <a:gdLst>
              <a:gd name="sw" fmla="*/ 1 w 660"/>
              <a:gd name="sh" fmla="*/ 1 h 660"/>
              <a:gd name="mins" fmla="min sw sh"/>
              <a:gd name="dsw" fmla="+- 0 sw mins"/>
              <a:gd name="dsh" fmla="+- 0 sh mins"/>
              <a:gd name="p0x0" fmla="*/ 330 w 660"/>
              <a:gd name="p0y0" fmla="*/ 0 h 660"/>
              <a:gd name="p0x1" fmla="*/ 512 w 660"/>
              <a:gd name="p0y1" fmla="*/ 0 h 660"/>
              <a:gd name="p0x2" fmla="*/ 660 w 660"/>
              <a:gd name="p0y2" fmla="*/ 147 h 660"/>
              <a:gd name="p0x3" fmla="*/ 660 w 660"/>
              <a:gd name="p0y3" fmla="*/ 330 h 660"/>
              <a:gd name="p0x4" fmla="*/ 660 w 660"/>
              <a:gd name="p0y4" fmla="*/ 512 h 660"/>
              <a:gd name="p0x5" fmla="*/ 512 w 660"/>
              <a:gd name="p0y5" fmla="*/ 660 h 660"/>
              <a:gd name="p0x6" fmla="*/ 330 w 660"/>
              <a:gd name="p0y6" fmla="*/ 660 h 660"/>
              <a:gd name="p0x7" fmla="*/ 147 w 660"/>
              <a:gd name="p0y7" fmla="*/ 660 h 660"/>
              <a:gd name="p0x8" fmla="*/ 0 w 660"/>
              <a:gd name="p0y8" fmla="*/ 512 h 660"/>
              <a:gd name="p0x9" fmla="*/ 0 w 660"/>
              <a:gd name="p0y9" fmla="*/ 330 h 660"/>
              <a:gd name="p0x10" fmla="*/ 0 w 660"/>
              <a:gd name="p0y10" fmla="*/ 147 h 660"/>
              <a:gd name="p0x11" fmla="*/ 147 w 660"/>
              <a:gd name="p0y11" fmla="*/ 0 h 660"/>
              <a:gd name="p0x12" fmla="*/ 330 w 660"/>
              <a:gd name="p0y12" fmla="*/ 0 h 66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文本框 14"/>
          <p:cNvSpPr txBox="1"/>
          <p:nvPr>
            <p:custDataLst>
              <p:tags r:id="rId20"/>
            </p:custDataLst>
          </p:nvPr>
        </p:nvSpPr>
        <p:spPr>
          <a:xfrm>
            <a:off x="909714" y="3672345"/>
            <a:ext cx="371256" cy="254317"/>
          </a:xfrm>
          <a:prstGeom prst="rect">
            <a:avLst/>
          </a:prstGeom>
          <a:noFill/>
        </p:spPr>
        <p:txBody>
          <a:bodyPr wrap="square" lIns="0" tIns="0" rIns="0" bIns="0" rtlCol="0" anchor="ctr">
            <a:noAutofit/>
          </a:bodyPr>
          <a:p>
            <a:pPr algn="l">
              <a:lnSpc>
                <a:spcPct val="83000"/>
              </a:lnSpc>
            </a:pPr>
            <a:r>
              <a:rPr b="1">
                <a:solidFill>
                  <a:srgbClr val="FFFFFF"/>
                </a:solidFill>
                <a:latin typeface="微软雅黑" panose="020B0503020204020204" charset="-122"/>
                <a:ea typeface="微软雅黑" panose="020B0503020204020204" charset="-122"/>
              </a:rPr>
              <a:t>1</a:t>
            </a:r>
            <a:endParaRPr b="1">
              <a:solidFill>
                <a:srgbClr val="FFFFFF"/>
              </a:solidFill>
              <a:latin typeface="微软雅黑" panose="020B0503020204020204" charset="-122"/>
              <a:ea typeface="微软雅黑" panose="020B0503020204020204" charset="-122"/>
            </a:endParaRPr>
          </a:p>
        </p:txBody>
      </p:sp>
      <p:sp>
        <p:nvSpPr>
          <p:cNvPr id="16" name="文本框 15"/>
          <p:cNvSpPr txBox="1"/>
          <p:nvPr>
            <p:custDataLst>
              <p:tags r:id="rId21"/>
            </p:custDataLst>
          </p:nvPr>
        </p:nvSpPr>
        <p:spPr>
          <a:xfrm>
            <a:off x="1304925" y="3548520"/>
            <a:ext cx="2393899" cy="182880"/>
          </a:xfrm>
          <a:prstGeom prst="rect">
            <a:avLst/>
          </a:prstGeom>
          <a:noFill/>
        </p:spPr>
        <p:txBody>
          <a:bodyPr wrap="square" lIns="0" tIns="0" rIns="0" bIns="0" rtlCol="0" anchor="t">
            <a:noAutofit/>
          </a:bodyPr>
          <a:p>
            <a:pPr algn="l">
              <a:lnSpc>
                <a:spcPct val="104000"/>
              </a:lnSpc>
            </a:pPr>
            <a:r>
              <a:rPr lang="zh-CN" altLang="en-US" sz="1050" b="1" spc="63">
                <a:solidFill>
                  <a:srgbClr val="D81818"/>
                </a:solidFill>
                <a:latin typeface="微软雅黑" panose="020B0503020204020204" charset="-122"/>
                <a:ea typeface="微软雅黑" panose="020B0503020204020204" charset="-122"/>
                <a:cs typeface="微软雅黑" panose="020B0503020204020204" charset="-122"/>
              </a:rPr>
              <a:t>环节</a:t>
            </a:r>
            <a:r>
              <a:rPr lang="en-US" altLang="zh-CN" sz="1050" b="1" spc="63">
                <a:solidFill>
                  <a:srgbClr val="D81818"/>
                </a:solidFill>
                <a:latin typeface="微软雅黑" panose="020B0503020204020204" charset="-122"/>
                <a:ea typeface="微软雅黑" panose="020B0503020204020204" charset="-122"/>
                <a:cs typeface="微软雅黑" panose="020B0503020204020204" charset="-122"/>
              </a:rPr>
              <a:t> 01</a:t>
            </a:r>
            <a:endParaRPr lang="en-US" altLang="zh-CN" sz="1050" b="1" spc="63">
              <a:solidFill>
                <a:srgbClr val="D81818"/>
              </a:solidFill>
              <a:latin typeface="微软雅黑" panose="020B0503020204020204" charset="-122"/>
              <a:ea typeface="微软雅黑" panose="020B0503020204020204" charset="-122"/>
              <a:cs typeface="微软雅黑" panose="020B0503020204020204" charset="-122"/>
            </a:endParaRPr>
          </a:p>
        </p:txBody>
      </p:sp>
      <p:sp>
        <p:nvSpPr>
          <p:cNvPr id="17" name="文本框 16"/>
          <p:cNvSpPr txBox="1"/>
          <p:nvPr>
            <p:custDataLst>
              <p:tags r:id="rId22"/>
            </p:custDataLst>
          </p:nvPr>
        </p:nvSpPr>
        <p:spPr>
          <a:xfrm>
            <a:off x="1304925" y="3746164"/>
            <a:ext cx="2393899" cy="311467"/>
          </a:xfrm>
          <a:prstGeom prst="rect">
            <a:avLst/>
          </a:prstGeom>
          <a:noFill/>
        </p:spPr>
        <p:txBody>
          <a:bodyPr wrap="square" lIns="0" tIns="0" rIns="0" bIns="0" rtlCol="0" anchor="t">
            <a:noAutofit/>
          </a:bodyPr>
          <a:p>
            <a:pPr algn="l">
              <a:lnSpc>
                <a:spcPct val="104000"/>
              </a:lnSpc>
            </a:pPr>
            <a:r>
              <a:rPr b="1">
                <a:solidFill>
                  <a:schemeClr val="tx2"/>
                </a:solidFill>
                <a:latin typeface="微软雅黑" panose="020B0503020204020204" charset="-122"/>
                <a:ea typeface="微软雅黑" panose="020B0503020204020204" charset="-122"/>
              </a:rPr>
              <a:t>案例事实</a:t>
            </a:r>
            <a:endParaRPr b="1">
              <a:solidFill>
                <a:schemeClr val="tx2"/>
              </a:solidFill>
              <a:latin typeface="微软雅黑" panose="020B0503020204020204" charset="-122"/>
              <a:ea typeface="微软雅黑" panose="020B0503020204020204" charset="-122"/>
            </a:endParaRPr>
          </a:p>
        </p:txBody>
      </p:sp>
      <p:sp>
        <p:nvSpPr>
          <p:cNvPr id="18" name="任意多边形 17"/>
          <p:cNvSpPr/>
          <p:nvPr>
            <p:custDataLst>
              <p:tags r:id="rId23"/>
            </p:custDataLst>
          </p:nvPr>
        </p:nvSpPr>
        <p:spPr>
          <a:xfrm>
            <a:off x="771525" y="4199255"/>
            <a:ext cx="1447800" cy="266700"/>
          </a:xfrm>
          <a:custGeom>
            <a:avLst/>
            <a:gdLst>
              <a:gd name="sw" fmla="*/ 1 w 2280"/>
              <a:gd name="sh" fmla="*/ 1 h 420"/>
              <a:gd name="mins" fmla="min sw sh"/>
              <a:gd name="dsw" fmla="+- 0 sw mins"/>
              <a:gd name="dsh" fmla="+- 0 sh mins"/>
              <a:gd name="p0x0" fmla="*/ 210 w 2280"/>
              <a:gd name="p0y0" fmla="*/ 0 h 420"/>
              <a:gd name="p0x1" fmla="*/ 2070 w 2280"/>
              <a:gd name="p0y1" fmla="*/ 0 h 420"/>
              <a:gd name="p0x2" fmla="*/ 2186 w 2280"/>
              <a:gd name="p0y2" fmla="*/ 0 h 420"/>
              <a:gd name="p0x3" fmla="*/ 2280 w 2280"/>
              <a:gd name="p0y3" fmla="*/ 94 h 420"/>
              <a:gd name="p0x4" fmla="*/ 2280 w 2280"/>
              <a:gd name="p0y4" fmla="*/ 210 h 420"/>
              <a:gd name="p0x5" fmla="*/ 2280 w 2280"/>
              <a:gd name="p0y5" fmla="*/ 325 h 420"/>
              <a:gd name="p0x6" fmla="*/ 2186 w 2280"/>
              <a:gd name="p0y6" fmla="*/ 420 h 420"/>
              <a:gd name="p0x7" fmla="*/ 2070 w 2280"/>
              <a:gd name="p0y7" fmla="*/ 420 h 420"/>
              <a:gd name="p0x8" fmla="*/ 210 w 2280"/>
              <a:gd name="p0y8" fmla="*/ 420 h 420"/>
              <a:gd name="p0x9" fmla="*/ 94 w 2280"/>
              <a:gd name="p0y9" fmla="*/ 420 h 420"/>
              <a:gd name="p0x10" fmla="*/ 0 w 2280"/>
              <a:gd name="p0y10" fmla="*/ 325 h 420"/>
              <a:gd name="p0x11" fmla="*/ 0 w 2280"/>
              <a:gd name="p0y11" fmla="*/ 210 h 420"/>
              <a:gd name="p0x12" fmla="*/ 0 w 2280"/>
              <a:gd name="p0y12" fmla="*/ 94 h 420"/>
              <a:gd name="p0x13" fmla="*/ 94 w 2280"/>
              <a:gd name="p0y13" fmla="*/ 0 h 420"/>
              <a:gd name="p0x14" fmla="*/ 210 w 2280"/>
              <a:gd name="p0y14" fmla="*/ 0 h 420"/>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bg2">
              <a:lumMod val="9657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文本框 18"/>
          <p:cNvSpPr txBox="1"/>
          <p:nvPr>
            <p:custDataLst>
              <p:tags r:id="rId24"/>
            </p:custDataLst>
          </p:nvPr>
        </p:nvSpPr>
        <p:spPr>
          <a:xfrm>
            <a:off x="885825" y="4229081"/>
            <a:ext cx="1371676" cy="207645"/>
          </a:xfrm>
          <a:prstGeom prst="rect">
            <a:avLst/>
          </a:prstGeom>
          <a:noFill/>
        </p:spPr>
        <p:txBody>
          <a:bodyPr wrap="square" lIns="0" tIns="0" rIns="0" bIns="0" rtlCol="0" anchor="ctr">
            <a:noAutofit/>
          </a:bodyPr>
          <a:p>
            <a:pPr algn="l">
              <a:lnSpc>
                <a:spcPct val="104000"/>
              </a:lnSpc>
            </a:pPr>
            <a:r>
              <a:rPr sz="1200" b="1">
                <a:solidFill>
                  <a:srgbClr val="7A0C0C"/>
                </a:solidFill>
                <a:latin typeface="微软雅黑" panose="020B0503020204020204" charset="-122"/>
                <a:ea typeface="微软雅黑" panose="020B0503020204020204" charset="-122"/>
              </a:rPr>
              <a:t>某公司原纪委书记</a:t>
            </a:r>
            <a:endParaRPr sz="1200" b="1">
              <a:solidFill>
                <a:srgbClr val="7A0C0C"/>
              </a:solidFill>
              <a:latin typeface="微软雅黑" panose="020B0503020204020204" charset="-122"/>
              <a:ea typeface="微软雅黑" panose="020B0503020204020204" charset="-122"/>
            </a:endParaRPr>
          </a:p>
        </p:txBody>
      </p:sp>
      <p:sp>
        <p:nvSpPr>
          <p:cNvPr id="20" name="矩形 19"/>
          <p:cNvSpPr/>
          <p:nvPr>
            <p:custDataLst>
              <p:tags r:id="rId25"/>
            </p:custDataLst>
          </p:nvPr>
        </p:nvSpPr>
        <p:spPr>
          <a:xfrm>
            <a:off x="771525" y="4618355"/>
            <a:ext cx="2926715" cy="9525"/>
          </a:xfrm>
          <a:prstGeom prst="rect">
            <a:avLst/>
          </a:pr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任意多边形 20"/>
          <p:cNvSpPr/>
          <p:nvPr>
            <p:custDataLst>
              <p:tags r:id="rId26"/>
            </p:custDataLst>
          </p:nvPr>
        </p:nvSpPr>
        <p:spPr>
          <a:xfrm>
            <a:off x="771525" y="4885055"/>
            <a:ext cx="66675" cy="66675"/>
          </a:xfrm>
          <a:custGeom>
            <a:avLst/>
            <a:gdLst>
              <a:gd name="sw" fmla="*/ 1 w 105"/>
              <a:gd name="sh" fmla="*/ 1 h 105"/>
              <a:gd name="mins" fmla="min sw sh"/>
              <a:gd name="dsw" fmla="+- 0 sw mins"/>
              <a:gd name="dsh" fmla="+- 0 sh mins"/>
              <a:gd name="p0x0" fmla="*/ 52 w 105"/>
              <a:gd name="p0y0" fmla="*/ 0 h 105"/>
              <a:gd name="p0x1" fmla="*/ 81 w 105"/>
              <a:gd name="p0y1" fmla="*/ 0 h 105"/>
              <a:gd name="p0x2" fmla="*/ 105 w 105"/>
              <a:gd name="p0y2" fmla="*/ 23 h 105"/>
              <a:gd name="p0x3" fmla="*/ 105 w 105"/>
              <a:gd name="p0y3" fmla="*/ 52 h 105"/>
              <a:gd name="p0x4" fmla="*/ 105 w 105"/>
              <a:gd name="p0y4" fmla="*/ 81 h 105"/>
              <a:gd name="p0x5" fmla="*/ 81 w 105"/>
              <a:gd name="p0y5" fmla="*/ 105 h 105"/>
              <a:gd name="p0x6" fmla="*/ 52 w 105"/>
              <a:gd name="p0y6" fmla="*/ 105 h 105"/>
              <a:gd name="p0x7" fmla="*/ 23 w 105"/>
              <a:gd name="p0y7" fmla="*/ 105 h 105"/>
              <a:gd name="p0x8" fmla="*/ 0 w 105"/>
              <a:gd name="p0y8" fmla="*/ 81 h 105"/>
              <a:gd name="p0x9" fmla="*/ 0 w 105"/>
              <a:gd name="p0y9" fmla="*/ 52 h 105"/>
              <a:gd name="p0x10" fmla="*/ 0 w 105"/>
              <a:gd name="p0y10" fmla="*/ 23 h 105"/>
              <a:gd name="p0x11" fmla="*/ 23 w 105"/>
              <a:gd name="p0y11" fmla="*/ 0 h 105"/>
              <a:gd name="p0x12" fmla="*/ 52 w 105"/>
              <a:gd name="p0y12" fmla="*/ 0 h 105"/>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文本框 21"/>
          <p:cNvSpPr txBox="1"/>
          <p:nvPr>
            <p:custDataLst>
              <p:tags r:id="rId27"/>
            </p:custDataLst>
          </p:nvPr>
        </p:nvSpPr>
        <p:spPr>
          <a:xfrm>
            <a:off x="914400" y="4766291"/>
            <a:ext cx="2762250" cy="633413"/>
          </a:xfrm>
          <a:prstGeom prst="rect">
            <a:avLst/>
          </a:prstGeom>
          <a:noFill/>
        </p:spPr>
        <p:txBody>
          <a:bodyPr wrap="square" lIns="0" tIns="0" rIns="0" bIns="0" rtlCol="0" anchor="t">
            <a:noAutofit/>
          </a:bodyPr>
          <a:p>
            <a:pPr algn="l">
              <a:lnSpc>
                <a:spcPct val="133000"/>
              </a:lnSpc>
            </a:pPr>
            <a:r>
              <a:rPr lang="zh-CN" altLang="en-US" sz="1500">
                <a:solidFill>
                  <a:srgbClr val="6B3333"/>
                </a:solidFill>
                <a:latin typeface="微软雅黑" panose="020B0503020204020204" charset="-122"/>
                <a:ea typeface="微软雅黑" panose="020B0503020204020204" charset="-122"/>
                <a:cs typeface="微软雅黑" panose="020B0503020204020204" charset="-122"/>
              </a:rPr>
              <a:t>接受超标准接待，违规饮用单价</a:t>
            </a:r>
            <a:r>
              <a:rPr lang="en-US" altLang="zh-CN" sz="1500">
                <a:solidFill>
                  <a:srgbClr val="6B3333"/>
                </a:solidFill>
                <a:latin typeface="微软雅黑" panose="020B0503020204020204" charset="-122"/>
                <a:ea typeface="微软雅黑" panose="020B0503020204020204" charset="-122"/>
                <a:cs typeface="微软雅黑" panose="020B0503020204020204" charset="-122"/>
              </a:rPr>
              <a:t> </a:t>
            </a:r>
            <a:endParaRPr lang="en-US" altLang="zh-CN" sz="1500">
              <a:solidFill>
                <a:srgbClr val="6B3333"/>
              </a:solidFill>
              <a:latin typeface="微软雅黑" panose="020B0503020204020204" charset="-122"/>
              <a:ea typeface="微软雅黑" panose="020B0503020204020204" charset="-122"/>
              <a:cs typeface="微软雅黑" panose="020B0503020204020204" charset="-122"/>
            </a:endParaRPr>
          </a:p>
          <a:p>
            <a:pPr algn="l">
              <a:lnSpc>
                <a:spcPct val="133000"/>
              </a:lnSpc>
            </a:pPr>
            <a:r>
              <a:rPr lang="en-US" altLang="zh-CN" sz="1500" b="1">
                <a:solidFill>
                  <a:schemeClr val="tx2"/>
                </a:solidFill>
                <a:latin typeface="微软雅黑" panose="020B0503020204020204" charset="-122"/>
                <a:ea typeface="微软雅黑" panose="020B0503020204020204" charset="-122"/>
                <a:cs typeface="微软雅黑" panose="020B0503020204020204" charset="-122"/>
              </a:rPr>
              <a:t>860</a:t>
            </a:r>
            <a:r>
              <a:rPr lang="zh-CN" altLang="en-US" sz="1500" b="1">
                <a:solidFill>
                  <a:schemeClr val="tx2"/>
                </a:solidFill>
                <a:latin typeface="微软雅黑" panose="020B0503020204020204" charset="-122"/>
                <a:ea typeface="微软雅黑" panose="020B0503020204020204" charset="-122"/>
                <a:cs typeface="微软雅黑" panose="020B0503020204020204" charset="-122"/>
              </a:rPr>
              <a:t>元</a:t>
            </a:r>
            <a:r>
              <a:rPr lang="en-US" altLang="en-US" sz="1500">
                <a:solidFill>
                  <a:srgbClr val="6B3333"/>
                </a:solidFill>
                <a:latin typeface="微软雅黑" panose="020B0503020204020204" charset="-122"/>
                <a:ea typeface="微软雅黑" panose="020B0503020204020204" charset="-122"/>
                <a:cs typeface="微软雅黑" panose="020B0503020204020204" charset="-122"/>
              </a:rPr>
              <a:t> </a:t>
            </a:r>
            <a:r>
              <a:rPr lang="zh-CN" altLang="en-US" sz="1500">
                <a:solidFill>
                  <a:srgbClr val="6B3333"/>
                </a:solidFill>
                <a:latin typeface="微软雅黑" panose="020B0503020204020204" charset="-122"/>
                <a:ea typeface="微软雅黑" panose="020B0503020204020204" charset="-122"/>
                <a:cs typeface="微软雅黑" panose="020B0503020204020204" charset="-122"/>
              </a:rPr>
              <a:t>高档白酒共</a:t>
            </a:r>
            <a:r>
              <a:rPr lang="en-US" altLang="zh-CN" sz="1500">
                <a:solidFill>
                  <a:srgbClr val="6B3333"/>
                </a:solidFill>
                <a:latin typeface="微软雅黑" panose="020B0503020204020204" charset="-122"/>
                <a:ea typeface="微软雅黑" panose="020B0503020204020204" charset="-122"/>
                <a:cs typeface="微软雅黑" panose="020B0503020204020204" charset="-122"/>
              </a:rPr>
              <a:t> </a:t>
            </a:r>
            <a:r>
              <a:rPr lang="en-US" altLang="zh-CN" sz="1500" b="1">
                <a:solidFill>
                  <a:schemeClr val="tx2"/>
                </a:solidFill>
                <a:latin typeface="微软雅黑" panose="020B0503020204020204" charset="-122"/>
                <a:ea typeface="微软雅黑" panose="020B0503020204020204" charset="-122"/>
                <a:cs typeface="微软雅黑" panose="020B0503020204020204" charset="-122"/>
              </a:rPr>
              <a:t>5</a:t>
            </a:r>
            <a:r>
              <a:rPr lang="zh-CN" altLang="en-US" sz="1500" b="1">
                <a:solidFill>
                  <a:schemeClr val="tx2"/>
                </a:solidFill>
                <a:latin typeface="微软雅黑" panose="020B0503020204020204" charset="-122"/>
                <a:ea typeface="微软雅黑" panose="020B0503020204020204" charset="-122"/>
                <a:cs typeface="微软雅黑" panose="020B0503020204020204" charset="-122"/>
              </a:rPr>
              <a:t>瓶</a:t>
            </a:r>
            <a:endParaRPr lang="zh-CN" altLang="en-US" sz="1500" b="1">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23" name="任意多边形 22"/>
          <p:cNvSpPr/>
          <p:nvPr>
            <p:custDataLst>
              <p:tags r:id="rId28"/>
            </p:custDataLst>
          </p:nvPr>
        </p:nvSpPr>
        <p:spPr>
          <a:xfrm>
            <a:off x="771525" y="5608955"/>
            <a:ext cx="66675" cy="66675"/>
          </a:xfrm>
          <a:custGeom>
            <a:avLst/>
            <a:gdLst>
              <a:gd name="sw" fmla="*/ 1 w 105"/>
              <a:gd name="sh" fmla="*/ 1 h 105"/>
              <a:gd name="mins" fmla="min sw sh"/>
              <a:gd name="dsw" fmla="+- 0 sw mins"/>
              <a:gd name="dsh" fmla="+- 0 sh mins"/>
              <a:gd name="p0x0" fmla="*/ 52 w 105"/>
              <a:gd name="p0y0" fmla="*/ 0 h 105"/>
              <a:gd name="p0x1" fmla="*/ 81 w 105"/>
              <a:gd name="p0y1" fmla="*/ 0 h 105"/>
              <a:gd name="p0x2" fmla="*/ 105 w 105"/>
              <a:gd name="p0y2" fmla="*/ 23 h 105"/>
              <a:gd name="p0x3" fmla="*/ 105 w 105"/>
              <a:gd name="p0y3" fmla="*/ 52 h 105"/>
              <a:gd name="p0x4" fmla="*/ 105 w 105"/>
              <a:gd name="p0y4" fmla="*/ 81 h 105"/>
              <a:gd name="p0x5" fmla="*/ 81 w 105"/>
              <a:gd name="p0y5" fmla="*/ 105 h 105"/>
              <a:gd name="p0x6" fmla="*/ 52 w 105"/>
              <a:gd name="p0y6" fmla="*/ 105 h 105"/>
              <a:gd name="p0x7" fmla="*/ 23 w 105"/>
              <a:gd name="p0y7" fmla="*/ 105 h 105"/>
              <a:gd name="p0x8" fmla="*/ 0 w 105"/>
              <a:gd name="p0y8" fmla="*/ 81 h 105"/>
              <a:gd name="p0x9" fmla="*/ 0 w 105"/>
              <a:gd name="p0y9" fmla="*/ 52 h 105"/>
              <a:gd name="p0x10" fmla="*/ 0 w 105"/>
              <a:gd name="p0y10" fmla="*/ 23 h 105"/>
              <a:gd name="p0x11" fmla="*/ 23 w 105"/>
              <a:gd name="p0y11" fmla="*/ 0 h 105"/>
              <a:gd name="p0x12" fmla="*/ 52 w 105"/>
              <a:gd name="p0y12" fmla="*/ 0 h 105"/>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4" name="文本框 23"/>
          <p:cNvSpPr txBox="1"/>
          <p:nvPr>
            <p:custDataLst>
              <p:tags r:id="rId29"/>
            </p:custDataLst>
          </p:nvPr>
        </p:nvSpPr>
        <p:spPr>
          <a:xfrm>
            <a:off x="914400" y="5490191"/>
            <a:ext cx="1524000" cy="3286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后虚开发票报销</a:t>
            </a:r>
            <a:endParaRPr sz="1500">
              <a:solidFill>
                <a:srgbClr val="6B3333"/>
              </a:solidFill>
              <a:latin typeface="微软雅黑" panose="020B0503020204020204" charset="-122"/>
              <a:ea typeface="微软雅黑" panose="020B0503020204020204" charset="-122"/>
            </a:endParaRPr>
          </a:p>
        </p:txBody>
      </p:sp>
      <p:sp>
        <p:nvSpPr>
          <p:cNvPr id="25" name="任意多边形 24"/>
          <p:cNvSpPr/>
          <p:nvPr>
            <p:custDataLst>
              <p:tags r:id="rId30"/>
            </p:custDataLst>
          </p:nvPr>
        </p:nvSpPr>
        <p:spPr>
          <a:xfrm>
            <a:off x="771525" y="6028055"/>
            <a:ext cx="66675" cy="66675"/>
          </a:xfrm>
          <a:custGeom>
            <a:avLst/>
            <a:gdLst>
              <a:gd name="sw" fmla="*/ 1 w 105"/>
              <a:gd name="sh" fmla="*/ 1 h 105"/>
              <a:gd name="mins" fmla="min sw sh"/>
              <a:gd name="dsw" fmla="+- 0 sw mins"/>
              <a:gd name="dsh" fmla="+- 0 sh mins"/>
              <a:gd name="p0x0" fmla="*/ 52 w 105"/>
              <a:gd name="p0y0" fmla="*/ 0 h 105"/>
              <a:gd name="p0x1" fmla="*/ 81 w 105"/>
              <a:gd name="p0y1" fmla="*/ 0 h 105"/>
              <a:gd name="p0x2" fmla="*/ 105 w 105"/>
              <a:gd name="p0y2" fmla="*/ 23 h 105"/>
              <a:gd name="p0x3" fmla="*/ 105 w 105"/>
              <a:gd name="p0y3" fmla="*/ 52 h 105"/>
              <a:gd name="p0x4" fmla="*/ 105 w 105"/>
              <a:gd name="p0y4" fmla="*/ 81 h 105"/>
              <a:gd name="p0x5" fmla="*/ 81 w 105"/>
              <a:gd name="p0y5" fmla="*/ 105 h 105"/>
              <a:gd name="p0x6" fmla="*/ 52 w 105"/>
              <a:gd name="p0y6" fmla="*/ 105 h 105"/>
              <a:gd name="p0x7" fmla="*/ 23 w 105"/>
              <a:gd name="p0y7" fmla="*/ 105 h 105"/>
              <a:gd name="p0x8" fmla="*/ 0 w 105"/>
              <a:gd name="p0y8" fmla="*/ 81 h 105"/>
              <a:gd name="p0x9" fmla="*/ 0 w 105"/>
              <a:gd name="p0y9" fmla="*/ 52 h 105"/>
              <a:gd name="p0x10" fmla="*/ 0 w 105"/>
              <a:gd name="p0y10" fmla="*/ 23 h 105"/>
              <a:gd name="p0x11" fmla="*/ 23 w 105"/>
              <a:gd name="p0y11" fmla="*/ 0 h 105"/>
              <a:gd name="p0x12" fmla="*/ 52 w 105"/>
              <a:gd name="p0y12" fmla="*/ 0 h 105"/>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6" name="文本框 25"/>
          <p:cNvSpPr txBox="1"/>
          <p:nvPr>
            <p:custDataLst>
              <p:tags r:id="rId31"/>
            </p:custDataLst>
          </p:nvPr>
        </p:nvSpPr>
        <p:spPr>
          <a:xfrm>
            <a:off x="914400" y="5909291"/>
            <a:ext cx="2286000" cy="3286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受</a:t>
            </a:r>
            <a:r>
              <a:rPr sz="1500" b="1">
                <a:solidFill>
                  <a:schemeClr val="tx2"/>
                </a:solidFill>
                <a:latin typeface="微软雅黑" panose="020B0503020204020204" charset="-122"/>
                <a:ea typeface="微软雅黑" panose="020B0503020204020204" charset="-122"/>
              </a:rPr>
              <a:t>党内严重警告</a:t>
            </a:r>
            <a:r>
              <a:rPr sz="1500">
                <a:solidFill>
                  <a:srgbClr val="6B3333"/>
                </a:solidFill>
                <a:latin typeface="微软雅黑" panose="020B0503020204020204" charset="-122"/>
                <a:ea typeface="微软雅黑" panose="020B0503020204020204" charset="-122"/>
              </a:rPr>
              <a:t>并被免职</a:t>
            </a:r>
            <a:endParaRPr sz="1500">
              <a:solidFill>
                <a:srgbClr val="6B3333"/>
              </a:solidFill>
              <a:latin typeface="微软雅黑" panose="020B0503020204020204" charset="-122"/>
              <a:ea typeface="微软雅黑" panose="020B0503020204020204" charset="-122"/>
            </a:endParaRPr>
          </a:p>
        </p:txBody>
      </p:sp>
      <p:sp>
        <p:nvSpPr>
          <p:cNvPr id="29" name="任意多边形 28"/>
          <p:cNvSpPr/>
          <p:nvPr>
            <p:custDataLst>
              <p:tags r:id="rId32"/>
            </p:custDataLst>
          </p:nvPr>
        </p:nvSpPr>
        <p:spPr>
          <a:xfrm>
            <a:off x="4436745" y="3361055"/>
            <a:ext cx="3317875" cy="3110865"/>
          </a:xfrm>
          <a:custGeom>
            <a:avLst/>
            <a:gdLst>
              <a:gd name="sw" fmla="*/ 1 w 5225"/>
              <a:gd name="sh" fmla="*/ 1 h 4898"/>
              <a:gd name="mins" fmla="min sw sh"/>
              <a:gd name="dsw" fmla="+- 0 sw mins"/>
              <a:gd name="dsh" fmla="+- 0 sh mins"/>
              <a:gd name="p0x0" fmla="*/ 270 w 5225"/>
              <a:gd name="p0y0" fmla="*/ 0 h 4898"/>
              <a:gd name="p0x1" fmla="*/ 4955 w 5225"/>
              <a:gd name="p0y1" fmla="*/ 0 h 4898"/>
              <a:gd name="p0x2" fmla="*/ 5104 w 5225"/>
              <a:gd name="p0y2" fmla="*/ 0 h 4898"/>
              <a:gd name="p0x3" fmla="*/ 5225 w 5225"/>
              <a:gd name="p0y3" fmla="*/ 120 h 4898"/>
              <a:gd name="p0x4" fmla="*/ 5225 w 5225"/>
              <a:gd name="p0y4" fmla="*/ 270 h 4898"/>
              <a:gd name="p0x5" fmla="*/ 5225 w 5225"/>
              <a:gd name="p0y5" fmla="*/ 4628 h 4898"/>
              <a:gd name="p0x6" fmla="*/ 5225 w 5225"/>
              <a:gd name="p0y6" fmla="*/ 4778 h 4898"/>
              <a:gd name="p0x7" fmla="*/ 5104 w 5225"/>
              <a:gd name="p0y7" fmla="*/ 4898 h 4898"/>
              <a:gd name="p0x8" fmla="*/ 4955 w 5225"/>
              <a:gd name="p0y8" fmla="*/ 4898 h 4898"/>
              <a:gd name="p0x9" fmla="*/ 270 w 5225"/>
              <a:gd name="p0y9" fmla="*/ 4898 h 4898"/>
              <a:gd name="p0x10" fmla="*/ 120 w 5225"/>
              <a:gd name="p0y10" fmla="*/ 4898 h 4898"/>
              <a:gd name="p0x11" fmla="*/ 0 w 5225"/>
              <a:gd name="p0y11" fmla="*/ 4778 h 4898"/>
              <a:gd name="p0x12" fmla="*/ 0 w 5225"/>
              <a:gd name="p0y12" fmla="*/ 4628 h 4898"/>
              <a:gd name="p0x13" fmla="*/ 0 w 5225"/>
              <a:gd name="p0y13" fmla="*/ 270 h 4898"/>
              <a:gd name="p0x14" fmla="*/ 0 w 5225"/>
              <a:gd name="p0y14" fmla="*/ 120 h 4898"/>
              <a:gd name="p0x15" fmla="*/ 120 w 5225"/>
              <a:gd name="p0y15" fmla="*/ 0 h 4898"/>
              <a:gd name="p0x16" fmla="*/ 270 w 5225"/>
              <a:gd name="p0y16" fmla="*/ 0 h 4898"/>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9525" cmpd="sng">
            <a:solidFill>
              <a:schemeClr val="accent1">
                <a:lumMod val="7776"/>
                <a:lumOff val="92224"/>
              </a:schemeClr>
            </a:solidFill>
            <a:prstDash val="solid"/>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0" name="任意多边形 29"/>
          <p:cNvSpPr/>
          <p:nvPr>
            <p:custDataLst>
              <p:tags r:id="rId33"/>
            </p:custDataLst>
          </p:nvPr>
        </p:nvSpPr>
        <p:spPr>
          <a:xfrm>
            <a:off x="4631690" y="3592195"/>
            <a:ext cx="419100" cy="419100"/>
          </a:xfrm>
          <a:custGeom>
            <a:avLst/>
            <a:gdLst>
              <a:gd name="sw" fmla="*/ 1 w 660"/>
              <a:gd name="sh" fmla="*/ 1 h 660"/>
              <a:gd name="mins" fmla="min sw sh"/>
              <a:gd name="dsw" fmla="+- 0 sw mins"/>
              <a:gd name="dsh" fmla="+- 0 sh mins"/>
              <a:gd name="p0x0" fmla="*/ 330 w 660"/>
              <a:gd name="p0y0" fmla="*/ 0 h 660"/>
              <a:gd name="p0x1" fmla="*/ 512 w 660"/>
              <a:gd name="p0y1" fmla="*/ 0 h 660"/>
              <a:gd name="p0x2" fmla="*/ 660 w 660"/>
              <a:gd name="p0y2" fmla="*/ 147 h 660"/>
              <a:gd name="p0x3" fmla="*/ 660 w 660"/>
              <a:gd name="p0y3" fmla="*/ 330 h 660"/>
              <a:gd name="p0x4" fmla="*/ 660 w 660"/>
              <a:gd name="p0y4" fmla="*/ 512 h 660"/>
              <a:gd name="p0x5" fmla="*/ 512 w 660"/>
              <a:gd name="p0y5" fmla="*/ 660 h 660"/>
              <a:gd name="p0x6" fmla="*/ 330 w 660"/>
              <a:gd name="p0y6" fmla="*/ 660 h 660"/>
              <a:gd name="p0x7" fmla="*/ 147 w 660"/>
              <a:gd name="p0y7" fmla="*/ 660 h 660"/>
              <a:gd name="p0x8" fmla="*/ 0 w 660"/>
              <a:gd name="p0y8" fmla="*/ 512 h 660"/>
              <a:gd name="p0x9" fmla="*/ 0 w 660"/>
              <a:gd name="p0y9" fmla="*/ 330 h 660"/>
              <a:gd name="p0x10" fmla="*/ 0 w 660"/>
              <a:gd name="p0y10" fmla="*/ 147 h 660"/>
              <a:gd name="p0x11" fmla="*/ 147 w 660"/>
              <a:gd name="p0y11" fmla="*/ 0 h 660"/>
              <a:gd name="p0x12" fmla="*/ 330 w 660"/>
              <a:gd name="p0y12" fmla="*/ 0 h 66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2"/>
          </a:solidFill>
          <a:ln>
            <a:noFill/>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1" name="文本框 30"/>
          <p:cNvSpPr txBox="1"/>
          <p:nvPr>
            <p:custDataLst>
              <p:tags r:id="rId34"/>
            </p:custDataLst>
          </p:nvPr>
        </p:nvSpPr>
        <p:spPr>
          <a:xfrm>
            <a:off x="4770463" y="3672345"/>
            <a:ext cx="371256" cy="254317"/>
          </a:xfrm>
          <a:prstGeom prst="rect">
            <a:avLst/>
          </a:prstGeom>
          <a:noFill/>
        </p:spPr>
        <p:txBody>
          <a:bodyPr wrap="square" lIns="0" tIns="0" rIns="0" bIns="0" rtlCol="0" anchor="ctr">
            <a:noAutofit/>
          </a:bodyPr>
          <a:p>
            <a:pPr algn="l">
              <a:lnSpc>
                <a:spcPct val="83000"/>
              </a:lnSpc>
            </a:pPr>
            <a:r>
              <a:rPr b="1">
                <a:solidFill>
                  <a:srgbClr val="3B2E00"/>
                </a:solidFill>
                <a:latin typeface="微软雅黑" panose="020B0503020204020204" charset="-122"/>
                <a:ea typeface="微软雅黑" panose="020B0503020204020204" charset="-122"/>
              </a:rPr>
              <a:t>2</a:t>
            </a:r>
            <a:endParaRPr b="1">
              <a:solidFill>
                <a:srgbClr val="3B2E00"/>
              </a:solidFill>
              <a:latin typeface="微软雅黑" panose="020B0503020204020204" charset="-122"/>
              <a:ea typeface="微软雅黑" panose="020B0503020204020204" charset="-122"/>
            </a:endParaRPr>
          </a:p>
        </p:txBody>
      </p:sp>
      <p:sp>
        <p:nvSpPr>
          <p:cNvPr id="32" name="文本框 31"/>
          <p:cNvSpPr txBox="1"/>
          <p:nvPr>
            <p:custDataLst>
              <p:tags r:id="rId35"/>
            </p:custDataLst>
          </p:nvPr>
        </p:nvSpPr>
        <p:spPr>
          <a:xfrm>
            <a:off x="5165674" y="3548520"/>
            <a:ext cx="2393975" cy="182880"/>
          </a:xfrm>
          <a:prstGeom prst="rect">
            <a:avLst/>
          </a:prstGeom>
          <a:noFill/>
        </p:spPr>
        <p:txBody>
          <a:bodyPr wrap="square" lIns="0" tIns="0" rIns="0" bIns="0" rtlCol="0" anchor="t">
            <a:noAutofit/>
          </a:bodyPr>
          <a:p>
            <a:pPr algn="l">
              <a:lnSpc>
                <a:spcPct val="104000"/>
              </a:lnSpc>
            </a:pPr>
            <a:r>
              <a:rPr lang="zh-CN" altLang="en-US" sz="1050" b="1" spc="63">
                <a:solidFill>
                  <a:srgbClr val="FFD529"/>
                </a:solidFill>
                <a:latin typeface="微软雅黑" panose="020B0503020204020204" charset="-122"/>
                <a:ea typeface="微软雅黑" panose="020B0503020204020204" charset="-122"/>
                <a:cs typeface="微软雅黑" panose="020B0503020204020204" charset="-122"/>
              </a:rPr>
              <a:t>环节</a:t>
            </a:r>
            <a:r>
              <a:rPr lang="en-US" altLang="zh-CN" sz="1050" b="1" spc="63">
                <a:solidFill>
                  <a:srgbClr val="FFD529"/>
                </a:solidFill>
                <a:latin typeface="微软雅黑" panose="020B0503020204020204" charset="-122"/>
                <a:ea typeface="微软雅黑" panose="020B0503020204020204" charset="-122"/>
                <a:cs typeface="微软雅黑" panose="020B0503020204020204" charset="-122"/>
              </a:rPr>
              <a:t> 02</a:t>
            </a:r>
            <a:endParaRPr lang="en-US" altLang="zh-CN" sz="1050" b="1" spc="63">
              <a:solidFill>
                <a:srgbClr val="FFD529"/>
              </a:solidFill>
              <a:latin typeface="微软雅黑" panose="020B0503020204020204" charset="-122"/>
              <a:ea typeface="微软雅黑" panose="020B0503020204020204" charset="-122"/>
              <a:cs typeface="微软雅黑" panose="020B0503020204020204" charset="-122"/>
            </a:endParaRPr>
          </a:p>
        </p:txBody>
      </p:sp>
      <p:sp>
        <p:nvSpPr>
          <p:cNvPr id="33" name="文本框 32"/>
          <p:cNvSpPr txBox="1"/>
          <p:nvPr>
            <p:custDataLst>
              <p:tags r:id="rId36"/>
            </p:custDataLst>
          </p:nvPr>
        </p:nvSpPr>
        <p:spPr>
          <a:xfrm>
            <a:off x="5165674" y="3746164"/>
            <a:ext cx="2393975" cy="311467"/>
          </a:xfrm>
          <a:prstGeom prst="rect">
            <a:avLst/>
          </a:prstGeom>
          <a:noFill/>
        </p:spPr>
        <p:txBody>
          <a:bodyPr wrap="square" lIns="0" tIns="0" rIns="0" bIns="0" rtlCol="0" anchor="t">
            <a:noAutofit/>
          </a:bodyPr>
          <a:p>
            <a:pPr algn="l">
              <a:lnSpc>
                <a:spcPct val="104000"/>
              </a:lnSpc>
            </a:pPr>
            <a:r>
              <a:rPr b="1">
                <a:solidFill>
                  <a:schemeClr val="tx2"/>
                </a:solidFill>
                <a:latin typeface="微软雅黑" panose="020B0503020204020204" charset="-122"/>
                <a:ea typeface="微软雅黑" panose="020B0503020204020204" charset="-122"/>
              </a:rPr>
              <a:t>定性结论</a:t>
            </a:r>
            <a:endParaRPr b="1">
              <a:solidFill>
                <a:schemeClr val="tx2"/>
              </a:solidFill>
              <a:latin typeface="微软雅黑" panose="020B0503020204020204" charset="-122"/>
              <a:ea typeface="微软雅黑" panose="020B0503020204020204" charset="-122"/>
            </a:endParaRPr>
          </a:p>
        </p:txBody>
      </p:sp>
      <p:sp>
        <p:nvSpPr>
          <p:cNvPr id="34" name="任意多边形 33"/>
          <p:cNvSpPr/>
          <p:nvPr>
            <p:custDataLst>
              <p:tags r:id="rId37"/>
            </p:custDataLst>
          </p:nvPr>
        </p:nvSpPr>
        <p:spPr>
          <a:xfrm>
            <a:off x="4631690" y="4199255"/>
            <a:ext cx="838835" cy="266700"/>
          </a:xfrm>
          <a:custGeom>
            <a:avLst/>
            <a:gdLst>
              <a:gd name="sw" fmla="*/ 1 w 1320"/>
              <a:gd name="sh" fmla="*/ 1 h 420"/>
              <a:gd name="mins" fmla="min sw sh"/>
              <a:gd name="dsw" fmla="+- 0 sw mins"/>
              <a:gd name="dsh" fmla="+- 0 sh mins"/>
              <a:gd name="p0x0" fmla="*/ 210 w 1320"/>
              <a:gd name="p0y0" fmla="*/ 0 h 420"/>
              <a:gd name="p0x1" fmla="*/ 1110 w 1320"/>
              <a:gd name="p0y1" fmla="*/ 0 h 420"/>
              <a:gd name="p0x2" fmla="*/ 1226 w 1320"/>
              <a:gd name="p0y2" fmla="*/ 0 h 420"/>
              <a:gd name="p0x3" fmla="*/ 1320 w 1320"/>
              <a:gd name="p0y3" fmla="*/ 94 h 420"/>
              <a:gd name="p0x4" fmla="*/ 1320 w 1320"/>
              <a:gd name="p0y4" fmla="*/ 210 h 420"/>
              <a:gd name="p0x5" fmla="*/ 1320 w 1320"/>
              <a:gd name="p0y5" fmla="*/ 325 h 420"/>
              <a:gd name="p0x6" fmla="*/ 1226 w 1320"/>
              <a:gd name="p0y6" fmla="*/ 420 h 420"/>
              <a:gd name="p0x7" fmla="*/ 1110 w 1320"/>
              <a:gd name="p0y7" fmla="*/ 420 h 420"/>
              <a:gd name="p0x8" fmla="*/ 210 w 1320"/>
              <a:gd name="p0y8" fmla="*/ 420 h 420"/>
              <a:gd name="p0x9" fmla="*/ 94 w 1320"/>
              <a:gd name="p0y9" fmla="*/ 420 h 420"/>
              <a:gd name="p0x10" fmla="*/ 0 w 1320"/>
              <a:gd name="p0y10" fmla="*/ 325 h 420"/>
              <a:gd name="p0x11" fmla="*/ 0 w 1320"/>
              <a:gd name="p0y11" fmla="*/ 210 h 420"/>
              <a:gd name="p0x12" fmla="*/ 0 w 1320"/>
              <a:gd name="p0y12" fmla="*/ 94 h 420"/>
              <a:gd name="p0x13" fmla="*/ 94 w 1320"/>
              <a:gd name="p0y13" fmla="*/ 0 h 420"/>
              <a:gd name="p0x14" fmla="*/ 210 w 1320"/>
              <a:gd name="p0y14" fmla="*/ 0 h 420"/>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2">
              <a:lumMod val="26168"/>
              <a:lumOff val="73832"/>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5" name="文本框 34"/>
          <p:cNvSpPr txBox="1"/>
          <p:nvPr>
            <p:custDataLst>
              <p:tags r:id="rId38"/>
            </p:custDataLst>
          </p:nvPr>
        </p:nvSpPr>
        <p:spPr>
          <a:xfrm>
            <a:off x="4746574" y="4229081"/>
            <a:ext cx="762076" cy="207645"/>
          </a:xfrm>
          <a:prstGeom prst="rect">
            <a:avLst/>
          </a:prstGeom>
          <a:noFill/>
        </p:spPr>
        <p:txBody>
          <a:bodyPr wrap="square" lIns="0" tIns="0" rIns="0" bIns="0" rtlCol="0" anchor="ctr">
            <a:noAutofit/>
          </a:bodyPr>
          <a:p>
            <a:pPr algn="l">
              <a:lnSpc>
                <a:spcPct val="104000"/>
              </a:lnSpc>
            </a:pPr>
            <a:r>
              <a:rPr sz="1200" b="1">
                <a:solidFill>
                  <a:srgbClr val="6A5200"/>
                </a:solidFill>
                <a:latin typeface="微软雅黑" panose="020B0503020204020204" charset="-122"/>
                <a:ea typeface="微软雅黑" panose="020B0503020204020204" charset="-122"/>
              </a:rPr>
              <a:t>均属违纪</a:t>
            </a:r>
            <a:endParaRPr sz="1200" b="1">
              <a:solidFill>
                <a:srgbClr val="6A5200"/>
              </a:solidFill>
              <a:latin typeface="微软雅黑" panose="020B0503020204020204" charset="-122"/>
              <a:ea typeface="微软雅黑" panose="020B0503020204020204" charset="-122"/>
            </a:endParaRPr>
          </a:p>
        </p:txBody>
      </p:sp>
      <p:sp>
        <p:nvSpPr>
          <p:cNvPr id="36" name="矩形 35"/>
          <p:cNvSpPr/>
          <p:nvPr>
            <p:custDataLst>
              <p:tags r:id="rId39"/>
            </p:custDataLst>
          </p:nvPr>
        </p:nvSpPr>
        <p:spPr>
          <a:xfrm>
            <a:off x="4631690" y="4618355"/>
            <a:ext cx="2927350" cy="9525"/>
          </a:xfrm>
          <a:prstGeom prst="rect">
            <a:avLst/>
          </a:pr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7" name="任意多边形 36"/>
          <p:cNvSpPr/>
          <p:nvPr>
            <p:custDataLst>
              <p:tags r:id="rId40"/>
            </p:custDataLst>
          </p:nvPr>
        </p:nvSpPr>
        <p:spPr>
          <a:xfrm>
            <a:off x="4631690" y="4885055"/>
            <a:ext cx="66675" cy="66675"/>
          </a:xfrm>
          <a:custGeom>
            <a:avLst/>
            <a:gdLst>
              <a:gd name="sw" fmla="*/ 1 w 105"/>
              <a:gd name="sh" fmla="*/ 1 h 105"/>
              <a:gd name="mins" fmla="min sw sh"/>
              <a:gd name="dsw" fmla="+- 0 sw mins"/>
              <a:gd name="dsh" fmla="+- 0 sh mins"/>
              <a:gd name="p0x0" fmla="*/ 52 w 105"/>
              <a:gd name="p0y0" fmla="*/ 0 h 105"/>
              <a:gd name="p0x1" fmla="*/ 81 w 105"/>
              <a:gd name="p0y1" fmla="*/ 0 h 105"/>
              <a:gd name="p0x2" fmla="*/ 105 w 105"/>
              <a:gd name="p0y2" fmla="*/ 23 h 105"/>
              <a:gd name="p0x3" fmla="*/ 105 w 105"/>
              <a:gd name="p0y3" fmla="*/ 52 h 105"/>
              <a:gd name="p0x4" fmla="*/ 105 w 105"/>
              <a:gd name="p0y4" fmla="*/ 81 h 105"/>
              <a:gd name="p0x5" fmla="*/ 81 w 105"/>
              <a:gd name="p0y5" fmla="*/ 105 h 105"/>
              <a:gd name="p0x6" fmla="*/ 52 w 105"/>
              <a:gd name="p0y6" fmla="*/ 105 h 105"/>
              <a:gd name="p0x7" fmla="*/ 23 w 105"/>
              <a:gd name="p0y7" fmla="*/ 105 h 105"/>
              <a:gd name="p0x8" fmla="*/ 0 w 105"/>
              <a:gd name="p0y8" fmla="*/ 81 h 105"/>
              <a:gd name="p0x9" fmla="*/ 0 w 105"/>
              <a:gd name="p0y9" fmla="*/ 52 h 105"/>
              <a:gd name="p0x10" fmla="*/ 0 w 105"/>
              <a:gd name="p0y10" fmla="*/ 23 h 105"/>
              <a:gd name="p0x11" fmla="*/ 23 w 105"/>
              <a:gd name="p0y11" fmla="*/ 0 h 105"/>
              <a:gd name="p0x12" fmla="*/ 52 w 105"/>
              <a:gd name="p0y12" fmla="*/ 0 h 105"/>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8" name="文本框 37"/>
          <p:cNvSpPr txBox="1"/>
          <p:nvPr>
            <p:custDataLst>
              <p:tags r:id="rId41"/>
            </p:custDataLst>
          </p:nvPr>
        </p:nvSpPr>
        <p:spPr>
          <a:xfrm>
            <a:off x="4775149" y="4766291"/>
            <a:ext cx="2762250" cy="6334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不论以何种</a:t>
            </a:r>
            <a:r>
              <a:rPr sz="1500" b="1">
                <a:solidFill>
                  <a:schemeClr val="tx2"/>
                </a:solidFill>
                <a:latin typeface="微软雅黑" panose="020B0503020204020204" charset="-122"/>
                <a:ea typeface="微软雅黑" panose="020B0503020204020204" charset="-122"/>
              </a:rPr>
              <a:t>名义报销</a:t>
            </a:r>
            <a:r>
              <a:rPr sz="1500">
                <a:solidFill>
                  <a:srgbClr val="6B3333"/>
                </a:solidFill>
                <a:latin typeface="微软雅黑" panose="020B0503020204020204" charset="-122"/>
                <a:ea typeface="微软雅黑" panose="020B0503020204020204" charset="-122"/>
              </a:rPr>
              <a:t>、何种方式</a:t>
            </a:r>
            <a:endParaRPr sz="1500">
              <a:solidFill>
                <a:srgbClr val="6B3333"/>
              </a:solidFill>
              <a:latin typeface="微软雅黑" panose="020B0503020204020204" charset="-122"/>
              <a:ea typeface="微软雅黑" panose="020B0503020204020204" charset="-122"/>
            </a:endParaRPr>
          </a:p>
          <a:p>
            <a:pPr algn="l">
              <a:lnSpc>
                <a:spcPct val="133000"/>
              </a:lnSpc>
            </a:pPr>
            <a:r>
              <a:rPr sz="1500" b="1">
                <a:solidFill>
                  <a:schemeClr val="tx2"/>
                </a:solidFill>
                <a:latin typeface="微软雅黑" panose="020B0503020204020204" charset="-122"/>
                <a:ea typeface="微软雅黑" panose="020B0503020204020204" charset="-122"/>
              </a:rPr>
              <a:t>转嫁</a:t>
            </a:r>
            <a:endParaRPr sz="1500" b="1">
              <a:solidFill>
                <a:schemeClr val="tx2"/>
              </a:solidFill>
              <a:latin typeface="微软雅黑" panose="020B0503020204020204" charset="-122"/>
              <a:ea typeface="微软雅黑" panose="020B0503020204020204" charset="-122"/>
            </a:endParaRPr>
          </a:p>
        </p:txBody>
      </p:sp>
      <p:sp>
        <p:nvSpPr>
          <p:cNvPr id="39" name="任意多边形 38"/>
          <p:cNvSpPr/>
          <p:nvPr>
            <p:custDataLst>
              <p:tags r:id="rId42"/>
            </p:custDataLst>
          </p:nvPr>
        </p:nvSpPr>
        <p:spPr>
          <a:xfrm>
            <a:off x="4631690" y="5608955"/>
            <a:ext cx="66675" cy="66675"/>
          </a:xfrm>
          <a:custGeom>
            <a:avLst/>
            <a:gdLst>
              <a:gd name="sw" fmla="*/ 1 w 105"/>
              <a:gd name="sh" fmla="*/ 1 h 105"/>
              <a:gd name="mins" fmla="min sw sh"/>
              <a:gd name="dsw" fmla="+- 0 sw mins"/>
              <a:gd name="dsh" fmla="+- 0 sh mins"/>
              <a:gd name="p0x0" fmla="*/ 52 w 105"/>
              <a:gd name="p0y0" fmla="*/ 0 h 105"/>
              <a:gd name="p0x1" fmla="*/ 81 w 105"/>
              <a:gd name="p0y1" fmla="*/ 0 h 105"/>
              <a:gd name="p0x2" fmla="*/ 105 w 105"/>
              <a:gd name="p0y2" fmla="*/ 23 h 105"/>
              <a:gd name="p0x3" fmla="*/ 105 w 105"/>
              <a:gd name="p0y3" fmla="*/ 52 h 105"/>
              <a:gd name="p0x4" fmla="*/ 105 w 105"/>
              <a:gd name="p0y4" fmla="*/ 81 h 105"/>
              <a:gd name="p0x5" fmla="*/ 81 w 105"/>
              <a:gd name="p0y5" fmla="*/ 105 h 105"/>
              <a:gd name="p0x6" fmla="*/ 52 w 105"/>
              <a:gd name="p0y6" fmla="*/ 105 h 105"/>
              <a:gd name="p0x7" fmla="*/ 23 w 105"/>
              <a:gd name="p0y7" fmla="*/ 105 h 105"/>
              <a:gd name="p0x8" fmla="*/ 0 w 105"/>
              <a:gd name="p0y8" fmla="*/ 81 h 105"/>
              <a:gd name="p0x9" fmla="*/ 0 w 105"/>
              <a:gd name="p0y9" fmla="*/ 52 h 105"/>
              <a:gd name="p0x10" fmla="*/ 0 w 105"/>
              <a:gd name="p0y10" fmla="*/ 23 h 105"/>
              <a:gd name="p0x11" fmla="*/ 23 w 105"/>
              <a:gd name="p0y11" fmla="*/ 0 h 105"/>
              <a:gd name="p0x12" fmla="*/ 52 w 105"/>
              <a:gd name="p0y12" fmla="*/ 0 h 105"/>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0" name="文本框 39"/>
          <p:cNvSpPr txBox="1"/>
          <p:nvPr>
            <p:custDataLst>
              <p:tags r:id="rId43"/>
            </p:custDataLst>
          </p:nvPr>
        </p:nvSpPr>
        <p:spPr>
          <a:xfrm>
            <a:off x="4775149" y="5490191"/>
            <a:ext cx="2286000" cy="3286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一经查实</a:t>
            </a:r>
            <a:r>
              <a:rPr sz="1500" b="1">
                <a:solidFill>
                  <a:schemeClr val="tx2"/>
                </a:solidFill>
                <a:latin typeface="微软雅黑" panose="020B0503020204020204" charset="-122"/>
                <a:ea typeface="微软雅黑" panose="020B0503020204020204" charset="-122"/>
              </a:rPr>
              <a:t>必被追缴并追责</a:t>
            </a:r>
            <a:endParaRPr sz="1500" b="1">
              <a:solidFill>
                <a:schemeClr val="tx2"/>
              </a:solidFill>
              <a:latin typeface="微软雅黑" panose="020B0503020204020204" charset="-122"/>
              <a:ea typeface="微软雅黑" panose="020B0503020204020204" charset="-122"/>
            </a:endParaRPr>
          </a:p>
        </p:txBody>
      </p:sp>
      <p:sp>
        <p:nvSpPr>
          <p:cNvPr id="43" name="任意多边形 42"/>
          <p:cNvSpPr/>
          <p:nvPr>
            <p:custDataLst>
              <p:tags r:id="rId44"/>
            </p:custDataLst>
          </p:nvPr>
        </p:nvSpPr>
        <p:spPr>
          <a:xfrm>
            <a:off x="8297545" y="3361055"/>
            <a:ext cx="3317875" cy="3110865"/>
          </a:xfrm>
          <a:custGeom>
            <a:avLst/>
            <a:gdLst>
              <a:gd name="sw" fmla="*/ 1 w 5225"/>
              <a:gd name="sh" fmla="*/ 1 h 4898"/>
              <a:gd name="mins" fmla="min sw sh"/>
              <a:gd name="dsw" fmla="+- 0 sw mins"/>
              <a:gd name="dsh" fmla="+- 0 sh mins"/>
              <a:gd name="p0x0" fmla="*/ 270 w 5225"/>
              <a:gd name="p0y0" fmla="*/ 0 h 4898"/>
              <a:gd name="p0x1" fmla="*/ 4955 w 5225"/>
              <a:gd name="p0y1" fmla="*/ 0 h 4898"/>
              <a:gd name="p0x2" fmla="*/ 5104 w 5225"/>
              <a:gd name="p0y2" fmla="*/ 0 h 4898"/>
              <a:gd name="p0x3" fmla="*/ 5225 w 5225"/>
              <a:gd name="p0y3" fmla="*/ 120 h 4898"/>
              <a:gd name="p0x4" fmla="*/ 5225 w 5225"/>
              <a:gd name="p0y4" fmla="*/ 270 h 4898"/>
              <a:gd name="p0x5" fmla="*/ 5225 w 5225"/>
              <a:gd name="p0y5" fmla="*/ 4628 h 4898"/>
              <a:gd name="p0x6" fmla="*/ 5225 w 5225"/>
              <a:gd name="p0y6" fmla="*/ 4778 h 4898"/>
              <a:gd name="p0x7" fmla="*/ 5104 w 5225"/>
              <a:gd name="p0y7" fmla="*/ 4898 h 4898"/>
              <a:gd name="p0x8" fmla="*/ 4955 w 5225"/>
              <a:gd name="p0y8" fmla="*/ 4898 h 4898"/>
              <a:gd name="p0x9" fmla="*/ 270 w 5225"/>
              <a:gd name="p0y9" fmla="*/ 4898 h 4898"/>
              <a:gd name="p0x10" fmla="*/ 120 w 5225"/>
              <a:gd name="p0y10" fmla="*/ 4898 h 4898"/>
              <a:gd name="p0x11" fmla="*/ 0 w 5225"/>
              <a:gd name="p0y11" fmla="*/ 4778 h 4898"/>
              <a:gd name="p0x12" fmla="*/ 0 w 5225"/>
              <a:gd name="p0y12" fmla="*/ 4628 h 4898"/>
              <a:gd name="p0x13" fmla="*/ 0 w 5225"/>
              <a:gd name="p0y13" fmla="*/ 270 h 4898"/>
              <a:gd name="p0x14" fmla="*/ 0 w 5225"/>
              <a:gd name="p0y14" fmla="*/ 120 h 4898"/>
              <a:gd name="p0x15" fmla="*/ 120 w 5225"/>
              <a:gd name="p0y15" fmla="*/ 0 h 4898"/>
              <a:gd name="p0x16" fmla="*/ 270 w 5225"/>
              <a:gd name="p0y16" fmla="*/ 0 h 4898"/>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9525" cmpd="sng">
            <a:solidFill>
              <a:schemeClr val="accent1">
                <a:lumMod val="7776"/>
                <a:lumOff val="92224"/>
              </a:schemeClr>
            </a:solidFill>
            <a:prstDash val="solid"/>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4" name="任意多边形 43"/>
          <p:cNvSpPr/>
          <p:nvPr>
            <p:custDataLst>
              <p:tags r:id="rId45"/>
            </p:custDataLst>
          </p:nvPr>
        </p:nvSpPr>
        <p:spPr>
          <a:xfrm>
            <a:off x="8492490" y="3592195"/>
            <a:ext cx="419100" cy="419100"/>
          </a:xfrm>
          <a:custGeom>
            <a:avLst/>
            <a:gdLst>
              <a:gd name="sw" fmla="*/ 1 w 660"/>
              <a:gd name="sh" fmla="*/ 1 h 660"/>
              <a:gd name="mins" fmla="min sw sh"/>
              <a:gd name="dsw" fmla="+- 0 sw mins"/>
              <a:gd name="dsh" fmla="+- 0 sh mins"/>
              <a:gd name="p0x0" fmla="*/ 330 w 660"/>
              <a:gd name="p0y0" fmla="*/ 0 h 660"/>
              <a:gd name="p0x1" fmla="*/ 512 w 660"/>
              <a:gd name="p0y1" fmla="*/ 0 h 660"/>
              <a:gd name="p0x2" fmla="*/ 660 w 660"/>
              <a:gd name="p0y2" fmla="*/ 147 h 660"/>
              <a:gd name="p0x3" fmla="*/ 660 w 660"/>
              <a:gd name="p0y3" fmla="*/ 330 h 660"/>
              <a:gd name="p0x4" fmla="*/ 660 w 660"/>
              <a:gd name="p0y4" fmla="*/ 512 h 660"/>
              <a:gd name="p0x5" fmla="*/ 512 w 660"/>
              <a:gd name="p0y5" fmla="*/ 660 h 660"/>
              <a:gd name="p0x6" fmla="*/ 330 w 660"/>
              <a:gd name="p0y6" fmla="*/ 660 h 660"/>
              <a:gd name="p0x7" fmla="*/ 147 w 660"/>
              <a:gd name="p0y7" fmla="*/ 660 h 660"/>
              <a:gd name="p0x8" fmla="*/ 0 w 660"/>
              <a:gd name="p0y8" fmla="*/ 512 h 660"/>
              <a:gd name="p0x9" fmla="*/ 0 w 660"/>
              <a:gd name="p0y9" fmla="*/ 330 h 660"/>
              <a:gd name="p0x10" fmla="*/ 0 w 660"/>
              <a:gd name="p0y10" fmla="*/ 147 h 660"/>
              <a:gd name="p0x11" fmla="*/ 147 w 660"/>
              <a:gd name="p0y11" fmla="*/ 0 h 660"/>
              <a:gd name="p0x12" fmla="*/ 330 w 660"/>
              <a:gd name="p0y12" fmla="*/ 0 h 66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5" name="文本框 44"/>
          <p:cNvSpPr txBox="1"/>
          <p:nvPr>
            <p:custDataLst>
              <p:tags r:id="rId46"/>
            </p:custDataLst>
          </p:nvPr>
        </p:nvSpPr>
        <p:spPr>
          <a:xfrm>
            <a:off x="8631289" y="3672345"/>
            <a:ext cx="371256" cy="254317"/>
          </a:xfrm>
          <a:prstGeom prst="rect">
            <a:avLst/>
          </a:prstGeom>
          <a:noFill/>
        </p:spPr>
        <p:txBody>
          <a:bodyPr wrap="square" lIns="0" tIns="0" rIns="0" bIns="0" rtlCol="0" anchor="ctr">
            <a:noAutofit/>
          </a:bodyPr>
          <a:p>
            <a:pPr algn="l">
              <a:lnSpc>
                <a:spcPct val="83000"/>
              </a:lnSpc>
            </a:pPr>
            <a:r>
              <a:rPr b="1">
                <a:solidFill>
                  <a:srgbClr val="FFFFFF"/>
                </a:solidFill>
                <a:latin typeface="微软雅黑" panose="020B0503020204020204" charset="-122"/>
                <a:ea typeface="微软雅黑" panose="020B0503020204020204" charset="-122"/>
              </a:rPr>
              <a:t>3</a:t>
            </a:r>
            <a:endParaRPr b="1">
              <a:solidFill>
                <a:srgbClr val="FFFFFF"/>
              </a:solidFill>
              <a:latin typeface="微软雅黑" panose="020B0503020204020204" charset="-122"/>
              <a:ea typeface="微软雅黑" panose="020B0503020204020204" charset="-122"/>
            </a:endParaRPr>
          </a:p>
        </p:txBody>
      </p:sp>
      <p:sp>
        <p:nvSpPr>
          <p:cNvPr id="46" name="文本框 45"/>
          <p:cNvSpPr txBox="1"/>
          <p:nvPr>
            <p:custDataLst>
              <p:tags r:id="rId47"/>
            </p:custDataLst>
          </p:nvPr>
        </p:nvSpPr>
        <p:spPr>
          <a:xfrm>
            <a:off x="9026499" y="3548520"/>
            <a:ext cx="2393976" cy="182880"/>
          </a:xfrm>
          <a:prstGeom prst="rect">
            <a:avLst/>
          </a:prstGeom>
          <a:noFill/>
        </p:spPr>
        <p:txBody>
          <a:bodyPr wrap="square" lIns="0" tIns="0" rIns="0" bIns="0" rtlCol="0" anchor="t">
            <a:noAutofit/>
          </a:bodyPr>
          <a:p>
            <a:pPr algn="l">
              <a:lnSpc>
                <a:spcPct val="104000"/>
              </a:lnSpc>
            </a:pPr>
            <a:r>
              <a:rPr lang="zh-CN" altLang="en-US" sz="1050" b="1" spc="63">
                <a:solidFill>
                  <a:srgbClr val="D81818"/>
                </a:solidFill>
                <a:latin typeface="微软雅黑" panose="020B0503020204020204" charset="-122"/>
                <a:ea typeface="微软雅黑" panose="020B0503020204020204" charset="-122"/>
                <a:cs typeface="微软雅黑" panose="020B0503020204020204" charset="-122"/>
              </a:rPr>
              <a:t>环节</a:t>
            </a:r>
            <a:r>
              <a:rPr lang="en-US" altLang="zh-CN" sz="1050" b="1" spc="63">
                <a:solidFill>
                  <a:srgbClr val="D81818"/>
                </a:solidFill>
                <a:latin typeface="微软雅黑" panose="020B0503020204020204" charset="-122"/>
                <a:ea typeface="微软雅黑" panose="020B0503020204020204" charset="-122"/>
                <a:cs typeface="微软雅黑" panose="020B0503020204020204" charset="-122"/>
              </a:rPr>
              <a:t> 03</a:t>
            </a:r>
            <a:endParaRPr lang="en-US" altLang="zh-CN" sz="1050" b="1" spc="63">
              <a:solidFill>
                <a:srgbClr val="D81818"/>
              </a:solidFill>
              <a:latin typeface="微软雅黑" panose="020B0503020204020204" charset="-122"/>
              <a:ea typeface="微软雅黑" panose="020B0503020204020204" charset="-122"/>
              <a:cs typeface="微软雅黑" panose="020B0503020204020204" charset="-122"/>
            </a:endParaRPr>
          </a:p>
        </p:txBody>
      </p:sp>
      <p:sp>
        <p:nvSpPr>
          <p:cNvPr id="47" name="文本框 46"/>
          <p:cNvSpPr txBox="1"/>
          <p:nvPr>
            <p:custDataLst>
              <p:tags r:id="rId48"/>
            </p:custDataLst>
          </p:nvPr>
        </p:nvSpPr>
        <p:spPr>
          <a:xfrm>
            <a:off x="9026499" y="3746164"/>
            <a:ext cx="2393976" cy="311467"/>
          </a:xfrm>
          <a:prstGeom prst="rect">
            <a:avLst/>
          </a:prstGeom>
          <a:noFill/>
        </p:spPr>
        <p:txBody>
          <a:bodyPr wrap="square" lIns="0" tIns="0" rIns="0" bIns="0" rtlCol="0" anchor="t">
            <a:noAutofit/>
          </a:bodyPr>
          <a:p>
            <a:pPr algn="l">
              <a:lnSpc>
                <a:spcPct val="104000"/>
              </a:lnSpc>
            </a:pPr>
            <a:r>
              <a:rPr b="1">
                <a:solidFill>
                  <a:schemeClr val="tx2"/>
                </a:solidFill>
                <a:latin typeface="微软雅黑" panose="020B0503020204020204" charset="-122"/>
                <a:ea typeface="微软雅黑" panose="020B0503020204020204" charset="-122"/>
              </a:rPr>
              <a:t>处理原则</a:t>
            </a:r>
            <a:endParaRPr b="1">
              <a:solidFill>
                <a:schemeClr val="tx2"/>
              </a:solidFill>
              <a:latin typeface="微软雅黑" panose="020B0503020204020204" charset="-122"/>
              <a:ea typeface="微软雅黑" panose="020B0503020204020204" charset="-122"/>
            </a:endParaRPr>
          </a:p>
        </p:txBody>
      </p:sp>
      <p:sp>
        <p:nvSpPr>
          <p:cNvPr id="48" name="任意多边形 47"/>
          <p:cNvSpPr/>
          <p:nvPr>
            <p:custDataLst>
              <p:tags r:id="rId49"/>
            </p:custDataLst>
          </p:nvPr>
        </p:nvSpPr>
        <p:spPr>
          <a:xfrm>
            <a:off x="8492490" y="4199255"/>
            <a:ext cx="1699895" cy="266700"/>
          </a:xfrm>
          <a:custGeom>
            <a:avLst/>
            <a:gdLst>
              <a:gd name="sw" fmla="*/ 1 w 2676"/>
              <a:gd name="sh" fmla="*/ 1 h 420"/>
              <a:gd name="mins" fmla="min sw sh"/>
              <a:gd name="dsw" fmla="+- 0 sw mins"/>
              <a:gd name="dsh" fmla="+- 0 sh mins"/>
              <a:gd name="p0x0" fmla="*/ 210 w 2676"/>
              <a:gd name="p0y0" fmla="*/ 0 h 420"/>
              <a:gd name="p0x1" fmla="*/ 2466 w 2676"/>
              <a:gd name="p0y1" fmla="*/ 0 h 420"/>
              <a:gd name="p0x2" fmla="*/ 2582 w 2676"/>
              <a:gd name="p0y2" fmla="*/ 0 h 420"/>
              <a:gd name="p0x3" fmla="*/ 2676 w 2676"/>
              <a:gd name="p0y3" fmla="*/ 94 h 420"/>
              <a:gd name="p0x4" fmla="*/ 2676 w 2676"/>
              <a:gd name="p0y4" fmla="*/ 210 h 420"/>
              <a:gd name="p0x5" fmla="*/ 2676 w 2676"/>
              <a:gd name="p0y5" fmla="*/ 325 h 420"/>
              <a:gd name="p0x6" fmla="*/ 2582 w 2676"/>
              <a:gd name="p0y6" fmla="*/ 420 h 420"/>
              <a:gd name="p0x7" fmla="*/ 2466 w 2676"/>
              <a:gd name="p0y7" fmla="*/ 420 h 420"/>
              <a:gd name="p0x8" fmla="*/ 210 w 2676"/>
              <a:gd name="p0y8" fmla="*/ 420 h 420"/>
              <a:gd name="p0x9" fmla="*/ 94 w 2676"/>
              <a:gd name="p0y9" fmla="*/ 420 h 420"/>
              <a:gd name="p0x10" fmla="*/ 0 w 2676"/>
              <a:gd name="p0y10" fmla="*/ 325 h 420"/>
              <a:gd name="p0x11" fmla="*/ 0 w 2676"/>
              <a:gd name="p0y11" fmla="*/ 210 h 420"/>
              <a:gd name="p0x12" fmla="*/ 0 w 2676"/>
              <a:gd name="p0y12" fmla="*/ 94 h 420"/>
              <a:gd name="p0x13" fmla="*/ 94 w 2676"/>
              <a:gd name="p0y13" fmla="*/ 0 h 420"/>
              <a:gd name="p0x14" fmla="*/ 210 w 2676"/>
              <a:gd name="p0y14" fmla="*/ 0 h 420"/>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bg2">
              <a:lumMod val="9657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9" name="文本框 48"/>
          <p:cNvSpPr txBox="1"/>
          <p:nvPr>
            <p:custDataLst>
              <p:tags r:id="rId50"/>
            </p:custDataLst>
          </p:nvPr>
        </p:nvSpPr>
        <p:spPr>
          <a:xfrm>
            <a:off x="8607399" y="4229081"/>
            <a:ext cx="1623117" cy="207645"/>
          </a:xfrm>
          <a:prstGeom prst="rect">
            <a:avLst/>
          </a:prstGeom>
          <a:noFill/>
        </p:spPr>
        <p:txBody>
          <a:bodyPr wrap="square" lIns="0" tIns="0" rIns="0" bIns="0" rtlCol="0" anchor="ctr">
            <a:noAutofit/>
          </a:bodyPr>
          <a:p>
            <a:pPr algn="l">
              <a:lnSpc>
                <a:spcPct val="104000"/>
              </a:lnSpc>
            </a:pPr>
            <a:r>
              <a:rPr lang="zh-CN" altLang="en-US" sz="1200" b="1">
                <a:solidFill>
                  <a:srgbClr val="7A0C0C"/>
                </a:solidFill>
                <a:latin typeface="微软雅黑" panose="020B0503020204020204" charset="-122"/>
                <a:ea typeface="微软雅黑" panose="020B0503020204020204" charset="-122"/>
                <a:cs typeface="微软雅黑" panose="020B0503020204020204" charset="-122"/>
              </a:rPr>
              <a:t>速查严处</a:t>
            </a:r>
            <a:r>
              <a:rPr lang="en-US" altLang="zh-CN" sz="1200" b="1">
                <a:solidFill>
                  <a:srgbClr val="7A0C0C"/>
                </a:solidFill>
                <a:latin typeface="微软雅黑" panose="020B0503020204020204" charset="-122"/>
                <a:ea typeface="微软雅黑" panose="020B0503020204020204" charset="-122"/>
                <a:cs typeface="微软雅黑" panose="020B0503020204020204" charset="-122"/>
              </a:rPr>
              <a:t> · </a:t>
            </a:r>
            <a:r>
              <a:rPr lang="zh-CN" altLang="en-US" sz="1200" b="1">
                <a:solidFill>
                  <a:srgbClr val="7A0C0C"/>
                </a:solidFill>
                <a:latin typeface="微软雅黑" panose="020B0503020204020204" charset="-122"/>
                <a:ea typeface="微软雅黑" panose="020B0503020204020204" charset="-122"/>
                <a:cs typeface="微软雅黑" panose="020B0503020204020204" charset="-122"/>
              </a:rPr>
              <a:t>从严处理</a:t>
            </a:r>
            <a:endParaRPr lang="zh-CN" altLang="en-US" sz="1200" b="1">
              <a:solidFill>
                <a:srgbClr val="7A0C0C"/>
              </a:solidFill>
              <a:latin typeface="微软雅黑" panose="020B0503020204020204" charset="-122"/>
              <a:ea typeface="微软雅黑" panose="020B0503020204020204" charset="-122"/>
              <a:cs typeface="微软雅黑" panose="020B0503020204020204" charset="-122"/>
            </a:endParaRPr>
          </a:p>
        </p:txBody>
      </p:sp>
      <p:sp>
        <p:nvSpPr>
          <p:cNvPr id="50" name="矩形 49"/>
          <p:cNvSpPr/>
          <p:nvPr>
            <p:custDataLst>
              <p:tags r:id="rId51"/>
            </p:custDataLst>
          </p:nvPr>
        </p:nvSpPr>
        <p:spPr>
          <a:xfrm>
            <a:off x="8492490" y="4618355"/>
            <a:ext cx="2927985" cy="9525"/>
          </a:xfrm>
          <a:prstGeom prst="rect">
            <a:avLst/>
          </a:pr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1" name="任意多边形 50"/>
          <p:cNvSpPr/>
          <p:nvPr>
            <p:custDataLst>
              <p:tags r:id="rId52"/>
            </p:custDataLst>
          </p:nvPr>
        </p:nvSpPr>
        <p:spPr>
          <a:xfrm>
            <a:off x="8492490" y="4885055"/>
            <a:ext cx="66675" cy="66675"/>
          </a:xfrm>
          <a:custGeom>
            <a:avLst/>
            <a:gdLst>
              <a:gd name="sw" fmla="*/ 1 w 105"/>
              <a:gd name="sh" fmla="*/ 1 h 105"/>
              <a:gd name="mins" fmla="min sw sh"/>
              <a:gd name="dsw" fmla="+- 0 sw mins"/>
              <a:gd name="dsh" fmla="+- 0 sh mins"/>
              <a:gd name="p0x0" fmla="*/ 52 w 105"/>
              <a:gd name="p0y0" fmla="*/ 0 h 105"/>
              <a:gd name="p0x1" fmla="*/ 81 w 105"/>
              <a:gd name="p0y1" fmla="*/ 0 h 105"/>
              <a:gd name="p0x2" fmla="*/ 105 w 105"/>
              <a:gd name="p0y2" fmla="*/ 23 h 105"/>
              <a:gd name="p0x3" fmla="*/ 105 w 105"/>
              <a:gd name="p0y3" fmla="*/ 52 h 105"/>
              <a:gd name="p0x4" fmla="*/ 105 w 105"/>
              <a:gd name="p0y4" fmla="*/ 81 h 105"/>
              <a:gd name="p0x5" fmla="*/ 81 w 105"/>
              <a:gd name="p0y5" fmla="*/ 105 h 105"/>
              <a:gd name="p0x6" fmla="*/ 52 w 105"/>
              <a:gd name="p0y6" fmla="*/ 105 h 105"/>
              <a:gd name="p0x7" fmla="*/ 23 w 105"/>
              <a:gd name="p0y7" fmla="*/ 105 h 105"/>
              <a:gd name="p0x8" fmla="*/ 0 w 105"/>
              <a:gd name="p0y8" fmla="*/ 81 h 105"/>
              <a:gd name="p0x9" fmla="*/ 0 w 105"/>
              <a:gd name="p0y9" fmla="*/ 52 h 105"/>
              <a:gd name="p0x10" fmla="*/ 0 w 105"/>
              <a:gd name="p0y10" fmla="*/ 23 h 105"/>
              <a:gd name="p0x11" fmla="*/ 23 w 105"/>
              <a:gd name="p0y11" fmla="*/ 0 h 105"/>
              <a:gd name="p0x12" fmla="*/ 52 w 105"/>
              <a:gd name="p0y12" fmla="*/ 0 h 105"/>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2" name="文本框 51"/>
          <p:cNvSpPr txBox="1"/>
          <p:nvPr>
            <p:custDataLst>
              <p:tags r:id="rId53"/>
            </p:custDataLst>
          </p:nvPr>
        </p:nvSpPr>
        <p:spPr>
          <a:xfrm>
            <a:off x="8635974" y="4766291"/>
            <a:ext cx="2476500" cy="3286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顶风违纪问题坚持</a:t>
            </a:r>
            <a:r>
              <a:rPr sz="1500" b="1">
                <a:solidFill>
                  <a:schemeClr val="tx2"/>
                </a:solidFill>
                <a:latin typeface="微软雅黑" panose="020B0503020204020204" charset="-122"/>
                <a:ea typeface="微软雅黑" panose="020B0503020204020204" charset="-122"/>
              </a:rPr>
              <a:t>速查严处</a:t>
            </a:r>
            <a:endParaRPr sz="1500" b="1">
              <a:solidFill>
                <a:schemeClr val="tx2"/>
              </a:solidFill>
              <a:latin typeface="微软雅黑" panose="020B0503020204020204" charset="-122"/>
              <a:ea typeface="微软雅黑" panose="020B0503020204020204" charset="-122"/>
            </a:endParaRPr>
          </a:p>
        </p:txBody>
      </p:sp>
      <p:sp>
        <p:nvSpPr>
          <p:cNvPr id="53" name="任意多边形 52"/>
          <p:cNvSpPr/>
          <p:nvPr>
            <p:custDataLst>
              <p:tags r:id="rId54"/>
            </p:custDataLst>
          </p:nvPr>
        </p:nvSpPr>
        <p:spPr>
          <a:xfrm>
            <a:off x="8492490" y="5304155"/>
            <a:ext cx="66675" cy="66675"/>
          </a:xfrm>
          <a:custGeom>
            <a:avLst/>
            <a:gdLst>
              <a:gd name="sw" fmla="*/ 1 w 105"/>
              <a:gd name="sh" fmla="*/ 1 h 105"/>
              <a:gd name="mins" fmla="min sw sh"/>
              <a:gd name="dsw" fmla="+- 0 sw mins"/>
              <a:gd name="dsh" fmla="+- 0 sh mins"/>
              <a:gd name="p0x0" fmla="*/ 52 w 105"/>
              <a:gd name="p0y0" fmla="*/ 0 h 105"/>
              <a:gd name="p0x1" fmla="*/ 81 w 105"/>
              <a:gd name="p0y1" fmla="*/ 0 h 105"/>
              <a:gd name="p0x2" fmla="*/ 105 w 105"/>
              <a:gd name="p0y2" fmla="*/ 23 h 105"/>
              <a:gd name="p0x3" fmla="*/ 105 w 105"/>
              <a:gd name="p0y3" fmla="*/ 52 h 105"/>
              <a:gd name="p0x4" fmla="*/ 105 w 105"/>
              <a:gd name="p0y4" fmla="*/ 81 h 105"/>
              <a:gd name="p0x5" fmla="*/ 81 w 105"/>
              <a:gd name="p0y5" fmla="*/ 105 h 105"/>
              <a:gd name="p0x6" fmla="*/ 52 w 105"/>
              <a:gd name="p0y6" fmla="*/ 105 h 105"/>
              <a:gd name="p0x7" fmla="*/ 23 w 105"/>
              <a:gd name="p0y7" fmla="*/ 105 h 105"/>
              <a:gd name="p0x8" fmla="*/ 0 w 105"/>
              <a:gd name="p0y8" fmla="*/ 81 h 105"/>
              <a:gd name="p0x9" fmla="*/ 0 w 105"/>
              <a:gd name="p0y9" fmla="*/ 52 h 105"/>
              <a:gd name="p0x10" fmla="*/ 0 w 105"/>
              <a:gd name="p0y10" fmla="*/ 23 h 105"/>
              <a:gd name="p0x11" fmla="*/ 23 w 105"/>
              <a:gd name="p0y11" fmla="*/ 0 h 105"/>
              <a:gd name="p0x12" fmla="*/ 52 w 105"/>
              <a:gd name="p0y12" fmla="*/ 0 h 105"/>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4" name="文本框 53"/>
          <p:cNvSpPr txBox="1"/>
          <p:nvPr>
            <p:custDataLst>
              <p:tags r:id="rId55"/>
            </p:custDataLst>
          </p:nvPr>
        </p:nvSpPr>
        <p:spPr>
          <a:xfrm>
            <a:off x="8635974" y="5185391"/>
            <a:ext cx="2095500" cy="3286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谎报瞒报行为</a:t>
            </a:r>
            <a:r>
              <a:rPr sz="1500" b="1">
                <a:solidFill>
                  <a:schemeClr val="tx2"/>
                </a:solidFill>
                <a:latin typeface="微软雅黑" panose="020B0503020204020204" charset="-122"/>
                <a:ea typeface="微软雅黑" panose="020B0503020204020204" charset="-122"/>
              </a:rPr>
              <a:t>从严处理</a:t>
            </a:r>
            <a:endParaRPr sz="1500" b="1">
              <a:solidFill>
                <a:schemeClr val="tx2"/>
              </a:solidFill>
              <a:latin typeface="微软雅黑" panose="020B0503020204020204" charset="-122"/>
              <a:ea typeface="微软雅黑" panose="020B0503020204020204" charset="-122"/>
            </a:endParaRPr>
          </a:p>
        </p:txBody>
      </p:sp>
      <p:sp>
        <p:nvSpPr>
          <p:cNvPr id="55" name="任意多边形 54"/>
          <p:cNvSpPr/>
          <p:nvPr>
            <p:custDataLst>
              <p:tags r:id="rId56"/>
            </p:custDataLst>
          </p:nvPr>
        </p:nvSpPr>
        <p:spPr>
          <a:xfrm>
            <a:off x="8492490" y="5723255"/>
            <a:ext cx="66675" cy="66675"/>
          </a:xfrm>
          <a:custGeom>
            <a:avLst/>
            <a:gdLst>
              <a:gd name="sw" fmla="*/ 1 w 105"/>
              <a:gd name="sh" fmla="*/ 1 h 105"/>
              <a:gd name="mins" fmla="min sw sh"/>
              <a:gd name="dsw" fmla="+- 0 sw mins"/>
              <a:gd name="dsh" fmla="+- 0 sh mins"/>
              <a:gd name="p0x0" fmla="*/ 52 w 105"/>
              <a:gd name="p0y0" fmla="*/ 0 h 105"/>
              <a:gd name="p0x1" fmla="*/ 81 w 105"/>
              <a:gd name="p0y1" fmla="*/ 0 h 105"/>
              <a:gd name="p0x2" fmla="*/ 105 w 105"/>
              <a:gd name="p0y2" fmla="*/ 23 h 105"/>
              <a:gd name="p0x3" fmla="*/ 105 w 105"/>
              <a:gd name="p0y3" fmla="*/ 52 h 105"/>
              <a:gd name="p0x4" fmla="*/ 105 w 105"/>
              <a:gd name="p0y4" fmla="*/ 81 h 105"/>
              <a:gd name="p0x5" fmla="*/ 81 w 105"/>
              <a:gd name="p0y5" fmla="*/ 105 h 105"/>
              <a:gd name="p0x6" fmla="*/ 52 w 105"/>
              <a:gd name="p0y6" fmla="*/ 105 h 105"/>
              <a:gd name="p0x7" fmla="*/ 23 w 105"/>
              <a:gd name="p0y7" fmla="*/ 105 h 105"/>
              <a:gd name="p0x8" fmla="*/ 0 w 105"/>
              <a:gd name="p0y8" fmla="*/ 81 h 105"/>
              <a:gd name="p0x9" fmla="*/ 0 w 105"/>
              <a:gd name="p0y9" fmla="*/ 52 h 105"/>
              <a:gd name="p0x10" fmla="*/ 0 w 105"/>
              <a:gd name="p0y10" fmla="*/ 23 h 105"/>
              <a:gd name="p0x11" fmla="*/ 23 w 105"/>
              <a:gd name="p0y11" fmla="*/ 0 h 105"/>
              <a:gd name="p0x12" fmla="*/ 52 w 105"/>
              <a:gd name="p0y12" fmla="*/ 0 h 105"/>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6" name="文本框 55"/>
          <p:cNvSpPr txBox="1"/>
          <p:nvPr>
            <p:custDataLst>
              <p:tags r:id="rId57"/>
            </p:custDataLst>
          </p:nvPr>
        </p:nvSpPr>
        <p:spPr>
          <a:xfrm>
            <a:off x="8635974" y="5604491"/>
            <a:ext cx="2857500" cy="3286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既追究</a:t>
            </a:r>
            <a:r>
              <a:rPr sz="1500" b="1">
                <a:solidFill>
                  <a:schemeClr val="tx2"/>
                </a:solidFill>
                <a:latin typeface="微软雅黑" panose="020B0503020204020204" charset="-122"/>
                <a:ea typeface="微软雅黑" panose="020B0503020204020204" charset="-122"/>
              </a:rPr>
              <a:t>直接责任</a:t>
            </a:r>
            <a:r>
              <a:rPr sz="1500">
                <a:solidFill>
                  <a:srgbClr val="6B3333"/>
                </a:solidFill>
                <a:latin typeface="微软雅黑" panose="020B0503020204020204" charset="-122"/>
                <a:ea typeface="微软雅黑" panose="020B0503020204020204" charset="-122"/>
              </a:rPr>
              <a:t>也追究</a:t>
            </a:r>
            <a:r>
              <a:rPr sz="1500" b="1">
                <a:solidFill>
                  <a:schemeClr val="tx2"/>
                </a:solidFill>
                <a:latin typeface="微软雅黑" panose="020B0503020204020204" charset="-122"/>
                <a:ea typeface="微软雅黑" panose="020B0503020204020204" charset="-122"/>
              </a:rPr>
              <a:t>领导责任</a:t>
            </a:r>
            <a:endParaRPr sz="1500" b="1">
              <a:solidFill>
                <a:schemeClr val="tx2"/>
              </a:solidFill>
              <a:latin typeface="微软雅黑" panose="020B0503020204020204" charset="-122"/>
              <a:ea typeface="微软雅黑" panose="020B0503020204020204"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idx="16385"/>
            <p:custDataLst>
              <p:tags r:id="rId1"/>
            </p:custDataLst>
          </p:nvPr>
        </p:nvSpPr>
        <p:spPr/>
        <p:txBody>
          <a:bodyPr>
            <a:normAutofit/>
          </a:bodyPr>
          <a:p>
            <a:r>
              <a:rPr lang="zh-CN" altLang="en-US"/>
              <a:t>责任压实</a:t>
            </a:r>
            <a:endParaRPr lang="zh-CN" altLang="en-US"/>
          </a:p>
        </p:txBody>
      </p:sp>
      <p:sp>
        <p:nvSpPr>
          <p:cNvPr id="3" name="文本占位符 2"/>
          <p:cNvSpPr>
            <a:spLocks noGrp="1"/>
          </p:cNvSpPr>
          <p:nvPr>
            <p:ph type="body" idx="16386"/>
            <p:custDataLst>
              <p:tags r:id="rId2"/>
            </p:custDataLst>
          </p:nvPr>
        </p:nvSpPr>
        <p:spPr/>
        <p:txBody>
          <a:bodyPr/>
          <a:p>
            <a:r>
              <a:rPr lang="en-US" altLang="en-US"/>
              <a:t>04</a:t>
            </a:r>
            <a:endParaRPr lang="en-US" alt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p:txBody>
          <a:bodyPr/>
          <a:p>
            <a:endParaRPr lang="zh-CN" altLang="en-US"/>
          </a:p>
        </p:txBody>
      </p:sp>
      <p:sp>
        <p:nvSpPr>
          <p:cNvPr id="3" name="矩形 2"/>
          <p:cNvSpPr/>
          <p:nvPr>
            <p:custDataLst>
              <p:tags r:id="rId2"/>
            </p:custDataLst>
          </p:nvPr>
        </p:nvSpPr>
        <p:spPr>
          <a:xfrm>
            <a:off x="0" y="0"/>
            <a:ext cx="12192000" cy="6858000"/>
          </a:xfrm>
          <a:prstGeom prst="rect">
            <a:avLst/>
          </a:prstGeom>
          <a:solidFill>
            <a:srgbClr val="FFFF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 name="文本框 3"/>
          <p:cNvSpPr txBox="1"/>
          <p:nvPr>
            <p:custDataLst>
              <p:tags r:id="rId3"/>
            </p:custDataLst>
          </p:nvPr>
        </p:nvSpPr>
        <p:spPr>
          <a:xfrm>
            <a:off x="533400" y="357188"/>
            <a:ext cx="11125200" cy="500063"/>
          </a:xfrm>
          <a:prstGeom prst="rect">
            <a:avLst/>
          </a:prstGeom>
          <a:noFill/>
        </p:spPr>
        <p:txBody>
          <a:bodyPr wrap="square" lIns="0" tIns="0" rIns="0" bIns="0" rtlCol="0" anchor="t">
            <a:noAutofit/>
          </a:bodyPr>
          <a:p>
            <a:pPr algn="l">
              <a:lnSpc>
                <a:spcPct val="100000"/>
              </a:lnSpc>
            </a:pPr>
            <a:r>
              <a:rPr sz="3000" b="1">
                <a:solidFill>
                  <a:srgbClr val="3F0707"/>
                </a:solidFill>
                <a:latin typeface="微软雅黑" panose="020B0503020204020204" charset="-122"/>
                <a:ea typeface="微软雅黑" panose="020B0503020204020204" charset="-122"/>
              </a:rPr>
              <a:t>一把手要既挂帅又出征</a:t>
            </a:r>
            <a:endParaRPr sz="3000" b="1">
              <a:solidFill>
                <a:srgbClr val="3F0707"/>
              </a:solidFill>
              <a:latin typeface="微软雅黑" panose="020B0503020204020204" charset="-122"/>
              <a:ea typeface="微软雅黑" panose="020B0503020204020204" charset="-122"/>
            </a:endParaRPr>
          </a:p>
        </p:txBody>
      </p:sp>
      <p:sp>
        <p:nvSpPr>
          <p:cNvPr id="5" name="文本框 4"/>
          <p:cNvSpPr txBox="1"/>
          <p:nvPr>
            <p:custDataLst>
              <p:tags r:id="rId4"/>
            </p:custDataLst>
          </p:nvPr>
        </p:nvSpPr>
        <p:spPr>
          <a:xfrm>
            <a:off x="533400" y="862013"/>
            <a:ext cx="11125200" cy="6334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cs typeface="微软雅黑" panose="020B0503020204020204" charset="-122"/>
              </a:rPr>
              <a:t>纠治节日“四风”，领导干部是关键。要督促各级领导干部特别是“一把手”既挂帅又出征，做优良作风的引领者、促进者、维护者。</a:t>
            </a:r>
            <a:endParaRPr sz="1500">
              <a:solidFill>
                <a:srgbClr val="6B3333"/>
              </a:solidFill>
              <a:latin typeface="微软雅黑" panose="020B0503020204020204" charset="-122"/>
              <a:ea typeface="微软雅黑" panose="020B0503020204020204" charset="-122"/>
              <a:cs typeface="微软雅黑" panose="020B0503020204020204" charset="-122"/>
            </a:endParaRPr>
          </a:p>
        </p:txBody>
      </p:sp>
      <p:sp>
        <p:nvSpPr>
          <p:cNvPr id="6" name="任意多边形 5"/>
          <p:cNvSpPr/>
          <p:nvPr>
            <p:custDataLst>
              <p:tags r:id="rId5"/>
            </p:custDataLst>
          </p:nvPr>
        </p:nvSpPr>
        <p:spPr>
          <a:xfrm>
            <a:off x="571500" y="2023745"/>
            <a:ext cx="266700" cy="266700"/>
          </a:xfrm>
          <a:custGeom>
            <a:avLst/>
            <a:gdLst>
              <a:gd name="sw" fmla="*/ 1 w 420"/>
              <a:gd name="sh" fmla="*/ 1 h 420"/>
              <a:gd name="mins" fmla="min sw sh"/>
              <a:gd name="dsw" fmla="+- 0 sw mins"/>
              <a:gd name="dsh" fmla="+- 0 sh mins"/>
              <a:gd name="p0x0" fmla="*/ 180 w 420"/>
              <a:gd name="p0y0" fmla="*/ 0 h 420"/>
              <a:gd name="p0x1" fmla="*/ 240 w 420"/>
              <a:gd name="p0y1" fmla="*/ 0 h 420"/>
              <a:gd name="p0x2" fmla="*/ 339 w 420"/>
              <a:gd name="p0y2" fmla="*/ 0 h 420"/>
              <a:gd name="p0x3" fmla="*/ 420 w 420"/>
              <a:gd name="p0y3" fmla="*/ 80 h 420"/>
              <a:gd name="p0x4" fmla="*/ 420 w 420"/>
              <a:gd name="p0y4" fmla="*/ 180 h 420"/>
              <a:gd name="p0x5" fmla="*/ 420 w 420"/>
              <a:gd name="p0y5" fmla="*/ 240 h 420"/>
              <a:gd name="p0x6" fmla="*/ 420 w 420"/>
              <a:gd name="p0y6" fmla="*/ 339 h 420"/>
              <a:gd name="p0x7" fmla="*/ 339 w 420"/>
              <a:gd name="p0y7" fmla="*/ 420 h 420"/>
              <a:gd name="p0x8" fmla="*/ 240 w 420"/>
              <a:gd name="p0y8" fmla="*/ 420 h 420"/>
              <a:gd name="p0x9" fmla="*/ 180 w 420"/>
              <a:gd name="p0y9" fmla="*/ 420 h 420"/>
              <a:gd name="p0x10" fmla="*/ 80 w 420"/>
              <a:gd name="p0y10" fmla="*/ 420 h 420"/>
              <a:gd name="p0x11" fmla="*/ 0 w 420"/>
              <a:gd name="p0y11" fmla="*/ 339 h 420"/>
              <a:gd name="p0x12" fmla="*/ 0 w 420"/>
              <a:gd name="p0y12" fmla="*/ 240 h 420"/>
              <a:gd name="p0x13" fmla="*/ 0 w 420"/>
              <a:gd name="p0y13" fmla="*/ 180 h 420"/>
              <a:gd name="p0x14" fmla="*/ 0 w 420"/>
              <a:gd name="p0y14" fmla="*/ 80 h 420"/>
              <a:gd name="p0x15" fmla="*/ 80 w 420"/>
              <a:gd name="p0y15" fmla="*/ 0 h 420"/>
              <a:gd name="p0x16" fmla="*/ 18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9657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7" name="图片 6"/>
          <p:cNvPicPr>
            <a:picLocks noChangeAspect="1"/>
          </p:cNvPicPr>
          <p:nvPr>
            <p:custDataLst>
              <p:tags r:id="rId6"/>
            </p:custDataLst>
          </p:nvPr>
        </p:nvPicPr>
        <p:blipFill>
          <a:blip r:embed="rId7">
            <a:extLst>
              <a:ext uri="{96DAC541-7B7A-43D3-8B79-37D633B846F1}">
                <asvg:svgBlip xmlns:asvg="http://schemas.microsoft.com/office/drawing/2016/SVG/main" r:embed="rId8"/>
              </a:ext>
            </a:extLst>
          </a:blip>
          <a:srcRect l="-2941" r="-2941"/>
          <a:stretch>
            <a:fillRect/>
          </a:stretch>
        </p:blipFill>
        <p:spPr>
          <a:xfrm>
            <a:off x="619125" y="2080895"/>
            <a:ext cx="171450" cy="152400"/>
          </a:xfrm>
          <a:prstGeom prst="rect">
            <a:avLst/>
          </a:prstGeom>
        </p:spPr>
      </p:pic>
      <p:sp>
        <p:nvSpPr>
          <p:cNvPr id="9" name="文本框 8"/>
          <p:cNvSpPr txBox="1"/>
          <p:nvPr>
            <p:custDataLst>
              <p:tags r:id="rId9"/>
            </p:custDataLst>
          </p:nvPr>
        </p:nvSpPr>
        <p:spPr>
          <a:xfrm>
            <a:off x="952500" y="1957207"/>
            <a:ext cx="10668000" cy="391478"/>
          </a:xfrm>
          <a:prstGeom prst="rect">
            <a:avLst/>
          </a:prstGeom>
          <a:noFill/>
        </p:spPr>
        <p:txBody>
          <a:bodyPr wrap="square" lIns="0" tIns="0" rIns="0" bIns="0" rtlCol="0" anchor="t">
            <a:noAutofit/>
          </a:bodyPr>
          <a:p>
            <a:pPr algn="l">
              <a:lnSpc>
                <a:spcPct val="133000"/>
              </a:lnSpc>
            </a:pPr>
            <a:r>
              <a:rPr>
                <a:solidFill>
                  <a:srgbClr val="6B3333"/>
                </a:solidFill>
                <a:latin typeface="微软雅黑" panose="020B0503020204020204" charset="-122"/>
                <a:ea typeface="微软雅黑" panose="020B0503020204020204" charset="-122"/>
              </a:rPr>
              <a:t>既挂帅又出征，做</a:t>
            </a:r>
            <a:r>
              <a:rPr b="1">
                <a:solidFill>
                  <a:schemeClr val="accent1"/>
                </a:solidFill>
                <a:latin typeface="微软雅黑" panose="020B0503020204020204" charset="-122"/>
                <a:ea typeface="微软雅黑" panose="020B0503020204020204" charset="-122"/>
              </a:rPr>
              <a:t>优良作风</a:t>
            </a:r>
            <a:r>
              <a:rPr>
                <a:solidFill>
                  <a:srgbClr val="6B3333"/>
                </a:solidFill>
                <a:latin typeface="微软雅黑" panose="020B0503020204020204" charset="-122"/>
                <a:ea typeface="微软雅黑" panose="020B0503020204020204" charset="-122"/>
              </a:rPr>
              <a:t>的引领者、促进者、维护者。</a:t>
            </a:r>
            <a:endParaRPr>
              <a:solidFill>
                <a:srgbClr val="6B3333"/>
              </a:solidFill>
              <a:latin typeface="微软雅黑" panose="020B0503020204020204" charset="-122"/>
              <a:ea typeface="微软雅黑" panose="020B0503020204020204" charset="-122"/>
            </a:endParaRPr>
          </a:p>
        </p:txBody>
      </p:sp>
      <p:sp>
        <p:nvSpPr>
          <p:cNvPr id="10" name="任意多边形 9"/>
          <p:cNvSpPr/>
          <p:nvPr>
            <p:custDataLst>
              <p:tags r:id="rId10"/>
            </p:custDataLst>
          </p:nvPr>
        </p:nvSpPr>
        <p:spPr>
          <a:xfrm>
            <a:off x="575945" y="2794635"/>
            <a:ext cx="3571875" cy="3677285"/>
          </a:xfrm>
          <a:custGeom>
            <a:avLst/>
            <a:gdLst>
              <a:gd name="sw" fmla="*/ 1 w 5625"/>
              <a:gd name="sh" fmla="*/ 1 h 5790"/>
              <a:gd name="mins" fmla="min sw sh"/>
              <a:gd name="dsw" fmla="+- 0 sw mins"/>
              <a:gd name="dsh" fmla="+- 0 sh mins"/>
              <a:gd name="p0x0" fmla="*/ 270 w 5625"/>
              <a:gd name="p0y0" fmla="*/ 0 h 5790"/>
              <a:gd name="p0x1" fmla="*/ 5355 w 5625"/>
              <a:gd name="p0y1" fmla="*/ 0 h 5790"/>
              <a:gd name="p0x2" fmla="*/ 5504 w 5625"/>
              <a:gd name="p0y2" fmla="*/ 0 h 5790"/>
              <a:gd name="p0x3" fmla="*/ 5625 w 5625"/>
              <a:gd name="p0y3" fmla="*/ 120 h 5790"/>
              <a:gd name="p0x4" fmla="*/ 5625 w 5625"/>
              <a:gd name="p0y4" fmla="*/ 270 h 5790"/>
              <a:gd name="p0x5" fmla="*/ 5625 w 5625"/>
              <a:gd name="p0y5" fmla="*/ 5520 h 5790"/>
              <a:gd name="p0x6" fmla="*/ 5625 w 5625"/>
              <a:gd name="p0y6" fmla="*/ 5669 h 5790"/>
              <a:gd name="p0x7" fmla="*/ 5504 w 5625"/>
              <a:gd name="p0y7" fmla="*/ 5790 h 5790"/>
              <a:gd name="p0x8" fmla="*/ 5355 w 5625"/>
              <a:gd name="p0y8" fmla="*/ 5790 h 5790"/>
              <a:gd name="p0x9" fmla="*/ 270 w 5625"/>
              <a:gd name="p0y9" fmla="*/ 5790 h 5790"/>
              <a:gd name="p0x10" fmla="*/ 120 w 5625"/>
              <a:gd name="p0y10" fmla="*/ 5790 h 5790"/>
              <a:gd name="p0x11" fmla="*/ 0 w 5625"/>
              <a:gd name="p0y11" fmla="*/ 5669 h 5790"/>
              <a:gd name="p0x12" fmla="*/ 0 w 5625"/>
              <a:gd name="p0y12" fmla="*/ 5520 h 5790"/>
              <a:gd name="p0x13" fmla="*/ 0 w 5625"/>
              <a:gd name="p0y13" fmla="*/ 270 h 5790"/>
              <a:gd name="p0x14" fmla="*/ 0 w 5625"/>
              <a:gd name="p0y14" fmla="*/ 120 h 5790"/>
              <a:gd name="p0x15" fmla="*/ 120 w 5625"/>
              <a:gd name="p0y15" fmla="*/ 0 h 5790"/>
              <a:gd name="p0x16" fmla="*/ 270 w 5625"/>
              <a:gd name="p0y16" fmla="*/ 0 h 579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9525" cmpd="sng">
            <a:solidFill>
              <a:schemeClr val="accent1">
                <a:lumMod val="21481"/>
                <a:lumOff val="78519"/>
              </a:schemeClr>
            </a:solidFill>
            <a:prstDash val="solid"/>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82" name="组合 81"/>
          <p:cNvGrpSpPr/>
          <p:nvPr/>
        </p:nvGrpSpPr>
        <p:grpSpPr>
          <a:xfrm>
            <a:off x="771525" y="2990215"/>
            <a:ext cx="3181350" cy="466090"/>
            <a:chOff x="1215" y="4709"/>
            <a:chExt cx="5010" cy="734"/>
          </a:xfrm>
        </p:grpSpPr>
        <p:sp>
          <p:nvSpPr>
            <p:cNvPr id="11" name="任意多边形 10"/>
            <p:cNvSpPr/>
            <p:nvPr>
              <p:custDataLst>
                <p:tags r:id="rId11"/>
              </p:custDataLst>
            </p:nvPr>
          </p:nvSpPr>
          <p:spPr>
            <a:xfrm>
              <a:off x="1215" y="4709"/>
              <a:ext cx="5010" cy="735"/>
            </a:xfrm>
            <a:custGeom>
              <a:avLst/>
              <a:gdLst>
                <a:gd name="sw" fmla="*/ 1 w 5010"/>
                <a:gd name="sh" fmla="*/ 1 h 735"/>
                <a:gd name="mins" fmla="min sw sh"/>
                <a:gd name="dsw" fmla="+- 0 sw mins"/>
                <a:gd name="dsh" fmla="+- 0 sh mins"/>
                <a:gd name="p0x0" fmla="*/ 0 w 5010"/>
                <a:gd name="p0y0" fmla="*/ 0 h 735"/>
                <a:gd name="p0x1" fmla="*/ 5010 w 5010"/>
                <a:gd name="p0y1" fmla="*/ 0 h 735"/>
                <a:gd name="p0x2" fmla="*/ 5010 w 5010"/>
                <a:gd name="p0y2" fmla="*/ 735 h 735"/>
                <a:gd name="p0x3" fmla="*/ 0 w 5010"/>
                <a:gd name="p0y3" fmla="*/ 735 h 735"/>
                <a:gd name="p0x4" fmla="*/ 0 w 5010"/>
                <a:gd name="p0y4" fmla="*/ 0 h 73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任意多边形 11"/>
            <p:cNvSpPr/>
            <p:nvPr>
              <p:custDataLst>
                <p:tags r:id="rId12"/>
              </p:custDataLst>
            </p:nvPr>
          </p:nvSpPr>
          <p:spPr>
            <a:xfrm>
              <a:off x="1215" y="5429"/>
              <a:ext cx="5010" cy="15"/>
            </a:xfrm>
            <a:custGeom>
              <a:avLst/>
              <a:gdLst>
                <a:gd name="sw" fmla="*/ 1 w 5010"/>
                <a:gd name="sh" fmla="*/ 1 h 15"/>
                <a:gd name="mins" fmla="min sw sh"/>
                <a:gd name="dsw" fmla="+- 0 sw mins"/>
                <a:gd name="dsh" fmla="+- 0 sh mins"/>
                <a:gd name="p0x0" fmla="*/ 5010 w 5010"/>
                <a:gd name="p0y0" fmla="*/ 15 h 15"/>
                <a:gd name="p0x1" fmla="*/ 0 w 5010"/>
                <a:gd name="p0y1" fmla="*/ 15 h 15"/>
                <a:gd name="p0x2" fmla="*/ 0 w 5010"/>
                <a:gd name="p0y2" fmla="*/ 0 h 15"/>
                <a:gd name="p0x3" fmla="*/ 5010 w 5010"/>
                <a:gd name="p0y3" fmla="*/ 0 h 15"/>
                <a:gd name="p0x4" fmla="*/ 5010 w 5010"/>
                <a:gd name="p0y4" fmla="*/ 15 h 15"/>
              </a:gdLst>
              <a:ahLst/>
              <a:cxnLst/>
              <a:pathLst>
                <a:path>
                  <a:moveTo>
                    <a:pt x="p0x0" y="p0y0"/>
                  </a:moveTo>
                  <a:lnTo>
                    <a:pt x="p0x1" y="p0y1"/>
                  </a:lnTo>
                  <a:lnTo>
                    <a:pt x="p0x2" y="p0y2"/>
                  </a:lnTo>
                  <a:lnTo>
                    <a:pt x="p0x3" y="p0y3"/>
                  </a:lnTo>
                  <a:lnTo>
                    <a:pt x="p0x4" y="p0y4"/>
                  </a:lnTo>
                  <a:close/>
                </a:path>
              </a:pathLst>
            </a:cu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4" name="任意多边形 13"/>
          <p:cNvSpPr/>
          <p:nvPr>
            <p:custDataLst>
              <p:tags r:id="rId13"/>
            </p:custDataLst>
          </p:nvPr>
        </p:nvSpPr>
        <p:spPr>
          <a:xfrm>
            <a:off x="775970" y="2994660"/>
            <a:ext cx="333375" cy="333375"/>
          </a:xfrm>
          <a:custGeom>
            <a:avLst/>
            <a:gdLst>
              <a:gd name="sw" fmla="*/ 1 w 525"/>
              <a:gd name="sh" fmla="*/ 1 h 525"/>
              <a:gd name="mins" fmla="min sw sh"/>
              <a:gd name="dsw" fmla="+- 0 sw mins"/>
              <a:gd name="dsh" fmla="+- 0 sh mins"/>
              <a:gd name="p0x0" fmla="*/ 180 w 525"/>
              <a:gd name="p0y0" fmla="*/ 0 h 525"/>
              <a:gd name="p0x1" fmla="*/ 345 w 525"/>
              <a:gd name="p0y1" fmla="*/ 0 h 525"/>
              <a:gd name="p0x2" fmla="*/ 444 w 525"/>
              <a:gd name="p0y2" fmla="*/ 0 h 525"/>
              <a:gd name="p0x3" fmla="*/ 525 w 525"/>
              <a:gd name="p0y3" fmla="*/ 80 h 525"/>
              <a:gd name="p0x4" fmla="*/ 525 w 525"/>
              <a:gd name="p0y4" fmla="*/ 180 h 525"/>
              <a:gd name="p0x5" fmla="*/ 525 w 525"/>
              <a:gd name="p0y5" fmla="*/ 345 h 525"/>
              <a:gd name="p0x6" fmla="*/ 525 w 525"/>
              <a:gd name="p0y6" fmla="*/ 444 h 525"/>
              <a:gd name="p0x7" fmla="*/ 444 w 525"/>
              <a:gd name="p0y7" fmla="*/ 525 h 525"/>
              <a:gd name="p0x8" fmla="*/ 345 w 525"/>
              <a:gd name="p0y8" fmla="*/ 525 h 525"/>
              <a:gd name="p0x9" fmla="*/ 180 w 525"/>
              <a:gd name="p0y9" fmla="*/ 525 h 525"/>
              <a:gd name="p0x10" fmla="*/ 80 w 525"/>
              <a:gd name="p0y10" fmla="*/ 525 h 525"/>
              <a:gd name="p0x11" fmla="*/ 0 w 525"/>
              <a:gd name="p0y11" fmla="*/ 444 h 525"/>
              <a:gd name="p0x12" fmla="*/ 0 w 525"/>
              <a:gd name="p0y12" fmla="*/ 345 h 525"/>
              <a:gd name="p0x13" fmla="*/ 0 w 525"/>
              <a:gd name="p0y13" fmla="*/ 180 h 525"/>
              <a:gd name="p0x14" fmla="*/ 0 w 525"/>
              <a:gd name="p0y14" fmla="*/ 80 h 525"/>
              <a:gd name="p0x15" fmla="*/ 80 w 525"/>
              <a:gd name="p0y15" fmla="*/ 0 h 525"/>
              <a:gd name="p0x16" fmla="*/ 180 w 525"/>
              <a:gd name="p0y16" fmla="*/ 0 h 5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96579"/>
            </a:schemeClr>
          </a:solidFill>
          <a:ln w="9525" cmpd="sng">
            <a:solidFill>
              <a:schemeClr val="accent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5" name="图片 14"/>
          <p:cNvPicPr>
            <a:picLocks noChangeAspect="1"/>
          </p:cNvPicPr>
          <p:nvPr>
            <p:custDataLst>
              <p:tags r:id="rId14"/>
            </p:custDataLst>
          </p:nvPr>
        </p:nvPicPr>
        <p:blipFill>
          <a:blip r:embed="rId15">
            <a:extLst>
              <a:ext uri="{96DAC541-7B7A-43D3-8B79-37D633B846F1}">
                <asvg:svgBlip xmlns:asvg="http://schemas.microsoft.com/office/drawing/2016/SVG/main" r:embed="rId16"/>
              </a:ext>
            </a:extLst>
          </a:blip>
          <a:srcRect l="-2381" t="-3651" r="-2381" b="-3651"/>
          <a:stretch>
            <a:fillRect/>
          </a:stretch>
        </p:blipFill>
        <p:spPr>
          <a:xfrm>
            <a:off x="838200" y="3051810"/>
            <a:ext cx="209550" cy="214630"/>
          </a:xfrm>
          <a:prstGeom prst="rect">
            <a:avLst/>
          </a:prstGeom>
        </p:spPr>
      </p:pic>
      <p:sp>
        <p:nvSpPr>
          <p:cNvPr id="17" name="文本框 16"/>
          <p:cNvSpPr txBox="1"/>
          <p:nvPr>
            <p:custDataLst>
              <p:tags r:id="rId17"/>
            </p:custDataLst>
          </p:nvPr>
        </p:nvSpPr>
        <p:spPr>
          <a:xfrm>
            <a:off x="1228725" y="2979049"/>
            <a:ext cx="2724150" cy="365760"/>
          </a:xfrm>
          <a:prstGeom prst="rect">
            <a:avLst/>
          </a:prstGeom>
          <a:noFill/>
        </p:spPr>
        <p:txBody>
          <a:bodyPr wrap="square" lIns="0" tIns="0" rIns="0" bIns="0" rtlCol="0" anchor="t">
            <a:noAutofit/>
          </a:bodyPr>
          <a:p>
            <a:pPr algn="l">
              <a:lnSpc>
                <a:spcPct val="104000"/>
              </a:lnSpc>
            </a:pPr>
            <a:r>
              <a:rPr sz="2100" b="1" spc="42">
                <a:solidFill>
                  <a:srgbClr val="3F0707"/>
                </a:solidFill>
                <a:latin typeface="微软雅黑" panose="020B0503020204020204" charset="-122"/>
                <a:ea typeface="微软雅黑" panose="020B0503020204020204" charset="-122"/>
              </a:rPr>
              <a:t>第一责任人职责</a:t>
            </a:r>
            <a:endParaRPr sz="2100" b="1" spc="42">
              <a:solidFill>
                <a:srgbClr val="3F0707"/>
              </a:solidFill>
              <a:latin typeface="微软雅黑" panose="020B0503020204020204" charset="-122"/>
              <a:ea typeface="微软雅黑" panose="020B0503020204020204" charset="-122"/>
            </a:endParaRPr>
          </a:p>
        </p:txBody>
      </p:sp>
      <p:grpSp>
        <p:nvGrpSpPr>
          <p:cNvPr id="83" name="组合 82"/>
          <p:cNvGrpSpPr/>
          <p:nvPr/>
        </p:nvGrpSpPr>
        <p:grpSpPr>
          <a:xfrm>
            <a:off x="771525" y="3876040"/>
            <a:ext cx="3181350" cy="1009650"/>
            <a:chOff x="1215" y="6104"/>
            <a:chExt cx="5010" cy="1590"/>
          </a:xfrm>
        </p:grpSpPr>
        <p:sp>
          <p:nvSpPr>
            <p:cNvPr id="18" name="任意多边形 17"/>
            <p:cNvSpPr/>
            <p:nvPr>
              <p:custDataLst>
                <p:tags r:id="rId18"/>
              </p:custDataLst>
            </p:nvPr>
          </p:nvSpPr>
          <p:spPr>
            <a:xfrm>
              <a:off x="1215" y="6104"/>
              <a:ext cx="5010" cy="1590"/>
            </a:xfrm>
            <a:custGeom>
              <a:avLst/>
              <a:gdLst>
                <a:gd name="sw" fmla="*/ 1 w 5010"/>
                <a:gd name="sh" fmla="*/ 1 h 1590"/>
                <a:gd name="mins" fmla="min sw sh"/>
                <a:gd name="dsw" fmla="+- 0 sw mins"/>
                <a:gd name="dsh" fmla="+- 0 sh mins"/>
                <a:gd name="p0x0" fmla="*/ 180 w 5010"/>
                <a:gd name="p0y0" fmla="*/ 0 h 1590"/>
                <a:gd name="p0x1" fmla="*/ 4830 w 5010"/>
                <a:gd name="p0y1" fmla="*/ 0 h 1590"/>
                <a:gd name="p0x2" fmla="*/ 4929 w 5010"/>
                <a:gd name="p0y2" fmla="*/ 0 h 1590"/>
                <a:gd name="p0x3" fmla="*/ 5010 w 5010"/>
                <a:gd name="p0y3" fmla="*/ 80 h 1590"/>
                <a:gd name="p0x4" fmla="*/ 5010 w 5010"/>
                <a:gd name="p0y4" fmla="*/ 180 h 1590"/>
                <a:gd name="p0x5" fmla="*/ 5010 w 5010"/>
                <a:gd name="p0y5" fmla="*/ 1410 h 1590"/>
                <a:gd name="p0x6" fmla="*/ 5010 w 5010"/>
                <a:gd name="p0y6" fmla="*/ 1509 h 1590"/>
                <a:gd name="p0x7" fmla="*/ 4929 w 5010"/>
                <a:gd name="p0y7" fmla="*/ 1590 h 1590"/>
                <a:gd name="p0x8" fmla="*/ 4830 w 5010"/>
                <a:gd name="p0y8" fmla="*/ 1590 h 1590"/>
                <a:gd name="p0x9" fmla="*/ 180 w 5010"/>
                <a:gd name="p0y9" fmla="*/ 1590 h 1590"/>
                <a:gd name="p0x10" fmla="*/ 80 w 5010"/>
                <a:gd name="p0y10" fmla="*/ 1590 h 1590"/>
                <a:gd name="p0x11" fmla="*/ 0 w 5010"/>
                <a:gd name="p0y11" fmla="*/ 1509 h 1590"/>
                <a:gd name="p0x12" fmla="*/ 0 w 5010"/>
                <a:gd name="p0y12" fmla="*/ 1410 h 1590"/>
                <a:gd name="p0x13" fmla="*/ 0 w 5010"/>
                <a:gd name="p0y13" fmla="*/ 180 h 1590"/>
                <a:gd name="p0x14" fmla="*/ 0 w 5010"/>
                <a:gd name="p0y14" fmla="*/ 80 h 1590"/>
                <a:gd name="p0x15" fmla="*/ 80 w 5010"/>
                <a:gd name="p0y15" fmla="*/ 0 h 1590"/>
                <a:gd name="p0x16" fmla="*/ 180 w 5010"/>
                <a:gd name="p0y16" fmla="*/ 0 h 159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DF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任意多边形 18"/>
            <p:cNvSpPr/>
            <p:nvPr>
              <p:custDataLst>
                <p:tags r:id="rId19"/>
              </p:custDataLst>
            </p:nvPr>
          </p:nvSpPr>
          <p:spPr>
            <a:xfrm>
              <a:off x="1326" y="6104"/>
              <a:ext cx="4846" cy="63"/>
            </a:xfrm>
            <a:custGeom>
              <a:avLst/>
              <a:gdLst>
                <a:gd name="sw" fmla="*/ 1 w 4846"/>
                <a:gd name="sh" fmla="*/ 1 h 63"/>
                <a:gd name="mins" fmla="min sw sh"/>
                <a:gd name="dsw" fmla="+- 0 sw mins"/>
                <a:gd name="dsh" fmla="+- 0 sh mins"/>
                <a:gd name="p0x0" fmla="*/ 68 w 4846"/>
                <a:gd name="p0y0" fmla="*/ 0 h 63"/>
                <a:gd name="p0x1" fmla="*/ 4718 w 4846"/>
                <a:gd name="p0y1" fmla="*/ 0 h 63"/>
                <a:gd name="p0x2" fmla="*/ 4768 w 4846"/>
                <a:gd name="p0y2" fmla="*/ 0 h 63"/>
                <a:gd name="p0x3" fmla="*/ 4813 w 4846"/>
                <a:gd name="p0y3" fmla="*/ 20 h 63"/>
                <a:gd name="p0x4" fmla="*/ 4846 w 4846"/>
                <a:gd name="p0y4" fmla="*/ 52 h 63"/>
                <a:gd name="p0x5" fmla="*/ 4835 w 4846"/>
                <a:gd name="p0y5" fmla="*/ 63 h 63"/>
                <a:gd name="p0x6" fmla="*/ 4805 w 4846"/>
                <a:gd name="p0y6" fmla="*/ 33 h 63"/>
                <a:gd name="p0x7" fmla="*/ 4764 w 4846"/>
                <a:gd name="p0y7" fmla="*/ 15 h 63"/>
                <a:gd name="p0x8" fmla="*/ 4718 w 4846"/>
                <a:gd name="p0y8" fmla="*/ 15 h 63"/>
                <a:gd name="p0x9" fmla="*/ 68 w 4846"/>
                <a:gd name="p0y9" fmla="*/ 15 h 63"/>
                <a:gd name="p0x10" fmla="*/ 50 w 4846"/>
                <a:gd name="p0y10" fmla="*/ 15 h 63"/>
                <a:gd name="p0x11" fmla="*/ 33 w 4846"/>
                <a:gd name="p0y11" fmla="*/ 19 h 63"/>
                <a:gd name="p0x12" fmla="*/ 17 w 4846"/>
                <a:gd name="p0y12" fmla="*/ 27 h 63"/>
                <a:gd name="p0x13" fmla="*/ 0 w 4846"/>
                <a:gd name="p0y13" fmla="*/ 13 h 63"/>
                <a:gd name="p0x14" fmla="*/ 0 w 4846"/>
                <a:gd name="p0y14" fmla="*/ 13 h 63"/>
                <a:gd name="p0x15" fmla="*/ 21 w 4846"/>
                <a:gd name="p0y15" fmla="*/ 4 h 63"/>
                <a:gd name="p0x16" fmla="*/ 44 w 4846"/>
                <a:gd name="p0y16" fmla="*/ 0 h 63"/>
                <a:gd name="p0x17" fmla="*/ 68 w 4846"/>
                <a:gd name="p0y17" fmla="*/ 0 h 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0" name="任意多边形 19"/>
            <p:cNvSpPr/>
            <p:nvPr>
              <p:custDataLst>
                <p:tags r:id="rId20"/>
              </p:custDataLst>
            </p:nvPr>
          </p:nvSpPr>
          <p:spPr>
            <a:xfrm>
              <a:off x="6161" y="6157"/>
              <a:ext cx="64" cy="1484"/>
            </a:xfrm>
            <a:custGeom>
              <a:avLst/>
              <a:gdLst>
                <a:gd name="sw" fmla="*/ 1 w 63"/>
                <a:gd name="sh" fmla="*/ 1 h 1484"/>
                <a:gd name="mins" fmla="min sw sh"/>
                <a:gd name="dsw" fmla="+- 0 sw mins"/>
                <a:gd name="dsh" fmla="+- 0 sh mins"/>
                <a:gd name="p0x0" fmla="*/ 63 w 63"/>
                <a:gd name="p0y0" fmla="*/ 127 h 1484"/>
                <a:gd name="p0x1" fmla="*/ 63 w 63"/>
                <a:gd name="p0y1" fmla="*/ 1357 h 1484"/>
                <a:gd name="p0x2" fmla="*/ 63 w 63"/>
                <a:gd name="p0y2" fmla="*/ 1406 h 1484"/>
                <a:gd name="p0x3" fmla="*/ 43 w 63"/>
                <a:gd name="p0y3" fmla="*/ 1451 h 1484"/>
                <a:gd name="p0x4" fmla="*/ 10 w 63"/>
                <a:gd name="p0y4" fmla="*/ 1484 h 1484"/>
                <a:gd name="p0x5" fmla="*/ 0 w 63"/>
                <a:gd name="p0y5" fmla="*/ 1473 h 1484"/>
                <a:gd name="p0x6" fmla="*/ 29 w 63"/>
                <a:gd name="p0y6" fmla="*/ 1444 h 1484"/>
                <a:gd name="p0x7" fmla="*/ 48 w 63"/>
                <a:gd name="p0y7" fmla="*/ 1402 h 1484"/>
                <a:gd name="p0x8" fmla="*/ 48 w 63"/>
                <a:gd name="p0y8" fmla="*/ 1357 h 1484"/>
                <a:gd name="p0x9" fmla="*/ 48 w 63"/>
                <a:gd name="p0y9" fmla="*/ 127 h 1484"/>
                <a:gd name="p0x10" fmla="*/ 48 w 63"/>
                <a:gd name="p0y10" fmla="*/ 81 h 1484"/>
                <a:gd name="p0x11" fmla="*/ 29 w 63"/>
                <a:gd name="p0y11" fmla="*/ 40 h 1484"/>
                <a:gd name="p0x12" fmla="*/ 0 w 63"/>
                <a:gd name="p0y12" fmla="*/ 10 h 1484"/>
                <a:gd name="p0x13" fmla="*/ 10 w 63"/>
                <a:gd name="p0y13" fmla="*/ 0 h 1484"/>
                <a:gd name="p0x14" fmla="*/ 43 w 63"/>
                <a:gd name="p0y14" fmla="*/ 32 h 1484"/>
                <a:gd name="p0x15" fmla="*/ 63 w 63"/>
                <a:gd name="p0y15" fmla="*/ 77 h 1484"/>
                <a:gd name="p0x16" fmla="*/ 63 w 63"/>
                <a:gd name="p0y16" fmla="*/ 127 h 148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任意多边形 20"/>
            <p:cNvSpPr/>
            <p:nvPr>
              <p:custDataLst>
                <p:tags r:id="rId21"/>
              </p:custDataLst>
            </p:nvPr>
          </p:nvSpPr>
          <p:spPr>
            <a:xfrm>
              <a:off x="1326" y="7631"/>
              <a:ext cx="4846" cy="63"/>
            </a:xfrm>
            <a:custGeom>
              <a:avLst/>
              <a:gdLst>
                <a:gd name="sw" fmla="*/ 1 w 4846"/>
                <a:gd name="sh" fmla="*/ 1 h 63"/>
                <a:gd name="mins" fmla="min sw sh"/>
                <a:gd name="dsw" fmla="+- 0 sw mins"/>
                <a:gd name="dsh" fmla="+- 0 sh mins"/>
                <a:gd name="p0x0" fmla="*/ 4718 w 4846"/>
                <a:gd name="p0y0" fmla="*/ 63 h 63"/>
                <a:gd name="p0x1" fmla="*/ 68 w 4846"/>
                <a:gd name="p0y1" fmla="*/ 63 h 63"/>
                <a:gd name="p0x2" fmla="*/ 44 w 4846"/>
                <a:gd name="p0y2" fmla="*/ 63 h 63"/>
                <a:gd name="p0x3" fmla="*/ 21 w 4846"/>
                <a:gd name="p0y3" fmla="*/ 58 h 63"/>
                <a:gd name="p0x4" fmla="*/ 0 w 4846"/>
                <a:gd name="p0y4" fmla="*/ 49 h 63"/>
                <a:gd name="p0x5" fmla="*/ 17 w 4846"/>
                <a:gd name="p0y5" fmla="*/ 35 h 63"/>
                <a:gd name="p0x6" fmla="*/ 17 w 4846"/>
                <a:gd name="p0y6" fmla="*/ 35 h 63"/>
                <a:gd name="p0x7" fmla="*/ 33 w 4846"/>
                <a:gd name="p0y7" fmla="*/ 43 h 63"/>
                <a:gd name="p0x8" fmla="*/ 50 w 4846"/>
                <a:gd name="p0y8" fmla="*/ 48 h 63"/>
                <a:gd name="p0x9" fmla="*/ 68 w 4846"/>
                <a:gd name="p0y9" fmla="*/ 48 h 63"/>
                <a:gd name="p0x10" fmla="*/ 4718 w 4846"/>
                <a:gd name="p0y10" fmla="*/ 48 h 63"/>
                <a:gd name="p0x11" fmla="*/ 4764 w 4846"/>
                <a:gd name="p0y11" fmla="*/ 48 h 63"/>
                <a:gd name="p0x12" fmla="*/ 4805 w 4846"/>
                <a:gd name="p0y12" fmla="*/ 29 h 63"/>
                <a:gd name="p0x13" fmla="*/ 4835 w 4846"/>
                <a:gd name="p0y13" fmla="*/ 0 h 63"/>
                <a:gd name="p0x14" fmla="*/ 4846 w 4846"/>
                <a:gd name="p0y14" fmla="*/ 10 h 63"/>
                <a:gd name="p0x15" fmla="*/ 4813 w 4846"/>
                <a:gd name="p0y15" fmla="*/ 43 h 63"/>
                <a:gd name="p0x16" fmla="*/ 4768 w 4846"/>
                <a:gd name="p0y16" fmla="*/ 63 h 63"/>
                <a:gd name="p0x17" fmla="*/ 4718 w 4846"/>
                <a:gd name="p0y17" fmla="*/ 63 h 6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任意多边形 21"/>
            <p:cNvSpPr/>
            <p:nvPr>
              <p:custDataLst>
                <p:tags r:id="rId22"/>
              </p:custDataLst>
            </p:nvPr>
          </p:nvSpPr>
          <p:spPr>
            <a:xfrm>
              <a:off x="1215" y="6118"/>
              <a:ext cx="128" cy="1562"/>
            </a:xfrm>
            <a:custGeom>
              <a:avLst/>
              <a:gdLst>
                <a:gd name="sw" fmla="*/ 1 w 128"/>
                <a:gd name="sh" fmla="*/ 1 h 1562"/>
                <a:gd name="mins" fmla="min sw sh"/>
                <a:gd name="dsw" fmla="+- 0 sw mins"/>
                <a:gd name="dsh" fmla="+- 0 sh mins"/>
                <a:gd name="p0x0" fmla="*/ 0 w 128"/>
                <a:gd name="p0y0" fmla="*/ 1396 h 1562"/>
                <a:gd name="p0x1" fmla="*/ 0 w 128"/>
                <a:gd name="p0y1" fmla="*/ 166 h 1562"/>
                <a:gd name="p0x2" fmla="*/ 0 w 128"/>
                <a:gd name="p0y2" fmla="*/ 91 h 1562"/>
                <a:gd name="p0x3" fmla="*/ 45 w 128"/>
                <a:gd name="p0y3" fmla="*/ 27 h 1562"/>
                <a:gd name="p0x4" fmla="*/ 111 w 128"/>
                <a:gd name="p0y4" fmla="*/ 0 h 1562"/>
                <a:gd name="p0x5" fmla="*/ 128 w 128"/>
                <a:gd name="p0y5" fmla="*/ 13 h 1562"/>
                <a:gd name="p0x6" fmla="*/ 128 w 128"/>
                <a:gd name="p0y6" fmla="*/ 13 h 1562"/>
                <a:gd name="p0x7" fmla="*/ 79 w 128"/>
                <a:gd name="p0y7" fmla="*/ 38 h 1562"/>
                <a:gd name="p0x8" fmla="*/ 45 w 128"/>
                <a:gd name="p0y8" fmla="*/ 97 h 1562"/>
                <a:gd name="p0x9" fmla="*/ 45 w 128"/>
                <a:gd name="p0y9" fmla="*/ 166 h 1562"/>
                <a:gd name="p0x10" fmla="*/ 45 w 128"/>
                <a:gd name="p0y10" fmla="*/ 1396 h 1562"/>
                <a:gd name="p0x11" fmla="*/ 45 w 128"/>
                <a:gd name="p0y11" fmla="*/ 1465 h 1562"/>
                <a:gd name="p0x12" fmla="*/ 79 w 128"/>
                <a:gd name="p0y12" fmla="*/ 1523 h 1562"/>
                <a:gd name="p0x13" fmla="*/ 128 w 128"/>
                <a:gd name="p0y13" fmla="*/ 1548 h 1562"/>
                <a:gd name="p0x14" fmla="*/ 111 w 128"/>
                <a:gd name="p0y14" fmla="*/ 1562 h 1562"/>
                <a:gd name="p0x15" fmla="*/ 111 w 128"/>
                <a:gd name="p0y15" fmla="*/ 1562 h 1562"/>
                <a:gd name="p0x16" fmla="*/ 45 w 128"/>
                <a:gd name="p0y16" fmla="*/ 1535 h 1562"/>
                <a:gd name="p0x17" fmla="*/ 0 w 128"/>
                <a:gd name="p0y17" fmla="*/ 1471 h 1562"/>
                <a:gd name="p0x18" fmla="*/ 0 w 128"/>
                <a:gd name="p0y18" fmla="*/ 1396 h 156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4" name="文本框 23"/>
          <p:cNvSpPr txBox="1"/>
          <p:nvPr>
            <p:custDataLst>
              <p:tags r:id="rId23"/>
            </p:custDataLst>
          </p:nvPr>
        </p:nvSpPr>
        <p:spPr>
          <a:xfrm>
            <a:off x="914400" y="3908765"/>
            <a:ext cx="2914650" cy="311467"/>
          </a:xfrm>
          <a:prstGeom prst="rect">
            <a:avLst/>
          </a:prstGeom>
          <a:noFill/>
        </p:spPr>
        <p:txBody>
          <a:bodyPr wrap="square" lIns="0" tIns="0" rIns="0" bIns="0" rtlCol="0" anchor="t">
            <a:noAutofit/>
          </a:bodyPr>
          <a:p>
            <a:pPr algn="l">
              <a:lnSpc>
                <a:spcPct val="104000"/>
              </a:lnSpc>
            </a:pPr>
            <a:r>
              <a:rPr b="1">
                <a:solidFill>
                  <a:schemeClr val="tx2"/>
                </a:solidFill>
                <a:latin typeface="微软雅黑" panose="020B0503020204020204" charset="-122"/>
                <a:ea typeface="微软雅黑" panose="020B0503020204020204" charset="-122"/>
              </a:rPr>
              <a:t>一岗双责</a:t>
            </a:r>
            <a:endParaRPr b="1">
              <a:solidFill>
                <a:schemeClr val="tx2"/>
              </a:solidFill>
              <a:latin typeface="微软雅黑" panose="020B0503020204020204" charset="-122"/>
              <a:ea typeface="微软雅黑" panose="020B0503020204020204" charset="-122"/>
            </a:endParaRPr>
          </a:p>
        </p:txBody>
      </p:sp>
      <p:sp>
        <p:nvSpPr>
          <p:cNvPr id="25" name="文本框 24"/>
          <p:cNvSpPr txBox="1"/>
          <p:nvPr>
            <p:custDataLst>
              <p:tags r:id="rId24"/>
            </p:custDataLst>
          </p:nvPr>
        </p:nvSpPr>
        <p:spPr>
          <a:xfrm>
            <a:off x="914400" y="4214517"/>
            <a:ext cx="2914650" cy="6334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班子成员落实</a:t>
            </a:r>
            <a:r>
              <a:rPr sz="1500" b="1">
                <a:solidFill>
                  <a:schemeClr val="tx2"/>
                </a:solidFill>
                <a:latin typeface="微软雅黑" panose="020B0503020204020204" charset="-122"/>
                <a:ea typeface="微软雅黑" panose="020B0503020204020204" charset="-122"/>
                <a:cs typeface="微软雅黑" panose="020B0503020204020204" charset="-122"/>
              </a:rPr>
              <a:t>“一岗双责”</a:t>
            </a:r>
            <a:r>
              <a:rPr sz="1500">
                <a:solidFill>
                  <a:srgbClr val="6B3333"/>
                </a:solidFill>
                <a:latin typeface="微软雅黑" panose="020B0503020204020204" charset="-122"/>
                <a:ea typeface="微软雅黑" panose="020B0503020204020204" charset="-122"/>
              </a:rPr>
              <a:t>，层层压实责任</a:t>
            </a:r>
            <a:endParaRPr sz="1500">
              <a:solidFill>
                <a:srgbClr val="6B3333"/>
              </a:solidFill>
              <a:latin typeface="微软雅黑" panose="020B0503020204020204" charset="-122"/>
              <a:ea typeface="微软雅黑" panose="020B0503020204020204" charset="-122"/>
            </a:endParaRPr>
          </a:p>
        </p:txBody>
      </p:sp>
      <p:grpSp>
        <p:nvGrpSpPr>
          <p:cNvPr id="84" name="组合 83"/>
          <p:cNvGrpSpPr/>
          <p:nvPr/>
        </p:nvGrpSpPr>
        <p:grpSpPr>
          <a:xfrm>
            <a:off x="771525" y="5266690"/>
            <a:ext cx="3181350" cy="704850"/>
            <a:chOff x="1215" y="8294"/>
            <a:chExt cx="5010" cy="1110"/>
          </a:xfrm>
        </p:grpSpPr>
        <p:sp>
          <p:nvSpPr>
            <p:cNvPr id="26" name="任意多边形 25"/>
            <p:cNvSpPr/>
            <p:nvPr>
              <p:custDataLst>
                <p:tags r:id="rId25"/>
              </p:custDataLst>
            </p:nvPr>
          </p:nvSpPr>
          <p:spPr>
            <a:xfrm>
              <a:off x="1215" y="8294"/>
              <a:ext cx="5010" cy="1110"/>
            </a:xfrm>
            <a:custGeom>
              <a:avLst/>
              <a:gdLst>
                <a:gd name="sw" fmla="*/ 1 w 5010"/>
                <a:gd name="sh" fmla="*/ 1 h 1110"/>
                <a:gd name="mins" fmla="min sw sh"/>
                <a:gd name="dsw" fmla="+- 0 sw mins"/>
                <a:gd name="dsh" fmla="+- 0 sh mins"/>
                <a:gd name="p0x0" fmla="*/ 180 w 5010"/>
                <a:gd name="p0y0" fmla="*/ 0 h 1110"/>
                <a:gd name="p0x1" fmla="*/ 4830 w 5010"/>
                <a:gd name="p0y1" fmla="*/ 0 h 1110"/>
                <a:gd name="p0x2" fmla="*/ 4929 w 5010"/>
                <a:gd name="p0y2" fmla="*/ 0 h 1110"/>
                <a:gd name="p0x3" fmla="*/ 5010 w 5010"/>
                <a:gd name="p0y3" fmla="*/ 80 h 1110"/>
                <a:gd name="p0x4" fmla="*/ 5010 w 5010"/>
                <a:gd name="p0y4" fmla="*/ 180 h 1110"/>
                <a:gd name="p0x5" fmla="*/ 5010 w 5010"/>
                <a:gd name="p0y5" fmla="*/ 930 h 1110"/>
                <a:gd name="p0x6" fmla="*/ 5010 w 5010"/>
                <a:gd name="p0y6" fmla="*/ 1029 h 1110"/>
                <a:gd name="p0x7" fmla="*/ 4929 w 5010"/>
                <a:gd name="p0y7" fmla="*/ 1110 h 1110"/>
                <a:gd name="p0x8" fmla="*/ 4830 w 5010"/>
                <a:gd name="p0y8" fmla="*/ 1110 h 1110"/>
                <a:gd name="p0x9" fmla="*/ 180 w 5010"/>
                <a:gd name="p0y9" fmla="*/ 1110 h 1110"/>
                <a:gd name="p0x10" fmla="*/ 80 w 5010"/>
                <a:gd name="p0y10" fmla="*/ 1110 h 1110"/>
                <a:gd name="p0x11" fmla="*/ 0 w 5010"/>
                <a:gd name="p0y11" fmla="*/ 1029 h 1110"/>
                <a:gd name="p0x12" fmla="*/ 0 w 5010"/>
                <a:gd name="p0y12" fmla="*/ 930 h 1110"/>
                <a:gd name="p0x13" fmla="*/ 0 w 5010"/>
                <a:gd name="p0y13" fmla="*/ 180 h 1110"/>
                <a:gd name="p0x14" fmla="*/ 0 w 5010"/>
                <a:gd name="p0y14" fmla="*/ 80 h 1110"/>
                <a:gd name="p0x15" fmla="*/ 80 w 5010"/>
                <a:gd name="p0y15" fmla="*/ 0 h 1110"/>
                <a:gd name="p0x16" fmla="*/ 180 w 5010"/>
                <a:gd name="p0y16" fmla="*/ 0 h 111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DF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7" name="任意多边形 26"/>
            <p:cNvSpPr/>
            <p:nvPr>
              <p:custDataLst>
                <p:tags r:id="rId26"/>
              </p:custDataLst>
            </p:nvPr>
          </p:nvSpPr>
          <p:spPr>
            <a:xfrm>
              <a:off x="1326" y="8294"/>
              <a:ext cx="4846" cy="63"/>
            </a:xfrm>
            <a:custGeom>
              <a:avLst/>
              <a:gdLst>
                <a:gd name="sw" fmla="*/ 1 w 4846"/>
                <a:gd name="sh" fmla="*/ 1 h 63"/>
                <a:gd name="mins" fmla="min sw sh"/>
                <a:gd name="dsw" fmla="+- 0 sw mins"/>
                <a:gd name="dsh" fmla="+- 0 sh mins"/>
                <a:gd name="p0x0" fmla="*/ 68 w 4846"/>
                <a:gd name="p0y0" fmla="*/ 0 h 63"/>
                <a:gd name="p0x1" fmla="*/ 4718 w 4846"/>
                <a:gd name="p0y1" fmla="*/ 0 h 63"/>
                <a:gd name="p0x2" fmla="*/ 4768 w 4846"/>
                <a:gd name="p0y2" fmla="*/ 0 h 63"/>
                <a:gd name="p0x3" fmla="*/ 4813 w 4846"/>
                <a:gd name="p0y3" fmla="*/ 20 h 63"/>
                <a:gd name="p0x4" fmla="*/ 4846 w 4846"/>
                <a:gd name="p0y4" fmla="*/ 52 h 63"/>
                <a:gd name="p0x5" fmla="*/ 4835 w 4846"/>
                <a:gd name="p0y5" fmla="*/ 63 h 63"/>
                <a:gd name="p0x6" fmla="*/ 4805 w 4846"/>
                <a:gd name="p0y6" fmla="*/ 33 h 63"/>
                <a:gd name="p0x7" fmla="*/ 4764 w 4846"/>
                <a:gd name="p0y7" fmla="*/ 15 h 63"/>
                <a:gd name="p0x8" fmla="*/ 4718 w 4846"/>
                <a:gd name="p0y8" fmla="*/ 15 h 63"/>
                <a:gd name="p0x9" fmla="*/ 68 w 4846"/>
                <a:gd name="p0y9" fmla="*/ 15 h 63"/>
                <a:gd name="p0x10" fmla="*/ 50 w 4846"/>
                <a:gd name="p0y10" fmla="*/ 15 h 63"/>
                <a:gd name="p0x11" fmla="*/ 33 w 4846"/>
                <a:gd name="p0y11" fmla="*/ 19 h 63"/>
                <a:gd name="p0x12" fmla="*/ 17 w 4846"/>
                <a:gd name="p0y12" fmla="*/ 27 h 63"/>
                <a:gd name="p0x13" fmla="*/ 0 w 4846"/>
                <a:gd name="p0y13" fmla="*/ 13 h 63"/>
                <a:gd name="p0x14" fmla="*/ 0 w 4846"/>
                <a:gd name="p0y14" fmla="*/ 13 h 63"/>
                <a:gd name="p0x15" fmla="*/ 21 w 4846"/>
                <a:gd name="p0y15" fmla="*/ 4 h 63"/>
                <a:gd name="p0x16" fmla="*/ 44 w 4846"/>
                <a:gd name="p0y16" fmla="*/ 0 h 63"/>
                <a:gd name="p0x17" fmla="*/ 68 w 4846"/>
                <a:gd name="p0y17" fmla="*/ 0 h 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8" name="任意多边形 27"/>
            <p:cNvSpPr/>
            <p:nvPr>
              <p:custDataLst>
                <p:tags r:id="rId27"/>
              </p:custDataLst>
            </p:nvPr>
          </p:nvSpPr>
          <p:spPr>
            <a:xfrm>
              <a:off x="6161" y="8347"/>
              <a:ext cx="64" cy="1004"/>
            </a:xfrm>
            <a:custGeom>
              <a:avLst/>
              <a:gdLst>
                <a:gd name="sw" fmla="*/ 1 w 63"/>
                <a:gd name="sh" fmla="*/ 1 h 1004"/>
                <a:gd name="mins" fmla="min sw sh"/>
                <a:gd name="dsw" fmla="+- 0 sw mins"/>
                <a:gd name="dsh" fmla="+- 0 sh mins"/>
                <a:gd name="p0x0" fmla="*/ 63 w 63"/>
                <a:gd name="p0y0" fmla="*/ 127 h 1004"/>
                <a:gd name="p0x1" fmla="*/ 63 w 63"/>
                <a:gd name="p0y1" fmla="*/ 877 h 1004"/>
                <a:gd name="p0x2" fmla="*/ 63 w 63"/>
                <a:gd name="p0y2" fmla="*/ 926 h 1004"/>
                <a:gd name="p0x3" fmla="*/ 43 w 63"/>
                <a:gd name="p0y3" fmla="*/ 971 h 1004"/>
                <a:gd name="p0x4" fmla="*/ 10 w 63"/>
                <a:gd name="p0y4" fmla="*/ 1004 h 1004"/>
                <a:gd name="p0x5" fmla="*/ 0 w 63"/>
                <a:gd name="p0y5" fmla="*/ 993 h 1004"/>
                <a:gd name="p0x6" fmla="*/ 29 w 63"/>
                <a:gd name="p0y6" fmla="*/ 964 h 1004"/>
                <a:gd name="p0x7" fmla="*/ 48 w 63"/>
                <a:gd name="p0y7" fmla="*/ 922 h 1004"/>
                <a:gd name="p0x8" fmla="*/ 48 w 63"/>
                <a:gd name="p0y8" fmla="*/ 877 h 1004"/>
                <a:gd name="p0x9" fmla="*/ 48 w 63"/>
                <a:gd name="p0y9" fmla="*/ 127 h 1004"/>
                <a:gd name="p0x10" fmla="*/ 48 w 63"/>
                <a:gd name="p0y10" fmla="*/ 81 h 1004"/>
                <a:gd name="p0x11" fmla="*/ 29 w 63"/>
                <a:gd name="p0y11" fmla="*/ 40 h 1004"/>
                <a:gd name="p0x12" fmla="*/ 0 w 63"/>
                <a:gd name="p0y12" fmla="*/ 10 h 1004"/>
                <a:gd name="p0x13" fmla="*/ 10 w 63"/>
                <a:gd name="p0y13" fmla="*/ 0 h 1004"/>
                <a:gd name="p0x14" fmla="*/ 43 w 63"/>
                <a:gd name="p0y14" fmla="*/ 32 h 1004"/>
                <a:gd name="p0x15" fmla="*/ 63 w 63"/>
                <a:gd name="p0y15" fmla="*/ 77 h 1004"/>
                <a:gd name="p0x16" fmla="*/ 63 w 63"/>
                <a:gd name="p0y16" fmla="*/ 127 h 100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9" name="任意多边形 28"/>
            <p:cNvSpPr/>
            <p:nvPr>
              <p:custDataLst>
                <p:tags r:id="rId28"/>
              </p:custDataLst>
            </p:nvPr>
          </p:nvSpPr>
          <p:spPr>
            <a:xfrm>
              <a:off x="1326" y="9341"/>
              <a:ext cx="4846" cy="63"/>
            </a:xfrm>
            <a:custGeom>
              <a:avLst/>
              <a:gdLst>
                <a:gd name="sw" fmla="*/ 1 w 4846"/>
                <a:gd name="sh" fmla="*/ 1 h 63"/>
                <a:gd name="mins" fmla="min sw sh"/>
                <a:gd name="dsw" fmla="+- 0 sw mins"/>
                <a:gd name="dsh" fmla="+- 0 sh mins"/>
                <a:gd name="p0x0" fmla="*/ 4718 w 4846"/>
                <a:gd name="p0y0" fmla="*/ 63 h 63"/>
                <a:gd name="p0x1" fmla="*/ 68 w 4846"/>
                <a:gd name="p0y1" fmla="*/ 63 h 63"/>
                <a:gd name="p0x2" fmla="*/ 44 w 4846"/>
                <a:gd name="p0y2" fmla="*/ 63 h 63"/>
                <a:gd name="p0x3" fmla="*/ 21 w 4846"/>
                <a:gd name="p0y3" fmla="*/ 58 h 63"/>
                <a:gd name="p0x4" fmla="*/ 0 w 4846"/>
                <a:gd name="p0y4" fmla="*/ 49 h 63"/>
                <a:gd name="p0x5" fmla="*/ 17 w 4846"/>
                <a:gd name="p0y5" fmla="*/ 35 h 63"/>
                <a:gd name="p0x6" fmla="*/ 17 w 4846"/>
                <a:gd name="p0y6" fmla="*/ 35 h 63"/>
                <a:gd name="p0x7" fmla="*/ 33 w 4846"/>
                <a:gd name="p0y7" fmla="*/ 43 h 63"/>
                <a:gd name="p0x8" fmla="*/ 50 w 4846"/>
                <a:gd name="p0y8" fmla="*/ 48 h 63"/>
                <a:gd name="p0x9" fmla="*/ 68 w 4846"/>
                <a:gd name="p0y9" fmla="*/ 48 h 63"/>
                <a:gd name="p0x10" fmla="*/ 4718 w 4846"/>
                <a:gd name="p0y10" fmla="*/ 48 h 63"/>
                <a:gd name="p0x11" fmla="*/ 4764 w 4846"/>
                <a:gd name="p0y11" fmla="*/ 48 h 63"/>
                <a:gd name="p0x12" fmla="*/ 4805 w 4846"/>
                <a:gd name="p0y12" fmla="*/ 29 h 63"/>
                <a:gd name="p0x13" fmla="*/ 4835 w 4846"/>
                <a:gd name="p0y13" fmla="*/ 0 h 63"/>
                <a:gd name="p0x14" fmla="*/ 4846 w 4846"/>
                <a:gd name="p0y14" fmla="*/ 10 h 63"/>
                <a:gd name="p0x15" fmla="*/ 4813 w 4846"/>
                <a:gd name="p0y15" fmla="*/ 43 h 63"/>
                <a:gd name="p0x16" fmla="*/ 4768 w 4846"/>
                <a:gd name="p0y16" fmla="*/ 63 h 63"/>
                <a:gd name="p0x17" fmla="*/ 4718 w 4846"/>
                <a:gd name="p0y17" fmla="*/ 63 h 6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0" name="任意多边形 29"/>
            <p:cNvSpPr/>
            <p:nvPr>
              <p:custDataLst>
                <p:tags r:id="rId29"/>
              </p:custDataLst>
            </p:nvPr>
          </p:nvSpPr>
          <p:spPr>
            <a:xfrm>
              <a:off x="1215" y="8308"/>
              <a:ext cx="128" cy="1082"/>
            </a:xfrm>
            <a:custGeom>
              <a:avLst/>
              <a:gdLst>
                <a:gd name="sw" fmla="*/ 1 w 128"/>
                <a:gd name="sh" fmla="*/ 1 h 1082"/>
                <a:gd name="mins" fmla="min sw sh"/>
                <a:gd name="dsw" fmla="+- 0 sw mins"/>
                <a:gd name="dsh" fmla="+- 0 sh mins"/>
                <a:gd name="p0x0" fmla="*/ 0 w 128"/>
                <a:gd name="p0y0" fmla="*/ 916 h 1082"/>
                <a:gd name="p0x1" fmla="*/ 0 w 128"/>
                <a:gd name="p0y1" fmla="*/ 166 h 1082"/>
                <a:gd name="p0x2" fmla="*/ 0 w 128"/>
                <a:gd name="p0y2" fmla="*/ 91 h 1082"/>
                <a:gd name="p0x3" fmla="*/ 45 w 128"/>
                <a:gd name="p0y3" fmla="*/ 27 h 1082"/>
                <a:gd name="p0x4" fmla="*/ 111 w 128"/>
                <a:gd name="p0y4" fmla="*/ 0 h 1082"/>
                <a:gd name="p0x5" fmla="*/ 128 w 128"/>
                <a:gd name="p0y5" fmla="*/ 13 h 1082"/>
                <a:gd name="p0x6" fmla="*/ 128 w 128"/>
                <a:gd name="p0y6" fmla="*/ 13 h 1082"/>
                <a:gd name="p0x7" fmla="*/ 79 w 128"/>
                <a:gd name="p0y7" fmla="*/ 38 h 1082"/>
                <a:gd name="p0x8" fmla="*/ 45 w 128"/>
                <a:gd name="p0y8" fmla="*/ 97 h 1082"/>
                <a:gd name="p0x9" fmla="*/ 45 w 128"/>
                <a:gd name="p0y9" fmla="*/ 166 h 1082"/>
                <a:gd name="p0x10" fmla="*/ 45 w 128"/>
                <a:gd name="p0y10" fmla="*/ 916 h 1082"/>
                <a:gd name="p0x11" fmla="*/ 45 w 128"/>
                <a:gd name="p0y11" fmla="*/ 985 h 1082"/>
                <a:gd name="p0x12" fmla="*/ 79 w 128"/>
                <a:gd name="p0y12" fmla="*/ 1043 h 1082"/>
                <a:gd name="p0x13" fmla="*/ 128 w 128"/>
                <a:gd name="p0y13" fmla="*/ 1068 h 1082"/>
                <a:gd name="p0x14" fmla="*/ 111 w 128"/>
                <a:gd name="p0y14" fmla="*/ 1082 h 1082"/>
                <a:gd name="p0x15" fmla="*/ 111 w 128"/>
                <a:gd name="p0y15" fmla="*/ 1082 h 1082"/>
                <a:gd name="p0x16" fmla="*/ 45 w 128"/>
                <a:gd name="p0y16" fmla="*/ 1055 h 1082"/>
                <a:gd name="p0x17" fmla="*/ 0 w 128"/>
                <a:gd name="p0y17" fmla="*/ 991 h 1082"/>
                <a:gd name="p0x18" fmla="*/ 0 w 128"/>
                <a:gd name="p0y18" fmla="*/ 916 h 108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2" name="文本框 31"/>
          <p:cNvSpPr txBox="1"/>
          <p:nvPr>
            <p:custDataLst>
              <p:tags r:id="rId30"/>
            </p:custDataLst>
          </p:nvPr>
        </p:nvSpPr>
        <p:spPr>
          <a:xfrm>
            <a:off x="914400" y="5299491"/>
            <a:ext cx="2914650" cy="311467"/>
          </a:xfrm>
          <a:prstGeom prst="rect">
            <a:avLst/>
          </a:prstGeom>
          <a:noFill/>
        </p:spPr>
        <p:txBody>
          <a:bodyPr wrap="square" lIns="0" tIns="0" rIns="0" bIns="0" rtlCol="0" anchor="t">
            <a:noAutofit/>
          </a:bodyPr>
          <a:p>
            <a:pPr algn="l">
              <a:lnSpc>
                <a:spcPct val="104000"/>
              </a:lnSpc>
            </a:pPr>
            <a:r>
              <a:rPr b="1">
                <a:solidFill>
                  <a:schemeClr val="tx2"/>
                </a:solidFill>
                <a:latin typeface="微软雅黑" panose="020B0503020204020204" charset="-122"/>
                <a:ea typeface="微软雅黑" panose="020B0503020204020204" charset="-122"/>
              </a:rPr>
              <a:t>第一责任人</a:t>
            </a:r>
            <a:endParaRPr b="1">
              <a:solidFill>
                <a:schemeClr val="tx2"/>
              </a:solidFill>
              <a:latin typeface="微软雅黑" panose="020B0503020204020204" charset="-122"/>
              <a:ea typeface="微软雅黑" panose="020B0503020204020204" charset="-122"/>
            </a:endParaRPr>
          </a:p>
        </p:txBody>
      </p:sp>
      <p:sp>
        <p:nvSpPr>
          <p:cNvPr id="33" name="文本框 32"/>
          <p:cNvSpPr txBox="1"/>
          <p:nvPr>
            <p:custDataLst>
              <p:tags r:id="rId31"/>
            </p:custDataLst>
          </p:nvPr>
        </p:nvSpPr>
        <p:spPr>
          <a:xfrm>
            <a:off x="914400" y="5605244"/>
            <a:ext cx="3048000" cy="3286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主要负责同志履行</a:t>
            </a:r>
            <a:r>
              <a:rPr sz="1500" b="1">
                <a:solidFill>
                  <a:schemeClr val="tx2"/>
                </a:solidFill>
                <a:latin typeface="微软雅黑" panose="020B0503020204020204" charset="-122"/>
                <a:ea typeface="微软雅黑" panose="020B0503020204020204" charset="-122"/>
              </a:rPr>
              <a:t>第一责任人</a:t>
            </a:r>
            <a:r>
              <a:rPr sz="1500">
                <a:solidFill>
                  <a:srgbClr val="6B3333"/>
                </a:solidFill>
                <a:latin typeface="微软雅黑" panose="020B0503020204020204" charset="-122"/>
                <a:ea typeface="微软雅黑" panose="020B0503020204020204" charset="-122"/>
              </a:rPr>
              <a:t>职责</a:t>
            </a:r>
            <a:endParaRPr sz="1500">
              <a:solidFill>
                <a:srgbClr val="6B3333"/>
              </a:solidFill>
              <a:latin typeface="微软雅黑" panose="020B0503020204020204" charset="-122"/>
              <a:ea typeface="微软雅黑" panose="020B0503020204020204" charset="-122"/>
            </a:endParaRPr>
          </a:p>
        </p:txBody>
      </p:sp>
      <p:sp>
        <p:nvSpPr>
          <p:cNvPr id="34" name="任意多边形 33"/>
          <p:cNvSpPr/>
          <p:nvPr>
            <p:custDataLst>
              <p:tags r:id="rId32"/>
            </p:custDataLst>
          </p:nvPr>
        </p:nvSpPr>
        <p:spPr>
          <a:xfrm>
            <a:off x="4309745" y="2794635"/>
            <a:ext cx="3571875" cy="3677285"/>
          </a:xfrm>
          <a:custGeom>
            <a:avLst/>
            <a:gdLst>
              <a:gd name="sw" fmla="*/ 1 w 5625"/>
              <a:gd name="sh" fmla="*/ 1 h 5790"/>
              <a:gd name="mins" fmla="min sw sh"/>
              <a:gd name="dsw" fmla="+- 0 sw mins"/>
              <a:gd name="dsh" fmla="+- 0 sh mins"/>
              <a:gd name="p0x0" fmla="*/ 270 w 5625"/>
              <a:gd name="p0y0" fmla="*/ 0 h 5790"/>
              <a:gd name="p0x1" fmla="*/ 5355 w 5625"/>
              <a:gd name="p0y1" fmla="*/ 0 h 5790"/>
              <a:gd name="p0x2" fmla="*/ 5504 w 5625"/>
              <a:gd name="p0y2" fmla="*/ 0 h 5790"/>
              <a:gd name="p0x3" fmla="*/ 5625 w 5625"/>
              <a:gd name="p0y3" fmla="*/ 120 h 5790"/>
              <a:gd name="p0x4" fmla="*/ 5625 w 5625"/>
              <a:gd name="p0y4" fmla="*/ 270 h 5790"/>
              <a:gd name="p0x5" fmla="*/ 5625 w 5625"/>
              <a:gd name="p0y5" fmla="*/ 5520 h 5790"/>
              <a:gd name="p0x6" fmla="*/ 5625 w 5625"/>
              <a:gd name="p0y6" fmla="*/ 5669 h 5790"/>
              <a:gd name="p0x7" fmla="*/ 5504 w 5625"/>
              <a:gd name="p0y7" fmla="*/ 5790 h 5790"/>
              <a:gd name="p0x8" fmla="*/ 5355 w 5625"/>
              <a:gd name="p0y8" fmla="*/ 5790 h 5790"/>
              <a:gd name="p0x9" fmla="*/ 270 w 5625"/>
              <a:gd name="p0y9" fmla="*/ 5790 h 5790"/>
              <a:gd name="p0x10" fmla="*/ 120 w 5625"/>
              <a:gd name="p0y10" fmla="*/ 5790 h 5790"/>
              <a:gd name="p0x11" fmla="*/ 0 w 5625"/>
              <a:gd name="p0y11" fmla="*/ 5669 h 5790"/>
              <a:gd name="p0x12" fmla="*/ 0 w 5625"/>
              <a:gd name="p0y12" fmla="*/ 5520 h 5790"/>
              <a:gd name="p0x13" fmla="*/ 0 w 5625"/>
              <a:gd name="p0y13" fmla="*/ 270 h 5790"/>
              <a:gd name="p0x14" fmla="*/ 0 w 5625"/>
              <a:gd name="p0y14" fmla="*/ 120 h 5790"/>
              <a:gd name="p0x15" fmla="*/ 120 w 5625"/>
              <a:gd name="p0y15" fmla="*/ 0 h 5790"/>
              <a:gd name="p0x16" fmla="*/ 270 w 5625"/>
              <a:gd name="p0y16" fmla="*/ 0 h 579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9525" cmpd="sng">
            <a:solidFill>
              <a:schemeClr val="accent1">
                <a:lumMod val="21481"/>
                <a:lumOff val="78519"/>
              </a:schemeClr>
            </a:solidFill>
            <a:prstDash val="solid"/>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85" name="组合 84"/>
          <p:cNvGrpSpPr/>
          <p:nvPr/>
        </p:nvGrpSpPr>
        <p:grpSpPr>
          <a:xfrm>
            <a:off x="4505325" y="2990215"/>
            <a:ext cx="3181350" cy="466090"/>
            <a:chOff x="7095" y="4709"/>
            <a:chExt cx="5010" cy="734"/>
          </a:xfrm>
        </p:grpSpPr>
        <p:sp>
          <p:nvSpPr>
            <p:cNvPr id="35" name="任意多边形 34"/>
            <p:cNvSpPr/>
            <p:nvPr>
              <p:custDataLst>
                <p:tags r:id="rId33"/>
              </p:custDataLst>
            </p:nvPr>
          </p:nvSpPr>
          <p:spPr>
            <a:xfrm>
              <a:off x="7095" y="4709"/>
              <a:ext cx="5010" cy="735"/>
            </a:xfrm>
            <a:custGeom>
              <a:avLst/>
              <a:gdLst>
                <a:gd name="sw" fmla="*/ 1 w 5010"/>
                <a:gd name="sh" fmla="*/ 1 h 735"/>
                <a:gd name="mins" fmla="min sw sh"/>
                <a:gd name="dsw" fmla="+- 0 sw mins"/>
                <a:gd name="dsh" fmla="+- 0 sh mins"/>
                <a:gd name="p0x0" fmla="*/ 0 w 5010"/>
                <a:gd name="p0y0" fmla="*/ 0 h 735"/>
                <a:gd name="p0x1" fmla="*/ 5010 w 5010"/>
                <a:gd name="p0y1" fmla="*/ 0 h 735"/>
                <a:gd name="p0x2" fmla="*/ 5010 w 5010"/>
                <a:gd name="p0y2" fmla="*/ 735 h 735"/>
                <a:gd name="p0x3" fmla="*/ 0 w 5010"/>
                <a:gd name="p0y3" fmla="*/ 735 h 735"/>
                <a:gd name="p0x4" fmla="*/ 0 w 5010"/>
                <a:gd name="p0y4" fmla="*/ 0 h 73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6" name="任意多边形 35"/>
            <p:cNvSpPr/>
            <p:nvPr>
              <p:custDataLst>
                <p:tags r:id="rId34"/>
              </p:custDataLst>
            </p:nvPr>
          </p:nvSpPr>
          <p:spPr>
            <a:xfrm>
              <a:off x="7095" y="5429"/>
              <a:ext cx="5010" cy="15"/>
            </a:xfrm>
            <a:custGeom>
              <a:avLst/>
              <a:gdLst>
                <a:gd name="sw" fmla="*/ 1 w 5010"/>
                <a:gd name="sh" fmla="*/ 1 h 15"/>
                <a:gd name="mins" fmla="min sw sh"/>
                <a:gd name="dsw" fmla="+- 0 sw mins"/>
                <a:gd name="dsh" fmla="+- 0 sh mins"/>
                <a:gd name="p0x0" fmla="*/ 5010 w 5010"/>
                <a:gd name="p0y0" fmla="*/ 15 h 15"/>
                <a:gd name="p0x1" fmla="*/ 0 w 5010"/>
                <a:gd name="p0y1" fmla="*/ 15 h 15"/>
                <a:gd name="p0x2" fmla="*/ 0 w 5010"/>
                <a:gd name="p0y2" fmla="*/ 0 h 15"/>
                <a:gd name="p0x3" fmla="*/ 5010 w 5010"/>
                <a:gd name="p0y3" fmla="*/ 0 h 15"/>
                <a:gd name="p0x4" fmla="*/ 5010 w 5010"/>
                <a:gd name="p0y4" fmla="*/ 15 h 15"/>
              </a:gdLst>
              <a:ahLst/>
              <a:cxnLst/>
              <a:pathLst>
                <a:path>
                  <a:moveTo>
                    <a:pt x="p0x0" y="p0y0"/>
                  </a:moveTo>
                  <a:lnTo>
                    <a:pt x="p0x1" y="p0y1"/>
                  </a:lnTo>
                  <a:lnTo>
                    <a:pt x="p0x2" y="p0y2"/>
                  </a:lnTo>
                  <a:lnTo>
                    <a:pt x="p0x3" y="p0y3"/>
                  </a:lnTo>
                  <a:lnTo>
                    <a:pt x="p0x4" y="p0y4"/>
                  </a:lnTo>
                  <a:close/>
                </a:path>
              </a:pathLst>
            </a:cu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8" name="任意多边形 37"/>
          <p:cNvSpPr/>
          <p:nvPr>
            <p:custDataLst>
              <p:tags r:id="rId35"/>
            </p:custDataLst>
          </p:nvPr>
        </p:nvSpPr>
        <p:spPr>
          <a:xfrm>
            <a:off x="4509770" y="2994660"/>
            <a:ext cx="333375" cy="333375"/>
          </a:xfrm>
          <a:custGeom>
            <a:avLst/>
            <a:gdLst>
              <a:gd name="sw" fmla="*/ 1 w 525"/>
              <a:gd name="sh" fmla="*/ 1 h 525"/>
              <a:gd name="mins" fmla="min sw sh"/>
              <a:gd name="dsw" fmla="+- 0 sw mins"/>
              <a:gd name="dsh" fmla="+- 0 sh mins"/>
              <a:gd name="p0x0" fmla="*/ 180 w 525"/>
              <a:gd name="p0y0" fmla="*/ 0 h 525"/>
              <a:gd name="p0x1" fmla="*/ 345 w 525"/>
              <a:gd name="p0y1" fmla="*/ 0 h 525"/>
              <a:gd name="p0x2" fmla="*/ 444 w 525"/>
              <a:gd name="p0y2" fmla="*/ 0 h 525"/>
              <a:gd name="p0x3" fmla="*/ 525 w 525"/>
              <a:gd name="p0y3" fmla="*/ 80 h 525"/>
              <a:gd name="p0x4" fmla="*/ 525 w 525"/>
              <a:gd name="p0y4" fmla="*/ 180 h 525"/>
              <a:gd name="p0x5" fmla="*/ 525 w 525"/>
              <a:gd name="p0y5" fmla="*/ 345 h 525"/>
              <a:gd name="p0x6" fmla="*/ 525 w 525"/>
              <a:gd name="p0y6" fmla="*/ 444 h 525"/>
              <a:gd name="p0x7" fmla="*/ 444 w 525"/>
              <a:gd name="p0y7" fmla="*/ 525 h 525"/>
              <a:gd name="p0x8" fmla="*/ 345 w 525"/>
              <a:gd name="p0y8" fmla="*/ 525 h 525"/>
              <a:gd name="p0x9" fmla="*/ 180 w 525"/>
              <a:gd name="p0y9" fmla="*/ 525 h 525"/>
              <a:gd name="p0x10" fmla="*/ 80 w 525"/>
              <a:gd name="p0y10" fmla="*/ 525 h 525"/>
              <a:gd name="p0x11" fmla="*/ 0 w 525"/>
              <a:gd name="p0y11" fmla="*/ 444 h 525"/>
              <a:gd name="p0x12" fmla="*/ 0 w 525"/>
              <a:gd name="p0y12" fmla="*/ 345 h 525"/>
              <a:gd name="p0x13" fmla="*/ 0 w 525"/>
              <a:gd name="p0y13" fmla="*/ 180 h 525"/>
              <a:gd name="p0x14" fmla="*/ 0 w 525"/>
              <a:gd name="p0y14" fmla="*/ 80 h 525"/>
              <a:gd name="p0x15" fmla="*/ 80 w 525"/>
              <a:gd name="p0y15" fmla="*/ 0 h 525"/>
              <a:gd name="p0x16" fmla="*/ 180 w 525"/>
              <a:gd name="p0y16" fmla="*/ 0 h 5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96579"/>
            </a:schemeClr>
          </a:solidFill>
          <a:ln w="9525" cmpd="sng">
            <a:solidFill>
              <a:schemeClr val="accent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39" name="图片 38"/>
          <p:cNvPicPr>
            <a:picLocks noChangeAspect="1"/>
          </p:cNvPicPr>
          <p:nvPr>
            <p:custDataLst>
              <p:tags r:id="rId36"/>
            </p:custDataLst>
          </p:nvPr>
        </p:nvPicPr>
        <p:blipFill>
          <a:blip r:embed="rId37">
            <a:extLst>
              <a:ext uri="{96DAC541-7B7A-43D3-8B79-37D633B846F1}">
                <asvg:svgBlip xmlns:asvg="http://schemas.microsoft.com/office/drawing/2016/SVG/main" r:embed="rId38"/>
              </a:ext>
            </a:extLst>
          </a:blip>
          <a:srcRect l="-2083" t="-6333" r="-2083" b="-6333"/>
          <a:stretch>
            <a:fillRect/>
          </a:stretch>
        </p:blipFill>
        <p:spPr>
          <a:xfrm>
            <a:off x="4557395" y="3051810"/>
            <a:ext cx="238125" cy="214630"/>
          </a:xfrm>
          <a:prstGeom prst="rect">
            <a:avLst/>
          </a:prstGeom>
        </p:spPr>
      </p:pic>
      <p:sp>
        <p:nvSpPr>
          <p:cNvPr id="41" name="文本框 40"/>
          <p:cNvSpPr txBox="1"/>
          <p:nvPr>
            <p:custDataLst>
              <p:tags r:id="rId39"/>
            </p:custDataLst>
          </p:nvPr>
        </p:nvSpPr>
        <p:spPr>
          <a:xfrm>
            <a:off x="4962525" y="2979049"/>
            <a:ext cx="2724150" cy="365760"/>
          </a:xfrm>
          <a:prstGeom prst="rect">
            <a:avLst/>
          </a:prstGeom>
          <a:noFill/>
        </p:spPr>
        <p:txBody>
          <a:bodyPr wrap="square" lIns="0" tIns="0" rIns="0" bIns="0" rtlCol="0" anchor="t">
            <a:noAutofit/>
          </a:bodyPr>
          <a:p>
            <a:pPr algn="l">
              <a:lnSpc>
                <a:spcPct val="104000"/>
              </a:lnSpc>
            </a:pPr>
            <a:r>
              <a:rPr sz="2100" b="1" spc="42">
                <a:solidFill>
                  <a:srgbClr val="3F0707"/>
                </a:solidFill>
                <a:latin typeface="微软雅黑" panose="020B0503020204020204" charset="-122"/>
                <a:ea typeface="微软雅黑" panose="020B0503020204020204" charset="-122"/>
              </a:rPr>
              <a:t>头雁效应</a:t>
            </a:r>
            <a:endParaRPr sz="2100" b="1" spc="42">
              <a:solidFill>
                <a:srgbClr val="3F0707"/>
              </a:solidFill>
              <a:latin typeface="微软雅黑" panose="020B0503020204020204" charset="-122"/>
              <a:ea typeface="微软雅黑" panose="020B0503020204020204" charset="-122"/>
            </a:endParaRPr>
          </a:p>
        </p:txBody>
      </p:sp>
      <p:grpSp>
        <p:nvGrpSpPr>
          <p:cNvPr id="86" name="组合 85"/>
          <p:cNvGrpSpPr/>
          <p:nvPr/>
        </p:nvGrpSpPr>
        <p:grpSpPr>
          <a:xfrm>
            <a:off x="4505325" y="3876040"/>
            <a:ext cx="3181350" cy="1009650"/>
            <a:chOff x="7095" y="6104"/>
            <a:chExt cx="5010" cy="1590"/>
          </a:xfrm>
        </p:grpSpPr>
        <p:sp>
          <p:nvSpPr>
            <p:cNvPr id="42" name="任意多边形 41"/>
            <p:cNvSpPr/>
            <p:nvPr>
              <p:custDataLst>
                <p:tags r:id="rId40"/>
              </p:custDataLst>
            </p:nvPr>
          </p:nvSpPr>
          <p:spPr>
            <a:xfrm>
              <a:off x="7095" y="6104"/>
              <a:ext cx="5010" cy="1590"/>
            </a:xfrm>
            <a:custGeom>
              <a:avLst/>
              <a:gdLst>
                <a:gd name="sw" fmla="*/ 1 w 5010"/>
                <a:gd name="sh" fmla="*/ 1 h 1590"/>
                <a:gd name="mins" fmla="min sw sh"/>
                <a:gd name="dsw" fmla="+- 0 sw mins"/>
                <a:gd name="dsh" fmla="+- 0 sh mins"/>
                <a:gd name="p0x0" fmla="*/ 180 w 5010"/>
                <a:gd name="p0y0" fmla="*/ 0 h 1590"/>
                <a:gd name="p0x1" fmla="*/ 4830 w 5010"/>
                <a:gd name="p0y1" fmla="*/ 0 h 1590"/>
                <a:gd name="p0x2" fmla="*/ 4929 w 5010"/>
                <a:gd name="p0y2" fmla="*/ 0 h 1590"/>
                <a:gd name="p0x3" fmla="*/ 5010 w 5010"/>
                <a:gd name="p0y3" fmla="*/ 80 h 1590"/>
                <a:gd name="p0x4" fmla="*/ 5010 w 5010"/>
                <a:gd name="p0y4" fmla="*/ 180 h 1590"/>
                <a:gd name="p0x5" fmla="*/ 5010 w 5010"/>
                <a:gd name="p0y5" fmla="*/ 1410 h 1590"/>
                <a:gd name="p0x6" fmla="*/ 5010 w 5010"/>
                <a:gd name="p0y6" fmla="*/ 1509 h 1590"/>
                <a:gd name="p0x7" fmla="*/ 4929 w 5010"/>
                <a:gd name="p0y7" fmla="*/ 1590 h 1590"/>
                <a:gd name="p0x8" fmla="*/ 4830 w 5010"/>
                <a:gd name="p0y8" fmla="*/ 1590 h 1590"/>
                <a:gd name="p0x9" fmla="*/ 180 w 5010"/>
                <a:gd name="p0y9" fmla="*/ 1590 h 1590"/>
                <a:gd name="p0x10" fmla="*/ 80 w 5010"/>
                <a:gd name="p0y10" fmla="*/ 1590 h 1590"/>
                <a:gd name="p0x11" fmla="*/ 0 w 5010"/>
                <a:gd name="p0y11" fmla="*/ 1509 h 1590"/>
                <a:gd name="p0x12" fmla="*/ 0 w 5010"/>
                <a:gd name="p0y12" fmla="*/ 1410 h 1590"/>
                <a:gd name="p0x13" fmla="*/ 0 w 5010"/>
                <a:gd name="p0y13" fmla="*/ 180 h 1590"/>
                <a:gd name="p0x14" fmla="*/ 0 w 5010"/>
                <a:gd name="p0y14" fmla="*/ 80 h 1590"/>
                <a:gd name="p0x15" fmla="*/ 80 w 5010"/>
                <a:gd name="p0y15" fmla="*/ 0 h 1590"/>
                <a:gd name="p0x16" fmla="*/ 180 w 5010"/>
                <a:gd name="p0y16" fmla="*/ 0 h 159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DF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3" name="任意多边形 42"/>
            <p:cNvSpPr/>
            <p:nvPr>
              <p:custDataLst>
                <p:tags r:id="rId41"/>
              </p:custDataLst>
            </p:nvPr>
          </p:nvSpPr>
          <p:spPr>
            <a:xfrm>
              <a:off x="7206" y="6104"/>
              <a:ext cx="4846" cy="63"/>
            </a:xfrm>
            <a:custGeom>
              <a:avLst/>
              <a:gdLst>
                <a:gd name="sw" fmla="*/ 1 w 4846"/>
                <a:gd name="sh" fmla="*/ 1 h 63"/>
                <a:gd name="mins" fmla="min sw sh"/>
                <a:gd name="dsw" fmla="+- 0 sw mins"/>
                <a:gd name="dsh" fmla="+- 0 sh mins"/>
                <a:gd name="p0x0" fmla="*/ 68 w 4846"/>
                <a:gd name="p0y0" fmla="*/ 0 h 63"/>
                <a:gd name="p0x1" fmla="*/ 4718 w 4846"/>
                <a:gd name="p0y1" fmla="*/ 0 h 63"/>
                <a:gd name="p0x2" fmla="*/ 4768 w 4846"/>
                <a:gd name="p0y2" fmla="*/ 0 h 63"/>
                <a:gd name="p0x3" fmla="*/ 4813 w 4846"/>
                <a:gd name="p0y3" fmla="*/ 20 h 63"/>
                <a:gd name="p0x4" fmla="*/ 4846 w 4846"/>
                <a:gd name="p0y4" fmla="*/ 52 h 63"/>
                <a:gd name="p0x5" fmla="*/ 4835 w 4846"/>
                <a:gd name="p0y5" fmla="*/ 63 h 63"/>
                <a:gd name="p0x6" fmla="*/ 4805 w 4846"/>
                <a:gd name="p0y6" fmla="*/ 33 h 63"/>
                <a:gd name="p0x7" fmla="*/ 4764 w 4846"/>
                <a:gd name="p0y7" fmla="*/ 15 h 63"/>
                <a:gd name="p0x8" fmla="*/ 4718 w 4846"/>
                <a:gd name="p0y8" fmla="*/ 15 h 63"/>
                <a:gd name="p0x9" fmla="*/ 68 w 4846"/>
                <a:gd name="p0y9" fmla="*/ 15 h 63"/>
                <a:gd name="p0x10" fmla="*/ 50 w 4846"/>
                <a:gd name="p0y10" fmla="*/ 15 h 63"/>
                <a:gd name="p0x11" fmla="*/ 33 w 4846"/>
                <a:gd name="p0y11" fmla="*/ 19 h 63"/>
                <a:gd name="p0x12" fmla="*/ 17 w 4846"/>
                <a:gd name="p0y12" fmla="*/ 27 h 63"/>
                <a:gd name="p0x13" fmla="*/ 0 w 4846"/>
                <a:gd name="p0y13" fmla="*/ 13 h 63"/>
                <a:gd name="p0x14" fmla="*/ 0 w 4846"/>
                <a:gd name="p0y14" fmla="*/ 13 h 63"/>
                <a:gd name="p0x15" fmla="*/ 21 w 4846"/>
                <a:gd name="p0y15" fmla="*/ 4 h 63"/>
                <a:gd name="p0x16" fmla="*/ 44 w 4846"/>
                <a:gd name="p0y16" fmla="*/ 0 h 63"/>
                <a:gd name="p0x17" fmla="*/ 68 w 4846"/>
                <a:gd name="p0y17" fmla="*/ 0 h 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4" name="任意多边形 43"/>
            <p:cNvSpPr/>
            <p:nvPr>
              <p:custDataLst>
                <p:tags r:id="rId42"/>
              </p:custDataLst>
            </p:nvPr>
          </p:nvSpPr>
          <p:spPr>
            <a:xfrm>
              <a:off x="12041" y="6157"/>
              <a:ext cx="64" cy="1484"/>
            </a:xfrm>
            <a:custGeom>
              <a:avLst/>
              <a:gdLst>
                <a:gd name="sw" fmla="*/ 1 w 63"/>
                <a:gd name="sh" fmla="*/ 1 h 1484"/>
                <a:gd name="mins" fmla="min sw sh"/>
                <a:gd name="dsw" fmla="+- 0 sw mins"/>
                <a:gd name="dsh" fmla="+- 0 sh mins"/>
                <a:gd name="p0x0" fmla="*/ 63 w 63"/>
                <a:gd name="p0y0" fmla="*/ 127 h 1484"/>
                <a:gd name="p0x1" fmla="*/ 63 w 63"/>
                <a:gd name="p0y1" fmla="*/ 1357 h 1484"/>
                <a:gd name="p0x2" fmla="*/ 63 w 63"/>
                <a:gd name="p0y2" fmla="*/ 1406 h 1484"/>
                <a:gd name="p0x3" fmla="*/ 43 w 63"/>
                <a:gd name="p0y3" fmla="*/ 1451 h 1484"/>
                <a:gd name="p0x4" fmla="*/ 10 w 63"/>
                <a:gd name="p0y4" fmla="*/ 1484 h 1484"/>
                <a:gd name="p0x5" fmla="*/ 0 w 63"/>
                <a:gd name="p0y5" fmla="*/ 1473 h 1484"/>
                <a:gd name="p0x6" fmla="*/ 29 w 63"/>
                <a:gd name="p0y6" fmla="*/ 1444 h 1484"/>
                <a:gd name="p0x7" fmla="*/ 48 w 63"/>
                <a:gd name="p0y7" fmla="*/ 1402 h 1484"/>
                <a:gd name="p0x8" fmla="*/ 48 w 63"/>
                <a:gd name="p0y8" fmla="*/ 1357 h 1484"/>
                <a:gd name="p0x9" fmla="*/ 48 w 63"/>
                <a:gd name="p0y9" fmla="*/ 127 h 1484"/>
                <a:gd name="p0x10" fmla="*/ 48 w 63"/>
                <a:gd name="p0y10" fmla="*/ 81 h 1484"/>
                <a:gd name="p0x11" fmla="*/ 29 w 63"/>
                <a:gd name="p0y11" fmla="*/ 40 h 1484"/>
                <a:gd name="p0x12" fmla="*/ 0 w 63"/>
                <a:gd name="p0y12" fmla="*/ 10 h 1484"/>
                <a:gd name="p0x13" fmla="*/ 10 w 63"/>
                <a:gd name="p0y13" fmla="*/ 0 h 1484"/>
                <a:gd name="p0x14" fmla="*/ 43 w 63"/>
                <a:gd name="p0y14" fmla="*/ 32 h 1484"/>
                <a:gd name="p0x15" fmla="*/ 63 w 63"/>
                <a:gd name="p0y15" fmla="*/ 77 h 1484"/>
                <a:gd name="p0x16" fmla="*/ 63 w 63"/>
                <a:gd name="p0y16" fmla="*/ 127 h 148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5" name="任意多边形 44"/>
            <p:cNvSpPr/>
            <p:nvPr>
              <p:custDataLst>
                <p:tags r:id="rId43"/>
              </p:custDataLst>
            </p:nvPr>
          </p:nvSpPr>
          <p:spPr>
            <a:xfrm>
              <a:off x="7206" y="7631"/>
              <a:ext cx="4846" cy="63"/>
            </a:xfrm>
            <a:custGeom>
              <a:avLst/>
              <a:gdLst>
                <a:gd name="sw" fmla="*/ 1 w 4846"/>
                <a:gd name="sh" fmla="*/ 1 h 63"/>
                <a:gd name="mins" fmla="min sw sh"/>
                <a:gd name="dsw" fmla="+- 0 sw mins"/>
                <a:gd name="dsh" fmla="+- 0 sh mins"/>
                <a:gd name="p0x0" fmla="*/ 4718 w 4846"/>
                <a:gd name="p0y0" fmla="*/ 63 h 63"/>
                <a:gd name="p0x1" fmla="*/ 68 w 4846"/>
                <a:gd name="p0y1" fmla="*/ 63 h 63"/>
                <a:gd name="p0x2" fmla="*/ 44 w 4846"/>
                <a:gd name="p0y2" fmla="*/ 63 h 63"/>
                <a:gd name="p0x3" fmla="*/ 21 w 4846"/>
                <a:gd name="p0y3" fmla="*/ 58 h 63"/>
                <a:gd name="p0x4" fmla="*/ 0 w 4846"/>
                <a:gd name="p0y4" fmla="*/ 49 h 63"/>
                <a:gd name="p0x5" fmla="*/ 17 w 4846"/>
                <a:gd name="p0y5" fmla="*/ 35 h 63"/>
                <a:gd name="p0x6" fmla="*/ 17 w 4846"/>
                <a:gd name="p0y6" fmla="*/ 35 h 63"/>
                <a:gd name="p0x7" fmla="*/ 33 w 4846"/>
                <a:gd name="p0y7" fmla="*/ 43 h 63"/>
                <a:gd name="p0x8" fmla="*/ 50 w 4846"/>
                <a:gd name="p0y8" fmla="*/ 48 h 63"/>
                <a:gd name="p0x9" fmla="*/ 68 w 4846"/>
                <a:gd name="p0y9" fmla="*/ 48 h 63"/>
                <a:gd name="p0x10" fmla="*/ 4718 w 4846"/>
                <a:gd name="p0y10" fmla="*/ 48 h 63"/>
                <a:gd name="p0x11" fmla="*/ 4764 w 4846"/>
                <a:gd name="p0y11" fmla="*/ 48 h 63"/>
                <a:gd name="p0x12" fmla="*/ 4805 w 4846"/>
                <a:gd name="p0y12" fmla="*/ 29 h 63"/>
                <a:gd name="p0x13" fmla="*/ 4835 w 4846"/>
                <a:gd name="p0y13" fmla="*/ 0 h 63"/>
                <a:gd name="p0x14" fmla="*/ 4846 w 4846"/>
                <a:gd name="p0y14" fmla="*/ 10 h 63"/>
                <a:gd name="p0x15" fmla="*/ 4813 w 4846"/>
                <a:gd name="p0y15" fmla="*/ 43 h 63"/>
                <a:gd name="p0x16" fmla="*/ 4768 w 4846"/>
                <a:gd name="p0y16" fmla="*/ 63 h 63"/>
                <a:gd name="p0x17" fmla="*/ 4718 w 4846"/>
                <a:gd name="p0y17" fmla="*/ 63 h 6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6" name="任意多边形 45"/>
            <p:cNvSpPr/>
            <p:nvPr>
              <p:custDataLst>
                <p:tags r:id="rId44"/>
              </p:custDataLst>
            </p:nvPr>
          </p:nvSpPr>
          <p:spPr>
            <a:xfrm>
              <a:off x="7095" y="6118"/>
              <a:ext cx="128" cy="1562"/>
            </a:xfrm>
            <a:custGeom>
              <a:avLst/>
              <a:gdLst>
                <a:gd name="sw" fmla="*/ 1 w 128"/>
                <a:gd name="sh" fmla="*/ 1 h 1562"/>
                <a:gd name="mins" fmla="min sw sh"/>
                <a:gd name="dsw" fmla="+- 0 sw mins"/>
                <a:gd name="dsh" fmla="+- 0 sh mins"/>
                <a:gd name="p0x0" fmla="*/ 0 w 128"/>
                <a:gd name="p0y0" fmla="*/ 1396 h 1562"/>
                <a:gd name="p0x1" fmla="*/ 0 w 128"/>
                <a:gd name="p0y1" fmla="*/ 166 h 1562"/>
                <a:gd name="p0x2" fmla="*/ 0 w 128"/>
                <a:gd name="p0y2" fmla="*/ 91 h 1562"/>
                <a:gd name="p0x3" fmla="*/ 45 w 128"/>
                <a:gd name="p0y3" fmla="*/ 27 h 1562"/>
                <a:gd name="p0x4" fmla="*/ 111 w 128"/>
                <a:gd name="p0y4" fmla="*/ 0 h 1562"/>
                <a:gd name="p0x5" fmla="*/ 128 w 128"/>
                <a:gd name="p0y5" fmla="*/ 13 h 1562"/>
                <a:gd name="p0x6" fmla="*/ 128 w 128"/>
                <a:gd name="p0y6" fmla="*/ 13 h 1562"/>
                <a:gd name="p0x7" fmla="*/ 79 w 128"/>
                <a:gd name="p0y7" fmla="*/ 38 h 1562"/>
                <a:gd name="p0x8" fmla="*/ 45 w 128"/>
                <a:gd name="p0y8" fmla="*/ 97 h 1562"/>
                <a:gd name="p0x9" fmla="*/ 45 w 128"/>
                <a:gd name="p0y9" fmla="*/ 166 h 1562"/>
                <a:gd name="p0x10" fmla="*/ 45 w 128"/>
                <a:gd name="p0y10" fmla="*/ 1396 h 1562"/>
                <a:gd name="p0x11" fmla="*/ 45 w 128"/>
                <a:gd name="p0y11" fmla="*/ 1465 h 1562"/>
                <a:gd name="p0x12" fmla="*/ 79 w 128"/>
                <a:gd name="p0y12" fmla="*/ 1523 h 1562"/>
                <a:gd name="p0x13" fmla="*/ 128 w 128"/>
                <a:gd name="p0y13" fmla="*/ 1548 h 1562"/>
                <a:gd name="p0x14" fmla="*/ 111 w 128"/>
                <a:gd name="p0y14" fmla="*/ 1562 h 1562"/>
                <a:gd name="p0x15" fmla="*/ 111 w 128"/>
                <a:gd name="p0y15" fmla="*/ 1562 h 1562"/>
                <a:gd name="p0x16" fmla="*/ 45 w 128"/>
                <a:gd name="p0y16" fmla="*/ 1535 h 1562"/>
                <a:gd name="p0x17" fmla="*/ 0 w 128"/>
                <a:gd name="p0y17" fmla="*/ 1471 h 1562"/>
                <a:gd name="p0x18" fmla="*/ 0 w 128"/>
                <a:gd name="p0y18" fmla="*/ 1396 h 156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48" name="文本框 47"/>
          <p:cNvSpPr txBox="1"/>
          <p:nvPr>
            <p:custDataLst>
              <p:tags r:id="rId45"/>
            </p:custDataLst>
          </p:nvPr>
        </p:nvSpPr>
        <p:spPr>
          <a:xfrm>
            <a:off x="4648200" y="3908765"/>
            <a:ext cx="2914650" cy="311467"/>
          </a:xfrm>
          <a:prstGeom prst="rect">
            <a:avLst/>
          </a:prstGeom>
          <a:noFill/>
        </p:spPr>
        <p:txBody>
          <a:bodyPr wrap="square" lIns="0" tIns="0" rIns="0" bIns="0" rtlCol="0" anchor="t">
            <a:noAutofit/>
          </a:bodyPr>
          <a:p>
            <a:pPr algn="l">
              <a:lnSpc>
                <a:spcPct val="104000"/>
              </a:lnSpc>
            </a:pPr>
            <a:r>
              <a:rPr b="1">
                <a:solidFill>
                  <a:schemeClr val="tx2"/>
                </a:solidFill>
                <a:latin typeface="微软雅黑" panose="020B0503020204020204" charset="-122"/>
                <a:ea typeface="微软雅黑" panose="020B0503020204020204" charset="-122"/>
              </a:rPr>
              <a:t>带头示范</a:t>
            </a:r>
            <a:endParaRPr b="1">
              <a:solidFill>
                <a:schemeClr val="tx2"/>
              </a:solidFill>
              <a:latin typeface="微软雅黑" panose="020B0503020204020204" charset="-122"/>
              <a:ea typeface="微软雅黑" panose="020B0503020204020204" charset="-122"/>
            </a:endParaRPr>
          </a:p>
        </p:txBody>
      </p:sp>
      <p:sp>
        <p:nvSpPr>
          <p:cNvPr id="49" name="文本框 48"/>
          <p:cNvSpPr txBox="1"/>
          <p:nvPr>
            <p:custDataLst>
              <p:tags r:id="rId46"/>
            </p:custDataLst>
          </p:nvPr>
        </p:nvSpPr>
        <p:spPr>
          <a:xfrm>
            <a:off x="4648200" y="4214517"/>
            <a:ext cx="2914650" cy="6334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带头管好自己、管好家人、管好身边人</a:t>
            </a:r>
            <a:endParaRPr sz="1500">
              <a:solidFill>
                <a:srgbClr val="6B3333"/>
              </a:solidFill>
              <a:latin typeface="微软雅黑" panose="020B0503020204020204" charset="-122"/>
              <a:ea typeface="微软雅黑" panose="020B0503020204020204" charset="-122"/>
            </a:endParaRPr>
          </a:p>
        </p:txBody>
      </p:sp>
      <p:grpSp>
        <p:nvGrpSpPr>
          <p:cNvPr id="87" name="组合 86"/>
          <p:cNvGrpSpPr/>
          <p:nvPr/>
        </p:nvGrpSpPr>
        <p:grpSpPr>
          <a:xfrm>
            <a:off x="4505325" y="5266690"/>
            <a:ext cx="3181350" cy="704850"/>
            <a:chOff x="7095" y="8294"/>
            <a:chExt cx="5010" cy="1110"/>
          </a:xfrm>
        </p:grpSpPr>
        <p:sp>
          <p:nvSpPr>
            <p:cNvPr id="50" name="任意多边形 49"/>
            <p:cNvSpPr/>
            <p:nvPr>
              <p:custDataLst>
                <p:tags r:id="rId47"/>
              </p:custDataLst>
            </p:nvPr>
          </p:nvSpPr>
          <p:spPr>
            <a:xfrm>
              <a:off x="7095" y="8294"/>
              <a:ext cx="5010" cy="1110"/>
            </a:xfrm>
            <a:custGeom>
              <a:avLst/>
              <a:gdLst>
                <a:gd name="sw" fmla="*/ 1 w 5010"/>
                <a:gd name="sh" fmla="*/ 1 h 1110"/>
                <a:gd name="mins" fmla="min sw sh"/>
                <a:gd name="dsw" fmla="+- 0 sw mins"/>
                <a:gd name="dsh" fmla="+- 0 sh mins"/>
                <a:gd name="p0x0" fmla="*/ 180 w 5010"/>
                <a:gd name="p0y0" fmla="*/ 0 h 1110"/>
                <a:gd name="p0x1" fmla="*/ 4830 w 5010"/>
                <a:gd name="p0y1" fmla="*/ 0 h 1110"/>
                <a:gd name="p0x2" fmla="*/ 4929 w 5010"/>
                <a:gd name="p0y2" fmla="*/ 0 h 1110"/>
                <a:gd name="p0x3" fmla="*/ 5010 w 5010"/>
                <a:gd name="p0y3" fmla="*/ 80 h 1110"/>
                <a:gd name="p0x4" fmla="*/ 5010 w 5010"/>
                <a:gd name="p0y4" fmla="*/ 180 h 1110"/>
                <a:gd name="p0x5" fmla="*/ 5010 w 5010"/>
                <a:gd name="p0y5" fmla="*/ 930 h 1110"/>
                <a:gd name="p0x6" fmla="*/ 5010 w 5010"/>
                <a:gd name="p0y6" fmla="*/ 1029 h 1110"/>
                <a:gd name="p0x7" fmla="*/ 4929 w 5010"/>
                <a:gd name="p0y7" fmla="*/ 1110 h 1110"/>
                <a:gd name="p0x8" fmla="*/ 4830 w 5010"/>
                <a:gd name="p0y8" fmla="*/ 1110 h 1110"/>
                <a:gd name="p0x9" fmla="*/ 180 w 5010"/>
                <a:gd name="p0y9" fmla="*/ 1110 h 1110"/>
                <a:gd name="p0x10" fmla="*/ 80 w 5010"/>
                <a:gd name="p0y10" fmla="*/ 1110 h 1110"/>
                <a:gd name="p0x11" fmla="*/ 0 w 5010"/>
                <a:gd name="p0y11" fmla="*/ 1029 h 1110"/>
                <a:gd name="p0x12" fmla="*/ 0 w 5010"/>
                <a:gd name="p0y12" fmla="*/ 930 h 1110"/>
                <a:gd name="p0x13" fmla="*/ 0 w 5010"/>
                <a:gd name="p0y13" fmla="*/ 180 h 1110"/>
                <a:gd name="p0x14" fmla="*/ 0 w 5010"/>
                <a:gd name="p0y14" fmla="*/ 80 h 1110"/>
                <a:gd name="p0x15" fmla="*/ 80 w 5010"/>
                <a:gd name="p0y15" fmla="*/ 0 h 1110"/>
                <a:gd name="p0x16" fmla="*/ 180 w 5010"/>
                <a:gd name="p0y16" fmla="*/ 0 h 111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DF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1" name="任意多边形 50"/>
            <p:cNvSpPr/>
            <p:nvPr>
              <p:custDataLst>
                <p:tags r:id="rId48"/>
              </p:custDataLst>
            </p:nvPr>
          </p:nvSpPr>
          <p:spPr>
            <a:xfrm>
              <a:off x="7206" y="8294"/>
              <a:ext cx="4846" cy="63"/>
            </a:xfrm>
            <a:custGeom>
              <a:avLst/>
              <a:gdLst>
                <a:gd name="sw" fmla="*/ 1 w 4846"/>
                <a:gd name="sh" fmla="*/ 1 h 63"/>
                <a:gd name="mins" fmla="min sw sh"/>
                <a:gd name="dsw" fmla="+- 0 sw mins"/>
                <a:gd name="dsh" fmla="+- 0 sh mins"/>
                <a:gd name="p0x0" fmla="*/ 68 w 4846"/>
                <a:gd name="p0y0" fmla="*/ 0 h 63"/>
                <a:gd name="p0x1" fmla="*/ 4718 w 4846"/>
                <a:gd name="p0y1" fmla="*/ 0 h 63"/>
                <a:gd name="p0x2" fmla="*/ 4768 w 4846"/>
                <a:gd name="p0y2" fmla="*/ 0 h 63"/>
                <a:gd name="p0x3" fmla="*/ 4813 w 4846"/>
                <a:gd name="p0y3" fmla="*/ 20 h 63"/>
                <a:gd name="p0x4" fmla="*/ 4846 w 4846"/>
                <a:gd name="p0y4" fmla="*/ 52 h 63"/>
                <a:gd name="p0x5" fmla="*/ 4835 w 4846"/>
                <a:gd name="p0y5" fmla="*/ 63 h 63"/>
                <a:gd name="p0x6" fmla="*/ 4805 w 4846"/>
                <a:gd name="p0y6" fmla="*/ 33 h 63"/>
                <a:gd name="p0x7" fmla="*/ 4764 w 4846"/>
                <a:gd name="p0y7" fmla="*/ 15 h 63"/>
                <a:gd name="p0x8" fmla="*/ 4718 w 4846"/>
                <a:gd name="p0y8" fmla="*/ 15 h 63"/>
                <a:gd name="p0x9" fmla="*/ 68 w 4846"/>
                <a:gd name="p0y9" fmla="*/ 15 h 63"/>
                <a:gd name="p0x10" fmla="*/ 50 w 4846"/>
                <a:gd name="p0y10" fmla="*/ 15 h 63"/>
                <a:gd name="p0x11" fmla="*/ 33 w 4846"/>
                <a:gd name="p0y11" fmla="*/ 19 h 63"/>
                <a:gd name="p0x12" fmla="*/ 17 w 4846"/>
                <a:gd name="p0y12" fmla="*/ 27 h 63"/>
                <a:gd name="p0x13" fmla="*/ 0 w 4846"/>
                <a:gd name="p0y13" fmla="*/ 13 h 63"/>
                <a:gd name="p0x14" fmla="*/ 0 w 4846"/>
                <a:gd name="p0y14" fmla="*/ 13 h 63"/>
                <a:gd name="p0x15" fmla="*/ 21 w 4846"/>
                <a:gd name="p0y15" fmla="*/ 4 h 63"/>
                <a:gd name="p0x16" fmla="*/ 44 w 4846"/>
                <a:gd name="p0y16" fmla="*/ 0 h 63"/>
                <a:gd name="p0x17" fmla="*/ 68 w 4846"/>
                <a:gd name="p0y17" fmla="*/ 0 h 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2" name="任意多边形 51"/>
            <p:cNvSpPr/>
            <p:nvPr>
              <p:custDataLst>
                <p:tags r:id="rId49"/>
              </p:custDataLst>
            </p:nvPr>
          </p:nvSpPr>
          <p:spPr>
            <a:xfrm>
              <a:off x="12041" y="8347"/>
              <a:ext cx="64" cy="1004"/>
            </a:xfrm>
            <a:custGeom>
              <a:avLst/>
              <a:gdLst>
                <a:gd name="sw" fmla="*/ 1 w 63"/>
                <a:gd name="sh" fmla="*/ 1 h 1004"/>
                <a:gd name="mins" fmla="min sw sh"/>
                <a:gd name="dsw" fmla="+- 0 sw mins"/>
                <a:gd name="dsh" fmla="+- 0 sh mins"/>
                <a:gd name="p0x0" fmla="*/ 63 w 63"/>
                <a:gd name="p0y0" fmla="*/ 127 h 1004"/>
                <a:gd name="p0x1" fmla="*/ 63 w 63"/>
                <a:gd name="p0y1" fmla="*/ 877 h 1004"/>
                <a:gd name="p0x2" fmla="*/ 63 w 63"/>
                <a:gd name="p0y2" fmla="*/ 926 h 1004"/>
                <a:gd name="p0x3" fmla="*/ 43 w 63"/>
                <a:gd name="p0y3" fmla="*/ 971 h 1004"/>
                <a:gd name="p0x4" fmla="*/ 10 w 63"/>
                <a:gd name="p0y4" fmla="*/ 1004 h 1004"/>
                <a:gd name="p0x5" fmla="*/ 0 w 63"/>
                <a:gd name="p0y5" fmla="*/ 993 h 1004"/>
                <a:gd name="p0x6" fmla="*/ 29 w 63"/>
                <a:gd name="p0y6" fmla="*/ 964 h 1004"/>
                <a:gd name="p0x7" fmla="*/ 48 w 63"/>
                <a:gd name="p0y7" fmla="*/ 922 h 1004"/>
                <a:gd name="p0x8" fmla="*/ 48 w 63"/>
                <a:gd name="p0y8" fmla="*/ 877 h 1004"/>
                <a:gd name="p0x9" fmla="*/ 48 w 63"/>
                <a:gd name="p0y9" fmla="*/ 127 h 1004"/>
                <a:gd name="p0x10" fmla="*/ 48 w 63"/>
                <a:gd name="p0y10" fmla="*/ 81 h 1004"/>
                <a:gd name="p0x11" fmla="*/ 29 w 63"/>
                <a:gd name="p0y11" fmla="*/ 40 h 1004"/>
                <a:gd name="p0x12" fmla="*/ 0 w 63"/>
                <a:gd name="p0y12" fmla="*/ 10 h 1004"/>
                <a:gd name="p0x13" fmla="*/ 10 w 63"/>
                <a:gd name="p0y13" fmla="*/ 0 h 1004"/>
                <a:gd name="p0x14" fmla="*/ 43 w 63"/>
                <a:gd name="p0y14" fmla="*/ 32 h 1004"/>
                <a:gd name="p0x15" fmla="*/ 63 w 63"/>
                <a:gd name="p0y15" fmla="*/ 77 h 1004"/>
                <a:gd name="p0x16" fmla="*/ 63 w 63"/>
                <a:gd name="p0y16" fmla="*/ 127 h 100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3" name="任意多边形 52"/>
            <p:cNvSpPr/>
            <p:nvPr>
              <p:custDataLst>
                <p:tags r:id="rId50"/>
              </p:custDataLst>
            </p:nvPr>
          </p:nvSpPr>
          <p:spPr>
            <a:xfrm>
              <a:off x="7206" y="9341"/>
              <a:ext cx="4846" cy="63"/>
            </a:xfrm>
            <a:custGeom>
              <a:avLst/>
              <a:gdLst>
                <a:gd name="sw" fmla="*/ 1 w 4846"/>
                <a:gd name="sh" fmla="*/ 1 h 63"/>
                <a:gd name="mins" fmla="min sw sh"/>
                <a:gd name="dsw" fmla="+- 0 sw mins"/>
                <a:gd name="dsh" fmla="+- 0 sh mins"/>
                <a:gd name="p0x0" fmla="*/ 4718 w 4846"/>
                <a:gd name="p0y0" fmla="*/ 63 h 63"/>
                <a:gd name="p0x1" fmla="*/ 68 w 4846"/>
                <a:gd name="p0y1" fmla="*/ 63 h 63"/>
                <a:gd name="p0x2" fmla="*/ 44 w 4846"/>
                <a:gd name="p0y2" fmla="*/ 63 h 63"/>
                <a:gd name="p0x3" fmla="*/ 21 w 4846"/>
                <a:gd name="p0y3" fmla="*/ 58 h 63"/>
                <a:gd name="p0x4" fmla="*/ 0 w 4846"/>
                <a:gd name="p0y4" fmla="*/ 49 h 63"/>
                <a:gd name="p0x5" fmla="*/ 17 w 4846"/>
                <a:gd name="p0y5" fmla="*/ 35 h 63"/>
                <a:gd name="p0x6" fmla="*/ 17 w 4846"/>
                <a:gd name="p0y6" fmla="*/ 35 h 63"/>
                <a:gd name="p0x7" fmla="*/ 33 w 4846"/>
                <a:gd name="p0y7" fmla="*/ 43 h 63"/>
                <a:gd name="p0x8" fmla="*/ 50 w 4846"/>
                <a:gd name="p0y8" fmla="*/ 48 h 63"/>
                <a:gd name="p0x9" fmla="*/ 68 w 4846"/>
                <a:gd name="p0y9" fmla="*/ 48 h 63"/>
                <a:gd name="p0x10" fmla="*/ 4718 w 4846"/>
                <a:gd name="p0y10" fmla="*/ 48 h 63"/>
                <a:gd name="p0x11" fmla="*/ 4764 w 4846"/>
                <a:gd name="p0y11" fmla="*/ 48 h 63"/>
                <a:gd name="p0x12" fmla="*/ 4805 w 4846"/>
                <a:gd name="p0y12" fmla="*/ 29 h 63"/>
                <a:gd name="p0x13" fmla="*/ 4835 w 4846"/>
                <a:gd name="p0y13" fmla="*/ 0 h 63"/>
                <a:gd name="p0x14" fmla="*/ 4846 w 4846"/>
                <a:gd name="p0y14" fmla="*/ 10 h 63"/>
                <a:gd name="p0x15" fmla="*/ 4813 w 4846"/>
                <a:gd name="p0y15" fmla="*/ 43 h 63"/>
                <a:gd name="p0x16" fmla="*/ 4768 w 4846"/>
                <a:gd name="p0y16" fmla="*/ 63 h 63"/>
                <a:gd name="p0x17" fmla="*/ 4718 w 4846"/>
                <a:gd name="p0y17" fmla="*/ 63 h 6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4" name="任意多边形 53"/>
            <p:cNvSpPr/>
            <p:nvPr>
              <p:custDataLst>
                <p:tags r:id="rId51"/>
              </p:custDataLst>
            </p:nvPr>
          </p:nvSpPr>
          <p:spPr>
            <a:xfrm>
              <a:off x="7095" y="8308"/>
              <a:ext cx="128" cy="1082"/>
            </a:xfrm>
            <a:custGeom>
              <a:avLst/>
              <a:gdLst>
                <a:gd name="sw" fmla="*/ 1 w 128"/>
                <a:gd name="sh" fmla="*/ 1 h 1082"/>
                <a:gd name="mins" fmla="min sw sh"/>
                <a:gd name="dsw" fmla="+- 0 sw mins"/>
                <a:gd name="dsh" fmla="+- 0 sh mins"/>
                <a:gd name="p0x0" fmla="*/ 0 w 128"/>
                <a:gd name="p0y0" fmla="*/ 916 h 1082"/>
                <a:gd name="p0x1" fmla="*/ 0 w 128"/>
                <a:gd name="p0y1" fmla="*/ 166 h 1082"/>
                <a:gd name="p0x2" fmla="*/ 0 w 128"/>
                <a:gd name="p0y2" fmla="*/ 91 h 1082"/>
                <a:gd name="p0x3" fmla="*/ 45 w 128"/>
                <a:gd name="p0y3" fmla="*/ 27 h 1082"/>
                <a:gd name="p0x4" fmla="*/ 111 w 128"/>
                <a:gd name="p0y4" fmla="*/ 0 h 1082"/>
                <a:gd name="p0x5" fmla="*/ 128 w 128"/>
                <a:gd name="p0y5" fmla="*/ 13 h 1082"/>
                <a:gd name="p0x6" fmla="*/ 128 w 128"/>
                <a:gd name="p0y6" fmla="*/ 13 h 1082"/>
                <a:gd name="p0x7" fmla="*/ 79 w 128"/>
                <a:gd name="p0y7" fmla="*/ 38 h 1082"/>
                <a:gd name="p0x8" fmla="*/ 45 w 128"/>
                <a:gd name="p0y8" fmla="*/ 97 h 1082"/>
                <a:gd name="p0x9" fmla="*/ 45 w 128"/>
                <a:gd name="p0y9" fmla="*/ 166 h 1082"/>
                <a:gd name="p0x10" fmla="*/ 45 w 128"/>
                <a:gd name="p0y10" fmla="*/ 916 h 1082"/>
                <a:gd name="p0x11" fmla="*/ 45 w 128"/>
                <a:gd name="p0y11" fmla="*/ 985 h 1082"/>
                <a:gd name="p0x12" fmla="*/ 79 w 128"/>
                <a:gd name="p0y12" fmla="*/ 1043 h 1082"/>
                <a:gd name="p0x13" fmla="*/ 128 w 128"/>
                <a:gd name="p0y13" fmla="*/ 1068 h 1082"/>
                <a:gd name="p0x14" fmla="*/ 111 w 128"/>
                <a:gd name="p0y14" fmla="*/ 1082 h 1082"/>
                <a:gd name="p0x15" fmla="*/ 111 w 128"/>
                <a:gd name="p0y15" fmla="*/ 1082 h 1082"/>
                <a:gd name="p0x16" fmla="*/ 45 w 128"/>
                <a:gd name="p0y16" fmla="*/ 1055 h 1082"/>
                <a:gd name="p0x17" fmla="*/ 0 w 128"/>
                <a:gd name="p0y17" fmla="*/ 991 h 1082"/>
                <a:gd name="p0x18" fmla="*/ 0 w 128"/>
                <a:gd name="p0y18" fmla="*/ 916 h 108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56" name="文本框 55"/>
          <p:cNvSpPr txBox="1"/>
          <p:nvPr>
            <p:custDataLst>
              <p:tags r:id="rId52"/>
            </p:custDataLst>
          </p:nvPr>
        </p:nvSpPr>
        <p:spPr>
          <a:xfrm>
            <a:off x="4648200" y="5299491"/>
            <a:ext cx="2914650" cy="311467"/>
          </a:xfrm>
          <a:prstGeom prst="rect">
            <a:avLst/>
          </a:prstGeom>
          <a:noFill/>
        </p:spPr>
        <p:txBody>
          <a:bodyPr wrap="square" lIns="0" tIns="0" rIns="0" bIns="0" rtlCol="0" anchor="t">
            <a:noAutofit/>
          </a:bodyPr>
          <a:p>
            <a:pPr algn="l">
              <a:lnSpc>
                <a:spcPct val="104000"/>
              </a:lnSpc>
            </a:pPr>
            <a:r>
              <a:rPr b="1">
                <a:solidFill>
                  <a:schemeClr val="tx2"/>
                </a:solidFill>
                <a:latin typeface="微软雅黑" panose="020B0503020204020204" charset="-122"/>
                <a:ea typeface="微软雅黑" panose="020B0503020204020204" charset="-122"/>
              </a:rPr>
              <a:t>头雁效应</a:t>
            </a:r>
            <a:endParaRPr b="1">
              <a:solidFill>
                <a:schemeClr val="tx2"/>
              </a:solidFill>
              <a:latin typeface="微软雅黑" panose="020B0503020204020204" charset="-122"/>
              <a:ea typeface="微软雅黑" panose="020B0503020204020204" charset="-122"/>
            </a:endParaRPr>
          </a:p>
        </p:txBody>
      </p:sp>
      <p:sp>
        <p:nvSpPr>
          <p:cNvPr id="57" name="文本框 56"/>
          <p:cNvSpPr txBox="1"/>
          <p:nvPr>
            <p:custDataLst>
              <p:tags r:id="rId53"/>
            </p:custDataLst>
          </p:nvPr>
        </p:nvSpPr>
        <p:spPr>
          <a:xfrm>
            <a:off x="4648200" y="5605244"/>
            <a:ext cx="1714500" cy="3286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发挥</a:t>
            </a:r>
            <a:r>
              <a:rPr sz="1500" b="1">
                <a:solidFill>
                  <a:schemeClr val="tx2"/>
                </a:solidFill>
                <a:latin typeface="微软雅黑" panose="020B0503020204020204" charset="-122"/>
                <a:ea typeface="微软雅黑" panose="020B0503020204020204" charset="-122"/>
                <a:cs typeface="微软雅黑" panose="020B0503020204020204" charset="-122"/>
              </a:rPr>
              <a:t>“头雁效应”</a:t>
            </a:r>
            <a:endParaRPr sz="1500" b="1">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58" name="任意多边形 57"/>
          <p:cNvSpPr/>
          <p:nvPr>
            <p:custDataLst>
              <p:tags r:id="rId54"/>
            </p:custDataLst>
          </p:nvPr>
        </p:nvSpPr>
        <p:spPr>
          <a:xfrm>
            <a:off x="8043545" y="2794635"/>
            <a:ext cx="3571875" cy="3677285"/>
          </a:xfrm>
          <a:custGeom>
            <a:avLst/>
            <a:gdLst>
              <a:gd name="sw" fmla="*/ 1 w 5625"/>
              <a:gd name="sh" fmla="*/ 1 h 5790"/>
              <a:gd name="mins" fmla="min sw sh"/>
              <a:gd name="dsw" fmla="+- 0 sw mins"/>
              <a:gd name="dsh" fmla="+- 0 sh mins"/>
              <a:gd name="p0x0" fmla="*/ 270 w 5625"/>
              <a:gd name="p0y0" fmla="*/ 0 h 5790"/>
              <a:gd name="p0x1" fmla="*/ 5355 w 5625"/>
              <a:gd name="p0y1" fmla="*/ 0 h 5790"/>
              <a:gd name="p0x2" fmla="*/ 5504 w 5625"/>
              <a:gd name="p0y2" fmla="*/ 0 h 5790"/>
              <a:gd name="p0x3" fmla="*/ 5625 w 5625"/>
              <a:gd name="p0y3" fmla="*/ 120 h 5790"/>
              <a:gd name="p0x4" fmla="*/ 5625 w 5625"/>
              <a:gd name="p0y4" fmla="*/ 270 h 5790"/>
              <a:gd name="p0x5" fmla="*/ 5625 w 5625"/>
              <a:gd name="p0y5" fmla="*/ 5520 h 5790"/>
              <a:gd name="p0x6" fmla="*/ 5625 w 5625"/>
              <a:gd name="p0y6" fmla="*/ 5669 h 5790"/>
              <a:gd name="p0x7" fmla="*/ 5504 w 5625"/>
              <a:gd name="p0y7" fmla="*/ 5790 h 5790"/>
              <a:gd name="p0x8" fmla="*/ 5355 w 5625"/>
              <a:gd name="p0y8" fmla="*/ 5790 h 5790"/>
              <a:gd name="p0x9" fmla="*/ 270 w 5625"/>
              <a:gd name="p0y9" fmla="*/ 5790 h 5790"/>
              <a:gd name="p0x10" fmla="*/ 120 w 5625"/>
              <a:gd name="p0y10" fmla="*/ 5790 h 5790"/>
              <a:gd name="p0x11" fmla="*/ 0 w 5625"/>
              <a:gd name="p0y11" fmla="*/ 5669 h 5790"/>
              <a:gd name="p0x12" fmla="*/ 0 w 5625"/>
              <a:gd name="p0y12" fmla="*/ 5520 h 5790"/>
              <a:gd name="p0x13" fmla="*/ 0 w 5625"/>
              <a:gd name="p0y13" fmla="*/ 270 h 5790"/>
              <a:gd name="p0x14" fmla="*/ 0 w 5625"/>
              <a:gd name="p0y14" fmla="*/ 120 h 5790"/>
              <a:gd name="p0x15" fmla="*/ 120 w 5625"/>
              <a:gd name="p0y15" fmla="*/ 0 h 5790"/>
              <a:gd name="p0x16" fmla="*/ 270 w 5625"/>
              <a:gd name="p0y16" fmla="*/ 0 h 579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9525" cmpd="sng">
            <a:solidFill>
              <a:schemeClr val="accent1">
                <a:lumMod val="21481"/>
                <a:lumOff val="78519"/>
              </a:schemeClr>
            </a:solidFill>
            <a:prstDash val="solid"/>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88" name="组合 87"/>
          <p:cNvGrpSpPr/>
          <p:nvPr/>
        </p:nvGrpSpPr>
        <p:grpSpPr>
          <a:xfrm>
            <a:off x="8239125" y="2990215"/>
            <a:ext cx="3181350" cy="466090"/>
            <a:chOff x="12975" y="4709"/>
            <a:chExt cx="5010" cy="734"/>
          </a:xfrm>
        </p:grpSpPr>
        <p:sp>
          <p:nvSpPr>
            <p:cNvPr id="59" name="任意多边形 58"/>
            <p:cNvSpPr/>
            <p:nvPr>
              <p:custDataLst>
                <p:tags r:id="rId55"/>
              </p:custDataLst>
            </p:nvPr>
          </p:nvSpPr>
          <p:spPr>
            <a:xfrm>
              <a:off x="12975" y="4709"/>
              <a:ext cx="5010" cy="735"/>
            </a:xfrm>
            <a:custGeom>
              <a:avLst/>
              <a:gdLst>
                <a:gd name="sw" fmla="*/ 1 w 5010"/>
                <a:gd name="sh" fmla="*/ 1 h 735"/>
                <a:gd name="mins" fmla="min sw sh"/>
                <a:gd name="dsw" fmla="+- 0 sw mins"/>
                <a:gd name="dsh" fmla="+- 0 sh mins"/>
                <a:gd name="p0x0" fmla="*/ 0 w 5010"/>
                <a:gd name="p0y0" fmla="*/ 0 h 735"/>
                <a:gd name="p0x1" fmla="*/ 5010 w 5010"/>
                <a:gd name="p0y1" fmla="*/ 0 h 735"/>
                <a:gd name="p0x2" fmla="*/ 5010 w 5010"/>
                <a:gd name="p0y2" fmla="*/ 735 h 735"/>
                <a:gd name="p0x3" fmla="*/ 0 w 5010"/>
                <a:gd name="p0y3" fmla="*/ 735 h 735"/>
                <a:gd name="p0x4" fmla="*/ 0 w 5010"/>
                <a:gd name="p0y4" fmla="*/ 0 h 73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0" name="任意多边形 59"/>
            <p:cNvSpPr/>
            <p:nvPr>
              <p:custDataLst>
                <p:tags r:id="rId56"/>
              </p:custDataLst>
            </p:nvPr>
          </p:nvSpPr>
          <p:spPr>
            <a:xfrm>
              <a:off x="12975" y="5429"/>
              <a:ext cx="5010" cy="15"/>
            </a:xfrm>
            <a:custGeom>
              <a:avLst/>
              <a:gdLst>
                <a:gd name="sw" fmla="*/ 1 w 5010"/>
                <a:gd name="sh" fmla="*/ 1 h 15"/>
                <a:gd name="mins" fmla="min sw sh"/>
                <a:gd name="dsw" fmla="+- 0 sw mins"/>
                <a:gd name="dsh" fmla="+- 0 sh mins"/>
                <a:gd name="p0x0" fmla="*/ 5010 w 5010"/>
                <a:gd name="p0y0" fmla="*/ 15 h 15"/>
                <a:gd name="p0x1" fmla="*/ 0 w 5010"/>
                <a:gd name="p0y1" fmla="*/ 15 h 15"/>
                <a:gd name="p0x2" fmla="*/ 0 w 5010"/>
                <a:gd name="p0y2" fmla="*/ 0 h 15"/>
                <a:gd name="p0x3" fmla="*/ 5010 w 5010"/>
                <a:gd name="p0y3" fmla="*/ 0 h 15"/>
                <a:gd name="p0x4" fmla="*/ 5010 w 5010"/>
                <a:gd name="p0y4" fmla="*/ 15 h 15"/>
              </a:gdLst>
              <a:ahLst/>
              <a:cxnLst/>
              <a:pathLst>
                <a:path>
                  <a:moveTo>
                    <a:pt x="p0x0" y="p0y0"/>
                  </a:moveTo>
                  <a:lnTo>
                    <a:pt x="p0x1" y="p0y1"/>
                  </a:lnTo>
                  <a:lnTo>
                    <a:pt x="p0x2" y="p0y2"/>
                  </a:lnTo>
                  <a:lnTo>
                    <a:pt x="p0x3" y="p0y3"/>
                  </a:lnTo>
                  <a:lnTo>
                    <a:pt x="p0x4" y="p0y4"/>
                  </a:lnTo>
                  <a:close/>
                </a:path>
              </a:pathLst>
            </a:cu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62" name="任意多边形 61"/>
          <p:cNvSpPr/>
          <p:nvPr>
            <p:custDataLst>
              <p:tags r:id="rId57"/>
            </p:custDataLst>
          </p:nvPr>
        </p:nvSpPr>
        <p:spPr>
          <a:xfrm>
            <a:off x="8243570" y="2994660"/>
            <a:ext cx="333375" cy="333375"/>
          </a:xfrm>
          <a:custGeom>
            <a:avLst/>
            <a:gdLst>
              <a:gd name="sw" fmla="*/ 1 w 525"/>
              <a:gd name="sh" fmla="*/ 1 h 525"/>
              <a:gd name="mins" fmla="min sw sh"/>
              <a:gd name="dsw" fmla="+- 0 sw mins"/>
              <a:gd name="dsh" fmla="+- 0 sh mins"/>
              <a:gd name="p0x0" fmla="*/ 180 w 525"/>
              <a:gd name="p0y0" fmla="*/ 0 h 525"/>
              <a:gd name="p0x1" fmla="*/ 345 w 525"/>
              <a:gd name="p0y1" fmla="*/ 0 h 525"/>
              <a:gd name="p0x2" fmla="*/ 444 w 525"/>
              <a:gd name="p0y2" fmla="*/ 0 h 525"/>
              <a:gd name="p0x3" fmla="*/ 525 w 525"/>
              <a:gd name="p0y3" fmla="*/ 80 h 525"/>
              <a:gd name="p0x4" fmla="*/ 525 w 525"/>
              <a:gd name="p0y4" fmla="*/ 180 h 525"/>
              <a:gd name="p0x5" fmla="*/ 525 w 525"/>
              <a:gd name="p0y5" fmla="*/ 345 h 525"/>
              <a:gd name="p0x6" fmla="*/ 525 w 525"/>
              <a:gd name="p0y6" fmla="*/ 444 h 525"/>
              <a:gd name="p0x7" fmla="*/ 444 w 525"/>
              <a:gd name="p0y7" fmla="*/ 525 h 525"/>
              <a:gd name="p0x8" fmla="*/ 345 w 525"/>
              <a:gd name="p0y8" fmla="*/ 525 h 525"/>
              <a:gd name="p0x9" fmla="*/ 180 w 525"/>
              <a:gd name="p0y9" fmla="*/ 525 h 525"/>
              <a:gd name="p0x10" fmla="*/ 80 w 525"/>
              <a:gd name="p0y10" fmla="*/ 525 h 525"/>
              <a:gd name="p0x11" fmla="*/ 0 w 525"/>
              <a:gd name="p0y11" fmla="*/ 444 h 525"/>
              <a:gd name="p0x12" fmla="*/ 0 w 525"/>
              <a:gd name="p0y12" fmla="*/ 345 h 525"/>
              <a:gd name="p0x13" fmla="*/ 0 w 525"/>
              <a:gd name="p0y13" fmla="*/ 180 h 525"/>
              <a:gd name="p0x14" fmla="*/ 0 w 525"/>
              <a:gd name="p0y14" fmla="*/ 80 h 525"/>
              <a:gd name="p0x15" fmla="*/ 80 w 525"/>
              <a:gd name="p0y15" fmla="*/ 0 h 525"/>
              <a:gd name="p0x16" fmla="*/ 180 w 525"/>
              <a:gd name="p0y16" fmla="*/ 0 h 5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96579"/>
            </a:schemeClr>
          </a:solidFill>
          <a:ln w="9525" cmpd="sng">
            <a:solidFill>
              <a:schemeClr val="accent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63" name="图片 62"/>
          <p:cNvPicPr>
            <a:picLocks noChangeAspect="1"/>
          </p:cNvPicPr>
          <p:nvPr>
            <p:custDataLst>
              <p:tags r:id="rId58"/>
            </p:custDataLst>
          </p:nvPr>
        </p:nvPicPr>
        <p:blipFill>
          <a:blip r:embed="rId59">
            <a:extLst>
              <a:ext uri="{96DAC541-7B7A-43D3-8B79-37D633B846F1}">
                <asvg:svgBlip xmlns:asvg="http://schemas.microsoft.com/office/drawing/2016/SVG/main" r:embed="rId60"/>
              </a:ext>
            </a:extLst>
          </a:blip>
          <a:srcRect l="-2381" t="-3651" r="-2381" b="-3651"/>
          <a:stretch>
            <a:fillRect/>
          </a:stretch>
        </p:blipFill>
        <p:spPr>
          <a:xfrm>
            <a:off x="8305800" y="3051810"/>
            <a:ext cx="209550" cy="214630"/>
          </a:xfrm>
          <a:prstGeom prst="rect">
            <a:avLst/>
          </a:prstGeom>
        </p:spPr>
      </p:pic>
      <p:sp>
        <p:nvSpPr>
          <p:cNvPr id="65" name="文本框 64"/>
          <p:cNvSpPr txBox="1"/>
          <p:nvPr>
            <p:custDataLst>
              <p:tags r:id="rId61"/>
            </p:custDataLst>
          </p:nvPr>
        </p:nvSpPr>
        <p:spPr>
          <a:xfrm>
            <a:off x="8696325" y="2979049"/>
            <a:ext cx="2724150" cy="365760"/>
          </a:xfrm>
          <a:prstGeom prst="rect">
            <a:avLst/>
          </a:prstGeom>
          <a:noFill/>
        </p:spPr>
        <p:txBody>
          <a:bodyPr wrap="square" lIns="0" tIns="0" rIns="0" bIns="0" rtlCol="0" anchor="t">
            <a:noAutofit/>
          </a:bodyPr>
          <a:p>
            <a:pPr algn="l">
              <a:lnSpc>
                <a:spcPct val="104000"/>
              </a:lnSpc>
            </a:pPr>
            <a:r>
              <a:rPr sz="2100" b="1" spc="42">
                <a:solidFill>
                  <a:srgbClr val="3F0707"/>
                </a:solidFill>
                <a:latin typeface="微软雅黑" panose="020B0503020204020204" charset="-122"/>
                <a:ea typeface="微软雅黑" panose="020B0503020204020204" charset="-122"/>
              </a:rPr>
              <a:t>重点对象</a:t>
            </a:r>
            <a:endParaRPr sz="2100" b="1" spc="42">
              <a:solidFill>
                <a:srgbClr val="3F0707"/>
              </a:solidFill>
              <a:latin typeface="微软雅黑" panose="020B0503020204020204" charset="-122"/>
              <a:ea typeface="微软雅黑" panose="020B0503020204020204" charset="-122"/>
            </a:endParaRPr>
          </a:p>
        </p:txBody>
      </p:sp>
      <p:grpSp>
        <p:nvGrpSpPr>
          <p:cNvPr id="89" name="组合 88"/>
          <p:cNvGrpSpPr/>
          <p:nvPr/>
        </p:nvGrpSpPr>
        <p:grpSpPr>
          <a:xfrm>
            <a:off x="8239125" y="3876040"/>
            <a:ext cx="3181350" cy="1009650"/>
            <a:chOff x="12975" y="6104"/>
            <a:chExt cx="5010" cy="1590"/>
          </a:xfrm>
        </p:grpSpPr>
        <p:sp>
          <p:nvSpPr>
            <p:cNvPr id="66" name="任意多边形 65"/>
            <p:cNvSpPr/>
            <p:nvPr>
              <p:custDataLst>
                <p:tags r:id="rId62"/>
              </p:custDataLst>
            </p:nvPr>
          </p:nvSpPr>
          <p:spPr>
            <a:xfrm>
              <a:off x="12975" y="6104"/>
              <a:ext cx="5010" cy="1590"/>
            </a:xfrm>
            <a:custGeom>
              <a:avLst/>
              <a:gdLst>
                <a:gd name="sw" fmla="*/ 1 w 5010"/>
                <a:gd name="sh" fmla="*/ 1 h 1590"/>
                <a:gd name="mins" fmla="min sw sh"/>
                <a:gd name="dsw" fmla="+- 0 sw mins"/>
                <a:gd name="dsh" fmla="+- 0 sh mins"/>
                <a:gd name="p0x0" fmla="*/ 180 w 5010"/>
                <a:gd name="p0y0" fmla="*/ 0 h 1590"/>
                <a:gd name="p0x1" fmla="*/ 4830 w 5010"/>
                <a:gd name="p0y1" fmla="*/ 0 h 1590"/>
                <a:gd name="p0x2" fmla="*/ 4929 w 5010"/>
                <a:gd name="p0y2" fmla="*/ 0 h 1590"/>
                <a:gd name="p0x3" fmla="*/ 5010 w 5010"/>
                <a:gd name="p0y3" fmla="*/ 80 h 1590"/>
                <a:gd name="p0x4" fmla="*/ 5010 w 5010"/>
                <a:gd name="p0y4" fmla="*/ 180 h 1590"/>
                <a:gd name="p0x5" fmla="*/ 5010 w 5010"/>
                <a:gd name="p0y5" fmla="*/ 1410 h 1590"/>
                <a:gd name="p0x6" fmla="*/ 5010 w 5010"/>
                <a:gd name="p0y6" fmla="*/ 1509 h 1590"/>
                <a:gd name="p0x7" fmla="*/ 4929 w 5010"/>
                <a:gd name="p0y7" fmla="*/ 1590 h 1590"/>
                <a:gd name="p0x8" fmla="*/ 4830 w 5010"/>
                <a:gd name="p0y8" fmla="*/ 1590 h 1590"/>
                <a:gd name="p0x9" fmla="*/ 180 w 5010"/>
                <a:gd name="p0y9" fmla="*/ 1590 h 1590"/>
                <a:gd name="p0x10" fmla="*/ 80 w 5010"/>
                <a:gd name="p0y10" fmla="*/ 1590 h 1590"/>
                <a:gd name="p0x11" fmla="*/ 0 w 5010"/>
                <a:gd name="p0y11" fmla="*/ 1509 h 1590"/>
                <a:gd name="p0x12" fmla="*/ 0 w 5010"/>
                <a:gd name="p0y12" fmla="*/ 1410 h 1590"/>
                <a:gd name="p0x13" fmla="*/ 0 w 5010"/>
                <a:gd name="p0y13" fmla="*/ 180 h 1590"/>
                <a:gd name="p0x14" fmla="*/ 0 w 5010"/>
                <a:gd name="p0y14" fmla="*/ 80 h 1590"/>
                <a:gd name="p0x15" fmla="*/ 80 w 5010"/>
                <a:gd name="p0y15" fmla="*/ 0 h 1590"/>
                <a:gd name="p0x16" fmla="*/ 180 w 5010"/>
                <a:gd name="p0y16" fmla="*/ 0 h 159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DF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7" name="任意多边形 66"/>
            <p:cNvSpPr/>
            <p:nvPr>
              <p:custDataLst>
                <p:tags r:id="rId63"/>
              </p:custDataLst>
            </p:nvPr>
          </p:nvSpPr>
          <p:spPr>
            <a:xfrm>
              <a:off x="13086" y="6104"/>
              <a:ext cx="4846" cy="63"/>
            </a:xfrm>
            <a:custGeom>
              <a:avLst/>
              <a:gdLst>
                <a:gd name="sw" fmla="*/ 1 w 4846"/>
                <a:gd name="sh" fmla="*/ 1 h 63"/>
                <a:gd name="mins" fmla="min sw sh"/>
                <a:gd name="dsw" fmla="+- 0 sw mins"/>
                <a:gd name="dsh" fmla="+- 0 sh mins"/>
                <a:gd name="p0x0" fmla="*/ 68 w 4846"/>
                <a:gd name="p0y0" fmla="*/ 0 h 63"/>
                <a:gd name="p0x1" fmla="*/ 4718 w 4846"/>
                <a:gd name="p0y1" fmla="*/ 0 h 63"/>
                <a:gd name="p0x2" fmla="*/ 4768 w 4846"/>
                <a:gd name="p0y2" fmla="*/ 0 h 63"/>
                <a:gd name="p0x3" fmla="*/ 4813 w 4846"/>
                <a:gd name="p0y3" fmla="*/ 20 h 63"/>
                <a:gd name="p0x4" fmla="*/ 4846 w 4846"/>
                <a:gd name="p0y4" fmla="*/ 52 h 63"/>
                <a:gd name="p0x5" fmla="*/ 4835 w 4846"/>
                <a:gd name="p0y5" fmla="*/ 63 h 63"/>
                <a:gd name="p0x6" fmla="*/ 4805 w 4846"/>
                <a:gd name="p0y6" fmla="*/ 33 h 63"/>
                <a:gd name="p0x7" fmla="*/ 4764 w 4846"/>
                <a:gd name="p0y7" fmla="*/ 15 h 63"/>
                <a:gd name="p0x8" fmla="*/ 4718 w 4846"/>
                <a:gd name="p0y8" fmla="*/ 15 h 63"/>
                <a:gd name="p0x9" fmla="*/ 68 w 4846"/>
                <a:gd name="p0y9" fmla="*/ 15 h 63"/>
                <a:gd name="p0x10" fmla="*/ 50 w 4846"/>
                <a:gd name="p0y10" fmla="*/ 15 h 63"/>
                <a:gd name="p0x11" fmla="*/ 33 w 4846"/>
                <a:gd name="p0y11" fmla="*/ 19 h 63"/>
                <a:gd name="p0x12" fmla="*/ 17 w 4846"/>
                <a:gd name="p0y12" fmla="*/ 27 h 63"/>
                <a:gd name="p0x13" fmla="*/ 0 w 4846"/>
                <a:gd name="p0y13" fmla="*/ 13 h 63"/>
                <a:gd name="p0x14" fmla="*/ 0 w 4846"/>
                <a:gd name="p0y14" fmla="*/ 13 h 63"/>
                <a:gd name="p0x15" fmla="*/ 21 w 4846"/>
                <a:gd name="p0y15" fmla="*/ 4 h 63"/>
                <a:gd name="p0x16" fmla="*/ 44 w 4846"/>
                <a:gd name="p0y16" fmla="*/ 0 h 63"/>
                <a:gd name="p0x17" fmla="*/ 68 w 4846"/>
                <a:gd name="p0y17" fmla="*/ 0 h 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8" name="任意多边形 67"/>
            <p:cNvSpPr/>
            <p:nvPr>
              <p:custDataLst>
                <p:tags r:id="rId64"/>
              </p:custDataLst>
            </p:nvPr>
          </p:nvSpPr>
          <p:spPr>
            <a:xfrm>
              <a:off x="17921" y="6157"/>
              <a:ext cx="64" cy="1484"/>
            </a:xfrm>
            <a:custGeom>
              <a:avLst/>
              <a:gdLst>
                <a:gd name="sw" fmla="*/ 1 w 63"/>
                <a:gd name="sh" fmla="*/ 1 h 1484"/>
                <a:gd name="mins" fmla="min sw sh"/>
                <a:gd name="dsw" fmla="+- 0 sw mins"/>
                <a:gd name="dsh" fmla="+- 0 sh mins"/>
                <a:gd name="p0x0" fmla="*/ 63 w 63"/>
                <a:gd name="p0y0" fmla="*/ 127 h 1484"/>
                <a:gd name="p0x1" fmla="*/ 63 w 63"/>
                <a:gd name="p0y1" fmla="*/ 1357 h 1484"/>
                <a:gd name="p0x2" fmla="*/ 63 w 63"/>
                <a:gd name="p0y2" fmla="*/ 1406 h 1484"/>
                <a:gd name="p0x3" fmla="*/ 43 w 63"/>
                <a:gd name="p0y3" fmla="*/ 1451 h 1484"/>
                <a:gd name="p0x4" fmla="*/ 10 w 63"/>
                <a:gd name="p0y4" fmla="*/ 1484 h 1484"/>
                <a:gd name="p0x5" fmla="*/ 0 w 63"/>
                <a:gd name="p0y5" fmla="*/ 1473 h 1484"/>
                <a:gd name="p0x6" fmla="*/ 29 w 63"/>
                <a:gd name="p0y6" fmla="*/ 1444 h 1484"/>
                <a:gd name="p0x7" fmla="*/ 48 w 63"/>
                <a:gd name="p0y7" fmla="*/ 1402 h 1484"/>
                <a:gd name="p0x8" fmla="*/ 48 w 63"/>
                <a:gd name="p0y8" fmla="*/ 1357 h 1484"/>
                <a:gd name="p0x9" fmla="*/ 48 w 63"/>
                <a:gd name="p0y9" fmla="*/ 127 h 1484"/>
                <a:gd name="p0x10" fmla="*/ 48 w 63"/>
                <a:gd name="p0y10" fmla="*/ 81 h 1484"/>
                <a:gd name="p0x11" fmla="*/ 29 w 63"/>
                <a:gd name="p0y11" fmla="*/ 40 h 1484"/>
                <a:gd name="p0x12" fmla="*/ 0 w 63"/>
                <a:gd name="p0y12" fmla="*/ 10 h 1484"/>
                <a:gd name="p0x13" fmla="*/ 10 w 63"/>
                <a:gd name="p0y13" fmla="*/ 0 h 1484"/>
                <a:gd name="p0x14" fmla="*/ 43 w 63"/>
                <a:gd name="p0y14" fmla="*/ 32 h 1484"/>
                <a:gd name="p0x15" fmla="*/ 63 w 63"/>
                <a:gd name="p0y15" fmla="*/ 77 h 1484"/>
                <a:gd name="p0x16" fmla="*/ 63 w 63"/>
                <a:gd name="p0y16" fmla="*/ 127 h 148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9" name="任意多边形 68"/>
            <p:cNvSpPr/>
            <p:nvPr>
              <p:custDataLst>
                <p:tags r:id="rId65"/>
              </p:custDataLst>
            </p:nvPr>
          </p:nvSpPr>
          <p:spPr>
            <a:xfrm>
              <a:off x="13086" y="7631"/>
              <a:ext cx="4846" cy="63"/>
            </a:xfrm>
            <a:custGeom>
              <a:avLst/>
              <a:gdLst>
                <a:gd name="sw" fmla="*/ 1 w 4846"/>
                <a:gd name="sh" fmla="*/ 1 h 63"/>
                <a:gd name="mins" fmla="min sw sh"/>
                <a:gd name="dsw" fmla="+- 0 sw mins"/>
                <a:gd name="dsh" fmla="+- 0 sh mins"/>
                <a:gd name="p0x0" fmla="*/ 4718 w 4846"/>
                <a:gd name="p0y0" fmla="*/ 63 h 63"/>
                <a:gd name="p0x1" fmla="*/ 68 w 4846"/>
                <a:gd name="p0y1" fmla="*/ 63 h 63"/>
                <a:gd name="p0x2" fmla="*/ 44 w 4846"/>
                <a:gd name="p0y2" fmla="*/ 63 h 63"/>
                <a:gd name="p0x3" fmla="*/ 21 w 4846"/>
                <a:gd name="p0y3" fmla="*/ 58 h 63"/>
                <a:gd name="p0x4" fmla="*/ 0 w 4846"/>
                <a:gd name="p0y4" fmla="*/ 49 h 63"/>
                <a:gd name="p0x5" fmla="*/ 17 w 4846"/>
                <a:gd name="p0y5" fmla="*/ 35 h 63"/>
                <a:gd name="p0x6" fmla="*/ 17 w 4846"/>
                <a:gd name="p0y6" fmla="*/ 35 h 63"/>
                <a:gd name="p0x7" fmla="*/ 33 w 4846"/>
                <a:gd name="p0y7" fmla="*/ 43 h 63"/>
                <a:gd name="p0x8" fmla="*/ 50 w 4846"/>
                <a:gd name="p0y8" fmla="*/ 48 h 63"/>
                <a:gd name="p0x9" fmla="*/ 68 w 4846"/>
                <a:gd name="p0y9" fmla="*/ 48 h 63"/>
                <a:gd name="p0x10" fmla="*/ 4718 w 4846"/>
                <a:gd name="p0y10" fmla="*/ 48 h 63"/>
                <a:gd name="p0x11" fmla="*/ 4764 w 4846"/>
                <a:gd name="p0y11" fmla="*/ 48 h 63"/>
                <a:gd name="p0x12" fmla="*/ 4805 w 4846"/>
                <a:gd name="p0y12" fmla="*/ 29 h 63"/>
                <a:gd name="p0x13" fmla="*/ 4835 w 4846"/>
                <a:gd name="p0y13" fmla="*/ 0 h 63"/>
                <a:gd name="p0x14" fmla="*/ 4846 w 4846"/>
                <a:gd name="p0y14" fmla="*/ 10 h 63"/>
                <a:gd name="p0x15" fmla="*/ 4813 w 4846"/>
                <a:gd name="p0y15" fmla="*/ 43 h 63"/>
                <a:gd name="p0x16" fmla="*/ 4768 w 4846"/>
                <a:gd name="p0y16" fmla="*/ 63 h 63"/>
                <a:gd name="p0x17" fmla="*/ 4718 w 4846"/>
                <a:gd name="p0y17" fmla="*/ 63 h 6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0" name="任意多边形 69"/>
            <p:cNvSpPr/>
            <p:nvPr>
              <p:custDataLst>
                <p:tags r:id="rId66"/>
              </p:custDataLst>
            </p:nvPr>
          </p:nvSpPr>
          <p:spPr>
            <a:xfrm>
              <a:off x="12975" y="6118"/>
              <a:ext cx="128" cy="1562"/>
            </a:xfrm>
            <a:custGeom>
              <a:avLst/>
              <a:gdLst>
                <a:gd name="sw" fmla="*/ 1 w 128"/>
                <a:gd name="sh" fmla="*/ 1 h 1562"/>
                <a:gd name="mins" fmla="min sw sh"/>
                <a:gd name="dsw" fmla="+- 0 sw mins"/>
                <a:gd name="dsh" fmla="+- 0 sh mins"/>
                <a:gd name="p0x0" fmla="*/ 0 w 128"/>
                <a:gd name="p0y0" fmla="*/ 1396 h 1562"/>
                <a:gd name="p0x1" fmla="*/ 0 w 128"/>
                <a:gd name="p0y1" fmla="*/ 166 h 1562"/>
                <a:gd name="p0x2" fmla="*/ 0 w 128"/>
                <a:gd name="p0y2" fmla="*/ 91 h 1562"/>
                <a:gd name="p0x3" fmla="*/ 45 w 128"/>
                <a:gd name="p0y3" fmla="*/ 27 h 1562"/>
                <a:gd name="p0x4" fmla="*/ 111 w 128"/>
                <a:gd name="p0y4" fmla="*/ 0 h 1562"/>
                <a:gd name="p0x5" fmla="*/ 128 w 128"/>
                <a:gd name="p0y5" fmla="*/ 13 h 1562"/>
                <a:gd name="p0x6" fmla="*/ 128 w 128"/>
                <a:gd name="p0y6" fmla="*/ 13 h 1562"/>
                <a:gd name="p0x7" fmla="*/ 79 w 128"/>
                <a:gd name="p0y7" fmla="*/ 38 h 1562"/>
                <a:gd name="p0x8" fmla="*/ 45 w 128"/>
                <a:gd name="p0y8" fmla="*/ 97 h 1562"/>
                <a:gd name="p0x9" fmla="*/ 45 w 128"/>
                <a:gd name="p0y9" fmla="*/ 166 h 1562"/>
                <a:gd name="p0x10" fmla="*/ 45 w 128"/>
                <a:gd name="p0y10" fmla="*/ 1396 h 1562"/>
                <a:gd name="p0x11" fmla="*/ 45 w 128"/>
                <a:gd name="p0y11" fmla="*/ 1465 h 1562"/>
                <a:gd name="p0x12" fmla="*/ 79 w 128"/>
                <a:gd name="p0y12" fmla="*/ 1523 h 1562"/>
                <a:gd name="p0x13" fmla="*/ 128 w 128"/>
                <a:gd name="p0y13" fmla="*/ 1548 h 1562"/>
                <a:gd name="p0x14" fmla="*/ 111 w 128"/>
                <a:gd name="p0y14" fmla="*/ 1562 h 1562"/>
                <a:gd name="p0x15" fmla="*/ 111 w 128"/>
                <a:gd name="p0y15" fmla="*/ 1562 h 1562"/>
                <a:gd name="p0x16" fmla="*/ 45 w 128"/>
                <a:gd name="p0y16" fmla="*/ 1535 h 1562"/>
                <a:gd name="p0x17" fmla="*/ 0 w 128"/>
                <a:gd name="p0y17" fmla="*/ 1471 h 1562"/>
                <a:gd name="p0x18" fmla="*/ 0 w 128"/>
                <a:gd name="p0y18" fmla="*/ 1396 h 156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72" name="文本框 71"/>
          <p:cNvSpPr txBox="1"/>
          <p:nvPr>
            <p:custDataLst>
              <p:tags r:id="rId67"/>
            </p:custDataLst>
          </p:nvPr>
        </p:nvSpPr>
        <p:spPr>
          <a:xfrm>
            <a:off x="8382000" y="3908765"/>
            <a:ext cx="2914650" cy="311467"/>
          </a:xfrm>
          <a:prstGeom prst="rect">
            <a:avLst/>
          </a:prstGeom>
          <a:noFill/>
        </p:spPr>
        <p:txBody>
          <a:bodyPr wrap="square" lIns="0" tIns="0" rIns="0" bIns="0" rtlCol="0" anchor="t">
            <a:noAutofit/>
          </a:bodyPr>
          <a:p>
            <a:pPr algn="l">
              <a:lnSpc>
                <a:spcPct val="104000"/>
              </a:lnSpc>
            </a:pPr>
            <a:r>
              <a:rPr b="1">
                <a:solidFill>
                  <a:schemeClr val="tx2"/>
                </a:solidFill>
                <a:latin typeface="微软雅黑" panose="020B0503020204020204" charset="-122"/>
                <a:ea typeface="微软雅黑" panose="020B0503020204020204" charset="-122"/>
              </a:rPr>
              <a:t>关键岗位</a:t>
            </a:r>
            <a:endParaRPr b="1">
              <a:solidFill>
                <a:schemeClr val="tx2"/>
              </a:solidFill>
              <a:latin typeface="微软雅黑" panose="020B0503020204020204" charset="-122"/>
              <a:ea typeface="微软雅黑" panose="020B0503020204020204" charset="-122"/>
            </a:endParaRPr>
          </a:p>
        </p:txBody>
      </p:sp>
      <p:sp>
        <p:nvSpPr>
          <p:cNvPr id="73" name="文本框 72"/>
          <p:cNvSpPr txBox="1"/>
          <p:nvPr>
            <p:custDataLst>
              <p:tags r:id="rId68"/>
            </p:custDataLst>
          </p:nvPr>
        </p:nvSpPr>
        <p:spPr>
          <a:xfrm>
            <a:off x="8382000" y="4214517"/>
            <a:ext cx="2914650" cy="6334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领导干部、新提拔干部、关键岗位干部</a:t>
            </a:r>
            <a:endParaRPr sz="1500">
              <a:solidFill>
                <a:srgbClr val="6B3333"/>
              </a:solidFill>
              <a:latin typeface="微软雅黑" panose="020B0503020204020204" charset="-122"/>
              <a:ea typeface="微软雅黑" panose="020B0503020204020204" charset="-122"/>
            </a:endParaRPr>
          </a:p>
        </p:txBody>
      </p:sp>
      <p:grpSp>
        <p:nvGrpSpPr>
          <p:cNvPr id="90" name="组合 89"/>
          <p:cNvGrpSpPr/>
          <p:nvPr/>
        </p:nvGrpSpPr>
        <p:grpSpPr>
          <a:xfrm>
            <a:off x="8239125" y="5266690"/>
            <a:ext cx="3181350" cy="704850"/>
            <a:chOff x="12975" y="8294"/>
            <a:chExt cx="5010" cy="1110"/>
          </a:xfrm>
        </p:grpSpPr>
        <p:sp>
          <p:nvSpPr>
            <p:cNvPr id="74" name="任意多边形 73"/>
            <p:cNvSpPr/>
            <p:nvPr>
              <p:custDataLst>
                <p:tags r:id="rId69"/>
              </p:custDataLst>
            </p:nvPr>
          </p:nvSpPr>
          <p:spPr>
            <a:xfrm>
              <a:off x="12975" y="8294"/>
              <a:ext cx="5010" cy="1110"/>
            </a:xfrm>
            <a:custGeom>
              <a:avLst/>
              <a:gdLst>
                <a:gd name="sw" fmla="*/ 1 w 5010"/>
                <a:gd name="sh" fmla="*/ 1 h 1110"/>
                <a:gd name="mins" fmla="min sw sh"/>
                <a:gd name="dsw" fmla="+- 0 sw mins"/>
                <a:gd name="dsh" fmla="+- 0 sh mins"/>
                <a:gd name="p0x0" fmla="*/ 180 w 5010"/>
                <a:gd name="p0y0" fmla="*/ 0 h 1110"/>
                <a:gd name="p0x1" fmla="*/ 4830 w 5010"/>
                <a:gd name="p0y1" fmla="*/ 0 h 1110"/>
                <a:gd name="p0x2" fmla="*/ 4929 w 5010"/>
                <a:gd name="p0y2" fmla="*/ 0 h 1110"/>
                <a:gd name="p0x3" fmla="*/ 5010 w 5010"/>
                <a:gd name="p0y3" fmla="*/ 80 h 1110"/>
                <a:gd name="p0x4" fmla="*/ 5010 w 5010"/>
                <a:gd name="p0y4" fmla="*/ 180 h 1110"/>
                <a:gd name="p0x5" fmla="*/ 5010 w 5010"/>
                <a:gd name="p0y5" fmla="*/ 930 h 1110"/>
                <a:gd name="p0x6" fmla="*/ 5010 w 5010"/>
                <a:gd name="p0y6" fmla="*/ 1029 h 1110"/>
                <a:gd name="p0x7" fmla="*/ 4929 w 5010"/>
                <a:gd name="p0y7" fmla="*/ 1110 h 1110"/>
                <a:gd name="p0x8" fmla="*/ 4830 w 5010"/>
                <a:gd name="p0y8" fmla="*/ 1110 h 1110"/>
                <a:gd name="p0x9" fmla="*/ 180 w 5010"/>
                <a:gd name="p0y9" fmla="*/ 1110 h 1110"/>
                <a:gd name="p0x10" fmla="*/ 80 w 5010"/>
                <a:gd name="p0y10" fmla="*/ 1110 h 1110"/>
                <a:gd name="p0x11" fmla="*/ 0 w 5010"/>
                <a:gd name="p0y11" fmla="*/ 1029 h 1110"/>
                <a:gd name="p0x12" fmla="*/ 0 w 5010"/>
                <a:gd name="p0y12" fmla="*/ 930 h 1110"/>
                <a:gd name="p0x13" fmla="*/ 0 w 5010"/>
                <a:gd name="p0y13" fmla="*/ 180 h 1110"/>
                <a:gd name="p0x14" fmla="*/ 0 w 5010"/>
                <a:gd name="p0y14" fmla="*/ 80 h 1110"/>
                <a:gd name="p0x15" fmla="*/ 80 w 5010"/>
                <a:gd name="p0y15" fmla="*/ 0 h 1110"/>
                <a:gd name="p0x16" fmla="*/ 180 w 5010"/>
                <a:gd name="p0y16" fmla="*/ 0 h 111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DF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5" name="任意多边形 74"/>
            <p:cNvSpPr/>
            <p:nvPr>
              <p:custDataLst>
                <p:tags r:id="rId70"/>
              </p:custDataLst>
            </p:nvPr>
          </p:nvSpPr>
          <p:spPr>
            <a:xfrm>
              <a:off x="13086" y="8294"/>
              <a:ext cx="4846" cy="63"/>
            </a:xfrm>
            <a:custGeom>
              <a:avLst/>
              <a:gdLst>
                <a:gd name="sw" fmla="*/ 1 w 4846"/>
                <a:gd name="sh" fmla="*/ 1 h 63"/>
                <a:gd name="mins" fmla="min sw sh"/>
                <a:gd name="dsw" fmla="+- 0 sw mins"/>
                <a:gd name="dsh" fmla="+- 0 sh mins"/>
                <a:gd name="p0x0" fmla="*/ 68 w 4846"/>
                <a:gd name="p0y0" fmla="*/ 0 h 63"/>
                <a:gd name="p0x1" fmla="*/ 4718 w 4846"/>
                <a:gd name="p0y1" fmla="*/ 0 h 63"/>
                <a:gd name="p0x2" fmla="*/ 4768 w 4846"/>
                <a:gd name="p0y2" fmla="*/ 0 h 63"/>
                <a:gd name="p0x3" fmla="*/ 4813 w 4846"/>
                <a:gd name="p0y3" fmla="*/ 20 h 63"/>
                <a:gd name="p0x4" fmla="*/ 4846 w 4846"/>
                <a:gd name="p0y4" fmla="*/ 52 h 63"/>
                <a:gd name="p0x5" fmla="*/ 4835 w 4846"/>
                <a:gd name="p0y5" fmla="*/ 63 h 63"/>
                <a:gd name="p0x6" fmla="*/ 4805 w 4846"/>
                <a:gd name="p0y6" fmla="*/ 33 h 63"/>
                <a:gd name="p0x7" fmla="*/ 4764 w 4846"/>
                <a:gd name="p0y7" fmla="*/ 15 h 63"/>
                <a:gd name="p0x8" fmla="*/ 4718 w 4846"/>
                <a:gd name="p0y8" fmla="*/ 15 h 63"/>
                <a:gd name="p0x9" fmla="*/ 68 w 4846"/>
                <a:gd name="p0y9" fmla="*/ 15 h 63"/>
                <a:gd name="p0x10" fmla="*/ 50 w 4846"/>
                <a:gd name="p0y10" fmla="*/ 15 h 63"/>
                <a:gd name="p0x11" fmla="*/ 33 w 4846"/>
                <a:gd name="p0y11" fmla="*/ 19 h 63"/>
                <a:gd name="p0x12" fmla="*/ 17 w 4846"/>
                <a:gd name="p0y12" fmla="*/ 27 h 63"/>
                <a:gd name="p0x13" fmla="*/ 0 w 4846"/>
                <a:gd name="p0y13" fmla="*/ 13 h 63"/>
                <a:gd name="p0x14" fmla="*/ 0 w 4846"/>
                <a:gd name="p0y14" fmla="*/ 13 h 63"/>
                <a:gd name="p0x15" fmla="*/ 21 w 4846"/>
                <a:gd name="p0y15" fmla="*/ 4 h 63"/>
                <a:gd name="p0x16" fmla="*/ 44 w 4846"/>
                <a:gd name="p0y16" fmla="*/ 0 h 63"/>
                <a:gd name="p0x17" fmla="*/ 68 w 4846"/>
                <a:gd name="p0y17" fmla="*/ 0 h 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6" name="任意多边形 75"/>
            <p:cNvSpPr/>
            <p:nvPr>
              <p:custDataLst>
                <p:tags r:id="rId71"/>
              </p:custDataLst>
            </p:nvPr>
          </p:nvSpPr>
          <p:spPr>
            <a:xfrm>
              <a:off x="17921" y="8347"/>
              <a:ext cx="64" cy="1004"/>
            </a:xfrm>
            <a:custGeom>
              <a:avLst/>
              <a:gdLst>
                <a:gd name="sw" fmla="*/ 1 w 63"/>
                <a:gd name="sh" fmla="*/ 1 h 1004"/>
                <a:gd name="mins" fmla="min sw sh"/>
                <a:gd name="dsw" fmla="+- 0 sw mins"/>
                <a:gd name="dsh" fmla="+- 0 sh mins"/>
                <a:gd name="p0x0" fmla="*/ 63 w 63"/>
                <a:gd name="p0y0" fmla="*/ 127 h 1004"/>
                <a:gd name="p0x1" fmla="*/ 63 w 63"/>
                <a:gd name="p0y1" fmla="*/ 877 h 1004"/>
                <a:gd name="p0x2" fmla="*/ 63 w 63"/>
                <a:gd name="p0y2" fmla="*/ 926 h 1004"/>
                <a:gd name="p0x3" fmla="*/ 43 w 63"/>
                <a:gd name="p0y3" fmla="*/ 971 h 1004"/>
                <a:gd name="p0x4" fmla="*/ 10 w 63"/>
                <a:gd name="p0y4" fmla="*/ 1004 h 1004"/>
                <a:gd name="p0x5" fmla="*/ 0 w 63"/>
                <a:gd name="p0y5" fmla="*/ 993 h 1004"/>
                <a:gd name="p0x6" fmla="*/ 29 w 63"/>
                <a:gd name="p0y6" fmla="*/ 964 h 1004"/>
                <a:gd name="p0x7" fmla="*/ 48 w 63"/>
                <a:gd name="p0y7" fmla="*/ 922 h 1004"/>
                <a:gd name="p0x8" fmla="*/ 48 w 63"/>
                <a:gd name="p0y8" fmla="*/ 877 h 1004"/>
                <a:gd name="p0x9" fmla="*/ 48 w 63"/>
                <a:gd name="p0y9" fmla="*/ 127 h 1004"/>
                <a:gd name="p0x10" fmla="*/ 48 w 63"/>
                <a:gd name="p0y10" fmla="*/ 81 h 1004"/>
                <a:gd name="p0x11" fmla="*/ 29 w 63"/>
                <a:gd name="p0y11" fmla="*/ 40 h 1004"/>
                <a:gd name="p0x12" fmla="*/ 0 w 63"/>
                <a:gd name="p0y12" fmla="*/ 10 h 1004"/>
                <a:gd name="p0x13" fmla="*/ 10 w 63"/>
                <a:gd name="p0y13" fmla="*/ 0 h 1004"/>
                <a:gd name="p0x14" fmla="*/ 43 w 63"/>
                <a:gd name="p0y14" fmla="*/ 32 h 1004"/>
                <a:gd name="p0x15" fmla="*/ 63 w 63"/>
                <a:gd name="p0y15" fmla="*/ 77 h 1004"/>
                <a:gd name="p0x16" fmla="*/ 63 w 63"/>
                <a:gd name="p0y16" fmla="*/ 127 h 100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7" name="任意多边形 76"/>
            <p:cNvSpPr/>
            <p:nvPr>
              <p:custDataLst>
                <p:tags r:id="rId72"/>
              </p:custDataLst>
            </p:nvPr>
          </p:nvSpPr>
          <p:spPr>
            <a:xfrm>
              <a:off x="13086" y="9341"/>
              <a:ext cx="4846" cy="63"/>
            </a:xfrm>
            <a:custGeom>
              <a:avLst/>
              <a:gdLst>
                <a:gd name="sw" fmla="*/ 1 w 4846"/>
                <a:gd name="sh" fmla="*/ 1 h 63"/>
                <a:gd name="mins" fmla="min sw sh"/>
                <a:gd name="dsw" fmla="+- 0 sw mins"/>
                <a:gd name="dsh" fmla="+- 0 sh mins"/>
                <a:gd name="p0x0" fmla="*/ 4718 w 4846"/>
                <a:gd name="p0y0" fmla="*/ 63 h 63"/>
                <a:gd name="p0x1" fmla="*/ 68 w 4846"/>
                <a:gd name="p0y1" fmla="*/ 63 h 63"/>
                <a:gd name="p0x2" fmla="*/ 44 w 4846"/>
                <a:gd name="p0y2" fmla="*/ 63 h 63"/>
                <a:gd name="p0x3" fmla="*/ 21 w 4846"/>
                <a:gd name="p0y3" fmla="*/ 58 h 63"/>
                <a:gd name="p0x4" fmla="*/ 0 w 4846"/>
                <a:gd name="p0y4" fmla="*/ 49 h 63"/>
                <a:gd name="p0x5" fmla="*/ 17 w 4846"/>
                <a:gd name="p0y5" fmla="*/ 35 h 63"/>
                <a:gd name="p0x6" fmla="*/ 17 w 4846"/>
                <a:gd name="p0y6" fmla="*/ 35 h 63"/>
                <a:gd name="p0x7" fmla="*/ 33 w 4846"/>
                <a:gd name="p0y7" fmla="*/ 43 h 63"/>
                <a:gd name="p0x8" fmla="*/ 50 w 4846"/>
                <a:gd name="p0y8" fmla="*/ 48 h 63"/>
                <a:gd name="p0x9" fmla="*/ 68 w 4846"/>
                <a:gd name="p0y9" fmla="*/ 48 h 63"/>
                <a:gd name="p0x10" fmla="*/ 4718 w 4846"/>
                <a:gd name="p0y10" fmla="*/ 48 h 63"/>
                <a:gd name="p0x11" fmla="*/ 4764 w 4846"/>
                <a:gd name="p0y11" fmla="*/ 48 h 63"/>
                <a:gd name="p0x12" fmla="*/ 4805 w 4846"/>
                <a:gd name="p0y12" fmla="*/ 29 h 63"/>
                <a:gd name="p0x13" fmla="*/ 4835 w 4846"/>
                <a:gd name="p0y13" fmla="*/ 0 h 63"/>
                <a:gd name="p0x14" fmla="*/ 4846 w 4846"/>
                <a:gd name="p0y14" fmla="*/ 10 h 63"/>
                <a:gd name="p0x15" fmla="*/ 4813 w 4846"/>
                <a:gd name="p0y15" fmla="*/ 43 h 63"/>
                <a:gd name="p0x16" fmla="*/ 4768 w 4846"/>
                <a:gd name="p0y16" fmla="*/ 63 h 63"/>
                <a:gd name="p0x17" fmla="*/ 4718 w 4846"/>
                <a:gd name="p0y17" fmla="*/ 63 h 6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8" name="任意多边形 77"/>
            <p:cNvSpPr/>
            <p:nvPr>
              <p:custDataLst>
                <p:tags r:id="rId73"/>
              </p:custDataLst>
            </p:nvPr>
          </p:nvSpPr>
          <p:spPr>
            <a:xfrm>
              <a:off x="12975" y="8308"/>
              <a:ext cx="128" cy="1082"/>
            </a:xfrm>
            <a:custGeom>
              <a:avLst/>
              <a:gdLst>
                <a:gd name="sw" fmla="*/ 1 w 128"/>
                <a:gd name="sh" fmla="*/ 1 h 1082"/>
                <a:gd name="mins" fmla="min sw sh"/>
                <a:gd name="dsw" fmla="+- 0 sw mins"/>
                <a:gd name="dsh" fmla="+- 0 sh mins"/>
                <a:gd name="p0x0" fmla="*/ 0 w 128"/>
                <a:gd name="p0y0" fmla="*/ 916 h 1082"/>
                <a:gd name="p0x1" fmla="*/ 0 w 128"/>
                <a:gd name="p0y1" fmla="*/ 166 h 1082"/>
                <a:gd name="p0x2" fmla="*/ 0 w 128"/>
                <a:gd name="p0y2" fmla="*/ 91 h 1082"/>
                <a:gd name="p0x3" fmla="*/ 45 w 128"/>
                <a:gd name="p0y3" fmla="*/ 27 h 1082"/>
                <a:gd name="p0x4" fmla="*/ 111 w 128"/>
                <a:gd name="p0y4" fmla="*/ 0 h 1082"/>
                <a:gd name="p0x5" fmla="*/ 128 w 128"/>
                <a:gd name="p0y5" fmla="*/ 13 h 1082"/>
                <a:gd name="p0x6" fmla="*/ 128 w 128"/>
                <a:gd name="p0y6" fmla="*/ 13 h 1082"/>
                <a:gd name="p0x7" fmla="*/ 79 w 128"/>
                <a:gd name="p0y7" fmla="*/ 38 h 1082"/>
                <a:gd name="p0x8" fmla="*/ 45 w 128"/>
                <a:gd name="p0y8" fmla="*/ 97 h 1082"/>
                <a:gd name="p0x9" fmla="*/ 45 w 128"/>
                <a:gd name="p0y9" fmla="*/ 166 h 1082"/>
                <a:gd name="p0x10" fmla="*/ 45 w 128"/>
                <a:gd name="p0y10" fmla="*/ 916 h 1082"/>
                <a:gd name="p0x11" fmla="*/ 45 w 128"/>
                <a:gd name="p0y11" fmla="*/ 985 h 1082"/>
                <a:gd name="p0x12" fmla="*/ 79 w 128"/>
                <a:gd name="p0y12" fmla="*/ 1043 h 1082"/>
                <a:gd name="p0x13" fmla="*/ 128 w 128"/>
                <a:gd name="p0y13" fmla="*/ 1068 h 1082"/>
                <a:gd name="p0x14" fmla="*/ 111 w 128"/>
                <a:gd name="p0y14" fmla="*/ 1082 h 1082"/>
                <a:gd name="p0x15" fmla="*/ 111 w 128"/>
                <a:gd name="p0y15" fmla="*/ 1082 h 1082"/>
                <a:gd name="p0x16" fmla="*/ 45 w 128"/>
                <a:gd name="p0y16" fmla="*/ 1055 h 1082"/>
                <a:gd name="p0x17" fmla="*/ 0 w 128"/>
                <a:gd name="p0y17" fmla="*/ 991 h 1082"/>
                <a:gd name="p0x18" fmla="*/ 0 w 128"/>
                <a:gd name="p0y18" fmla="*/ 916 h 108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80" name="文本框 79"/>
          <p:cNvSpPr txBox="1"/>
          <p:nvPr>
            <p:custDataLst>
              <p:tags r:id="rId74"/>
            </p:custDataLst>
          </p:nvPr>
        </p:nvSpPr>
        <p:spPr>
          <a:xfrm>
            <a:off x="8382000" y="5299491"/>
            <a:ext cx="2914650" cy="311467"/>
          </a:xfrm>
          <a:prstGeom prst="rect">
            <a:avLst/>
          </a:prstGeom>
          <a:noFill/>
        </p:spPr>
        <p:txBody>
          <a:bodyPr wrap="square" lIns="0" tIns="0" rIns="0" bIns="0" rtlCol="0" anchor="t">
            <a:noAutofit/>
          </a:bodyPr>
          <a:p>
            <a:pPr algn="l">
              <a:lnSpc>
                <a:spcPct val="104000"/>
              </a:lnSpc>
            </a:pPr>
            <a:r>
              <a:rPr b="1">
                <a:solidFill>
                  <a:schemeClr val="tx2"/>
                </a:solidFill>
                <a:latin typeface="微软雅黑" panose="020B0503020204020204" charset="-122"/>
                <a:ea typeface="微软雅黑" panose="020B0503020204020204" charset="-122"/>
              </a:rPr>
              <a:t>教育提醒</a:t>
            </a:r>
            <a:endParaRPr b="1">
              <a:solidFill>
                <a:schemeClr val="tx2"/>
              </a:solidFill>
              <a:latin typeface="微软雅黑" panose="020B0503020204020204" charset="-122"/>
              <a:ea typeface="微软雅黑" panose="020B0503020204020204" charset="-122"/>
            </a:endParaRPr>
          </a:p>
        </p:txBody>
      </p:sp>
      <p:sp>
        <p:nvSpPr>
          <p:cNvPr id="81" name="文本框 80"/>
          <p:cNvSpPr txBox="1"/>
          <p:nvPr>
            <p:custDataLst>
              <p:tags r:id="rId75"/>
            </p:custDataLst>
          </p:nvPr>
        </p:nvSpPr>
        <p:spPr>
          <a:xfrm>
            <a:off x="8382000" y="5605244"/>
            <a:ext cx="2914650" cy="3286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加强教育提醒，防止思想松懈</a:t>
            </a:r>
            <a:endParaRPr sz="1500">
              <a:solidFill>
                <a:srgbClr val="6B3333"/>
              </a:solidFill>
              <a:latin typeface="微软雅黑" panose="020B0503020204020204" charset="-122"/>
              <a:ea typeface="微软雅黑" panose="020B050302020402020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p:txBody>
          <a:bodyPr/>
          <a:p>
            <a:endParaRPr lang="zh-CN" altLang="en-US"/>
          </a:p>
        </p:txBody>
      </p:sp>
      <p:sp>
        <p:nvSpPr>
          <p:cNvPr id="3" name="矩形 2"/>
          <p:cNvSpPr/>
          <p:nvPr>
            <p:custDataLst>
              <p:tags r:id="rId2"/>
            </p:custDataLst>
          </p:nvPr>
        </p:nvSpPr>
        <p:spPr>
          <a:xfrm>
            <a:off x="0" y="0"/>
            <a:ext cx="12192000" cy="6858000"/>
          </a:xfrm>
          <a:prstGeom prst="rect">
            <a:avLst/>
          </a:prstGeom>
          <a:solidFill>
            <a:srgbClr val="FFFF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 name="文本框 3"/>
          <p:cNvSpPr txBox="1"/>
          <p:nvPr>
            <p:custDataLst>
              <p:tags r:id="rId3"/>
            </p:custDataLst>
          </p:nvPr>
        </p:nvSpPr>
        <p:spPr>
          <a:xfrm>
            <a:off x="533400" y="357188"/>
            <a:ext cx="11125200" cy="500063"/>
          </a:xfrm>
          <a:prstGeom prst="rect">
            <a:avLst/>
          </a:prstGeom>
          <a:noFill/>
        </p:spPr>
        <p:txBody>
          <a:bodyPr wrap="square" lIns="0" tIns="0" rIns="0" bIns="0" rtlCol="0" anchor="t">
            <a:noAutofit/>
          </a:bodyPr>
          <a:p>
            <a:pPr algn="l">
              <a:lnSpc>
                <a:spcPct val="100000"/>
              </a:lnSpc>
            </a:pPr>
            <a:r>
              <a:rPr sz="3000" b="1">
                <a:solidFill>
                  <a:srgbClr val="3F0707"/>
                </a:solidFill>
                <a:latin typeface="微软雅黑" panose="020B0503020204020204" charset="-122"/>
                <a:ea typeface="微软雅黑" panose="020B0503020204020204" charset="-122"/>
              </a:rPr>
              <a:t>节点当考点，监督不放假</a:t>
            </a:r>
            <a:endParaRPr sz="3000" b="1">
              <a:solidFill>
                <a:srgbClr val="3F0707"/>
              </a:solidFill>
              <a:latin typeface="微软雅黑" panose="020B0503020204020204" charset="-122"/>
              <a:ea typeface="微软雅黑" panose="020B0503020204020204" charset="-122"/>
            </a:endParaRPr>
          </a:p>
        </p:txBody>
      </p:sp>
      <p:sp>
        <p:nvSpPr>
          <p:cNvPr id="5" name="文本框 4"/>
          <p:cNvSpPr txBox="1"/>
          <p:nvPr>
            <p:custDataLst>
              <p:tags r:id="rId4"/>
            </p:custDataLst>
          </p:nvPr>
        </p:nvSpPr>
        <p:spPr>
          <a:xfrm>
            <a:off x="533400" y="862013"/>
            <a:ext cx="11125200" cy="3286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节日期间监督检查不停歇，监督执纪问责力度不减。只有把监督挺在前面，才能让纪律要求直达末梢。</a:t>
            </a:r>
            <a:endParaRPr sz="1500">
              <a:solidFill>
                <a:srgbClr val="6B3333"/>
              </a:solidFill>
              <a:latin typeface="微软雅黑" panose="020B0503020204020204" charset="-122"/>
              <a:ea typeface="微软雅黑" panose="020B0503020204020204" charset="-122"/>
            </a:endParaRPr>
          </a:p>
        </p:txBody>
      </p:sp>
      <p:sp>
        <p:nvSpPr>
          <p:cNvPr id="6" name="任意多边形 5"/>
          <p:cNvSpPr/>
          <p:nvPr>
            <p:custDataLst>
              <p:tags r:id="rId5"/>
            </p:custDataLst>
          </p:nvPr>
        </p:nvSpPr>
        <p:spPr>
          <a:xfrm>
            <a:off x="571500" y="1447800"/>
            <a:ext cx="11049000" cy="863600"/>
          </a:xfrm>
          <a:custGeom>
            <a:avLst/>
            <a:gdLst>
              <a:gd name="sw" fmla="*/ 1 w 17400"/>
              <a:gd name="sh" fmla="*/ 1 h 1360"/>
              <a:gd name="mins" fmla="min sw sh"/>
              <a:gd name="dsw" fmla="+- 0 sw mins"/>
              <a:gd name="dsh" fmla="+- 0 sh mins"/>
              <a:gd name="p0x0" fmla="*/ 180 w 17400"/>
              <a:gd name="p0y0" fmla="*/ 0 h 1360"/>
              <a:gd name="p0x1" fmla="*/ 17220 w 17400"/>
              <a:gd name="p0y1" fmla="*/ 0 h 1360"/>
              <a:gd name="p0x2" fmla="*/ 17319 w 17400"/>
              <a:gd name="p0y2" fmla="*/ 0 h 1360"/>
              <a:gd name="p0x3" fmla="*/ 17400 w 17400"/>
              <a:gd name="p0y3" fmla="*/ 80 h 1360"/>
              <a:gd name="p0x4" fmla="*/ 17400 w 17400"/>
              <a:gd name="p0y4" fmla="*/ 180 h 1360"/>
              <a:gd name="p0x5" fmla="*/ 17400 w 17400"/>
              <a:gd name="p0y5" fmla="*/ 1180 h 1360"/>
              <a:gd name="p0x6" fmla="*/ 17400 w 17400"/>
              <a:gd name="p0y6" fmla="*/ 1280 h 1360"/>
              <a:gd name="p0x7" fmla="*/ 17319 w 17400"/>
              <a:gd name="p0y7" fmla="*/ 1360 h 1360"/>
              <a:gd name="p0x8" fmla="*/ 17220 w 17400"/>
              <a:gd name="p0y8" fmla="*/ 1360 h 1360"/>
              <a:gd name="p0x9" fmla="*/ 180 w 17400"/>
              <a:gd name="p0y9" fmla="*/ 1360 h 1360"/>
              <a:gd name="p0x10" fmla="*/ 80 w 17400"/>
              <a:gd name="p0y10" fmla="*/ 1360 h 1360"/>
              <a:gd name="p0x11" fmla="*/ 0 w 17400"/>
              <a:gd name="p0y11" fmla="*/ 1280 h 1360"/>
              <a:gd name="p0x12" fmla="*/ 0 w 17400"/>
              <a:gd name="p0y12" fmla="*/ 1180 h 1360"/>
              <a:gd name="p0x13" fmla="*/ 0 w 17400"/>
              <a:gd name="p0y13" fmla="*/ 180 h 1360"/>
              <a:gd name="p0x14" fmla="*/ 0 w 17400"/>
              <a:gd name="p0y14" fmla="*/ 80 h 1360"/>
              <a:gd name="p0x15" fmla="*/ 80 w 17400"/>
              <a:gd name="p0y15" fmla="*/ 0 h 1360"/>
              <a:gd name="p0x16" fmla="*/ 180 w 17400"/>
              <a:gd name="p0y16" fmla="*/ 0 h 136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1111"/>
              <a:lumOff val="8888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任意多边形 6"/>
          <p:cNvSpPr/>
          <p:nvPr>
            <p:custDataLst>
              <p:tags r:id="rId6"/>
            </p:custDataLst>
          </p:nvPr>
        </p:nvSpPr>
        <p:spPr>
          <a:xfrm>
            <a:off x="723900" y="1746250"/>
            <a:ext cx="266700" cy="266700"/>
          </a:xfrm>
          <a:custGeom>
            <a:avLst/>
            <a:gdLst>
              <a:gd name="sw" fmla="*/ 1 w 420"/>
              <a:gd name="sh" fmla="*/ 1 h 420"/>
              <a:gd name="mins" fmla="min sw sh"/>
              <a:gd name="dsw" fmla="+- 0 sw mins"/>
              <a:gd name="dsh" fmla="+- 0 sh mins"/>
              <a:gd name="p0x0" fmla="*/ 180 w 420"/>
              <a:gd name="p0y0" fmla="*/ 0 h 420"/>
              <a:gd name="p0x1" fmla="*/ 240 w 420"/>
              <a:gd name="p0y1" fmla="*/ 0 h 420"/>
              <a:gd name="p0x2" fmla="*/ 339 w 420"/>
              <a:gd name="p0y2" fmla="*/ 0 h 420"/>
              <a:gd name="p0x3" fmla="*/ 420 w 420"/>
              <a:gd name="p0y3" fmla="*/ 80 h 420"/>
              <a:gd name="p0x4" fmla="*/ 420 w 420"/>
              <a:gd name="p0y4" fmla="*/ 180 h 420"/>
              <a:gd name="p0x5" fmla="*/ 420 w 420"/>
              <a:gd name="p0y5" fmla="*/ 240 h 420"/>
              <a:gd name="p0x6" fmla="*/ 420 w 420"/>
              <a:gd name="p0y6" fmla="*/ 339 h 420"/>
              <a:gd name="p0x7" fmla="*/ 339 w 420"/>
              <a:gd name="p0y7" fmla="*/ 420 h 420"/>
              <a:gd name="p0x8" fmla="*/ 240 w 420"/>
              <a:gd name="p0y8" fmla="*/ 420 h 420"/>
              <a:gd name="p0x9" fmla="*/ 180 w 420"/>
              <a:gd name="p0y9" fmla="*/ 420 h 420"/>
              <a:gd name="p0x10" fmla="*/ 80 w 420"/>
              <a:gd name="p0y10" fmla="*/ 420 h 420"/>
              <a:gd name="p0x11" fmla="*/ 0 w 420"/>
              <a:gd name="p0y11" fmla="*/ 339 h 420"/>
              <a:gd name="p0x12" fmla="*/ 0 w 420"/>
              <a:gd name="p0y12" fmla="*/ 240 h 420"/>
              <a:gd name="p0x13" fmla="*/ 0 w 420"/>
              <a:gd name="p0y13" fmla="*/ 180 h 420"/>
              <a:gd name="p0x14" fmla="*/ 0 w 420"/>
              <a:gd name="p0y14" fmla="*/ 80 h 420"/>
              <a:gd name="p0x15" fmla="*/ 80 w 420"/>
              <a:gd name="p0y15" fmla="*/ 0 h 420"/>
              <a:gd name="p0x16" fmla="*/ 18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9657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8" name="图片 7" descr="738825e3-abf3-11f1-95bf-dad7c3c072c9"/>
          <p:cNvPicPr/>
          <p:nvPr>
            <p:custDataLst>
              <p:tags r:id="rId7"/>
            </p:custDataLst>
          </p:nvPr>
        </p:nvPicPr>
        <p:blipFill>
          <a:blip r:embed="rId8">
            <a:extLst>
              <a:ext uri="{96DAC541-7B7A-43D3-8B79-37D633B846F1}">
                <asvg:svgBlip xmlns:asvg="http://schemas.microsoft.com/office/drawing/2016/SVG/main" r:embed="rId9"/>
              </a:ext>
            </a:extLst>
          </a:blip>
          <a:srcRect t="-160" b="160"/>
          <a:stretch>
            <a:fillRect/>
          </a:stretch>
        </p:blipFill>
        <p:spPr>
          <a:xfrm>
            <a:off x="781050" y="1803400"/>
            <a:ext cx="152400" cy="152400"/>
          </a:xfrm>
          <a:prstGeom prst="rect">
            <a:avLst/>
          </a:prstGeom>
        </p:spPr>
      </p:pic>
      <p:sp>
        <p:nvSpPr>
          <p:cNvPr id="11" name="文本框 10"/>
          <p:cNvSpPr txBox="1"/>
          <p:nvPr>
            <p:custDataLst>
              <p:tags r:id="rId10"/>
            </p:custDataLst>
          </p:nvPr>
        </p:nvSpPr>
        <p:spPr>
          <a:xfrm>
            <a:off x="1104900" y="1729826"/>
            <a:ext cx="10363200" cy="300038"/>
          </a:xfrm>
          <a:prstGeom prst="rect">
            <a:avLst/>
          </a:prstGeom>
          <a:noFill/>
        </p:spPr>
        <p:txBody>
          <a:bodyPr wrap="square" lIns="0" tIns="0" rIns="0" bIns="0" rtlCol="0" anchor="t">
            <a:noAutofit/>
          </a:bodyPr>
          <a:p>
            <a:pPr algn="l"/>
            <a:r>
              <a:rPr b="1">
                <a:solidFill>
                  <a:schemeClr val="accent1">
                    <a:lumMod val="55833"/>
                  </a:schemeClr>
                </a:solidFill>
                <a:latin typeface="微软雅黑" panose="020B0503020204020204" charset="-122"/>
                <a:ea typeface="微软雅黑" panose="020B0503020204020204" charset="-122"/>
              </a:rPr>
              <a:t>盯住老问题、严治新动向</a:t>
            </a:r>
            <a:r>
              <a:rPr>
                <a:solidFill>
                  <a:schemeClr val="accent1">
                    <a:lumMod val="55833"/>
                  </a:schemeClr>
                </a:solidFill>
                <a:latin typeface="微软雅黑" panose="020B0503020204020204" charset="-122"/>
                <a:ea typeface="微软雅黑" panose="020B0503020204020204" charset="-122"/>
              </a:rPr>
              <a:t>，把纪律要求贯通到节日监督全过程。</a:t>
            </a:r>
            <a:endParaRPr>
              <a:solidFill>
                <a:schemeClr val="accent1">
                  <a:lumMod val="55833"/>
                </a:schemeClr>
              </a:solidFill>
              <a:latin typeface="微软雅黑" panose="020B0503020204020204" charset="-122"/>
              <a:ea typeface="微软雅黑" panose="020B0503020204020204" charset="-122"/>
            </a:endParaRPr>
          </a:p>
        </p:txBody>
      </p:sp>
      <p:sp>
        <p:nvSpPr>
          <p:cNvPr id="12" name="任意多边形 11"/>
          <p:cNvSpPr/>
          <p:nvPr>
            <p:custDataLst>
              <p:tags r:id="rId11"/>
            </p:custDataLst>
          </p:nvPr>
        </p:nvSpPr>
        <p:spPr>
          <a:xfrm>
            <a:off x="575945" y="2545080"/>
            <a:ext cx="3546475" cy="3926840"/>
          </a:xfrm>
          <a:custGeom>
            <a:avLst/>
            <a:gdLst>
              <a:gd name="sw" fmla="*/ 1 w 5585"/>
              <a:gd name="sh" fmla="*/ 1 h 6184"/>
              <a:gd name="mins" fmla="min sw sh"/>
              <a:gd name="dsw" fmla="+- 0 sw mins"/>
              <a:gd name="dsh" fmla="+- 0 sh mins"/>
              <a:gd name="p0x0" fmla="*/ 270 w 5585"/>
              <a:gd name="p0y0" fmla="*/ 0 h 6184"/>
              <a:gd name="p0x1" fmla="*/ 5315 w 5585"/>
              <a:gd name="p0y1" fmla="*/ 0 h 6184"/>
              <a:gd name="p0x2" fmla="*/ 5464 w 5585"/>
              <a:gd name="p0y2" fmla="*/ 0 h 6184"/>
              <a:gd name="p0x3" fmla="*/ 5585 w 5585"/>
              <a:gd name="p0y3" fmla="*/ 120 h 6184"/>
              <a:gd name="p0x4" fmla="*/ 5585 w 5585"/>
              <a:gd name="p0y4" fmla="*/ 270 h 6184"/>
              <a:gd name="p0x5" fmla="*/ 5585 w 5585"/>
              <a:gd name="p0y5" fmla="*/ 5914 h 6184"/>
              <a:gd name="p0x6" fmla="*/ 5585 w 5585"/>
              <a:gd name="p0y6" fmla="*/ 6063 h 6184"/>
              <a:gd name="p0x7" fmla="*/ 5464 w 5585"/>
              <a:gd name="p0y7" fmla="*/ 6184 h 6184"/>
              <a:gd name="p0x8" fmla="*/ 5315 w 5585"/>
              <a:gd name="p0y8" fmla="*/ 6184 h 6184"/>
              <a:gd name="p0x9" fmla="*/ 270 w 5585"/>
              <a:gd name="p0y9" fmla="*/ 6184 h 6184"/>
              <a:gd name="p0x10" fmla="*/ 120 w 5585"/>
              <a:gd name="p0y10" fmla="*/ 6184 h 6184"/>
              <a:gd name="p0x11" fmla="*/ 0 w 5585"/>
              <a:gd name="p0y11" fmla="*/ 6063 h 6184"/>
              <a:gd name="p0x12" fmla="*/ 0 w 5585"/>
              <a:gd name="p0y12" fmla="*/ 5914 h 6184"/>
              <a:gd name="p0x13" fmla="*/ 0 w 5585"/>
              <a:gd name="p0y13" fmla="*/ 270 h 6184"/>
              <a:gd name="p0x14" fmla="*/ 0 w 5585"/>
              <a:gd name="p0y14" fmla="*/ 120 h 6184"/>
              <a:gd name="p0x15" fmla="*/ 120 w 5585"/>
              <a:gd name="p0y15" fmla="*/ 0 h 6184"/>
              <a:gd name="p0x16" fmla="*/ 270 w 5585"/>
              <a:gd name="p0y16" fmla="*/ 0 h 618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9525" cmpd="sng">
            <a:solidFill>
              <a:schemeClr val="accent1">
                <a:lumMod val="21481"/>
                <a:lumOff val="78519"/>
              </a:schemeClr>
            </a:solidFill>
            <a:prstDash val="solid"/>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60" name="组合 59"/>
          <p:cNvGrpSpPr/>
          <p:nvPr/>
        </p:nvGrpSpPr>
        <p:grpSpPr>
          <a:xfrm>
            <a:off x="771525" y="2740025"/>
            <a:ext cx="3155950" cy="466090"/>
            <a:chOff x="1215" y="4315"/>
            <a:chExt cx="4970" cy="734"/>
          </a:xfrm>
        </p:grpSpPr>
        <p:sp>
          <p:nvSpPr>
            <p:cNvPr id="13" name="任意多边形 12"/>
            <p:cNvSpPr/>
            <p:nvPr>
              <p:custDataLst>
                <p:tags r:id="rId12"/>
              </p:custDataLst>
            </p:nvPr>
          </p:nvSpPr>
          <p:spPr>
            <a:xfrm>
              <a:off x="1215" y="4315"/>
              <a:ext cx="4970" cy="735"/>
            </a:xfrm>
            <a:custGeom>
              <a:avLst/>
              <a:gdLst>
                <a:gd name="sw" fmla="*/ 1 w 4970"/>
                <a:gd name="sh" fmla="*/ 1 h 735"/>
                <a:gd name="mins" fmla="min sw sh"/>
                <a:gd name="dsw" fmla="+- 0 sw mins"/>
                <a:gd name="dsh" fmla="+- 0 sh mins"/>
                <a:gd name="p0x0" fmla="*/ 0 w 4970"/>
                <a:gd name="p0y0" fmla="*/ 0 h 735"/>
                <a:gd name="p0x1" fmla="*/ 4970 w 4970"/>
                <a:gd name="p0y1" fmla="*/ 0 h 735"/>
                <a:gd name="p0x2" fmla="*/ 4970 w 4970"/>
                <a:gd name="p0y2" fmla="*/ 735 h 735"/>
                <a:gd name="p0x3" fmla="*/ 0 w 4970"/>
                <a:gd name="p0y3" fmla="*/ 735 h 735"/>
                <a:gd name="p0x4" fmla="*/ 0 w 4970"/>
                <a:gd name="p0y4" fmla="*/ 0 h 73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4" name="任意多边形 13"/>
            <p:cNvSpPr/>
            <p:nvPr>
              <p:custDataLst>
                <p:tags r:id="rId13"/>
              </p:custDataLst>
            </p:nvPr>
          </p:nvSpPr>
          <p:spPr>
            <a:xfrm>
              <a:off x="1215" y="5035"/>
              <a:ext cx="4970" cy="15"/>
            </a:xfrm>
            <a:custGeom>
              <a:avLst/>
              <a:gdLst>
                <a:gd name="sw" fmla="*/ 1 w 4970"/>
                <a:gd name="sh" fmla="*/ 1 h 15"/>
                <a:gd name="mins" fmla="min sw sh"/>
                <a:gd name="dsw" fmla="+- 0 sw mins"/>
                <a:gd name="dsh" fmla="+- 0 sh mins"/>
                <a:gd name="p0x0" fmla="*/ 4970 w 4970"/>
                <a:gd name="p0y0" fmla="*/ 15 h 15"/>
                <a:gd name="p0x1" fmla="*/ 0 w 4970"/>
                <a:gd name="p0y1" fmla="*/ 15 h 15"/>
                <a:gd name="p0x2" fmla="*/ 0 w 4970"/>
                <a:gd name="p0y2" fmla="*/ 0 h 15"/>
                <a:gd name="p0x3" fmla="*/ 4970 w 4970"/>
                <a:gd name="p0y3" fmla="*/ 0 h 15"/>
                <a:gd name="p0x4" fmla="*/ 4970 w 4970"/>
                <a:gd name="p0y4" fmla="*/ 15 h 15"/>
              </a:gdLst>
              <a:ahLst/>
              <a:cxnLst/>
              <a:pathLst>
                <a:path>
                  <a:moveTo>
                    <a:pt x="p0x0" y="p0y0"/>
                  </a:moveTo>
                  <a:lnTo>
                    <a:pt x="p0x1" y="p0y1"/>
                  </a:lnTo>
                  <a:lnTo>
                    <a:pt x="p0x2" y="p0y2"/>
                  </a:lnTo>
                  <a:lnTo>
                    <a:pt x="p0x3" y="p0y3"/>
                  </a:lnTo>
                  <a:lnTo>
                    <a:pt x="p0x4" y="p0y4"/>
                  </a:lnTo>
                  <a:close/>
                </a:path>
              </a:pathLst>
            </a:cu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6" name="任意多边形 15"/>
          <p:cNvSpPr/>
          <p:nvPr>
            <p:custDataLst>
              <p:tags r:id="rId14"/>
            </p:custDataLst>
          </p:nvPr>
        </p:nvSpPr>
        <p:spPr>
          <a:xfrm>
            <a:off x="775970" y="2745105"/>
            <a:ext cx="333375" cy="333375"/>
          </a:xfrm>
          <a:custGeom>
            <a:avLst/>
            <a:gdLst>
              <a:gd name="sw" fmla="*/ 1 w 525"/>
              <a:gd name="sh" fmla="*/ 1 h 525"/>
              <a:gd name="mins" fmla="min sw sh"/>
              <a:gd name="dsw" fmla="+- 0 sw mins"/>
              <a:gd name="dsh" fmla="+- 0 sh mins"/>
              <a:gd name="p0x0" fmla="*/ 180 w 525"/>
              <a:gd name="p0y0" fmla="*/ 0 h 525"/>
              <a:gd name="p0x1" fmla="*/ 345 w 525"/>
              <a:gd name="p0y1" fmla="*/ 0 h 525"/>
              <a:gd name="p0x2" fmla="*/ 444 w 525"/>
              <a:gd name="p0y2" fmla="*/ 0 h 525"/>
              <a:gd name="p0x3" fmla="*/ 525 w 525"/>
              <a:gd name="p0y3" fmla="*/ 80 h 525"/>
              <a:gd name="p0x4" fmla="*/ 525 w 525"/>
              <a:gd name="p0y4" fmla="*/ 180 h 525"/>
              <a:gd name="p0x5" fmla="*/ 525 w 525"/>
              <a:gd name="p0y5" fmla="*/ 345 h 525"/>
              <a:gd name="p0x6" fmla="*/ 525 w 525"/>
              <a:gd name="p0y6" fmla="*/ 444 h 525"/>
              <a:gd name="p0x7" fmla="*/ 444 w 525"/>
              <a:gd name="p0y7" fmla="*/ 525 h 525"/>
              <a:gd name="p0x8" fmla="*/ 345 w 525"/>
              <a:gd name="p0y8" fmla="*/ 525 h 525"/>
              <a:gd name="p0x9" fmla="*/ 180 w 525"/>
              <a:gd name="p0y9" fmla="*/ 525 h 525"/>
              <a:gd name="p0x10" fmla="*/ 80 w 525"/>
              <a:gd name="p0y10" fmla="*/ 525 h 525"/>
              <a:gd name="p0x11" fmla="*/ 0 w 525"/>
              <a:gd name="p0y11" fmla="*/ 444 h 525"/>
              <a:gd name="p0x12" fmla="*/ 0 w 525"/>
              <a:gd name="p0y12" fmla="*/ 345 h 525"/>
              <a:gd name="p0x13" fmla="*/ 0 w 525"/>
              <a:gd name="p0y13" fmla="*/ 180 h 525"/>
              <a:gd name="p0x14" fmla="*/ 0 w 525"/>
              <a:gd name="p0y14" fmla="*/ 80 h 525"/>
              <a:gd name="p0x15" fmla="*/ 80 w 525"/>
              <a:gd name="p0y15" fmla="*/ 0 h 525"/>
              <a:gd name="p0x16" fmla="*/ 180 w 525"/>
              <a:gd name="p0y16" fmla="*/ 0 h 5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96579"/>
            </a:schemeClr>
          </a:solidFill>
          <a:ln w="9525" cmpd="sng">
            <a:solidFill>
              <a:schemeClr val="accent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7" name="图片 16" descr="73882795-abf3-11f1-95bf-dad7c3c072c9"/>
          <p:cNvPicPr/>
          <p:nvPr>
            <p:custDataLst>
              <p:tags r:id="rId15"/>
            </p:custDataLst>
          </p:nvPr>
        </p:nvPicPr>
        <p:blipFill>
          <a:blip r:embed="rId16">
            <a:extLst>
              <a:ext uri="{96DAC541-7B7A-43D3-8B79-37D633B846F1}">
                <asvg:svgBlip xmlns:asvg="http://schemas.microsoft.com/office/drawing/2016/SVG/main" r:embed="rId17"/>
              </a:ext>
            </a:extLst>
          </a:blip>
          <a:srcRect t="-238" b="238"/>
          <a:stretch>
            <a:fillRect/>
          </a:stretch>
        </p:blipFill>
        <p:spPr>
          <a:xfrm>
            <a:off x="838200" y="2806700"/>
            <a:ext cx="209550" cy="209550"/>
          </a:xfrm>
          <a:prstGeom prst="rect">
            <a:avLst/>
          </a:prstGeom>
        </p:spPr>
      </p:pic>
      <p:sp>
        <p:nvSpPr>
          <p:cNvPr id="20" name="文本框 19"/>
          <p:cNvSpPr txBox="1"/>
          <p:nvPr>
            <p:custDataLst>
              <p:tags r:id="rId18"/>
            </p:custDataLst>
          </p:nvPr>
        </p:nvSpPr>
        <p:spPr>
          <a:xfrm>
            <a:off x="1228725" y="2729093"/>
            <a:ext cx="2698775" cy="365760"/>
          </a:xfrm>
          <a:prstGeom prst="rect">
            <a:avLst/>
          </a:prstGeom>
          <a:noFill/>
        </p:spPr>
        <p:txBody>
          <a:bodyPr wrap="square" lIns="0" tIns="0" rIns="0" bIns="0" rtlCol="0" anchor="t">
            <a:noAutofit/>
          </a:bodyPr>
          <a:p>
            <a:pPr algn="l">
              <a:lnSpc>
                <a:spcPct val="104000"/>
              </a:lnSpc>
            </a:pPr>
            <a:r>
              <a:rPr sz="2100" b="1" spc="42">
                <a:solidFill>
                  <a:srgbClr val="3F0707"/>
                </a:solidFill>
                <a:latin typeface="微软雅黑" panose="020B0503020204020204" charset="-122"/>
                <a:ea typeface="微软雅黑" panose="020B0503020204020204" charset="-122"/>
              </a:rPr>
              <a:t>易发多发问题</a:t>
            </a:r>
            <a:endParaRPr sz="2100" b="1" spc="42">
              <a:solidFill>
                <a:srgbClr val="3F0707"/>
              </a:solidFill>
              <a:latin typeface="微软雅黑" panose="020B0503020204020204" charset="-122"/>
              <a:ea typeface="微软雅黑" panose="020B0503020204020204" charset="-122"/>
            </a:endParaRPr>
          </a:p>
        </p:txBody>
      </p:sp>
      <p:grpSp>
        <p:nvGrpSpPr>
          <p:cNvPr id="61" name="组合 60"/>
          <p:cNvGrpSpPr/>
          <p:nvPr/>
        </p:nvGrpSpPr>
        <p:grpSpPr>
          <a:xfrm>
            <a:off x="771525" y="4274820"/>
            <a:ext cx="3155950" cy="1085850"/>
            <a:chOff x="1215" y="6732"/>
            <a:chExt cx="4970" cy="1710"/>
          </a:xfrm>
        </p:grpSpPr>
        <p:sp>
          <p:nvSpPr>
            <p:cNvPr id="21" name="任意多边形 20"/>
            <p:cNvSpPr/>
            <p:nvPr>
              <p:custDataLst>
                <p:tags r:id="rId19"/>
              </p:custDataLst>
            </p:nvPr>
          </p:nvSpPr>
          <p:spPr>
            <a:xfrm>
              <a:off x="1215" y="6732"/>
              <a:ext cx="4970" cy="1710"/>
            </a:xfrm>
            <a:custGeom>
              <a:avLst/>
              <a:gdLst>
                <a:gd name="sw" fmla="*/ 1 w 4970"/>
                <a:gd name="sh" fmla="*/ 1 h 1710"/>
                <a:gd name="mins" fmla="min sw sh"/>
                <a:gd name="dsw" fmla="+- 0 sw mins"/>
                <a:gd name="dsh" fmla="+- 0 sh mins"/>
                <a:gd name="p0x0" fmla="*/ 180 w 4970"/>
                <a:gd name="p0y0" fmla="*/ 0 h 1710"/>
                <a:gd name="p0x1" fmla="*/ 4790 w 4970"/>
                <a:gd name="p0y1" fmla="*/ 0 h 1710"/>
                <a:gd name="p0x2" fmla="*/ 4889 w 4970"/>
                <a:gd name="p0y2" fmla="*/ 0 h 1710"/>
                <a:gd name="p0x3" fmla="*/ 4970 w 4970"/>
                <a:gd name="p0y3" fmla="*/ 80 h 1710"/>
                <a:gd name="p0x4" fmla="*/ 4970 w 4970"/>
                <a:gd name="p0y4" fmla="*/ 180 h 1710"/>
                <a:gd name="p0x5" fmla="*/ 4970 w 4970"/>
                <a:gd name="p0y5" fmla="*/ 1530 h 1710"/>
                <a:gd name="p0x6" fmla="*/ 4970 w 4970"/>
                <a:gd name="p0y6" fmla="*/ 1629 h 1710"/>
                <a:gd name="p0x7" fmla="*/ 4889 w 4970"/>
                <a:gd name="p0y7" fmla="*/ 1710 h 1710"/>
                <a:gd name="p0x8" fmla="*/ 4790 w 4970"/>
                <a:gd name="p0y8" fmla="*/ 1710 h 1710"/>
                <a:gd name="p0x9" fmla="*/ 180 w 4970"/>
                <a:gd name="p0y9" fmla="*/ 1710 h 1710"/>
                <a:gd name="p0x10" fmla="*/ 80 w 4970"/>
                <a:gd name="p0y10" fmla="*/ 1710 h 1710"/>
                <a:gd name="p0x11" fmla="*/ 0 w 4970"/>
                <a:gd name="p0y11" fmla="*/ 1629 h 1710"/>
                <a:gd name="p0x12" fmla="*/ 0 w 4970"/>
                <a:gd name="p0y12" fmla="*/ 1530 h 1710"/>
                <a:gd name="p0x13" fmla="*/ 0 w 4970"/>
                <a:gd name="p0y13" fmla="*/ 180 h 1710"/>
                <a:gd name="p0x14" fmla="*/ 0 w 4970"/>
                <a:gd name="p0y14" fmla="*/ 80 h 1710"/>
                <a:gd name="p0x15" fmla="*/ 80 w 4970"/>
                <a:gd name="p0y15" fmla="*/ 0 h 1710"/>
                <a:gd name="p0x16" fmla="*/ 180 w 4970"/>
                <a:gd name="p0y16" fmla="*/ 0 h 171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DF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任意多边形 21"/>
            <p:cNvSpPr/>
            <p:nvPr>
              <p:custDataLst>
                <p:tags r:id="rId20"/>
              </p:custDataLst>
            </p:nvPr>
          </p:nvSpPr>
          <p:spPr>
            <a:xfrm>
              <a:off x="1326" y="6732"/>
              <a:ext cx="4806" cy="64"/>
            </a:xfrm>
            <a:custGeom>
              <a:avLst/>
              <a:gdLst>
                <a:gd name="sw" fmla="*/ 1 w 4806"/>
                <a:gd name="sh" fmla="*/ 1 h 63"/>
                <a:gd name="mins" fmla="min sw sh"/>
                <a:gd name="dsw" fmla="+- 0 sw mins"/>
                <a:gd name="dsh" fmla="+- 0 sh mins"/>
                <a:gd name="p0x0" fmla="*/ 68 w 4806"/>
                <a:gd name="p0y0" fmla="*/ 0 h 63"/>
                <a:gd name="p0x1" fmla="*/ 4678 w 4806"/>
                <a:gd name="p0y1" fmla="*/ 0 h 63"/>
                <a:gd name="p0x2" fmla="*/ 4728 w 4806"/>
                <a:gd name="p0y2" fmla="*/ 0 h 63"/>
                <a:gd name="p0x3" fmla="*/ 4773 w 4806"/>
                <a:gd name="p0y3" fmla="*/ 20 h 63"/>
                <a:gd name="p0x4" fmla="*/ 4806 w 4806"/>
                <a:gd name="p0y4" fmla="*/ 52 h 63"/>
                <a:gd name="p0x5" fmla="*/ 4795 w 4806"/>
                <a:gd name="p0y5" fmla="*/ 63 h 63"/>
                <a:gd name="p0x6" fmla="*/ 4765 w 4806"/>
                <a:gd name="p0y6" fmla="*/ 33 h 63"/>
                <a:gd name="p0x7" fmla="*/ 4724 w 4806"/>
                <a:gd name="p0y7" fmla="*/ 15 h 63"/>
                <a:gd name="p0x8" fmla="*/ 4678 w 4806"/>
                <a:gd name="p0y8" fmla="*/ 15 h 63"/>
                <a:gd name="p0x9" fmla="*/ 68 w 4806"/>
                <a:gd name="p0y9" fmla="*/ 15 h 63"/>
                <a:gd name="p0x10" fmla="*/ 50 w 4806"/>
                <a:gd name="p0y10" fmla="*/ 15 h 63"/>
                <a:gd name="p0x11" fmla="*/ 33 w 4806"/>
                <a:gd name="p0y11" fmla="*/ 19 h 63"/>
                <a:gd name="p0x12" fmla="*/ 17 w 4806"/>
                <a:gd name="p0y12" fmla="*/ 27 h 63"/>
                <a:gd name="p0x13" fmla="*/ 0 w 4806"/>
                <a:gd name="p0y13" fmla="*/ 13 h 63"/>
                <a:gd name="p0x14" fmla="*/ 0 w 4806"/>
                <a:gd name="p0y14" fmla="*/ 13 h 63"/>
                <a:gd name="p0x15" fmla="*/ 21 w 4806"/>
                <a:gd name="p0y15" fmla="*/ 4 h 63"/>
                <a:gd name="p0x16" fmla="*/ 44 w 4806"/>
                <a:gd name="p0y16" fmla="*/ 0 h 63"/>
                <a:gd name="p0x17" fmla="*/ 68 w 4806"/>
                <a:gd name="p0y17" fmla="*/ 0 h 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任意多边形 22"/>
            <p:cNvSpPr/>
            <p:nvPr>
              <p:custDataLst>
                <p:tags r:id="rId21"/>
              </p:custDataLst>
            </p:nvPr>
          </p:nvSpPr>
          <p:spPr>
            <a:xfrm>
              <a:off x="6121" y="6785"/>
              <a:ext cx="64" cy="1605"/>
            </a:xfrm>
            <a:custGeom>
              <a:avLst/>
              <a:gdLst>
                <a:gd name="sw" fmla="*/ 1 w 63"/>
                <a:gd name="sh" fmla="*/ 1 h 1604"/>
                <a:gd name="mins" fmla="min sw sh"/>
                <a:gd name="dsw" fmla="+- 0 sw mins"/>
                <a:gd name="dsh" fmla="+- 0 sh mins"/>
                <a:gd name="p0x0" fmla="*/ 63 w 63"/>
                <a:gd name="p0y0" fmla="*/ 127 h 1604"/>
                <a:gd name="p0x1" fmla="*/ 63 w 63"/>
                <a:gd name="p0y1" fmla="*/ 1477 h 1604"/>
                <a:gd name="p0x2" fmla="*/ 63 w 63"/>
                <a:gd name="p0y2" fmla="*/ 1526 h 1604"/>
                <a:gd name="p0x3" fmla="*/ 43 w 63"/>
                <a:gd name="p0y3" fmla="*/ 1571 h 1604"/>
                <a:gd name="p0x4" fmla="*/ 10 w 63"/>
                <a:gd name="p0y4" fmla="*/ 1604 h 1604"/>
                <a:gd name="p0x5" fmla="*/ 0 w 63"/>
                <a:gd name="p0y5" fmla="*/ 1593 h 1604"/>
                <a:gd name="p0x6" fmla="*/ 29 w 63"/>
                <a:gd name="p0y6" fmla="*/ 1564 h 1604"/>
                <a:gd name="p0x7" fmla="*/ 48 w 63"/>
                <a:gd name="p0y7" fmla="*/ 1522 h 1604"/>
                <a:gd name="p0x8" fmla="*/ 48 w 63"/>
                <a:gd name="p0y8" fmla="*/ 1477 h 1604"/>
                <a:gd name="p0x9" fmla="*/ 48 w 63"/>
                <a:gd name="p0y9" fmla="*/ 127 h 1604"/>
                <a:gd name="p0x10" fmla="*/ 48 w 63"/>
                <a:gd name="p0y10" fmla="*/ 81 h 1604"/>
                <a:gd name="p0x11" fmla="*/ 29 w 63"/>
                <a:gd name="p0y11" fmla="*/ 40 h 1604"/>
                <a:gd name="p0x12" fmla="*/ 0 w 63"/>
                <a:gd name="p0y12" fmla="*/ 10 h 1604"/>
                <a:gd name="p0x13" fmla="*/ 10 w 63"/>
                <a:gd name="p0y13" fmla="*/ 0 h 1604"/>
                <a:gd name="p0x14" fmla="*/ 43 w 63"/>
                <a:gd name="p0y14" fmla="*/ 32 h 1604"/>
                <a:gd name="p0x15" fmla="*/ 63 w 63"/>
                <a:gd name="p0y15" fmla="*/ 77 h 1604"/>
                <a:gd name="p0x16" fmla="*/ 63 w 63"/>
                <a:gd name="p0y16" fmla="*/ 127 h 160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4" name="任意多边形 23"/>
            <p:cNvSpPr/>
            <p:nvPr>
              <p:custDataLst>
                <p:tags r:id="rId22"/>
              </p:custDataLst>
            </p:nvPr>
          </p:nvSpPr>
          <p:spPr>
            <a:xfrm>
              <a:off x="1326" y="8379"/>
              <a:ext cx="4806" cy="63"/>
            </a:xfrm>
            <a:custGeom>
              <a:avLst/>
              <a:gdLst>
                <a:gd name="sw" fmla="*/ 1 w 4806"/>
                <a:gd name="sh" fmla="*/ 1 h 63"/>
                <a:gd name="mins" fmla="min sw sh"/>
                <a:gd name="dsw" fmla="+- 0 sw mins"/>
                <a:gd name="dsh" fmla="+- 0 sh mins"/>
                <a:gd name="p0x0" fmla="*/ 4678 w 4806"/>
                <a:gd name="p0y0" fmla="*/ 63 h 63"/>
                <a:gd name="p0x1" fmla="*/ 68 w 4806"/>
                <a:gd name="p0y1" fmla="*/ 63 h 63"/>
                <a:gd name="p0x2" fmla="*/ 44 w 4806"/>
                <a:gd name="p0y2" fmla="*/ 63 h 63"/>
                <a:gd name="p0x3" fmla="*/ 21 w 4806"/>
                <a:gd name="p0y3" fmla="*/ 58 h 63"/>
                <a:gd name="p0x4" fmla="*/ 0 w 4806"/>
                <a:gd name="p0y4" fmla="*/ 49 h 63"/>
                <a:gd name="p0x5" fmla="*/ 17 w 4806"/>
                <a:gd name="p0y5" fmla="*/ 35 h 63"/>
                <a:gd name="p0x6" fmla="*/ 17 w 4806"/>
                <a:gd name="p0y6" fmla="*/ 35 h 63"/>
                <a:gd name="p0x7" fmla="*/ 33 w 4806"/>
                <a:gd name="p0y7" fmla="*/ 43 h 63"/>
                <a:gd name="p0x8" fmla="*/ 50 w 4806"/>
                <a:gd name="p0y8" fmla="*/ 48 h 63"/>
                <a:gd name="p0x9" fmla="*/ 68 w 4806"/>
                <a:gd name="p0y9" fmla="*/ 48 h 63"/>
                <a:gd name="p0x10" fmla="*/ 4678 w 4806"/>
                <a:gd name="p0y10" fmla="*/ 48 h 63"/>
                <a:gd name="p0x11" fmla="*/ 4724 w 4806"/>
                <a:gd name="p0y11" fmla="*/ 48 h 63"/>
                <a:gd name="p0x12" fmla="*/ 4765 w 4806"/>
                <a:gd name="p0y12" fmla="*/ 29 h 63"/>
                <a:gd name="p0x13" fmla="*/ 4795 w 4806"/>
                <a:gd name="p0y13" fmla="*/ 0 h 63"/>
                <a:gd name="p0x14" fmla="*/ 4806 w 4806"/>
                <a:gd name="p0y14" fmla="*/ 10 h 63"/>
                <a:gd name="p0x15" fmla="*/ 4773 w 4806"/>
                <a:gd name="p0y15" fmla="*/ 43 h 63"/>
                <a:gd name="p0x16" fmla="*/ 4728 w 4806"/>
                <a:gd name="p0y16" fmla="*/ 63 h 63"/>
                <a:gd name="p0x17" fmla="*/ 4678 w 4806"/>
                <a:gd name="p0y17" fmla="*/ 63 h 6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5" name="任意多边形 24"/>
            <p:cNvSpPr/>
            <p:nvPr>
              <p:custDataLst>
                <p:tags r:id="rId23"/>
              </p:custDataLst>
            </p:nvPr>
          </p:nvSpPr>
          <p:spPr>
            <a:xfrm>
              <a:off x="1215" y="6746"/>
              <a:ext cx="128" cy="1683"/>
            </a:xfrm>
            <a:custGeom>
              <a:avLst/>
              <a:gdLst>
                <a:gd name="sw" fmla="*/ 1 w 128"/>
                <a:gd name="sh" fmla="*/ 1 h 1682"/>
                <a:gd name="mins" fmla="min sw sh"/>
                <a:gd name="dsw" fmla="+- 0 sw mins"/>
                <a:gd name="dsh" fmla="+- 0 sh mins"/>
                <a:gd name="p0x0" fmla="*/ 0 w 128"/>
                <a:gd name="p0y0" fmla="*/ 1516 h 1682"/>
                <a:gd name="p0x1" fmla="*/ 0 w 128"/>
                <a:gd name="p0y1" fmla="*/ 166 h 1682"/>
                <a:gd name="p0x2" fmla="*/ 0 w 128"/>
                <a:gd name="p0y2" fmla="*/ 91 h 1682"/>
                <a:gd name="p0x3" fmla="*/ 45 w 128"/>
                <a:gd name="p0y3" fmla="*/ 27 h 1682"/>
                <a:gd name="p0x4" fmla="*/ 111 w 128"/>
                <a:gd name="p0y4" fmla="*/ 0 h 1682"/>
                <a:gd name="p0x5" fmla="*/ 128 w 128"/>
                <a:gd name="p0y5" fmla="*/ 13 h 1682"/>
                <a:gd name="p0x6" fmla="*/ 128 w 128"/>
                <a:gd name="p0y6" fmla="*/ 13 h 1682"/>
                <a:gd name="p0x7" fmla="*/ 79 w 128"/>
                <a:gd name="p0y7" fmla="*/ 38 h 1682"/>
                <a:gd name="p0x8" fmla="*/ 45 w 128"/>
                <a:gd name="p0y8" fmla="*/ 97 h 1682"/>
                <a:gd name="p0x9" fmla="*/ 45 w 128"/>
                <a:gd name="p0y9" fmla="*/ 166 h 1682"/>
                <a:gd name="p0x10" fmla="*/ 45 w 128"/>
                <a:gd name="p0y10" fmla="*/ 1516 h 1682"/>
                <a:gd name="p0x11" fmla="*/ 45 w 128"/>
                <a:gd name="p0y11" fmla="*/ 1585 h 1682"/>
                <a:gd name="p0x12" fmla="*/ 79 w 128"/>
                <a:gd name="p0y12" fmla="*/ 1643 h 1682"/>
                <a:gd name="p0x13" fmla="*/ 128 w 128"/>
                <a:gd name="p0y13" fmla="*/ 1668 h 1682"/>
                <a:gd name="p0x14" fmla="*/ 111 w 128"/>
                <a:gd name="p0y14" fmla="*/ 1682 h 1682"/>
                <a:gd name="p0x15" fmla="*/ 111 w 128"/>
                <a:gd name="p0y15" fmla="*/ 1682 h 1682"/>
                <a:gd name="p0x16" fmla="*/ 45 w 128"/>
                <a:gd name="p0y16" fmla="*/ 1655 h 1682"/>
                <a:gd name="p0x17" fmla="*/ 0 w 128"/>
                <a:gd name="p0y17" fmla="*/ 1591 h 1682"/>
                <a:gd name="p0x18" fmla="*/ 0 w 128"/>
                <a:gd name="p0y18" fmla="*/ 1516 h 168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7" name="文本框 26"/>
          <p:cNvSpPr txBox="1"/>
          <p:nvPr>
            <p:custDataLst>
              <p:tags r:id="rId24"/>
            </p:custDataLst>
          </p:nvPr>
        </p:nvSpPr>
        <p:spPr>
          <a:xfrm>
            <a:off x="952500" y="4346829"/>
            <a:ext cx="2667000" cy="9382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紧盯</a:t>
            </a:r>
            <a:r>
              <a:rPr sz="1500" b="1">
                <a:solidFill>
                  <a:schemeClr val="tx2"/>
                </a:solidFill>
                <a:latin typeface="微软雅黑" panose="020B0503020204020204" charset="-122"/>
                <a:ea typeface="微软雅黑" panose="020B0503020204020204" charset="-122"/>
              </a:rPr>
              <a:t>违规收送礼品礼金、隐蔽场所违规吃喝、公车私用、违规操办婚丧喜庆</a:t>
            </a:r>
            <a:r>
              <a:rPr sz="1500">
                <a:solidFill>
                  <a:srgbClr val="6B3333"/>
                </a:solidFill>
                <a:latin typeface="微软雅黑" panose="020B0503020204020204" charset="-122"/>
                <a:ea typeface="微软雅黑" panose="020B0503020204020204" charset="-122"/>
              </a:rPr>
              <a:t>等</a:t>
            </a:r>
            <a:r>
              <a:rPr sz="1500" b="1">
                <a:solidFill>
                  <a:schemeClr val="tx2"/>
                </a:solidFill>
                <a:latin typeface="微软雅黑" panose="020B0503020204020204" charset="-122"/>
                <a:ea typeface="微软雅黑" panose="020B0503020204020204" charset="-122"/>
              </a:rPr>
              <a:t>易发多发问题</a:t>
            </a:r>
            <a:endParaRPr sz="1500" b="1">
              <a:solidFill>
                <a:schemeClr val="tx2"/>
              </a:solidFill>
              <a:latin typeface="微软雅黑" panose="020B0503020204020204" charset="-122"/>
              <a:ea typeface="微软雅黑" panose="020B0503020204020204" charset="-122"/>
            </a:endParaRPr>
          </a:p>
        </p:txBody>
      </p:sp>
      <p:sp>
        <p:nvSpPr>
          <p:cNvPr id="28" name="任意多边形 27"/>
          <p:cNvSpPr/>
          <p:nvPr>
            <p:custDataLst>
              <p:tags r:id="rId25"/>
            </p:custDataLst>
          </p:nvPr>
        </p:nvSpPr>
        <p:spPr>
          <a:xfrm>
            <a:off x="4322445" y="2545080"/>
            <a:ext cx="3546475" cy="3926840"/>
          </a:xfrm>
          <a:custGeom>
            <a:avLst/>
            <a:gdLst>
              <a:gd name="sw" fmla="*/ 1 w 5585"/>
              <a:gd name="sh" fmla="*/ 1 h 6184"/>
              <a:gd name="mins" fmla="min sw sh"/>
              <a:gd name="dsw" fmla="+- 0 sw mins"/>
              <a:gd name="dsh" fmla="+- 0 sh mins"/>
              <a:gd name="p0x0" fmla="*/ 270 w 5585"/>
              <a:gd name="p0y0" fmla="*/ 0 h 6184"/>
              <a:gd name="p0x1" fmla="*/ 5315 w 5585"/>
              <a:gd name="p0y1" fmla="*/ 0 h 6184"/>
              <a:gd name="p0x2" fmla="*/ 5464 w 5585"/>
              <a:gd name="p0y2" fmla="*/ 0 h 6184"/>
              <a:gd name="p0x3" fmla="*/ 5585 w 5585"/>
              <a:gd name="p0y3" fmla="*/ 120 h 6184"/>
              <a:gd name="p0x4" fmla="*/ 5585 w 5585"/>
              <a:gd name="p0y4" fmla="*/ 270 h 6184"/>
              <a:gd name="p0x5" fmla="*/ 5585 w 5585"/>
              <a:gd name="p0y5" fmla="*/ 5914 h 6184"/>
              <a:gd name="p0x6" fmla="*/ 5585 w 5585"/>
              <a:gd name="p0y6" fmla="*/ 6063 h 6184"/>
              <a:gd name="p0x7" fmla="*/ 5464 w 5585"/>
              <a:gd name="p0y7" fmla="*/ 6184 h 6184"/>
              <a:gd name="p0x8" fmla="*/ 5315 w 5585"/>
              <a:gd name="p0y8" fmla="*/ 6184 h 6184"/>
              <a:gd name="p0x9" fmla="*/ 270 w 5585"/>
              <a:gd name="p0y9" fmla="*/ 6184 h 6184"/>
              <a:gd name="p0x10" fmla="*/ 120 w 5585"/>
              <a:gd name="p0y10" fmla="*/ 6184 h 6184"/>
              <a:gd name="p0x11" fmla="*/ 0 w 5585"/>
              <a:gd name="p0y11" fmla="*/ 6063 h 6184"/>
              <a:gd name="p0x12" fmla="*/ 0 w 5585"/>
              <a:gd name="p0y12" fmla="*/ 5914 h 6184"/>
              <a:gd name="p0x13" fmla="*/ 0 w 5585"/>
              <a:gd name="p0y13" fmla="*/ 270 h 6184"/>
              <a:gd name="p0x14" fmla="*/ 0 w 5585"/>
              <a:gd name="p0y14" fmla="*/ 120 h 6184"/>
              <a:gd name="p0x15" fmla="*/ 120 w 5585"/>
              <a:gd name="p0y15" fmla="*/ 0 h 6184"/>
              <a:gd name="p0x16" fmla="*/ 270 w 5585"/>
              <a:gd name="p0y16" fmla="*/ 0 h 618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9525" cmpd="sng">
            <a:solidFill>
              <a:schemeClr val="accent1">
                <a:lumMod val="21481"/>
                <a:lumOff val="78519"/>
              </a:schemeClr>
            </a:solidFill>
            <a:prstDash val="solid"/>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62" name="组合 61"/>
          <p:cNvGrpSpPr/>
          <p:nvPr/>
        </p:nvGrpSpPr>
        <p:grpSpPr>
          <a:xfrm>
            <a:off x="4518025" y="2740025"/>
            <a:ext cx="3155950" cy="466090"/>
            <a:chOff x="7115" y="4315"/>
            <a:chExt cx="4970" cy="734"/>
          </a:xfrm>
        </p:grpSpPr>
        <p:sp>
          <p:nvSpPr>
            <p:cNvPr id="29" name="任意多边形 28"/>
            <p:cNvSpPr/>
            <p:nvPr>
              <p:custDataLst>
                <p:tags r:id="rId26"/>
              </p:custDataLst>
            </p:nvPr>
          </p:nvSpPr>
          <p:spPr>
            <a:xfrm>
              <a:off x="7115" y="4315"/>
              <a:ext cx="4970" cy="735"/>
            </a:xfrm>
            <a:custGeom>
              <a:avLst/>
              <a:gdLst>
                <a:gd name="sw" fmla="*/ 1 w 4970"/>
                <a:gd name="sh" fmla="*/ 1 h 735"/>
                <a:gd name="mins" fmla="min sw sh"/>
                <a:gd name="dsw" fmla="+- 0 sw mins"/>
                <a:gd name="dsh" fmla="+- 0 sh mins"/>
                <a:gd name="p0x0" fmla="*/ 0 w 4970"/>
                <a:gd name="p0y0" fmla="*/ 0 h 735"/>
                <a:gd name="p0x1" fmla="*/ 4970 w 4970"/>
                <a:gd name="p0y1" fmla="*/ 0 h 735"/>
                <a:gd name="p0x2" fmla="*/ 4970 w 4970"/>
                <a:gd name="p0y2" fmla="*/ 735 h 735"/>
                <a:gd name="p0x3" fmla="*/ 0 w 4970"/>
                <a:gd name="p0y3" fmla="*/ 735 h 735"/>
                <a:gd name="p0x4" fmla="*/ 0 w 4970"/>
                <a:gd name="p0y4" fmla="*/ 0 h 73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0" name="任意多边形 29"/>
            <p:cNvSpPr/>
            <p:nvPr>
              <p:custDataLst>
                <p:tags r:id="rId27"/>
              </p:custDataLst>
            </p:nvPr>
          </p:nvSpPr>
          <p:spPr>
            <a:xfrm>
              <a:off x="7115" y="5035"/>
              <a:ext cx="4970" cy="15"/>
            </a:xfrm>
            <a:custGeom>
              <a:avLst/>
              <a:gdLst>
                <a:gd name="sw" fmla="*/ 1 w 4970"/>
                <a:gd name="sh" fmla="*/ 1 h 15"/>
                <a:gd name="mins" fmla="min sw sh"/>
                <a:gd name="dsw" fmla="+- 0 sw mins"/>
                <a:gd name="dsh" fmla="+- 0 sh mins"/>
                <a:gd name="p0x0" fmla="*/ 4970 w 4970"/>
                <a:gd name="p0y0" fmla="*/ 15 h 15"/>
                <a:gd name="p0x1" fmla="*/ 0 w 4970"/>
                <a:gd name="p0y1" fmla="*/ 15 h 15"/>
                <a:gd name="p0x2" fmla="*/ 0 w 4970"/>
                <a:gd name="p0y2" fmla="*/ 0 h 15"/>
                <a:gd name="p0x3" fmla="*/ 4970 w 4970"/>
                <a:gd name="p0y3" fmla="*/ 0 h 15"/>
                <a:gd name="p0x4" fmla="*/ 4970 w 4970"/>
                <a:gd name="p0y4" fmla="*/ 15 h 15"/>
              </a:gdLst>
              <a:ahLst/>
              <a:cxnLst/>
              <a:pathLst>
                <a:path>
                  <a:moveTo>
                    <a:pt x="p0x0" y="p0y0"/>
                  </a:moveTo>
                  <a:lnTo>
                    <a:pt x="p0x1" y="p0y1"/>
                  </a:lnTo>
                  <a:lnTo>
                    <a:pt x="p0x2" y="p0y2"/>
                  </a:lnTo>
                  <a:lnTo>
                    <a:pt x="p0x3" y="p0y3"/>
                  </a:lnTo>
                  <a:lnTo>
                    <a:pt x="p0x4" y="p0y4"/>
                  </a:lnTo>
                  <a:close/>
                </a:path>
              </a:pathLst>
            </a:cu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2" name="任意多边形 31"/>
          <p:cNvSpPr/>
          <p:nvPr>
            <p:custDataLst>
              <p:tags r:id="rId28"/>
            </p:custDataLst>
          </p:nvPr>
        </p:nvSpPr>
        <p:spPr>
          <a:xfrm>
            <a:off x="4522470" y="2745105"/>
            <a:ext cx="333375" cy="333375"/>
          </a:xfrm>
          <a:custGeom>
            <a:avLst/>
            <a:gdLst>
              <a:gd name="sw" fmla="*/ 1 w 525"/>
              <a:gd name="sh" fmla="*/ 1 h 525"/>
              <a:gd name="mins" fmla="min sw sh"/>
              <a:gd name="dsw" fmla="+- 0 sw mins"/>
              <a:gd name="dsh" fmla="+- 0 sh mins"/>
              <a:gd name="p0x0" fmla="*/ 180 w 525"/>
              <a:gd name="p0y0" fmla="*/ 0 h 525"/>
              <a:gd name="p0x1" fmla="*/ 345 w 525"/>
              <a:gd name="p0y1" fmla="*/ 0 h 525"/>
              <a:gd name="p0x2" fmla="*/ 444 w 525"/>
              <a:gd name="p0y2" fmla="*/ 0 h 525"/>
              <a:gd name="p0x3" fmla="*/ 525 w 525"/>
              <a:gd name="p0y3" fmla="*/ 80 h 525"/>
              <a:gd name="p0x4" fmla="*/ 525 w 525"/>
              <a:gd name="p0y4" fmla="*/ 180 h 525"/>
              <a:gd name="p0x5" fmla="*/ 525 w 525"/>
              <a:gd name="p0y5" fmla="*/ 345 h 525"/>
              <a:gd name="p0x6" fmla="*/ 525 w 525"/>
              <a:gd name="p0y6" fmla="*/ 444 h 525"/>
              <a:gd name="p0x7" fmla="*/ 444 w 525"/>
              <a:gd name="p0y7" fmla="*/ 525 h 525"/>
              <a:gd name="p0x8" fmla="*/ 345 w 525"/>
              <a:gd name="p0y8" fmla="*/ 525 h 525"/>
              <a:gd name="p0x9" fmla="*/ 180 w 525"/>
              <a:gd name="p0y9" fmla="*/ 525 h 525"/>
              <a:gd name="p0x10" fmla="*/ 80 w 525"/>
              <a:gd name="p0y10" fmla="*/ 525 h 525"/>
              <a:gd name="p0x11" fmla="*/ 0 w 525"/>
              <a:gd name="p0y11" fmla="*/ 444 h 525"/>
              <a:gd name="p0x12" fmla="*/ 0 w 525"/>
              <a:gd name="p0y12" fmla="*/ 345 h 525"/>
              <a:gd name="p0x13" fmla="*/ 0 w 525"/>
              <a:gd name="p0y13" fmla="*/ 180 h 525"/>
              <a:gd name="p0x14" fmla="*/ 0 w 525"/>
              <a:gd name="p0y14" fmla="*/ 80 h 525"/>
              <a:gd name="p0x15" fmla="*/ 80 w 525"/>
              <a:gd name="p0y15" fmla="*/ 0 h 525"/>
              <a:gd name="p0x16" fmla="*/ 180 w 525"/>
              <a:gd name="p0y16" fmla="*/ 0 h 5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96579"/>
            </a:schemeClr>
          </a:solidFill>
          <a:ln w="9525" cmpd="sng">
            <a:solidFill>
              <a:schemeClr val="accent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33" name="图片 32" descr="738827b0-abf3-11f1-95bf-dad7c3c072c9"/>
          <p:cNvPicPr/>
          <p:nvPr>
            <p:custDataLst>
              <p:tags r:id="rId29"/>
            </p:custDataLst>
          </p:nvPr>
        </p:nvPicPr>
        <p:blipFill>
          <a:blip r:embed="rId30">
            <a:extLst>
              <a:ext uri="{96DAC541-7B7A-43D3-8B79-37D633B846F1}">
                <asvg:svgBlip xmlns:asvg="http://schemas.microsoft.com/office/drawing/2016/SVG/main" r:embed="rId31"/>
              </a:ext>
            </a:extLst>
          </a:blip>
          <a:srcRect l="-12" t="-238" r="12" b="238"/>
          <a:stretch>
            <a:fillRect/>
          </a:stretch>
        </p:blipFill>
        <p:spPr>
          <a:xfrm>
            <a:off x="4584700" y="2806700"/>
            <a:ext cx="209550" cy="209550"/>
          </a:xfrm>
          <a:prstGeom prst="rect">
            <a:avLst/>
          </a:prstGeom>
        </p:spPr>
      </p:pic>
      <p:sp>
        <p:nvSpPr>
          <p:cNvPr id="36" name="文本框 35"/>
          <p:cNvSpPr txBox="1"/>
          <p:nvPr>
            <p:custDataLst>
              <p:tags r:id="rId32"/>
            </p:custDataLst>
          </p:nvPr>
        </p:nvSpPr>
        <p:spPr>
          <a:xfrm>
            <a:off x="4975251" y="2729093"/>
            <a:ext cx="2698775" cy="365760"/>
          </a:xfrm>
          <a:prstGeom prst="rect">
            <a:avLst/>
          </a:prstGeom>
          <a:noFill/>
        </p:spPr>
        <p:txBody>
          <a:bodyPr wrap="square" lIns="0" tIns="0" rIns="0" bIns="0" rtlCol="0" anchor="t">
            <a:noAutofit/>
          </a:bodyPr>
          <a:p>
            <a:pPr algn="l">
              <a:lnSpc>
                <a:spcPct val="104000"/>
              </a:lnSpc>
            </a:pPr>
            <a:r>
              <a:rPr sz="2100" b="1" spc="42">
                <a:solidFill>
                  <a:srgbClr val="3F0707"/>
                </a:solidFill>
                <a:latin typeface="微软雅黑" panose="020B0503020204020204" charset="-122"/>
                <a:ea typeface="微软雅黑" panose="020B0503020204020204" charset="-122"/>
              </a:rPr>
              <a:t>风腐同查同治</a:t>
            </a:r>
            <a:endParaRPr sz="2100" b="1" spc="42">
              <a:solidFill>
                <a:srgbClr val="3F0707"/>
              </a:solidFill>
              <a:latin typeface="微软雅黑" panose="020B0503020204020204" charset="-122"/>
              <a:ea typeface="微软雅黑" panose="020B0503020204020204" charset="-122"/>
            </a:endParaRPr>
          </a:p>
        </p:txBody>
      </p:sp>
      <p:grpSp>
        <p:nvGrpSpPr>
          <p:cNvPr id="63" name="组合 62"/>
          <p:cNvGrpSpPr/>
          <p:nvPr/>
        </p:nvGrpSpPr>
        <p:grpSpPr>
          <a:xfrm>
            <a:off x="4518025" y="4274820"/>
            <a:ext cx="3155950" cy="1085850"/>
            <a:chOff x="7115" y="6732"/>
            <a:chExt cx="4970" cy="1710"/>
          </a:xfrm>
        </p:grpSpPr>
        <p:sp>
          <p:nvSpPr>
            <p:cNvPr id="37" name="任意多边形 36"/>
            <p:cNvSpPr/>
            <p:nvPr>
              <p:custDataLst>
                <p:tags r:id="rId33"/>
              </p:custDataLst>
            </p:nvPr>
          </p:nvSpPr>
          <p:spPr>
            <a:xfrm>
              <a:off x="7115" y="6732"/>
              <a:ext cx="4970" cy="1710"/>
            </a:xfrm>
            <a:custGeom>
              <a:avLst/>
              <a:gdLst>
                <a:gd name="sw" fmla="*/ 1 w 4970"/>
                <a:gd name="sh" fmla="*/ 1 h 1710"/>
                <a:gd name="mins" fmla="min sw sh"/>
                <a:gd name="dsw" fmla="+- 0 sw mins"/>
                <a:gd name="dsh" fmla="+- 0 sh mins"/>
                <a:gd name="p0x0" fmla="*/ 180 w 4970"/>
                <a:gd name="p0y0" fmla="*/ 0 h 1710"/>
                <a:gd name="p0x1" fmla="*/ 4790 w 4970"/>
                <a:gd name="p0y1" fmla="*/ 0 h 1710"/>
                <a:gd name="p0x2" fmla="*/ 4889 w 4970"/>
                <a:gd name="p0y2" fmla="*/ 0 h 1710"/>
                <a:gd name="p0x3" fmla="*/ 4970 w 4970"/>
                <a:gd name="p0y3" fmla="*/ 80 h 1710"/>
                <a:gd name="p0x4" fmla="*/ 4970 w 4970"/>
                <a:gd name="p0y4" fmla="*/ 180 h 1710"/>
                <a:gd name="p0x5" fmla="*/ 4970 w 4970"/>
                <a:gd name="p0y5" fmla="*/ 1530 h 1710"/>
                <a:gd name="p0x6" fmla="*/ 4970 w 4970"/>
                <a:gd name="p0y6" fmla="*/ 1629 h 1710"/>
                <a:gd name="p0x7" fmla="*/ 4889 w 4970"/>
                <a:gd name="p0y7" fmla="*/ 1710 h 1710"/>
                <a:gd name="p0x8" fmla="*/ 4790 w 4970"/>
                <a:gd name="p0y8" fmla="*/ 1710 h 1710"/>
                <a:gd name="p0x9" fmla="*/ 180 w 4970"/>
                <a:gd name="p0y9" fmla="*/ 1710 h 1710"/>
                <a:gd name="p0x10" fmla="*/ 80 w 4970"/>
                <a:gd name="p0y10" fmla="*/ 1710 h 1710"/>
                <a:gd name="p0x11" fmla="*/ 0 w 4970"/>
                <a:gd name="p0y11" fmla="*/ 1629 h 1710"/>
                <a:gd name="p0x12" fmla="*/ 0 w 4970"/>
                <a:gd name="p0y12" fmla="*/ 1530 h 1710"/>
                <a:gd name="p0x13" fmla="*/ 0 w 4970"/>
                <a:gd name="p0y13" fmla="*/ 180 h 1710"/>
                <a:gd name="p0x14" fmla="*/ 0 w 4970"/>
                <a:gd name="p0y14" fmla="*/ 80 h 1710"/>
                <a:gd name="p0x15" fmla="*/ 80 w 4970"/>
                <a:gd name="p0y15" fmla="*/ 0 h 1710"/>
                <a:gd name="p0x16" fmla="*/ 180 w 4970"/>
                <a:gd name="p0y16" fmla="*/ 0 h 171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DF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8" name="任意多边形 37"/>
            <p:cNvSpPr/>
            <p:nvPr>
              <p:custDataLst>
                <p:tags r:id="rId34"/>
              </p:custDataLst>
            </p:nvPr>
          </p:nvSpPr>
          <p:spPr>
            <a:xfrm>
              <a:off x="7226" y="6732"/>
              <a:ext cx="4806" cy="64"/>
            </a:xfrm>
            <a:custGeom>
              <a:avLst/>
              <a:gdLst>
                <a:gd name="sw" fmla="*/ 1 w 4806"/>
                <a:gd name="sh" fmla="*/ 1 h 63"/>
                <a:gd name="mins" fmla="min sw sh"/>
                <a:gd name="dsw" fmla="+- 0 sw mins"/>
                <a:gd name="dsh" fmla="+- 0 sh mins"/>
                <a:gd name="p0x0" fmla="*/ 68 w 4806"/>
                <a:gd name="p0y0" fmla="*/ 0 h 63"/>
                <a:gd name="p0x1" fmla="*/ 4678 w 4806"/>
                <a:gd name="p0y1" fmla="*/ 0 h 63"/>
                <a:gd name="p0x2" fmla="*/ 4728 w 4806"/>
                <a:gd name="p0y2" fmla="*/ 0 h 63"/>
                <a:gd name="p0x3" fmla="*/ 4773 w 4806"/>
                <a:gd name="p0y3" fmla="*/ 20 h 63"/>
                <a:gd name="p0x4" fmla="*/ 4806 w 4806"/>
                <a:gd name="p0y4" fmla="*/ 52 h 63"/>
                <a:gd name="p0x5" fmla="*/ 4795 w 4806"/>
                <a:gd name="p0y5" fmla="*/ 63 h 63"/>
                <a:gd name="p0x6" fmla="*/ 4765 w 4806"/>
                <a:gd name="p0y6" fmla="*/ 33 h 63"/>
                <a:gd name="p0x7" fmla="*/ 4724 w 4806"/>
                <a:gd name="p0y7" fmla="*/ 15 h 63"/>
                <a:gd name="p0x8" fmla="*/ 4678 w 4806"/>
                <a:gd name="p0y8" fmla="*/ 15 h 63"/>
                <a:gd name="p0x9" fmla="*/ 68 w 4806"/>
                <a:gd name="p0y9" fmla="*/ 15 h 63"/>
                <a:gd name="p0x10" fmla="*/ 50 w 4806"/>
                <a:gd name="p0y10" fmla="*/ 15 h 63"/>
                <a:gd name="p0x11" fmla="*/ 33 w 4806"/>
                <a:gd name="p0y11" fmla="*/ 19 h 63"/>
                <a:gd name="p0x12" fmla="*/ 17 w 4806"/>
                <a:gd name="p0y12" fmla="*/ 27 h 63"/>
                <a:gd name="p0x13" fmla="*/ 0 w 4806"/>
                <a:gd name="p0y13" fmla="*/ 13 h 63"/>
                <a:gd name="p0x14" fmla="*/ 0 w 4806"/>
                <a:gd name="p0y14" fmla="*/ 13 h 63"/>
                <a:gd name="p0x15" fmla="*/ 21 w 4806"/>
                <a:gd name="p0y15" fmla="*/ 4 h 63"/>
                <a:gd name="p0x16" fmla="*/ 44 w 4806"/>
                <a:gd name="p0y16" fmla="*/ 0 h 63"/>
                <a:gd name="p0x17" fmla="*/ 68 w 4806"/>
                <a:gd name="p0y17" fmla="*/ 0 h 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9" name="任意多边形 38"/>
            <p:cNvSpPr/>
            <p:nvPr>
              <p:custDataLst>
                <p:tags r:id="rId35"/>
              </p:custDataLst>
            </p:nvPr>
          </p:nvSpPr>
          <p:spPr>
            <a:xfrm>
              <a:off x="12021" y="6785"/>
              <a:ext cx="64" cy="1605"/>
            </a:xfrm>
            <a:custGeom>
              <a:avLst/>
              <a:gdLst>
                <a:gd name="sw" fmla="*/ 1 w 63"/>
                <a:gd name="sh" fmla="*/ 1 h 1604"/>
                <a:gd name="mins" fmla="min sw sh"/>
                <a:gd name="dsw" fmla="+- 0 sw mins"/>
                <a:gd name="dsh" fmla="+- 0 sh mins"/>
                <a:gd name="p0x0" fmla="*/ 63 w 63"/>
                <a:gd name="p0y0" fmla="*/ 127 h 1604"/>
                <a:gd name="p0x1" fmla="*/ 63 w 63"/>
                <a:gd name="p0y1" fmla="*/ 1477 h 1604"/>
                <a:gd name="p0x2" fmla="*/ 63 w 63"/>
                <a:gd name="p0y2" fmla="*/ 1526 h 1604"/>
                <a:gd name="p0x3" fmla="*/ 43 w 63"/>
                <a:gd name="p0y3" fmla="*/ 1571 h 1604"/>
                <a:gd name="p0x4" fmla="*/ 10 w 63"/>
                <a:gd name="p0y4" fmla="*/ 1604 h 1604"/>
                <a:gd name="p0x5" fmla="*/ 0 w 63"/>
                <a:gd name="p0y5" fmla="*/ 1593 h 1604"/>
                <a:gd name="p0x6" fmla="*/ 29 w 63"/>
                <a:gd name="p0y6" fmla="*/ 1564 h 1604"/>
                <a:gd name="p0x7" fmla="*/ 48 w 63"/>
                <a:gd name="p0y7" fmla="*/ 1522 h 1604"/>
                <a:gd name="p0x8" fmla="*/ 48 w 63"/>
                <a:gd name="p0y8" fmla="*/ 1477 h 1604"/>
                <a:gd name="p0x9" fmla="*/ 48 w 63"/>
                <a:gd name="p0y9" fmla="*/ 127 h 1604"/>
                <a:gd name="p0x10" fmla="*/ 48 w 63"/>
                <a:gd name="p0y10" fmla="*/ 81 h 1604"/>
                <a:gd name="p0x11" fmla="*/ 29 w 63"/>
                <a:gd name="p0y11" fmla="*/ 40 h 1604"/>
                <a:gd name="p0x12" fmla="*/ 0 w 63"/>
                <a:gd name="p0y12" fmla="*/ 10 h 1604"/>
                <a:gd name="p0x13" fmla="*/ 10 w 63"/>
                <a:gd name="p0y13" fmla="*/ 0 h 1604"/>
                <a:gd name="p0x14" fmla="*/ 43 w 63"/>
                <a:gd name="p0y14" fmla="*/ 32 h 1604"/>
                <a:gd name="p0x15" fmla="*/ 63 w 63"/>
                <a:gd name="p0y15" fmla="*/ 77 h 1604"/>
                <a:gd name="p0x16" fmla="*/ 63 w 63"/>
                <a:gd name="p0y16" fmla="*/ 127 h 160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0" name="任意多边形 39"/>
            <p:cNvSpPr/>
            <p:nvPr>
              <p:custDataLst>
                <p:tags r:id="rId36"/>
              </p:custDataLst>
            </p:nvPr>
          </p:nvSpPr>
          <p:spPr>
            <a:xfrm>
              <a:off x="7226" y="8379"/>
              <a:ext cx="4806" cy="63"/>
            </a:xfrm>
            <a:custGeom>
              <a:avLst/>
              <a:gdLst>
                <a:gd name="sw" fmla="*/ 1 w 4806"/>
                <a:gd name="sh" fmla="*/ 1 h 63"/>
                <a:gd name="mins" fmla="min sw sh"/>
                <a:gd name="dsw" fmla="+- 0 sw mins"/>
                <a:gd name="dsh" fmla="+- 0 sh mins"/>
                <a:gd name="p0x0" fmla="*/ 4678 w 4806"/>
                <a:gd name="p0y0" fmla="*/ 63 h 63"/>
                <a:gd name="p0x1" fmla="*/ 68 w 4806"/>
                <a:gd name="p0y1" fmla="*/ 63 h 63"/>
                <a:gd name="p0x2" fmla="*/ 44 w 4806"/>
                <a:gd name="p0y2" fmla="*/ 63 h 63"/>
                <a:gd name="p0x3" fmla="*/ 21 w 4806"/>
                <a:gd name="p0y3" fmla="*/ 58 h 63"/>
                <a:gd name="p0x4" fmla="*/ 0 w 4806"/>
                <a:gd name="p0y4" fmla="*/ 49 h 63"/>
                <a:gd name="p0x5" fmla="*/ 17 w 4806"/>
                <a:gd name="p0y5" fmla="*/ 35 h 63"/>
                <a:gd name="p0x6" fmla="*/ 17 w 4806"/>
                <a:gd name="p0y6" fmla="*/ 35 h 63"/>
                <a:gd name="p0x7" fmla="*/ 33 w 4806"/>
                <a:gd name="p0y7" fmla="*/ 43 h 63"/>
                <a:gd name="p0x8" fmla="*/ 50 w 4806"/>
                <a:gd name="p0y8" fmla="*/ 48 h 63"/>
                <a:gd name="p0x9" fmla="*/ 68 w 4806"/>
                <a:gd name="p0y9" fmla="*/ 48 h 63"/>
                <a:gd name="p0x10" fmla="*/ 4678 w 4806"/>
                <a:gd name="p0y10" fmla="*/ 48 h 63"/>
                <a:gd name="p0x11" fmla="*/ 4724 w 4806"/>
                <a:gd name="p0y11" fmla="*/ 48 h 63"/>
                <a:gd name="p0x12" fmla="*/ 4765 w 4806"/>
                <a:gd name="p0y12" fmla="*/ 29 h 63"/>
                <a:gd name="p0x13" fmla="*/ 4795 w 4806"/>
                <a:gd name="p0y13" fmla="*/ 0 h 63"/>
                <a:gd name="p0x14" fmla="*/ 4806 w 4806"/>
                <a:gd name="p0y14" fmla="*/ 10 h 63"/>
                <a:gd name="p0x15" fmla="*/ 4773 w 4806"/>
                <a:gd name="p0y15" fmla="*/ 43 h 63"/>
                <a:gd name="p0x16" fmla="*/ 4728 w 4806"/>
                <a:gd name="p0y16" fmla="*/ 63 h 63"/>
                <a:gd name="p0x17" fmla="*/ 4678 w 4806"/>
                <a:gd name="p0y17" fmla="*/ 63 h 6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1" name="任意多边形 40"/>
            <p:cNvSpPr/>
            <p:nvPr>
              <p:custDataLst>
                <p:tags r:id="rId37"/>
              </p:custDataLst>
            </p:nvPr>
          </p:nvSpPr>
          <p:spPr>
            <a:xfrm>
              <a:off x="7115" y="6746"/>
              <a:ext cx="128" cy="1683"/>
            </a:xfrm>
            <a:custGeom>
              <a:avLst/>
              <a:gdLst>
                <a:gd name="sw" fmla="*/ 1 w 128"/>
                <a:gd name="sh" fmla="*/ 1 h 1682"/>
                <a:gd name="mins" fmla="min sw sh"/>
                <a:gd name="dsw" fmla="+- 0 sw mins"/>
                <a:gd name="dsh" fmla="+- 0 sh mins"/>
                <a:gd name="p0x0" fmla="*/ 0 w 128"/>
                <a:gd name="p0y0" fmla="*/ 1516 h 1682"/>
                <a:gd name="p0x1" fmla="*/ 0 w 128"/>
                <a:gd name="p0y1" fmla="*/ 166 h 1682"/>
                <a:gd name="p0x2" fmla="*/ 0 w 128"/>
                <a:gd name="p0y2" fmla="*/ 91 h 1682"/>
                <a:gd name="p0x3" fmla="*/ 45 w 128"/>
                <a:gd name="p0y3" fmla="*/ 27 h 1682"/>
                <a:gd name="p0x4" fmla="*/ 111 w 128"/>
                <a:gd name="p0y4" fmla="*/ 0 h 1682"/>
                <a:gd name="p0x5" fmla="*/ 128 w 128"/>
                <a:gd name="p0y5" fmla="*/ 13 h 1682"/>
                <a:gd name="p0x6" fmla="*/ 128 w 128"/>
                <a:gd name="p0y6" fmla="*/ 13 h 1682"/>
                <a:gd name="p0x7" fmla="*/ 79 w 128"/>
                <a:gd name="p0y7" fmla="*/ 38 h 1682"/>
                <a:gd name="p0x8" fmla="*/ 45 w 128"/>
                <a:gd name="p0y8" fmla="*/ 97 h 1682"/>
                <a:gd name="p0x9" fmla="*/ 45 w 128"/>
                <a:gd name="p0y9" fmla="*/ 166 h 1682"/>
                <a:gd name="p0x10" fmla="*/ 45 w 128"/>
                <a:gd name="p0y10" fmla="*/ 1516 h 1682"/>
                <a:gd name="p0x11" fmla="*/ 45 w 128"/>
                <a:gd name="p0y11" fmla="*/ 1585 h 1682"/>
                <a:gd name="p0x12" fmla="*/ 79 w 128"/>
                <a:gd name="p0y12" fmla="*/ 1643 h 1682"/>
                <a:gd name="p0x13" fmla="*/ 128 w 128"/>
                <a:gd name="p0y13" fmla="*/ 1668 h 1682"/>
                <a:gd name="p0x14" fmla="*/ 111 w 128"/>
                <a:gd name="p0y14" fmla="*/ 1682 h 1682"/>
                <a:gd name="p0x15" fmla="*/ 111 w 128"/>
                <a:gd name="p0y15" fmla="*/ 1682 h 1682"/>
                <a:gd name="p0x16" fmla="*/ 45 w 128"/>
                <a:gd name="p0y16" fmla="*/ 1655 h 1682"/>
                <a:gd name="p0x17" fmla="*/ 0 w 128"/>
                <a:gd name="p0y17" fmla="*/ 1591 h 1682"/>
                <a:gd name="p0x18" fmla="*/ 0 w 128"/>
                <a:gd name="p0y18" fmla="*/ 1516 h 168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43" name="文本框 42"/>
          <p:cNvSpPr txBox="1"/>
          <p:nvPr>
            <p:custDataLst>
              <p:tags r:id="rId38"/>
            </p:custDataLst>
          </p:nvPr>
        </p:nvSpPr>
        <p:spPr>
          <a:xfrm>
            <a:off x="4699026" y="4346829"/>
            <a:ext cx="2667000" cy="938213"/>
          </a:xfrm>
          <a:prstGeom prst="rect">
            <a:avLst/>
          </a:prstGeom>
          <a:noFill/>
        </p:spPr>
        <p:txBody>
          <a:bodyPr wrap="square" lIns="0" tIns="0" rIns="0" bIns="0" rtlCol="0" anchor="t">
            <a:noAutofit/>
          </a:bodyPr>
          <a:p>
            <a:pPr indent="0" algn="l">
              <a:lnSpc>
                <a:spcPct val="133000"/>
              </a:lnSpc>
            </a:pPr>
            <a:r>
              <a:rPr sz="1500">
                <a:solidFill>
                  <a:srgbClr val="6B3333"/>
                </a:solidFill>
                <a:latin typeface="微软雅黑" panose="020B0503020204020204" charset="-122"/>
                <a:ea typeface="微软雅黑" panose="020B0503020204020204" charset="-122"/>
              </a:rPr>
              <a:t>坚持</a:t>
            </a:r>
            <a:r>
              <a:rPr sz="1500" b="1">
                <a:solidFill>
                  <a:schemeClr val="tx2"/>
                </a:solidFill>
                <a:latin typeface="微软雅黑" panose="020B0503020204020204" charset="-122"/>
                <a:ea typeface="微软雅黑" panose="020B0503020204020204" charset="-122"/>
              </a:rPr>
              <a:t>风腐同查同治</a:t>
            </a:r>
            <a:r>
              <a:rPr sz="1500">
                <a:solidFill>
                  <a:srgbClr val="6B3333"/>
                </a:solidFill>
                <a:latin typeface="微软雅黑" panose="020B0503020204020204" charset="-122"/>
                <a:ea typeface="微软雅黑" panose="020B0503020204020204" charset="-122"/>
              </a:rPr>
              <a:t>，既深挖不正之风背后的</a:t>
            </a:r>
            <a:r>
              <a:rPr sz="1500" b="1">
                <a:solidFill>
                  <a:schemeClr val="tx2"/>
                </a:solidFill>
                <a:latin typeface="微软雅黑" panose="020B0503020204020204" charset="-122"/>
                <a:ea typeface="微软雅黑" panose="020B0503020204020204" charset="-122"/>
              </a:rPr>
              <a:t>利益输送</a:t>
            </a:r>
            <a:r>
              <a:rPr sz="1500">
                <a:solidFill>
                  <a:srgbClr val="6B3333"/>
                </a:solidFill>
                <a:latin typeface="微软雅黑" panose="020B0503020204020204" charset="-122"/>
                <a:ea typeface="微软雅黑" panose="020B0503020204020204" charset="-122"/>
              </a:rPr>
              <a:t>，又细查腐败背后的</a:t>
            </a:r>
            <a:r>
              <a:rPr sz="1500" b="1">
                <a:solidFill>
                  <a:schemeClr val="tx2"/>
                </a:solidFill>
                <a:latin typeface="微软雅黑" panose="020B0503020204020204" charset="-122"/>
                <a:ea typeface="微软雅黑" panose="020B0503020204020204" charset="-122"/>
              </a:rPr>
              <a:t>享乐奢靡作风</a:t>
            </a:r>
            <a:endParaRPr sz="1500" b="1">
              <a:solidFill>
                <a:schemeClr val="tx2"/>
              </a:solidFill>
              <a:latin typeface="微软雅黑" panose="020B0503020204020204" charset="-122"/>
              <a:ea typeface="微软雅黑" panose="020B0503020204020204" charset="-122"/>
            </a:endParaRPr>
          </a:p>
        </p:txBody>
      </p:sp>
      <p:sp>
        <p:nvSpPr>
          <p:cNvPr id="44" name="任意多边形 43"/>
          <p:cNvSpPr/>
          <p:nvPr>
            <p:custDataLst>
              <p:tags r:id="rId39"/>
            </p:custDataLst>
          </p:nvPr>
        </p:nvSpPr>
        <p:spPr>
          <a:xfrm>
            <a:off x="8068945" y="2545080"/>
            <a:ext cx="3546475" cy="3926840"/>
          </a:xfrm>
          <a:custGeom>
            <a:avLst/>
            <a:gdLst>
              <a:gd name="sw" fmla="*/ 1 w 5585"/>
              <a:gd name="sh" fmla="*/ 1 h 6184"/>
              <a:gd name="mins" fmla="min sw sh"/>
              <a:gd name="dsw" fmla="+- 0 sw mins"/>
              <a:gd name="dsh" fmla="+- 0 sh mins"/>
              <a:gd name="p0x0" fmla="*/ 270 w 5585"/>
              <a:gd name="p0y0" fmla="*/ 0 h 6184"/>
              <a:gd name="p0x1" fmla="*/ 5315 w 5585"/>
              <a:gd name="p0y1" fmla="*/ 0 h 6184"/>
              <a:gd name="p0x2" fmla="*/ 5464 w 5585"/>
              <a:gd name="p0y2" fmla="*/ 0 h 6184"/>
              <a:gd name="p0x3" fmla="*/ 5585 w 5585"/>
              <a:gd name="p0y3" fmla="*/ 120 h 6184"/>
              <a:gd name="p0x4" fmla="*/ 5585 w 5585"/>
              <a:gd name="p0y4" fmla="*/ 270 h 6184"/>
              <a:gd name="p0x5" fmla="*/ 5585 w 5585"/>
              <a:gd name="p0y5" fmla="*/ 5914 h 6184"/>
              <a:gd name="p0x6" fmla="*/ 5585 w 5585"/>
              <a:gd name="p0y6" fmla="*/ 6063 h 6184"/>
              <a:gd name="p0x7" fmla="*/ 5464 w 5585"/>
              <a:gd name="p0y7" fmla="*/ 6184 h 6184"/>
              <a:gd name="p0x8" fmla="*/ 5315 w 5585"/>
              <a:gd name="p0y8" fmla="*/ 6184 h 6184"/>
              <a:gd name="p0x9" fmla="*/ 270 w 5585"/>
              <a:gd name="p0y9" fmla="*/ 6184 h 6184"/>
              <a:gd name="p0x10" fmla="*/ 120 w 5585"/>
              <a:gd name="p0y10" fmla="*/ 6184 h 6184"/>
              <a:gd name="p0x11" fmla="*/ 0 w 5585"/>
              <a:gd name="p0y11" fmla="*/ 6063 h 6184"/>
              <a:gd name="p0x12" fmla="*/ 0 w 5585"/>
              <a:gd name="p0y12" fmla="*/ 5914 h 6184"/>
              <a:gd name="p0x13" fmla="*/ 0 w 5585"/>
              <a:gd name="p0y13" fmla="*/ 270 h 6184"/>
              <a:gd name="p0x14" fmla="*/ 0 w 5585"/>
              <a:gd name="p0y14" fmla="*/ 120 h 6184"/>
              <a:gd name="p0x15" fmla="*/ 120 w 5585"/>
              <a:gd name="p0y15" fmla="*/ 0 h 6184"/>
              <a:gd name="p0x16" fmla="*/ 270 w 5585"/>
              <a:gd name="p0y16" fmla="*/ 0 h 618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9525" cmpd="sng">
            <a:solidFill>
              <a:schemeClr val="accent1">
                <a:lumMod val="21481"/>
                <a:lumOff val="78519"/>
              </a:schemeClr>
            </a:solidFill>
            <a:prstDash val="solid"/>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64" name="组合 63"/>
          <p:cNvGrpSpPr/>
          <p:nvPr/>
        </p:nvGrpSpPr>
        <p:grpSpPr>
          <a:xfrm>
            <a:off x="8264525" y="2740025"/>
            <a:ext cx="3155950" cy="466090"/>
            <a:chOff x="13015" y="4315"/>
            <a:chExt cx="4970" cy="734"/>
          </a:xfrm>
        </p:grpSpPr>
        <p:sp>
          <p:nvSpPr>
            <p:cNvPr id="45" name="任意多边形 44"/>
            <p:cNvSpPr/>
            <p:nvPr>
              <p:custDataLst>
                <p:tags r:id="rId40"/>
              </p:custDataLst>
            </p:nvPr>
          </p:nvSpPr>
          <p:spPr>
            <a:xfrm>
              <a:off x="13015" y="4315"/>
              <a:ext cx="4970" cy="735"/>
            </a:xfrm>
            <a:custGeom>
              <a:avLst/>
              <a:gdLst>
                <a:gd name="sw" fmla="*/ 1 w 4970"/>
                <a:gd name="sh" fmla="*/ 1 h 735"/>
                <a:gd name="mins" fmla="min sw sh"/>
                <a:gd name="dsw" fmla="+- 0 sw mins"/>
                <a:gd name="dsh" fmla="+- 0 sh mins"/>
                <a:gd name="p0x0" fmla="*/ 0 w 4970"/>
                <a:gd name="p0y0" fmla="*/ 0 h 735"/>
                <a:gd name="p0x1" fmla="*/ 4970 w 4970"/>
                <a:gd name="p0y1" fmla="*/ 0 h 735"/>
                <a:gd name="p0x2" fmla="*/ 4970 w 4970"/>
                <a:gd name="p0y2" fmla="*/ 735 h 735"/>
                <a:gd name="p0x3" fmla="*/ 0 w 4970"/>
                <a:gd name="p0y3" fmla="*/ 735 h 735"/>
                <a:gd name="p0x4" fmla="*/ 0 w 4970"/>
                <a:gd name="p0y4" fmla="*/ 0 h 73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6" name="任意多边形 45"/>
            <p:cNvSpPr/>
            <p:nvPr>
              <p:custDataLst>
                <p:tags r:id="rId41"/>
              </p:custDataLst>
            </p:nvPr>
          </p:nvSpPr>
          <p:spPr>
            <a:xfrm>
              <a:off x="13015" y="5035"/>
              <a:ext cx="4970" cy="15"/>
            </a:xfrm>
            <a:custGeom>
              <a:avLst/>
              <a:gdLst>
                <a:gd name="sw" fmla="*/ 1 w 4970"/>
                <a:gd name="sh" fmla="*/ 1 h 15"/>
                <a:gd name="mins" fmla="min sw sh"/>
                <a:gd name="dsw" fmla="+- 0 sw mins"/>
                <a:gd name="dsh" fmla="+- 0 sh mins"/>
                <a:gd name="p0x0" fmla="*/ 4970 w 4970"/>
                <a:gd name="p0y0" fmla="*/ 15 h 15"/>
                <a:gd name="p0x1" fmla="*/ 0 w 4970"/>
                <a:gd name="p0y1" fmla="*/ 15 h 15"/>
                <a:gd name="p0x2" fmla="*/ 0 w 4970"/>
                <a:gd name="p0y2" fmla="*/ 0 h 15"/>
                <a:gd name="p0x3" fmla="*/ 4970 w 4970"/>
                <a:gd name="p0y3" fmla="*/ 0 h 15"/>
                <a:gd name="p0x4" fmla="*/ 4970 w 4970"/>
                <a:gd name="p0y4" fmla="*/ 15 h 15"/>
              </a:gdLst>
              <a:ahLst/>
              <a:cxnLst/>
              <a:pathLst>
                <a:path>
                  <a:moveTo>
                    <a:pt x="p0x0" y="p0y0"/>
                  </a:moveTo>
                  <a:lnTo>
                    <a:pt x="p0x1" y="p0y1"/>
                  </a:lnTo>
                  <a:lnTo>
                    <a:pt x="p0x2" y="p0y2"/>
                  </a:lnTo>
                  <a:lnTo>
                    <a:pt x="p0x3" y="p0y3"/>
                  </a:lnTo>
                  <a:lnTo>
                    <a:pt x="p0x4" y="p0y4"/>
                  </a:lnTo>
                  <a:close/>
                </a:path>
              </a:pathLst>
            </a:cu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48" name="任意多边形 47"/>
          <p:cNvSpPr/>
          <p:nvPr>
            <p:custDataLst>
              <p:tags r:id="rId42"/>
            </p:custDataLst>
          </p:nvPr>
        </p:nvSpPr>
        <p:spPr>
          <a:xfrm>
            <a:off x="8268970" y="2745105"/>
            <a:ext cx="333375" cy="333375"/>
          </a:xfrm>
          <a:custGeom>
            <a:avLst/>
            <a:gdLst>
              <a:gd name="sw" fmla="*/ 1 w 525"/>
              <a:gd name="sh" fmla="*/ 1 h 525"/>
              <a:gd name="mins" fmla="min sw sh"/>
              <a:gd name="dsw" fmla="+- 0 sw mins"/>
              <a:gd name="dsh" fmla="+- 0 sh mins"/>
              <a:gd name="p0x0" fmla="*/ 180 w 525"/>
              <a:gd name="p0y0" fmla="*/ 0 h 525"/>
              <a:gd name="p0x1" fmla="*/ 345 w 525"/>
              <a:gd name="p0y1" fmla="*/ 0 h 525"/>
              <a:gd name="p0x2" fmla="*/ 444 w 525"/>
              <a:gd name="p0y2" fmla="*/ 0 h 525"/>
              <a:gd name="p0x3" fmla="*/ 525 w 525"/>
              <a:gd name="p0y3" fmla="*/ 80 h 525"/>
              <a:gd name="p0x4" fmla="*/ 525 w 525"/>
              <a:gd name="p0y4" fmla="*/ 180 h 525"/>
              <a:gd name="p0x5" fmla="*/ 525 w 525"/>
              <a:gd name="p0y5" fmla="*/ 345 h 525"/>
              <a:gd name="p0x6" fmla="*/ 525 w 525"/>
              <a:gd name="p0y6" fmla="*/ 444 h 525"/>
              <a:gd name="p0x7" fmla="*/ 444 w 525"/>
              <a:gd name="p0y7" fmla="*/ 525 h 525"/>
              <a:gd name="p0x8" fmla="*/ 345 w 525"/>
              <a:gd name="p0y8" fmla="*/ 525 h 525"/>
              <a:gd name="p0x9" fmla="*/ 180 w 525"/>
              <a:gd name="p0y9" fmla="*/ 525 h 525"/>
              <a:gd name="p0x10" fmla="*/ 80 w 525"/>
              <a:gd name="p0y10" fmla="*/ 525 h 525"/>
              <a:gd name="p0x11" fmla="*/ 0 w 525"/>
              <a:gd name="p0y11" fmla="*/ 444 h 525"/>
              <a:gd name="p0x12" fmla="*/ 0 w 525"/>
              <a:gd name="p0y12" fmla="*/ 345 h 525"/>
              <a:gd name="p0x13" fmla="*/ 0 w 525"/>
              <a:gd name="p0y13" fmla="*/ 180 h 525"/>
              <a:gd name="p0x14" fmla="*/ 0 w 525"/>
              <a:gd name="p0y14" fmla="*/ 80 h 525"/>
              <a:gd name="p0x15" fmla="*/ 80 w 525"/>
              <a:gd name="p0y15" fmla="*/ 0 h 525"/>
              <a:gd name="p0x16" fmla="*/ 180 w 525"/>
              <a:gd name="p0y16" fmla="*/ 0 h 5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96579"/>
            </a:schemeClr>
          </a:solidFill>
          <a:ln w="9525" cmpd="sng">
            <a:solidFill>
              <a:schemeClr val="accent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9" name="图片 48" descr="73882967-abf3-11f1-95bf-dad7c3c072c9"/>
          <p:cNvPicPr/>
          <p:nvPr>
            <p:custDataLst>
              <p:tags r:id="rId43"/>
            </p:custDataLst>
          </p:nvPr>
        </p:nvPicPr>
        <p:blipFill>
          <a:blip r:embed="rId44">
            <a:extLst>
              <a:ext uri="{96DAC541-7B7A-43D3-8B79-37D633B846F1}">
                <asvg:svgBlip xmlns:asvg="http://schemas.microsoft.com/office/drawing/2016/SVG/main" r:embed="rId45"/>
              </a:ext>
            </a:extLst>
          </a:blip>
          <a:srcRect l="-24" t="-238" r="24" b="238"/>
          <a:stretch>
            <a:fillRect/>
          </a:stretch>
        </p:blipFill>
        <p:spPr>
          <a:xfrm>
            <a:off x="8331200" y="2806700"/>
            <a:ext cx="209550" cy="209550"/>
          </a:xfrm>
          <a:prstGeom prst="rect">
            <a:avLst/>
          </a:prstGeom>
        </p:spPr>
      </p:pic>
      <p:sp>
        <p:nvSpPr>
          <p:cNvPr id="52" name="文本框 51"/>
          <p:cNvSpPr txBox="1"/>
          <p:nvPr>
            <p:custDataLst>
              <p:tags r:id="rId46"/>
            </p:custDataLst>
          </p:nvPr>
        </p:nvSpPr>
        <p:spPr>
          <a:xfrm>
            <a:off x="8721776" y="2729093"/>
            <a:ext cx="2698775" cy="365760"/>
          </a:xfrm>
          <a:prstGeom prst="rect">
            <a:avLst/>
          </a:prstGeom>
          <a:noFill/>
        </p:spPr>
        <p:txBody>
          <a:bodyPr wrap="square" lIns="0" tIns="0" rIns="0" bIns="0" rtlCol="0" anchor="t">
            <a:noAutofit/>
          </a:bodyPr>
          <a:p>
            <a:pPr algn="l">
              <a:lnSpc>
                <a:spcPct val="104000"/>
              </a:lnSpc>
            </a:pPr>
            <a:r>
              <a:rPr sz="2100" b="1" spc="42">
                <a:solidFill>
                  <a:srgbClr val="3F0707"/>
                </a:solidFill>
                <a:latin typeface="微软雅黑" panose="020B0503020204020204" charset="-122"/>
                <a:ea typeface="微软雅黑" panose="020B0503020204020204" charset="-122"/>
              </a:rPr>
              <a:t>露头就打</a:t>
            </a:r>
            <a:endParaRPr sz="2100" b="1" spc="42">
              <a:solidFill>
                <a:srgbClr val="3F0707"/>
              </a:solidFill>
              <a:latin typeface="微软雅黑" panose="020B0503020204020204" charset="-122"/>
              <a:ea typeface="微软雅黑" panose="020B0503020204020204" charset="-122"/>
            </a:endParaRPr>
          </a:p>
        </p:txBody>
      </p:sp>
      <p:grpSp>
        <p:nvGrpSpPr>
          <p:cNvPr id="65" name="组合 64"/>
          <p:cNvGrpSpPr/>
          <p:nvPr/>
        </p:nvGrpSpPr>
        <p:grpSpPr>
          <a:xfrm>
            <a:off x="8264525" y="4274820"/>
            <a:ext cx="3155950" cy="1085850"/>
            <a:chOff x="13015" y="6732"/>
            <a:chExt cx="4970" cy="1710"/>
          </a:xfrm>
        </p:grpSpPr>
        <p:sp>
          <p:nvSpPr>
            <p:cNvPr id="53" name="任意多边形 52"/>
            <p:cNvSpPr/>
            <p:nvPr>
              <p:custDataLst>
                <p:tags r:id="rId47"/>
              </p:custDataLst>
            </p:nvPr>
          </p:nvSpPr>
          <p:spPr>
            <a:xfrm>
              <a:off x="13015" y="6732"/>
              <a:ext cx="4970" cy="1710"/>
            </a:xfrm>
            <a:custGeom>
              <a:avLst/>
              <a:gdLst>
                <a:gd name="sw" fmla="*/ 1 w 4970"/>
                <a:gd name="sh" fmla="*/ 1 h 1710"/>
                <a:gd name="mins" fmla="min sw sh"/>
                <a:gd name="dsw" fmla="+- 0 sw mins"/>
                <a:gd name="dsh" fmla="+- 0 sh mins"/>
                <a:gd name="p0x0" fmla="*/ 180 w 4970"/>
                <a:gd name="p0y0" fmla="*/ 0 h 1710"/>
                <a:gd name="p0x1" fmla="*/ 4790 w 4970"/>
                <a:gd name="p0y1" fmla="*/ 0 h 1710"/>
                <a:gd name="p0x2" fmla="*/ 4889 w 4970"/>
                <a:gd name="p0y2" fmla="*/ 0 h 1710"/>
                <a:gd name="p0x3" fmla="*/ 4970 w 4970"/>
                <a:gd name="p0y3" fmla="*/ 80 h 1710"/>
                <a:gd name="p0x4" fmla="*/ 4970 w 4970"/>
                <a:gd name="p0y4" fmla="*/ 180 h 1710"/>
                <a:gd name="p0x5" fmla="*/ 4970 w 4970"/>
                <a:gd name="p0y5" fmla="*/ 1530 h 1710"/>
                <a:gd name="p0x6" fmla="*/ 4970 w 4970"/>
                <a:gd name="p0y6" fmla="*/ 1629 h 1710"/>
                <a:gd name="p0x7" fmla="*/ 4889 w 4970"/>
                <a:gd name="p0y7" fmla="*/ 1710 h 1710"/>
                <a:gd name="p0x8" fmla="*/ 4790 w 4970"/>
                <a:gd name="p0y8" fmla="*/ 1710 h 1710"/>
                <a:gd name="p0x9" fmla="*/ 180 w 4970"/>
                <a:gd name="p0y9" fmla="*/ 1710 h 1710"/>
                <a:gd name="p0x10" fmla="*/ 80 w 4970"/>
                <a:gd name="p0y10" fmla="*/ 1710 h 1710"/>
                <a:gd name="p0x11" fmla="*/ 0 w 4970"/>
                <a:gd name="p0y11" fmla="*/ 1629 h 1710"/>
                <a:gd name="p0x12" fmla="*/ 0 w 4970"/>
                <a:gd name="p0y12" fmla="*/ 1530 h 1710"/>
                <a:gd name="p0x13" fmla="*/ 0 w 4970"/>
                <a:gd name="p0y13" fmla="*/ 180 h 1710"/>
                <a:gd name="p0x14" fmla="*/ 0 w 4970"/>
                <a:gd name="p0y14" fmla="*/ 80 h 1710"/>
                <a:gd name="p0x15" fmla="*/ 80 w 4970"/>
                <a:gd name="p0y15" fmla="*/ 0 h 1710"/>
                <a:gd name="p0x16" fmla="*/ 180 w 4970"/>
                <a:gd name="p0y16" fmla="*/ 0 h 171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DF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4" name="任意多边形 53"/>
            <p:cNvSpPr/>
            <p:nvPr>
              <p:custDataLst>
                <p:tags r:id="rId48"/>
              </p:custDataLst>
            </p:nvPr>
          </p:nvSpPr>
          <p:spPr>
            <a:xfrm>
              <a:off x="13126" y="6732"/>
              <a:ext cx="4806" cy="64"/>
            </a:xfrm>
            <a:custGeom>
              <a:avLst/>
              <a:gdLst>
                <a:gd name="sw" fmla="*/ 1 w 4806"/>
                <a:gd name="sh" fmla="*/ 1 h 63"/>
                <a:gd name="mins" fmla="min sw sh"/>
                <a:gd name="dsw" fmla="+- 0 sw mins"/>
                <a:gd name="dsh" fmla="+- 0 sh mins"/>
                <a:gd name="p0x0" fmla="*/ 68 w 4806"/>
                <a:gd name="p0y0" fmla="*/ 0 h 63"/>
                <a:gd name="p0x1" fmla="*/ 4678 w 4806"/>
                <a:gd name="p0y1" fmla="*/ 0 h 63"/>
                <a:gd name="p0x2" fmla="*/ 4728 w 4806"/>
                <a:gd name="p0y2" fmla="*/ 0 h 63"/>
                <a:gd name="p0x3" fmla="*/ 4773 w 4806"/>
                <a:gd name="p0y3" fmla="*/ 20 h 63"/>
                <a:gd name="p0x4" fmla="*/ 4806 w 4806"/>
                <a:gd name="p0y4" fmla="*/ 52 h 63"/>
                <a:gd name="p0x5" fmla="*/ 4795 w 4806"/>
                <a:gd name="p0y5" fmla="*/ 63 h 63"/>
                <a:gd name="p0x6" fmla="*/ 4765 w 4806"/>
                <a:gd name="p0y6" fmla="*/ 33 h 63"/>
                <a:gd name="p0x7" fmla="*/ 4724 w 4806"/>
                <a:gd name="p0y7" fmla="*/ 15 h 63"/>
                <a:gd name="p0x8" fmla="*/ 4678 w 4806"/>
                <a:gd name="p0y8" fmla="*/ 15 h 63"/>
                <a:gd name="p0x9" fmla="*/ 68 w 4806"/>
                <a:gd name="p0y9" fmla="*/ 15 h 63"/>
                <a:gd name="p0x10" fmla="*/ 50 w 4806"/>
                <a:gd name="p0y10" fmla="*/ 15 h 63"/>
                <a:gd name="p0x11" fmla="*/ 33 w 4806"/>
                <a:gd name="p0y11" fmla="*/ 19 h 63"/>
                <a:gd name="p0x12" fmla="*/ 17 w 4806"/>
                <a:gd name="p0y12" fmla="*/ 27 h 63"/>
                <a:gd name="p0x13" fmla="*/ 0 w 4806"/>
                <a:gd name="p0y13" fmla="*/ 13 h 63"/>
                <a:gd name="p0x14" fmla="*/ 0 w 4806"/>
                <a:gd name="p0y14" fmla="*/ 13 h 63"/>
                <a:gd name="p0x15" fmla="*/ 21 w 4806"/>
                <a:gd name="p0y15" fmla="*/ 4 h 63"/>
                <a:gd name="p0x16" fmla="*/ 44 w 4806"/>
                <a:gd name="p0y16" fmla="*/ 0 h 63"/>
                <a:gd name="p0x17" fmla="*/ 68 w 4806"/>
                <a:gd name="p0y17" fmla="*/ 0 h 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5" name="任意多边形 54"/>
            <p:cNvSpPr/>
            <p:nvPr>
              <p:custDataLst>
                <p:tags r:id="rId49"/>
              </p:custDataLst>
            </p:nvPr>
          </p:nvSpPr>
          <p:spPr>
            <a:xfrm>
              <a:off x="17921" y="6785"/>
              <a:ext cx="64" cy="1605"/>
            </a:xfrm>
            <a:custGeom>
              <a:avLst/>
              <a:gdLst>
                <a:gd name="sw" fmla="*/ 1 w 63"/>
                <a:gd name="sh" fmla="*/ 1 h 1604"/>
                <a:gd name="mins" fmla="min sw sh"/>
                <a:gd name="dsw" fmla="+- 0 sw mins"/>
                <a:gd name="dsh" fmla="+- 0 sh mins"/>
                <a:gd name="p0x0" fmla="*/ 63 w 63"/>
                <a:gd name="p0y0" fmla="*/ 127 h 1604"/>
                <a:gd name="p0x1" fmla="*/ 63 w 63"/>
                <a:gd name="p0y1" fmla="*/ 1477 h 1604"/>
                <a:gd name="p0x2" fmla="*/ 63 w 63"/>
                <a:gd name="p0y2" fmla="*/ 1526 h 1604"/>
                <a:gd name="p0x3" fmla="*/ 43 w 63"/>
                <a:gd name="p0y3" fmla="*/ 1571 h 1604"/>
                <a:gd name="p0x4" fmla="*/ 10 w 63"/>
                <a:gd name="p0y4" fmla="*/ 1604 h 1604"/>
                <a:gd name="p0x5" fmla="*/ 0 w 63"/>
                <a:gd name="p0y5" fmla="*/ 1593 h 1604"/>
                <a:gd name="p0x6" fmla="*/ 29 w 63"/>
                <a:gd name="p0y6" fmla="*/ 1564 h 1604"/>
                <a:gd name="p0x7" fmla="*/ 48 w 63"/>
                <a:gd name="p0y7" fmla="*/ 1522 h 1604"/>
                <a:gd name="p0x8" fmla="*/ 48 w 63"/>
                <a:gd name="p0y8" fmla="*/ 1477 h 1604"/>
                <a:gd name="p0x9" fmla="*/ 48 w 63"/>
                <a:gd name="p0y9" fmla="*/ 127 h 1604"/>
                <a:gd name="p0x10" fmla="*/ 48 w 63"/>
                <a:gd name="p0y10" fmla="*/ 81 h 1604"/>
                <a:gd name="p0x11" fmla="*/ 29 w 63"/>
                <a:gd name="p0y11" fmla="*/ 40 h 1604"/>
                <a:gd name="p0x12" fmla="*/ 0 w 63"/>
                <a:gd name="p0y12" fmla="*/ 10 h 1604"/>
                <a:gd name="p0x13" fmla="*/ 10 w 63"/>
                <a:gd name="p0y13" fmla="*/ 0 h 1604"/>
                <a:gd name="p0x14" fmla="*/ 43 w 63"/>
                <a:gd name="p0y14" fmla="*/ 32 h 1604"/>
                <a:gd name="p0x15" fmla="*/ 63 w 63"/>
                <a:gd name="p0y15" fmla="*/ 77 h 1604"/>
                <a:gd name="p0x16" fmla="*/ 63 w 63"/>
                <a:gd name="p0y16" fmla="*/ 127 h 160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6" name="任意多边形 55"/>
            <p:cNvSpPr/>
            <p:nvPr>
              <p:custDataLst>
                <p:tags r:id="rId50"/>
              </p:custDataLst>
            </p:nvPr>
          </p:nvSpPr>
          <p:spPr>
            <a:xfrm>
              <a:off x="13126" y="8379"/>
              <a:ext cx="4806" cy="63"/>
            </a:xfrm>
            <a:custGeom>
              <a:avLst/>
              <a:gdLst>
                <a:gd name="sw" fmla="*/ 1 w 4806"/>
                <a:gd name="sh" fmla="*/ 1 h 63"/>
                <a:gd name="mins" fmla="min sw sh"/>
                <a:gd name="dsw" fmla="+- 0 sw mins"/>
                <a:gd name="dsh" fmla="+- 0 sh mins"/>
                <a:gd name="p0x0" fmla="*/ 4678 w 4806"/>
                <a:gd name="p0y0" fmla="*/ 63 h 63"/>
                <a:gd name="p0x1" fmla="*/ 68 w 4806"/>
                <a:gd name="p0y1" fmla="*/ 63 h 63"/>
                <a:gd name="p0x2" fmla="*/ 44 w 4806"/>
                <a:gd name="p0y2" fmla="*/ 63 h 63"/>
                <a:gd name="p0x3" fmla="*/ 21 w 4806"/>
                <a:gd name="p0y3" fmla="*/ 58 h 63"/>
                <a:gd name="p0x4" fmla="*/ 0 w 4806"/>
                <a:gd name="p0y4" fmla="*/ 49 h 63"/>
                <a:gd name="p0x5" fmla="*/ 17 w 4806"/>
                <a:gd name="p0y5" fmla="*/ 35 h 63"/>
                <a:gd name="p0x6" fmla="*/ 17 w 4806"/>
                <a:gd name="p0y6" fmla="*/ 35 h 63"/>
                <a:gd name="p0x7" fmla="*/ 33 w 4806"/>
                <a:gd name="p0y7" fmla="*/ 43 h 63"/>
                <a:gd name="p0x8" fmla="*/ 50 w 4806"/>
                <a:gd name="p0y8" fmla="*/ 48 h 63"/>
                <a:gd name="p0x9" fmla="*/ 68 w 4806"/>
                <a:gd name="p0y9" fmla="*/ 48 h 63"/>
                <a:gd name="p0x10" fmla="*/ 4678 w 4806"/>
                <a:gd name="p0y10" fmla="*/ 48 h 63"/>
                <a:gd name="p0x11" fmla="*/ 4724 w 4806"/>
                <a:gd name="p0y11" fmla="*/ 48 h 63"/>
                <a:gd name="p0x12" fmla="*/ 4765 w 4806"/>
                <a:gd name="p0y12" fmla="*/ 29 h 63"/>
                <a:gd name="p0x13" fmla="*/ 4795 w 4806"/>
                <a:gd name="p0y13" fmla="*/ 0 h 63"/>
                <a:gd name="p0x14" fmla="*/ 4806 w 4806"/>
                <a:gd name="p0y14" fmla="*/ 10 h 63"/>
                <a:gd name="p0x15" fmla="*/ 4773 w 4806"/>
                <a:gd name="p0y15" fmla="*/ 43 h 63"/>
                <a:gd name="p0x16" fmla="*/ 4728 w 4806"/>
                <a:gd name="p0y16" fmla="*/ 63 h 63"/>
                <a:gd name="p0x17" fmla="*/ 4678 w 4806"/>
                <a:gd name="p0y17" fmla="*/ 63 h 6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lumMod val="7776"/>
                <a:lumOff val="9222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7" name="任意多边形 56"/>
            <p:cNvSpPr/>
            <p:nvPr>
              <p:custDataLst>
                <p:tags r:id="rId51"/>
              </p:custDataLst>
            </p:nvPr>
          </p:nvSpPr>
          <p:spPr>
            <a:xfrm>
              <a:off x="13015" y="6746"/>
              <a:ext cx="128" cy="1683"/>
            </a:xfrm>
            <a:custGeom>
              <a:avLst/>
              <a:gdLst>
                <a:gd name="sw" fmla="*/ 1 w 128"/>
                <a:gd name="sh" fmla="*/ 1 h 1682"/>
                <a:gd name="mins" fmla="min sw sh"/>
                <a:gd name="dsw" fmla="+- 0 sw mins"/>
                <a:gd name="dsh" fmla="+- 0 sh mins"/>
                <a:gd name="p0x0" fmla="*/ 0 w 128"/>
                <a:gd name="p0y0" fmla="*/ 1516 h 1682"/>
                <a:gd name="p0x1" fmla="*/ 0 w 128"/>
                <a:gd name="p0y1" fmla="*/ 166 h 1682"/>
                <a:gd name="p0x2" fmla="*/ 0 w 128"/>
                <a:gd name="p0y2" fmla="*/ 91 h 1682"/>
                <a:gd name="p0x3" fmla="*/ 45 w 128"/>
                <a:gd name="p0y3" fmla="*/ 27 h 1682"/>
                <a:gd name="p0x4" fmla="*/ 111 w 128"/>
                <a:gd name="p0y4" fmla="*/ 0 h 1682"/>
                <a:gd name="p0x5" fmla="*/ 128 w 128"/>
                <a:gd name="p0y5" fmla="*/ 13 h 1682"/>
                <a:gd name="p0x6" fmla="*/ 128 w 128"/>
                <a:gd name="p0y6" fmla="*/ 13 h 1682"/>
                <a:gd name="p0x7" fmla="*/ 79 w 128"/>
                <a:gd name="p0y7" fmla="*/ 38 h 1682"/>
                <a:gd name="p0x8" fmla="*/ 45 w 128"/>
                <a:gd name="p0y8" fmla="*/ 97 h 1682"/>
                <a:gd name="p0x9" fmla="*/ 45 w 128"/>
                <a:gd name="p0y9" fmla="*/ 166 h 1682"/>
                <a:gd name="p0x10" fmla="*/ 45 w 128"/>
                <a:gd name="p0y10" fmla="*/ 1516 h 1682"/>
                <a:gd name="p0x11" fmla="*/ 45 w 128"/>
                <a:gd name="p0y11" fmla="*/ 1585 h 1682"/>
                <a:gd name="p0x12" fmla="*/ 79 w 128"/>
                <a:gd name="p0y12" fmla="*/ 1643 h 1682"/>
                <a:gd name="p0x13" fmla="*/ 128 w 128"/>
                <a:gd name="p0y13" fmla="*/ 1668 h 1682"/>
                <a:gd name="p0x14" fmla="*/ 111 w 128"/>
                <a:gd name="p0y14" fmla="*/ 1682 h 1682"/>
                <a:gd name="p0x15" fmla="*/ 111 w 128"/>
                <a:gd name="p0y15" fmla="*/ 1682 h 1682"/>
                <a:gd name="p0x16" fmla="*/ 45 w 128"/>
                <a:gd name="p0y16" fmla="*/ 1655 h 1682"/>
                <a:gd name="p0x17" fmla="*/ 0 w 128"/>
                <a:gd name="p0y17" fmla="*/ 1591 h 1682"/>
                <a:gd name="p0x18" fmla="*/ 0 w 128"/>
                <a:gd name="p0y18" fmla="*/ 1516 h 168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59" name="文本框 58"/>
          <p:cNvSpPr txBox="1"/>
          <p:nvPr>
            <p:custDataLst>
              <p:tags r:id="rId52"/>
            </p:custDataLst>
          </p:nvPr>
        </p:nvSpPr>
        <p:spPr>
          <a:xfrm>
            <a:off x="8445551" y="4346829"/>
            <a:ext cx="2667000" cy="938213"/>
          </a:xfrm>
          <a:prstGeom prst="rect">
            <a:avLst/>
          </a:prstGeom>
          <a:noFill/>
        </p:spPr>
        <p:txBody>
          <a:bodyPr wrap="square" lIns="0" tIns="0" rIns="0" bIns="0" rtlCol="0" anchor="t">
            <a:noAutofit/>
          </a:bodyPr>
          <a:p>
            <a:pPr indent="0" algn="l">
              <a:lnSpc>
                <a:spcPct val="133000"/>
              </a:lnSpc>
            </a:pPr>
            <a:r>
              <a:rPr sz="1500">
                <a:solidFill>
                  <a:srgbClr val="6B3333"/>
                </a:solidFill>
                <a:latin typeface="微软雅黑" panose="020B0503020204020204" charset="-122"/>
                <a:ea typeface="微软雅黑" panose="020B0503020204020204" charset="-122"/>
              </a:rPr>
              <a:t>畅通监督举报渠道，坚持</a:t>
            </a:r>
            <a:r>
              <a:rPr sz="1500" b="1">
                <a:solidFill>
                  <a:schemeClr val="tx2"/>
                </a:solidFill>
                <a:latin typeface="微软雅黑" panose="020B0503020204020204" charset="-122"/>
                <a:ea typeface="微软雅黑" panose="020B0503020204020204" charset="-122"/>
              </a:rPr>
              <a:t>抓现行、抓典型、抓通报</a:t>
            </a:r>
            <a:r>
              <a:rPr sz="1500">
                <a:solidFill>
                  <a:srgbClr val="6B3333"/>
                </a:solidFill>
                <a:latin typeface="微软雅黑" panose="020B0503020204020204" charset="-122"/>
                <a:ea typeface="微软雅黑" panose="020B0503020204020204" charset="-122"/>
              </a:rPr>
              <a:t>，对顶风违纪</a:t>
            </a:r>
            <a:r>
              <a:rPr sz="1500" b="1">
                <a:solidFill>
                  <a:schemeClr val="tx2"/>
                </a:solidFill>
                <a:latin typeface="微软雅黑" panose="020B0503020204020204" charset="-122"/>
                <a:ea typeface="微软雅黑" panose="020B0503020204020204" charset="-122"/>
              </a:rPr>
              <a:t>露头就打</a:t>
            </a:r>
            <a:endParaRPr sz="1500" b="1">
              <a:solidFill>
                <a:schemeClr val="tx2"/>
              </a:solidFill>
              <a:latin typeface="微软雅黑" panose="020B0503020204020204" charset="-122"/>
              <a:ea typeface="微软雅黑" panose="020B050302020402020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idx="16385"/>
            <p:custDataLst>
              <p:tags r:id="rId1"/>
            </p:custDataLst>
          </p:nvPr>
        </p:nvSpPr>
        <p:spPr/>
        <p:txBody>
          <a:bodyPr>
            <a:normAutofit/>
          </a:bodyPr>
          <a:p>
            <a:r>
              <a:rPr lang="zh-CN" altLang="en-US"/>
              <a:t>初心坚守</a:t>
            </a:r>
            <a:endParaRPr lang="zh-CN" altLang="en-US"/>
          </a:p>
        </p:txBody>
      </p:sp>
      <p:sp>
        <p:nvSpPr>
          <p:cNvPr id="3" name="文本占位符 2"/>
          <p:cNvSpPr>
            <a:spLocks noGrp="1"/>
          </p:cNvSpPr>
          <p:nvPr>
            <p:ph type="body" idx="16386"/>
            <p:custDataLst>
              <p:tags r:id="rId2"/>
            </p:custDataLst>
          </p:nvPr>
        </p:nvSpPr>
        <p:spPr/>
        <p:txBody>
          <a:bodyPr/>
          <a:p>
            <a:r>
              <a:rPr lang="en-US" altLang="en-US"/>
              <a:t>05</a:t>
            </a:r>
            <a:endParaRPr lang="en-US" altLang="en-US"/>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p:txBody>
          <a:bodyPr/>
          <a:p>
            <a:endParaRPr lang="zh-CN" altLang="en-US"/>
          </a:p>
        </p:txBody>
      </p:sp>
      <p:sp>
        <p:nvSpPr>
          <p:cNvPr id="3" name="矩形 2"/>
          <p:cNvSpPr/>
          <p:nvPr>
            <p:custDataLst>
              <p:tags r:id="rId2"/>
            </p:custDataLst>
          </p:nvPr>
        </p:nvSpPr>
        <p:spPr>
          <a:xfrm>
            <a:off x="0" y="0"/>
            <a:ext cx="12192000" cy="6858000"/>
          </a:xfrm>
          <a:prstGeom prst="rect">
            <a:avLst/>
          </a:prstGeom>
          <a:solidFill>
            <a:srgbClr val="FFFF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 name="文本框 3"/>
          <p:cNvSpPr txBox="1"/>
          <p:nvPr>
            <p:custDataLst>
              <p:tags r:id="rId3"/>
            </p:custDataLst>
          </p:nvPr>
        </p:nvSpPr>
        <p:spPr>
          <a:xfrm>
            <a:off x="533400" y="357188"/>
            <a:ext cx="11125200" cy="500063"/>
          </a:xfrm>
          <a:prstGeom prst="rect">
            <a:avLst/>
          </a:prstGeom>
          <a:noFill/>
        </p:spPr>
        <p:txBody>
          <a:bodyPr wrap="square" lIns="0" tIns="0" rIns="0" bIns="0" rtlCol="0" anchor="t">
            <a:noAutofit/>
          </a:bodyPr>
          <a:p>
            <a:pPr algn="l">
              <a:lnSpc>
                <a:spcPct val="100000"/>
              </a:lnSpc>
            </a:pPr>
            <a:r>
              <a:rPr sz="3000" b="1">
                <a:solidFill>
                  <a:srgbClr val="3F0707"/>
                </a:solidFill>
                <a:latin typeface="微软雅黑" panose="020B0503020204020204" charset="-122"/>
                <a:ea typeface="微软雅黑" panose="020B0503020204020204" charset="-122"/>
              </a:rPr>
              <a:t>涵养清廉本色，过好廉洁节</a:t>
            </a:r>
            <a:endParaRPr sz="3000" b="1">
              <a:solidFill>
                <a:srgbClr val="3F0707"/>
              </a:solidFill>
              <a:latin typeface="微软雅黑" panose="020B0503020204020204" charset="-122"/>
              <a:ea typeface="微软雅黑" panose="020B0503020204020204" charset="-122"/>
            </a:endParaRPr>
          </a:p>
        </p:txBody>
      </p:sp>
      <p:sp>
        <p:nvSpPr>
          <p:cNvPr id="5" name="文本框 4"/>
          <p:cNvSpPr txBox="1"/>
          <p:nvPr>
            <p:custDataLst>
              <p:tags r:id="rId4"/>
            </p:custDataLst>
          </p:nvPr>
        </p:nvSpPr>
        <p:spPr>
          <a:xfrm>
            <a:off x="533400" y="862013"/>
            <a:ext cx="11125200" cy="3286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廉洁过节不是选择题，而是党员干部的必答题。唯有把清廉内化为行动自觉，节日才能真正清风常驻。</a:t>
            </a:r>
            <a:endParaRPr sz="1500">
              <a:solidFill>
                <a:srgbClr val="6B3333"/>
              </a:solidFill>
              <a:latin typeface="微软雅黑" panose="020B0503020204020204" charset="-122"/>
              <a:ea typeface="微软雅黑" panose="020B0503020204020204" charset="-122"/>
            </a:endParaRPr>
          </a:p>
        </p:txBody>
      </p:sp>
      <p:sp>
        <p:nvSpPr>
          <p:cNvPr id="6" name="文本框 5"/>
          <p:cNvSpPr txBox="1"/>
          <p:nvPr>
            <p:custDataLst>
              <p:tags r:id="rId5"/>
            </p:custDataLst>
          </p:nvPr>
        </p:nvSpPr>
        <p:spPr>
          <a:xfrm>
            <a:off x="571500" y="1663151"/>
            <a:ext cx="11049000" cy="176213"/>
          </a:xfrm>
          <a:prstGeom prst="rect">
            <a:avLst/>
          </a:prstGeom>
          <a:noFill/>
        </p:spPr>
        <p:txBody>
          <a:bodyPr wrap="square" lIns="0" tIns="0" rIns="0" bIns="0" rtlCol="0" anchor="t">
            <a:noAutofit/>
          </a:bodyPr>
          <a:p>
            <a:pPr algn="l"/>
            <a:r>
              <a:rPr lang="zh-CN" altLang="en-US" sz="1050" b="1" spc="63">
                <a:solidFill>
                  <a:schemeClr val="accent1"/>
                </a:solidFill>
                <a:latin typeface="微软雅黑" panose="020B0503020204020204" charset="-122"/>
                <a:ea typeface="微软雅黑" panose="020B0503020204020204" charset="-122"/>
                <a:cs typeface="微软雅黑" panose="020B0503020204020204" charset="-122"/>
              </a:rPr>
              <a:t>过节不失节</a:t>
            </a:r>
            <a:r>
              <a:rPr lang="en-US" altLang="zh-CN" sz="1050" b="1" spc="63">
                <a:solidFill>
                  <a:schemeClr val="accent1"/>
                </a:solidFill>
                <a:latin typeface="微软雅黑" panose="020B0503020204020204" charset="-122"/>
                <a:ea typeface="微软雅黑" panose="020B0503020204020204" charset="-122"/>
                <a:cs typeface="微软雅黑" panose="020B0503020204020204" charset="-122"/>
              </a:rPr>
              <a:t> · </a:t>
            </a:r>
            <a:r>
              <a:rPr lang="zh-CN" altLang="en-US" sz="1050" b="1" spc="63">
                <a:solidFill>
                  <a:schemeClr val="accent1"/>
                </a:solidFill>
                <a:latin typeface="微软雅黑" panose="020B0503020204020204" charset="-122"/>
                <a:ea typeface="微软雅黑" panose="020B0503020204020204" charset="-122"/>
                <a:cs typeface="微软雅黑" panose="020B0503020204020204" charset="-122"/>
              </a:rPr>
              <a:t>清风常伴</a:t>
            </a:r>
            <a:endParaRPr lang="zh-CN" altLang="en-US" sz="1050" b="1" spc="63">
              <a:solidFill>
                <a:schemeClr val="accent1"/>
              </a:solidFill>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custDataLst>
              <p:tags r:id="rId6"/>
            </p:custDataLst>
          </p:nvPr>
        </p:nvSpPr>
        <p:spPr>
          <a:xfrm>
            <a:off x="571500" y="1844126"/>
            <a:ext cx="11049000" cy="261938"/>
          </a:xfrm>
          <a:prstGeom prst="rect">
            <a:avLst/>
          </a:prstGeom>
          <a:noFill/>
        </p:spPr>
        <p:txBody>
          <a:bodyPr wrap="square" lIns="0" tIns="0" rIns="0" bIns="0" rtlCol="0" anchor="t">
            <a:noAutofit/>
          </a:bodyPr>
          <a:p>
            <a:pPr algn="l">
              <a:lnSpc>
                <a:spcPct val="104000"/>
              </a:lnSpc>
            </a:pPr>
            <a:r>
              <a:rPr sz="1500">
                <a:solidFill>
                  <a:srgbClr val="6B3333"/>
                </a:solidFill>
                <a:latin typeface="微软雅黑" panose="020B0503020204020204" charset="-122"/>
                <a:ea typeface="微软雅黑" panose="020B0503020204020204" charset="-122"/>
              </a:rPr>
              <a:t>把</a:t>
            </a:r>
            <a:r>
              <a:rPr sz="1500" b="1">
                <a:solidFill>
                  <a:schemeClr val="accent1"/>
                </a:solidFill>
                <a:latin typeface="微软雅黑" panose="020B0503020204020204" charset="-122"/>
                <a:ea typeface="微软雅黑" panose="020B0503020204020204" charset="-122"/>
              </a:rPr>
              <a:t>清廉</a:t>
            </a:r>
            <a:r>
              <a:rPr sz="1500">
                <a:solidFill>
                  <a:srgbClr val="6B3333"/>
                </a:solidFill>
                <a:latin typeface="微软雅黑" panose="020B0503020204020204" charset="-122"/>
                <a:ea typeface="微软雅黑" panose="020B0503020204020204" charset="-122"/>
              </a:rPr>
              <a:t>化为行动自觉，守住</a:t>
            </a:r>
            <a:r>
              <a:rPr sz="1500" b="1">
                <a:solidFill>
                  <a:schemeClr val="accent1"/>
                </a:solidFill>
                <a:latin typeface="微软雅黑" panose="020B0503020204020204" charset="-122"/>
                <a:ea typeface="微软雅黑" panose="020B0503020204020204" charset="-122"/>
              </a:rPr>
              <a:t>纪律底线</a:t>
            </a:r>
            <a:r>
              <a:rPr sz="1500">
                <a:solidFill>
                  <a:srgbClr val="6B3333"/>
                </a:solidFill>
                <a:latin typeface="微软雅黑" panose="020B0503020204020204" charset="-122"/>
                <a:ea typeface="微软雅黑" panose="020B0503020204020204" charset="-122"/>
              </a:rPr>
              <a:t>，让每个节日都充盈清风正气。</a:t>
            </a:r>
            <a:endParaRPr sz="1500">
              <a:solidFill>
                <a:srgbClr val="6B3333"/>
              </a:solidFill>
              <a:latin typeface="微软雅黑" panose="020B0503020204020204" charset="-122"/>
              <a:ea typeface="微软雅黑" panose="020B0503020204020204" charset="-122"/>
            </a:endParaRPr>
          </a:p>
        </p:txBody>
      </p:sp>
      <p:sp>
        <p:nvSpPr>
          <p:cNvPr id="8" name="任意多边形 7"/>
          <p:cNvSpPr/>
          <p:nvPr>
            <p:custDataLst>
              <p:tags r:id="rId7"/>
            </p:custDataLst>
          </p:nvPr>
        </p:nvSpPr>
        <p:spPr>
          <a:xfrm>
            <a:off x="581025" y="2549525"/>
            <a:ext cx="3536950" cy="3917950"/>
          </a:xfrm>
          <a:custGeom>
            <a:avLst/>
            <a:gdLst>
              <a:gd name="sw" fmla="*/ 1 w 5570"/>
              <a:gd name="sh" fmla="*/ 1 h 6169"/>
              <a:gd name="mins" fmla="min sw sh"/>
              <a:gd name="dsw" fmla="+- 0 sw mins"/>
              <a:gd name="dsh" fmla="+- 0 sh mins"/>
              <a:gd name="p0x0" fmla="*/ 270 w 5570"/>
              <a:gd name="p0y0" fmla="*/ 0 h 6169"/>
              <a:gd name="p0x1" fmla="*/ 5300 w 5570"/>
              <a:gd name="p0y1" fmla="*/ 0 h 6169"/>
              <a:gd name="p0x2" fmla="*/ 5449 w 5570"/>
              <a:gd name="p0y2" fmla="*/ 0 h 6169"/>
              <a:gd name="p0x3" fmla="*/ 5570 w 5570"/>
              <a:gd name="p0y3" fmla="*/ 120 h 6169"/>
              <a:gd name="p0x4" fmla="*/ 5570 w 5570"/>
              <a:gd name="p0y4" fmla="*/ 270 h 6169"/>
              <a:gd name="p0x5" fmla="*/ 5570 w 5570"/>
              <a:gd name="p0y5" fmla="*/ 5899 h 6169"/>
              <a:gd name="p0x6" fmla="*/ 5570 w 5570"/>
              <a:gd name="p0y6" fmla="*/ 6048 h 6169"/>
              <a:gd name="p0x7" fmla="*/ 5449 w 5570"/>
              <a:gd name="p0y7" fmla="*/ 6169 h 6169"/>
              <a:gd name="p0x8" fmla="*/ 5300 w 5570"/>
              <a:gd name="p0y8" fmla="*/ 6169 h 6169"/>
              <a:gd name="p0x9" fmla="*/ 270 w 5570"/>
              <a:gd name="p0y9" fmla="*/ 6169 h 6169"/>
              <a:gd name="p0x10" fmla="*/ 120 w 5570"/>
              <a:gd name="p0y10" fmla="*/ 6169 h 6169"/>
              <a:gd name="p0x11" fmla="*/ 0 w 5570"/>
              <a:gd name="p0y11" fmla="*/ 6048 h 6169"/>
              <a:gd name="p0x12" fmla="*/ 0 w 5570"/>
              <a:gd name="p0y12" fmla="*/ 5899 h 6169"/>
              <a:gd name="p0x13" fmla="*/ 0 w 5570"/>
              <a:gd name="p0y13" fmla="*/ 270 h 6169"/>
              <a:gd name="p0x14" fmla="*/ 0 w 5570"/>
              <a:gd name="p0y14" fmla="*/ 120 h 6169"/>
              <a:gd name="p0x15" fmla="*/ 120 w 5570"/>
              <a:gd name="p0y15" fmla="*/ 0 h 6169"/>
              <a:gd name="p0x16" fmla="*/ 270 w 5570"/>
              <a:gd name="p0y16" fmla="*/ 0 h 616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19050" cmpd="sng">
            <a:solidFill>
              <a:schemeClr val="accent1">
                <a:lumMod val="7776"/>
                <a:lumOff val="92224"/>
              </a:schemeClr>
            </a:solidFill>
            <a:prstDash val="solid"/>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38" name="组合 37"/>
          <p:cNvGrpSpPr/>
          <p:nvPr/>
        </p:nvGrpSpPr>
        <p:grpSpPr>
          <a:xfrm>
            <a:off x="781050" y="2749550"/>
            <a:ext cx="3136900" cy="466090"/>
            <a:chOff x="1230" y="4330"/>
            <a:chExt cx="4940" cy="734"/>
          </a:xfrm>
        </p:grpSpPr>
        <p:sp>
          <p:nvSpPr>
            <p:cNvPr id="9" name="任意多边形 8"/>
            <p:cNvSpPr/>
            <p:nvPr>
              <p:custDataLst>
                <p:tags r:id="rId8"/>
              </p:custDataLst>
            </p:nvPr>
          </p:nvSpPr>
          <p:spPr>
            <a:xfrm>
              <a:off x="1230" y="4330"/>
              <a:ext cx="4940" cy="735"/>
            </a:xfrm>
            <a:custGeom>
              <a:avLst/>
              <a:gdLst>
                <a:gd name="sw" fmla="*/ 1 w 4940"/>
                <a:gd name="sh" fmla="*/ 1 h 735"/>
                <a:gd name="mins" fmla="min sw sh"/>
                <a:gd name="dsw" fmla="+- 0 sw mins"/>
                <a:gd name="dsh" fmla="+- 0 sh mins"/>
                <a:gd name="p0x0" fmla="*/ 0 w 4940"/>
                <a:gd name="p0y0" fmla="*/ 0 h 735"/>
                <a:gd name="p0x1" fmla="*/ 4940 w 4940"/>
                <a:gd name="p0y1" fmla="*/ 0 h 735"/>
                <a:gd name="p0x2" fmla="*/ 4940 w 4940"/>
                <a:gd name="p0y2" fmla="*/ 735 h 735"/>
                <a:gd name="p0x3" fmla="*/ 0 w 4940"/>
                <a:gd name="p0y3" fmla="*/ 735 h 735"/>
                <a:gd name="p0x4" fmla="*/ 0 w 4940"/>
                <a:gd name="p0y4" fmla="*/ 0 h 73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 name="任意多边形 9"/>
            <p:cNvSpPr/>
            <p:nvPr>
              <p:custDataLst>
                <p:tags r:id="rId9"/>
              </p:custDataLst>
            </p:nvPr>
          </p:nvSpPr>
          <p:spPr>
            <a:xfrm>
              <a:off x="1230" y="5050"/>
              <a:ext cx="4940" cy="15"/>
            </a:xfrm>
            <a:custGeom>
              <a:avLst/>
              <a:gdLst>
                <a:gd name="sw" fmla="*/ 1 w 4940"/>
                <a:gd name="sh" fmla="*/ 1 h 15"/>
                <a:gd name="mins" fmla="min sw sh"/>
                <a:gd name="dsw" fmla="+- 0 sw mins"/>
                <a:gd name="dsh" fmla="+- 0 sh mins"/>
                <a:gd name="p0x0" fmla="*/ 4940 w 4940"/>
                <a:gd name="p0y0" fmla="*/ 15 h 15"/>
                <a:gd name="p0x1" fmla="*/ 0 w 4940"/>
                <a:gd name="p0y1" fmla="*/ 15 h 15"/>
                <a:gd name="p0x2" fmla="*/ 0 w 4940"/>
                <a:gd name="p0y2" fmla="*/ 0 h 15"/>
                <a:gd name="p0x3" fmla="*/ 4940 w 4940"/>
                <a:gd name="p0y3" fmla="*/ 0 h 15"/>
                <a:gd name="p0x4" fmla="*/ 4940 w 4940"/>
                <a:gd name="p0y4" fmla="*/ 15 h 15"/>
              </a:gdLst>
              <a:ahLst/>
              <a:cxnLst/>
              <a:pathLst>
                <a:path>
                  <a:moveTo>
                    <a:pt x="p0x0" y="p0y0"/>
                  </a:moveTo>
                  <a:lnTo>
                    <a:pt x="p0x1" y="p0y1"/>
                  </a:lnTo>
                  <a:lnTo>
                    <a:pt x="p0x2" y="p0y2"/>
                  </a:lnTo>
                  <a:lnTo>
                    <a:pt x="p0x3" y="p0y3"/>
                  </a:lnTo>
                  <a:lnTo>
                    <a:pt x="p0x4" y="p0y4"/>
                  </a:lnTo>
                  <a:close/>
                </a:path>
              </a:pathLst>
            </a:cu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2" name="任意多边形 11"/>
          <p:cNvSpPr/>
          <p:nvPr>
            <p:custDataLst>
              <p:tags r:id="rId10"/>
            </p:custDataLst>
          </p:nvPr>
        </p:nvSpPr>
        <p:spPr>
          <a:xfrm>
            <a:off x="785495" y="2754630"/>
            <a:ext cx="333375" cy="333375"/>
          </a:xfrm>
          <a:custGeom>
            <a:avLst/>
            <a:gdLst>
              <a:gd name="sw" fmla="*/ 1 w 525"/>
              <a:gd name="sh" fmla="*/ 1 h 525"/>
              <a:gd name="mins" fmla="min sw sh"/>
              <a:gd name="dsw" fmla="+- 0 sw mins"/>
              <a:gd name="dsh" fmla="+- 0 sh mins"/>
              <a:gd name="p0x0" fmla="*/ 180 w 525"/>
              <a:gd name="p0y0" fmla="*/ 0 h 525"/>
              <a:gd name="p0x1" fmla="*/ 345 w 525"/>
              <a:gd name="p0y1" fmla="*/ 0 h 525"/>
              <a:gd name="p0x2" fmla="*/ 444 w 525"/>
              <a:gd name="p0y2" fmla="*/ 0 h 525"/>
              <a:gd name="p0x3" fmla="*/ 525 w 525"/>
              <a:gd name="p0y3" fmla="*/ 80 h 525"/>
              <a:gd name="p0x4" fmla="*/ 525 w 525"/>
              <a:gd name="p0y4" fmla="*/ 180 h 525"/>
              <a:gd name="p0x5" fmla="*/ 525 w 525"/>
              <a:gd name="p0y5" fmla="*/ 345 h 525"/>
              <a:gd name="p0x6" fmla="*/ 525 w 525"/>
              <a:gd name="p0y6" fmla="*/ 444 h 525"/>
              <a:gd name="p0x7" fmla="*/ 444 w 525"/>
              <a:gd name="p0y7" fmla="*/ 525 h 525"/>
              <a:gd name="p0x8" fmla="*/ 345 w 525"/>
              <a:gd name="p0y8" fmla="*/ 525 h 525"/>
              <a:gd name="p0x9" fmla="*/ 180 w 525"/>
              <a:gd name="p0y9" fmla="*/ 525 h 525"/>
              <a:gd name="p0x10" fmla="*/ 80 w 525"/>
              <a:gd name="p0y10" fmla="*/ 525 h 525"/>
              <a:gd name="p0x11" fmla="*/ 0 w 525"/>
              <a:gd name="p0y11" fmla="*/ 444 h 525"/>
              <a:gd name="p0x12" fmla="*/ 0 w 525"/>
              <a:gd name="p0y12" fmla="*/ 345 h 525"/>
              <a:gd name="p0x13" fmla="*/ 0 w 525"/>
              <a:gd name="p0y13" fmla="*/ 180 h 525"/>
              <a:gd name="p0x14" fmla="*/ 0 w 525"/>
              <a:gd name="p0y14" fmla="*/ 80 h 525"/>
              <a:gd name="p0x15" fmla="*/ 80 w 525"/>
              <a:gd name="p0y15" fmla="*/ 0 h 525"/>
              <a:gd name="p0x16" fmla="*/ 180 w 525"/>
              <a:gd name="p0y16" fmla="*/ 0 h 5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96579"/>
            </a:schemeClr>
          </a:solidFill>
          <a:ln w="9525" cmpd="sng">
            <a:solidFill>
              <a:schemeClr val="accent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3" name="图片 12" descr="7394eb54-abf3-11f1-82ec-1e443f6afacd"/>
          <p:cNvPicPr/>
          <p:nvPr>
            <p:custDataLst>
              <p:tags r:id="rId11"/>
            </p:custDataLst>
          </p:nvPr>
        </p:nvPicPr>
        <p:blipFill>
          <a:blip r:embed="rId12">
            <a:extLst>
              <a:ext uri="{96DAC541-7B7A-43D3-8B79-37D633B846F1}">
                <asvg:svgBlip xmlns:asvg="http://schemas.microsoft.com/office/drawing/2016/SVG/main" r:embed="rId13"/>
              </a:ext>
            </a:extLst>
          </a:blip>
          <a:srcRect t="-238" b="238"/>
          <a:stretch>
            <a:fillRect/>
          </a:stretch>
        </p:blipFill>
        <p:spPr>
          <a:xfrm>
            <a:off x="847725" y="2816225"/>
            <a:ext cx="209550" cy="209550"/>
          </a:xfrm>
          <a:prstGeom prst="rect">
            <a:avLst/>
          </a:prstGeom>
        </p:spPr>
      </p:pic>
      <p:sp>
        <p:nvSpPr>
          <p:cNvPr id="16" name="文本框 15"/>
          <p:cNvSpPr txBox="1"/>
          <p:nvPr>
            <p:custDataLst>
              <p:tags r:id="rId14"/>
            </p:custDataLst>
          </p:nvPr>
        </p:nvSpPr>
        <p:spPr>
          <a:xfrm>
            <a:off x="1238250" y="2738618"/>
            <a:ext cx="2715073" cy="365760"/>
          </a:xfrm>
          <a:prstGeom prst="rect">
            <a:avLst/>
          </a:prstGeom>
          <a:noFill/>
        </p:spPr>
        <p:txBody>
          <a:bodyPr wrap="square" lIns="0" tIns="0" rIns="0" bIns="0" rtlCol="0" anchor="t">
            <a:noAutofit/>
          </a:bodyPr>
          <a:p>
            <a:pPr algn="l">
              <a:lnSpc>
                <a:spcPct val="104000"/>
              </a:lnSpc>
            </a:pPr>
            <a:r>
              <a:rPr sz="2100" b="1" spc="42">
                <a:solidFill>
                  <a:srgbClr val="3F0707"/>
                </a:solidFill>
                <a:latin typeface="微软雅黑" panose="020B0503020204020204" charset="-122"/>
                <a:ea typeface="微软雅黑" panose="020B0503020204020204" charset="-122"/>
              </a:rPr>
              <a:t>清廉是福、贪欲是祸</a:t>
            </a:r>
            <a:endParaRPr sz="2100" b="1" spc="42">
              <a:solidFill>
                <a:srgbClr val="3F0707"/>
              </a:solidFill>
              <a:latin typeface="微软雅黑" panose="020B0503020204020204" charset="-122"/>
              <a:ea typeface="微软雅黑" panose="020B0503020204020204" charset="-122"/>
            </a:endParaRPr>
          </a:p>
        </p:txBody>
      </p:sp>
      <p:sp>
        <p:nvSpPr>
          <p:cNvPr id="17" name="文本框 16"/>
          <p:cNvSpPr txBox="1"/>
          <p:nvPr>
            <p:custDataLst>
              <p:tags r:id="rId15"/>
            </p:custDataLst>
          </p:nvPr>
        </p:nvSpPr>
        <p:spPr>
          <a:xfrm>
            <a:off x="781050" y="4480179"/>
            <a:ext cx="3143250" cy="633413"/>
          </a:xfrm>
          <a:prstGeom prst="rect">
            <a:avLst/>
          </a:prstGeom>
          <a:noFill/>
        </p:spPr>
        <p:txBody>
          <a:bodyPr wrap="square" lIns="0" tIns="0" rIns="0" bIns="0" rtlCol="0" anchor="t">
            <a:noAutofit/>
          </a:bodyPr>
          <a:p>
            <a:pPr algn="l">
              <a:lnSpc>
                <a:spcPct val="133000"/>
              </a:lnSpc>
            </a:pPr>
            <a:r>
              <a:rPr sz="1500">
                <a:solidFill>
                  <a:srgbClr val="6B3333"/>
                </a:solidFill>
                <a:latin typeface="微软雅黑" panose="020B0503020204020204" charset="-122"/>
                <a:ea typeface="微软雅黑" panose="020B0503020204020204" charset="-122"/>
              </a:rPr>
              <a:t>牢记</a:t>
            </a:r>
            <a:r>
              <a:rPr sz="1500" b="1">
                <a:solidFill>
                  <a:schemeClr val="tx2"/>
                </a:solidFill>
                <a:latin typeface="微软雅黑" panose="020B0503020204020204" charset="-122"/>
                <a:ea typeface="微软雅黑" panose="020B0503020204020204" charset="-122"/>
                <a:cs typeface="微软雅黑" panose="020B0503020204020204" charset="-122"/>
              </a:rPr>
              <a:t>“清廉是福、贪欲是祸”</a:t>
            </a:r>
            <a:r>
              <a:rPr sz="1500">
                <a:solidFill>
                  <a:srgbClr val="6B3333"/>
                </a:solidFill>
                <a:latin typeface="微软雅黑" panose="020B0503020204020204" charset="-122"/>
                <a:ea typeface="微软雅黑" panose="020B0503020204020204" charset="-122"/>
              </a:rPr>
              <a:t>的道理，时刻</a:t>
            </a:r>
            <a:r>
              <a:rPr sz="1500" b="1">
                <a:solidFill>
                  <a:schemeClr val="tx2"/>
                </a:solidFill>
                <a:latin typeface="微软雅黑" panose="020B0503020204020204" charset="-122"/>
                <a:ea typeface="微软雅黑" panose="020B0503020204020204" charset="-122"/>
              </a:rPr>
              <a:t>自重自省</a:t>
            </a:r>
            <a:r>
              <a:rPr sz="1500">
                <a:solidFill>
                  <a:srgbClr val="6B3333"/>
                </a:solidFill>
                <a:latin typeface="微软雅黑" panose="020B0503020204020204" charset="-122"/>
                <a:ea typeface="微软雅黑" panose="020B0503020204020204" charset="-122"/>
              </a:rPr>
              <a:t>，严守</a:t>
            </a:r>
            <a:r>
              <a:rPr sz="1500" b="1">
                <a:solidFill>
                  <a:schemeClr val="tx2"/>
                </a:solidFill>
                <a:latin typeface="微软雅黑" panose="020B0503020204020204" charset="-122"/>
                <a:ea typeface="微软雅黑" panose="020B0503020204020204" charset="-122"/>
              </a:rPr>
              <a:t>纪法规矩</a:t>
            </a:r>
            <a:r>
              <a:rPr sz="1500">
                <a:solidFill>
                  <a:srgbClr val="6B3333"/>
                </a:solidFill>
                <a:latin typeface="微软雅黑" panose="020B0503020204020204" charset="-122"/>
                <a:ea typeface="微软雅黑" panose="020B0503020204020204" charset="-122"/>
              </a:rPr>
              <a:t>。</a:t>
            </a:r>
            <a:endParaRPr sz="1500">
              <a:solidFill>
                <a:srgbClr val="6B3333"/>
              </a:solidFill>
              <a:latin typeface="微软雅黑" panose="020B0503020204020204" charset="-122"/>
              <a:ea typeface="微软雅黑" panose="020B0503020204020204" charset="-122"/>
            </a:endParaRPr>
          </a:p>
        </p:txBody>
      </p:sp>
      <p:sp>
        <p:nvSpPr>
          <p:cNvPr id="18" name="任意多边形 17"/>
          <p:cNvSpPr/>
          <p:nvPr>
            <p:custDataLst>
              <p:tags r:id="rId16"/>
            </p:custDataLst>
          </p:nvPr>
        </p:nvSpPr>
        <p:spPr>
          <a:xfrm>
            <a:off x="4327525" y="2549525"/>
            <a:ext cx="3536950" cy="3917950"/>
          </a:xfrm>
          <a:custGeom>
            <a:avLst/>
            <a:gdLst>
              <a:gd name="sw" fmla="*/ 1 w 5570"/>
              <a:gd name="sh" fmla="*/ 1 h 6169"/>
              <a:gd name="mins" fmla="min sw sh"/>
              <a:gd name="dsw" fmla="+- 0 sw mins"/>
              <a:gd name="dsh" fmla="+- 0 sh mins"/>
              <a:gd name="p0x0" fmla="*/ 270 w 5570"/>
              <a:gd name="p0y0" fmla="*/ 0 h 6169"/>
              <a:gd name="p0x1" fmla="*/ 5300 w 5570"/>
              <a:gd name="p0y1" fmla="*/ 0 h 6169"/>
              <a:gd name="p0x2" fmla="*/ 5449 w 5570"/>
              <a:gd name="p0y2" fmla="*/ 0 h 6169"/>
              <a:gd name="p0x3" fmla="*/ 5570 w 5570"/>
              <a:gd name="p0y3" fmla="*/ 120 h 6169"/>
              <a:gd name="p0x4" fmla="*/ 5570 w 5570"/>
              <a:gd name="p0y4" fmla="*/ 270 h 6169"/>
              <a:gd name="p0x5" fmla="*/ 5570 w 5570"/>
              <a:gd name="p0y5" fmla="*/ 5899 h 6169"/>
              <a:gd name="p0x6" fmla="*/ 5570 w 5570"/>
              <a:gd name="p0y6" fmla="*/ 6048 h 6169"/>
              <a:gd name="p0x7" fmla="*/ 5449 w 5570"/>
              <a:gd name="p0y7" fmla="*/ 6169 h 6169"/>
              <a:gd name="p0x8" fmla="*/ 5300 w 5570"/>
              <a:gd name="p0y8" fmla="*/ 6169 h 6169"/>
              <a:gd name="p0x9" fmla="*/ 270 w 5570"/>
              <a:gd name="p0y9" fmla="*/ 6169 h 6169"/>
              <a:gd name="p0x10" fmla="*/ 120 w 5570"/>
              <a:gd name="p0y10" fmla="*/ 6169 h 6169"/>
              <a:gd name="p0x11" fmla="*/ 0 w 5570"/>
              <a:gd name="p0y11" fmla="*/ 6048 h 6169"/>
              <a:gd name="p0x12" fmla="*/ 0 w 5570"/>
              <a:gd name="p0y12" fmla="*/ 5899 h 6169"/>
              <a:gd name="p0x13" fmla="*/ 0 w 5570"/>
              <a:gd name="p0y13" fmla="*/ 270 h 6169"/>
              <a:gd name="p0x14" fmla="*/ 0 w 5570"/>
              <a:gd name="p0y14" fmla="*/ 120 h 6169"/>
              <a:gd name="p0x15" fmla="*/ 120 w 5570"/>
              <a:gd name="p0y15" fmla="*/ 0 h 6169"/>
              <a:gd name="p0x16" fmla="*/ 270 w 5570"/>
              <a:gd name="p0y16" fmla="*/ 0 h 616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19050" cmpd="sng">
            <a:solidFill>
              <a:schemeClr val="accent1">
                <a:lumMod val="7776"/>
                <a:lumOff val="92224"/>
              </a:schemeClr>
            </a:solidFill>
            <a:prstDash val="solid"/>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39" name="组合 38"/>
          <p:cNvGrpSpPr/>
          <p:nvPr/>
        </p:nvGrpSpPr>
        <p:grpSpPr>
          <a:xfrm>
            <a:off x="4527550" y="2749550"/>
            <a:ext cx="3136900" cy="466090"/>
            <a:chOff x="7130" y="4330"/>
            <a:chExt cx="4940" cy="734"/>
          </a:xfrm>
        </p:grpSpPr>
        <p:sp>
          <p:nvSpPr>
            <p:cNvPr id="19" name="任意多边形 18"/>
            <p:cNvSpPr/>
            <p:nvPr>
              <p:custDataLst>
                <p:tags r:id="rId17"/>
              </p:custDataLst>
            </p:nvPr>
          </p:nvSpPr>
          <p:spPr>
            <a:xfrm>
              <a:off x="7130" y="4330"/>
              <a:ext cx="4940" cy="735"/>
            </a:xfrm>
            <a:custGeom>
              <a:avLst/>
              <a:gdLst>
                <a:gd name="sw" fmla="*/ 1 w 4940"/>
                <a:gd name="sh" fmla="*/ 1 h 735"/>
                <a:gd name="mins" fmla="min sw sh"/>
                <a:gd name="dsw" fmla="+- 0 sw mins"/>
                <a:gd name="dsh" fmla="+- 0 sh mins"/>
                <a:gd name="p0x0" fmla="*/ 0 w 4940"/>
                <a:gd name="p0y0" fmla="*/ 0 h 735"/>
                <a:gd name="p0x1" fmla="*/ 4940 w 4940"/>
                <a:gd name="p0y1" fmla="*/ 0 h 735"/>
                <a:gd name="p0x2" fmla="*/ 4940 w 4940"/>
                <a:gd name="p0y2" fmla="*/ 735 h 735"/>
                <a:gd name="p0x3" fmla="*/ 0 w 4940"/>
                <a:gd name="p0y3" fmla="*/ 735 h 735"/>
                <a:gd name="p0x4" fmla="*/ 0 w 4940"/>
                <a:gd name="p0y4" fmla="*/ 0 h 73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0" name="任意多边形 19"/>
            <p:cNvSpPr/>
            <p:nvPr>
              <p:custDataLst>
                <p:tags r:id="rId18"/>
              </p:custDataLst>
            </p:nvPr>
          </p:nvSpPr>
          <p:spPr>
            <a:xfrm>
              <a:off x="7130" y="5050"/>
              <a:ext cx="4940" cy="15"/>
            </a:xfrm>
            <a:custGeom>
              <a:avLst/>
              <a:gdLst>
                <a:gd name="sw" fmla="*/ 1 w 4940"/>
                <a:gd name="sh" fmla="*/ 1 h 15"/>
                <a:gd name="mins" fmla="min sw sh"/>
                <a:gd name="dsw" fmla="+- 0 sw mins"/>
                <a:gd name="dsh" fmla="+- 0 sh mins"/>
                <a:gd name="p0x0" fmla="*/ 4940 w 4940"/>
                <a:gd name="p0y0" fmla="*/ 15 h 15"/>
                <a:gd name="p0x1" fmla="*/ 0 w 4940"/>
                <a:gd name="p0y1" fmla="*/ 15 h 15"/>
                <a:gd name="p0x2" fmla="*/ 0 w 4940"/>
                <a:gd name="p0y2" fmla="*/ 0 h 15"/>
                <a:gd name="p0x3" fmla="*/ 4940 w 4940"/>
                <a:gd name="p0y3" fmla="*/ 0 h 15"/>
                <a:gd name="p0x4" fmla="*/ 4940 w 4940"/>
                <a:gd name="p0y4" fmla="*/ 15 h 15"/>
              </a:gdLst>
              <a:ahLst/>
              <a:cxnLst/>
              <a:pathLst>
                <a:path>
                  <a:moveTo>
                    <a:pt x="p0x0" y="p0y0"/>
                  </a:moveTo>
                  <a:lnTo>
                    <a:pt x="p0x1" y="p0y1"/>
                  </a:lnTo>
                  <a:lnTo>
                    <a:pt x="p0x2" y="p0y2"/>
                  </a:lnTo>
                  <a:lnTo>
                    <a:pt x="p0x3" y="p0y3"/>
                  </a:lnTo>
                  <a:lnTo>
                    <a:pt x="p0x4" y="p0y4"/>
                  </a:lnTo>
                  <a:close/>
                </a:path>
              </a:pathLst>
            </a:cu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2" name="任意多边形 21"/>
          <p:cNvSpPr/>
          <p:nvPr>
            <p:custDataLst>
              <p:tags r:id="rId19"/>
            </p:custDataLst>
          </p:nvPr>
        </p:nvSpPr>
        <p:spPr>
          <a:xfrm>
            <a:off x="4531995" y="2754630"/>
            <a:ext cx="333375" cy="333375"/>
          </a:xfrm>
          <a:custGeom>
            <a:avLst/>
            <a:gdLst>
              <a:gd name="sw" fmla="*/ 1 w 525"/>
              <a:gd name="sh" fmla="*/ 1 h 525"/>
              <a:gd name="mins" fmla="min sw sh"/>
              <a:gd name="dsw" fmla="+- 0 sw mins"/>
              <a:gd name="dsh" fmla="+- 0 sh mins"/>
              <a:gd name="p0x0" fmla="*/ 180 w 525"/>
              <a:gd name="p0y0" fmla="*/ 0 h 525"/>
              <a:gd name="p0x1" fmla="*/ 345 w 525"/>
              <a:gd name="p0y1" fmla="*/ 0 h 525"/>
              <a:gd name="p0x2" fmla="*/ 444 w 525"/>
              <a:gd name="p0y2" fmla="*/ 0 h 525"/>
              <a:gd name="p0x3" fmla="*/ 525 w 525"/>
              <a:gd name="p0y3" fmla="*/ 80 h 525"/>
              <a:gd name="p0x4" fmla="*/ 525 w 525"/>
              <a:gd name="p0y4" fmla="*/ 180 h 525"/>
              <a:gd name="p0x5" fmla="*/ 525 w 525"/>
              <a:gd name="p0y5" fmla="*/ 345 h 525"/>
              <a:gd name="p0x6" fmla="*/ 525 w 525"/>
              <a:gd name="p0y6" fmla="*/ 444 h 525"/>
              <a:gd name="p0x7" fmla="*/ 444 w 525"/>
              <a:gd name="p0y7" fmla="*/ 525 h 525"/>
              <a:gd name="p0x8" fmla="*/ 345 w 525"/>
              <a:gd name="p0y8" fmla="*/ 525 h 525"/>
              <a:gd name="p0x9" fmla="*/ 180 w 525"/>
              <a:gd name="p0y9" fmla="*/ 525 h 525"/>
              <a:gd name="p0x10" fmla="*/ 80 w 525"/>
              <a:gd name="p0y10" fmla="*/ 525 h 525"/>
              <a:gd name="p0x11" fmla="*/ 0 w 525"/>
              <a:gd name="p0y11" fmla="*/ 444 h 525"/>
              <a:gd name="p0x12" fmla="*/ 0 w 525"/>
              <a:gd name="p0y12" fmla="*/ 345 h 525"/>
              <a:gd name="p0x13" fmla="*/ 0 w 525"/>
              <a:gd name="p0y13" fmla="*/ 180 h 525"/>
              <a:gd name="p0x14" fmla="*/ 0 w 525"/>
              <a:gd name="p0y14" fmla="*/ 80 h 525"/>
              <a:gd name="p0x15" fmla="*/ 80 w 525"/>
              <a:gd name="p0y15" fmla="*/ 0 h 525"/>
              <a:gd name="p0x16" fmla="*/ 180 w 525"/>
              <a:gd name="p0y16" fmla="*/ 0 h 5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96579"/>
            </a:schemeClr>
          </a:solidFill>
          <a:ln w="9525" cmpd="sng">
            <a:solidFill>
              <a:schemeClr val="accent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3" name="图片 22" descr="7394eb9b-abf3-11f1-82ec-1e443f6afacd"/>
          <p:cNvPicPr/>
          <p:nvPr>
            <p:custDataLst>
              <p:tags r:id="rId20"/>
            </p:custDataLst>
          </p:nvPr>
        </p:nvPicPr>
        <p:blipFill>
          <a:blip r:embed="rId21">
            <a:extLst>
              <a:ext uri="{96DAC541-7B7A-43D3-8B79-37D633B846F1}">
                <asvg:svgBlip xmlns:asvg="http://schemas.microsoft.com/office/drawing/2016/SVG/main" r:embed="rId22"/>
              </a:ext>
            </a:extLst>
          </a:blip>
          <a:srcRect l="-12" t="-238" r="12" b="238"/>
          <a:stretch>
            <a:fillRect/>
          </a:stretch>
        </p:blipFill>
        <p:spPr>
          <a:xfrm>
            <a:off x="4594225" y="2816225"/>
            <a:ext cx="209550" cy="209550"/>
          </a:xfrm>
          <a:prstGeom prst="rect">
            <a:avLst/>
          </a:prstGeom>
        </p:spPr>
      </p:pic>
      <p:sp>
        <p:nvSpPr>
          <p:cNvPr id="26" name="文本框 25"/>
          <p:cNvSpPr txBox="1"/>
          <p:nvPr>
            <p:custDataLst>
              <p:tags r:id="rId23"/>
            </p:custDataLst>
          </p:nvPr>
        </p:nvSpPr>
        <p:spPr>
          <a:xfrm>
            <a:off x="4984776" y="2738618"/>
            <a:ext cx="2679725" cy="365760"/>
          </a:xfrm>
          <a:prstGeom prst="rect">
            <a:avLst/>
          </a:prstGeom>
          <a:noFill/>
        </p:spPr>
        <p:txBody>
          <a:bodyPr wrap="square" lIns="0" tIns="0" rIns="0" bIns="0" rtlCol="0" anchor="t">
            <a:noAutofit/>
          </a:bodyPr>
          <a:p>
            <a:pPr algn="l">
              <a:lnSpc>
                <a:spcPct val="104000"/>
              </a:lnSpc>
            </a:pPr>
            <a:r>
              <a:rPr sz="2100" b="1" spc="42">
                <a:solidFill>
                  <a:srgbClr val="3F0707"/>
                </a:solidFill>
                <a:latin typeface="微软雅黑" panose="020B0503020204020204" charset="-122"/>
                <a:ea typeface="微软雅黑" panose="020B0503020204020204" charset="-122"/>
              </a:rPr>
              <a:t>优良作风</a:t>
            </a:r>
            <a:endParaRPr sz="2100" b="1" spc="42">
              <a:solidFill>
                <a:srgbClr val="3F0707"/>
              </a:solidFill>
              <a:latin typeface="微软雅黑" panose="020B0503020204020204" charset="-122"/>
              <a:ea typeface="微软雅黑" panose="020B0503020204020204" charset="-122"/>
            </a:endParaRPr>
          </a:p>
        </p:txBody>
      </p:sp>
      <p:sp>
        <p:nvSpPr>
          <p:cNvPr id="27" name="文本框 26"/>
          <p:cNvSpPr txBox="1"/>
          <p:nvPr>
            <p:custDataLst>
              <p:tags r:id="rId24"/>
            </p:custDataLst>
          </p:nvPr>
        </p:nvSpPr>
        <p:spPr>
          <a:xfrm>
            <a:off x="4527576" y="4327779"/>
            <a:ext cx="3136925" cy="938213"/>
          </a:xfrm>
          <a:prstGeom prst="rect">
            <a:avLst/>
          </a:prstGeom>
          <a:noFill/>
        </p:spPr>
        <p:txBody>
          <a:bodyPr wrap="square" lIns="0" tIns="0" rIns="0" bIns="0" rtlCol="0" anchor="t">
            <a:noAutofit/>
          </a:bodyPr>
          <a:p>
            <a:pPr indent="0" algn="l">
              <a:lnSpc>
                <a:spcPct val="133000"/>
              </a:lnSpc>
            </a:pPr>
            <a:r>
              <a:rPr sz="1500">
                <a:solidFill>
                  <a:srgbClr val="6B3333"/>
                </a:solidFill>
                <a:latin typeface="微软雅黑" panose="020B0503020204020204" charset="-122"/>
                <a:ea typeface="微软雅黑" panose="020B0503020204020204" charset="-122"/>
              </a:rPr>
              <a:t>传承</a:t>
            </a:r>
            <a:r>
              <a:rPr sz="1500" b="1">
                <a:solidFill>
                  <a:schemeClr val="tx2"/>
                </a:solidFill>
                <a:latin typeface="微软雅黑" panose="020B0503020204020204" charset="-122"/>
                <a:ea typeface="微软雅黑" panose="020B0503020204020204" charset="-122"/>
              </a:rPr>
              <a:t>中华优秀传统文化</a:t>
            </a:r>
            <a:r>
              <a:rPr sz="1500">
                <a:solidFill>
                  <a:srgbClr val="6B3333"/>
                </a:solidFill>
                <a:latin typeface="微软雅黑" panose="020B0503020204020204" charset="-122"/>
                <a:ea typeface="微软雅黑" panose="020B0503020204020204" charset="-122"/>
              </a:rPr>
              <a:t>，倡导</a:t>
            </a:r>
            <a:r>
              <a:rPr sz="1500" b="1">
                <a:solidFill>
                  <a:schemeClr val="tx2"/>
                </a:solidFill>
                <a:latin typeface="微软雅黑" panose="020B0503020204020204" charset="-122"/>
                <a:ea typeface="微软雅黑" panose="020B0503020204020204" charset="-122"/>
              </a:rPr>
              <a:t>崇廉拒腐、尚俭戒奢、艰苦奋斗</a:t>
            </a:r>
            <a:r>
              <a:rPr sz="1500">
                <a:solidFill>
                  <a:srgbClr val="6B3333"/>
                </a:solidFill>
                <a:latin typeface="微软雅黑" panose="020B0503020204020204" charset="-122"/>
                <a:ea typeface="微软雅黑" panose="020B0503020204020204" charset="-122"/>
              </a:rPr>
              <a:t>的优良作风。</a:t>
            </a:r>
            <a:endParaRPr sz="1500">
              <a:solidFill>
                <a:srgbClr val="6B3333"/>
              </a:solidFill>
              <a:latin typeface="微软雅黑" panose="020B0503020204020204" charset="-122"/>
              <a:ea typeface="微软雅黑" panose="020B0503020204020204" charset="-122"/>
            </a:endParaRPr>
          </a:p>
        </p:txBody>
      </p:sp>
      <p:sp>
        <p:nvSpPr>
          <p:cNvPr id="28" name="任意多边形 27"/>
          <p:cNvSpPr/>
          <p:nvPr>
            <p:custDataLst>
              <p:tags r:id="rId25"/>
            </p:custDataLst>
          </p:nvPr>
        </p:nvSpPr>
        <p:spPr>
          <a:xfrm>
            <a:off x="8074025" y="2549525"/>
            <a:ext cx="3536950" cy="3917950"/>
          </a:xfrm>
          <a:custGeom>
            <a:avLst/>
            <a:gdLst>
              <a:gd name="sw" fmla="*/ 1 w 5570"/>
              <a:gd name="sh" fmla="*/ 1 h 6169"/>
              <a:gd name="mins" fmla="min sw sh"/>
              <a:gd name="dsw" fmla="+- 0 sw mins"/>
              <a:gd name="dsh" fmla="+- 0 sh mins"/>
              <a:gd name="p0x0" fmla="*/ 270 w 5570"/>
              <a:gd name="p0y0" fmla="*/ 0 h 6169"/>
              <a:gd name="p0x1" fmla="*/ 5300 w 5570"/>
              <a:gd name="p0y1" fmla="*/ 0 h 6169"/>
              <a:gd name="p0x2" fmla="*/ 5449 w 5570"/>
              <a:gd name="p0y2" fmla="*/ 0 h 6169"/>
              <a:gd name="p0x3" fmla="*/ 5570 w 5570"/>
              <a:gd name="p0y3" fmla="*/ 120 h 6169"/>
              <a:gd name="p0x4" fmla="*/ 5570 w 5570"/>
              <a:gd name="p0y4" fmla="*/ 270 h 6169"/>
              <a:gd name="p0x5" fmla="*/ 5570 w 5570"/>
              <a:gd name="p0y5" fmla="*/ 5899 h 6169"/>
              <a:gd name="p0x6" fmla="*/ 5570 w 5570"/>
              <a:gd name="p0y6" fmla="*/ 6048 h 6169"/>
              <a:gd name="p0x7" fmla="*/ 5449 w 5570"/>
              <a:gd name="p0y7" fmla="*/ 6169 h 6169"/>
              <a:gd name="p0x8" fmla="*/ 5300 w 5570"/>
              <a:gd name="p0y8" fmla="*/ 6169 h 6169"/>
              <a:gd name="p0x9" fmla="*/ 270 w 5570"/>
              <a:gd name="p0y9" fmla="*/ 6169 h 6169"/>
              <a:gd name="p0x10" fmla="*/ 120 w 5570"/>
              <a:gd name="p0y10" fmla="*/ 6169 h 6169"/>
              <a:gd name="p0x11" fmla="*/ 0 w 5570"/>
              <a:gd name="p0y11" fmla="*/ 6048 h 6169"/>
              <a:gd name="p0x12" fmla="*/ 0 w 5570"/>
              <a:gd name="p0y12" fmla="*/ 5899 h 6169"/>
              <a:gd name="p0x13" fmla="*/ 0 w 5570"/>
              <a:gd name="p0y13" fmla="*/ 270 h 6169"/>
              <a:gd name="p0x14" fmla="*/ 0 w 5570"/>
              <a:gd name="p0y14" fmla="*/ 120 h 6169"/>
              <a:gd name="p0x15" fmla="*/ 120 w 5570"/>
              <a:gd name="p0y15" fmla="*/ 0 h 6169"/>
              <a:gd name="p0x16" fmla="*/ 270 w 5570"/>
              <a:gd name="p0y16" fmla="*/ 0 h 616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61557"/>
              <a:lumOff val="38443"/>
              <a:alpha val="92157"/>
            </a:schemeClr>
          </a:solidFill>
          <a:ln w="19050" cmpd="sng">
            <a:solidFill>
              <a:schemeClr val="accent1">
                <a:lumMod val="7776"/>
                <a:lumOff val="92224"/>
              </a:schemeClr>
            </a:solidFill>
            <a:prstDash val="solid"/>
          </a:ln>
          <a:effectLst>
            <a:outerShdw blurRad="114300" dist="19050" dir="5399999" algn="ctr" rotWithShape="0">
              <a:schemeClr val="accent1">
                <a:lumMod val="29167"/>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40" name="组合 39"/>
          <p:cNvGrpSpPr/>
          <p:nvPr/>
        </p:nvGrpSpPr>
        <p:grpSpPr>
          <a:xfrm>
            <a:off x="8274050" y="2749550"/>
            <a:ext cx="3136900" cy="466090"/>
            <a:chOff x="13030" y="4330"/>
            <a:chExt cx="4940" cy="734"/>
          </a:xfrm>
        </p:grpSpPr>
        <p:sp>
          <p:nvSpPr>
            <p:cNvPr id="29" name="任意多边形 28"/>
            <p:cNvSpPr/>
            <p:nvPr>
              <p:custDataLst>
                <p:tags r:id="rId26"/>
              </p:custDataLst>
            </p:nvPr>
          </p:nvSpPr>
          <p:spPr>
            <a:xfrm>
              <a:off x="13030" y="4330"/>
              <a:ext cx="4940" cy="735"/>
            </a:xfrm>
            <a:custGeom>
              <a:avLst/>
              <a:gdLst>
                <a:gd name="sw" fmla="*/ 1 w 4940"/>
                <a:gd name="sh" fmla="*/ 1 h 735"/>
                <a:gd name="mins" fmla="min sw sh"/>
                <a:gd name="dsw" fmla="+- 0 sw mins"/>
                <a:gd name="dsh" fmla="+- 0 sh mins"/>
                <a:gd name="p0x0" fmla="*/ 0 w 4940"/>
                <a:gd name="p0y0" fmla="*/ 0 h 735"/>
                <a:gd name="p0x1" fmla="*/ 4940 w 4940"/>
                <a:gd name="p0y1" fmla="*/ 0 h 735"/>
                <a:gd name="p0x2" fmla="*/ 4940 w 4940"/>
                <a:gd name="p0y2" fmla="*/ 735 h 735"/>
                <a:gd name="p0x3" fmla="*/ 0 w 4940"/>
                <a:gd name="p0y3" fmla="*/ 735 h 735"/>
                <a:gd name="p0x4" fmla="*/ 0 w 4940"/>
                <a:gd name="p0y4" fmla="*/ 0 h 73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0" name="任意多边形 29"/>
            <p:cNvSpPr/>
            <p:nvPr>
              <p:custDataLst>
                <p:tags r:id="rId27"/>
              </p:custDataLst>
            </p:nvPr>
          </p:nvSpPr>
          <p:spPr>
            <a:xfrm>
              <a:off x="13030" y="5050"/>
              <a:ext cx="4940" cy="15"/>
            </a:xfrm>
            <a:custGeom>
              <a:avLst/>
              <a:gdLst>
                <a:gd name="sw" fmla="*/ 1 w 4940"/>
                <a:gd name="sh" fmla="*/ 1 h 15"/>
                <a:gd name="mins" fmla="min sw sh"/>
                <a:gd name="dsw" fmla="+- 0 sw mins"/>
                <a:gd name="dsh" fmla="+- 0 sh mins"/>
                <a:gd name="p0x0" fmla="*/ 4940 w 4940"/>
                <a:gd name="p0y0" fmla="*/ 15 h 15"/>
                <a:gd name="p0x1" fmla="*/ 0 w 4940"/>
                <a:gd name="p0y1" fmla="*/ 15 h 15"/>
                <a:gd name="p0x2" fmla="*/ 0 w 4940"/>
                <a:gd name="p0y2" fmla="*/ 0 h 15"/>
                <a:gd name="p0x3" fmla="*/ 4940 w 4940"/>
                <a:gd name="p0y3" fmla="*/ 0 h 15"/>
                <a:gd name="p0x4" fmla="*/ 4940 w 4940"/>
                <a:gd name="p0y4" fmla="*/ 15 h 15"/>
              </a:gdLst>
              <a:ahLst/>
              <a:cxnLst/>
              <a:pathLst>
                <a:path>
                  <a:moveTo>
                    <a:pt x="p0x0" y="p0y0"/>
                  </a:moveTo>
                  <a:lnTo>
                    <a:pt x="p0x1" y="p0y1"/>
                  </a:lnTo>
                  <a:lnTo>
                    <a:pt x="p0x2" y="p0y2"/>
                  </a:lnTo>
                  <a:lnTo>
                    <a:pt x="p0x3" y="p0y3"/>
                  </a:lnTo>
                  <a:lnTo>
                    <a:pt x="p0x4" y="p0y4"/>
                  </a:lnTo>
                  <a:close/>
                </a:path>
              </a:pathLst>
            </a:custGeom>
            <a:solidFill>
              <a:schemeClr val="accent1">
                <a:lumMod val="14074"/>
                <a:lumOff val="859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2" name="任意多边形 31"/>
          <p:cNvSpPr/>
          <p:nvPr>
            <p:custDataLst>
              <p:tags r:id="rId28"/>
            </p:custDataLst>
          </p:nvPr>
        </p:nvSpPr>
        <p:spPr>
          <a:xfrm>
            <a:off x="8278495" y="2754630"/>
            <a:ext cx="333375" cy="333375"/>
          </a:xfrm>
          <a:custGeom>
            <a:avLst/>
            <a:gdLst>
              <a:gd name="sw" fmla="*/ 1 w 525"/>
              <a:gd name="sh" fmla="*/ 1 h 525"/>
              <a:gd name="mins" fmla="min sw sh"/>
              <a:gd name="dsw" fmla="+- 0 sw mins"/>
              <a:gd name="dsh" fmla="+- 0 sh mins"/>
              <a:gd name="p0x0" fmla="*/ 180 w 525"/>
              <a:gd name="p0y0" fmla="*/ 0 h 525"/>
              <a:gd name="p0x1" fmla="*/ 345 w 525"/>
              <a:gd name="p0y1" fmla="*/ 0 h 525"/>
              <a:gd name="p0x2" fmla="*/ 444 w 525"/>
              <a:gd name="p0y2" fmla="*/ 0 h 525"/>
              <a:gd name="p0x3" fmla="*/ 525 w 525"/>
              <a:gd name="p0y3" fmla="*/ 80 h 525"/>
              <a:gd name="p0x4" fmla="*/ 525 w 525"/>
              <a:gd name="p0y4" fmla="*/ 180 h 525"/>
              <a:gd name="p0x5" fmla="*/ 525 w 525"/>
              <a:gd name="p0y5" fmla="*/ 345 h 525"/>
              <a:gd name="p0x6" fmla="*/ 525 w 525"/>
              <a:gd name="p0y6" fmla="*/ 444 h 525"/>
              <a:gd name="p0x7" fmla="*/ 444 w 525"/>
              <a:gd name="p0y7" fmla="*/ 525 h 525"/>
              <a:gd name="p0x8" fmla="*/ 345 w 525"/>
              <a:gd name="p0y8" fmla="*/ 525 h 525"/>
              <a:gd name="p0x9" fmla="*/ 180 w 525"/>
              <a:gd name="p0y9" fmla="*/ 525 h 525"/>
              <a:gd name="p0x10" fmla="*/ 80 w 525"/>
              <a:gd name="p0y10" fmla="*/ 525 h 525"/>
              <a:gd name="p0x11" fmla="*/ 0 w 525"/>
              <a:gd name="p0y11" fmla="*/ 444 h 525"/>
              <a:gd name="p0x12" fmla="*/ 0 w 525"/>
              <a:gd name="p0y12" fmla="*/ 345 h 525"/>
              <a:gd name="p0x13" fmla="*/ 0 w 525"/>
              <a:gd name="p0y13" fmla="*/ 180 h 525"/>
              <a:gd name="p0x14" fmla="*/ 0 w 525"/>
              <a:gd name="p0y14" fmla="*/ 80 h 525"/>
              <a:gd name="p0x15" fmla="*/ 80 w 525"/>
              <a:gd name="p0y15" fmla="*/ 0 h 525"/>
              <a:gd name="p0x16" fmla="*/ 180 w 525"/>
              <a:gd name="p0y16" fmla="*/ 0 h 5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96579"/>
            </a:schemeClr>
          </a:solidFill>
          <a:ln w="9525" cmpd="sng">
            <a:solidFill>
              <a:schemeClr val="accent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33" name="图片 32" descr="7394ebb1-abf3-11f1-82ec-1e443f6afacd"/>
          <p:cNvPicPr/>
          <p:nvPr>
            <p:custDataLst>
              <p:tags r:id="rId29"/>
            </p:custDataLst>
          </p:nvPr>
        </p:nvPicPr>
        <p:blipFill>
          <a:blip r:embed="rId30">
            <a:extLst>
              <a:ext uri="{96DAC541-7B7A-43D3-8B79-37D633B846F1}">
                <asvg:svgBlip xmlns:asvg="http://schemas.microsoft.com/office/drawing/2016/SVG/main" r:embed="rId31"/>
              </a:ext>
            </a:extLst>
          </a:blip>
          <a:srcRect l="-24" t="-238" r="24" b="238"/>
          <a:stretch>
            <a:fillRect/>
          </a:stretch>
        </p:blipFill>
        <p:spPr>
          <a:xfrm>
            <a:off x="8340725" y="2816225"/>
            <a:ext cx="209550" cy="209550"/>
          </a:xfrm>
          <a:prstGeom prst="rect">
            <a:avLst/>
          </a:prstGeom>
        </p:spPr>
      </p:pic>
      <p:sp>
        <p:nvSpPr>
          <p:cNvPr id="36" name="文本框 35"/>
          <p:cNvSpPr txBox="1"/>
          <p:nvPr>
            <p:custDataLst>
              <p:tags r:id="rId32"/>
            </p:custDataLst>
          </p:nvPr>
        </p:nvSpPr>
        <p:spPr>
          <a:xfrm>
            <a:off x="8731301" y="2738618"/>
            <a:ext cx="2679725" cy="365760"/>
          </a:xfrm>
          <a:prstGeom prst="rect">
            <a:avLst/>
          </a:prstGeom>
          <a:noFill/>
        </p:spPr>
        <p:txBody>
          <a:bodyPr wrap="square" lIns="0" tIns="0" rIns="0" bIns="0" rtlCol="0" anchor="t">
            <a:noAutofit/>
          </a:bodyPr>
          <a:p>
            <a:pPr algn="l">
              <a:lnSpc>
                <a:spcPct val="104000"/>
              </a:lnSpc>
            </a:pPr>
            <a:r>
              <a:rPr sz="2100" b="1" spc="42">
                <a:solidFill>
                  <a:srgbClr val="3F0707"/>
                </a:solidFill>
                <a:latin typeface="微软雅黑" panose="020B0503020204020204" charset="-122"/>
                <a:ea typeface="微软雅黑" panose="020B0503020204020204" charset="-122"/>
              </a:rPr>
              <a:t>清风正气</a:t>
            </a:r>
            <a:endParaRPr sz="2100" b="1" spc="42">
              <a:solidFill>
                <a:srgbClr val="3F0707"/>
              </a:solidFill>
              <a:latin typeface="微软雅黑" panose="020B0503020204020204" charset="-122"/>
              <a:ea typeface="微软雅黑" panose="020B0503020204020204" charset="-122"/>
            </a:endParaRPr>
          </a:p>
        </p:txBody>
      </p:sp>
      <p:sp>
        <p:nvSpPr>
          <p:cNvPr id="37" name="文本框 36"/>
          <p:cNvSpPr txBox="1"/>
          <p:nvPr>
            <p:custDataLst>
              <p:tags r:id="rId33"/>
            </p:custDataLst>
          </p:nvPr>
        </p:nvSpPr>
        <p:spPr>
          <a:xfrm>
            <a:off x="8274101" y="4480179"/>
            <a:ext cx="3136925" cy="633413"/>
          </a:xfrm>
          <a:prstGeom prst="rect">
            <a:avLst/>
          </a:prstGeom>
          <a:noFill/>
        </p:spPr>
        <p:txBody>
          <a:bodyPr wrap="square" lIns="0" tIns="0" rIns="0" bIns="0" rtlCol="0" anchor="t">
            <a:noAutofit/>
          </a:bodyPr>
          <a:p>
            <a:pPr indent="0" algn="l">
              <a:lnSpc>
                <a:spcPct val="133000"/>
              </a:lnSpc>
            </a:pPr>
            <a:r>
              <a:rPr sz="1500">
                <a:solidFill>
                  <a:srgbClr val="6B3333"/>
                </a:solidFill>
                <a:latin typeface="微软雅黑" panose="020B0503020204020204" charset="-122"/>
                <a:ea typeface="微软雅黑" panose="020B0503020204020204" charset="-122"/>
              </a:rPr>
              <a:t>以</a:t>
            </a:r>
            <a:r>
              <a:rPr sz="1500" b="1">
                <a:solidFill>
                  <a:schemeClr val="tx2"/>
                </a:solidFill>
                <a:latin typeface="微软雅黑" panose="020B0503020204020204" charset="-122"/>
                <a:ea typeface="微软雅黑" panose="020B0503020204020204" charset="-122"/>
              </a:rPr>
              <a:t>优良党风政风</a:t>
            </a:r>
            <a:r>
              <a:rPr sz="1500">
                <a:solidFill>
                  <a:srgbClr val="6B3333"/>
                </a:solidFill>
                <a:latin typeface="微软雅黑" panose="020B0503020204020204" charset="-122"/>
                <a:ea typeface="微软雅黑" panose="020B0503020204020204" charset="-122"/>
              </a:rPr>
              <a:t>带动</a:t>
            </a:r>
            <a:r>
              <a:rPr sz="1500" b="1">
                <a:solidFill>
                  <a:schemeClr val="tx2"/>
                </a:solidFill>
                <a:latin typeface="微软雅黑" panose="020B0503020204020204" charset="-122"/>
                <a:ea typeface="微软雅黑" panose="020B0503020204020204" charset="-122"/>
              </a:rPr>
              <a:t>社风民风</a:t>
            </a:r>
            <a:r>
              <a:rPr sz="1500">
                <a:solidFill>
                  <a:srgbClr val="6B3333"/>
                </a:solidFill>
                <a:latin typeface="微软雅黑" panose="020B0503020204020204" charset="-122"/>
                <a:ea typeface="微软雅黑" panose="020B0503020204020204" charset="-122"/>
              </a:rPr>
              <a:t>，让清风正气充盈每一个节日。</a:t>
            </a:r>
            <a:endParaRPr sz="1500">
              <a:solidFill>
                <a:srgbClr val="6B3333"/>
              </a:solidFill>
              <a:latin typeface="微软雅黑" panose="020B0503020204020204" charset="-122"/>
              <a:ea typeface="微软雅黑" panose="020B050302020402020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ubtitle 9"/>
          <p:cNvSpPr>
            <a:spLocks noGrp="1"/>
          </p:cNvSpPr>
          <p:nvPr>
            <p:ph type="body" idx="16386"/>
            <p:custDataLst>
              <p:tags r:id="rId1"/>
            </p:custDataLst>
          </p:nvPr>
        </p:nvSpPr>
        <p:spPr/>
        <p:txBody>
          <a:bodyPr/>
          <a:p>
            <a:r>
              <a:rPr lang="zh-CN" altLang="en-US"/>
              <a:t>THE END</a:t>
            </a:r>
            <a:endParaRPr lang="zh-CN" altLang="en-US"/>
          </a:p>
        </p:txBody>
      </p:sp>
      <p:sp>
        <p:nvSpPr>
          <p:cNvPr id="3" name="标题 1"/>
          <p:cNvSpPr>
            <a:spLocks noGrp="1"/>
          </p:cNvSpPr>
          <p:nvPr>
            <p:ph type="ctrTitle" idx="16385"/>
            <p:custDataLst>
              <p:tags r:id="rId2"/>
            </p:custDataLst>
          </p:nvPr>
        </p:nvSpPr>
        <p:spPr/>
        <p:txBody>
          <a:bodyPr>
            <a:normAutofit fontScale="90000"/>
          </a:bodyPr>
          <a:p>
            <a:r>
              <a:rPr lang="zh-CN" altLang="en-US" sz="4300"/>
              <a:t>清风伴明月</a:t>
            </a:r>
            <a:br>
              <a:rPr lang="zh-CN" altLang="en-US" sz="4300"/>
            </a:br>
            <a:r>
              <a:rPr lang="zh-CN" altLang="en-US" sz="4300"/>
              <a:t>廉洁守初心</a:t>
            </a:r>
            <a:endParaRPr lang="zh-CN" altLang="en-US" sz="4300"/>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 name="KSO_WM_TEMPLATE_INDEX" val="40486005"/>
  <p:tag name="KSO_WM_TEMPLATE_CATEGORY" val="custo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3.0"/>
  <p:tag name="KSO_WM_BEAUTIFY_FLAG" val="#wm#"/>
  <p:tag name="KSO_WM_UNIT_SUBTYPE" val="a"/>
  <p:tag name="KSO_WM_UNIT_PRESET_TEXT" val="单击此处编辑母版文本样式&#10;二级&#10;三级&#10;四级&#10;五级"/>
  <p:tag name="KSO_WM_UNIT_NOCLEAR" val="0"/>
  <p:tag name="KSO_WM_UNIT_VALUE" val="330"/>
  <p:tag name="KSO_WM_UNIT_TYPE" val="f"/>
  <p:tag name="KSO_WM_UNIT_INDEX" val="1"/>
  <p:tag name="KSO_WM_UNIT_ISNUMDGMTITLE" val="0"/>
  <p:tag name="KSO_WM_TEMPLATE_INDEX" val="40486005"/>
  <p:tag name="KSO_WM_TEMPLATE_CATEGORY" val="custo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6005"/>
  <p:tag name="KSO_WM_TEMPLATE_CATEGORY" val="custo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6005"/>
  <p:tag name="KSO_WM_TEMPLATE_CATEGORY" val="custo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6005"/>
  <p:tag name="KSO_WM_TEMPLATE_CATEGORY" val="custom"/>
</p:tagLst>
</file>

<file path=ppt/tags/tag6.xml><?xml version="1.0" encoding="utf-8"?>
<p:tagLst xmlns:p="http://schemas.openxmlformats.org/presentationml/2006/main">
  <p:tag name="KSO_WM_UNIT_TYPE" val="i"/>
  <p:tag name="KSO_WM_UNIT_INDEX" val="1"/>
  <p:tag name="KSO_WM_BEAUTIFY_FLAG" val="#wm#"/>
  <p:tag name="KSO_WM_TAG_VERSION" val="3.0"/>
  <p:tag name="KSO_WM_UNIT_ISCONTENTSTITLE" val="1"/>
  <p:tag name="LayoutZOrder" val="2"/>
  <p:tag name="KSO_WM_UNIT_ID" val="_2*i*1"/>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 name="KSO_WM_TEMPLATE_CATEGORY" val="custom"/>
  <p:tag name="KSO_WM_TEMPLATE_USER_THEME" val="1"/>
  <p:tag name="KSO_WM_TEMPLATE_INDEX" val="40486005"/>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 name="KSO_WM_TEMPLATE_CATEGORY" val="custom"/>
  <p:tag name="KSO_WM_TEMPLATE_USER_THEME" val="1"/>
  <p:tag name="KSO_WM_UNIT_ISNUMDGMTITLE" val="0"/>
  <p:tag name="KSO_WM_UNIT_NOCLEAR" val="0"/>
  <p:tag name="KSO_WM_TEMPLATE_INDEX" val="40486005"/>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 name="KSO_WM_TEMPLATE_CATEGORY" val="custom"/>
  <p:tag name="KSO_WM_TEMPLATE_USER_THEME" val="1"/>
  <p:tag name="KSO_WM_UNIT_ISNUMDGMTITLE" val="0"/>
  <p:tag name="KSO_WM_UNIT_NOCLEAR" val="0"/>
  <p:tag name="KSO_WM_TEMPLATE_INDEX" val="40486005"/>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 name="KSO_WM_TEMPLATE_CATEGORY" val="custom"/>
  <p:tag name="KSO_WM_TEMPLATE_USER_THEME" val="1"/>
  <p:tag name="KSO_WM_UNIT_ISNUMDGMTITLE" val="0"/>
  <p:tag name="KSO_WM_UNIT_NOCLEAR" val="0"/>
  <p:tag name="KSO_WM_TEMPLATE_INDEX" val="40486005"/>
</p:tagLst>
</file>

<file path=ppt/tags/tag11.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6005"/>
  <p:tag name="KSO_WM_TEMPLATE_CATEGORY" val="custom"/>
</p:tagLst>
</file>

<file path=ppt/tags/tag12.xml><?xml version="1.0" encoding="utf-8"?>
<p:tagLst xmlns:p="http://schemas.openxmlformats.org/presentationml/2006/main">
  <p:tag name="KSO_WM_UNIT_TYPE" val="f"/>
  <p:tag name="KSO_WM_UNIT_INDEX" val="1"/>
  <p:tag name="KSO_WM_UNIT_ID" val="_3*f*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13.xml><?xml version="1.0" encoding="utf-8"?>
<p:tagLst xmlns:p="http://schemas.openxmlformats.org/presentationml/2006/main">
  <p:tag name="KSO_WM_UNIT_TYPE" val="f"/>
  <p:tag name="KSO_WM_UNIT_INDEX" val="2"/>
  <p:tag name="KSO_WM_UNIT_ID" val="_3*f*2"/>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14.xml><?xml version="1.0" encoding="utf-8"?>
<p:tagLst xmlns:p="http://schemas.openxmlformats.org/presentationml/2006/main">
  <p:tag name="KSO_WM_UNIT_ID" val="_3**"/>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15.xml><?xml version="1.0" encoding="utf-8"?>
<p:tagLst xmlns:p="http://schemas.openxmlformats.org/presentationml/2006/main">
  <p:tag name="KSO_WM_UNIT_ID" val="_3**"/>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16.xml><?xml version="1.0" encoding="utf-8"?>
<p:tagLst xmlns:p="http://schemas.openxmlformats.org/presentationml/2006/main">
  <p:tag name="KSO_WM_UNIT_ID" val="_3**"/>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17.xml><?xml version="1.0" encoding="utf-8"?>
<p:tagLst xmlns:p="http://schemas.openxmlformats.org/presentationml/2006/main">
  <p:tag name="KSO_WM_UNIT_TYPE" val="a"/>
  <p:tag name="KSO_WM_UNIT_INDEX" val="1"/>
  <p:tag name="KSO_WM_UNIT_ID" val="_3*a*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18.xml><?xml version="1.0" encoding="utf-8"?>
<p:tagLst xmlns:p="http://schemas.openxmlformats.org/presentationml/2006/main">
  <p:tag name="KSO_WM_UNIT_TYPE" val="f"/>
  <p:tag name="KSO_WM_UNIT_INDEX" val="1"/>
  <p:tag name="KSO_WM_UNIT_ID" val="_4*f*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19.xml><?xml version="1.0" encoding="utf-8"?>
<p:tagLst xmlns:p="http://schemas.openxmlformats.org/presentationml/2006/main">
  <p:tag name="KSO_WM_UNIT_TYPE" val="f"/>
  <p:tag name="KSO_WM_UNIT_INDEX" val="2"/>
  <p:tag name="KSO_WM_UNIT_ID" val="_4*f*2"/>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20.xml><?xml version="1.0" encoding="utf-8"?>
<p:tagLst xmlns:p="http://schemas.openxmlformats.org/presentationml/2006/main">
  <p:tag name="KSO_WM_UNIT_TYPE" val="f"/>
  <p:tag name="KSO_WM_UNIT_INDEX" val="3"/>
  <p:tag name="KSO_WM_UNIT_ID" val="_4*f*3"/>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21.xml><?xml version="1.0" encoding="utf-8"?>
<p:tagLst xmlns:p="http://schemas.openxmlformats.org/presentationml/2006/main">
  <p:tag name="KSO_WM_UNIT_TYPE" val="f"/>
  <p:tag name="KSO_WM_UNIT_INDEX" val="4"/>
  <p:tag name="KSO_WM_UNIT_ID" val="_4*f*4"/>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22.xml><?xml version="1.0" encoding="utf-8"?>
<p:tagLst xmlns:p="http://schemas.openxmlformats.org/presentationml/2006/main">
  <p:tag name="KSO_WM_UNIT_ID" val="_4**"/>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23.xml><?xml version="1.0" encoding="utf-8"?>
<p:tagLst xmlns:p="http://schemas.openxmlformats.org/presentationml/2006/main">
  <p:tag name="KSO_WM_UNIT_ID" val="_4**"/>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24.xml><?xml version="1.0" encoding="utf-8"?>
<p:tagLst xmlns:p="http://schemas.openxmlformats.org/presentationml/2006/main">
  <p:tag name="KSO_WM_UNIT_ID" val="_4**"/>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25.xml><?xml version="1.0" encoding="utf-8"?>
<p:tagLst xmlns:p="http://schemas.openxmlformats.org/presentationml/2006/main">
  <p:tag name="KSO_WM_UNIT_TYPE" val="a"/>
  <p:tag name="KSO_WM_UNIT_INDEX" val="1"/>
  <p:tag name="KSO_WM_UNIT_ID" val="_4*a*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26.xml><?xml version="1.0" encoding="utf-8"?>
<p:tagLst xmlns:p="http://schemas.openxmlformats.org/presentationml/2006/main">
  <p:tag name="KSO_WM_UNIT_ID" val="_5**"/>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27.xml><?xml version="1.0" encoding="utf-8"?>
<p:tagLst xmlns:p="http://schemas.openxmlformats.org/presentationml/2006/main">
  <p:tag name="KSO_WM_UNIT_ID" val="_5**"/>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28.xml><?xml version="1.0" encoding="utf-8"?>
<p:tagLst xmlns:p="http://schemas.openxmlformats.org/presentationml/2006/main">
  <p:tag name="KSO_WM_UNIT_ID" val="_5**"/>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29.xml><?xml version="1.0" encoding="utf-8"?>
<p:tagLst xmlns:p="http://schemas.openxmlformats.org/presentationml/2006/main">
  <p:tag name="KSO_WM_UNIT_TYPE" val="a"/>
  <p:tag name="KSO_WM_UNIT_INDEX" val="1"/>
  <p:tag name="KSO_WM_UNIT_ID" val="_5*a*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30.xml><?xml version="1.0" encoding="utf-8"?>
<p:tagLst xmlns:p="http://schemas.openxmlformats.org/presentationml/2006/main">
  <p:tag name="KSO_WM_UNIT_ID" val="_6**"/>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31.xml><?xml version="1.0" encoding="utf-8"?>
<p:tagLst xmlns:p="http://schemas.openxmlformats.org/presentationml/2006/main">
  <p:tag name="KSO_WM_UNIT_ID" val="_6**"/>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32.xml><?xml version="1.0" encoding="utf-8"?>
<p:tagLst xmlns:p="http://schemas.openxmlformats.org/presentationml/2006/main">
  <p:tag name="KSO_WM_UNIT_ID" val="_6**"/>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33.xml><?xml version="1.0" encoding="utf-8"?>
<p:tagLst xmlns:p="http://schemas.openxmlformats.org/presentationml/2006/main">
  <p:tag name="KSO_WM_UNIT_TYPE" val="f"/>
  <p:tag name="KSO_WM_UNIT_INDEX" val="1"/>
  <p:tag name="KSO_WM_UNIT_ID" val="_7*f*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34.xml><?xml version="1.0" encoding="utf-8"?>
<p:tagLst xmlns:p="http://schemas.openxmlformats.org/presentationml/2006/main">
  <p:tag name="KSO_WM_UNIT_ID" val="_7**"/>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35.xml><?xml version="1.0" encoding="utf-8"?>
<p:tagLst xmlns:p="http://schemas.openxmlformats.org/presentationml/2006/main">
  <p:tag name="KSO_WM_UNIT_ID" val="_7**"/>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36.xml><?xml version="1.0" encoding="utf-8"?>
<p:tagLst xmlns:p="http://schemas.openxmlformats.org/presentationml/2006/main">
  <p:tag name="KSO_WM_UNIT_ID" val="_7**"/>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37.xml><?xml version="1.0" encoding="utf-8"?>
<p:tagLst xmlns:p="http://schemas.openxmlformats.org/presentationml/2006/main">
  <p:tag name="KSO_WM_UNIT_ID" val="_8**"/>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38.xml><?xml version="1.0" encoding="utf-8"?>
<p:tagLst xmlns:p="http://schemas.openxmlformats.org/presentationml/2006/main">
  <p:tag name="KSO_WM_UNIT_ID" val="_8**"/>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39.xml><?xml version="1.0" encoding="utf-8"?>
<p:tagLst xmlns:p="http://schemas.openxmlformats.org/presentationml/2006/main">
  <p:tag name="KSO_WM_UNIT_ID" val="_8**"/>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40.xml><?xml version="1.0" encoding="utf-8"?>
<p:tagLst xmlns:p="http://schemas.openxmlformats.org/presentationml/2006/main">
  <p:tag name="KSO_WM_UNIT_TYPE" val="f"/>
  <p:tag name="KSO_WM_UNIT_INDEX" val="1"/>
  <p:tag name="KSO_WM_UNIT_ID" val="_8*f*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41.xml><?xml version="1.0" encoding="utf-8"?>
<p:tagLst xmlns:p="http://schemas.openxmlformats.org/presentationml/2006/main">
  <p:tag name="KSO_WM_UNIT_TYPE" val="a"/>
  <p:tag name="KSO_WM_UNIT_INDEX" val="1"/>
  <p:tag name="KSO_WM_UNIT_ID" val="_8*a*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42.xml><?xml version="1.0" encoding="utf-8"?>
<p:tagLst xmlns:p="http://schemas.openxmlformats.org/presentationml/2006/main">
  <p:tag name="KSO_WM_UNIT_TYPE" val="i"/>
  <p:tag name="KSO_WM_UNIT_INDEX" val="1"/>
  <p:tag name="KSO_WM_BEAUTIFY_FLAG" val="#wm#"/>
  <p:tag name="KSO_WM_TAG_VERSION" val="3.0"/>
  <p:tag name="LayoutZOrder" val="2"/>
  <p:tag name="KSO_WM_UNIT_ID" val="_9*i*1"/>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43.xml><?xml version="1.0" encoding="utf-8"?>
<p:tagLst xmlns:p="http://schemas.openxmlformats.org/presentationml/2006/main">
  <p:tag name="KSO_WM_UNIT_TYPE" val="i"/>
  <p:tag name="KSO_WM_UNIT_INDEX" val="2"/>
  <p:tag name="KSO_WM_BEAUTIFY_FLAG" val="#wm#"/>
  <p:tag name="KSO_WM_TAG_VERSION" val="3.0"/>
  <p:tag name="LayoutZOrder" val="3"/>
  <p:tag name="KSO_WM_UNIT_ID" val="_9*i*2"/>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44.xml><?xml version="1.0" encoding="utf-8"?>
<p:tagLst xmlns:p="http://schemas.openxmlformats.org/presentationml/2006/main">
  <p:tag name="KSO_WM_UNIT_TYPE" val="f"/>
  <p:tag name="KSO_WM_BEAUTIFY_FLAG" val="#wm#"/>
  <p:tag name="KSO_WM_FIGMA_FLAG" val="#fgm#"/>
  <p:tag name="KSO_WM_UNIT_INDEX" val="1"/>
  <p:tag name="KSO_WM_UNIT_SUBTYPE" val="c"/>
  <p:tag name="KSO_WM_UNIT_TEXT_TYPE" val="1"/>
  <p:tag name="KSO_WM_UNIT_ID" val="_9*f*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6005"/>
  <p:tag name="KSO_WM_TEMPLATE_CATEGORY" val="custom"/>
</p:tagLst>
</file>

<file path=ppt/tags/tag45.xml><?xml version="1.0" encoding="utf-8"?>
<p:tagLst xmlns:p="http://schemas.openxmlformats.org/presentationml/2006/main">
  <p:tag name="KSO_WM_UNIT_TYPE" val="a"/>
  <p:tag name="KSO_WM_BEAUTIFY_FLAG" val="#wm#"/>
  <p:tag name="KSO_WM_FIGMA_FLAG" val="#fgm#"/>
  <p:tag name="KSO_WM_UNIT_INDEX" val="1"/>
  <p:tag name="KSO_WM_UNIT_TEXT_TYPE" val="1"/>
  <p:tag name="KSO_WM_LAYOUT_CHECK_HASH" val="487340c312b8819be2ce45cde7b26f02912d2d4b"/>
  <p:tag name="KSO_WM_NEWLAYOUT_ID" val="1085"/>
  <p:tag name="KSO_WM_UNIT_ID" val="_9*a*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6005"/>
  <p:tag name="KSO_WM_TEMPLATE_CATEGORY" val="custom"/>
</p:tagLst>
</file>

<file path=ppt/tags/tag46.xml><?xml version="1.0" encoding="utf-8"?>
<p:tagLst xmlns:p="http://schemas.openxmlformats.org/presentationml/2006/main">
  <p:tag name="KSO_WM_UNIT_HIGHLIGHT" val="0"/>
  <p:tag name="KSO_WM_BEAUTIFY_FLAG" val="#wm#"/>
  <p:tag name="KSO_WM_FIGMA_FLAG" val="#fgm#"/>
  <p:tag name="KSO_WM_UNIT_INDEX" val="2"/>
  <p:tag name="KSO_WM_UNIT_SUBTYPE" val="b"/>
  <p:tag name="KSO_WM_UNIT_TEXT_TYPE" val="1"/>
  <p:tag name="KSO_WM_UNIT_TYPE" val="f"/>
  <p:tag name="KSO_WM_UNIT_ID" val="_9*f*2"/>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6005"/>
  <p:tag name="KSO_WM_TEMPLATE_CATEGORY" val="custom"/>
</p:tagLst>
</file>

<file path=ppt/tags/tag47.xml><?xml version="1.0" encoding="utf-8"?>
<p:tagLst xmlns:p="http://schemas.openxmlformats.org/presentationml/2006/main">
  <p:tag name="KSO_WM_UNIT_TYPE" val="i"/>
  <p:tag name="KSO_WM_UNIT_INDEX" val="1"/>
  <p:tag name="KSO_WM_BEAUTIFY_FLAG" val="#wm#"/>
  <p:tag name="KSO_WM_TAG_VERSION" val="3.0"/>
  <p:tag name="LayoutZOrder" val="2"/>
  <p:tag name="KSO_WM_UNIT_ID" val="_10*i*1"/>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48.xml><?xml version="1.0" encoding="utf-8"?>
<p:tagLst xmlns:p="http://schemas.openxmlformats.org/presentationml/2006/main">
  <p:tag name="KSO_WM_UNIT_TYPE" val="d"/>
  <p:tag name="KSO_WM_UNIT_INDEX" val="1"/>
  <p:tag name="KSO_WM_BEAUTIFY_FLAG" val="#wm#"/>
  <p:tag name="KSO_WM_TAG_VERSION" val="3.0"/>
  <p:tag name="LayoutZOrder" val="9"/>
  <p:tag name="KSO_WM_UNIT_ID" val="_10*d*1"/>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49.xml><?xml version="1.0" encoding="utf-8"?>
<p:tagLst xmlns:p="http://schemas.openxmlformats.org/presentationml/2006/main">
  <p:tag name="KSO_WM_UNIT_HIGHLIGHT" val="0"/>
  <p:tag name="KSO_WM_BEAUTIFY_FLAG" val="#wm#"/>
  <p:tag name="KSO_WM_FIGMA_FLAG" val="#fgm#"/>
  <p:tag name="KSO_WM_UNIT_INDEX" val="1"/>
  <p:tag name="KSO_WM_UNIT_TEXT_TYPE" val="1"/>
  <p:tag name="KSO_WM_UNIT_TYPE" val="a"/>
  <p:tag name="KSO_WM_LAYOUT_CHECK_HASH" val="20ec3dfb201a12fed2d5a82cc015dd2deae81f6b"/>
  <p:tag name="KSO_WM_NEWLAYOUT_ID" val="1090"/>
  <p:tag name="KSO_WM_UNIT_ID" val="_10*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6005"/>
  <p:tag name="KSO_WM_TEMPLATE_CATEGORY" val="custom"/>
</p:tagLst>
</file>

<file path=ppt/tags/tag50.xml><?xml version="1.0" encoding="utf-8"?>
<p:tagLst xmlns:p="http://schemas.openxmlformats.org/presentationml/2006/main">
  <p:tag name="KSO_WM_UNIT_HIGHLIGHT" val="0"/>
  <p:tag name="KSO_WM_BEAUTIFY_FLAG" val="#wm#"/>
  <p:tag name="KSO_WM_FIGMA_FLAG" val="#fgm#"/>
  <p:tag name="KSO_WM_UNIT_INDEX" val="1"/>
  <p:tag name="KSO_WM_UNIT_TYPE" val="e"/>
  <p:tag name="KSO_WM_UNIT_ID" val="_10*e*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6005"/>
  <p:tag name="KSO_WM_TEMPLATE_CATEGORY" val="custom"/>
</p:tagLst>
</file>

<file path=ppt/tags/tag51.xml><?xml version="1.0" encoding="utf-8"?>
<p:tagLst xmlns:p="http://schemas.openxmlformats.org/presentationml/2006/main">
  <p:tag name="KSO_WM_UNIT_TYPE" val="i"/>
  <p:tag name="KSO_WM_UNIT_INDEX" val="1"/>
  <p:tag name="KSO_WM_BEAUTIFY_FLAG" val="#wm#"/>
  <p:tag name="KSO_WM_TAG_VERSION" val="3.0"/>
  <p:tag name="LayoutZOrder" val="2"/>
  <p:tag name="KSO_WM_UNIT_ID" val="_11*i*1"/>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52.xml><?xml version="1.0" encoding="utf-8"?>
<p:tagLst xmlns:p="http://schemas.openxmlformats.org/presentationml/2006/main">
  <p:tag name="KSO_WM_BEAUTIFY_FLAG" val="#wm#"/>
  <p:tag name="KSO_WM_FIGMA_FLAG" val="#fgm#"/>
  <p:tag name="KSO_WM_UNIT_INDEX" val="1"/>
  <p:tag name="KSO_WM_UNIT_TEXT_TYPE" val="1"/>
  <p:tag name="KSO_WM_UNIT_TYPE" val="b"/>
  <p:tag name="KSO_WM_UNIT_ID" val="_11*b*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6005"/>
  <p:tag name="KSO_WM_TEMPLATE_CATEGORY" val="custom"/>
</p:tagLst>
</file>

<file path=ppt/tags/tag53.xml><?xml version="1.0" encoding="utf-8"?>
<p:tagLst xmlns:p="http://schemas.openxmlformats.org/presentationml/2006/main">
  <p:tag name="KSO_WM_UNIT_TYPE" val="a"/>
  <p:tag name="KSO_WM_BEAUTIFY_FLAG" val="#wm#"/>
  <p:tag name="KSO_WM_FIGMA_FLAG" val="#fgm#"/>
  <p:tag name="KSO_WM_UNIT_INDEX" val="1"/>
  <p:tag name="KSO_WM_UNIT_TEXT_TYPE" val="1"/>
  <p:tag name="KSO_WM_LAYOUT_CHECK_HASH" val="c1631f53037e02d99ead27963f396c131d82376c"/>
  <p:tag name="KSO_WM_NEWLAYOUT_ID" val="1097"/>
  <p:tag name="KSO_WM_UNIT_ID" val="_11*a*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6005"/>
  <p:tag name="KSO_WM_TEMPLATE_CATEGORY" val="custom"/>
</p:tagLst>
</file>

<file path=ppt/tags/tag54.xml><?xml version="1.0" encoding="utf-8"?>
<p:tagLst xmlns:p="http://schemas.openxmlformats.org/presentationml/2006/main">
  <p:tag name="KSO_WM_UNIT_TYPE" val="i"/>
  <p:tag name="KSO_WM_UNIT_INDEX" val="2"/>
  <p:tag name="KSO_WM_BEAUTIFY_FLAG" val="#wm#"/>
  <p:tag name="KSO_WM_TAG_VERSION" val="3.0"/>
  <p:tag name="LayoutZOrder" val="3"/>
  <p:tag name="KSO_WM_UNIT_ID" val="_11*i*2"/>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6005"/>
  <p:tag name="KSO_WM_TEMPLATE_CATEGORY" val="custo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6005"/>
  <p:tag name="KSO_WM_TEMPLATE_CATEGORY" val="custo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6005"/>
  <p:tag name="KSO_WM_TEMPLATE_CATEGORY" val="custom"/>
</p:tagLst>
</file>

<file path=ppt/tags/tag58.xml><?xml version="1.0" encoding="utf-8"?>
<p:tagLst xmlns:p="http://schemas.openxmlformats.org/presentationml/2006/main">
  <p:tag name="KSO_WM_BEAUTIFY_FLAG" val="#fgm#"/>
  <p:tag name="KSO_WM_FIGMA_FLAG" val="#fgm#"/>
  <p:tag name="KSO_WM_UNIT_INDEX" val="1"/>
  <p:tag name="KSO_WM_UNIT_TEXT_TYPE" val="1"/>
  <p:tag name="KSO_WM_UNIT_TYPE" val="b"/>
</p:tagLst>
</file>

<file path=ppt/tags/tag59.xml><?xml version="1.0" encoding="utf-8"?>
<p:tagLst xmlns:p="http://schemas.openxmlformats.org/presentationml/2006/main">
  <p:tag name="KSO_WM_BEAUTIFY_FLAG" val="#fgm#"/>
  <p:tag name="KSO_WM_FIGMA_FLAG" val="#fgm#"/>
  <p:tag name="KSO_WM_UNIT_INDEX" val="1"/>
  <p:tag name="KSO_WM_UNIT_TEXT_TYPE" val="1"/>
  <p:tag name="KSO_WM_UNIT_TYPE" val="a"/>
  <p:tag name="KSO_WM_LAYOUT_CHECK_HASH" val="ab600333d3b377744156ff7f0159e94075baed9f"/>
  <p:tag name="KSO_WM_NEWLAYOUT_ID" val="1"/>
</p:tagLst>
</file>

<file path=ppt/tags/tag60.xml><?xml version="1.0" encoding="utf-8"?>
<p:tagLst xmlns:p="http://schemas.openxmlformats.org/presentationml/2006/main">
  <p:tag name="KSO_WM_BEAUTIFY_FLAG" val="#fgm#"/>
  <p:tag name="KSO_WM_DIAGRAM_GROUP_CODE" val="1"/>
  <p:tag name="KSO_WM_FIGMA_FLAG" val="#fgm#"/>
  <p:tag name="KSO_WM_UNIT_INDEX" val="1_1_1"/>
  <p:tag name="KSO_WM_UNIT_SUBTYPE" val="d"/>
  <p:tag name="KSO_WM_UNIT_TYPE" val="l_h_i"/>
</p:tagLst>
</file>

<file path=ppt/tags/tag61.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UNIT_INDEX" val="1_1_2"/>
  <p:tag name="KSO_WM_UNIT_TYPE" val="l_h_i"/>
</p:tagLst>
</file>

<file path=ppt/tags/tag62.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63.xml><?xml version="1.0" encoding="utf-8"?>
<p:tagLst xmlns:p="http://schemas.openxmlformats.org/presentationml/2006/main">
  <p:tag name="KSO_WM_BEAUTIFY_FLAG" val="#fgm#"/>
  <p:tag name="KSO_WM_DIAGRAM_GROUP_CODE" val="1"/>
  <p:tag name="KSO_WM_FIGMA_FLAG" val="#fgm#"/>
  <p:tag name="KSO_WM_UNIT_INDEX" val="1_2_1"/>
  <p:tag name="KSO_WM_UNIT_SUBTYPE" val="d"/>
  <p:tag name="KSO_WM_UNIT_TYPE" val="l_h_i"/>
</p:tagLst>
</file>

<file path=ppt/tags/tag64.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UNIT_INDEX" val="1_2_2"/>
  <p:tag name="KSO_WM_UNIT_TYPE" val="l_h_i"/>
</p:tagLst>
</file>

<file path=ppt/tags/tag65.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66.xml><?xml version="1.0" encoding="utf-8"?>
<p:tagLst xmlns:p="http://schemas.openxmlformats.org/presentationml/2006/main">
  <p:tag name="KSO_WM_BEAUTIFY_FLAG" val="#fgm#"/>
  <p:tag name="KSO_WM_DIAGRAM_GROUP_CODE" val="1"/>
  <p:tag name="KSO_WM_FIGMA_FLAG" val="#fgm#"/>
  <p:tag name="KSO_WM_UNIT_INDEX" val="1_3_1"/>
  <p:tag name="KSO_WM_UNIT_SUBTYPE" val="d"/>
  <p:tag name="KSO_WM_UNIT_TYPE" val="l_h_i"/>
</p:tagLst>
</file>

<file path=ppt/tags/tag67.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UNIT_INDEX" val="1_3_2"/>
  <p:tag name="KSO_WM_UNIT_TYPE" val="l_h_i"/>
</p:tagLst>
</file>

<file path=ppt/tags/tag68.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69.xml><?xml version="1.0" encoding="utf-8"?>
<p:tagLst xmlns:p="http://schemas.openxmlformats.org/presentationml/2006/main">
  <p:tag name="KSO_WM_BEAUTIFY_FLAG" val="#fgm#"/>
  <p:tag name="KSO_WM_DIAGRAM_GROUP_CODE" val="1"/>
  <p:tag name="KSO_WM_FIGMA_FLAG" val="#fgm#"/>
  <p:tag name="KSO_WM_UNIT_INDEX" val="1_4_1"/>
  <p:tag name="KSO_WM_UNIT_SUBTYPE" val="d"/>
  <p:tag name="KSO_WM_UNIT_TYPE" val="l_h_i"/>
</p:tagLst>
</file>

<file path=ppt/tags/tag70.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UNIT_INDEX" val="1_4_2"/>
  <p:tag name="KSO_WM_UNIT_TYPE" val="l_h_i"/>
</p:tagLst>
</file>

<file path=ppt/tags/tag71.xml><?xml version="1.0" encoding="utf-8"?>
<p:tagLst xmlns:p="http://schemas.openxmlformats.org/presentationml/2006/main">
  <p:tag name="KSO_WM_BEAUTIFY_FLAG" val="#fgm#"/>
  <p:tag name="KSO_WM_DIAGRAM_GROUP_CODE" val="1"/>
  <p:tag name="KSO_WM_FIGMA_FLAG" val="#fgm#"/>
  <p:tag name="KSO_WM_UNIT_INDEX" val="1_4_1"/>
  <p:tag name="KSO_WM_UNIT_TYPE" val="l_h_a"/>
</p:tagLst>
</file>

<file path=ppt/tags/tag72.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6005"/>
  <p:tag name="KSO_WM_TEMPLATE_CATEGORY" val="custom"/>
</p:tagLst>
</file>

<file path=ppt/tags/tag73.xml><?xml version="1.0" encoding="utf-8"?>
<p:tagLst xmlns:p="http://schemas.openxmlformats.org/presentationml/2006/main">
  <p:tag name="KSO_WM_UNIT_ID" val="_0**"/>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74.xml><?xml version="1.0" encoding="utf-8"?>
<p:tagLst xmlns:p="http://schemas.openxmlformats.org/presentationml/2006/main">
  <p:tag name="KSO_WM_UNIT_ID" val="_0**"/>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75.xml><?xml version="1.0" encoding="utf-8"?>
<p:tagLst xmlns:p="http://schemas.openxmlformats.org/presentationml/2006/main">
  <p:tag name="KSO_WM_UNIT_ID" val="_0**"/>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76.xml><?xml version="1.0" encoding="utf-8"?>
<p:tagLst xmlns:p="http://schemas.openxmlformats.org/presentationml/2006/main">
  <p:tag name="KSO_WM_UNIT_TYPE" val="f"/>
  <p:tag name="KSO_WM_UNIT_INDEX" val="1"/>
  <p:tag name="KSO_WM_UNIT_ID" val="_0*f*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77.xml><?xml version="1.0" encoding="utf-8"?>
<p:tagLst xmlns:p="http://schemas.openxmlformats.org/presentationml/2006/main">
  <p:tag name="KSO_WM_UNIT_TYPE" val="a"/>
  <p:tag name="KSO_WM_UNIT_INDEX" val="1"/>
  <p:tag name="KSO_WM_UNIT_ID" val="_0*a*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6005"/>
</p:tagLst>
</file>

<file path=ppt/tags/tag78.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6005"/>
  <p:tag name="KSO_WM_TEMPLATE_CATEGORY" val="custom"/>
</p:tagLst>
</file>

<file path=ppt/tags/tag79.xml><?xml version="1.0" encoding="utf-8"?>
<p:tagLst xmlns:p="http://schemas.openxmlformats.org/presentationml/2006/main">
  <p:tag name="KSO_WM_TEMPLATE_SUBCATEGORY" val="29"/>
  <p:tag name="KSO_WM_BEAUTIFY_FLAG" val="#wm#"/>
  <p:tag name="KSO_WM_TEMPLATE_SLIDE_ID" val="slide_7d1b418b74e2b859"/>
  <p:tag name="KSO_WM_TEMPLATE_THUMBS_INDEX" val="1、9"/>
  <p:tag name="KSO_WM_TEMPLATE_INDEX" val="40486005"/>
  <p:tag name="KSO_WM_TEMPLATE_CATEGORY" val="custom"/>
  <p:tag name="KSO_WM_TEMPLATE_MASTER_TYPE" val="0"/>
  <p:tag name="KSO_WM_TAG_VERSION" val="3.0"/>
</p:tagLst>
</file>

<file path=ppt/tags/tag80.xml><?xml version="1.0" encoding="utf-8"?>
<p:tagLst xmlns:p="http://schemas.openxmlformats.org/presentationml/2006/main">
  <p:tag name="KSO_WM_AITEMPLATE_STYLE_ID" val="69796638504"/>
</p:tagLst>
</file>

<file path=ppt/tags/tag81.xml><?xml version="1.0" encoding="utf-8"?>
<p:tagLst xmlns:p="http://schemas.openxmlformats.org/presentationml/2006/main">
  <p:tag name="KSO_WM_UNIT_TYPE" val="a"/>
  <p:tag name="KSO_WM_BEAUTIFY_FLAG" val="#wm#"/>
  <p:tag name="KSO_WM_FIGMA_FLAG" val="#fgm#"/>
  <p:tag name="KSO_WM_UNIT_INDEX" val="1"/>
  <p:tag name="KSO_WM_UNIT_TEXT_TYPE" val="1"/>
  <p:tag name="KSO_WM_LAYOUT_CHECK_HASH" val="487340c312b8819be2ce45cde7b26f02912d2d4b"/>
  <p:tag name="KSO_WM_NEWLAYOUT_ID" val="1085"/>
  <p:tag name="KSO_WM_UNIT_PRESET_TEXT" val="单击此处添加文档标题"/>
  <p:tag name="KSO_WM_UNIT_ID" val="_9*a*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6005"/>
  <p:tag name="KSO_WM_TEMPLATE_CATEGORY" val="custom"/>
</p:tagLst>
</file>

<file path=ppt/tags/tag82.xml><?xml version="1.0" encoding="utf-8"?>
<p:tagLst xmlns:p="http://schemas.openxmlformats.org/presentationml/2006/main">
  <p:tag name="KSO_WM_UNIT_HIGHLIGHT" val="0"/>
  <p:tag name="KSO_WM_BEAUTIFY_FLAG" val="#wm#"/>
  <p:tag name="KSO_WM_FIGMA_FLAG" val="#fgm#"/>
  <p:tag name="KSO_WM_UNIT_INDEX" val="2"/>
  <p:tag name="KSO_WM_UNIT_SUBTYPE" val="b"/>
  <p:tag name="KSO_WM_UNIT_TEXT_TYPE" val="1"/>
  <p:tag name="KSO_WM_UNIT_TYPE" val="f"/>
  <p:tag name="KSO_WM_UNIT_PRESET_TEXT" val="BY WPS"/>
  <p:tag name="KSO_WM_UNIT_ID" val="_9*f*2"/>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6005"/>
  <p:tag name="KSO_WM_TEMPLATE_CATEGORY" val="custom"/>
</p:tagLst>
</file>

<file path=ppt/tags/tag83.xml><?xml version="1.0" encoding="utf-8"?>
<p:tagLst xmlns:p="http://schemas.openxmlformats.org/presentationml/2006/main">
  <p:tag name="KSO_WM_SLIDE_CONTENT_ORIENTATION" val="center"/>
  <p:tag name="KSO_WM_SLIDE_HAS_MASK" val="0"/>
  <p:tag name="KSO_WM_SLIDE_ITEM_CNT" val="0"/>
  <p:tag name="KSO_WM_SLIDE_TYPE" val="title"/>
  <p:tag name="KSO_WM_TEMPLATE_SUBCATEGORY" val="29"/>
  <p:tag name="KSO_WM_BEAUTIFY_FLAG" val="#wm#"/>
  <p:tag name="KSO_WM_TEMPLATE_SLIDE_ID" val="slide_7d1b418b74e2b859"/>
  <p:tag name="KSO_WM_TEMPLATE_THUMBS_INDEX" val="1、9"/>
  <p:tag name="KSO_WM_TEMPLATE_INDEX" val="40486005"/>
  <p:tag name="KSO_WM_TEMPLATE_CATEGORY" val="custom"/>
  <p:tag name="KSO_WM_SLIDE_INDEX" val="1"/>
  <p:tag name="KSO_WM_SLIDE_ID" val="custom40486005_1"/>
  <p:tag name="KSO_WM_TEMPLATE_MASTER_TYPE" val="0"/>
  <p:tag name="KSO_WM_SLIDE_LAYOUT" val="a_f"/>
  <p:tag name="KSO_WM_SLIDE_LAYOUT_CNT" val="1_2"/>
  <p:tag name="KSO_WM_TAG_VERSION" val="3.0"/>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 name="KSO_WM_TEMPLATE_CATEGORY" val="custom"/>
  <p:tag name="KSO_WM_TEMPLATE_USER_THEME" val="1"/>
  <p:tag name="KSO_WM_TEMPLATE_INDEX" val="40486005"/>
</p:tagLst>
</file>

<file path=ppt/tags/tag85.xml><?xml version="1.0" encoding="utf-8"?>
<p:tagLst xmlns:p="http://schemas.openxmlformats.org/presentationml/2006/main">
  <p:tag name="KSO_WM_UNIT_TYPE" val="i"/>
  <p:tag name="KSO_WM_UNIT_INDEX" val="2"/>
  <p:tag name="KSO_WM_BEAUTIFY_FLAG" val="#wm#"/>
  <p:tag name="KSO_WM_TAG_VERSION" val="3.0"/>
</p:tagLst>
</file>

<file path=ppt/tags/tag86.xml><?xml version="1.0" encoding="utf-8"?>
<p:tagLst xmlns:p="http://schemas.openxmlformats.org/presentationml/2006/main">
  <p:tag name="KSO_WM_UNIT_TYPE" val="f"/>
  <p:tag name="KSO_WM_UNIT_INDEX" val="1"/>
  <p:tag name="KSO_WM_BEAUTIFY_FLAG" val="#wm#"/>
  <p:tag name="KSO_WM_TAG_VERSION" val="3.0"/>
</p:tagLst>
</file>

<file path=ppt/tags/tag87.xml><?xml version="1.0" encoding="utf-8"?>
<p:tagLst xmlns:p="http://schemas.openxmlformats.org/presentationml/2006/main">
  <p:tag name="KSO_WM_UNIT_TYPE" val="i"/>
  <p:tag name="KSO_WM_UNIT_INDEX" val="4"/>
  <p:tag name="KSO_WM_BEAUTIFY_FLAG" val="#wm#"/>
  <p:tag name="KSO_WM_TAG_VERSION" val="3.0"/>
</p:tagLst>
</file>

<file path=ppt/tags/tag88.xml><?xml version="1.0" encoding="utf-8"?>
<p:tagLst xmlns:p="http://schemas.openxmlformats.org/presentationml/2006/main">
  <p:tag name="KSO_WM_UNIT_TYPE" val="i"/>
  <p:tag name="KSO_WM_UNIT_INDEX" val="6"/>
  <p:tag name="KSO_WM_BEAUTIFY_FLAG" val="#wm#"/>
  <p:tag name="KSO_WM_TAG_VERSION" val="3.0"/>
</p:tagLst>
</file>

<file path=ppt/tags/tag89.xml><?xml version="1.0" encoding="utf-8"?>
<p:tagLst xmlns:p="http://schemas.openxmlformats.org/presentationml/2006/main">
  <p:tag name="KSO_WM_UNIT_TYPE" val="f"/>
  <p:tag name="KSO_WM_UNIT_INDEX" val="2"/>
  <p:tag name="KSO_WM_BEAUTIFY_FLAG" val="#wm#"/>
  <p:tag name="KSO_WM_TAG_VERSION" val="3.0"/>
</p:tagLst>
</file>

<file path=ppt/tags/tag90.xml><?xml version="1.0" encoding="utf-8"?>
<p:tagLst xmlns:p="http://schemas.openxmlformats.org/presentationml/2006/main">
  <p:tag name="KSO_WM_UNIT_TYPE" val="i"/>
  <p:tag name="KSO_WM_UNIT_INDEX" val="8"/>
  <p:tag name="KSO_WM_BEAUTIFY_FLAG" val="#wm#"/>
  <p:tag name="KSO_WM_TAG_VERSION" val="3.0"/>
</p:tagLst>
</file>

<file path=ppt/tags/tag91.xml><?xml version="1.0" encoding="utf-8"?>
<p:tagLst xmlns:p="http://schemas.openxmlformats.org/presentationml/2006/main">
  <p:tag name="KSO_WM_UNIT_TYPE" val="f"/>
  <p:tag name="KSO_WM_UNIT_INDEX" val="3"/>
  <p:tag name="KSO_WM_BEAUTIFY_FLAG" val="#wm#"/>
  <p:tag name="KSO_WM_TAG_VERSION" val="3.0"/>
</p:tagLst>
</file>

<file path=ppt/tags/tag92.xml><?xml version="1.0" encoding="utf-8"?>
<p:tagLst xmlns:p="http://schemas.openxmlformats.org/presentationml/2006/main">
  <p:tag name="KSO_WM_UNIT_TYPE" val="f"/>
  <p:tag name="KSO_WM_UNIT_INDEX" val="4"/>
  <p:tag name="KSO_WM_BEAUTIFY_FLAG" val="#wm#"/>
  <p:tag name="KSO_WM_TAG_VERSION" val="3.0"/>
</p:tagLst>
</file>

<file path=ppt/tags/tag93.xml><?xml version="1.0" encoding="utf-8"?>
<p:tagLst xmlns:p="http://schemas.openxmlformats.org/presentationml/2006/main">
  <p:tag name="KSO_WM_UNIT_TYPE" val="i"/>
  <p:tag name="KSO_WM_UNIT_INDEX" val="10"/>
  <p:tag name="KSO_WM_BEAUTIFY_FLAG" val="#wm#"/>
  <p:tag name="KSO_WM_TAG_VERSION" val="3.0"/>
</p:tagLst>
</file>

<file path=ppt/tags/tag94.xml><?xml version="1.0" encoding="utf-8"?>
<p:tagLst xmlns:p="http://schemas.openxmlformats.org/presentationml/2006/main">
  <p:tag name="KSO_WM_UNIT_TYPE" val="f"/>
  <p:tag name="KSO_WM_UNIT_INDEX" val="5"/>
  <p:tag name="KSO_WM_BEAUTIFY_FLAG" val="#wm#"/>
  <p:tag name="KSO_WM_TAG_VERSION" val="3.0"/>
</p:tagLst>
</file>

<file path=ppt/tags/tag95.xml><?xml version="1.0" encoding="utf-8"?>
<p:tagLst xmlns:p="http://schemas.openxmlformats.org/presentationml/2006/main">
  <p:tag name="KSO_WM_UNIT_TYPE" val="i"/>
  <p:tag name="KSO_WM_UNIT_INDEX" val="12"/>
  <p:tag name="KSO_WM_BEAUTIFY_FLAG" val="#wm#"/>
  <p:tag name="KSO_WM_TAG_VERSION" val="3.0"/>
</p:tagLst>
</file>

<file path=ppt/tags/tag96.xml><?xml version="1.0" encoding="utf-8"?>
<p:tagLst xmlns:p="http://schemas.openxmlformats.org/presentationml/2006/main">
  <p:tag name="KSO_WM_UNIT_TYPE" val="f"/>
  <p:tag name="KSO_WM_UNIT_INDEX" val="6"/>
  <p:tag name="KSO_WM_BEAUTIFY_FLAG" val="#wm#"/>
  <p:tag name="KSO_WM_TAG_VERSION" val="3.0"/>
</p:tagLst>
</file>

<file path=ppt/tags/tag97.xml><?xml version="1.0" encoding="utf-8"?>
<p:tagLst xmlns:p="http://schemas.openxmlformats.org/presentationml/2006/main">
  <p:tag name="KSO_WM_UNIT_TYPE" val="f"/>
  <p:tag name="KSO_WM_UNIT_INDEX" val="7"/>
  <p:tag name="KSO_WM_BEAUTIFY_FLAG" val="#wm#"/>
  <p:tag name="KSO_WM_TAG_VERSION" val="3.0"/>
</p:tagLst>
</file>

<file path=ppt/tags/tag98.xml><?xml version="1.0" encoding="utf-8"?>
<p:tagLst xmlns:p="http://schemas.openxmlformats.org/presentationml/2006/main">
  <p:tag name="KSO_WM_UNIT_TYPE" val="i"/>
  <p:tag name="KSO_WM_UNIT_INDEX" val="14"/>
  <p:tag name="KSO_WM_BEAUTIFY_FLAG" val="#wm#"/>
  <p:tag name="KSO_WM_TAG_VERSION" val="3.0"/>
</p:tagLst>
</file>

<file path=ppt/tags/tag99.xml><?xml version="1.0" encoding="utf-8"?>
<p:tagLst xmlns:p="http://schemas.openxmlformats.org/presentationml/2006/main">
  <p:tag name="KSO_WM_UNIT_TYPE" val="f"/>
  <p:tag name="KSO_WM_UNIT_INDEX" val="8"/>
  <p:tag name="KSO_WM_BEAUTIFY_FLAG" val="#wm#"/>
  <p:tag name="KSO_WM_TAG_VERSION" val="3.0"/>
</p:tagLst>
</file>

<file path=ppt/tags/tag100.xml><?xml version="1.0" encoding="utf-8"?>
<p:tagLst xmlns:p="http://schemas.openxmlformats.org/presentationml/2006/main">
  <p:tag name="KSO_WM_UNIT_TYPE" val="i"/>
  <p:tag name="KSO_WM_UNIT_INDEX" val="16"/>
  <p:tag name="KSO_WM_BEAUTIFY_FLAG" val="#wm#"/>
  <p:tag name="KSO_WM_TAG_VERSION" val="3.0"/>
</p:tagLst>
</file>

<file path=ppt/tags/tag101.xml><?xml version="1.0" encoding="utf-8"?>
<p:tagLst xmlns:p="http://schemas.openxmlformats.org/presentationml/2006/main">
  <p:tag name="KSO_WM_UNIT_TYPE" val="f"/>
  <p:tag name="KSO_WM_UNIT_INDEX" val="9"/>
  <p:tag name="KSO_WM_BEAUTIFY_FLAG" val="#wm#"/>
  <p:tag name="KSO_WM_TAG_VERSION" val="3.0"/>
</p:tagLst>
</file>

<file path=ppt/tags/tag102.xml><?xml version="1.0" encoding="utf-8"?>
<p:tagLst xmlns:p="http://schemas.openxmlformats.org/presentationml/2006/main">
  <p:tag name="KSO_WM_UNIT_TYPE" val="f"/>
  <p:tag name="KSO_WM_UNIT_INDEX" val="10"/>
  <p:tag name="KSO_WM_BEAUTIFY_FLAG" val="#wm#"/>
  <p:tag name="KSO_WM_TAG_VERSION" val="3.0"/>
</p:tagLst>
</file>

<file path=ppt/tags/tag103.xml><?xml version="1.0" encoding="utf-8"?>
<p:tagLst xmlns:p="http://schemas.openxmlformats.org/presentationml/2006/main">
  <p:tag name="KSO_WM_UNIT_TYPE" val="i"/>
  <p:tag name="KSO_WM_UNIT_INDEX" val="18"/>
  <p:tag name="KSO_WM_BEAUTIFY_FLAG" val="#wm#"/>
  <p:tag name="KSO_WM_TAG_VERSION" val="3.0"/>
</p:tagLst>
</file>

<file path=ppt/tags/tag104.xml><?xml version="1.0" encoding="utf-8"?>
<p:tagLst xmlns:p="http://schemas.openxmlformats.org/presentationml/2006/main">
  <p:tag name="KSO_WM_UNIT_TYPE" val="f"/>
  <p:tag name="KSO_WM_UNIT_INDEX" val="11"/>
  <p:tag name="KSO_WM_BEAUTIFY_FLAG" val="#wm#"/>
  <p:tag name="KSO_WM_TAG_VERSION" val="3.0"/>
</p:tagLst>
</file>

<file path=ppt/tags/tag105.xml><?xml version="1.0" encoding="utf-8"?>
<p:tagLst xmlns:p="http://schemas.openxmlformats.org/presentationml/2006/main">
  <p:tag name="KSO_WM_UNIT_TYPE" val="i"/>
  <p:tag name="KSO_WM_UNIT_INDEX" val="20"/>
  <p:tag name="KSO_WM_BEAUTIFY_FLAG" val="#wm#"/>
  <p:tag name="KSO_WM_TAG_VERSION" val="3.0"/>
</p:tagLst>
</file>

<file path=ppt/tags/tag106.xml><?xml version="1.0" encoding="utf-8"?>
<p:tagLst xmlns:p="http://schemas.openxmlformats.org/presentationml/2006/main">
  <p:tag name="KSO_WM_UNIT_TYPE" val="f"/>
  <p:tag name="KSO_WM_UNIT_INDEX" val="12"/>
  <p:tag name="KSO_WM_BEAUTIFY_FLAG" val="#wm#"/>
  <p:tag name="KSO_WM_TAG_VERSION" val="3.0"/>
</p:tagLst>
</file>

<file path=ppt/tags/tag107.xml><?xml version="1.0" encoding="utf-8"?>
<p:tagLst xmlns:p="http://schemas.openxmlformats.org/presentationml/2006/main">
  <p:tag name="KSO_WM_UNIT_TYPE" val="f"/>
  <p:tag name="KSO_WM_UNIT_INDEX" val="13"/>
  <p:tag name="KSO_WM_BEAUTIFY_FLAG" val="#wm#"/>
  <p:tag name="KSO_WM_TAG_VERSION" val="3.0"/>
</p:tagLst>
</file>

<file path=ppt/tags/tag108.xml><?xml version="1.0" encoding="utf-8"?>
<p:tagLst xmlns:p="http://schemas.openxmlformats.org/presentationml/2006/main">
  <p:tag name="KSO_WM_UNIT_TYPE" val="i"/>
  <p:tag name="KSO_WM_UNIT_INDEX" val="22"/>
  <p:tag name="KSO_WM_BEAUTIFY_FLAG" val="#wm#"/>
  <p:tag name="KSO_WM_TAG_VERSION" val="3.0"/>
</p:tagLst>
</file>

<file path=ppt/tags/tag109.xml><?xml version="1.0" encoding="utf-8"?>
<p:tagLst xmlns:p="http://schemas.openxmlformats.org/presentationml/2006/main">
  <p:tag name="KSO_WM_UNIT_TYPE" val="f"/>
  <p:tag name="KSO_WM_UNIT_INDEX" val="14"/>
  <p:tag name="KSO_WM_BEAUTIFY_FLAG" val="#wm#"/>
  <p:tag name="KSO_WM_TAG_VERSION" val="3.0"/>
</p:tagLst>
</file>

<file path=ppt/tags/tag110.xml><?xml version="1.0" encoding="utf-8"?>
<p:tagLst xmlns:p="http://schemas.openxmlformats.org/presentationml/2006/main">
  <p:tag name="KSO_WM_UNIT_TYPE" val="i"/>
  <p:tag name="KSO_WM_UNIT_INDEX" val="24"/>
  <p:tag name="KSO_WM_BEAUTIFY_FLAG" val="#wm#"/>
  <p:tag name="KSO_WM_TAG_VERSION" val="3.0"/>
</p:tagLst>
</file>

<file path=ppt/tags/tag111.xml><?xml version="1.0" encoding="utf-8"?>
<p:tagLst xmlns:p="http://schemas.openxmlformats.org/presentationml/2006/main">
  <p:tag name="KSO_WM_UNIT_TYPE" val="f"/>
  <p:tag name="KSO_WM_UNIT_INDEX" val="15"/>
  <p:tag name="KSO_WM_BEAUTIFY_FLAG" val="#wm#"/>
  <p:tag name="KSO_WM_TAG_VERSION" val="3.0"/>
</p:tagLst>
</file>

<file path=ppt/tags/tag112.xml><?xml version="1.0" encoding="utf-8"?>
<p:tagLst xmlns:p="http://schemas.openxmlformats.org/presentationml/2006/main">
  <p:tag name="KSO_WM_UNIT_TYPE" val="f"/>
  <p:tag name="KSO_WM_UNIT_INDEX" val="16"/>
  <p:tag name="KSO_WM_BEAUTIFY_FLAG" val="#wm#"/>
  <p:tag name="KSO_WM_TAG_VERSION" val="3.0"/>
</p:tagLst>
</file>

<file path=ppt/tags/tag113.xml><?xml version="1.0" encoding="utf-8"?>
<p:tagLst xmlns:p="http://schemas.openxmlformats.org/presentationml/2006/main">
  <p:tag name="KSO_WM_UNIT_HIGHLIGHT" val="0"/>
  <p:tag name="KSO_WM_BEAUTIFY_FLAG" val="#wm#"/>
  <p:tag name="KSO_WM_FIGMA_FLAG" val="#fgm#"/>
  <p:tag name="KSO_WM_UNIT_INDEX" val="1"/>
  <p:tag name="KSO_WM_UNIT_TEXT_TYPE" val="1"/>
  <p:tag name="KSO_WM_UNIT_TYPE" val="a"/>
  <p:tag name="KSO_WM_LAYOUT_CHECK_HASH" val="20ec3dfb201a12fed2d5a82cc015dd2deae81f6b"/>
  <p:tag name="KSO_WM_NEWLAYOUT_ID" val="1090"/>
  <p:tag name="KSO_WM_UNIT_PRESET_TEXT" val="单击此处添加章节标题"/>
  <p:tag name="KSO_WM_UNIT_ID" val="_10*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6005"/>
  <p:tag name="KSO_WM_TEMPLATE_CATEGORY" val="custom"/>
</p:tagLst>
</file>

<file path=ppt/tags/tag114.xml><?xml version="1.0" encoding="utf-8"?>
<p:tagLst xmlns:p="http://schemas.openxmlformats.org/presentationml/2006/main">
  <p:tag name="KSO_WM_UNIT_HIGHLIGHT" val="0"/>
  <p:tag name="KSO_WM_BEAUTIFY_FLAG" val="#wm#"/>
  <p:tag name="KSO_WM_FIGMA_FLAG" val="#fgm#"/>
  <p:tag name="KSO_WM_UNIT_INDEX" val="1"/>
  <p:tag name="KSO_WM_UNIT_TYPE" val="e"/>
  <p:tag name="KSO_WM_UNIT_PRESET_TEXT" val="01"/>
  <p:tag name="KSO_WM_UNIT_ID" val="_10*e*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6005"/>
  <p:tag name="KSO_WM_TEMPLATE_CATEGORY" val="custom"/>
</p:tagLst>
</file>

<file path=ppt/tags/tag115.xml><?xml version="1.0" encoding="utf-8"?>
<p:tagLst xmlns:p="http://schemas.openxmlformats.org/presentationml/2006/main">
  <p:tag name="KSO_WM_SLIDE_CONTENT_ORIENTATION" val="left"/>
  <p:tag name="KSO_WM_SLIDE_HAS_MASK" val="0"/>
  <p:tag name="KSO_WM_SLIDE_ITEM_CNT" val="0"/>
  <p:tag name="KSO_WM_SLIDE_TYPE" val="sectionTitle"/>
  <p:tag name="KSO_WM_TEMPLATE_SUBCATEGORY" val="29"/>
  <p:tag name="KSO_WM_BEAUTIFY_FLAG" val="#wm#"/>
  <p:tag name="KSO_WM_TEMPLATE_SLIDE_ID" val="slide_0e3ab8503af4c08e"/>
  <p:tag name="KSO_WM_TEMPLATE_INDEX" val="40486005"/>
  <p:tag name="KSO_WM_TEMPLATE_CATEGORY" val="custom"/>
  <p:tag name="KSO_WM_SLIDE_INDEX" val="3"/>
  <p:tag name="KSO_WM_SLIDE_ID" val="custom40486005_7"/>
  <p:tag name="KSO_WM_TEMPLATE_MASTER_TYPE" val="0"/>
  <p:tag name="KSO_WM_SLIDE_LAYOUT" val="a_e"/>
  <p:tag name="KSO_WM_SLIDE_LAYOUT_CNT" val="1_1"/>
  <p:tag name="KSO_WM_TAG_VERSION" val="3.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 name="KSO_WM_TEMPLATE_CATEGORY" val="custom"/>
  <p:tag name="KSO_WM_TEMPLATE_USER_THEME" val="1"/>
  <p:tag name="KSO_WM_TEMPLATE_INDEX" val="40486005"/>
</p:tagLst>
</file>

<file path=ppt/tags/tag117.xml><?xml version="1.0" encoding="utf-8"?>
<p:tagLst xmlns:p="http://schemas.openxmlformats.org/presentationml/2006/main">
  <p:tag name="KSO_WM_UNIT_TYPE" val="i"/>
  <p:tag name="KSO_WM_UNIT_INDEX" val="2"/>
  <p:tag name="KSO_WM_BEAUTIFY_FLAG" val="#wm#"/>
  <p:tag name="KSO_WM_TAG_VERSION" val="3.0"/>
</p:tagLst>
</file>

<file path=ppt/tags/tag118.xml><?xml version="1.0" encoding="utf-8"?>
<p:tagLst xmlns:p="http://schemas.openxmlformats.org/presentationml/2006/main">
  <p:tag name="KSO_WM_UNIT_TYPE" val="b"/>
  <p:tag name="KSO_WM_UNIT_INDEX" val="1"/>
  <p:tag name="KSO_WM_BEAUTIFY_FLAG" val="#wm#"/>
  <p:tag name="KSO_WM_TAG_VERSION" val="3.0"/>
</p:tagLst>
</file>

<file path=ppt/tags/tag119.xml><?xml version="1.0" encoding="utf-8"?>
<p:tagLst xmlns:p="http://schemas.openxmlformats.org/presentationml/2006/main">
  <p:tag name="KSO_WM_UNIT_TYPE" val="f"/>
  <p:tag name="KSO_WM_UNIT_INDEX" val="1"/>
  <p:tag name="KSO_WM_BEAUTIFY_FLAG" val="#wm#"/>
  <p:tag name="KSO_WM_TAG_VERSION" val="3.0"/>
</p:tagLst>
</file>

<file path=ppt/tags/tag120.xml><?xml version="1.0" encoding="utf-8"?>
<p:tagLst xmlns:p="http://schemas.openxmlformats.org/presentationml/2006/main">
  <p:tag name="KSO_WM_UNIT_TYPE" val="i"/>
  <p:tag name="KSO_WM_UNIT_INDEX" val="4"/>
  <p:tag name="KSO_WM_BEAUTIFY_FLAG" val="#wm#"/>
  <p:tag name="KSO_WM_TAG_VERSION" val="3.0"/>
</p:tagLst>
</file>

<file path=ppt/tags/tag121.xml><?xml version="1.0" encoding="utf-8"?>
<p:tagLst xmlns:p="http://schemas.openxmlformats.org/presentationml/2006/main">
  <p:tag name="KSO_WM_UNIT_TYPE" val="f"/>
  <p:tag name="KSO_WM_UNIT_INDEX" val="2"/>
  <p:tag name="KSO_WM_BEAUTIFY_FLAG" val="#wm#"/>
  <p:tag name="KSO_WM_TAG_VERSION" val="3.0"/>
</p:tagLst>
</file>

<file path=ppt/tags/tag122.xml><?xml version="1.0" encoding="utf-8"?>
<p:tagLst xmlns:p="http://schemas.openxmlformats.org/presentationml/2006/main">
  <p:tag name="KSO_WM_UNIT_TYPE" val="i"/>
  <p:tag name="KSO_WM_UNIT_INDEX" val="6"/>
  <p:tag name="KSO_WM_BEAUTIFY_FLAG" val="#wm#"/>
  <p:tag name="KSO_WM_TAG_VERSION" val="3.0"/>
</p:tagLst>
</file>

<file path=ppt/tags/tag123.xml><?xml version="1.0" encoding="utf-8"?>
<p:tagLst xmlns:p="http://schemas.openxmlformats.org/presentationml/2006/main">
  <p:tag name="KSO_WM_UNIT_TYPE" val="i"/>
  <p:tag name="KSO_WM_UNIT_INDEX" val="7"/>
  <p:tag name="KSO_WM_BEAUTIFY_FLAG" val="#wm#"/>
  <p:tag name="KSO_WM_TAG_VERSION" val="3.0"/>
</p:tagLst>
</file>

<file path=ppt/tags/tag124.xml><?xml version="1.0" encoding="utf-8"?>
<p:tagLst xmlns:p="http://schemas.openxmlformats.org/presentationml/2006/main">
  <p:tag name="KSO_WM_UNIT_TYPE" val="i"/>
  <p:tag name="KSO_WM_UNIT_INDEX" val="8"/>
  <p:tag name="KSO_WM_BEAUTIFY_FLAG" val="#wm#"/>
  <p:tag name="KSO_WM_TAG_VERSION" val="3.0"/>
</p:tagLst>
</file>

<file path=ppt/tags/tag125.xml><?xml version="1.0" encoding="utf-8"?>
<p:tagLst xmlns:p="http://schemas.openxmlformats.org/presentationml/2006/main">
  <p:tag name="KSO_WM_UNIT_TYPE" val="i"/>
  <p:tag name="KSO_WM_UNIT_INDEX" val="12"/>
  <p:tag name="KSO_WM_BEAUTIFY_FLAG" val="#wm#"/>
  <p:tag name="KSO_WM_TAG_VERSION" val="3.0"/>
</p:tagLst>
</file>

<file path=ppt/tags/tag126.xml><?xml version="1.0" encoding="utf-8"?>
<p:tagLst xmlns:p="http://schemas.openxmlformats.org/presentationml/2006/main">
  <p:tag name="KSO_WM_UNIT_TYPE" val="d"/>
  <p:tag name="KSO_WM_UNIT_INDEX" val="1"/>
  <p:tag name="KSO_WM_BEAUTIFY_FLAG" val="#wm#"/>
  <p:tag name="KSO_WM_TAG_VERSION" val="3.0"/>
</p:tagLst>
</file>

<file path=ppt/tags/tag127.xml><?xml version="1.0" encoding="utf-8"?>
<p:tagLst xmlns:p="http://schemas.openxmlformats.org/presentationml/2006/main">
  <p:tag name="KSO_WM_UNIT_TYPE" val="f"/>
  <p:tag name="KSO_WM_UNIT_INDEX" val="3"/>
  <p:tag name="KSO_WM_BEAUTIFY_FLAG" val="#wm#"/>
  <p:tag name="KSO_WM_TAG_VERSION" val="3.0"/>
</p:tagLst>
</file>

<file path=ppt/tags/tag128.xml><?xml version="1.0" encoding="utf-8"?>
<p:tagLst xmlns:p="http://schemas.openxmlformats.org/presentationml/2006/main">
  <p:tag name="KSO_WM_UNIT_TYPE" val="i"/>
  <p:tag name="KSO_WM_UNIT_INDEX" val="13"/>
  <p:tag name="KSO_WM_BEAUTIFY_FLAG" val="#wm#"/>
  <p:tag name="KSO_WM_TAG_VERSION" val="3.0"/>
</p:tagLst>
</file>

<file path=ppt/tags/tag129.xml><?xml version="1.0" encoding="utf-8"?>
<p:tagLst xmlns:p="http://schemas.openxmlformats.org/presentationml/2006/main">
  <p:tag name="KSO_WM_UNIT_TYPE" val="i"/>
  <p:tag name="KSO_WM_UNIT_INDEX" val="14"/>
  <p:tag name="KSO_WM_BEAUTIFY_FLAG" val="#wm#"/>
  <p:tag name="KSO_WM_TAG_VERSION" val="3.0"/>
</p:tagLst>
</file>

<file path=ppt/tags/tag130.xml><?xml version="1.0" encoding="utf-8"?>
<p:tagLst xmlns:p="http://schemas.openxmlformats.org/presentationml/2006/main">
  <p:tag name="KSO_WM_UNIT_TYPE" val="i"/>
  <p:tag name="KSO_WM_UNIT_INDEX" val="15"/>
  <p:tag name="KSO_WM_BEAUTIFY_FLAG" val="#wm#"/>
  <p:tag name="KSO_WM_TAG_VERSION" val="3.0"/>
</p:tagLst>
</file>

<file path=ppt/tags/tag131.xml><?xml version="1.0" encoding="utf-8"?>
<p:tagLst xmlns:p="http://schemas.openxmlformats.org/presentationml/2006/main">
  <p:tag name="KSO_WM_UNIT_TYPE" val="i"/>
  <p:tag name="KSO_WM_UNIT_INDEX" val="16"/>
  <p:tag name="KSO_WM_BEAUTIFY_FLAG" val="#wm#"/>
  <p:tag name="KSO_WM_TAG_VERSION" val="3.0"/>
</p:tagLst>
</file>

<file path=ppt/tags/tag132.xml><?xml version="1.0" encoding="utf-8"?>
<p:tagLst xmlns:p="http://schemas.openxmlformats.org/presentationml/2006/main">
  <p:tag name="KSO_WM_UNIT_TYPE" val="i"/>
  <p:tag name="KSO_WM_UNIT_INDEX" val="17"/>
  <p:tag name="KSO_WM_BEAUTIFY_FLAG" val="#wm#"/>
  <p:tag name="KSO_WM_TAG_VERSION" val="3.0"/>
</p:tagLst>
</file>

<file path=ppt/tags/tag133.xml><?xml version="1.0" encoding="utf-8"?>
<p:tagLst xmlns:p="http://schemas.openxmlformats.org/presentationml/2006/main">
  <p:tag name="KSO_WM_UNIT_TYPE" val="f"/>
  <p:tag name="KSO_WM_UNIT_INDEX" val="4"/>
  <p:tag name="KSO_WM_BEAUTIFY_FLAG" val="#wm#"/>
  <p:tag name="KSO_WM_TAG_VERSION" val="3.0"/>
</p:tagLst>
</file>

<file path=ppt/tags/tag134.xml><?xml version="1.0" encoding="utf-8"?>
<p:tagLst xmlns:p="http://schemas.openxmlformats.org/presentationml/2006/main">
  <p:tag name="KSO_WM_UNIT_TYPE" val="i"/>
  <p:tag name="KSO_WM_UNIT_INDEX" val="20"/>
  <p:tag name="KSO_WM_BEAUTIFY_FLAG" val="#wm#"/>
  <p:tag name="KSO_WM_TAG_VERSION" val="3.0"/>
</p:tagLst>
</file>

<file path=ppt/tags/tag135.xml><?xml version="1.0" encoding="utf-8"?>
<p:tagLst xmlns:p="http://schemas.openxmlformats.org/presentationml/2006/main">
  <p:tag name="KSO_WM_UNIT_TYPE" val="i"/>
  <p:tag name="KSO_WM_UNIT_INDEX" val="21"/>
  <p:tag name="KSO_WM_BEAUTIFY_FLAG" val="#wm#"/>
  <p:tag name="KSO_WM_TAG_VERSION" val="3.0"/>
</p:tagLst>
</file>

<file path=ppt/tags/tag136.xml><?xml version="1.0" encoding="utf-8"?>
<p:tagLst xmlns:p="http://schemas.openxmlformats.org/presentationml/2006/main">
  <p:tag name="KSO_WM_UNIT_TYPE" val="i"/>
  <p:tag name="KSO_WM_UNIT_INDEX" val="22"/>
  <p:tag name="KSO_WM_BEAUTIFY_FLAG" val="#wm#"/>
  <p:tag name="KSO_WM_TAG_VERSION" val="3.0"/>
</p:tagLst>
</file>

<file path=ppt/tags/tag137.xml><?xml version="1.0" encoding="utf-8"?>
<p:tagLst xmlns:p="http://schemas.openxmlformats.org/presentationml/2006/main">
  <p:tag name="KSO_WM_UNIT_TYPE" val="i"/>
  <p:tag name="KSO_WM_UNIT_INDEX" val="23"/>
  <p:tag name="KSO_WM_BEAUTIFY_FLAG" val="#wm#"/>
  <p:tag name="KSO_WM_TAG_VERSION" val="3.0"/>
</p:tagLst>
</file>

<file path=ppt/tags/tag138.xml><?xml version="1.0" encoding="utf-8"?>
<p:tagLst xmlns:p="http://schemas.openxmlformats.org/presentationml/2006/main">
  <p:tag name="KSO_WM_UNIT_TYPE" val="i"/>
  <p:tag name="KSO_WM_UNIT_INDEX" val="24"/>
  <p:tag name="KSO_WM_BEAUTIFY_FLAG" val="#wm#"/>
  <p:tag name="KSO_WM_TAG_VERSION" val="3.0"/>
</p:tagLst>
</file>

<file path=ppt/tags/tag139.xml><?xml version="1.0" encoding="utf-8"?>
<p:tagLst xmlns:p="http://schemas.openxmlformats.org/presentationml/2006/main">
  <p:tag name="KSO_WM_UNIT_TYPE" val="f"/>
  <p:tag name="KSO_WM_UNIT_INDEX" val="5"/>
  <p:tag name="KSO_WM_BEAUTIFY_FLAG" val="#wm#"/>
  <p:tag name="KSO_WM_TAG_VERSION" val="3.0"/>
</p:tagLst>
</file>

<file path=ppt/tags/tag140.xml><?xml version="1.0" encoding="utf-8"?>
<p:tagLst xmlns:p="http://schemas.openxmlformats.org/presentationml/2006/main">
  <p:tag name="KSO_WM_UNIT_TYPE" val="i"/>
  <p:tag name="KSO_WM_UNIT_INDEX" val="28"/>
  <p:tag name="KSO_WM_BEAUTIFY_FLAG" val="#wm#"/>
  <p:tag name="KSO_WM_TAG_VERSION" val="3.0"/>
</p:tagLst>
</file>

<file path=ppt/tags/tag141.xml><?xml version="1.0" encoding="utf-8"?>
<p:tagLst xmlns:p="http://schemas.openxmlformats.org/presentationml/2006/main">
  <p:tag name="KSO_WM_UNIT_TYPE" val="i"/>
  <p:tag name="KSO_WM_UNIT_INDEX" val="29"/>
  <p:tag name="KSO_WM_BEAUTIFY_FLAG" val="#wm#"/>
  <p:tag name="KSO_WM_TAG_VERSION" val="3.0"/>
</p:tagLst>
</file>

<file path=ppt/tags/tag142.xml><?xml version="1.0" encoding="utf-8"?>
<p:tagLst xmlns:p="http://schemas.openxmlformats.org/presentationml/2006/main">
  <p:tag name="KSO_WM_UNIT_TYPE" val="i"/>
  <p:tag name="KSO_WM_UNIT_INDEX" val="30"/>
  <p:tag name="KSO_WM_BEAUTIFY_FLAG" val="#wm#"/>
  <p:tag name="KSO_WM_TAG_VERSION" val="3.0"/>
</p:tagLst>
</file>

<file path=ppt/tags/tag143.xml><?xml version="1.0" encoding="utf-8"?>
<p:tagLst xmlns:p="http://schemas.openxmlformats.org/presentationml/2006/main">
  <p:tag name="KSO_WM_UNIT_TYPE" val="i"/>
  <p:tag name="KSO_WM_UNIT_INDEX" val="34"/>
  <p:tag name="KSO_WM_BEAUTIFY_FLAG" val="#wm#"/>
  <p:tag name="KSO_WM_TAG_VERSION" val="3.0"/>
</p:tagLst>
</file>

<file path=ppt/tags/tag144.xml><?xml version="1.0" encoding="utf-8"?>
<p:tagLst xmlns:p="http://schemas.openxmlformats.org/presentationml/2006/main">
  <p:tag name="KSO_WM_UNIT_TYPE" val="d"/>
  <p:tag name="KSO_WM_UNIT_INDEX" val="2"/>
  <p:tag name="KSO_WM_BEAUTIFY_FLAG" val="#wm#"/>
  <p:tag name="KSO_WM_TAG_VERSION" val="3.0"/>
</p:tagLst>
</file>

<file path=ppt/tags/tag145.xml><?xml version="1.0" encoding="utf-8"?>
<p:tagLst xmlns:p="http://schemas.openxmlformats.org/presentationml/2006/main">
  <p:tag name="KSO_WM_UNIT_TYPE" val="f"/>
  <p:tag name="KSO_WM_UNIT_INDEX" val="6"/>
  <p:tag name="KSO_WM_BEAUTIFY_FLAG" val="#wm#"/>
  <p:tag name="KSO_WM_TAG_VERSION" val="3.0"/>
</p:tagLst>
</file>

<file path=ppt/tags/tag146.xml><?xml version="1.0" encoding="utf-8"?>
<p:tagLst xmlns:p="http://schemas.openxmlformats.org/presentationml/2006/main">
  <p:tag name="KSO_WM_UNIT_TYPE" val="i"/>
  <p:tag name="KSO_WM_UNIT_INDEX" val="35"/>
  <p:tag name="KSO_WM_BEAUTIFY_FLAG" val="#wm#"/>
  <p:tag name="KSO_WM_TAG_VERSION" val="3.0"/>
</p:tagLst>
</file>

<file path=ppt/tags/tag147.xml><?xml version="1.0" encoding="utf-8"?>
<p:tagLst xmlns:p="http://schemas.openxmlformats.org/presentationml/2006/main">
  <p:tag name="KSO_WM_UNIT_TYPE" val="i"/>
  <p:tag name="KSO_WM_UNIT_INDEX" val="36"/>
  <p:tag name="KSO_WM_BEAUTIFY_FLAG" val="#wm#"/>
  <p:tag name="KSO_WM_TAG_VERSION" val="3.0"/>
</p:tagLst>
</file>

<file path=ppt/tags/tag148.xml><?xml version="1.0" encoding="utf-8"?>
<p:tagLst xmlns:p="http://schemas.openxmlformats.org/presentationml/2006/main">
  <p:tag name="KSO_WM_UNIT_TYPE" val="i"/>
  <p:tag name="KSO_WM_UNIT_INDEX" val="37"/>
  <p:tag name="KSO_WM_BEAUTIFY_FLAG" val="#wm#"/>
  <p:tag name="KSO_WM_TAG_VERSION" val="3.0"/>
</p:tagLst>
</file>

<file path=ppt/tags/tag149.xml><?xml version="1.0" encoding="utf-8"?>
<p:tagLst xmlns:p="http://schemas.openxmlformats.org/presentationml/2006/main">
  <p:tag name="KSO_WM_UNIT_TYPE" val="i"/>
  <p:tag name="KSO_WM_UNIT_INDEX" val="38"/>
  <p:tag name="KSO_WM_BEAUTIFY_FLAG" val="#wm#"/>
  <p:tag name="KSO_WM_TAG_VERSION" val="3.0"/>
</p:tagLst>
</file>

<file path=ppt/tags/tag150.xml><?xml version="1.0" encoding="utf-8"?>
<p:tagLst xmlns:p="http://schemas.openxmlformats.org/presentationml/2006/main">
  <p:tag name="KSO_WM_UNIT_TYPE" val="i"/>
  <p:tag name="KSO_WM_UNIT_INDEX" val="39"/>
  <p:tag name="KSO_WM_BEAUTIFY_FLAG" val="#wm#"/>
  <p:tag name="KSO_WM_TAG_VERSION" val="3.0"/>
</p:tagLst>
</file>

<file path=ppt/tags/tag151.xml><?xml version="1.0" encoding="utf-8"?>
<p:tagLst xmlns:p="http://schemas.openxmlformats.org/presentationml/2006/main">
  <p:tag name="KSO_WM_UNIT_TYPE" val="f"/>
  <p:tag name="KSO_WM_UNIT_INDEX" val="7"/>
  <p:tag name="KSO_WM_BEAUTIFY_FLAG" val="#wm#"/>
  <p:tag name="KSO_WM_TAG_VERSION" val="3.0"/>
</p:tagLst>
</file>

<file path=ppt/tags/tag152.xml><?xml version="1.0" encoding="utf-8"?>
<p:tagLst xmlns:p="http://schemas.openxmlformats.org/presentationml/2006/main">
  <p:tag name="KSO_WM_UNIT_TYPE" val="i"/>
  <p:tag name="KSO_WM_UNIT_INDEX" val="42"/>
  <p:tag name="KSO_WM_BEAUTIFY_FLAG" val="#wm#"/>
  <p:tag name="KSO_WM_TAG_VERSION" val="3.0"/>
</p:tagLst>
</file>

<file path=ppt/tags/tag153.xml><?xml version="1.0" encoding="utf-8"?>
<p:tagLst xmlns:p="http://schemas.openxmlformats.org/presentationml/2006/main">
  <p:tag name="KSO_WM_UNIT_TYPE" val="i"/>
  <p:tag name="KSO_WM_UNIT_INDEX" val="43"/>
  <p:tag name="KSO_WM_BEAUTIFY_FLAG" val="#wm#"/>
  <p:tag name="KSO_WM_TAG_VERSION" val="3.0"/>
</p:tagLst>
</file>

<file path=ppt/tags/tag154.xml><?xml version="1.0" encoding="utf-8"?>
<p:tagLst xmlns:p="http://schemas.openxmlformats.org/presentationml/2006/main">
  <p:tag name="KSO_WM_UNIT_TYPE" val="i"/>
  <p:tag name="KSO_WM_UNIT_INDEX" val="44"/>
  <p:tag name="KSO_WM_BEAUTIFY_FLAG" val="#wm#"/>
  <p:tag name="KSO_WM_TAG_VERSION" val="3.0"/>
</p:tagLst>
</file>

<file path=ppt/tags/tag155.xml><?xml version="1.0" encoding="utf-8"?>
<p:tagLst xmlns:p="http://schemas.openxmlformats.org/presentationml/2006/main">
  <p:tag name="KSO_WM_UNIT_TYPE" val="i"/>
  <p:tag name="KSO_WM_UNIT_INDEX" val="45"/>
  <p:tag name="KSO_WM_BEAUTIFY_FLAG" val="#wm#"/>
  <p:tag name="KSO_WM_TAG_VERSION" val="3.0"/>
</p:tagLst>
</file>

<file path=ppt/tags/tag156.xml><?xml version="1.0" encoding="utf-8"?>
<p:tagLst xmlns:p="http://schemas.openxmlformats.org/presentationml/2006/main">
  <p:tag name="KSO_WM_UNIT_TYPE" val="i"/>
  <p:tag name="KSO_WM_UNIT_INDEX" val="46"/>
  <p:tag name="KSO_WM_BEAUTIFY_FLAG" val="#wm#"/>
  <p:tag name="KSO_WM_TAG_VERSION" val="3.0"/>
</p:tagLst>
</file>

<file path=ppt/tags/tag157.xml><?xml version="1.0" encoding="utf-8"?>
<p:tagLst xmlns:p="http://schemas.openxmlformats.org/presentationml/2006/main">
  <p:tag name="KSO_WM_UNIT_TYPE" val="f"/>
  <p:tag name="KSO_WM_UNIT_INDEX" val="8"/>
  <p:tag name="KSO_WM_BEAUTIFY_FLAG" val="#wm#"/>
  <p:tag name="KSO_WM_TAG_VERSION" val="3.0"/>
</p:tagLst>
</file>

<file path=ppt/tags/tag158.xml><?xml version="1.0" encoding="utf-8"?>
<p:tagLst xmlns:p="http://schemas.openxmlformats.org/presentationml/2006/main">
  <p:tag name="KSO_WM_UNIT_TYPE" val="i"/>
  <p:tag name="KSO_WM_UNIT_INDEX" val="50"/>
  <p:tag name="KSO_WM_BEAUTIFY_FLAG" val="#wm#"/>
  <p:tag name="KSO_WM_TAG_VERSION" val="3.0"/>
</p:tagLst>
</file>

<file path=ppt/tags/tag159.xml><?xml version="1.0" encoding="utf-8"?>
<p:tagLst xmlns:p="http://schemas.openxmlformats.org/presentationml/2006/main">
  <p:tag name="KSO_WM_UNIT_TYPE" val="i"/>
  <p:tag name="KSO_WM_UNIT_INDEX" val="51"/>
  <p:tag name="KSO_WM_BEAUTIFY_FLAG" val="#wm#"/>
  <p:tag name="KSO_WM_TAG_VERSION" val="3.0"/>
</p:tagLst>
</file>

<file path=ppt/tags/tag160.xml><?xml version="1.0" encoding="utf-8"?>
<p:tagLst xmlns:p="http://schemas.openxmlformats.org/presentationml/2006/main">
  <p:tag name="KSO_WM_UNIT_TYPE" val="i"/>
  <p:tag name="KSO_WM_UNIT_INDEX" val="52"/>
  <p:tag name="KSO_WM_BEAUTIFY_FLAG" val="#wm#"/>
  <p:tag name="KSO_WM_TAG_VERSION" val="3.0"/>
</p:tagLst>
</file>

<file path=ppt/tags/tag161.xml><?xml version="1.0" encoding="utf-8"?>
<p:tagLst xmlns:p="http://schemas.openxmlformats.org/presentationml/2006/main">
  <p:tag name="KSO_WM_UNIT_TYPE" val="i"/>
  <p:tag name="KSO_WM_UNIT_INDEX" val="56"/>
  <p:tag name="KSO_WM_BEAUTIFY_FLAG" val="#wm#"/>
  <p:tag name="KSO_WM_TAG_VERSION" val="3.0"/>
</p:tagLst>
</file>

<file path=ppt/tags/tag162.xml><?xml version="1.0" encoding="utf-8"?>
<p:tagLst xmlns:p="http://schemas.openxmlformats.org/presentationml/2006/main">
  <p:tag name="KSO_WM_UNIT_TYPE" val="d"/>
  <p:tag name="KSO_WM_UNIT_INDEX" val="3"/>
  <p:tag name="KSO_WM_BEAUTIFY_FLAG" val="#wm#"/>
  <p:tag name="KSO_WM_TAG_VERSION" val="3.0"/>
</p:tagLst>
</file>

<file path=ppt/tags/tag163.xml><?xml version="1.0" encoding="utf-8"?>
<p:tagLst xmlns:p="http://schemas.openxmlformats.org/presentationml/2006/main">
  <p:tag name="KSO_WM_UNIT_TYPE" val="f"/>
  <p:tag name="KSO_WM_UNIT_INDEX" val="9"/>
  <p:tag name="KSO_WM_BEAUTIFY_FLAG" val="#wm#"/>
  <p:tag name="KSO_WM_TAG_VERSION" val="3.0"/>
</p:tagLst>
</file>

<file path=ppt/tags/tag164.xml><?xml version="1.0" encoding="utf-8"?>
<p:tagLst xmlns:p="http://schemas.openxmlformats.org/presentationml/2006/main">
  <p:tag name="KSO_WM_UNIT_TYPE" val="i"/>
  <p:tag name="KSO_WM_UNIT_INDEX" val="57"/>
  <p:tag name="KSO_WM_BEAUTIFY_FLAG" val="#wm#"/>
  <p:tag name="KSO_WM_TAG_VERSION" val="3.0"/>
</p:tagLst>
</file>

<file path=ppt/tags/tag165.xml><?xml version="1.0" encoding="utf-8"?>
<p:tagLst xmlns:p="http://schemas.openxmlformats.org/presentationml/2006/main">
  <p:tag name="KSO_WM_UNIT_TYPE" val="i"/>
  <p:tag name="KSO_WM_UNIT_INDEX" val="58"/>
  <p:tag name="KSO_WM_BEAUTIFY_FLAG" val="#wm#"/>
  <p:tag name="KSO_WM_TAG_VERSION" val="3.0"/>
</p:tagLst>
</file>

<file path=ppt/tags/tag166.xml><?xml version="1.0" encoding="utf-8"?>
<p:tagLst xmlns:p="http://schemas.openxmlformats.org/presentationml/2006/main">
  <p:tag name="KSO_WM_UNIT_TYPE" val="i"/>
  <p:tag name="KSO_WM_UNIT_INDEX" val="59"/>
  <p:tag name="KSO_WM_BEAUTIFY_FLAG" val="#wm#"/>
  <p:tag name="KSO_WM_TAG_VERSION" val="3.0"/>
</p:tagLst>
</file>

<file path=ppt/tags/tag167.xml><?xml version="1.0" encoding="utf-8"?>
<p:tagLst xmlns:p="http://schemas.openxmlformats.org/presentationml/2006/main">
  <p:tag name="KSO_WM_UNIT_TYPE" val="i"/>
  <p:tag name="KSO_WM_UNIT_INDEX" val="60"/>
  <p:tag name="KSO_WM_BEAUTIFY_FLAG" val="#wm#"/>
  <p:tag name="KSO_WM_TAG_VERSION" val="3.0"/>
</p:tagLst>
</file>

<file path=ppt/tags/tag168.xml><?xml version="1.0" encoding="utf-8"?>
<p:tagLst xmlns:p="http://schemas.openxmlformats.org/presentationml/2006/main">
  <p:tag name="KSO_WM_UNIT_TYPE" val="i"/>
  <p:tag name="KSO_WM_UNIT_INDEX" val="61"/>
  <p:tag name="KSO_WM_BEAUTIFY_FLAG" val="#wm#"/>
  <p:tag name="KSO_WM_TAG_VERSION" val="3.0"/>
</p:tagLst>
</file>

<file path=ppt/tags/tag169.xml><?xml version="1.0" encoding="utf-8"?>
<p:tagLst xmlns:p="http://schemas.openxmlformats.org/presentationml/2006/main">
  <p:tag name="KSO_WM_UNIT_TYPE" val="f"/>
  <p:tag name="KSO_WM_UNIT_INDEX" val="10"/>
  <p:tag name="KSO_WM_BEAUTIFY_FLAG" val="#wm#"/>
  <p:tag name="KSO_WM_TAG_VERSION" val="3.0"/>
</p:tagLst>
</file>

<file path=ppt/tags/tag170.xml><?xml version="1.0" encoding="utf-8"?>
<p:tagLst xmlns:p="http://schemas.openxmlformats.org/presentationml/2006/main">
  <p:tag name="KSO_WM_UNIT_TYPE" val="i"/>
  <p:tag name="KSO_WM_UNIT_INDEX" val="64"/>
  <p:tag name="KSO_WM_BEAUTIFY_FLAG" val="#wm#"/>
  <p:tag name="KSO_WM_TAG_VERSION" val="3.0"/>
</p:tagLst>
</file>

<file path=ppt/tags/tag171.xml><?xml version="1.0" encoding="utf-8"?>
<p:tagLst xmlns:p="http://schemas.openxmlformats.org/presentationml/2006/main">
  <p:tag name="KSO_WM_UNIT_TYPE" val="i"/>
  <p:tag name="KSO_WM_UNIT_INDEX" val="65"/>
  <p:tag name="KSO_WM_BEAUTIFY_FLAG" val="#wm#"/>
  <p:tag name="KSO_WM_TAG_VERSION" val="3.0"/>
</p:tagLst>
</file>

<file path=ppt/tags/tag172.xml><?xml version="1.0" encoding="utf-8"?>
<p:tagLst xmlns:p="http://schemas.openxmlformats.org/presentationml/2006/main">
  <p:tag name="KSO_WM_UNIT_TYPE" val="i"/>
  <p:tag name="KSO_WM_UNIT_INDEX" val="66"/>
  <p:tag name="KSO_WM_BEAUTIFY_FLAG" val="#wm#"/>
  <p:tag name="KSO_WM_TAG_VERSION" val="3.0"/>
</p:tagLst>
</file>

<file path=ppt/tags/tag173.xml><?xml version="1.0" encoding="utf-8"?>
<p:tagLst xmlns:p="http://schemas.openxmlformats.org/presentationml/2006/main">
  <p:tag name="KSO_WM_UNIT_TYPE" val="i"/>
  <p:tag name="KSO_WM_UNIT_INDEX" val="67"/>
  <p:tag name="KSO_WM_BEAUTIFY_FLAG" val="#wm#"/>
  <p:tag name="KSO_WM_TAG_VERSION" val="3.0"/>
</p:tagLst>
</file>

<file path=ppt/tags/tag174.xml><?xml version="1.0" encoding="utf-8"?>
<p:tagLst xmlns:p="http://schemas.openxmlformats.org/presentationml/2006/main">
  <p:tag name="KSO_WM_UNIT_TYPE" val="i"/>
  <p:tag name="KSO_WM_UNIT_INDEX" val="68"/>
  <p:tag name="KSO_WM_BEAUTIFY_FLAG" val="#wm#"/>
  <p:tag name="KSO_WM_TAG_VERSION" val="3.0"/>
</p:tagLst>
</file>

<file path=ppt/tags/tag175.xml><?xml version="1.0" encoding="utf-8"?>
<p:tagLst xmlns:p="http://schemas.openxmlformats.org/presentationml/2006/main">
  <p:tag name="KSO_WM_UNIT_TYPE" val="f"/>
  <p:tag name="KSO_WM_UNIT_INDEX" val="11"/>
  <p:tag name="KSO_WM_BEAUTIFY_FLAG" val="#wm#"/>
  <p:tag name="KSO_WM_TAG_VERSION" val="3.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 name="KSO_WM_TEMPLATE_CATEGORY" val="custom"/>
  <p:tag name="KSO_WM_TEMPLATE_USER_THEME" val="1"/>
  <p:tag name="KSO_WM_TEMPLATE_INDEX" val="40486005"/>
</p:tagLst>
</file>

<file path=ppt/tags/tag177.xml><?xml version="1.0" encoding="utf-8"?>
<p:tagLst xmlns:p="http://schemas.openxmlformats.org/presentationml/2006/main">
  <p:tag name="KSO_WM_UNIT_TYPE" val="i"/>
  <p:tag name="KSO_WM_UNIT_INDEX" val="2"/>
  <p:tag name="KSO_WM_BEAUTIFY_FLAG" val="#wm#"/>
  <p:tag name="KSO_WM_TAG_VERSION" val="3.0"/>
</p:tagLst>
</file>

<file path=ppt/tags/tag178.xml><?xml version="1.0" encoding="utf-8"?>
<p:tagLst xmlns:p="http://schemas.openxmlformats.org/presentationml/2006/main">
  <p:tag name="KSO_WM_UNIT_TYPE" val="b"/>
  <p:tag name="KSO_WM_UNIT_INDEX" val="1"/>
  <p:tag name="KSO_WM_BEAUTIFY_FLAG" val="#wm#"/>
  <p:tag name="KSO_WM_TAG_VERSION" val="3.0"/>
</p:tagLst>
</file>

<file path=ppt/tags/tag179.xml><?xml version="1.0" encoding="utf-8"?>
<p:tagLst xmlns:p="http://schemas.openxmlformats.org/presentationml/2006/main">
  <p:tag name="KSO_WM_UNIT_TYPE" val="f"/>
  <p:tag name="KSO_WM_UNIT_INDEX" val="1"/>
  <p:tag name="KSO_WM_BEAUTIFY_FLAG" val="#wm#"/>
  <p:tag name="KSO_WM_TAG_VERSION" val="3.0"/>
</p:tagLst>
</file>

<file path=ppt/tags/tag180.xml><?xml version="1.0" encoding="utf-8"?>
<p:tagLst xmlns:p="http://schemas.openxmlformats.org/presentationml/2006/main">
  <p:tag name="KSO_WM_UNIT_TYPE" val="i"/>
  <p:tag name="KSO_WM_UNIT_INDEX" val="4"/>
  <p:tag name="KSO_WM_BEAUTIFY_FLAG" val="#wm#"/>
  <p:tag name="KSO_WM_TAG_VERSION" val="3.0"/>
</p:tagLst>
</file>

<file path=ppt/tags/tag181.xml><?xml version="1.0" encoding="utf-8"?>
<p:tagLst xmlns:p="http://schemas.openxmlformats.org/presentationml/2006/main">
  <p:tag name="KSO_WM_UNIT_TYPE" val="f"/>
  <p:tag name="KSO_WM_UNIT_INDEX" val="2"/>
  <p:tag name="KSO_WM_BEAUTIFY_FLAG" val="#wm#"/>
  <p:tag name="KSO_WM_TAG_VERSION" val="3.0"/>
</p:tagLst>
</file>

<file path=ppt/tags/tag182.xml><?xml version="1.0" encoding="utf-8"?>
<p:tagLst xmlns:p="http://schemas.openxmlformats.org/presentationml/2006/main">
  <p:tag name="KSO_WM_UNIT_TYPE" val="i"/>
  <p:tag name="KSO_WM_UNIT_INDEX" val="6"/>
  <p:tag name="KSO_WM_BEAUTIFY_FLAG" val="#wm#"/>
  <p:tag name="KSO_WM_TAG_VERSION" val="3.0"/>
</p:tagLst>
</file>

<file path=ppt/tags/tag183.xml><?xml version="1.0" encoding="utf-8"?>
<p:tagLst xmlns:p="http://schemas.openxmlformats.org/presentationml/2006/main">
  <p:tag name="KSO_WM_UNIT_TYPE" val="i"/>
  <p:tag name="KSO_WM_UNIT_INDEX" val="7"/>
  <p:tag name="KSO_WM_BEAUTIFY_FLAG" val="#wm#"/>
  <p:tag name="KSO_WM_TAG_VERSION" val="3.0"/>
</p:tagLst>
</file>

<file path=ppt/tags/tag184.xml><?xml version="1.0" encoding="utf-8"?>
<p:tagLst xmlns:p="http://schemas.openxmlformats.org/presentationml/2006/main">
  <p:tag name="KSO_WM_UNIT_TYPE" val="i"/>
  <p:tag name="KSO_WM_UNIT_INDEX" val="8"/>
  <p:tag name="KSO_WM_BEAUTIFY_FLAG" val="#wm#"/>
  <p:tag name="KSO_WM_TAG_VERSION" val="3.0"/>
</p:tagLst>
</file>

<file path=ppt/tags/tag185.xml><?xml version="1.0" encoding="utf-8"?>
<p:tagLst xmlns:p="http://schemas.openxmlformats.org/presentationml/2006/main">
  <p:tag name="KSO_WM_UNIT_TYPE" val="i"/>
  <p:tag name="KSO_WM_UNIT_INDEX" val="12"/>
  <p:tag name="KSO_WM_BEAUTIFY_FLAG" val="#wm#"/>
  <p:tag name="KSO_WM_TAG_VERSION" val="3.0"/>
</p:tagLst>
</file>

<file path=ppt/tags/tag186.xml><?xml version="1.0" encoding="utf-8"?>
<p:tagLst xmlns:p="http://schemas.openxmlformats.org/presentationml/2006/main">
  <p:tag name="KSO_WM_UNIT_TYPE" val="x"/>
  <p:tag name="KSO_WM_UNIT_INDEX" val="1"/>
  <p:tag name="KSO_WM_BEAUTIFY_FLAG" val="#wm#"/>
  <p:tag name="KSO_WM_TAG_VERSION" val="3.0"/>
</p:tagLst>
</file>

<file path=ppt/tags/tag187.xml><?xml version="1.0" encoding="utf-8"?>
<p:tagLst xmlns:p="http://schemas.openxmlformats.org/presentationml/2006/main">
  <p:tag name="KSO_WM_UNIT_TYPE" val="f"/>
  <p:tag name="KSO_WM_UNIT_INDEX" val="3"/>
  <p:tag name="KSO_WM_BEAUTIFY_FLAG" val="#wm#"/>
  <p:tag name="KSO_WM_TAG_VERSION" val="3.0"/>
</p:tagLst>
</file>

<file path=ppt/tags/tag188.xml><?xml version="1.0" encoding="utf-8"?>
<p:tagLst xmlns:p="http://schemas.openxmlformats.org/presentationml/2006/main">
  <p:tag name="KSO_WM_UNIT_TYPE" val="i"/>
  <p:tag name="KSO_WM_UNIT_INDEX" val="13"/>
  <p:tag name="KSO_WM_BEAUTIFY_FLAG" val="#wm#"/>
  <p:tag name="KSO_WM_TAG_VERSION" val="3.0"/>
</p:tagLst>
</file>

<file path=ppt/tags/tag189.xml><?xml version="1.0" encoding="utf-8"?>
<p:tagLst xmlns:p="http://schemas.openxmlformats.org/presentationml/2006/main">
  <p:tag name="KSO_WM_UNIT_TYPE" val="i"/>
  <p:tag name="KSO_WM_UNIT_INDEX" val="14"/>
  <p:tag name="KSO_WM_BEAUTIFY_FLAG" val="#wm#"/>
  <p:tag name="KSO_WM_TAG_VERSION" val="3.0"/>
</p:tagLst>
</file>

<file path=ppt/tags/tag190.xml><?xml version="1.0" encoding="utf-8"?>
<p:tagLst xmlns:p="http://schemas.openxmlformats.org/presentationml/2006/main">
  <p:tag name="KSO_WM_UNIT_TYPE" val="i"/>
  <p:tag name="KSO_WM_UNIT_INDEX" val="15"/>
  <p:tag name="KSO_WM_BEAUTIFY_FLAG" val="#wm#"/>
  <p:tag name="KSO_WM_TAG_VERSION" val="3.0"/>
</p:tagLst>
</file>

<file path=ppt/tags/tag191.xml><?xml version="1.0" encoding="utf-8"?>
<p:tagLst xmlns:p="http://schemas.openxmlformats.org/presentationml/2006/main">
  <p:tag name="KSO_WM_UNIT_TYPE" val="i"/>
  <p:tag name="KSO_WM_UNIT_INDEX" val="16"/>
  <p:tag name="KSO_WM_BEAUTIFY_FLAG" val="#wm#"/>
  <p:tag name="KSO_WM_TAG_VERSION" val="3.0"/>
</p:tagLst>
</file>

<file path=ppt/tags/tag192.xml><?xml version="1.0" encoding="utf-8"?>
<p:tagLst xmlns:p="http://schemas.openxmlformats.org/presentationml/2006/main">
  <p:tag name="KSO_WM_UNIT_TYPE" val="i"/>
  <p:tag name="KSO_WM_UNIT_INDEX" val="17"/>
  <p:tag name="KSO_WM_BEAUTIFY_FLAG" val="#wm#"/>
  <p:tag name="KSO_WM_TAG_VERSION" val="3.0"/>
</p:tagLst>
</file>

<file path=ppt/tags/tag193.xml><?xml version="1.0" encoding="utf-8"?>
<p:tagLst xmlns:p="http://schemas.openxmlformats.org/presentationml/2006/main">
  <p:tag name="KSO_WM_UNIT_TYPE" val="f"/>
  <p:tag name="KSO_WM_UNIT_INDEX" val="4"/>
  <p:tag name="KSO_WM_BEAUTIFY_FLAG" val="#wm#"/>
  <p:tag name="KSO_WM_TAG_VERSION" val="3.0"/>
</p:tagLst>
</file>

<file path=ppt/tags/tag194.xml><?xml version="1.0" encoding="utf-8"?>
<p:tagLst xmlns:p="http://schemas.openxmlformats.org/presentationml/2006/main">
  <p:tag name="KSO_WM_UNIT_TYPE" val="i"/>
  <p:tag name="KSO_WM_UNIT_INDEX" val="21"/>
  <p:tag name="KSO_WM_BEAUTIFY_FLAG" val="#wm#"/>
  <p:tag name="KSO_WM_TAG_VERSION" val="3.0"/>
</p:tagLst>
</file>

<file path=ppt/tags/tag195.xml><?xml version="1.0" encoding="utf-8"?>
<p:tagLst xmlns:p="http://schemas.openxmlformats.org/presentationml/2006/main">
  <p:tag name="KSO_WM_UNIT_TYPE" val="i"/>
  <p:tag name="KSO_WM_UNIT_INDEX" val="22"/>
  <p:tag name="KSO_WM_BEAUTIFY_FLAG" val="#wm#"/>
  <p:tag name="KSO_WM_TAG_VERSION" val="3.0"/>
</p:tagLst>
</file>

<file path=ppt/tags/tag196.xml><?xml version="1.0" encoding="utf-8"?>
<p:tagLst xmlns:p="http://schemas.openxmlformats.org/presentationml/2006/main">
  <p:tag name="KSO_WM_UNIT_TYPE" val="i"/>
  <p:tag name="KSO_WM_UNIT_INDEX" val="23"/>
  <p:tag name="KSO_WM_BEAUTIFY_FLAG" val="#wm#"/>
  <p:tag name="KSO_WM_TAG_VERSION" val="3.0"/>
</p:tagLst>
</file>

<file path=ppt/tags/tag197.xml><?xml version="1.0" encoding="utf-8"?>
<p:tagLst xmlns:p="http://schemas.openxmlformats.org/presentationml/2006/main">
  <p:tag name="KSO_WM_UNIT_TYPE" val="i"/>
  <p:tag name="KSO_WM_UNIT_INDEX" val="27"/>
  <p:tag name="KSO_WM_BEAUTIFY_FLAG" val="#wm#"/>
  <p:tag name="KSO_WM_TAG_VERSION" val="3.0"/>
</p:tagLst>
</file>

<file path=ppt/tags/tag198.xml><?xml version="1.0" encoding="utf-8"?>
<p:tagLst xmlns:p="http://schemas.openxmlformats.org/presentationml/2006/main">
  <p:tag name="KSO_WM_UNIT_TYPE" val="x"/>
  <p:tag name="KSO_WM_UNIT_INDEX" val="2"/>
  <p:tag name="KSO_WM_BEAUTIFY_FLAG" val="#wm#"/>
  <p:tag name="KSO_WM_TAG_VERSION" val="3.0"/>
</p:tagLst>
</file>

<file path=ppt/tags/tag199.xml><?xml version="1.0" encoding="utf-8"?>
<p:tagLst xmlns:p="http://schemas.openxmlformats.org/presentationml/2006/main">
  <p:tag name="KSO_WM_UNIT_TYPE" val="f"/>
  <p:tag name="KSO_WM_UNIT_INDEX" val="5"/>
  <p:tag name="KSO_WM_BEAUTIFY_FLAG" val="#wm#"/>
  <p:tag name="KSO_WM_TAG_VERSION" val="3.0"/>
</p:tagLst>
</file>

<file path=ppt/tags/tag200.xml><?xml version="1.0" encoding="utf-8"?>
<p:tagLst xmlns:p="http://schemas.openxmlformats.org/presentationml/2006/main">
  <p:tag name="KSO_WM_UNIT_TYPE" val="i"/>
  <p:tag name="KSO_WM_UNIT_INDEX" val="28"/>
  <p:tag name="KSO_WM_BEAUTIFY_FLAG" val="#wm#"/>
  <p:tag name="KSO_WM_TAG_VERSION" val="3.0"/>
</p:tagLst>
</file>

<file path=ppt/tags/tag201.xml><?xml version="1.0" encoding="utf-8"?>
<p:tagLst xmlns:p="http://schemas.openxmlformats.org/presentationml/2006/main">
  <p:tag name="KSO_WM_UNIT_TYPE" val="i"/>
  <p:tag name="KSO_WM_UNIT_INDEX" val="29"/>
  <p:tag name="KSO_WM_BEAUTIFY_FLAG" val="#wm#"/>
  <p:tag name="KSO_WM_TAG_VERSION" val="3.0"/>
</p:tagLst>
</file>

<file path=ppt/tags/tag202.xml><?xml version="1.0" encoding="utf-8"?>
<p:tagLst xmlns:p="http://schemas.openxmlformats.org/presentationml/2006/main">
  <p:tag name="KSO_WM_UNIT_TYPE" val="i"/>
  <p:tag name="KSO_WM_UNIT_INDEX" val="30"/>
  <p:tag name="KSO_WM_BEAUTIFY_FLAG" val="#wm#"/>
  <p:tag name="KSO_WM_TAG_VERSION" val="3.0"/>
</p:tagLst>
</file>

<file path=ppt/tags/tag203.xml><?xml version="1.0" encoding="utf-8"?>
<p:tagLst xmlns:p="http://schemas.openxmlformats.org/presentationml/2006/main">
  <p:tag name="KSO_WM_UNIT_TYPE" val="i"/>
  <p:tag name="KSO_WM_UNIT_INDEX" val="31"/>
  <p:tag name="KSO_WM_BEAUTIFY_FLAG" val="#wm#"/>
  <p:tag name="KSO_WM_TAG_VERSION" val="3.0"/>
</p:tagLst>
</file>

<file path=ppt/tags/tag204.xml><?xml version="1.0" encoding="utf-8"?>
<p:tagLst xmlns:p="http://schemas.openxmlformats.org/presentationml/2006/main">
  <p:tag name="KSO_WM_UNIT_TYPE" val="i"/>
  <p:tag name="KSO_WM_UNIT_INDEX" val="32"/>
  <p:tag name="KSO_WM_BEAUTIFY_FLAG" val="#wm#"/>
  <p:tag name="KSO_WM_TAG_VERSION" val="3.0"/>
</p:tagLst>
</file>

<file path=ppt/tags/tag205.xml><?xml version="1.0" encoding="utf-8"?>
<p:tagLst xmlns:p="http://schemas.openxmlformats.org/presentationml/2006/main">
  <p:tag name="KSO_WM_UNIT_TYPE" val="f"/>
  <p:tag name="KSO_WM_UNIT_INDEX" val="6"/>
  <p:tag name="KSO_WM_BEAUTIFY_FLAG" val="#wm#"/>
  <p:tag name="KSO_WM_TAG_VERSION" val="3.0"/>
</p:tagLst>
</file>

<file path=ppt/tags/tag206.xml><?xml version="1.0" encoding="utf-8"?>
<p:tagLst xmlns:p="http://schemas.openxmlformats.org/presentationml/2006/main">
  <p:tag name="KSO_WM_UNIT_TYPE" val="i"/>
  <p:tag name="KSO_WM_UNIT_INDEX" val="36"/>
  <p:tag name="KSO_WM_BEAUTIFY_FLAG" val="#wm#"/>
  <p:tag name="KSO_WM_TAG_VERSION" val="3.0"/>
</p:tagLst>
</file>

<file path=ppt/tags/tag207.xml><?xml version="1.0" encoding="utf-8"?>
<p:tagLst xmlns:p="http://schemas.openxmlformats.org/presentationml/2006/main">
  <p:tag name="KSO_WM_UNIT_TYPE" val="i"/>
  <p:tag name="KSO_WM_UNIT_INDEX" val="37"/>
  <p:tag name="KSO_WM_BEAUTIFY_FLAG" val="#wm#"/>
  <p:tag name="KSO_WM_TAG_VERSION" val="3.0"/>
</p:tagLst>
</file>

<file path=ppt/tags/tag208.xml><?xml version="1.0" encoding="utf-8"?>
<p:tagLst xmlns:p="http://schemas.openxmlformats.org/presentationml/2006/main">
  <p:tag name="KSO_WM_UNIT_TYPE" val="i"/>
  <p:tag name="KSO_WM_UNIT_INDEX" val="38"/>
  <p:tag name="KSO_WM_BEAUTIFY_FLAG" val="#wm#"/>
  <p:tag name="KSO_WM_TAG_VERSION" val="3.0"/>
</p:tagLst>
</file>

<file path=ppt/tags/tag209.xml><?xml version="1.0" encoding="utf-8"?>
<p:tagLst xmlns:p="http://schemas.openxmlformats.org/presentationml/2006/main">
  <p:tag name="KSO_WM_UNIT_TYPE" val="i"/>
  <p:tag name="KSO_WM_UNIT_INDEX" val="42"/>
  <p:tag name="KSO_WM_BEAUTIFY_FLAG" val="#wm#"/>
  <p:tag name="KSO_WM_TAG_VERSION" val="3.0"/>
</p:tagLst>
</file>

<file path=ppt/tags/tag210.xml><?xml version="1.0" encoding="utf-8"?>
<p:tagLst xmlns:p="http://schemas.openxmlformats.org/presentationml/2006/main">
  <p:tag name="KSO_WM_UNIT_TYPE" val="x"/>
  <p:tag name="KSO_WM_UNIT_INDEX" val="3"/>
  <p:tag name="KSO_WM_BEAUTIFY_FLAG" val="#wm#"/>
  <p:tag name="KSO_WM_TAG_VERSION" val="3.0"/>
</p:tagLst>
</file>

<file path=ppt/tags/tag211.xml><?xml version="1.0" encoding="utf-8"?>
<p:tagLst xmlns:p="http://schemas.openxmlformats.org/presentationml/2006/main">
  <p:tag name="KSO_WM_UNIT_TYPE" val="f"/>
  <p:tag name="KSO_WM_UNIT_INDEX" val="7"/>
  <p:tag name="KSO_WM_BEAUTIFY_FLAG" val="#wm#"/>
  <p:tag name="KSO_WM_TAG_VERSION" val="3.0"/>
</p:tagLst>
</file>

<file path=ppt/tags/tag212.xml><?xml version="1.0" encoding="utf-8"?>
<p:tagLst xmlns:p="http://schemas.openxmlformats.org/presentationml/2006/main">
  <p:tag name="KSO_WM_UNIT_TYPE" val="i"/>
  <p:tag name="KSO_WM_UNIT_INDEX" val="43"/>
  <p:tag name="KSO_WM_BEAUTIFY_FLAG" val="#wm#"/>
  <p:tag name="KSO_WM_TAG_VERSION" val="3.0"/>
</p:tagLst>
</file>

<file path=ppt/tags/tag213.xml><?xml version="1.0" encoding="utf-8"?>
<p:tagLst xmlns:p="http://schemas.openxmlformats.org/presentationml/2006/main">
  <p:tag name="KSO_WM_UNIT_TYPE" val="i"/>
  <p:tag name="KSO_WM_UNIT_INDEX" val="44"/>
  <p:tag name="KSO_WM_BEAUTIFY_FLAG" val="#wm#"/>
  <p:tag name="KSO_WM_TAG_VERSION" val="3.0"/>
</p:tagLst>
</file>

<file path=ppt/tags/tag214.xml><?xml version="1.0" encoding="utf-8"?>
<p:tagLst xmlns:p="http://schemas.openxmlformats.org/presentationml/2006/main">
  <p:tag name="KSO_WM_UNIT_TYPE" val="i"/>
  <p:tag name="KSO_WM_UNIT_INDEX" val="45"/>
  <p:tag name="KSO_WM_BEAUTIFY_FLAG" val="#wm#"/>
  <p:tag name="KSO_WM_TAG_VERSION" val="3.0"/>
</p:tagLst>
</file>

<file path=ppt/tags/tag215.xml><?xml version="1.0" encoding="utf-8"?>
<p:tagLst xmlns:p="http://schemas.openxmlformats.org/presentationml/2006/main">
  <p:tag name="KSO_WM_UNIT_TYPE" val="i"/>
  <p:tag name="KSO_WM_UNIT_INDEX" val="46"/>
  <p:tag name="KSO_WM_BEAUTIFY_FLAG" val="#wm#"/>
  <p:tag name="KSO_WM_TAG_VERSION" val="3.0"/>
</p:tagLst>
</file>

<file path=ppt/tags/tag216.xml><?xml version="1.0" encoding="utf-8"?>
<p:tagLst xmlns:p="http://schemas.openxmlformats.org/presentationml/2006/main">
  <p:tag name="KSO_WM_UNIT_TYPE" val="i"/>
  <p:tag name="KSO_WM_UNIT_INDEX" val="47"/>
  <p:tag name="KSO_WM_BEAUTIFY_FLAG" val="#wm#"/>
  <p:tag name="KSO_WM_TAG_VERSION" val="3.0"/>
</p:tagLst>
</file>

<file path=ppt/tags/tag217.xml><?xml version="1.0" encoding="utf-8"?>
<p:tagLst xmlns:p="http://schemas.openxmlformats.org/presentationml/2006/main">
  <p:tag name="KSO_WM_UNIT_TYPE" val="f"/>
  <p:tag name="KSO_WM_UNIT_INDEX" val="8"/>
  <p:tag name="KSO_WM_BEAUTIFY_FLAG" val="#wm#"/>
  <p:tag name="KSO_WM_TAG_VERSION" val="3.0"/>
</p:tagLst>
</file>

<file path=ppt/tags/tag218.xml><?xml version="1.0" encoding="utf-8"?>
<p:tagLst xmlns:p="http://schemas.openxmlformats.org/presentationml/2006/main">
  <p:tag name="KSO_WM_UNIT_HIGHLIGHT" val="0"/>
  <p:tag name="KSO_WM_BEAUTIFY_FLAG" val="#wm#"/>
  <p:tag name="KSO_WM_FIGMA_FLAG" val="#fgm#"/>
  <p:tag name="KSO_WM_UNIT_INDEX" val="1"/>
  <p:tag name="KSO_WM_UNIT_TEXT_TYPE" val="1"/>
  <p:tag name="KSO_WM_UNIT_TYPE" val="a"/>
  <p:tag name="KSO_WM_LAYOUT_CHECK_HASH" val="20ec3dfb201a12fed2d5a82cc015dd2deae81f6b"/>
  <p:tag name="KSO_WM_NEWLAYOUT_ID" val="1090"/>
  <p:tag name="KSO_WM_UNIT_PRESET_TEXT" val="单击此处添加章节标题"/>
  <p:tag name="KSO_WM_UNIT_ID" val="_10*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6005"/>
  <p:tag name="KSO_WM_TEMPLATE_CATEGORY" val="custom"/>
</p:tagLst>
</file>

<file path=ppt/tags/tag219.xml><?xml version="1.0" encoding="utf-8"?>
<p:tagLst xmlns:p="http://schemas.openxmlformats.org/presentationml/2006/main">
  <p:tag name="KSO_WM_UNIT_HIGHLIGHT" val="0"/>
  <p:tag name="KSO_WM_BEAUTIFY_FLAG" val="#wm#"/>
  <p:tag name="KSO_WM_FIGMA_FLAG" val="#fgm#"/>
  <p:tag name="KSO_WM_UNIT_INDEX" val="1"/>
  <p:tag name="KSO_WM_UNIT_TYPE" val="e"/>
  <p:tag name="KSO_WM_UNIT_PRESET_TEXT" val="01"/>
  <p:tag name="KSO_WM_UNIT_ID" val="_10*e*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6005"/>
  <p:tag name="KSO_WM_TEMPLATE_CATEGORY" val="custom"/>
</p:tagLst>
</file>

<file path=ppt/tags/tag220.xml><?xml version="1.0" encoding="utf-8"?>
<p:tagLst xmlns:p="http://schemas.openxmlformats.org/presentationml/2006/main">
  <p:tag name="KSO_WM_SLIDE_CONTENT_ORIENTATION" val="left"/>
  <p:tag name="KSO_WM_SLIDE_HAS_MASK" val="0"/>
  <p:tag name="KSO_WM_SLIDE_ITEM_CNT" val="0"/>
  <p:tag name="KSO_WM_SLIDE_TYPE" val="sectionTitle"/>
  <p:tag name="KSO_WM_TEMPLATE_SUBCATEGORY" val="29"/>
  <p:tag name="KSO_WM_BEAUTIFY_FLAG" val="#wm#"/>
  <p:tag name="KSO_WM_TEMPLATE_SLIDE_ID" val="slide_0e3ab8503af4c08e"/>
  <p:tag name="KSO_WM_TEMPLATE_INDEX" val="40486005"/>
  <p:tag name="KSO_WM_TEMPLATE_CATEGORY" val="custom"/>
  <p:tag name="KSO_WM_SLIDE_INDEX" val="3"/>
  <p:tag name="KSO_WM_SLIDE_ID" val="custom40486005_7"/>
  <p:tag name="KSO_WM_TEMPLATE_MASTER_TYPE" val="0"/>
  <p:tag name="KSO_WM_SLIDE_LAYOUT" val="a_e"/>
  <p:tag name="KSO_WM_SLIDE_LAYOUT_CNT" val="1_1"/>
  <p:tag name="KSO_WM_TAG_VERSION" val="3.0"/>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 name="KSO_WM_TEMPLATE_CATEGORY" val="custom"/>
  <p:tag name="KSO_WM_TEMPLATE_USER_THEME" val="1"/>
  <p:tag name="KSO_WM_TEMPLATE_INDEX" val="40486005"/>
</p:tagLst>
</file>

<file path=ppt/tags/tag222.xml><?xml version="1.0" encoding="utf-8"?>
<p:tagLst xmlns:p="http://schemas.openxmlformats.org/presentationml/2006/main">
  <p:tag name="KSO_WM_UNIT_TYPE" val="i"/>
  <p:tag name="KSO_WM_UNIT_INDEX" val="2"/>
  <p:tag name="KSO_WM_BEAUTIFY_FLAG" val="#wm#"/>
  <p:tag name="KSO_WM_TAG_VERSION" val="3.0"/>
</p:tagLst>
</file>

<file path=ppt/tags/tag223.xml><?xml version="1.0" encoding="utf-8"?>
<p:tagLst xmlns:p="http://schemas.openxmlformats.org/presentationml/2006/main">
  <p:tag name="KSO_WM_UNIT_TYPE" val="b"/>
  <p:tag name="KSO_WM_UNIT_INDEX" val="1"/>
  <p:tag name="KSO_WM_BEAUTIFY_FLAG" val="#wm#"/>
  <p:tag name="KSO_WM_TAG_VERSION" val="3.0"/>
</p:tagLst>
</file>

<file path=ppt/tags/tag224.xml><?xml version="1.0" encoding="utf-8"?>
<p:tagLst xmlns:p="http://schemas.openxmlformats.org/presentationml/2006/main">
  <p:tag name="KSO_WM_UNIT_TYPE" val="f"/>
  <p:tag name="KSO_WM_UNIT_INDEX" val="1"/>
  <p:tag name="KSO_WM_BEAUTIFY_FLAG" val="#wm#"/>
  <p:tag name="KSO_WM_TAG_VERSION" val="3.0"/>
</p:tagLst>
</file>

<file path=ppt/tags/tag225.xml><?xml version="1.0" encoding="utf-8"?>
<p:tagLst xmlns:p="http://schemas.openxmlformats.org/presentationml/2006/main">
  <p:tag name="KSO_WM_UNIT_TYPE" val="i"/>
  <p:tag name="KSO_WM_UNIT_INDEX" val="4"/>
  <p:tag name="KSO_WM_BEAUTIFY_FLAG" val="#wm#"/>
  <p:tag name="KSO_WM_TAG_VERSION" val="3.0"/>
</p:tagLst>
</file>

<file path=ppt/tags/tag226.xml><?xml version="1.0" encoding="utf-8"?>
<p:tagLst xmlns:p="http://schemas.openxmlformats.org/presentationml/2006/main">
  <p:tag name="KSO_WM_UNIT_TYPE" val="x"/>
  <p:tag name="KSO_WM_UNIT_INDEX" val="1"/>
  <p:tag name="KSO_WM_BEAUTIFY_FLAG" val="#wm#"/>
  <p:tag name="KSO_WM_TAG_VERSION" val="3.0"/>
</p:tagLst>
</file>

<file path=ppt/tags/tag227.xml><?xml version="1.0" encoding="utf-8"?>
<p:tagLst xmlns:p="http://schemas.openxmlformats.org/presentationml/2006/main">
  <p:tag name="KSO_WM_UNIT_TYPE" val="f"/>
  <p:tag name="KSO_WM_UNIT_INDEX" val="2"/>
  <p:tag name="KSO_WM_BEAUTIFY_FLAG" val="#wm#"/>
  <p:tag name="KSO_WM_TAG_VERSION" val="3.0"/>
</p:tagLst>
</file>

<file path=ppt/tags/tag228.xml><?xml version="1.0" encoding="utf-8"?>
<p:tagLst xmlns:p="http://schemas.openxmlformats.org/presentationml/2006/main">
  <p:tag name="KSO_WM_UNIT_TYPE" val="i"/>
  <p:tag name="KSO_WM_UNIT_INDEX" val="6"/>
  <p:tag name="KSO_WM_BEAUTIFY_FLAG" val="#wm#"/>
  <p:tag name="KSO_WM_TAG_VERSION" val="3.0"/>
</p:tagLst>
</file>

<file path=ppt/tags/tag229.xml><?xml version="1.0" encoding="utf-8"?>
<p:tagLst xmlns:p="http://schemas.openxmlformats.org/presentationml/2006/main">
  <p:tag name="KSO_WM_UNIT_TYPE" val="i"/>
  <p:tag name="KSO_WM_UNIT_INDEX" val="7"/>
  <p:tag name="KSO_WM_BEAUTIFY_FLAG" val="#wm#"/>
  <p:tag name="KSO_WM_TAG_VERSION" val="3.0"/>
</p:tagLst>
</file>

<file path=ppt/tags/tag230.xml><?xml version="1.0" encoding="utf-8"?>
<p:tagLst xmlns:p="http://schemas.openxmlformats.org/presentationml/2006/main">
  <p:tag name="KSO_WM_UNIT_TYPE" val="i"/>
  <p:tag name="KSO_WM_UNIT_INDEX" val="8"/>
  <p:tag name="KSO_WM_BEAUTIFY_FLAG" val="#wm#"/>
  <p:tag name="KSO_WM_TAG_VERSION" val="3.0"/>
</p:tagLst>
</file>

<file path=ppt/tags/tag231.xml><?xml version="1.0" encoding="utf-8"?>
<p:tagLst xmlns:p="http://schemas.openxmlformats.org/presentationml/2006/main">
  <p:tag name="KSO_WM_UNIT_TYPE" val="i"/>
  <p:tag name="KSO_WM_UNIT_INDEX" val="12"/>
  <p:tag name="KSO_WM_BEAUTIFY_FLAG" val="#wm#"/>
  <p:tag name="KSO_WM_TAG_VERSION" val="3.0"/>
</p:tagLst>
</file>

<file path=ppt/tags/tag232.xml><?xml version="1.0" encoding="utf-8"?>
<p:tagLst xmlns:p="http://schemas.openxmlformats.org/presentationml/2006/main">
  <p:tag name="KSO_WM_UNIT_TYPE" val="x"/>
  <p:tag name="KSO_WM_UNIT_INDEX" val="2"/>
  <p:tag name="KSO_WM_BEAUTIFY_FLAG" val="#wm#"/>
  <p:tag name="KSO_WM_TAG_VERSION" val="3.0"/>
</p:tagLst>
</file>

<file path=ppt/tags/tag233.xml><?xml version="1.0" encoding="utf-8"?>
<p:tagLst xmlns:p="http://schemas.openxmlformats.org/presentationml/2006/main">
  <p:tag name="KSO_WM_UNIT_TYPE" val="f"/>
  <p:tag name="KSO_WM_UNIT_INDEX" val="3"/>
  <p:tag name="KSO_WM_BEAUTIFY_FLAG" val="#wm#"/>
  <p:tag name="KSO_WM_TAG_VERSION" val="3.0"/>
</p:tagLst>
</file>

<file path=ppt/tags/tag234.xml><?xml version="1.0" encoding="utf-8"?>
<p:tagLst xmlns:p="http://schemas.openxmlformats.org/presentationml/2006/main">
  <p:tag name="KSO_WM_UNIT_TYPE" val="i"/>
  <p:tag name="KSO_WM_UNIT_INDEX" val="14"/>
  <p:tag name="KSO_WM_BEAUTIFY_FLAG" val="#wm#"/>
  <p:tag name="KSO_WM_TAG_VERSION" val="3.0"/>
</p:tagLst>
</file>

<file path=ppt/tags/tag235.xml><?xml version="1.0" encoding="utf-8"?>
<p:tagLst xmlns:p="http://schemas.openxmlformats.org/presentationml/2006/main">
  <p:tag name="KSO_WM_UNIT_TYPE" val="f"/>
  <p:tag name="KSO_WM_UNIT_INDEX" val="4"/>
  <p:tag name="KSO_WM_BEAUTIFY_FLAG" val="#wm#"/>
  <p:tag name="KSO_WM_TAG_VERSION" val="3.0"/>
</p:tagLst>
</file>

<file path=ppt/tags/tag236.xml><?xml version="1.0" encoding="utf-8"?>
<p:tagLst xmlns:p="http://schemas.openxmlformats.org/presentationml/2006/main">
  <p:tag name="KSO_WM_UNIT_TYPE" val="i"/>
  <p:tag name="KSO_WM_UNIT_INDEX" val="15"/>
  <p:tag name="KSO_WM_BEAUTIFY_FLAG" val="#wm#"/>
  <p:tag name="KSO_WM_TAG_VERSION" val="3.0"/>
</p:tagLst>
</file>

<file path=ppt/tags/tag237.xml><?xml version="1.0" encoding="utf-8"?>
<p:tagLst xmlns:p="http://schemas.openxmlformats.org/presentationml/2006/main">
  <p:tag name="KSO_WM_UNIT_TYPE" val="i"/>
  <p:tag name="KSO_WM_UNIT_INDEX" val="16"/>
  <p:tag name="KSO_WM_BEAUTIFY_FLAG" val="#wm#"/>
  <p:tag name="KSO_WM_TAG_VERSION" val="3.0"/>
</p:tagLst>
</file>

<file path=ppt/tags/tag238.xml><?xml version="1.0" encoding="utf-8"?>
<p:tagLst xmlns:p="http://schemas.openxmlformats.org/presentationml/2006/main">
  <p:tag name="KSO_WM_UNIT_TYPE" val="i"/>
  <p:tag name="KSO_WM_UNIT_INDEX" val="17"/>
  <p:tag name="KSO_WM_BEAUTIFY_FLAG" val="#wm#"/>
  <p:tag name="KSO_WM_TAG_VERSION" val="3.0"/>
</p:tagLst>
</file>

<file path=ppt/tags/tag239.xml><?xml version="1.0" encoding="utf-8"?>
<p:tagLst xmlns:p="http://schemas.openxmlformats.org/presentationml/2006/main">
  <p:tag name="KSO_WM_UNIT_TYPE" val="i"/>
  <p:tag name="KSO_WM_UNIT_INDEX" val="18"/>
  <p:tag name="KSO_WM_BEAUTIFY_FLAG" val="#wm#"/>
  <p:tag name="KSO_WM_TAG_VERSION" val="3.0"/>
</p:tagLst>
</file>

<file path=ppt/tags/tag240.xml><?xml version="1.0" encoding="utf-8"?>
<p:tagLst xmlns:p="http://schemas.openxmlformats.org/presentationml/2006/main">
  <p:tag name="KSO_WM_UNIT_TYPE" val="i"/>
  <p:tag name="KSO_WM_UNIT_INDEX" val="19"/>
  <p:tag name="KSO_WM_BEAUTIFY_FLAG" val="#wm#"/>
  <p:tag name="KSO_WM_TAG_VERSION" val="3.0"/>
</p:tagLst>
</file>

<file path=ppt/tags/tag241.xml><?xml version="1.0" encoding="utf-8"?>
<p:tagLst xmlns:p="http://schemas.openxmlformats.org/presentationml/2006/main">
  <p:tag name="KSO_WM_UNIT_TYPE" val="f"/>
  <p:tag name="KSO_WM_UNIT_INDEX" val="5"/>
  <p:tag name="KSO_WM_BEAUTIFY_FLAG" val="#wm#"/>
  <p:tag name="KSO_WM_TAG_VERSION" val="3.0"/>
</p:tagLst>
</file>

<file path=ppt/tags/tag242.xml><?xml version="1.0" encoding="utf-8"?>
<p:tagLst xmlns:p="http://schemas.openxmlformats.org/presentationml/2006/main">
  <p:tag name="KSO_WM_UNIT_TYPE" val="f"/>
  <p:tag name="KSO_WM_UNIT_INDEX" val="6"/>
  <p:tag name="KSO_WM_BEAUTIFY_FLAG" val="#wm#"/>
  <p:tag name="KSO_WM_TAG_VERSION" val="3.0"/>
</p:tagLst>
</file>

<file path=ppt/tags/tag243.xml><?xml version="1.0" encoding="utf-8"?>
<p:tagLst xmlns:p="http://schemas.openxmlformats.org/presentationml/2006/main">
  <p:tag name="KSO_WM_UNIT_TYPE" val="i"/>
  <p:tag name="KSO_WM_UNIT_INDEX" val="22"/>
  <p:tag name="KSO_WM_BEAUTIFY_FLAG" val="#wm#"/>
  <p:tag name="KSO_WM_TAG_VERSION" val="3.0"/>
</p:tagLst>
</file>

<file path=ppt/tags/tag244.xml><?xml version="1.0" encoding="utf-8"?>
<p:tagLst xmlns:p="http://schemas.openxmlformats.org/presentationml/2006/main">
  <p:tag name="KSO_WM_UNIT_TYPE" val="i"/>
  <p:tag name="KSO_WM_UNIT_INDEX" val="23"/>
  <p:tag name="KSO_WM_BEAUTIFY_FLAG" val="#wm#"/>
  <p:tag name="KSO_WM_TAG_VERSION" val="3.0"/>
</p:tagLst>
</file>

<file path=ppt/tags/tag245.xml><?xml version="1.0" encoding="utf-8"?>
<p:tagLst xmlns:p="http://schemas.openxmlformats.org/presentationml/2006/main">
  <p:tag name="KSO_WM_UNIT_TYPE" val="i"/>
  <p:tag name="KSO_WM_UNIT_INDEX" val="24"/>
  <p:tag name="KSO_WM_BEAUTIFY_FLAG" val="#wm#"/>
  <p:tag name="KSO_WM_TAG_VERSION" val="3.0"/>
</p:tagLst>
</file>

<file path=ppt/tags/tag246.xml><?xml version="1.0" encoding="utf-8"?>
<p:tagLst xmlns:p="http://schemas.openxmlformats.org/presentationml/2006/main">
  <p:tag name="KSO_WM_UNIT_TYPE" val="i"/>
  <p:tag name="KSO_WM_UNIT_INDEX" val="25"/>
  <p:tag name="KSO_WM_BEAUTIFY_FLAG" val="#wm#"/>
  <p:tag name="KSO_WM_TAG_VERSION" val="3.0"/>
</p:tagLst>
</file>

<file path=ppt/tags/tag247.xml><?xml version="1.0" encoding="utf-8"?>
<p:tagLst xmlns:p="http://schemas.openxmlformats.org/presentationml/2006/main">
  <p:tag name="KSO_WM_UNIT_TYPE" val="i"/>
  <p:tag name="KSO_WM_UNIT_INDEX" val="26"/>
  <p:tag name="KSO_WM_BEAUTIFY_FLAG" val="#wm#"/>
  <p:tag name="KSO_WM_TAG_VERSION" val="3.0"/>
</p:tagLst>
</file>

<file path=ppt/tags/tag248.xml><?xml version="1.0" encoding="utf-8"?>
<p:tagLst xmlns:p="http://schemas.openxmlformats.org/presentationml/2006/main">
  <p:tag name="KSO_WM_UNIT_TYPE" val="f"/>
  <p:tag name="KSO_WM_UNIT_INDEX" val="7"/>
  <p:tag name="KSO_WM_BEAUTIFY_FLAG" val="#wm#"/>
  <p:tag name="KSO_WM_TAG_VERSION" val="3.0"/>
</p:tagLst>
</file>

<file path=ppt/tags/tag249.xml><?xml version="1.0" encoding="utf-8"?>
<p:tagLst xmlns:p="http://schemas.openxmlformats.org/presentationml/2006/main">
  <p:tag name="KSO_WM_UNIT_TYPE" val="f"/>
  <p:tag name="KSO_WM_UNIT_INDEX" val="8"/>
  <p:tag name="KSO_WM_BEAUTIFY_FLAG" val="#wm#"/>
  <p:tag name="KSO_WM_TAG_VERSION" val="3.0"/>
</p:tagLst>
</file>

<file path=ppt/tags/tag250.xml><?xml version="1.0" encoding="utf-8"?>
<p:tagLst xmlns:p="http://schemas.openxmlformats.org/presentationml/2006/main">
  <p:tag name="KSO_WM_UNIT_TYPE" val="i"/>
  <p:tag name="KSO_WM_UNIT_INDEX" val="29"/>
  <p:tag name="KSO_WM_BEAUTIFY_FLAG" val="#wm#"/>
  <p:tag name="KSO_WM_TAG_VERSION" val="3.0"/>
</p:tagLst>
</file>

<file path=ppt/tags/tag251.xml><?xml version="1.0" encoding="utf-8"?>
<p:tagLst xmlns:p="http://schemas.openxmlformats.org/presentationml/2006/main">
  <p:tag name="KSO_WM_UNIT_TYPE" val="i"/>
  <p:tag name="KSO_WM_UNIT_INDEX" val="30"/>
  <p:tag name="KSO_WM_BEAUTIFY_FLAG" val="#wm#"/>
  <p:tag name="KSO_WM_TAG_VERSION" val="3.0"/>
</p:tagLst>
</file>

<file path=ppt/tags/tag252.xml><?xml version="1.0" encoding="utf-8"?>
<p:tagLst xmlns:p="http://schemas.openxmlformats.org/presentationml/2006/main">
  <p:tag name="KSO_WM_UNIT_TYPE" val="i"/>
  <p:tag name="KSO_WM_UNIT_INDEX" val="31"/>
  <p:tag name="KSO_WM_BEAUTIFY_FLAG" val="#wm#"/>
  <p:tag name="KSO_WM_TAG_VERSION" val="3.0"/>
</p:tagLst>
</file>

<file path=ppt/tags/tag253.xml><?xml version="1.0" encoding="utf-8"?>
<p:tagLst xmlns:p="http://schemas.openxmlformats.org/presentationml/2006/main">
  <p:tag name="KSO_WM_UNIT_TYPE" val="i"/>
  <p:tag name="KSO_WM_UNIT_INDEX" val="32"/>
  <p:tag name="KSO_WM_BEAUTIFY_FLAG" val="#wm#"/>
  <p:tag name="KSO_WM_TAG_VERSION" val="3.0"/>
</p:tagLst>
</file>

<file path=ppt/tags/tag254.xml><?xml version="1.0" encoding="utf-8"?>
<p:tagLst xmlns:p="http://schemas.openxmlformats.org/presentationml/2006/main">
  <p:tag name="KSO_WM_UNIT_TYPE" val="i"/>
  <p:tag name="KSO_WM_UNIT_INDEX" val="33"/>
  <p:tag name="KSO_WM_BEAUTIFY_FLAG" val="#wm#"/>
  <p:tag name="KSO_WM_TAG_VERSION" val="3.0"/>
</p:tagLst>
</file>

<file path=ppt/tags/tag255.xml><?xml version="1.0" encoding="utf-8"?>
<p:tagLst xmlns:p="http://schemas.openxmlformats.org/presentationml/2006/main">
  <p:tag name="KSO_WM_UNIT_TYPE" val="f"/>
  <p:tag name="KSO_WM_UNIT_INDEX" val="9"/>
  <p:tag name="KSO_WM_BEAUTIFY_FLAG" val="#wm#"/>
  <p:tag name="KSO_WM_TAG_VERSION" val="3.0"/>
</p:tagLst>
</file>

<file path=ppt/tags/tag256.xml><?xml version="1.0" encoding="utf-8"?>
<p:tagLst xmlns:p="http://schemas.openxmlformats.org/presentationml/2006/main">
  <p:tag name="KSO_WM_UNIT_TYPE" val="f"/>
  <p:tag name="KSO_WM_UNIT_INDEX" val="10"/>
  <p:tag name="KSO_WM_BEAUTIFY_FLAG" val="#wm#"/>
  <p:tag name="KSO_WM_TAG_VERSION" val="3.0"/>
</p:tagLst>
</file>

<file path=ppt/tags/tag257.xml><?xml version="1.0" encoding="utf-8"?>
<p:tagLst xmlns:p="http://schemas.openxmlformats.org/presentationml/2006/main">
  <p:tag name="KSO_WM_UNIT_TYPE" val="i"/>
  <p:tag name="KSO_WM_UNIT_INDEX" val="36"/>
  <p:tag name="KSO_WM_BEAUTIFY_FLAG" val="#wm#"/>
  <p:tag name="KSO_WM_TAG_VERSION" val="3.0"/>
</p:tagLst>
</file>

<file path=ppt/tags/tag258.xml><?xml version="1.0" encoding="utf-8"?>
<p:tagLst xmlns:p="http://schemas.openxmlformats.org/presentationml/2006/main">
  <p:tag name="KSO_WM_UNIT_TYPE" val="i"/>
  <p:tag name="KSO_WM_UNIT_INDEX" val="37"/>
  <p:tag name="KSO_WM_BEAUTIFY_FLAG" val="#wm#"/>
  <p:tag name="KSO_WM_TAG_VERSION" val="3.0"/>
</p:tagLst>
</file>

<file path=ppt/tags/tag259.xml><?xml version="1.0" encoding="utf-8"?>
<p:tagLst xmlns:p="http://schemas.openxmlformats.org/presentationml/2006/main">
  <p:tag name="KSO_WM_UNIT_TYPE" val="i"/>
  <p:tag name="KSO_WM_UNIT_INDEX" val="38"/>
  <p:tag name="KSO_WM_BEAUTIFY_FLAG" val="#wm#"/>
  <p:tag name="KSO_WM_TAG_VERSION" val="3.0"/>
</p:tagLst>
</file>

<file path=ppt/tags/tag260.xml><?xml version="1.0" encoding="utf-8"?>
<p:tagLst xmlns:p="http://schemas.openxmlformats.org/presentationml/2006/main">
  <p:tag name="KSO_WM_UNIT_TYPE" val="i"/>
  <p:tag name="KSO_WM_UNIT_INDEX" val="39"/>
  <p:tag name="KSO_WM_BEAUTIFY_FLAG" val="#wm#"/>
  <p:tag name="KSO_WM_TAG_VERSION" val="3.0"/>
</p:tagLst>
</file>

<file path=ppt/tags/tag261.xml><?xml version="1.0" encoding="utf-8"?>
<p:tagLst xmlns:p="http://schemas.openxmlformats.org/presentationml/2006/main">
  <p:tag name="KSO_WM_UNIT_TYPE" val="i"/>
  <p:tag name="KSO_WM_UNIT_INDEX" val="40"/>
  <p:tag name="KSO_WM_BEAUTIFY_FLAG" val="#wm#"/>
  <p:tag name="KSO_WM_TAG_VERSION" val="3.0"/>
</p:tagLst>
</file>

<file path=ppt/tags/tag262.xml><?xml version="1.0" encoding="utf-8"?>
<p:tagLst xmlns:p="http://schemas.openxmlformats.org/presentationml/2006/main">
  <p:tag name="KSO_WM_UNIT_TYPE" val="f"/>
  <p:tag name="KSO_WM_UNIT_INDEX" val="11"/>
  <p:tag name="KSO_WM_BEAUTIFY_FLAG" val="#wm#"/>
  <p:tag name="KSO_WM_TAG_VERSION" val="3.0"/>
</p:tagLst>
</file>

<file path=ppt/tags/tag263.xml><?xml version="1.0" encoding="utf-8"?>
<p:tagLst xmlns:p="http://schemas.openxmlformats.org/presentationml/2006/main">
  <p:tag name="KSO_WM_UNIT_TYPE" val="f"/>
  <p:tag name="KSO_WM_UNIT_INDEX" val="12"/>
  <p:tag name="KSO_WM_BEAUTIFY_FLAG" val="#wm#"/>
  <p:tag name="KSO_WM_TAG_VERSION" val="3.0"/>
</p:tagLst>
</file>

<file path=ppt/tags/tag264.xml><?xml version="1.0" encoding="utf-8"?>
<p:tagLst xmlns:p="http://schemas.openxmlformats.org/presentationml/2006/main">
  <p:tag name="KSO_WM_UNIT_TYPE" val="i"/>
  <p:tag name="KSO_WM_UNIT_INDEX" val="43"/>
  <p:tag name="KSO_WM_BEAUTIFY_FLAG" val="#wm#"/>
  <p:tag name="KSO_WM_TAG_VERSION" val="3.0"/>
</p:tagLst>
</file>

<file path=ppt/tags/tag265.xml><?xml version="1.0" encoding="utf-8"?>
<p:tagLst xmlns:p="http://schemas.openxmlformats.org/presentationml/2006/main">
  <p:tag name="KSO_WM_UNIT_TYPE" val="i"/>
  <p:tag name="KSO_WM_UNIT_INDEX" val="44"/>
  <p:tag name="KSO_WM_BEAUTIFY_FLAG" val="#wm#"/>
  <p:tag name="KSO_WM_TAG_VERSION" val="3.0"/>
</p:tagLst>
</file>

<file path=ppt/tags/tag266.xml><?xml version="1.0" encoding="utf-8"?>
<p:tagLst xmlns:p="http://schemas.openxmlformats.org/presentationml/2006/main">
  <p:tag name="KSO_WM_UNIT_TYPE" val="i"/>
  <p:tag name="KSO_WM_UNIT_INDEX" val="45"/>
  <p:tag name="KSO_WM_BEAUTIFY_FLAG" val="#wm#"/>
  <p:tag name="KSO_WM_TAG_VERSION" val="3.0"/>
</p:tagLst>
</file>

<file path=ppt/tags/tag267.xml><?xml version="1.0" encoding="utf-8"?>
<p:tagLst xmlns:p="http://schemas.openxmlformats.org/presentationml/2006/main">
  <p:tag name="KSO_WM_UNIT_TYPE" val="i"/>
  <p:tag name="KSO_WM_UNIT_INDEX" val="46"/>
  <p:tag name="KSO_WM_BEAUTIFY_FLAG" val="#wm#"/>
  <p:tag name="KSO_WM_TAG_VERSION" val="3.0"/>
</p:tagLst>
</file>

<file path=ppt/tags/tag268.xml><?xml version="1.0" encoding="utf-8"?>
<p:tagLst xmlns:p="http://schemas.openxmlformats.org/presentationml/2006/main">
  <p:tag name="KSO_WM_UNIT_TYPE" val="i"/>
  <p:tag name="KSO_WM_UNIT_INDEX" val="47"/>
  <p:tag name="KSO_WM_BEAUTIFY_FLAG" val="#wm#"/>
  <p:tag name="KSO_WM_TAG_VERSION" val="3.0"/>
</p:tagLst>
</file>

<file path=ppt/tags/tag269.xml><?xml version="1.0" encoding="utf-8"?>
<p:tagLst xmlns:p="http://schemas.openxmlformats.org/presentationml/2006/main">
  <p:tag name="KSO_WM_UNIT_TYPE" val="f"/>
  <p:tag name="KSO_WM_UNIT_INDEX" val="13"/>
  <p:tag name="KSO_WM_BEAUTIFY_FLAG" val="#wm#"/>
  <p:tag name="KSO_WM_TAG_VERSION" val="3.0"/>
</p:tagLst>
</file>

<file path=ppt/tags/tag270.xml><?xml version="1.0" encoding="utf-8"?>
<p:tagLst xmlns:p="http://schemas.openxmlformats.org/presentationml/2006/main">
  <p:tag name="KSO_WM_UNIT_TYPE" val="f"/>
  <p:tag name="KSO_WM_UNIT_INDEX" val="14"/>
  <p:tag name="KSO_WM_BEAUTIFY_FLAG" val="#wm#"/>
  <p:tag name="KSO_WM_TAG_VERSION" val="3.0"/>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 name="KSO_WM_TEMPLATE_CATEGORY" val="custom"/>
  <p:tag name="KSO_WM_TEMPLATE_USER_THEME" val="1"/>
  <p:tag name="KSO_WM_TEMPLATE_INDEX" val="40486005"/>
</p:tagLst>
</file>

<file path=ppt/tags/tag272.xml><?xml version="1.0" encoding="utf-8"?>
<p:tagLst xmlns:p="http://schemas.openxmlformats.org/presentationml/2006/main">
  <p:tag name="KSO_WM_UNIT_TYPE" val="i"/>
  <p:tag name="KSO_WM_UNIT_INDEX" val="2"/>
  <p:tag name="KSO_WM_BEAUTIFY_FLAG" val="#wm#"/>
  <p:tag name="KSO_WM_TAG_VERSION" val="3.0"/>
</p:tagLst>
</file>

<file path=ppt/tags/tag273.xml><?xml version="1.0" encoding="utf-8"?>
<p:tagLst xmlns:p="http://schemas.openxmlformats.org/presentationml/2006/main">
  <p:tag name="KSO_WM_UNIT_TYPE" val="b"/>
  <p:tag name="KSO_WM_UNIT_INDEX" val="1"/>
  <p:tag name="KSO_WM_BEAUTIFY_FLAG" val="#wm#"/>
  <p:tag name="KSO_WM_TAG_VERSION" val="3.0"/>
</p:tagLst>
</file>

<file path=ppt/tags/tag274.xml><?xml version="1.0" encoding="utf-8"?>
<p:tagLst xmlns:p="http://schemas.openxmlformats.org/presentationml/2006/main">
  <p:tag name="KSO_WM_UNIT_TYPE" val="f"/>
  <p:tag name="KSO_WM_UNIT_INDEX" val="1"/>
  <p:tag name="KSO_WM_BEAUTIFY_FLAG" val="#wm#"/>
  <p:tag name="KSO_WM_TAG_VERSION" val="3.0"/>
</p:tagLst>
</file>

<file path=ppt/tags/tag275.xml><?xml version="1.0" encoding="utf-8"?>
<p:tagLst xmlns:p="http://schemas.openxmlformats.org/presentationml/2006/main">
  <p:tag name="KSO_WM_UNIT_TYPE" val="i"/>
  <p:tag name="KSO_WM_UNIT_INDEX" val="4"/>
  <p:tag name="KSO_WM_BEAUTIFY_FLAG" val="#wm#"/>
  <p:tag name="KSO_WM_TAG_VERSION" val="3.0"/>
</p:tagLst>
</file>

<file path=ppt/tags/tag276.xml><?xml version="1.0" encoding="utf-8"?>
<p:tagLst xmlns:p="http://schemas.openxmlformats.org/presentationml/2006/main">
  <p:tag name="KSO_WM_UNIT_TYPE" val="f"/>
  <p:tag name="KSO_WM_UNIT_INDEX" val="2"/>
  <p:tag name="KSO_WM_BEAUTIFY_FLAG" val="#wm#"/>
  <p:tag name="KSO_WM_TAG_VERSION" val="3.0"/>
</p:tagLst>
</file>

<file path=ppt/tags/tag277.xml><?xml version="1.0" encoding="utf-8"?>
<p:tagLst xmlns:p="http://schemas.openxmlformats.org/presentationml/2006/main">
  <p:tag name="KSO_WM_UNIT_TYPE" val="i"/>
  <p:tag name="KSO_WM_UNIT_INDEX" val="6"/>
  <p:tag name="KSO_WM_BEAUTIFY_FLAG" val="#wm#"/>
  <p:tag name="KSO_WM_TAG_VERSION" val="3.0"/>
</p:tagLst>
</file>

<file path=ppt/tags/tag278.xml><?xml version="1.0" encoding="utf-8"?>
<p:tagLst xmlns:p="http://schemas.openxmlformats.org/presentationml/2006/main">
  <p:tag name="KSO_WM_UNIT_TYPE" val="i"/>
  <p:tag name="KSO_WM_UNIT_INDEX" val="8"/>
  <p:tag name="KSO_WM_BEAUTIFY_FLAG" val="#wm#"/>
  <p:tag name="KSO_WM_TAG_VERSION" val="3.0"/>
</p:tagLst>
</file>

<file path=ppt/tags/tag279.xml><?xml version="1.0" encoding="utf-8"?>
<p:tagLst xmlns:p="http://schemas.openxmlformats.org/presentationml/2006/main">
  <p:tag name="KSO_WM_UNIT_TYPE" val="f"/>
  <p:tag name="KSO_WM_UNIT_INDEX" val="3"/>
  <p:tag name="KSO_WM_BEAUTIFY_FLAG" val="#wm#"/>
  <p:tag name="KSO_WM_TAG_VERSION" val="3.0"/>
</p:tagLst>
</file>

<file path=ppt/tags/tag280.xml><?xml version="1.0" encoding="utf-8"?>
<p:tagLst xmlns:p="http://schemas.openxmlformats.org/presentationml/2006/main">
  <p:tag name="KSO_WM_UNIT_TYPE" val="f"/>
  <p:tag name="KSO_WM_UNIT_INDEX" val="4"/>
  <p:tag name="KSO_WM_BEAUTIFY_FLAG" val="#wm#"/>
  <p:tag name="KSO_WM_TAG_VERSION" val="3.0"/>
</p:tagLst>
</file>

<file path=ppt/tags/tag281.xml><?xml version="1.0" encoding="utf-8"?>
<p:tagLst xmlns:p="http://schemas.openxmlformats.org/presentationml/2006/main">
  <p:tag name="KSO_WM_UNIT_TYPE" val="f"/>
  <p:tag name="KSO_WM_UNIT_INDEX" val="5"/>
  <p:tag name="KSO_WM_BEAUTIFY_FLAG" val="#wm#"/>
  <p:tag name="KSO_WM_TAG_VERSION" val="3.0"/>
</p:tagLst>
</file>

<file path=ppt/tags/tag282.xml><?xml version="1.0" encoding="utf-8"?>
<p:tagLst xmlns:p="http://schemas.openxmlformats.org/presentationml/2006/main">
  <p:tag name="KSO_WM_UNIT_TYPE" val="i"/>
  <p:tag name="KSO_WM_UNIT_INDEX" val="10"/>
  <p:tag name="KSO_WM_BEAUTIFY_FLAG" val="#wm#"/>
  <p:tag name="KSO_WM_TAG_VERSION" val="3.0"/>
</p:tagLst>
</file>

<file path=ppt/tags/tag283.xml><?xml version="1.0" encoding="utf-8"?>
<p:tagLst xmlns:p="http://schemas.openxmlformats.org/presentationml/2006/main">
  <p:tag name="KSO_WM_UNIT_TYPE" val="f"/>
  <p:tag name="KSO_WM_UNIT_INDEX" val="6"/>
  <p:tag name="KSO_WM_BEAUTIFY_FLAG" val="#wm#"/>
  <p:tag name="KSO_WM_TAG_VERSION" val="3.0"/>
</p:tagLst>
</file>

<file path=ppt/tags/tag284.xml><?xml version="1.0" encoding="utf-8"?>
<p:tagLst xmlns:p="http://schemas.openxmlformats.org/presentationml/2006/main">
  <p:tag name="KSO_WM_UNIT_TYPE" val="i"/>
  <p:tag name="KSO_WM_UNIT_INDEX" val="12"/>
  <p:tag name="KSO_WM_BEAUTIFY_FLAG" val="#wm#"/>
  <p:tag name="KSO_WM_TAG_VERSION" val="3.0"/>
</p:tagLst>
</file>

<file path=ppt/tags/tag285.xml><?xml version="1.0" encoding="utf-8"?>
<p:tagLst xmlns:p="http://schemas.openxmlformats.org/presentationml/2006/main">
  <p:tag name="KSO_WM_UNIT_TYPE" val="f"/>
  <p:tag name="KSO_WM_UNIT_INDEX" val="7"/>
  <p:tag name="KSO_WM_BEAUTIFY_FLAG" val="#wm#"/>
  <p:tag name="KSO_WM_TAG_VERSION" val="3.0"/>
</p:tagLst>
</file>

<file path=ppt/tags/tag286.xml><?xml version="1.0" encoding="utf-8"?>
<p:tagLst xmlns:p="http://schemas.openxmlformats.org/presentationml/2006/main">
  <p:tag name="KSO_WM_UNIT_TYPE" val="f"/>
  <p:tag name="KSO_WM_UNIT_INDEX" val="8"/>
  <p:tag name="KSO_WM_BEAUTIFY_FLAG" val="#wm#"/>
  <p:tag name="KSO_WM_TAG_VERSION" val="3.0"/>
</p:tagLst>
</file>

<file path=ppt/tags/tag287.xml><?xml version="1.0" encoding="utf-8"?>
<p:tagLst xmlns:p="http://schemas.openxmlformats.org/presentationml/2006/main">
  <p:tag name="KSO_WM_UNIT_TYPE" val="i"/>
  <p:tag name="KSO_WM_UNIT_INDEX" val="14"/>
  <p:tag name="KSO_WM_BEAUTIFY_FLAG" val="#wm#"/>
  <p:tag name="KSO_WM_TAG_VERSION" val="3.0"/>
</p:tagLst>
</file>

<file path=ppt/tags/tag288.xml><?xml version="1.0" encoding="utf-8"?>
<p:tagLst xmlns:p="http://schemas.openxmlformats.org/presentationml/2006/main">
  <p:tag name="KSO_WM_UNIT_TYPE" val="f"/>
  <p:tag name="KSO_WM_UNIT_INDEX" val="9"/>
  <p:tag name="KSO_WM_BEAUTIFY_FLAG" val="#wm#"/>
  <p:tag name="KSO_WM_TAG_VERSION" val="3.0"/>
</p:tagLst>
</file>

<file path=ppt/tags/tag289.xml><?xml version="1.0" encoding="utf-8"?>
<p:tagLst xmlns:p="http://schemas.openxmlformats.org/presentationml/2006/main">
  <p:tag name="KSO_WM_UNIT_TYPE" val="f"/>
  <p:tag name="KSO_WM_UNIT_INDEX" val="10"/>
  <p:tag name="KSO_WM_BEAUTIFY_FLAG" val="#wm#"/>
  <p:tag name="KSO_WM_TAG_VERSION" val="3.0"/>
</p:tagLst>
</file>

<file path=ppt/tags/tag290.xml><?xml version="1.0" encoding="utf-8"?>
<p:tagLst xmlns:p="http://schemas.openxmlformats.org/presentationml/2006/main">
  <p:tag name="KSO_WM_UNIT_TYPE" val="i"/>
  <p:tag name="KSO_WM_UNIT_INDEX" val="16"/>
  <p:tag name="KSO_WM_BEAUTIFY_FLAG" val="#wm#"/>
  <p:tag name="KSO_WM_TAG_VERSION" val="3.0"/>
</p:tagLst>
</file>

<file path=ppt/tags/tag291.xml><?xml version="1.0" encoding="utf-8"?>
<p:tagLst xmlns:p="http://schemas.openxmlformats.org/presentationml/2006/main">
  <p:tag name="KSO_WM_UNIT_TYPE" val="f"/>
  <p:tag name="KSO_WM_UNIT_INDEX" val="11"/>
  <p:tag name="KSO_WM_BEAUTIFY_FLAG" val="#wm#"/>
  <p:tag name="KSO_WM_TAG_VERSION" val="3.0"/>
</p:tagLst>
</file>

<file path=ppt/tags/tag292.xml><?xml version="1.0" encoding="utf-8"?>
<p:tagLst xmlns:p="http://schemas.openxmlformats.org/presentationml/2006/main">
  <p:tag name="KSO_WM_UNIT_TYPE" val="f"/>
  <p:tag name="KSO_WM_UNIT_INDEX" val="12"/>
  <p:tag name="KSO_WM_BEAUTIFY_FLAG" val="#wm#"/>
  <p:tag name="KSO_WM_TAG_VERSION" val="3.0"/>
</p:tagLst>
</file>

<file path=ppt/tags/tag293.xml><?xml version="1.0" encoding="utf-8"?>
<p:tagLst xmlns:p="http://schemas.openxmlformats.org/presentationml/2006/main">
  <p:tag name="KSO_WM_UNIT_TYPE" val="i"/>
  <p:tag name="KSO_WM_UNIT_INDEX" val="18"/>
  <p:tag name="KSO_WM_BEAUTIFY_FLAG" val="#wm#"/>
  <p:tag name="KSO_WM_TAG_VERSION" val="3.0"/>
</p:tagLst>
</file>

<file path=ppt/tags/tag294.xml><?xml version="1.0" encoding="utf-8"?>
<p:tagLst xmlns:p="http://schemas.openxmlformats.org/presentationml/2006/main">
  <p:tag name="KSO_WM_UNIT_TYPE" val="i"/>
  <p:tag name="KSO_WM_UNIT_INDEX" val="20"/>
  <p:tag name="KSO_WM_BEAUTIFY_FLAG" val="#wm#"/>
  <p:tag name="KSO_WM_TAG_VERSION" val="3.0"/>
</p:tagLst>
</file>

<file path=ppt/tags/tag295.xml><?xml version="1.0" encoding="utf-8"?>
<p:tagLst xmlns:p="http://schemas.openxmlformats.org/presentationml/2006/main">
  <p:tag name="KSO_WM_UNIT_TYPE" val="f"/>
  <p:tag name="KSO_WM_UNIT_INDEX" val="13"/>
  <p:tag name="KSO_WM_BEAUTIFY_FLAG" val="#wm#"/>
  <p:tag name="KSO_WM_TAG_VERSION" val="3.0"/>
</p:tagLst>
</file>

<file path=ppt/tags/tag296.xml><?xml version="1.0" encoding="utf-8"?>
<p:tagLst xmlns:p="http://schemas.openxmlformats.org/presentationml/2006/main">
  <p:tag name="KSO_WM_UNIT_TYPE" val="f"/>
  <p:tag name="KSO_WM_UNIT_INDEX" val="14"/>
  <p:tag name="KSO_WM_BEAUTIFY_FLAG" val="#wm#"/>
  <p:tag name="KSO_WM_TAG_VERSION" val="3.0"/>
</p:tagLst>
</file>

<file path=ppt/tags/tag297.xml><?xml version="1.0" encoding="utf-8"?>
<p:tagLst xmlns:p="http://schemas.openxmlformats.org/presentationml/2006/main">
  <p:tag name="KSO_WM_UNIT_TYPE" val="f"/>
  <p:tag name="KSO_WM_UNIT_INDEX" val="15"/>
  <p:tag name="KSO_WM_BEAUTIFY_FLAG" val="#wm#"/>
  <p:tag name="KSO_WM_TAG_VERSION" val="3.0"/>
</p:tagLst>
</file>

<file path=ppt/tags/tag298.xml><?xml version="1.0" encoding="utf-8"?>
<p:tagLst xmlns:p="http://schemas.openxmlformats.org/presentationml/2006/main">
  <p:tag name="KSO_WM_UNIT_TYPE" val="i"/>
  <p:tag name="KSO_WM_UNIT_INDEX" val="22"/>
  <p:tag name="KSO_WM_BEAUTIFY_FLAG" val="#wm#"/>
  <p:tag name="KSO_WM_TAG_VERSION" val="3.0"/>
</p:tagLst>
</file>

<file path=ppt/tags/tag299.xml><?xml version="1.0" encoding="utf-8"?>
<p:tagLst xmlns:p="http://schemas.openxmlformats.org/presentationml/2006/main">
  <p:tag name="KSO_WM_UNIT_TYPE" val="f"/>
  <p:tag name="KSO_WM_UNIT_INDEX" val="16"/>
  <p:tag name="KSO_WM_BEAUTIFY_FLAG" val="#wm#"/>
  <p:tag name="KSO_WM_TAG_VERSION" val="3.0"/>
</p:tagLst>
</file>

<file path=ppt/tags/tag300.xml><?xml version="1.0" encoding="utf-8"?>
<p:tagLst xmlns:p="http://schemas.openxmlformats.org/presentationml/2006/main">
  <p:tag name="KSO_WM_UNIT_TYPE" val="i"/>
  <p:tag name="KSO_WM_UNIT_INDEX" val="24"/>
  <p:tag name="KSO_WM_BEAUTIFY_FLAG" val="#wm#"/>
  <p:tag name="KSO_WM_TAG_VERSION" val="3.0"/>
</p:tagLst>
</file>

<file path=ppt/tags/tag301.xml><?xml version="1.0" encoding="utf-8"?>
<p:tagLst xmlns:p="http://schemas.openxmlformats.org/presentationml/2006/main">
  <p:tag name="KSO_WM_UNIT_TYPE" val="f"/>
  <p:tag name="KSO_WM_UNIT_INDEX" val="17"/>
  <p:tag name="KSO_WM_BEAUTIFY_FLAG" val="#wm#"/>
  <p:tag name="KSO_WM_TAG_VERSION" val="3.0"/>
</p:tagLst>
</file>

<file path=ppt/tags/tag302.xml><?xml version="1.0" encoding="utf-8"?>
<p:tagLst xmlns:p="http://schemas.openxmlformats.org/presentationml/2006/main">
  <p:tag name="KSO_WM_UNIT_TYPE" val="f"/>
  <p:tag name="KSO_WM_UNIT_INDEX" val="18"/>
  <p:tag name="KSO_WM_BEAUTIFY_FLAG" val="#wm#"/>
  <p:tag name="KSO_WM_TAG_VERSION" val="3.0"/>
</p:tagLst>
</file>

<file path=ppt/tags/tag303.xml><?xml version="1.0" encoding="utf-8"?>
<p:tagLst xmlns:p="http://schemas.openxmlformats.org/presentationml/2006/main">
  <p:tag name="KSO_WM_UNIT_TYPE" val="i"/>
  <p:tag name="KSO_WM_UNIT_INDEX" val="26"/>
  <p:tag name="KSO_WM_BEAUTIFY_FLAG" val="#wm#"/>
  <p:tag name="KSO_WM_TAG_VERSION" val="3.0"/>
</p:tagLst>
</file>

<file path=ppt/tags/tag304.xml><?xml version="1.0" encoding="utf-8"?>
<p:tagLst xmlns:p="http://schemas.openxmlformats.org/presentationml/2006/main">
  <p:tag name="KSO_WM_UNIT_TYPE" val="f"/>
  <p:tag name="KSO_WM_UNIT_INDEX" val="19"/>
  <p:tag name="KSO_WM_BEAUTIFY_FLAG" val="#wm#"/>
  <p:tag name="KSO_WM_TAG_VERSION" val="3.0"/>
</p:tagLst>
</file>

<file path=ppt/tags/tag305.xml><?xml version="1.0" encoding="utf-8"?>
<p:tagLst xmlns:p="http://schemas.openxmlformats.org/presentationml/2006/main">
  <p:tag name="KSO_WM_UNIT_TYPE" val="f"/>
  <p:tag name="KSO_WM_UNIT_INDEX" val="20"/>
  <p:tag name="KSO_WM_BEAUTIFY_FLAG" val="#wm#"/>
  <p:tag name="KSO_WM_TAG_VERSION" val="3.0"/>
</p:tagLst>
</file>

<file path=ppt/tags/tag306.xml><?xml version="1.0" encoding="utf-8"?>
<p:tagLst xmlns:p="http://schemas.openxmlformats.org/presentationml/2006/main">
  <p:tag name="KSO_WM_UNIT_TYPE" val="i"/>
  <p:tag name="KSO_WM_UNIT_INDEX" val="28"/>
  <p:tag name="KSO_WM_BEAUTIFY_FLAG" val="#wm#"/>
  <p:tag name="KSO_WM_TAG_VERSION" val="3.0"/>
</p:tagLst>
</file>

<file path=ppt/tags/tag307.xml><?xml version="1.0" encoding="utf-8"?>
<p:tagLst xmlns:p="http://schemas.openxmlformats.org/presentationml/2006/main">
  <p:tag name="KSO_WM_UNIT_TYPE" val="f"/>
  <p:tag name="KSO_WM_UNIT_INDEX" val="21"/>
  <p:tag name="KSO_WM_BEAUTIFY_FLAG" val="#wm#"/>
  <p:tag name="KSO_WM_TAG_VERSION" val="3.0"/>
</p:tagLst>
</file>

<file path=ppt/tags/tag308.xml><?xml version="1.0" encoding="utf-8"?>
<p:tagLst xmlns:p="http://schemas.openxmlformats.org/presentationml/2006/main">
  <p:tag name="KSO_WM_UNIT_TYPE" val="f"/>
  <p:tag name="KSO_WM_UNIT_INDEX" val="22"/>
  <p:tag name="KSO_WM_BEAUTIFY_FLAG" val="#wm#"/>
  <p:tag name="KSO_WM_TAG_VERSION" val="3.0"/>
</p:tagLst>
</file>

<file path=ppt/tags/tag309.xml><?xml version="1.0" encoding="utf-8"?>
<p:tagLst xmlns:p="http://schemas.openxmlformats.org/presentationml/2006/main">
  <p:tag name="KSO_WM_UNIT_TYPE" val="i"/>
  <p:tag name="KSO_WM_UNIT_INDEX" val="30"/>
  <p:tag name="KSO_WM_BEAUTIFY_FLAG" val="#wm#"/>
  <p:tag name="KSO_WM_TAG_VERSION" val="3.0"/>
</p:tagLst>
</file>

<file path=ppt/tags/tag310.xml><?xml version="1.0" encoding="utf-8"?>
<p:tagLst xmlns:p="http://schemas.openxmlformats.org/presentationml/2006/main">
  <p:tag name="KSO_WM_UNIT_TYPE" val="f"/>
  <p:tag name="KSO_WM_UNIT_INDEX" val="23"/>
  <p:tag name="KSO_WM_BEAUTIFY_FLAG" val="#wm#"/>
  <p:tag name="KSO_WM_TAG_VERSION" val="3.0"/>
</p:tagLst>
</file>

<file path=ppt/tags/tag311.xml><?xml version="1.0" encoding="utf-8"?>
<p:tagLst xmlns:p="http://schemas.openxmlformats.org/presentationml/2006/main">
  <p:tag name="KSO_WM_UNIT_TYPE" val="f"/>
  <p:tag name="KSO_WM_UNIT_INDEX" val="24"/>
  <p:tag name="KSO_WM_BEAUTIFY_FLAG" val="#wm#"/>
  <p:tag name="KSO_WM_TAG_VERSION" val="3.0"/>
</p:tagLst>
</file>

<file path=ppt/tags/tag312.xml><?xml version="1.0" encoding="utf-8"?>
<p:tagLst xmlns:p="http://schemas.openxmlformats.org/presentationml/2006/main">
  <p:tag name="KSO_WM_UNIT_TYPE" val="i"/>
  <p:tag name="KSO_WM_UNIT_INDEX" val="32"/>
  <p:tag name="KSO_WM_BEAUTIFY_FLAG" val="#wm#"/>
  <p:tag name="KSO_WM_TAG_VERSION" val="3.0"/>
</p:tagLst>
</file>

<file path=ppt/tags/tag313.xml><?xml version="1.0" encoding="utf-8"?>
<p:tagLst xmlns:p="http://schemas.openxmlformats.org/presentationml/2006/main">
  <p:tag name="KSO_WM_UNIT_TYPE" val="i"/>
  <p:tag name="KSO_WM_UNIT_INDEX" val="34"/>
  <p:tag name="KSO_WM_BEAUTIFY_FLAG" val="#wm#"/>
  <p:tag name="KSO_WM_TAG_VERSION" val="3.0"/>
</p:tagLst>
</file>

<file path=ppt/tags/tag314.xml><?xml version="1.0" encoding="utf-8"?>
<p:tagLst xmlns:p="http://schemas.openxmlformats.org/presentationml/2006/main">
  <p:tag name="KSO_WM_UNIT_TYPE" val="f"/>
  <p:tag name="KSO_WM_UNIT_INDEX" val="25"/>
  <p:tag name="KSO_WM_BEAUTIFY_FLAG" val="#wm#"/>
  <p:tag name="KSO_WM_TAG_VERSION" val="3.0"/>
</p:tagLst>
</file>

<file path=ppt/tags/tag315.xml><?xml version="1.0" encoding="utf-8"?>
<p:tagLst xmlns:p="http://schemas.openxmlformats.org/presentationml/2006/main">
  <p:tag name="KSO_WM_UNIT_TYPE" val="f"/>
  <p:tag name="KSO_WM_UNIT_INDEX" val="26"/>
  <p:tag name="KSO_WM_BEAUTIFY_FLAG" val="#wm#"/>
  <p:tag name="KSO_WM_TAG_VERSION" val="3.0"/>
</p:tagLst>
</file>

<file path=ppt/tags/tag316.xml><?xml version="1.0" encoding="utf-8"?>
<p:tagLst xmlns:p="http://schemas.openxmlformats.org/presentationml/2006/main">
  <p:tag name="KSO_WM_UNIT_TYPE" val="f"/>
  <p:tag name="KSO_WM_UNIT_INDEX" val="27"/>
  <p:tag name="KSO_WM_BEAUTIFY_FLAG" val="#wm#"/>
  <p:tag name="KSO_WM_TAG_VERSION" val="3.0"/>
</p:tagLst>
</file>

<file path=ppt/tags/tag317.xml><?xml version="1.0" encoding="utf-8"?>
<p:tagLst xmlns:p="http://schemas.openxmlformats.org/presentationml/2006/main">
  <p:tag name="KSO_WM_UNIT_TYPE" val="i"/>
  <p:tag name="KSO_WM_UNIT_INDEX" val="36"/>
  <p:tag name="KSO_WM_BEAUTIFY_FLAG" val="#wm#"/>
  <p:tag name="KSO_WM_TAG_VERSION" val="3.0"/>
</p:tagLst>
</file>

<file path=ppt/tags/tag318.xml><?xml version="1.0" encoding="utf-8"?>
<p:tagLst xmlns:p="http://schemas.openxmlformats.org/presentationml/2006/main">
  <p:tag name="KSO_WM_UNIT_TYPE" val="f"/>
  <p:tag name="KSO_WM_UNIT_INDEX" val="28"/>
  <p:tag name="KSO_WM_BEAUTIFY_FLAG" val="#wm#"/>
  <p:tag name="KSO_WM_TAG_VERSION" val="3.0"/>
</p:tagLst>
</file>

<file path=ppt/tags/tag319.xml><?xml version="1.0" encoding="utf-8"?>
<p:tagLst xmlns:p="http://schemas.openxmlformats.org/presentationml/2006/main">
  <p:tag name="KSO_WM_UNIT_TYPE" val="i"/>
  <p:tag name="KSO_WM_UNIT_INDEX" val="38"/>
  <p:tag name="KSO_WM_BEAUTIFY_FLAG" val="#wm#"/>
  <p:tag name="KSO_WM_TAG_VERSION" val="3.0"/>
</p:tagLst>
</file>

<file path=ppt/tags/tag320.xml><?xml version="1.0" encoding="utf-8"?>
<p:tagLst xmlns:p="http://schemas.openxmlformats.org/presentationml/2006/main">
  <p:tag name="KSO_WM_UNIT_TYPE" val="f"/>
  <p:tag name="KSO_WM_UNIT_INDEX" val="29"/>
  <p:tag name="KSO_WM_BEAUTIFY_FLAG" val="#wm#"/>
  <p:tag name="KSO_WM_TAG_VERSION" val="3.0"/>
</p:tagLst>
</file>

<file path=ppt/tags/tag321.xml><?xml version="1.0" encoding="utf-8"?>
<p:tagLst xmlns:p="http://schemas.openxmlformats.org/presentationml/2006/main">
  <p:tag name="KSO_WM_UNIT_TYPE" val="f"/>
  <p:tag name="KSO_WM_UNIT_INDEX" val="30"/>
  <p:tag name="KSO_WM_BEAUTIFY_FLAG" val="#wm#"/>
  <p:tag name="KSO_WM_TAG_VERSION" val="3.0"/>
</p:tagLst>
</file>

<file path=ppt/tags/tag322.xml><?xml version="1.0" encoding="utf-8"?>
<p:tagLst xmlns:p="http://schemas.openxmlformats.org/presentationml/2006/main">
  <p:tag name="KSO_WM_UNIT_TYPE" val="i"/>
  <p:tag name="KSO_WM_UNIT_INDEX" val="40"/>
  <p:tag name="KSO_WM_BEAUTIFY_FLAG" val="#wm#"/>
  <p:tag name="KSO_WM_TAG_VERSION" val="3.0"/>
</p:tagLst>
</file>

<file path=ppt/tags/tag323.xml><?xml version="1.0" encoding="utf-8"?>
<p:tagLst xmlns:p="http://schemas.openxmlformats.org/presentationml/2006/main">
  <p:tag name="KSO_WM_UNIT_TYPE" val="f"/>
  <p:tag name="KSO_WM_UNIT_INDEX" val="31"/>
  <p:tag name="KSO_WM_BEAUTIFY_FLAG" val="#wm#"/>
  <p:tag name="KSO_WM_TAG_VERSION" val="3.0"/>
</p:tagLst>
</file>

<file path=ppt/tags/tag324.xml><?xml version="1.0" encoding="utf-8"?>
<p:tagLst xmlns:p="http://schemas.openxmlformats.org/presentationml/2006/main">
  <p:tag name="KSO_WM_UNIT_TYPE" val="f"/>
  <p:tag name="KSO_WM_UNIT_INDEX" val="32"/>
  <p:tag name="KSO_WM_BEAUTIFY_FLAG" val="#wm#"/>
  <p:tag name="KSO_WM_TAG_VERSION" val="3.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 name="KSO_WM_TEMPLATE_CATEGORY" val="custom"/>
  <p:tag name="KSO_WM_TEMPLATE_USER_THEME" val="1"/>
  <p:tag name="KSO_WM_TEMPLATE_INDEX" val="40486005"/>
</p:tagLst>
</file>

<file path=ppt/tags/tag326.xml><?xml version="1.0" encoding="utf-8"?>
<p:tagLst xmlns:p="http://schemas.openxmlformats.org/presentationml/2006/main">
  <p:tag name="KSO_WM_UNIT_TYPE" val="i"/>
  <p:tag name="KSO_WM_UNIT_INDEX" val="2"/>
  <p:tag name="KSO_WM_BEAUTIFY_FLAG" val="#wm#"/>
  <p:tag name="KSO_WM_TAG_VERSION" val="3.0"/>
</p:tagLst>
</file>

<file path=ppt/tags/tag327.xml><?xml version="1.0" encoding="utf-8"?>
<p:tagLst xmlns:p="http://schemas.openxmlformats.org/presentationml/2006/main">
  <p:tag name="KSO_WM_UNIT_TYPE" val="b"/>
  <p:tag name="KSO_WM_UNIT_INDEX" val="1"/>
  <p:tag name="KSO_WM_BEAUTIFY_FLAG" val="#wm#"/>
  <p:tag name="KSO_WM_TAG_VERSION" val="3.0"/>
</p:tagLst>
</file>

<file path=ppt/tags/tag328.xml><?xml version="1.0" encoding="utf-8"?>
<p:tagLst xmlns:p="http://schemas.openxmlformats.org/presentationml/2006/main">
  <p:tag name="KSO_WM_UNIT_TYPE" val="f"/>
  <p:tag name="KSO_WM_UNIT_INDEX" val="1"/>
  <p:tag name="KSO_WM_BEAUTIFY_FLAG" val="#wm#"/>
  <p:tag name="KSO_WM_TAG_VERSION" val="3.0"/>
</p:tagLst>
</file>

<file path=ppt/tags/tag329.xml><?xml version="1.0" encoding="utf-8"?>
<p:tagLst xmlns:p="http://schemas.openxmlformats.org/presentationml/2006/main">
  <p:tag name="KSO_WM_UNIT_TYPE" val="i"/>
  <p:tag name="KSO_WM_UNIT_INDEX" val="4"/>
  <p:tag name="KSO_WM_BEAUTIFY_FLAG" val="#wm#"/>
  <p:tag name="KSO_WM_TAG_VERSION" val="3.0"/>
</p:tagLst>
</file>

<file path=ppt/tags/tag330.xml><?xml version="1.0" encoding="utf-8"?>
<p:tagLst xmlns:p="http://schemas.openxmlformats.org/presentationml/2006/main">
  <p:tag name="KSO_WM_UNIT_TYPE" val="f"/>
  <p:tag name="KSO_WM_UNIT_INDEX" val="2"/>
  <p:tag name="KSO_WM_BEAUTIFY_FLAG" val="#wm#"/>
  <p:tag name="KSO_WM_TAG_VERSION" val="3.0"/>
</p:tagLst>
</file>

<file path=ppt/tags/tag331.xml><?xml version="1.0" encoding="utf-8"?>
<p:tagLst xmlns:p="http://schemas.openxmlformats.org/presentationml/2006/main">
  <p:tag name="KSO_WM_UNIT_TYPE" val="i"/>
  <p:tag name="KSO_WM_UNIT_INDEX" val="6"/>
  <p:tag name="KSO_WM_BEAUTIFY_FLAG" val="#wm#"/>
  <p:tag name="KSO_WM_TAG_VERSION" val="3.0"/>
</p:tagLst>
</file>

<file path=ppt/tags/tag332.xml><?xml version="1.0" encoding="utf-8"?>
<p:tagLst xmlns:p="http://schemas.openxmlformats.org/presentationml/2006/main">
  <p:tag name="KSO_WM_UNIT_TYPE" val="i"/>
  <p:tag name="KSO_WM_UNIT_INDEX" val="7"/>
  <p:tag name="KSO_WM_BEAUTIFY_FLAG" val="#wm#"/>
  <p:tag name="KSO_WM_TAG_VERSION" val="3.0"/>
</p:tagLst>
</file>

<file path=ppt/tags/tag333.xml><?xml version="1.0" encoding="utf-8"?>
<p:tagLst xmlns:p="http://schemas.openxmlformats.org/presentationml/2006/main">
  <p:tag name="KSO_WM_UNIT_TYPE" val="i"/>
  <p:tag name="KSO_WM_UNIT_INDEX" val="8"/>
  <p:tag name="KSO_WM_BEAUTIFY_FLAG" val="#wm#"/>
  <p:tag name="KSO_WM_TAG_VERSION" val="3.0"/>
</p:tagLst>
</file>

<file path=ppt/tags/tag334.xml><?xml version="1.0" encoding="utf-8"?>
<p:tagLst xmlns:p="http://schemas.openxmlformats.org/presentationml/2006/main">
  <p:tag name="KSO_WM_UNIT_TYPE" val="i"/>
  <p:tag name="KSO_WM_UNIT_INDEX" val="12"/>
  <p:tag name="KSO_WM_BEAUTIFY_FLAG" val="#wm#"/>
  <p:tag name="KSO_WM_TAG_VERSION" val="3.0"/>
</p:tagLst>
</file>

<file path=ppt/tags/tag335.xml><?xml version="1.0" encoding="utf-8"?>
<p:tagLst xmlns:p="http://schemas.openxmlformats.org/presentationml/2006/main">
  <p:tag name="KSO_WM_UNIT_TYPE" val="x"/>
  <p:tag name="KSO_WM_UNIT_INDEX" val="1"/>
  <p:tag name="KSO_WM_BEAUTIFY_FLAG" val="#wm#"/>
  <p:tag name="KSO_WM_TAG_VERSION" val="3.0"/>
</p:tagLst>
</file>

<file path=ppt/tags/tag336.xml><?xml version="1.0" encoding="utf-8"?>
<p:tagLst xmlns:p="http://schemas.openxmlformats.org/presentationml/2006/main">
  <p:tag name="KSO_WM_UNIT_TYPE" val="f"/>
  <p:tag name="KSO_WM_UNIT_INDEX" val="3"/>
  <p:tag name="KSO_WM_BEAUTIFY_FLAG" val="#wm#"/>
  <p:tag name="KSO_WM_TAG_VERSION" val="3.0"/>
</p:tagLst>
</file>

<file path=ppt/tags/tag337.xml><?xml version="1.0" encoding="utf-8"?>
<p:tagLst xmlns:p="http://schemas.openxmlformats.org/presentationml/2006/main">
  <p:tag name="KSO_WM_UNIT_TYPE" val="i"/>
  <p:tag name="KSO_WM_UNIT_INDEX" val="14"/>
  <p:tag name="KSO_WM_BEAUTIFY_FLAG" val="#wm#"/>
  <p:tag name="KSO_WM_TAG_VERSION" val="3.0"/>
</p:tagLst>
</file>

<file path=ppt/tags/tag338.xml><?xml version="1.0" encoding="utf-8"?>
<p:tagLst xmlns:p="http://schemas.openxmlformats.org/presentationml/2006/main">
  <p:tag name="KSO_WM_UNIT_TYPE" val="i"/>
  <p:tag name="KSO_WM_UNIT_INDEX" val="16"/>
  <p:tag name="KSO_WM_BEAUTIFY_FLAG" val="#wm#"/>
  <p:tag name="KSO_WM_TAG_VERSION" val="3.0"/>
</p:tagLst>
</file>

<file path=ppt/tags/tag339.xml><?xml version="1.0" encoding="utf-8"?>
<p:tagLst xmlns:p="http://schemas.openxmlformats.org/presentationml/2006/main">
  <p:tag name="KSO_WM_UNIT_TYPE" val="f"/>
  <p:tag name="KSO_WM_UNIT_INDEX" val="4"/>
  <p:tag name="KSO_WM_BEAUTIFY_FLAG" val="#wm#"/>
  <p:tag name="KSO_WM_TAG_VERSION" val="3.0"/>
</p:tagLst>
</file>

<file path=ppt/tags/tag340.xml><?xml version="1.0" encoding="utf-8"?>
<p:tagLst xmlns:p="http://schemas.openxmlformats.org/presentationml/2006/main">
  <p:tag name="KSO_WM_UNIT_TYPE" val="f"/>
  <p:tag name="KSO_WM_UNIT_INDEX" val="5"/>
  <p:tag name="KSO_WM_BEAUTIFY_FLAG" val="#wm#"/>
  <p:tag name="KSO_WM_TAG_VERSION" val="3.0"/>
</p:tagLst>
</file>

<file path=ppt/tags/tag341.xml><?xml version="1.0" encoding="utf-8"?>
<p:tagLst xmlns:p="http://schemas.openxmlformats.org/presentationml/2006/main">
  <p:tag name="KSO_WM_UNIT_TYPE" val="i"/>
  <p:tag name="KSO_WM_UNIT_INDEX" val="18"/>
  <p:tag name="KSO_WM_BEAUTIFY_FLAG" val="#wm#"/>
  <p:tag name="KSO_WM_TAG_VERSION" val="3.0"/>
</p:tagLst>
</file>

<file path=ppt/tags/tag342.xml><?xml version="1.0" encoding="utf-8"?>
<p:tagLst xmlns:p="http://schemas.openxmlformats.org/presentationml/2006/main">
  <p:tag name="KSO_WM_UNIT_TYPE" val="i"/>
  <p:tag name="KSO_WM_UNIT_INDEX" val="20"/>
  <p:tag name="KSO_WM_BEAUTIFY_FLAG" val="#wm#"/>
  <p:tag name="KSO_WM_TAG_VERSION" val="3.0"/>
</p:tagLst>
</file>

<file path=ppt/tags/tag343.xml><?xml version="1.0" encoding="utf-8"?>
<p:tagLst xmlns:p="http://schemas.openxmlformats.org/presentationml/2006/main">
  <p:tag name="KSO_WM_UNIT_TYPE" val="f"/>
  <p:tag name="KSO_WM_UNIT_INDEX" val="6"/>
  <p:tag name="KSO_WM_BEAUTIFY_FLAG" val="#wm#"/>
  <p:tag name="KSO_WM_TAG_VERSION" val="3.0"/>
</p:tagLst>
</file>

<file path=ppt/tags/tag344.xml><?xml version="1.0" encoding="utf-8"?>
<p:tagLst xmlns:p="http://schemas.openxmlformats.org/presentationml/2006/main">
  <p:tag name="KSO_WM_UNIT_TYPE" val="f"/>
  <p:tag name="KSO_WM_UNIT_INDEX" val="7"/>
  <p:tag name="KSO_WM_BEAUTIFY_FLAG" val="#wm#"/>
  <p:tag name="KSO_WM_TAG_VERSION" val="3.0"/>
</p:tagLst>
</file>

<file path=ppt/tags/tag345.xml><?xml version="1.0" encoding="utf-8"?>
<p:tagLst xmlns:p="http://schemas.openxmlformats.org/presentationml/2006/main">
  <p:tag name="KSO_WM_UNIT_TYPE" val="i"/>
  <p:tag name="KSO_WM_UNIT_INDEX" val="22"/>
  <p:tag name="KSO_WM_BEAUTIFY_FLAG" val="#wm#"/>
  <p:tag name="KSO_WM_TAG_VERSION" val="3.0"/>
</p:tagLst>
</file>

<file path=ppt/tags/tag346.xml><?xml version="1.0" encoding="utf-8"?>
<p:tagLst xmlns:p="http://schemas.openxmlformats.org/presentationml/2006/main">
  <p:tag name="KSO_WM_UNIT_TYPE" val="i"/>
  <p:tag name="KSO_WM_UNIT_INDEX" val="24"/>
  <p:tag name="KSO_WM_BEAUTIFY_FLAG" val="#wm#"/>
  <p:tag name="KSO_WM_TAG_VERSION" val="3.0"/>
</p:tagLst>
</file>

<file path=ppt/tags/tag347.xml><?xml version="1.0" encoding="utf-8"?>
<p:tagLst xmlns:p="http://schemas.openxmlformats.org/presentationml/2006/main">
  <p:tag name="KSO_WM_UNIT_TYPE" val="f"/>
  <p:tag name="KSO_WM_UNIT_INDEX" val="8"/>
  <p:tag name="KSO_WM_BEAUTIFY_FLAG" val="#wm#"/>
  <p:tag name="KSO_WM_TAG_VERSION" val="3.0"/>
</p:tagLst>
</file>

<file path=ppt/tags/tag348.xml><?xml version="1.0" encoding="utf-8"?>
<p:tagLst xmlns:p="http://schemas.openxmlformats.org/presentationml/2006/main">
  <p:tag name="KSO_WM_UNIT_TYPE" val="f"/>
  <p:tag name="KSO_WM_UNIT_INDEX" val="9"/>
  <p:tag name="KSO_WM_BEAUTIFY_FLAG" val="#wm#"/>
  <p:tag name="KSO_WM_TAG_VERSION" val="3.0"/>
</p:tagLst>
</file>

<file path=ppt/tags/tag349.xml><?xml version="1.0" encoding="utf-8"?>
<p:tagLst xmlns:p="http://schemas.openxmlformats.org/presentationml/2006/main">
  <p:tag name="KSO_WM_UNIT_HIGHLIGHT" val="0"/>
  <p:tag name="KSO_WM_BEAUTIFY_FLAG" val="#wm#"/>
  <p:tag name="KSO_WM_FIGMA_FLAG" val="#fgm#"/>
  <p:tag name="KSO_WM_UNIT_INDEX" val="1"/>
  <p:tag name="KSO_WM_UNIT_TEXT_TYPE" val="1"/>
  <p:tag name="KSO_WM_UNIT_TYPE" val="a"/>
  <p:tag name="KSO_WM_LAYOUT_CHECK_HASH" val="20ec3dfb201a12fed2d5a82cc015dd2deae81f6b"/>
  <p:tag name="KSO_WM_NEWLAYOUT_ID" val="1090"/>
  <p:tag name="KSO_WM_UNIT_PRESET_TEXT" val="单击此处添加章节标题"/>
  <p:tag name="KSO_WM_UNIT_ID" val="_10*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6005"/>
  <p:tag name="KSO_WM_TEMPLATE_CATEGORY" val="custom"/>
</p:tagLst>
</file>

<file path=ppt/tags/tag350.xml><?xml version="1.0" encoding="utf-8"?>
<p:tagLst xmlns:p="http://schemas.openxmlformats.org/presentationml/2006/main">
  <p:tag name="KSO_WM_UNIT_HIGHLIGHT" val="0"/>
  <p:tag name="KSO_WM_BEAUTIFY_FLAG" val="#wm#"/>
  <p:tag name="KSO_WM_FIGMA_FLAG" val="#fgm#"/>
  <p:tag name="KSO_WM_UNIT_INDEX" val="1"/>
  <p:tag name="KSO_WM_UNIT_TYPE" val="e"/>
  <p:tag name="KSO_WM_UNIT_PRESET_TEXT" val="01"/>
  <p:tag name="KSO_WM_UNIT_ID" val="_10*e*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6005"/>
  <p:tag name="KSO_WM_TEMPLATE_CATEGORY" val="custom"/>
</p:tagLst>
</file>

<file path=ppt/tags/tag351.xml><?xml version="1.0" encoding="utf-8"?>
<p:tagLst xmlns:p="http://schemas.openxmlformats.org/presentationml/2006/main">
  <p:tag name="KSO_WM_SLIDE_CONTENT_ORIENTATION" val="left"/>
  <p:tag name="KSO_WM_SLIDE_HAS_MASK" val="0"/>
  <p:tag name="KSO_WM_SLIDE_ITEM_CNT" val="0"/>
  <p:tag name="KSO_WM_SLIDE_TYPE" val="sectionTitle"/>
  <p:tag name="KSO_WM_TEMPLATE_SUBCATEGORY" val="29"/>
  <p:tag name="KSO_WM_BEAUTIFY_FLAG" val="#wm#"/>
  <p:tag name="KSO_WM_TEMPLATE_SLIDE_ID" val="slide_0e3ab8503af4c08e"/>
  <p:tag name="KSO_WM_TEMPLATE_INDEX" val="40486005"/>
  <p:tag name="KSO_WM_TEMPLATE_CATEGORY" val="custom"/>
  <p:tag name="KSO_WM_SLIDE_INDEX" val="3"/>
  <p:tag name="KSO_WM_SLIDE_ID" val="custom40486005_7"/>
  <p:tag name="KSO_WM_TEMPLATE_MASTER_TYPE" val="0"/>
  <p:tag name="KSO_WM_SLIDE_LAYOUT" val="a_e"/>
  <p:tag name="KSO_WM_SLIDE_LAYOUT_CNT" val="1_1"/>
  <p:tag name="KSO_WM_TAG_VERSION" val="3.0"/>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 name="KSO_WM_TEMPLATE_CATEGORY" val="custom"/>
  <p:tag name="KSO_WM_TEMPLATE_USER_THEME" val="1"/>
  <p:tag name="KSO_WM_TEMPLATE_INDEX" val="40486005"/>
</p:tagLst>
</file>

<file path=ppt/tags/tag353.xml><?xml version="1.0" encoding="utf-8"?>
<p:tagLst xmlns:p="http://schemas.openxmlformats.org/presentationml/2006/main">
  <p:tag name="KSO_WM_UNIT_TYPE" val="i"/>
  <p:tag name="KSO_WM_UNIT_INDEX" val="2"/>
  <p:tag name="KSO_WM_BEAUTIFY_FLAG" val="#wm#"/>
  <p:tag name="KSO_WM_TAG_VERSION" val="3.0"/>
</p:tagLst>
</file>

<file path=ppt/tags/tag354.xml><?xml version="1.0" encoding="utf-8"?>
<p:tagLst xmlns:p="http://schemas.openxmlformats.org/presentationml/2006/main">
  <p:tag name="KSO_WM_UNIT_TYPE" val="b"/>
  <p:tag name="KSO_WM_UNIT_INDEX" val="1"/>
  <p:tag name="KSO_WM_BEAUTIFY_FLAG" val="#wm#"/>
  <p:tag name="KSO_WM_TAG_VERSION" val="3.0"/>
</p:tagLst>
</file>

<file path=ppt/tags/tag355.xml><?xml version="1.0" encoding="utf-8"?>
<p:tagLst xmlns:p="http://schemas.openxmlformats.org/presentationml/2006/main">
  <p:tag name="KSO_WM_UNIT_TYPE" val="f"/>
  <p:tag name="KSO_WM_UNIT_INDEX" val="1"/>
  <p:tag name="KSO_WM_BEAUTIFY_FLAG" val="#wm#"/>
  <p:tag name="KSO_WM_TAG_VERSION" val="3.0"/>
</p:tagLst>
</file>

<file path=ppt/tags/tag356.xml><?xml version="1.0" encoding="utf-8"?>
<p:tagLst xmlns:p="http://schemas.openxmlformats.org/presentationml/2006/main">
  <p:tag name="KSO_WM_UNIT_TYPE" val="i"/>
  <p:tag name="KSO_WM_UNIT_INDEX" val="4"/>
  <p:tag name="KSO_WM_BEAUTIFY_FLAG" val="#wm#"/>
  <p:tag name="KSO_WM_TAG_VERSION" val="3.0"/>
</p:tagLst>
</file>

<file path=ppt/tags/tag357.xml><?xml version="1.0" encoding="utf-8"?>
<p:tagLst xmlns:p="http://schemas.openxmlformats.org/presentationml/2006/main">
  <p:tag name="KSO_WM_UNIT_TYPE" val="f"/>
  <p:tag name="KSO_WM_UNIT_INDEX" val="2"/>
  <p:tag name="KSO_WM_BEAUTIFY_FLAG" val="#wm#"/>
  <p:tag name="KSO_WM_TAG_VERSION" val="3.0"/>
</p:tagLst>
</file>

<file path=ppt/tags/tag358.xml><?xml version="1.0" encoding="utf-8"?>
<p:tagLst xmlns:p="http://schemas.openxmlformats.org/presentationml/2006/main">
  <p:tag name="KSO_WM_UNIT_TYPE" val="i"/>
  <p:tag name="KSO_WM_UNIT_INDEX" val="6"/>
  <p:tag name="KSO_WM_BEAUTIFY_FLAG" val="#wm#"/>
  <p:tag name="KSO_WM_TAG_VERSION" val="3.0"/>
</p:tagLst>
</file>

<file path=ppt/tags/tag359.xml><?xml version="1.0" encoding="utf-8"?>
<p:tagLst xmlns:p="http://schemas.openxmlformats.org/presentationml/2006/main">
  <p:tag name="KSO_WM_UNIT_TYPE" val="f"/>
  <p:tag name="KSO_WM_UNIT_INDEX" val="3"/>
  <p:tag name="KSO_WM_BEAUTIFY_FLAG" val="#wm#"/>
  <p:tag name="KSO_WM_TAG_VERSION" val="3.0"/>
</p:tagLst>
</file>

<file path=ppt/tags/tag360.xml><?xml version="1.0" encoding="utf-8"?>
<p:tagLst xmlns:p="http://schemas.openxmlformats.org/presentationml/2006/main">
  <p:tag name="KSO_WM_UNIT_TYPE" val="f"/>
  <p:tag name="KSO_WM_UNIT_INDEX" val="4"/>
  <p:tag name="KSO_WM_BEAUTIFY_FLAG" val="#wm#"/>
  <p:tag name="KSO_WM_TAG_VERSION" val="3.0"/>
</p:tagLst>
</file>

<file path=ppt/tags/tag361.xml><?xml version="1.0" encoding="utf-8"?>
<p:tagLst xmlns:p="http://schemas.openxmlformats.org/presentationml/2006/main">
  <p:tag name="KSO_WM_UNIT_TYPE" val="i"/>
  <p:tag name="KSO_WM_UNIT_INDEX" val="8"/>
  <p:tag name="KSO_WM_BEAUTIFY_FLAG" val="#wm#"/>
  <p:tag name="KSO_WM_TAG_VERSION" val="3.0"/>
</p:tagLst>
</file>

<file path=ppt/tags/tag362.xml><?xml version="1.0" encoding="utf-8"?>
<p:tagLst xmlns:p="http://schemas.openxmlformats.org/presentationml/2006/main">
  <p:tag name="KSO_WM_UNIT_TYPE" val="f"/>
  <p:tag name="KSO_WM_UNIT_INDEX" val="5"/>
  <p:tag name="KSO_WM_BEAUTIFY_FLAG" val="#wm#"/>
  <p:tag name="KSO_WM_TAG_VERSION" val="3.0"/>
</p:tagLst>
</file>

<file path=ppt/tags/tag363.xml><?xml version="1.0" encoding="utf-8"?>
<p:tagLst xmlns:p="http://schemas.openxmlformats.org/presentationml/2006/main">
  <p:tag name="KSO_WM_UNIT_TYPE" val="i"/>
  <p:tag name="KSO_WM_UNIT_INDEX" val="10"/>
  <p:tag name="KSO_WM_BEAUTIFY_FLAG" val="#wm#"/>
  <p:tag name="KSO_WM_TAG_VERSION" val="3.0"/>
</p:tagLst>
</file>

<file path=ppt/tags/tag364.xml><?xml version="1.0" encoding="utf-8"?>
<p:tagLst xmlns:p="http://schemas.openxmlformats.org/presentationml/2006/main">
  <p:tag name="KSO_WM_UNIT_TYPE" val="f"/>
  <p:tag name="KSO_WM_UNIT_INDEX" val="6"/>
  <p:tag name="KSO_WM_BEAUTIFY_FLAG" val="#wm#"/>
  <p:tag name="KSO_WM_TAG_VERSION" val="3.0"/>
</p:tagLst>
</file>

<file path=ppt/tags/tag365.xml><?xml version="1.0" encoding="utf-8"?>
<p:tagLst xmlns:p="http://schemas.openxmlformats.org/presentationml/2006/main">
  <p:tag name="KSO_WM_UNIT_TYPE" val="f"/>
  <p:tag name="KSO_WM_UNIT_INDEX" val="7"/>
  <p:tag name="KSO_WM_BEAUTIFY_FLAG" val="#wm#"/>
  <p:tag name="KSO_WM_TAG_VERSION" val="3.0"/>
</p:tagLst>
</file>

<file path=ppt/tags/tag366.xml><?xml version="1.0" encoding="utf-8"?>
<p:tagLst xmlns:p="http://schemas.openxmlformats.org/presentationml/2006/main">
  <p:tag name="KSO_WM_UNIT_TYPE" val="i"/>
  <p:tag name="KSO_WM_UNIT_INDEX" val="12"/>
  <p:tag name="KSO_WM_BEAUTIFY_FLAG" val="#wm#"/>
  <p:tag name="KSO_WM_TAG_VERSION" val="3.0"/>
</p:tagLst>
</file>

<file path=ppt/tags/tag367.xml><?xml version="1.0" encoding="utf-8"?>
<p:tagLst xmlns:p="http://schemas.openxmlformats.org/presentationml/2006/main">
  <p:tag name="KSO_WM_UNIT_TYPE" val="f"/>
  <p:tag name="KSO_WM_UNIT_INDEX" val="8"/>
  <p:tag name="KSO_WM_BEAUTIFY_FLAG" val="#wm#"/>
  <p:tag name="KSO_WM_TAG_VERSION" val="3.0"/>
</p:tagLst>
</file>

<file path=ppt/tags/tag368.xml><?xml version="1.0" encoding="utf-8"?>
<p:tagLst xmlns:p="http://schemas.openxmlformats.org/presentationml/2006/main">
  <p:tag name="KSO_WM_UNIT_TYPE" val="f"/>
  <p:tag name="KSO_WM_UNIT_INDEX" val="9"/>
  <p:tag name="KSO_WM_BEAUTIFY_FLAG" val="#wm#"/>
  <p:tag name="KSO_WM_TAG_VERSION" val="3.0"/>
</p:tagLst>
</file>

<file path=ppt/tags/tag369.xml><?xml version="1.0" encoding="utf-8"?>
<p:tagLst xmlns:p="http://schemas.openxmlformats.org/presentationml/2006/main">
  <p:tag name="KSO_WM_UNIT_TYPE" val="i"/>
  <p:tag name="KSO_WM_UNIT_INDEX" val="14"/>
  <p:tag name="KSO_WM_BEAUTIFY_FLAG" val="#wm#"/>
  <p:tag name="KSO_WM_TAG_VERSION" val="3.0"/>
</p:tagLst>
</file>

<file path=ppt/tags/tag370.xml><?xml version="1.0" encoding="utf-8"?>
<p:tagLst xmlns:p="http://schemas.openxmlformats.org/presentationml/2006/main">
  <p:tag name="KSO_WM_UNIT_TYPE" val="f"/>
  <p:tag name="KSO_WM_UNIT_INDEX" val="10"/>
  <p:tag name="KSO_WM_BEAUTIFY_FLAG" val="#wm#"/>
  <p:tag name="KSO_WM_TAG_VERSION" val="3.0"/>
</p:tagLst>
</file>

<file path=ppt/tags/tag371.xml><?xml version="1.0" encoding="utf-8"?>
<p:tagLst xmlns:p="http://schemas.openxmlformats.org/presentationml/2006/main">
  <p:tag name="KSO_WM_UNIT_TYPE" val="i"/>
  <p:tag name="KSO_WM_UNIT_INDEX" val="16"/>
  <p:tag name="KSO_WM_BEAUTIFY_FLAG" val="#wm#"/>
  <p:tag name="KSO_WM_TAG_VERSION" val="3.0"/>
</p:tagLst>
</file>

<file path=ppt/tags/tag372.xml><?xml version="1.0" encoding="utf-8"?>
<p:tagLst xmlns:p="http://schemas.openxmlformats.org/presentationml/2006/main">
  <p:tag name="KSO_WM_UNIT_TYPE" val="f"/>
  <p:tag name="KSO_WM_UNIT_INDEX" val="11"/>
  <p:tag name="KSO_WM_BEAUTIFY_FLAG" val="#wm#"/>
  <p:tag name="KSO_WM_TAG_VERSION" val="3.0"/>
</p:tagLst>
</file>

<file path=ppt/tags/tag373.xml><?xml version="1.0" encoding="utf-8"?>
<p:tagLst xmlns:p="http://schemas.openxmlformats.org/presentationml/2006/main">
  <p:tag name="KSO_WM_UNIT_TYPE" val="f"/>
  <p:tag name="KSO_WM_UNIT_INDEX" val="12"/>
  <p:tag name="KSO_WM_BEAUTIFY_FLAG" val="#wm#"/>
  <p:tag name="KSO_WM_TAG_VERSION" val="3.0"/>
</p:tagLst>
</file>

<file path=ppt/tags/tag374.xml><?xml version="1.0" encoding="utf-8"?>
<p:tagLst xmlns:p="http://schemas.openxmlformats.org/presentationml/2006/main">
  <p:tag name="KSO_WM_UNIT_TYPE" val="i"/>
  <p:tag name="KSO_WM_UNIT_INDEX" val="18"/>
  <p:tag name="KSO_WM_BEAUTIFY_FLAG" val="#wm#"/>
  <p:tag name="KSO_WM_TAG_VERSION" val="3.0"/>
</p:tagLst>
</file>

<file path=ppt/tags/tag375.xml><?xml version="1.0" encoding="utf-8"?>
<p:tagLst xmlns:p="http://schemas.openxmlformats.org/presentationml/2006/main">
  <p:tag name="KSO_WM_UNIT_TYPE" val="f"/>
  <p:tag name="KSO_WM_UNIT_INDEX" val="13"/>
  <p:tag name="KSO_WM_BEAUTIFY_FLAG" val="#wm#"/>
  <p:tag name="KSO_WM_TAG_VERSION" val="3.0"/>
</p:tagLst>
</file>

<file path=ppt/tags/tag376.xml><?xml version="1.0" encoding="utf-8"?>
<p:tagLst xmlns:p="http://schemas.openxmlformats.org/presentationml/2006/main">
  <p:tag name="KSO_WM_UNIT_TYPE" val="f"/>
  <p:tag name="KSO_WM_UNIT_INDEX" val="14"/>
  <p:tag name="KSO_WM_BEAUTIFY_FLAG" val="#wm#"/>
  <p:tag name="KSO_WM_TAG_VERSION" val="3.0"/>
</p:tagLst>
</file>

<file path=ppt/tags/tag377.xml><?xml version="1.0" encoding="utf-8"?>
<p:tagLst xmlns:p="http://schemas.openxmlformats.org/presentationml/2006/main">
  <p:tag name="KSO_WM_UNIT_TYPE" val="i"/>
  <p:tag name="KSO_WM_UNIT_INDEX" val="20"/>
  <p:tag name="KSO_WM_BEAUTIFY_FLAG" val="#wm#"/>
  <p:tag name="KSO_WM_TAG_VERSION" val="3.0"/>
</p:tagLst>
</file>

<file path=ppt/tags/tag378.xml><?xml version="1.0" encoding="utf-8"?>
<p:tagLst xmlns:p="http://schemas.openxmlformats.org/presentationml/2006/main">
  <p:tag name="KSO_WM_UNIT_TYPE" val="f"/>
  <p:tag name="KSO_WM_UNIT_INDEX" val="15"/>
  <p:tag name="KSO_WM_BEAUTIFY_FLAG" val="#wm#"/>
  <p:tag name="KSO_WM_TAG_VERSION" val="3.0"/>
</p:tagLst>
</file>

<file path=ppt/tags/tag379.xml><?xml version="1.0" encoding="utf-8"?>
<p:tagLst xmlns:p="http://schemas.openxmlformats.org/presentationml/2006/main">
  <p:tag name="KSO_WM_UNIT_TYPE" val="i"/>
  <p:tag name="KSO_WM_UNIT_INDEX" val="22"/>
  <p:tag name="KSO_WM_BEAUTIFY_FLAG" val="#wm#"/>
  <p:tag name="KSO_WM_TAG_VERSION" val="3.0"/>
</p:tagLst>
</file>

<file path=ppt/tags/tag380.xml><?xml version="1.0" encoding="utf-8"?>
<p:tagLst xmlns:p="http://schemas.openxmlformats.org/presentationml/2006/main">
  <p:tag name="KSO_WM_UNIT_TYPE" val="f"/>
  <p:tag name="KSO_WM_UNIT_INDEX" val="16"/>
  <p:tag name="KSO_WM_BEAUTIFY_FLAG" val="#wm#"/>
  <p:tag name="KSO_WM_TAG_VERSION" val="3.0"/>
</p:tagLst>
</file>

<file path=ppt/tags/tag381.xml><?xml version="1.0" encoding="utf-8"?>
<p:tagLst xmlns:p="http://schemas.openxmlformats.org/presentationml/2006/main">
  <p:tag name="KSO_WM_UNIT_TYPE" val="f"/>
  <p:tag name="KSO_WM_UNIT_INDEX" val="17"/>
  <p:tag name="KSO_WM_BEAUTIFY_FLAG" val="#wm#"/>
  <p:tag name="KSO_WM_TAG_VERSION" val="3.0"/>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 name="KSO_WM_TEMPLATE_CATEGORY" val="custom"/>
  <p:tag name="KSO_WM_TEMPLATE_USER_THEME" val="1"/>
  <p:tag name="KSO_WM_TEMPLATE_INDEX" val="40486005"/>
</p:tagLst>
</file>

<file path=ppt/tags/tag383.xml><?xml version="1.0" encoding="utf-8"?>
<p:tagLst xmlns:p="http://schemas.openxmlformats.org/presentationml/2006/main">
  <p:tag name="KSO_WM_UNIT_TYPE" val="i"/>
  <p:tag name="KSO_WM_UNIT_INDEX" val="2"/>
  <p:tag name="KSO_WM_BEAUTIFY_FLAG" val="#wm#"/>
  <p:tag name="KSO_WM_TAG_VERSION" val="3.0"/>
</p:tagLst>
</file>

<file path=ppt/tags/tag384.xml><?xml version="1.0" encoding="utf-8"?>
<p:tagLst xmlns:p="http://schemas.openxmlformats.org/presentationml/2006/main">
  <p:tag name="KSO_WM_UNIT_TYPE" val="b"/>
  <p:tag name="KSO_WM_UNIT_INDEX" val="1"/>
  <p:tag name="KSO_WM_BEAUTIFY_FLAG" val="#wm#"/>
  <p:tag name="KSO_WM_TAG_VERSION" val="3.0"/>
</p:tagLst>
</file>

<file path=ppt/tags/tag385.xml><?xml version="1.0" encoding="utf-8"?>
<p:tagLst xmlns:p="http://schemas.openxmlformats.org/presentationml/2006/main">
  <p:tag name="KSO_WM_UNIT_TYPE" val="f"/>
  <p:tag name="KSO_WM_UNIT_INDEX" val="1"/>
  <p:tag name="KSO_WM_BEAUTIFY_FLAG" val="#wm#"/>
  <p:tag name="KSO_WM_TAG_VERSION" val="3.0"/>
</p:tagLst>
</file>

<file path=ppt/tags/tag386.xml><?xml version="1.0" encoding="utf-8"?>
<p:tagLst xmlns:p="http://schemas.openxmlformats.org/presentationml/2006/main">
  <p:tag name="KSO_WM_UNIT_TYPE" val="i"/>
  <p:tag name="KSO_WM_UNIT_INDEX" val="3"/>
  <p:tag name="KSO_WM_BEAUTIFY_FLAG" val="#wm#"/>
  <p:tag name="KSO_WM_TAG_VERSION" val="3.0"/>
</p:tagLst>
</file>

<file path=ppt/tags/tag387.xml><?xml version="1.0" encoding="utf-8"?>
<p:tagLst xmlns:p="http://schemas.openxmlformats.org/presentationml/2006/main">
  <p:tag name="KSO_WM_UNIT_TYPE" val="i"/>
  <p:tag name="KSO_WM_UNIT_INDEX" val="4"/>
  <p:tag name="KSO_WM_BEAUTIFY_FLAG" val="#wm#"/>
  <p:tag name="KSO_WM_TAG_VERSION" val="3.0"/>
</p:tagLst>
</file>

<file path=ppt/tags/tag388.xml><?xml version="1.0" encoding="utf-8"?>
<p:tagLst xmlns:p="http://schemas.openxmlformats.org/presentationml/2006/main">
  <p:tag name="KSO_WM_UNIT_TYPE" val="i"/>
  <p:tag name="KSO_WM_UNIT_INDEX" val="8"/>
  <p:tag name="KSO_WM_BEAUTIFY_FLAG" val="#wm#"/>
  <p:tag name="KSO_WM_TAG_VERSION" val="3.0"/>
</p:tagLst>
</file>

<file path=ppt/tags/tag389.xml><?xml version="1.0" encoding="utf-8"?>
<p:tagLst xmlns:p="http://schemas.openxmlformats.org/presentationml/2006/main">
  <p:tag name="KSO_WM_UNIT_TYPE" val="x"/>
  <p:tag name="KSO_WM_UNIT_INDEX" val="1"/>
  <p:tag name="KSO_WM_BEAUTIFY_FLAG" val="#wm#"/>
  <p:tag name="KSO_WM_TAG_VERSION" val="3.0"/>
</p:tagLst>
</file>

<file path=ppt/tags/tag390.xml><?xml version="1.0" encoding="utf-8"?>
<p:tagLst xmlns:p="http://schemas.openxmlformats.org/presentationml/2006/main">
  <p:tag name="KSO_WM_UNIT_TYPE" val="f"/>
  <p:tag name="KSO_WM_UNIT_INDEX" val="2"/>
  <p:tag name="KSO_WM_BEAUTIFY_FLAG" val="#wm#"/>
  <p:tag name="KSO_WM_TAG_VERSION" val="3.0"/>
</p:tagLst>
</file>

<file path=ppt/tags/tag391.xml><?xml version="1.0" encoding="utf-8"?>
<p:tagLst xmlns:p="http://schemas.openxmlformats.org/presentationml/2006/main">
  <p:tag name="KSO_WM_UNIT_TYPE" val="i"/>
  <p:tag name="KSO_WM_UNIT_INDEX" val="24"/>
  <p:tag name="KSO_WM_BEAUTIFY_FLAG" val="#wm#"/>
  <p:tag name="KSO_WM_TAG_VERSION" val="3.0"/>
</p:tagLst>
</file>

<file path=ppt/tags/tag392.xml><?xml version="1.0" encoding="utf-8"?>
<p:tagLst xmlns:p="http://schemas.openxmlformats.org/presentationml/2006/main">
  <p:tag name="KSO_WM_UNIT_TYPE" val="x"/>
  <p:tag name="KSO_WM_UNIT_INDEX" val="2"/>
  <p:tag name="KSO_WM_BEAUTIFY_FLAG" val="#wm#"/>
  <p:tag name="KSO_WM_TAG_VERSION" val="3.0"/>
</p:tagLst>
</file>

<file path=ppt/tags/tag393.xml><?xml version="1.0" encoding="utf-8"?>
<p:tagLst xmlns:p="http://schemas.openxmlformats.org/presentationml/2006/main">
  <p:tag name="KSO_WM_UNIT_TYPE" val="i"/>
  <p:tag name="KSO_WM_UNIT_INDEX" val="38"/>
  <p:tag name="KSO_WM_BEAUTIFY_FLAG" val="#wm#"/>
  <p:tag name="KSO_WM_TAG_VERSION" val="3.0"/>
</p:tagLst>
</file>

<file path=ppt/tags/tag394.xml><?xml version="1.0" encoding="utf-8"?>
<p:tagLst xmlns:p="http://schemas.openxmlformats.org/presentationml/2006/main">
  <p:tag name="KSO_WM_UNIT_TYPE" val="x"/>
  <p:tag name="KSO_WM_UNIT_INDEX" val="3"/>
  <p:tag name="KSO_WM_BEAUTIFY_FLAG" val="#wm#"/>
  <p:tag name="KSO_WM_TAG_VERSION" val="3.0"/>
</p:tagLst>
</file>

<file path=ppt/tags/tag395.xml><?xml version="1.0" encoding="utf-8"?>
<p:tagLst xmlns:p="http://schemas.openxmlformats.org/presentationml/2006/main">
  <p:tag name="KSO_WM_UNIT_TYPE" val="i"/>
  <p:tag name="KSO_WM_UNIT_INDEX" val="10"/>
  <p:tag name="KSO_WM_BEAUTIFY_FLAG" val="#wm#"/>
  <p:tag name="KSO_WM_TAG_VERSION" val="3.0"/>
</p:tagLst>
</file>

<file path=ppt/tags/tag396.xml><?xml version="1.0" encoding="utf-8"?>
<p:tagLst xmlns:p="http://schemas.openxmlformats.org/presentationml/2006/main">
  <p:tag name="KSO_WM_UNIT_TYPE" val="i"/>
  <p:tag name="KSO_WM_UNIT_INDEX" val="12"/>
  <p:tag name="KSO_WM_BEAUTIFY_FLAG" val="#wm#"/>
  <p:tag name="KSO_WM_TAG_VERSION" val="3.0"/>
</p:tagLst>
</file>

<file path=ppt/tags/tag397.xml><?xml version="1.0" encoding="utf-8"?>
<p:tagLst xmlns:p="http://schemas.openxmlformats.org/presentationml/2006/main">
  <p:tag name="KSO_WM_UNIT_TYPE" val="f"/>
  <p:tag name="KSO_WM_UNIT_INDEX" val="3"/>
  <p:tag name="KSO_WM_BEAUTIFY_FLAG" val="#wm#"/>
  <p:tag name="KSO_WM_TAG_VERSION" val="3.0"/>
</p:tagLst>
</file>

<file path=ppt/tags/tag398.xml><?xml version="1.0" encoding="utf-8"?>
<p:tagLst xmlns:p="http://schemas.openxmlformats.org/presentationml/2006/main">
  <p:tag name="KSO_WM_UNIT_TYPE" val="f"/>
  <p:tag name="KSO_WM_UNIT_INDEX" val="4"/>
  <p:tag name="KSO_WM_BEAUTIFY_FLAG" val="#wm#"/>
  <p:tag name="KSO_WM_TAG_VERSION" val="3.0"/>
</p:tagLst>
</file>

<file path=ppt/tags/tag399.xml><?xml version="1.0" encoding="utf-8"?>
<p:tagLst xmlns:p="http://schemas.openxmlformats.org/presentationml/2006/main">
  <p:tag name="KSO_WM_UNIT_TYPE" val="f"/>
  <p:tag name="KSO_WM_UNIT_INDEX" val="5"/>
  <p:tag name="KSO_WM_BEAUTIFY_FLAG" val="#wm#"/>
  <p:tag name="KSO_WM_TAG_VERSION" val="3.0"/>
</p:tagLst>
</file>

<file path=ppt/tags/tag400.xml><?xml version="1.0" encoding="utf-8"?>
<p:tagLst xmlns:p="http://schemas.openxmlformats.org/presentationml/2006/main">
  <p:tag name="KSO_WM_UNIT_TYPE" val="i"/>
  <p:tag name="KSO_WM_UNIT_INDEX" val="14"/>
  <p:tag name="KSO_WM_BEAUTIFY_FLAG" val="#wm#"/>
  <p:tag name="KSO_WM_TAG_VERSION" val="3.0"/>
</p:tagLst>
</file>

<file path=ppt/tags/tag401.xml><?xml version="1.0" encoding="utf-8"?>
<p:tagLst xmlns:p="http://schemas.openxmlformats.org/presentationml/2006/main">
  <p:tag name="KSO_WM_UNIT_TYPE" val="f"/>
  <p:tag name="KSO_WM_UNIT_INDEX" val="6"/>
  <p:tag name="KSO_WM_BEAUTIFY_FLAG" val="#wm#"/>
  <p:tag name="KSO_WM_TAG_VERSION" val="3.0"/>
</p:tagLst>
</file>

<file path=ppt/tags/tag402.xml><?xml version="1.0" encoding="utf-8"?>
<p:tagLst xmlns:p="http://schemas.openxmlformats.org/presentationml/2006/main">
  <p:tag name="KSO_WM_UNIT_TYPE" val="i"/>
  <p:tag name="KSO_WM_UNIT_INDEX" val="16"/>
  <p:tag name="KSO_WM_BEAUTIFY_FLAG" val="#wm#"/>
  <p:tag name="KSO_WM_TAG_VERSION" val="3.0"/>
</p:tagLst>
</file>

<file path=ppt/tags/tag403.xml><?xml version="1.0" encoding="utf-8"?>
<p:tagLst xmlns:p="http://schemas.openxmlformats.org/presentationml/2006/main">
  <p:tag name="KSO_WM_UNIT_TYPE" val="i"/>
  <p:tag name="KSO_WM_UNIT_INDEX" val="18"/>
  <p:tag name="KSO_WM_BEAUTIFY_FLAG" val="#wm#"/>
  <p:tag name="KSO_WM_TAG_VERSION" val="3.0"/>
</p:tagLst>
</file>

<file path=ppt/tags/tag404.xml><?xml version="1.0" encoding="utf-8"?>
<p:tagLst xmlns:p="http://schemas.openxmlformats.org/presentationml/2006/main">
  <p:tag name="KSO_WM_UNIT_TYPE" val="f"/>
  <p:tag name="KSO_WM_UNIT_INDEX" val="7"/>
  <p:tag name="KSO_WM_BEAUTIFY_FLAG" val="#wm#"/>
  <p:tag name="KSO_WM_TAG_VERSION" val="3.0"/>
</p:tagLst>
</file>

<file path=ppt/tags/tag405.xml><?xml version="1.0" encoding="utf-8"?>
<p:tagLst xmlns:p="http://schemas.openxmlformats.org/presentationml/2006/main">
  <p:tag name="KSO_WM_UNIT_TYPE" val="i"/>
  <p:tag name="KSO_WM_UNIT_INDEX" val="20"/>
  <p:tag name="KSO_WM_BEAUTIFY_FLAG" val="#wm#"/>
  <p:tag name="KSO_WM_TAG_VERSION" val="3.0"/>
</p:tagLst>
</file>

<file path=ppt/tags/tag406.xml><?xml version="1.0" encoding="utf-8"?>
<p:tagLst xmlns:p="http://schemas.openxmlformats.org/presentationml/2006/main">
  <p:tag name="KSO_WM_UNIT_TYPE" val="f"/>
  <p:tag name="KSO_WM_UNIT_INDEX" val="8"/>
  <p:tag name="KSO_WM_BEAUTIFY_FLAG" val="#wm#"/>
  <p:tag name="KSO_WM_TAG_VERSION" val="3.0"/>
</p:tagLst>
</file>

<file path=ppt/tags/tag407.xml><?xml version="1.0" encoding="utf-8"?>
<p:tagLst xmlns:p="http://schemas.openxmlformats.org/presentationml/2006/main">
  <p:tag name="KSO_WM_UNIT_TYPE" val="i"/>
  <p:tag name="KSO_WM_UNIT_INDEX" val="22"/>
  <p:tag name="KSO_WM_BEAUTIFY_FLAG" val="#wm#"/>
  <p:tag name="KSO_WM_TAG_VERSION" val="3.0"/>
</p:tagLst>
</file>

<file path=ppt/tags/tag408.xml><?xml version="1.0" encoding="utf-8"?>
<p:tagLst xmlns:p="http://schemas.openxmlformats.org/presentationml/2006/main">
  <p:tag name="KSO_WM_UNIT_TYPE" val="f"/>
  <p:tag name="KSO_WM_UNIT_INDEX" val="9"/>
  <p:tag name="KSO_WM_BEAUTIFY_FLAG" val="#wm#"/>
  <p:tag name="KSO_WM_TAG_VERSION" val="3.0"/>
</p:tagLst>
</file>

<file path=ppt/tags/tag409.xml><?xml version="1.0" encoding="utf-8"?>
<p:tagLst xmlns:p="http://schemas.openxmlformats.org/presentationml/2006/main">
  <p:tag name="KSO_WM_UNIT_TYPE" val="i"/>
  <p:tag name="KSO_WM_UNIT_INDEX" val="26"/>
  <p:tag name="KSO_WM_BEAUTIFY_FLAG" val="#wm#"/>
  <p:tag name="KSO_WM_TAG_VERSION" val="3.0"/>
</p:tagLst>
</file>

<file path=ppt/tags/tag410.xml><?xml version="1.0" encoding="utf-8"?>
<p:tagLst xmlns:p="http://schemas.openxmlformats.org/presentationml/2006/main">
  <p:tag name="KSO_WM_UNIT_TYPE" val="i"/>
  <p:tag name="KSO_WM_UNIT_INDEX" val="28"/>
  <p:tag name="KSO_WM_BEAUTIFY_FLAG" val="#wm#"/>
  <p:tag name="KSO_WM_TAG_VERSION" val="3.0"/>
</p:tagLst>
</file>

<file path=ppt/tags/tag411.xml><?xml version="1.0" encoding="utf-8"?>
<p:tagLst xmlns:p="http://schemas.openxmlformats.org/presentationml/2006/main">
  <p:tag name="KSO_WM_UNIT_TYPE" val="f"/>
  <p:tag name="KSO_WM_UNIT_INDEX" val="10"/>
  <p:tag name="KSO_WM_BEAUTIFY_FLAG" val="#wm#"/>
  <p:tag name="KSO_WM_TAG_VERSION" val="3.0"/>
</p:tagLst>
</file>

<file path=ppt/tags/tag412.xml><?xml version="1.0" encoding="utf-8"?>
<p:tagLst xmlns:p="http://schemas.openxmlformats.org/presentationml/2006/main">
  <p:tag name="KSO_WM_UNIT_TYPE" val="f"/>
  <p:tag name="KSO_WM_UNIT_INDEX" val="11"/>
  <p:tag name="KSO_WM_BEAUTIFY_FLAG" val="#wm#"/>
  <p:tag name="KSO_WM_TAG_VERSION" val="3.0"/>
</p:tagLst>
</file>

<file path=ppt/tags/tag413.xml><?xml version="1.0" encoding="utf-8"?>
<p:tagLst xmlns:p="http://schemas.openxmlformats.org/presentationml/2006/main">
  <p:tag name="KSO_WM_UNIT_TYPE" val="f"/>
  <p:tag name="KSO_WM_UNIT_INDEX" val="12"/>
  <p:tag name="KSO_WM_BEAUTIFY_FLAG" val="#wm#"/>
  <p:tag name="KSO_WM_TAG_VERSION" val="3.0"/>
</p:tagLst>
</file>

<file path=ppt/tags/tag414.xml><?xml version="1.0" encoding="utf-8"?>
<p:tagLst xmlns:p="http://schemas.openxmlformats.org/presentationml/2006/main">
  <p:tag name="KSO_WM_UNIT_TYPE" val="i"/>
  <p:tag name="KSO_WM_UNIT_INDEX" val="30"/>
  <p:tag name="KSO_WM_BEAUTIFY_FLAG" val="#wm#"/>
  <p:tag name="KSO_WM_TAG_VERSION" val="3.0"/>
</p:tagLst>
</file>

<file path=ppt/tags/tag415.xml><?xml version="1.0" encoding="utf-8"?>
<p:tagLst xmlns:p="http://schemas.openxmlformats.org/presentationml/2006/main">
  <p:tag name="KSO_WM_UNIT_TYPE" val="f"/>
  <p:tag name="KSO_WM_UNIT_INDEX" val="13"/>
  <p:tag name="KSO_WM_BEAUTIFY_FLAG" val="#wm#"/>
  <p:tag name="KSO_WM_TAG_VERSION" val="3.0"/>
</p:tagLst>
</file>

<file path=ppt/tags/tag416.xml><?xml version="1.0" encoding="utf-8"?>
<p:tagLst xmlns:p="http://schemas.openxmlformats.org/presentationml/2006/main">
  <p:tag name="KSO_WM_UNIT_TYPE" val="i"/>
  <p:tag name="KSO_WM_UNIT_INDEX" val="32"/>
  <p:tag name="KSO_WM_BEAUTIFY_FLAG" val="#wm#"/>
  <p:tag name="KSO_WM_TAG_VERSION" val="3.0"/>
</p:tagLst>
</file>

<file path=ppt/tags/tag417.xml><?xml version="1.0" encoding="utf-8"?>
<p:tagLst xmlns:p="http://schemas.openxmlformats.org/presentationml/2006/main">
  <p:tag name="KSO_WM_UNIT_TYPE" val="i"/>
  <p:tag name="KSO_WM_UNIT_INDEX" val="34"/>
  <p:tag name="KSO_WM_BEAUTIFY_FLAG" val="#wm#"/>
  <p:tag name="KSO_WM_TAG_VERSION" val="3.0"/>
</p:tagLst>
</file>

<file path=ppt/tags/tag418.xml><?xml version="1.0" encoding="utf-8"?>
<p:tagLst xmlns:p="http://schemas.openxmlformats.org/presentationml/2006/main">
  <p:tag name="KSO_WM_UNIT_TYPE" val="f"/>
  <p:tag name="KSO_WM_UNIT_INDEX" val="14"/>
  <p:tag name="KSO_WM_BEAUTIFY_FLAG" val="#wm#"/>
  <p:tag name="KSO_WM_TAG_VERSION" val="3.0"/>
</p:tagLst>
</file>

<file path=ppt/tags/tag419.xml><?xml version="1.0" encoding="utf-8"?>
<p:tagLst xmlns:p="http://schemas.openxmlformats.org/presentationml/2006/main">
  <p:tag name="KSO_WM_UNIT_TYPE" val="i"/>
  <p:tag name="KSO_WM_UNIT_INDEX" val="36"/>
  <p:tag name="KSO_WM_BEAUTIFY_FLAG" val="#wm#"/>
  <p:tag name="KSO_WM_TAG_VERSION" val="3.0"/>
</p:tagLst>
</file>

<file path=ppt/tags/tag420.xml><?xml version="1.0" encoding="utf-8"?>
<p:tagLst xmlns:p="http://schemas.openxmlformats.org/presentationml/2006/main">
  <p:tag name="KSO_WM_UNIT_TYPE" val="f"/>
  <p:tag name="KSO_WM_UNIT_INDEX" val="15"/>
  <p:tag name="KSO_WM_BEAUTIFY_FLAG" val="#wm#"/>
  <p:tag name="KSO_WM_TAG_VERSION" val="3.0"/>
</p:tagLst>
</file>

<file path=ppt/tags/tag421.xml><?xml version="1.0" encoding="utf-8"?>
<p:tagLst xmlns:p="http://schemas.openxmlformats.org/presentationml/2006/main">
  <p:tag name="KSO_WM_UNIT_TYPE" val="i"/>
  <p:tag name="KSO_WM_UNIT_INDEX" val="40"/>
  <p:tag name="KSO_WM_BEAUTIFY_FLAG" val="#wm#"/>
  <p:tag name="KSO_WM_TAG_VERSION" val="3.0"/>
</p:tagLst>
</file>

<file path=ppt/tags/tag422.xml><?xml version="1.0" encoding="utf-8"?>
<p:tagLst xmlns:p="http://schemas.openxmlformats.org/presentationml/2006/main">
  <p:tag name="KSO_WM_UNIT_TYPE" val="i"/>
  <p:tag name="KSO_WM_UNIT_INDEX" val="42"/>
  <p:tag name="KSO_WM_BEAUTIFY_FLAG" val="#wm#"/>
  <p:tag name="KSO_WM_TAG_VERSION" val="3.0"/>
</p:tagLst>
</file>

<file path=ppt/tags/tag423.xml><?xml version="1.0" encoding="utf-8"?>
<p:tagLst xmlns:p="http://schemas.openxmlformats.org/presentationml/2006/main">
  <p:tag name="KSO_WM_UNIT_TYPE" val="f"/>
  <p:tag name="KSO_WM_UNIT_INDEX" val="16"/>
  <p:tag name="KSO_WM_BEAUTIFY_FLAG" val="#wm#"/>
  <p:tag name="KSO_WM_TAG_VERSION" val="3.0"/>
</p:tagLst>
</file>

<file path=ppt/tags/tag424.xml><?xml version="1.0" encoding="utf-8"?>
<p:tagLst xmlns:p="http://schemas.openxmlformats.org/presentationml/2006/main">
  <p:tag name="KSO_WM_UNIT_TYPE" val="f"/>
  <p:tag name="KSO_WM_UNIT_INDEX" val="17"/>
  <p:tag name="KSO_WM_BEAUTIFY_FLAG" val="#wm#"/>
  <p:tag name="KSO_WM_TAG_VERSION" val="3.0"/>
</p:tagLst>
</file>

<file path=ppt/tags/tag425.xml><?xml version="1.0" encoding="utf-8"?>
<p:tagLst xmlns:p="http://schemas.openxmlformats.org/presentationml/2006/main">
  <p:tag name="KSO_WM_UNIT_TYPE" val="f"/>
  <p:tag name="KSO_WM_UNIT_INDEX" val="18"/>
  <p:tag name="KSO_WM_BEAUTIFY_FLAG" val="#wm#"/>
  <p:tag name="KSO_WM_TAG_VERSION" val="3.0"/>
</p:tagLst>
</file>

<file path=ppt/tags/tag426.xml><?xml version="1.0" encoding="utf-8"?>
<p:tagLst xmlns:p="http://schemas.openxmlformats.org/presentationml/2006/main">
  <p:tag name="KSO_WM_UNIT_TYPE" val="i"/>
  <p:tag name="KSO_WM_UNIT_INDEX" val="44"/>
  <p:tag name="KSO_WM_BEAUTIFY_FLAG" val="#wm#"/>
  <p:tag name="KSO_WM_TAG_VERSION" val="3.0"/>
</p:tagLst>
</file>

<file path=ppt/tags/tag427.xml><?xml version="1.0" encoding="utf-8"?>
<p:tagLst xmlns:p="http://schemas.openxmlformats.org/presentationml/2006/main">
  <p:tag name="KSO_WM_UNIT_TYPE" val="f"/>
  <p:tag name="KSO_WM_UNIT_INDEX" val="19"/>
  <p:tag name="KSO_WM_BEAUTIFY_FLAG" val="#wm#"/>
  <p:tag name="KSO_WM_TAG_VERSION" val="3.0"/>
</p:tagLst>
</file>

<file path=ppt/tags/tag428.xml><?xml version="1.0" encoding="utf-8"?>
<p:tagLst xmlns:p="http://schemas.openxmlformats.org/presentationml/2006/main">
  <p:tag name="KSO_WM_UNIT_TYPE" val="i"/>
  <p:tag name="KSO_WM_UNIT_INDEX" val="46"/>
  <p:tag name="KSO_WM_BEAUTIFY_FLAG" val="#wm#"/>
  <p:tag name="KSO_WM_TAG_VERSION" val="3.0"/>
</p:tagLst>
</file>

<file path=ppt/tags/tag429.xml><?xml version="1.0" encoding="utf-8"?>
<p:tagLst xmlns:p="http://schemas.openxmlformats.org/presentationml/2006/main">
  <p:tag name="KSO_WM_UNIT_TYPE" val="i"/>
  <p:tag name="KSO_WM_UNIT_INDEX" val="48"/>
  <p:tag name="KSO_WM_BEAUTIFY_FLAG" val="#wm#"/>
  <p:tag name="KSO_WM_TAG_VERSION" val="3.0"/>
</p:tagLst>
</file>

<file path=ppt/tags/tag430.xml><?xml version="1.0" encoding="utf-8"?>
<p:tagLst xmlns:p="http://schemas.openxmlformats.org/presentationml/2006/main">
  <p:tag name="KSO_WM_UNIT_TYPE" val="f"/>
  <p:tag name="KSO_WM_UNIT_INDEX" val="20"/>
  <p:tag name="KSO_WM_BEAUTIFY_FLAG" val="#wm#"/>
  <p:tag name="KSO_WM_TAG_VERSION" val="3.0"/>
</p:tagLst>
</file>

<file path=ppt/tags/tag431.xml><?xml version="1.0" encoding="utf-8"?>
<p:tagLst xmlns:p="http://schemas.openxmlformats.org/presentationml/2006/main">
  <p:tag name="KSO_WM_UNIT_TYPE" val="i"/>
  <p:tag name="KSO_WM_UNIT_INDEX" val="50"/>
  <p:tag name="KSO_WM_BEAUTIFY_FLAG" val="#wm#"/>
  <p:tag name="KSO_WM_TAG_VERSION" val="3.0"/>
</p:tagLst>
</file>

<file path=ppt/tags/tag432.xml><?xml version="1.0" encoding="utf-8"?>
<p:tagLst xmlns:p="http://schemas.openxmlformats.org/presentationml/2006/main">
  <p:tag name="KSO_WM_UNIT_TYPE" val="f"/>
  <p:tag name="KSO_WM_UNIT_INDEX" val="21"/>
  <p:tag name="KSO_WM_BEAUTIFY_FLAG" val="#wm#"/>
  <p:tag name="KSO_WM_TAG_VERSION" val="3.0"/>
</p:tagLst>
</file>

<file path=ppt/tags/tag433.xml><?xml version="1.0" encoding="utf-8"?>
<p:tagLst xmlns:p="http://schemas.openxmlformats.org/presentationml/2006/main">
  <p:tag name="KSO_WM_UNIT_TYPE" val="i"/>
  <p:tag name="KSO_WM_UNIT_INDEX" val="52"/>
  <p:tag name="KSO_WM_BEAUTIFY_FLAG" val="#wm#"/>
  <p:tag name="KSO_WM_TAG_VERSION" val="3.0"/>
</p:tagLst>
</file>

<file path=ppt/tags/tag434.xml><?xml version="1.0" encoding="utf-8"?>
<p:tagLst xmlns:p="http://schemas.openxmlformats.org/presentationml/2006/main">
  <p:tag name="KSO_WM_UNIT_TYPE" val="f"/>
  <p:tag name="KSO_WM_UNIT_INDEX" val="22"/>
  <p:tag name="KSO_WM_BEAUTIFY_FLAG" val="#wm#"/>
  <p:tag name="KSO_WM_TAG_VERSION" val="3.0"/>
</p:tagLst>
</file>

<file path=ppt/tags/tag435.xml><?xml version="1.0" encoding="utf-8"?>
<p:tagLst xmlns:p="http://schemas.openxmlformats.org/presentationml/2006/main">
  <p:tag name="KSO_WM_UNIT_HIGHLIGHT" val="0"/>
  <p:tag name="KSO_WM_BEAUTIFY_FLAG" val="#wm#"/>
  <p:tag name="KSO_WM_FIGMA_FLAG" val="#fgm#"/>
  <p:tag name="KSO_WM_UNIT_INDEX" val="1"/>
  <p:tag name="KSO_WM_UNIT_TEXT_TYPE" val="1"/>
  <p:tag name="KSO_WM_UNIT_TYPE" val="a"/>
  <p:tag name="KSO_WM_LAYOUT_CHECK_HASH" val="20ec3dfb201a12fed2d5a82cc015dd2deae81f6b"/>
  <p:tag name="KSO_WM_NEWLAYOUT_ID" val="1090"/>
  <p:tag name="KSO_WM_UNIT_PRESET_TEXT" val="单击此处添加章节标题"/>
  <p:tag name="KSO_WM_UNIT_ID" val="_10*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6005"/>
  <p:tag name="KSO_WM_TEMPLATE_CATEGORY" val="custom"/>
</p:tagLst>
</file>

<file path=ppt/tags/tag436.xml><?xml version="1.0" encoding="utf-8"?>
<p:tagLst xmlns:p="http://schemas.openxmlformats.org/presentationml/2006/main">
  <p:tag name="KSO_WM_UNIT_HIGHLIGHT" val="0"/>
  <p:tag name="KSO_WM_BEAUTIFY_FLAG" val="#wm#"/>
  <p:tag name="KSO_WM_FIGMA_FLAG" val="#fgm#"/>
  <p:tag name="KSO_WM_UNIT_INDEX" val="1"/>
  <p:tag name="KSO_WM_UNIT_TYPE" val="e"/>
  <p:tag name="KSO_WM_UNIT_PRESET_TEXT" val="01"/>
  <p:tag name="KSO_WM_UNIT_ID" val="_10*e*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6005"/>
  <p:tag name="KSO_WM_TEMPLATE_CATEGORY" val="custom"/>
</p:tagLst>
</file>

<file path=ppt/tags/tag437.xml><?xml version="1.0" encoding="utf-8"?>
<p:tagLst xmlns:p="http://schemas.openxmlformats.org/presentationml/2006/main">
  <p:tag name="KSO_WM_SLIDE_CONTENT_ORIENTATION" val="left"/>
  <p:tag name="KSO_WM_SLIDE_HAS_MASK" val="0"/>
  <p:tag name="KSO_WM_SLIDE_ITEM_CNT" val="0"/>
  <p:tag name="KSO_WM_SLIDE_TYPE" val="sectionTitle"/>
  <p:tag name="KSO_WM_TEMPLATE_SUBCATEGORY" val="29"/>
  <p:tag name="KSO_WM_BEAUTIFY_FLAG" val="#wm#"/>
  <p:tag name="KSO_WM_TEMPLATE_SLIDE_ID" val="slide_0e3ab8503af4c08e"/>
  <p:tag name="KSO_WM_TEMPLATE_INDEX" val="40486005"/>
  <p:tag name="KSO_WM_TEMPLATE_CATEGORY" val="custom"/>
  <p:tag name="KSO_WM_SLIDE_INDEX" val="3"/>
  <p:tag name="KSO_WM_SLIDE_ID" val="custom40486005_7"/>
  <p:tag name="KSO_WM_TEMPLATE_MASTER_TYPE" val="0"/>
  <p:tag name="KSO_WM_SLIDE_LAYOUT" val="a_e"/>
  <p:tag name="KSO_WM_SLIDE_LAYOUT_CNT" val="1_1"/>
  <p:tag name="KSO_WM_TAG_VERSION" val="3.0"/>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 name="KSO_WM_TEMPLATE_CATEGORY" val="custom"/>
  <p:tag name="KSO_WM_TEMPLATE_USER_THEME" val="1"/>
  <p:tag name="KSO_WM_TEMPLATE_INDEX" val="40486005"/>
</p:tagLst>
</file>

<file path=ppt/tags/tag439.xml><?xml version="1.0" encoding="utf-8"?>
<p:tagLst xmlns:p="http://schemas.openxmlformats.org/presentationml/2006/main">
  <p:tag name="KSO_WM_UNIT_TYPE" val="i"/>
  <p:tag name="KSO_WM_UNIT_INDEX" val="2"/>
  <p:tag name="KSO_WM_BEAUTIFY_FLAG" val="#wm#"/>
  <p:tag name="KSO_WM_TAG_VERSION" val="3.0"/>
</p:tagLst>
</file>

<file path=ppt/tags/tag440.xml><?xml version="1.0" encoding="utf-8"?>
<p:tagLst xmlns:p="http://schemas.openxmlformats.org/presentationml/2006/main">
  <p:tag name="KSO_WM_UNIT_TYPE" val="b"/>
  <p:tag name="KSO_WM_UNIT_INDEX" val="1"/>
  <p:tag name="KSO_WM_BEAUTIFY_FLAG" val="#wm#"/>
  <p:tag name="KSO_WM_TAG_VERSION" val="3.0"/>
</p:tagLst>
</file>

<file path=ppt/tags/tag441.xml><?xml version="1.0" encoding="utf-8"?>
<p:tagLst xmlns:p="http://schemas.openxmlformats.org/presentationml/2006/main">
  <p:tag name="KSO_WM_UNIT_TYPE" val="f"/>
  <p:tag name="KSO_WM_UNIT_INDEX" val="1"/>
  <p:tag name="KSO_WM_BEAUTIFY_FLAG" val="#wm#"/>
  <p:tag name="KSO_WM_TAG_VERSION" val="3.0"/>
</p:tagLst>
</file>

<file path=ppt/tags/tag442.xml><?xml version="1.0" encoding="utf-8"?>
<p:tagLst xmlns:p="http://schemas.openxmlformats.org/presentationml/2006/main">
  <p:tag name="KSO_WM_UNIT_TYPE" val="i"/>
  <p:tag name="KSO_WM_UNIT_INDEX" val="4"/>
  <p:tag name="KSO_WM_BEAUTIFY_FLAG" val="#wm#"/>
  <p:tag name="KSO_WM_TAG_VERSION" val="3.0"/>
</p:tagLst>
</file>

<file path=ppt/tags/tag443.xml><?xml version="1.0" encoding="utf-8"?>
<p:tagLst xmlns:p="http://schemas.openxmlformats.org/presentationml/2006/main">
  <p:tag name="KSO_WM_UNIT_TYPE" val="x"/>
  <p:tag name="KSO_WM_UNIT_INDEX" val="1"/>
  <p:tag name="KSO_WM_BEAUTIFY_FLAG" val="#wm#"/>
  <p:tag name="KSO_WM_TAG_VERSION" val="3.0"/>
</p:tagLst>
</file>

<file path=ppt/tags/tag444.xml><?xml version="1.0" encoding="utf-8"?>
<p:tagLst xmlns:p="http://schemas.openxmlformats.org/presentationml/2006/main">
  <p:tag name="KSO_WM_UNIT_TYPE" val="f"/>
  <p:tag name="KSO_WM_UNIT_INDEX" val="2"/>
  <p:tag name="KSO_WM_BEAUTIFY_FLAG" val="#wm#"/>
  <p:tag name="KSO_WM_TAG_VERSION" val="3.0"/>
</p:tagLst>
</file>

<file path=ppt/tags/tag445.xml><?xml version="1.0" encoding="utf-8"?>
<p:tagLst xmlns:p="http://schemas.openxmlformats.org/presentationml/2006/main">
  <p:tag name="KSO_WM_UNIT_TYPE" val="i"/>
  <p:tag name="KSO_WM_UNIT_INDEX" val="6"/>
  <p:tag name="KSO_WM_BEAUTIFY_FLAG" val="#wm#"/>
  <p:tag name="KSO_WM_TAG_VERSION" val="3.0"/>
</p:tagLst>
</file>

<file path=ppt/tags/tag446.xml><?xml version="1.0" encoding="utf-8"?>
<p:tagLst xmlns:p="http://schemas.openxmlformats.org/presentationml/2006/main">
  <p:tag name="KSO_WM_UNIT_TYPE" val="i"/>
  <p:tag name="KSO_WM_UNIT_INDEX" val="7"/>
  <p:tag name="KSO_WM_BEAUTIFY_FLAG" val="#wm#"/>
  <p:tag name="KSO_WM_TAG_VERSION" val="3.0"/>
</p:tagLst>
</file>

<file path=ppt/tags/tag447.xml><?xml version="1.0" encoding="utf-8"?>
<p:tagLst xmlns:p="http://schemas.openxmlformats.org/presentationml/2006/main">
  <p:tag name="KSO_WM_UNIT_TYPE" val="i"/>
  <p:tag name="KSO_WM_UNIT_INDEX" val="8"/>
  <p:tag name="KSO_WM_BEAUTIFY_FLAG" val="#wm#"/>
  <p:tag name="KSO_WM_TAG_VERSION" val="3.0"/>
</p:tagLst>
</file>

<file path=ppt/tags/tag448.xml><?xml version="1.0" encoding="utf-8"?>
<p:tagLst xmlns:p="http://schemas.openxmlformats.org/presentationml/2006/main">
  <p:tag name="KSO_WM_UNIT_TYPE" val="i"/>
  <p:tag name="KSO_WM_UNIT_INDEX" val="12"/>
  <p:tag name="KSO_WM_BEAUTIFY_FLAG" val="#wm#"/>
  <p:tag name="KSO_WM_TAG_VERSION" val="3.0"/>
</p:tagLst>
</file>

<file path=ppt/tags/tag449.xml><?xml version="1.0" encoding="utf-8"?>
<p:tagLst xmlns:p="http://schemas.openxmlformats.org/presentationml/2006/main">
  <p:tag name="KSO_WM_UNIT_TYPE" val="x"/>
  <p:tag name="KSO_WM_UNIT_INDEX" val="2"/>
  <p:tag name="KSO_WM_BEAUTIFY_FLAG" val="#wm#"/>
  <p:tag name="KSO_WM_TAG_VERSION" val="3.0"/>
</p:tagLst>
</file>

<file path=ppt/tags/tag450.xml><?xml version="1.0" encoding="utf-8"?>
<p:tagLst xmlns:p="http://schemas.openxmlformats.org/presentationml/2006/main">
  <p:tag name="KSO_WM_UNIT_TYPE" val="f"/>
  <p:tag name="KSO_WM_UNIT_INDEX" val="3"/>
  <p:tag name="KSO_WM_BEAUTIFY_FLAG" val="#wm#"/>
  <p:tag name="KSO_WM_TAG_VERSION" val="3.0"/>
</p:tagLst>
</file>

<file path=ppt/tags/tag451.xml><?xml version="1.0" encoding="utf-8"?>
<p:tagLst xmlns:p="http://schemas.openxmlformats.org/presentationml/2006/main">
  <p:tag name="KSO_WM_UNIT_TYPE" val="i"/>
  <p:tag name="KSO_WM_UNIT_INDEX" val="13"/>
  <p:tag name="KSO_WM_BEAUTIFY_FLAG" val="#wm#"/>
  <p:tag name="KSO_WM_TAG_VERSION" val="3.0"/>
</p:tagLst>
</file>

<file path=ppt/tags/tag452.xml><?xml version="1.0" encoding="utf-8"?>
<p:tagLst xmlns:p="http://schemas.openxmlformats.org/presentationml/2006/main">
  <p:tag name="KSO_WM_UNIT_TYPE" val="i"/>
  <p:tag name="KSO_WM_UNIT_INDEX" val="14"/>
  <p:tag name="KSO_WM_BEAUTIFY_FLAG" val="#wm#"/>
  <p:tag name="KSO_WM_TAG_VERSION" val="3.0"/>
</p:tagLst>
</file>

<file path=ppt/tags/tag453.xml><?xml version="1.0" encoding="utf-8"?>
<p:tagLst xmlns:p="http://schemas.openxmlformats.org/presentationml/2006/main">
  <p:tag name="KSO_WM_UNIT_TYPE" val="i"/>
  <p:tag name="KSO_WM_UNIT_INDEX" val="15"/>
  <p:tag name="KSO_WM_BEAUTIFY_FLAG" val="#wm#"/>
  <p:tag name="KSO_WM_TAG_VERSION" val="3.0"/>
</p:tagLst>
</file>

<file path=ppt/tags/tag454.xml><?xml version="1.0" encoding="utf-8"?>
<p:tagLst xmlns:p="http://schemas.openxmlformats.org/presentationml/2006/main">
  <p:tag name="KSO_WM_UNIT_TYPE" val="i"/>
  <p:tag name="KSO_WM_UNIT_INDEX" val="16"/>
  <p:tag name="KSO_WM_BEAUTIFY_FLAG" val="#wm#"/>
  <p:tag name="KSO_WM_TAG_VERSION" val="3.0"/>
</p:tagLst>
</file>

<file path=ppt/tags/tag455.xml><?xml version="1.0" encoding="utf-8"?>
<p:tagLst xmlns:p="http://schemas.openxmlformats.org/presentationml/2006/main">
  <p:tag name="KSO_WM_UNIT_TYPE" val="i"/>
  <p:tag name="KSO_WM_UNIT_INDEX" val="17"/>
  <p:tag name="KSO_WM_BEAUTIFY_FLAG" val="#wm#"/>
  <p:tag name="KSO_WM_TAG_VERSION" val="3.0"/>
</p:tagLst>
</file>

<file path=ppt/tags/tag456.xml><?xml version="1.0" encoding="utf-8"?>
<p:tagLst xmlns:p="http://schemas.openxmlformats.org/presentationml/2006/main">
  <p:tag name="KSO_WM_UNIT_TYPE" val="f"/>
  <p:tag name="KSO_WM_UNIT_INDEX" val="4"/>
  <p:tag name="KSO_WM_BEAUTIFY_FLAG" val="#wm#"/>
  <p:tag name="KSO_WM_TAG_VERSION" val="3.0"/>
</p:tagLst>
</file>

<file path=ppt/tags/tag457.xml><?xml version="1.0" encoding="utf-8"?>
<p:tagLst xmlns:p="http://schemas.openxmlformats.org/presentationml/2006/main">
  <p:tag name="KSO_WM_UNIT_TYPE" val="f"/>
  <p:tag name="KSO_WM_UNIT_INDEX" val="5"/>
  <p:tag name="KSO_WM_BEAUTIFY_FLAG" val="#wm#"/>
  <p:tag name="KSO_WM_TAG_VERSION" val="3.0"/>
</p:tagLst>
</file>

<file path=ppt/tags/tag458.xml><?xml version="1.0" encoding="utf-8"?>
<p:tagLst xmlns:p="http://schemas.openxmlformats.org/presentationml/2006/main">
  <p:tag name="KSO_WM_UNIT_TYPE" val="i"/>
  <p:tag name="KSO_WM_UNIT_INDEX" val="20"/>
  <p:tag name="KSO_WM_BEAUTIFY_FLAG" val="#wm#"/>
  <p:tag name="KSO_WM_TAG_VERSION" val="3.0"/>
</p:tagLst>
</file>

<file path=ppt/tags/tag459.xml><?xml version="1.0" encoding="utf-8"?>
<p:tagLst xmlns:p="http://schemas.openxmlformats.org/presentationml/2006/main">
  <p:tag name="KSO_WM_UNIT_TYPE" val="i"/>
  <p:tag name="KSO_WM_UNIT_INDEX" val="21"/>
  <p:tag name="KSO_WM_BEAUTIFY_FLAG" val="#wm#"/>
  <p:tag name="KSO_WM_TAG_VERSION" val="3.0"/>
</p:tagLst>
</file>

<file path=ppt/tags/tag460.xml><?xml version="1.0" encoding="utf-8"?>
<p:tagLst xmlns:p="http://schemas.openxmlformats.org/presentationml/2006/main">
  <p:tag name="KSO_WM_UNIT_TYPE" val="i"/>
  <p:tag name="KSO_WM_UNIT_INDEX" val="22"/>
  <p:tag name="KSO_WM_BEAUTIFY_FLAG" val="#wm#"/>
  <p:tag name="KSO_WM_TAG_VERSION" val="3.0"/>
</p:tagLst>
</file>

<file path=ppt/tags/tag461.xml><?xml version="1.0" encoding="utf-8"?>
<p:tagLst xmlns:p="http://schemas.openxmlformats.org/presentationml/2006/main">
  <p:tag name="KSO_WM_UNIT_TYPE" val="i"/>
  <p:tag name="KSO_WM_UNIT_INDEX" val="23"/>
  <p:tag name="KSO_WM_BEAUTIFY_FLAG" val="#wm#"/>
  <p:tag name="KSO_WM_TAG_VERSION" val="3.0"/>
</p:tagLst>
</file>

<file path=ppt/tags/tag462.xml><?xml version="1.0" encoding="utf-8"?>
<p:tagLst xmlns:p="http://schemas.openxmlformats.org/presentationml/2006/main">
  <p:tag name="KSO_WM_UNIT_TYPE" val="i"/>
  <p:tag name="KSO_WM_UNIT_INDEX" val="24"/>
  <p:tag name="KSO_WM_BEAUTIFY_FLAG" val="#wm#"/>
  <p:tag name="KSO_WM_TAG_VERSION" val="3.0"/>
</p:tagLst>
</file>

<file path=ppt/tags/tag463.xml><?xml version="1.0" encoding="utf-8"?>
<p:tagLst xmlns:p="http://schemas.openxmlformats.org/presentationml/2006/main">
  <p:tag name="KSO_WM_UNIT_TYPE" val="f"/>
  <p:tag name="KSO_WM_UNIT_INDEX" val="6"/>
  <p:tag name="KSO_WM_BEAUTIFY_FLAG" val="#wm#"/>
  <p:tag name="KSO_WM_TAG_VERSION" val="3.0"/>
</p:tagLst>
</file>

<file path=ppt/tags/tag464.xml><?xml version="1.0" encoding="utf-8"?>
<p:tagLst xmlns:p="http://schemas.openxmlformats.org/presentationml/2006/main">
  <p:tag name="KSO_WM_UNIT_TYPE" val="f"/>
  <p:tag name="KSO_WM_UNIT_INDEX" val="7"/>
  <p:tag name="KSO_WM_BEAUTIFY_FLAG" val="#wm#"/>
  <p:tag name="KSO_WM_TAG_VERSION" val="3.0"/>
</p:tagLst>
</file>

<file path=ppt/tags/tag465.xml><?xml version="1.0" encoding="utf-8"?>
<p:tagLst xmlns:p="http://schemas.openxmlformats.org/presentationml/2006/main">
  <p:tag name="KSO_WM_UNIT_TYPE" val="i"/>
  <p:tag name="KSO_WM_UNIT_INDEX" val="28"/>
  <p:tag name="KSO_WM_BEAUTIFY_FLAG" val="#wm#"/>
  <p:tag name="KSO_WM_TAG_VERSION" val="3.0"/>
</p:tagLst>
</file>

<file path=ppt/tags/tag466.xml><?xml version="1.0" encoding="utf-8"?>
<p:tagLst xmlns:p="http://schemas.openxmlformats.org/presentationml/2006/main">
  <p:tag name="KSO_WM_UNIT_TYPE" val="i"/>
  <p:tag name="KSO_WM_UNIT_INDEX" val="29"/>
  <p:tag name="KSO_WM_BEAUTIFY_FLAG" val="#wm#"/>
  <p:tag name="KSO_WM_TAG_VERSION" val="3.0"/>
</p:tagLst>
</file>

<file path=ppt/tags/tag467.xml><?xml version="1.0" encoding="utf-8"?>
<p:tagLst xmlns:p="http://schemas.openxmlformats.org/presentationml/2006/main">
  <p:tag name="KSO_WM_UNIT_TYPE" val="i"/>
  <p:tag name="KSO_WM_UNIT_INDEX" val="30"/>
  <p:tag name="KSO_WM_BEAUTIFY_FLAG" val="#wm#"/>
  <p:tag name="KSO_WM_TAG_VERSION" val="3.0"/>
</p:tagLst>
</file>

<file path=ppt/tags/tag468.xml><?xml version="1.0" encoding="utf-8"?>
<p:tagLst xmlns:p="http://schemas.openxmlformats.org/presentationml/2006/main">
  <p:tag name="KSO_WM_UNIT_TYPE" val="i"/>
  <p:tag name="KSO_WM_UNIT_INDEX" val="34"/>
  <p:tag name="KSO_WM_BEAUTIFY_FLAG" val="#wm#"/>
  <p:tag name="KSO_WM_TAG_VERSION" val="3.0"/>
</p:tagLst>
</file>

<file path=ppt/tags/tag469.xml><?xml version="1.0" encoding="utf-8"?>
<p:tagLst xmlns:p="http://schemas.openxmlformats.org/presentationml/2006/main">
  <p:tag name="KSO_WM_UNIT_TYPE" val="x"/>
  <p:tag name="KSO_WM_UNIT_INDEX" val="3"/>
  <p:tag name="KSO_WM_BEAUTIFY_FLAG" val="#wm#"/>
  <p:tag name="KSO_WM_TAG_VERSION" val="3.0"/>
</p:tagLst>
</file>

<file path=ppt/tags/tag470.xml><?xml version="1.0" encoding="utf-8"?>
<p:tagLst xmlns:p="http://schemas.openxmlformats.org/presentationml/2006/main">
  <p:tag name="KSO_WM_UNIT_TYPE" val="f"/>
  <p:tag name="KSO_WM_UNIT_INDEX" val="8"/>
  <p:tag name="KSO_WM_BEAUTIFY_FLAG" val="#wm#"/>
  <p:tag name="KSO_WM_TAG_VERSION" val="3.0"/>
</p:tagLst>
</file>

<file path=ppt/tags/tag471.xml><?xml version="1.0" encoding="utf-8"?>
<p:tagLst xmlns:p="http://schemas.openxmlformats.org/presentationml/2006/main">
  <p:tag name="KSO_WM_UNIT_TYPE" val="i"/>
  <p:tag name="KSO_WM_UNIT_INDEX" val="35"/>
  <p:tag name="KSO_WM_BEAUTIFY_FLAG" val="#wm#"/>
  <p:tag name="KSO_WM_TAG_VERSION" val="3.0"/>
</p:tagLst>
</file>

<file path=ppt/tags/tag472.xml><?xml version="1.0" encoding="utf-8"?>
<p:tagLst xmlns:p="http://schemas.openxmlformats.org/presentationml/2006/main">
  <p:tag name="KSO_WM_UNIT_TYPE" val="i"/>
  <p:tag name="KSO_WM_UNIT_INDEX" val="36"/>
  <p:tag name="KSO_WM_BEAUTIFY_FLAG" val="#wm#"/>
  <p:tag name="KSO_WM_TAG_VERSION" val="3.0"/>
</p:tagLst>
</file>

<file path=ppt/tags/tag473.xml><?xml version="1.0" encoding="utf-8"?>
<p:tagLst xmlns:p="http://schemas.openxmlformats.org/presentationml/2006/main">
  <p:tag name="KSO_WM_UNIT_TYPE" val="i"/>
  <p:tag name="KSO_WM_UNIT_INDEX" val="37"/>
  <p:tag name="KSO_WM_BEAUTIFY_FLAG" val="#wm#"/>
  <p:tag name="KSO_WM_TAG_VERSION" val="3.0"/>
</p:tagLst>
</file>

<file path=ppt/tags/tag474.xml><?xml version="1.0" encoding="utf-8"?>
<p:tagLst xmlns:p="http://schemas.openxmlformats.org/presentationml/2006/main">
  <p:tag name="KSO_WM_UNIT_TYPE" val="i"/>
  <p:tag name="KSO_WM_UNIT_INDEX" val="38"/>
  <p:tag name="KSO_WM_BEAUTIFY_FLAG" val="#wm#"/>
  <p:tag name="KSO_WM_TAG_VERSION" val="3.0"/>
</p:tagLst>
</file>

<file path=ppt/tags/tag475.xml><?xml version="1.0" encoding="utf-8"?>
<p:tagLst xmlns:p="http://schemas.openxmlformats.org/presentationml/2006/main">
  <p:tag name="KSO_WM_UNIT_TYPE" val="i"/>
  <p:tag name="KSO_WM_UNIT_INDEX" val="39"/>
  <p:tag name="KSO_WM_BEAUTIFY_FLAG" val="#wm#"/>
  <p:tag name="KSO_WM_TAG_VERSION" val="3.0"/>
</p:tagLst>
</file>

<file path=ppt/tags/tag476.xml><?xml version="1.0" encoding="utf-8"?>
<p:tagLst xmlns:p="http://schemas.openxmlformats.org/presentationml/2006/main">
  <p:tag name="KSO_WM_UNIT_TYPE" val="f"/>
  <p:tag name="KSO_WM_UNIT_INDEX" val="9"/>
  <p:tag name="KSO_WM_BEAUTIFY_FLAG" val="#wm#"/>
  <p:tag name="KSO_WM_TAG_VERSION" val="3.0"/>
</p:tagLst>
</file>

<file path=ppt/tags/tag477.xml><?xml version="1.0" encoding="utf-8"?>
<p:tagLst xmlns:p="http://schemas.openxmlformats.org/presentationml/2006/main">
  <p:tag name="KSO_WM_UNIT_TYPE" val="f"/>
  <p:tag name="KSO_WM_UNIT_INDEX" val="10"/>
  <p:tag name="KSO_WM_BEAUTIFY_FLAG" val="#wm#"/>
  <p:tag name="KSO_WM_TAG_VERSION" val="3.0"/>
</p:tagLst>
</file>

<file path=ppt/tags/tag478.xml><?xml version="1.0" encoding="utf-8"?>
<p:tagLst xmlns:p="http://schemas.openxmlformats.org/presentationml/2006/main">
  <p:tag name="KSO_WM_UNIT_TYPE" val="i"/>
  <p:tag name="KSO_WM_UNIT_INDEX" val="42"/>
  <p:tag name="KSO_WM_BEAUTIFY_FLAG" val="#wm#"/>
  <p:tag name="KSO_WM_TAG_VERSION" val="3.0"/>
</p:tagLst>
</file>

<file path=ppt/tags/tag479.xml><?xml version="1.0" encoding="utf-8"?>
<p:tagLst xmlns:p="http://schemas.openxmlformats.org/presentationml/2006/main">
  <p:tag name="KSO_WM_UNIT_TYPE" val="i"/>
  <p:tag name="KSO_WM_UNIT_INDEX" val="43"/>
  <p:tag name="KSO_WM_BEAUTIFY_FLAG" val="#wm#"/>
  <p:tag name="KSO_WM_TAG_VERSION" val="3.0"/>
</p:tagLst>
</file>

<file path=ppt/tags/tag480.xml><?xml version="1.0" encoding="utf-8"?>
<p:tagLst xmlns:p="http://schemas.openxmlformats.org/presentationml/2006/main">
  <p:tag name="KSO_WM_UNIT_TYPE" val="i"/>
  <p:tag name="KSO_WM_UNIT_INDEX" val="44"/>
  <p:tag name="KSO_WM_BEAUTIFY_FLAG" val="#wm#"/>
  <p:tag name="KSO_WM_TAG_VERSION" val="3.0"/>
</p:tagLst>
</file>

<file path=ppt/tags/tag481.xml><?xml version="1.0" encoding="utf-8"?>
<p:tagLst xmlns:p="http://schemas.openxmlformats.org/presentationml/2006/main">
  <p:tag name="KSO_WM_UNIT_TYPE" val="i"/>
  <p:tag name="KSO_WM_UNIT_INDEX" val="45"/>
  <p:tag name="KSO_WM_BEAUTIFY_FLAG" val="#wm#"/>
  <p:tag name="KSO_WM_TAG_VERSION" val="3.0"/>
</p:tagLst>
</file>

<file path=ppt/tags/tag482.xml><?xml version="1.0" encoding="utf-8"?>
<p:tagLst xmlns:p="http://schemas.openxmlformats.org/presentationml/2006/main">
  <p:tag name="KSO_WM_UNIT_TYPE" val="i"/>
  <p:tag name="KSO_WM_UNIT_INDEX" val="46"/>
  <p:tag name="KSO_WM_BEAUTIFY_FLAG" val="#wm#"/>
  <p:tag name="KSO_WM_TAG_VERSION" val="3.0"/>
</p:tagLst>
</file>

<file path=ppt/tags/tag483.xml><?xml version="1.0" encoding="utf-8"?>
<p:tagLst xmlns:p="http://schemas.openxmlformats.org/presentationml/2006/main">
  <p:tag name="KSO_WM_UNIT_TYPE" val="f"/>
  <p:tag name="KSO_WM_UNIT_INDEX" val="11"/>
  <p:tag name="KSO_WM_BEAUTIFY_FLAG" val="#wm#"/>
  <p:tag name="KSO_WM_TAG_VERSION" val="3.0"/>
</p:tagLst>
</file>

<file path=ppt/tags/tag484.xml><?xml version="1.0" encoding="utf-8"?>
<p:tagLst xmlns:p="http://schemas.openxmlformats.org/presentationml/2006/main">
  <p:tag name="KSO_WM_UNIT_TYPE" val="f"/>
  <p:tag name="KSO_WM_UNIT_INDEX" val="12"/>
  <p:tag name="KSO_WM_BEAUTIFY_FLAG" val="#wm#"/>
  <p:tag name="KSO_WM_TAG_VERSION" val="3.0"/>
</p:tagLst>
</file>

<file path=ppt/tags/tag485.xml><?xml version="1.0" encoding="utf-8"?>
<p:tagLst xmlns:p="http://schemas.openxmlformats.org/presentationml/2006/main">
  <p:tag name="KSO_WM_UNIT_TYPE" val="i"/>
  <p:tag name="KSO_WM_UNIT_INDEX" val="50"/>
  <p:tag name="KSO_WM_BEAUTIFY_FLAG" val="#wm#"/>
  <p:tag name="KSO_WM_TAG_VERSION" val="3.0"/>
</p:tagLst>
</file>

<file path=ppt/tags/tag486.xml><?xml version="1.0" encoding="utf-8"?>
<p:tagLst xmlns:p="http://schemas.openxmlformats.org/presentationml/2006/main">
  <p:tag name="KSO_WM_UNIT_TYPE" val="i"/>
  <p:tag name="KSO_WM_UNIT_INDEX" val="51"/>
  <p:tag name="KSO_WM_BEAUTIFY_FLAG" val="#wm#"/>
  <p:tag name="KSO_WM_TAG_VERSION" val="3.0"/>
</p:tagLst>
</file>

<file path=ppt/tags/tag487.xml><?xml version="1.0" encoding="utf-8"?>
<p:tagLst xmlns:p="http://schemas.openxmlformats.org/presentationml/2006/main">
  <p:tag name="KSO_WM_UNIT_TYPE" val="i"/>
  <p:tag name="KSO_WM_UNIT_INDEX" val="52"/>
  <p:tag name="KSO_WM_BEAUTIFY_FLAG" val="#wm#"/>
  <p:tag name="KSO_WM_TAG_VERSION" val="3.0"/>
</p:tagLst>
</file>

<file path=ppt/tags/tag488.xml><?xml version="1.0" encoding="utf-8"?>
<p:tagLst xmlns:p="http://schemas.openxmlformats.org/presentationml/2006/main">
  <p:tag name="KSO_WM_UNIT_TYPE" val="i"/>
  <p:tag name="KSO_WM_UNIT_INDEX" val="56"/>
  <p:tag name="KSO_WM_BEAUTIFY_FLAG" val="#wm#"/>
  <p:tag name="KSO_WM_TAG_VERSION" val="3.0"/>
</p:tagLst>
</file>

<file path=ppt/tags/tag489.xml><?xml version="1.0" encoding="utf-8"?>
<p:tagLst xmlns:p="http://schemas.openxmlformats.org/presentationml/2006/main">
  <p:tag name="KSO_WM_UNIT_TYPE" val="x"/>
  <p:tag name="KSO_WM_UNIT_INDEX" val="4"/>
  <p:tag name="KSO_WM_BEAUTIFY_FLAG" val="#wm#"/>
  <p:tag name="KSO_WM_TAG_VERSION" val="3.0"/>
</p:tagLst>
</file>

<file path=ppt/tags/tag490.xml><?xml version="1.0" encoding="utf-8"?>
<p:tagLst xmlns:p="http://schemas.openxmlformats.org/presentationml/2006/main">
  <p:tag name="KSO_WM_UNIT_TYPE" val="f"/>
  <p:tag name="KSO_WM_UNIT_INDEX" val="13"/>
  <p:tag name="KSO_WM_BEAUTIFY_FLAG" val="#wm#"/>
  <p:tag name="KSO_WM_TAG_VERSION" val="3.0"/>
</p:tagLst>
</file>

<file path=ppt/tags/tag491.xml><?xml version="1.0" encoding="utf-8"?>
<p:tagLst xmlns:p="http://schemas.openxmlformats.org/presentationml/2006/main">
  <p:tag name="KSO_WM_UNIT_TYPE" val="i"/>
  <p:tag name="KSO_WM_UNIT_INDEX" val="57"/>
  <p:tag name="KSO_WM_BEAUTIFY_FLAG" val="#wm#"/>
  <p:tag name="KSO_WM_TAG_VERSION" val="3.0"/>
</p:tagLst>
</file>

<file path=ppt/tags/tag492.xml><?xml version="1.0" encoding="utf-8"?>
<p:tagLst xmlns:p="http://schemas.openxmlformats.org/presentationml/2006/main">
  <p:tag name="KSO_WM_UNIT_TYPE" val="i"/>
  <p:tag name="KSO_WM_UNIT_INDEX" val="58"/>
  <p:tag name="KSO_WM_BEAUTIFY_FLAG" val="#wm#"/>
  <p:tag name="KSO_WM_TAG_VERSION" val="3.0"/>
</p:tagLst>
</file>

<file path=ppt/tags/tag493.xml><?xml version="1.0" encoding="utf-8"?>
<p:tagLst xmlns:p="http://schemas.openxmlformats.org/presentationml/2006/main">
  <p:tag name="KSO_WM_UNIT_TYPE" val="i"/>
  <p:tag name="KSO_WM_UNIT_INDEX" val="59"/>
  <p:tag name="KSO_WM_BEAUTIFY_FLAG" val="#wm#"/>
  <p:tag name="KSO_WM_TAG_VERSION" val="3.0"/>
</p:tagLst>
</file>

<file path=ppt/tags/tag494.xml><?xml version="1.0" encoding="utf-8"?>
<p:tagLst xmlns:p="http://schemas.openxmlformats.org/presentationml/2006/main">
  <p:tag name="KSO_WM_UNIT_TYPE" val="i"/>
  <p:tag name="KSO_WM_UNIT_INDEX" val="60"/>
  <p:tag name="KSO_WM_BEAUTIFY_FLAG" val="#wm#"/>
  <p:tag name="KSO_WM_TAG_VERSION" val="3.0"/>
</p:tagLst>
</file>

<file path=ppt/tags/tag495.xml><?xml version="1.0" encoding="utf-8"?>
<p:tagLst xmlns:p="http://schemas.openxmlformats.org/presentationml/2006/main">
  <p:tag name="KSO_WM_UNIT_TYPE" val="i"/>
  <p:tag name="KSO_WM_UNIT_INDEX" val="61"/>
  <p:tag name="KSO_WM_BEAUTIFY_FLAG" val="#wm#"/>
  <p:tag name="KSO_WM_TAG_VERSION" val="3.0"/>
</p:tagLst>
</file>

<file path=ppt/tags/tag496.xml><?xml version="1.0" encoding="utf-8"?>
<p:tagLst xmlns:p="http://schemas.openxmlformats.org/presentationml/2006/main">
  <p:tag name="KSO_WM_UNIT_TYPE" val="f"/>
  <p:tag name="KSO_WM_UNIT_INDEX" val="14"/>
  <p:tag name="KSO_WM_BEAUTIFY_FLAG" val="#wm#"/>
  <p:tag name="KSO_WM_TAG_VERSION" val="3.0"/>
</p:tagLst>
</file>

<file path=ppt/tags/tag497.xml><?xml version="1.0" encoding="utf-8"?>
<p:tagLst xmlns:p="http://schemas.openxmlformats.org/presentationml/2006/main">
  <p:tag name="KSO_WM_UNIT_TYPE" val="f"/>
  <p:tag name="KSO_WM_UNIT_INDEX" val="15"/>
  <p:tag name="KSO_WM_BEAUTIFY_FLAG" val="#wm#"/>
  <p:tag name="KSO_WM_TAG_VERSION" val="3.0"/>
</p:tagLst>
</file>

<file path=ppt/tags/tag498.xml><?xml version="1.0" encoding="utf-8"?>
<p:tagLst xmlns:p="http://schemas.openxmlformats.org/presentationml/2006/main">
  <p:tag name="KSO_WM_UNIT_TYPE" val="i"/>
  <p:tag name="KSO_WM_UNIT_INDEX" val="64"/>
  <p:tag name="KSO_WM_BEAUTIFY_FLAG" val="#wm#"/>
  <p:tag name="KSO_WM_TAG_VERSION" val="3.0"/>
</p:tagLst>
</file>

<file path=ppt/tags/tag499.xml><?xml version="1.0" encoding="utf-8"?>
<p:tagLst xmlns:p="http://schemas.openxmlformats.org/presentationml/2006/main">
  <p:tag name="KSO_WM_UNIT_TYPE" val="i"/>
  <p:tag name="KSO_WM_UNIT_INDEX" val="65"/>
  <p:tag name="KSO_WM_BEAUTIFY_FLAG" val="#wm#"/>
  <p:tag name="KSO_WM_TAG_VERSION" val="3.0"/>
</p:tagLst>
</file>

<file path=ppt/tags/tag500.xml><?xml version="1.0" encoding="utf-8"?>
<p:tagLst xmlns:p="http://schemas.openxmlformats.org/presentationml/2006/main">
  <p:tag name="KSO_WM_UNIT_TYPE" val="i"/>
  <p:tag name="KSO_WM_UNIT_INDEX" val="66"/>
  <p:tag name="KSO_WM_BEAUTIFY_FLAG" val="#wm#"/>
  <p:tag name="KSO_WM_TAG_VERSION" val="3.0"/>
</p:tagLst>
</file>

<file path=ppt/tags/tag501.xml><?xml version="1.0" encoding="utf-8"?>
<p:tagLst xmlns:p="http://schemas.openxmlformats.org/presentationml/2006/main">
  <p:tag name="KSO_WM_UNIT_TYPE" val="i"/>
  <p:tag name="KSO_WM_UNIT_INDEX" val="67"/>
  <p:tag name="KSO_WM_BEAUTIFY_FLAG" val="#wm#"/>
  <p:tag name="KSO_WM_TAG_VERSION" val="3.0"/>
</p:tagLst>
</file>

<file path=ppt/tags/tag502.xml><?xml version="1.0" encoding="utf-8"?>
<p:tagLst xmlns:p="http://schemas.openxmlformats.org/presentationml/2006/main">
  <p:tag name="KSO_WM_UNIT_TYPE" val="i"/>
  <p:tag name="KSO_WM_UNIT_INDEX" val="68"/>
  <p:tag name="KSO_WM_BEAUTIFY_FLAG" val="#wm#"/>
  <p:tag name="KSO_WM_TAG_VERSION" val="3.0"/>
</p:tagLst>
</file>

<file path=ppt/tags/tag503.xml><?xml version="1.0" encoding="utf-8"?>
<p:tagLst xmlns:p="http://schemas.openxmlformats.org/presentationml/2006/main">
  <p:tag name="KSO_WM_UNIT_TYPE" val="f"/>
  <p:tag name="KSO_WM_UNIT_INDEX" val="16"/>
  <p:tag name="KSO_WM_BEAUTIFY_FLAG" val="#wm#"/>
  <p:tag name="KSO_WM_TAG_VERSION" val="3.0"/>
</p:tagLst>
</file>

<file path=ppt/tags/tag504.xml><?xml version="1.0" encoding="utf-8"?>
<p:tagLst xmlns:p="http://schemas.openxmlformats.org/presentationml/2006/main">
  <p:tag name="KSO_WM_UNIT_TYPE" val="f"/>
  <p:tag name="KSO_WM_UNIT_INDEX" val="17"/>
  <p:tag name="KSO_WM_BEAUTIFY_FLAG" val="#wm#"/>
  <p:tag name="KSO_WM_TAG_VERSION" val="3.0"/>
</p:tagLst>
</file>

<file path=ppt/tags/tag5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 name="KSO_WM_TEMPLATE_CATEGORY" val="custom"/>
  <p:tag name="KSO_WM_TEMPLATE_USER_THEME" val="1"/>
  <p:tag name="KSO_WM_TEMPLATE_INDEX" val="40486005"/>
</p:tagLst>
</file>

<file path=ppt/tags/tag506.xml><?xml version="1.0" encoding="utf-8"?>
<p:tagLst xmlns:p="http://schemas.openxmlformats.org/presentationml/2006/main">
  <p:tag name="KSO_WM_UNIT_TYPE" val="i"/>
  <p:tag name="KSO_WM_UNIT_INDEX" val="2"/>
  <p:tag name="KSO_WM_BEAUTIFY_FLAG" val="#wm#"/>
  <p:tag name="KSO_WM_TAG_VERSION" val="3.0"/>
</p:tagLst>
</file>

<file path=ppt/tags/tag507.xml><?xml version="1.0" encoding="utf-8"?>
<p:tagLst xmlns:p="http://schemas.openxmlformats.org/presentationml/2006/main">
  <p:tag name="KSO_WM_UNIT_TYPE" val="b"/>
  <p:tag name="KSO_WM_UNIT_INDEX" val="1"/>
  <p:tag name="KSO_WM_BEAUTIFY_FLAG" val="#wm#"/>
  <p:tag name="KSO_WM_TAG_VERSION" val="3.0"/>
</p:tagLst>
</file>

<file path=ppt/tags/tag508.xml><?xml version="1.0" encoding="utf-8"?>
<p:tagLst xmlns:p="http://schemas.openxmlformats.org/presentationml/2006/main">
  <p:tag name="KSO_WM_UNIT_TYPE" val="f"/>
  <p:tag name="KSO_WM_UNIT_INDEX" val="1"/>
  <p:tag name="KSO_WM_BEAUTIFY_FLAG" val="#wm#"/>
  <p:tag name="KSO_WM_TAG_VERSION" val="3.0"/>
</p:tagLst>
</file>

<file path=ppt/tags/tag509.xml><?xml version="1.0" encoding="utf-8"?>
<p:tagLst xmlns:p="http://schemas.openxmlformats.org/presentationml/2006/main">
  <p:tag name="KSO_WM_UNIT_TYPE" val="i"/>
  <p:tag name="KSO_WM_UNIT_INDEX" val="4"/>
  <p:tag name="KSO_WM_BEAUTIFY_FLAG" val="#wm#"/>
  <p:tag name="KSO_WM_TAG_VERSION" val="3.0"/>
</p:tagLst>
</file>

<file path=ppt/tags/tag510.xml><?xml version="1.0" encoding="utf-8"?>
<p:tagLst xmlns:p="http://schemas.openxmlformats.org/presentationml/2006/main">
  <p:tag name="KSO_WM_UNIT_TYPE" val="i"/>
  <p:tag name="KSO_WM_UNIT_INDEX" val="6"/>
  <p:tag name="KSO_WM_BEAUTIFY_FLAG" val="#wm#"/>
  <p:tag name="KSO_WM_TAG_VERSION" val="3.0"/>
</p:tagLst>
</file>

<file path=ppt/tags/tag511.xml><?xml version="1.0" encoding="utf-8"?>
<p:tagLst xmlns:p="http://schemas.openxmlformats.org/presentationml/2006/main">
  <p:tag name="KSO_WM_UNIT_TYPE" val="d"/>
  <p:tag name="KSO_WM_UNIT_INDEX" val="1"/>
  <p:tag name="KSO_WM_BEAUTIFY_FLAG" val="#wm#"/>
  <p:tag name="KSO_WM_TAG_VERSION" val="3.0"/>
</p:tagLst>
</file>

<file path=ppt/tags/tag512.xml><?xml version="1.0" encoding="utf-8"?>
<p:tagLst xmlns:p="http://schemas.openxmlformats.org/presentationml/2006/main">
  <p:tag name="KSO_WM_UNIT_TYPE" val="f"/>
  <p:tag name="KSO_WM_UNIT_INDEX" val="2"/>
  <p:tag name="KSO_WM_BEAUTIFY_FLAG" val="#wm#"/>
  <p:tag name="KSO_WM_TAG_VERSION" val="3.0"/>
</p:tagLst>
</file>

<file path=ppt/tags/tag513.xml><?xml version="1.0" encoding="utf-8"?>
<p:tagLst xmlns:p="http://schemas.openxmlformats.org/presentationml/2006/main">
  <p:tag name="KSO_WM_UNIT_TYPE" val="i"/>
  <p:tag name="KSO_WM_UNIT_INDEX" val="8"/>
  <p:tag name="KSO_WM_BEAUTIFY_FLAG" val="#wm#"/>
  <p:tag name="KSO_WM_TAG_VERSION" val="3.0"/>
</p:tagLst>
</file>

<file path=ppt/tags/tag514.xml><?xml version="1.0" encoding="utf-8"?>
<p:tagLst xmlns:p="http://schemas.openxmlformats.org/presentationml/2006/main">
  <p:tag name="KSO_WM_UNIT_TYPE" val="i"/>
  <p:tag name="KSO_WM_UNIT_INDEX" val="9"/>
  <p:tag name="KSO_WM_BEAUTIFY_FLAG" val="#wm#"/>
  <p:tag name="KSO_WM_TAG_VERSION" val="3.0"/>
</p:tagLst>
</file>

<file path=ppt/tags/tag515.xml><?xml version="1.0" encoding="utf-8"?>
<p:tagLst xmlns:p="http://schemas.openxmlformats.org/presentationml/2006/main">
  <p:tag name="KSO_WM_UNIT_TYPE" val="i"/>
  <p:tag name="KSO_WM_UNIT_INDEX" val="10"/>
  <p:tag name="KSO_WM_BEAUTIFY_FLAG" val="#wm#"/>
  <p:tag name="KSO_WM_TAG_VERSION" val="3.0"/>
</p:tagLst>
</file>

<file path=ppt/tags/tag516.xml><?xml version="1.0" encoding="utf-8"?>
<p:tagLst xmlns:p="http://schemas.openxmlformats.org/presentationml/2006/main">
  <p:tag name="KSO_WM_UNIT_TYPE" val="i"/>
  <p:tag name="KSO_WM_UNIT_INDEX" val="14"/>
  <p:tag name="KSO_WM_BEAUTIFY_FLAG" val="#wm#"/>
  <p:tag name="KSO_WM_TAG_VERSION" val="3.0"/>
</p:tagLst>
</file>

<file path=ppt/tags/tag517.xml><?xml version="1.0" encoding="utf-8"?>
<p:tagLst xmlns:p="http://schemas.openxmlformats.org/presentationml/2006/main">
  <p:tag name="KSO_WM_UNIT_TYPE" val="d"/>
  <p:tag name="KSO_WM_UNIT_INDEX" val="2"/>
  <p:tag name="KSO_WM_BEAUTIFY_FLAG" val="#wm#"/>
  <p:tag name="KSO_WM_TAG_VERSION" val="3.0"/>
</p:tagLst>
</file>

<file path=ppt/tags/tag518.xml><?xml version="1.0" encoding="utf-8"?>
<p:tagLst xmlns:p="http://schemas.openxmlformats.org/presentationml/2006/main">
  <p:tag name="KSO_WM_UNIT_TYPE" val="f"/>
  <p:tag name="KSO_WM_UNIT_INDEX" val="3"/>
  <p:tag name="KSO_WM_BEAUTIFY_FLAG" val="#wm#"/>
  <p:tag name="KSO_WM_TAG_VERSION" val="3.0"/>
</p:tagLst>
</file>

<file path=ppt/tags/tag519.xml><?xml version="1.0" encoding="utf-8"?>
<p:tagLst xmlns:p="http://schemas.openxmlformats.org/presentationml/2006/main">
  <p:tag name="KSO_WM_UNIT_TYPE" val="i"/>
  <p:tag name="KSO_WM_UNIT_INDEX" val="15"/>
  <p:tag name="KSO_WM_BEAUTIFY_FLAG" val="#wm#"/>
  <p:tag name="KSO_WM_TAG_VERSION" val="3.0"/>
</p:tagLst>
</file>

<file path=ppt/tags/tag520.xml><?xml version="1.0" encoding="utf-8"?>
<p:tagLst xmlns:p="http://schemas.openxmlformats.org/presentationml/2006/main">
  <p:tag name="KSO_WM_UNIT_TYPE" val="i"/>
  <p:tag name="KSO_WM_UNIT_INDEX" val="16"/>
  <p:tag name="KSO_WM_BEAUTIFY_FLAG" val="#wm#"/>
  <p:tag name="KSO_WM_TAG_VERSION" val="3.0"/>
</p:tagLst>
</file>

<file path=ppt/tags/tag521.xml><?xml version="1.0" encoding="utf-8"?>
<p:tagLst xmlns:p="http://schemas.openxmlformats.org/presentationml/2006/main">
  <p:tag name="KSO_WM_UNIT_TYPE" val="i"/>
  <p:tag name="KSO_WM_UNIT_INDEX" val="17"/>
  <p:tag name="KSO_WM_BEAUTIFY_FLAG" val="#wm#"/>
  <p:tag name="KSO_WM_TAG_VERSION" val="3.0"/>
</p:tagLst>
</file>

<file path=ppt/tags/tag522.xml><?xml version="1.0" encoding="utf-8"?>
<p:tagLst xmlns:p="http://schemas.openxmlformats.org/presentationml/2006/main">
  <p:tag name="KSO_WM_UNIT_TYPE" val="i"/>
  <p:tag name="KSO_WM_UNIT_INDEX" val="18"/>
  <p:tag name="KSO_WM_BEAUTIFY_FLAG" val="#wm#"/>
  <p:tag name="KSO_WM_TAG_VERSION" val="3.0"/>
</p:tagLst>
</file>

<file path=ppt/tags/tag523.xml><?xml version="1.0" encoding="utf-8"?>
<p:tagLst xmlns:p="http://schemas.openxmlformats.org/presentationml/2006/main">
  <p:tag name="KSO_WM_UNIT_TYPE" val="i"/>
  <p:tag name="KSO_WM_UNIT_INDEX" val="19"/>
  <p:tag name="KSO_WM_BEAUTIFY_FLAG" val="#wm#"/>
  <p:tag name="KSO_WM_TAG_VERSION" val="3.0"/>
</p:tagLst>
</file>

<file path=ppt/tags/tag524.xml><?xml version="1.0" encoding="utf-8"?>
<p:tagLst xmlns:p="http://schemas.openxmlformats.org/presentationml/2006/main">
  <p:tag name="KSO_WM_UNIT_TYPE" val="f"/>
  <p:tag name="KSO_WM_UNIT_INDEX" val="4"/>
  <p:tag name="KSO_WM_BEAUTIFY_FLAG" val="#wm#"/>
  <p:tag name="KSO_WM_TAG_VERSION" val="3.0"/>
</p:tagLst>
</file>

<file path=ppt/tags/tag525.xml><?xml version="1.0" encoding="utf-8"?>
<p:tagLst xmlns:p="http://schemas.openxmlformats.org/presentationml/2006/main">
  <p:tag name="KSO_WM_UNIT_TYPE" val="i"/>
  <p:tag name="KSO_WM_UNIT_INDEX" val="23"/>
  <p:tag name="KSO_WM_BEAUTIFY_FLAG" val="#wm#"/>
  <p:tag name="KSO_WM_TAG_VERSION" val="3.0"/>
</p:tagLst>
</file>

<file path=ppt/tags/tag526.xml><?xml version="1.0" encoding="utf-8"?>
<p:tagLst xmlns:p="http://schemas.openxmlformats.org/presentationml/2006/main">
  <p:tag name="KSO_WM_UNIT_TYPE" val="i"/>
  <p:tag name="KSO_WM_UNIT_INDEX" val="24"/>
  <p:tag name="KSO_WM_BEAUTIFY_FLAG" val="#wm#"/>
  <p:tag name="KSO_WM_TAG_VERSION" val="3.0"/>
</p:tagLst>
</file>

<file path=ppt/tags/tag527.xml><?xml version="1.0" encoding="utf-8"?>
<p:tagLst xmlns:p="http://schemas.openxmlformats.org/presentationml/2006/main">
  <p:tag name="KSO_WM_UNIT_TYPE" val="i"/>
  <p:tag name="KSO_WM_UNIT_INDEX" val="25"/>
  <p:tag name="KSO_WM_BEAUTIFY_FLAG" val="#wm#"/>
  <p:tag name="KSO_WM_TAG_VERSION" val="3.0"/>
</p:tagLst>
</file>

<file path=ppt/tags/tag528.xml><?xml version="1.0" encoding="utf-8"?>
<p:tagLst xmlns:p="http://schemas.openxmlformats.org/presentationml/2006/main">
  <p:tag name="KSO_WM_UNIT_TYPE" val="i"/>
  <p:tag name="KSO_WM_UNIT_INDEX" val="29"/>
  <p:tag name="KSO_WM_BEAUTIFY_FLAG" val="#wm#"/>
  <p:tag name="KSO_WM_TAG_VERSION" val="3.0"/>
</p:tagLst>
</file>

<file path=ppt/tags/tag529.xml><?xml version="1.0" encoding="utf-8"?>
<p:tagLst xmlns:p="http://schemas.openxmlformats.org/presentationml/2006/main">
  <p:tag name="KSO_WM_UNIT_TYPE" val="d"/>
  <p:tag name="KSO_WM_UNIT_INDEX" val="3"/>
  <p:tag name="KSO_WM_BEAUTIFY_FLAG" val="#wm#"/>
  <p:tag name="KSO_WM_TAG_VERSION" val="3.0"/>
</p:tagLst>
</file>

<file path=ppt/tags/tag530.xml><?xml version="1.0" encoding="utf-8"?>
<p:tagLst xmlns:p="http://schemas.openxmlformats.org/presentationml/2006/main">
  <p:tag name="KSO_WM_UNIT_TYPE" val="f"/>
  <p:tag name="KSO_WM_UNIT_INDEX" val="5"/>
  <p:tag name="KSO_WM_BEAUTIFY_FLAG" val="#wm#"/>
  <p:tag name="KSO_WM_TAG_VERSION" val="3.0"/>
</p:tagLst>
</file>

<file path=ppt/tags/tag531.xml><?xml version="1.0" encoding="utf-8"?>
<p:tagLst xmlns:p="http://schemas.openxmlformats.org/presentationml/2006/main">
  <p:tag name="KSO_WM_UNIT_TYPE" val="i"/>
  <p:tag name="KSO_WM_UNIT_INDEX" val="30"/>
  <p:tag name="KSO_WM_BEAUTIFY_FLAG" val="#wm#"/>
  <p:tag name="KSO_WM_TAG_VERSION" val="3.0"/>
</p:tagLst>
</file>

<file path=ppt/tags/tag532.xml><?xml version="1.0" encoding="utf-8"?>
<p:tagLst xmlns:p="http://schemas.openxmlformats.org/presentationml/2006/main">
  <p:tag name="KSO_WM_UNIT_TYPE" val="i"/>
  <p:tag name="KSO_WM_UNIT_INDEX" val="31"/>
  <p:tag name="KSO_WM_BEAUTIFY_FLAG" val="#wm#"/>
  <p:tag name="KSO_WM_TAG_VERSION" val="3.0"/>
</p:tagLst>
</file>

<file path=ppt/tags/tag533.xml><?xml version="1.0" encoding="utf-8"?>
<p:tagLst xmlns:p="http://schemas.openxmlformats.org/presentationml/2006/main">
  <p:tag name="KSO_WM_UNIT_TYPE" val="i"/>
  <p:tag name="KSO_WM_UNIT_INDEX" val="32"/>
  <p:tag name="KSO_WM_BEAUTIFY_FLAG" val="#wm#"/>
  <p:tag name="KSO_WM_TAG_VERSION" val="3.0"/>
</p:tagLst>
</file>

<file path=ppt/tags/tag534.xml><?xml version="1.0" encoding="utf-8"?>
<p:tagLst xmlns:p="http://schemas.openxmlformats.org/presentationml/2006/main">
  <p:tag name="KSO_WM_UNIT_TYPE" val="i"/>
  <p:tag name="KSO_WM_UNIT_INDEX" val="33"/>
  <p:tag name="KSO_WM_BEAUTIFY_FLAG" val="#wm#"/>
  <p:tag name="KSO_WM_TAG_VERSION" val="3.0"/>
</p:tagLst>
</file>

<file path=ppt/tags/tag535.xml><?xml version="1.0" encoding="utf-8"?>
<p:tagLst xmlns:p="http://schemas.openxmlformats.org/presentationml/2006/main">
  <p:tag name="KSO_WM_UNIT_TYPE" val="i"/>
  <p:tag name="KSO_WM_UNIT_INDEX" val="34"/>
  <p:tag name="KSO_WM_BEAUTIFY_FLAG" val="#wm#"/>
  <p:tag name="KSO_WM_TAG_VERSION" val="3.0"/>
</p:tagLst>
</file>

<file path=ppt/tags/tag536.xml><?xml version="1.0" encoding="utf-8"?>
<p:tagLst xmlns:p="http://schemas.openxmlformats.org/presentationml/2006/main">
  <p:tag name="KSO_WM_UNIT_TYPE" val="f"/>
  <p:tag name="KSO_WM_UNIT_INDEX" val="6"/>
  <p:tag name="KSO_WM_BEAUTIFY_FLAG" val="#wm#"/>
  <p:tag name="KSO_WM_TAG_VERSION" val="3.0"/>
</p:tagLst>
</file>

<file path=ppt/tags/tag537.xml><?xml version="1.0" encoding="utf-8"?>
<p:tagLst xmlns:p="http://schemas.openxmlformats.org/presentationml/2006/main">
  <p:tag name="KSO_WM_UNIT_TYPE" val="i"/>
  <p:tag name="KSO_WM_UNIT_INDEX" val="38"/>
  <p:tag name="KSO_WM_BEAUTIFY_FLAG" val="#wm#"/>
  <p:tag name="KSO_WM_TAG_VERSION" val="3.0"/>
</p:tagLst>
</file>

<file path=ppt/tags/tag538.xml><?xml version="1.0" encoding="utf-8"?>
<p:tagLst xmlns:p="http://schemas.openxmlformats.org/presentationml/2006/main">
  <p:tag name="KSO_WM_UNIT_TYPE" val="i"/>
  <p:tag name="KSO_WM_UNIT_INDEX" val="39"/>
  <p:tag name="KSO_WM_BEAUTIFY_FLAG" val="#wm#"/>
  <p:tag name="KSO_WM_TAG_VERSION" val="3.0"/>
</p:tagLst>
</file>

<file path=ppt/tags/tag539.xml><?xml version="1.0" encoding="utf-8"?>
<p:tagLst xmlns:p="http://schemas.openxmlformats.org/presentationml/2006/main">
  <p:tag name="KSO_WM_UNIT_TYPE" val="i"/>
  <p:tag name="KSO_WM_UNIT_INDEX" val="40"/>
  <p:tag name="KSO_WM_BEAUTIFY_FLAG" val="#wm#"/>
  <p:tag name="KSO_WM_TAG_VERSION" val="3.0"/>
</p:tagLst>
</file>

<file path=ppt/tags/tag540.xml><?xml version="1.0" encoding="utf-8"?>
<p:tagLst xmlns:p="http://schemas.openxmlformats.org/presentationml/2006/main">
  <p:tag name="KSO_WM_UNIT_TYPE" val="i"/>
  <p:tag name="KSO_WM_UNIT_INDEX" val="44"/>
  <p:tag name="KSO_WM_BEAUTIFY_FLAG" val="#wm#"/>
  <p:tag name="KSO_WM_TAG_VERSION" val="3.0"/>
</p:tagLst>
</file>

<file path=ppt/tags/tag541.xml><?xml version="1.0" encoding="utf-8"?>
<p:tagLst xmlns:p="http://schemas.openxmlformats.org/presentationml/2006/main">
  <p:tag name="KSO_WM_UNIT_TYPE" val="d"/>
  <p:tag name="KSO_WM_UNIT_INDEX" val="4"/>
  <p:tag name="KSO_WM_BEAUTIFY_FLAG" val="#wm#"/>
  <p:tag name="KSO_WM_TAG_VERSION" val="3.0"/>
</p:tagLst>
</file>

<file path=ppt/tags/tag542.xml><?xml version="1.0" encoding="utf-8"?>
<p:tagLst xmlns:p="http://schemas.openxmlformats.org/presentationml/2006/main">
  <p:tag name="KSO_WM_UNIT_TYPE" val="f"/>
  <p:tag name="KSO_WM_UNIT_INDEX" val="7"/>
  <p:tag name="KSO_WM_BEAUTIFY_FLAG" val="#wm#"/>
  <p:tag name="KSO_WM_TAG_VERSION" val="3.0"/>
</p:tagLst>
</file>

<file path=ppt/tags/tag543.xml><?xml version="1.0" encoding="utf-8"?>
<p:tagLst xmlns:p="http://schemas.openxmlformats.org/presentationml/2006/main">
  <p:tag name="KSO_WM_UNIT_TYPE" val="i"/>
  <p:tag name="KSO_WM_UNIT_INDEX" val="45"/>
  <p:tag name="KSO_WM_BEAUTIFY_FLAG" val="#wm#"/>
  <p:tag name="KSO_WM_TAG_VERSION" val="3.0"/>
</p:tagLst>
</file>

<file path=ppt/tags/tag544.xml><?xml version="1.0" encoding="utf-8"?>
<p:tagLst xmlns:p="http://schemas.openxmlformats.org/presentationml/2006/main">
  <p:tag name="KSO_WM_UNIT_TYPE" val="i"/>
  <p:tag name="KSO_WM_UNIT_INDEX" val="46"/>
  <p:tag name="KSO_WM_BEAUTIFY_FLAG" val="#wm#"/>
  <p:tag name="KSO_WM_TAG_VERSION" val="3.0"/>
</p:tagLst>
</file>

<file path=ppt/tags/tag545.xml><?xml version="1.0" encoding="utf-8"?>
<p:tagLst xmlns:p="http://schemas.openxmlformats.org/presentationml/2006/main">
  <p:tag name="KSO_WM_UNIT_TYPE" val="i"/>
  <p:tag name="KSO_WM_UNIT_INDEX" val="47"/>
  <p:tag name="KSO_WM_BEAUTIFY_FLAG" val="#wm#"/>
  <p:tag name="KSO_WM_TAG_VERSION" val="3.0"/>
</p:tagLst>
</file>

<file path=ppt/tags/tag546.xml><?xml version="1.0" encoding="utf-8"?>
<p:tagLst xmlns:p="http://schemas.openxmlformats.org/presentationml/2006/main">
  <p:tag name="KSO_WM_UNIT_TYPE" val="i"/>
  <p:tag name="KSO_WM_UNIT_INDEX" val="48"/>
  <p:tag name="KSO_WM_BEAUTIFY_FLAG" val="#wm#"/>
  <p:tag name="KSO_WM_TAG_VERSION" val="3.0"/>
</p:tagLst>
</file>

<file path=ppt/tags/tag547.xml><?xml version="1.0" encoding="utf-8"?>
<p:tagLst xmlns:p="http://schemas.openxmlformats.org/presentationml/2006/main">
  <p:tag name="KSO_WM_UNIT_TYPE" val="i"/>
  <p:tag name="KSO_WM_UNIT_INDEX" val="49"/>
  <p:tag name="KSO_WM_BEAUTIFY_FLAG" val="#wm#"/>
  <p:tag name="KSO_WM_TAG_VERSION" val="3.0"/>
</p:tagLst>
</file>

<file path=ppt/tags/tag548.xml><?xml version="1.0" encoding="utf-8"?>
<p:tagLst xmlns:p="http://schemas.openxmlformats.org/presentationml/2006/main">
  <p:tag name="KSO_WM_UNIT_TYPE" val="f"/>
  <p:tag name="KSO_WM_UNIT_INDEX" val="8"/>
  <p:tag name="KSO_WM_BEAUTIFY_FLAG" val="#wm#"/>
  <p:tag name="KSO_WM_TAG_VERSION" val="3.0"/>
</p:tagLst>
</file>

<file path=ppt/tags/tag549.xml><?xml version="1.0" encoding="utf-8"?>
<p:tagLst xmlns:p="http://schemas.openxmlformats.org/presentationml/2006/main">
  <p:tag name="KSO_WM_UNIT_HIGHLIGHT" val="0"/>
  <p:tag name="KSO_WM_BEAUTIFY_FLAG" val="#wm#"/>
  <p:tag name="KSO_WM_FIGMA_FLAG" val="#fgm#"/>
  <p:tag name="KSO_WM_UNIT_INDEX" val="1"/>
  <p:tag name="KSO_WM_UNIT_TEXT_TYPE" val="1"/>
  <p:tag name="KSO_WM_UNIT_TYPE" val="a"/>
  <p:tag name="KSO_WM_LAYOUT_CHECK_HASH" val="20ec3dfb201a12fed2d5a82cc015dd2deae81f6b"/>
  <p:tag name="KSO_WM_NEWLAYOUT_ID" val="1090"/>
  <p:tag name="KSO_WM_UNIT_PRESET_TEXT" val="单击此处添加章节标题"/>
  <p:tag name="KSO_WM_UNIT_ID" val="_10*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6005"/>
  <p:tag name="KSO_WM_TEMPLATE_CATEGORY" val="custom"/>
</p:tagLst>
</file>

<file path=ppt/tags/tag550.xml><?xml version="1.0" encoding="utf-8"?>
<p:tagLst xmlns:p="http://schemas.openxmlformats.org/presentationml/2006/main">
  <p:tag name="KSO_WM_UNIT_HIGHLIGHT" val="0"/>
  <p:tag name="KSO_WM_BEAUTIFY_FLAG" val="#wm#"/>
  <p:tag name="KSO_WM_FIGMA_FLAG" val="#fgm#"/>
  <p:tag name="KSO_WM_UNIT_INDEX" val="1"/>
  <p:tag name="KSO_WM_UNIT_TYPE" val="e"/>
  <p:tag name="KSO_WM_UNIT_PRESET_TEXT" val="01"/>
  <p:tag name="KSO_WM_UNIT_ID" val="_10*e*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6005"/>
  <p:tag name="KSO_WM_TEMPLATE_CATEGORY" val="custom"/>
</p:tagLst>
</file>

<file path=ppt/tags/tag551.xml><?xml version="1.0" encoding="utf-8"?>
<p:tagLst xmlns:p="http://schemas.openxmlformats.org/presentationml/2006/main">
  <p:tag name="KSO_WM_SLIDE_CONTENT_ORIENTATION" val="left"/>
  <p:tag name="KSO_WM_SLIDE_HAS_MASK" val="0"/>
  <p:tag name="KSO_WM_SLIDE_ITEM_CNT" val="0"/>
  <p:tag name="KSO_WM_SLIDE_TYPE" val="sectionTitle"/>
  <p:tag name="KSO_WM_TEMPLATE_SUBCATEGORY" val="29"/>
  <p:tag name="KSO_WM_BEAUTIFY_FLAG" val="#wm#"/>
  <p:tag name="KSO_WM_TEMPLATE_SLIDE_ID" val="slide_0e3ab8503af4c08e"/>
  <p:tag name="KSO_WM_TEMPLATE_INDEX" val="40486005"/>
  <p:tag name="KSO_WM_TEMPLATE_CATEGORY" val="custom"/>
  <p:tag name="KSO_WM_SLIDE_INDEX" val="3"/>
  <p:tag name="KSO_WM_SLIDE_ID" val="custom40486005_7"/>
  <p:tag name="KSO_WM_TEMPLATE_MASTER_TYPE" val="0"/>
  <p:tag name="KSO_WM_SLIDE_LAYOUT" val="a_e"/>
  <p:tag name="KSO_WM_SLIDE_LAYOUT_CNT" val="1_1"/>
  <p:tag name="KSO_WM_TAG_VERSION" val="3.0"/>
</p:tagLst>
</file>

<file path=ppt/tags/tag5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 name="KSO_WM_TEMPLATE_CATEGORY" val="custom"/>
  <p:tag name="KSO_WM_TEMPLATE_USER_THEME" val="1"/>
  <p:tag name="KSO_WM_TEMPLATE_INDEX" val="40486005"/>
</p:tagLst>
</file>

<file path=ppt/tags/tag553.xml><?xml version="1.0" encoding="utf-8"?>
<p:tagLst xmlns:p="http://schemas.openxmlformats.org/presentationml/2006/main">
  <p:tag name="KSO_WM_UNIT_TYPE" val="i"/>
  <p:tag name="KSO_WM_UNIT_INDEX" val="2"/>
  <p:tag name="KSO_WM_BEAUTIFY_FLAG" val="#wm#"/>
  <p:tag name="KSO_WM_TAG_VERSION" val="3.0"/>
</p:tagLst>
</file>

<file path=ppt/tags/tag554.xml><?xml version="1.0" encoding="utf-8"?>
<p:tagLst xmlns:p="http://schemas.openxmlformats.org/presentationml/2006/main">
  <p:tag name="KSO_WM_UNIT_TYPE" val="b"/>
  <p:tag name="KSO_WM_UNIT_INDEX" val="1"/>
  <p:tag name="KSO_WM_BEAUTIFY_FLAG" val="#wm#"/>
  <p:tag name="KSO_WM_TAG_VERSION" val="3.0"/>
</p:tagLst>
</file>

<file path=ppt/tags/tag555.xml><?xml version="1.0" encoding="utf-8"?>
<p:tagLst xmlns:p="http://schemas.openxmlformats.org/presentationml/2006/main">
  <p:tag name="KSO_WM_UNIT_TYPE" val="f"/>
  <p:tag name="KSO_WM_UNIT_INDEX" val="1"/>
  <p:tag name="KSO_WM_BEAUTIFY_FLAG" val="#wm#"/>
  <p:tag name="KSO_WM_TAG_VERSION" val="3.0"/>
</p:tagLst>
</file>

<file path=ppt/tags/tag556.xml><?xml version="1.0" encoding="utf-8"?>
<p:tagLst xmlns:p="http://schemas.openxmlformats.org/presentationml/2006/main">
  <p:tag name="KSO_WM_UNIT_TYPE" val="f"/>
  <p:tag name="KSO_WM_UNIT_INDEX" val="2"/>
  <p:tag name="KSO_WM_BEAUTIFY_FLAG" val="#wm#"/>
  <p:tag name="KSO_WM_TAG_VERSION" val="3.0"/>
</p:tagLst>
</file>

<file path=ppt/tags/tag557.xml><?xml version="1.0" encoding="utf-8"?>
<p:tagLst xmlns:p="http://schemas.openxmlformats.org/presentationml/2006/main">
  <p:tag name="KSO_WM_UNIT_TYPE" val="f"/>
  <p:tag name="KSO_WM_UNIT_INDEX" val="3"/>
  <p:tag name="KSO_WM_BEAUTIFY_FLAG" val="#wm#"/>
  <p:tag name="KSO_WM_TAG_VERSION" val="3.0"/>
</p:tagLst>
</file>

<file path=ppt/tags/tag558.xml><?xml version="1.0" encoding="utf-8"?>
<p:tagLst xmlns:p="http://schemas.openxmlformats.org/presentationml/2006/main">
  <p:tag name="KSO_WM_UNIT_TYPE" val="i"/>
  <p:tag name="KSO_WM_UNIT_INDEX" val="4"/>
  <p:tag name="KSO_WM_BEAUTIFY_FLAG" val="#wm#"/>
  <p:tag name="KSO_WM_TAG_VERSION" val="3.0"/>
</p:tagLst>
</file>

<file path=ppt/tags/tag559.xml><?xml version="1.0" encoding="utf-8"?>
<p:tagLst xmlns:p="http://schemas.openxmlformats.org/presentationml/2006/main">
  <p:tag name="KSO_WM_UNIT_TYPE" val="i"/>
  <p:tag name="KSO_WM_UNIT_INDEX" val="5"/>
  <p:tag name="KSO_WM_BEAUTIFY_FLAG" val="#wm#"/>
  <p:tag name="KSO_WM_TAG_VERSION" val="3.0"/>
</p:tagLst>
</file>

<file path=ppt/tags/tag560.xml><?xml version="1.0" encoding="utf-8"?>
<p:tagLst xmlns:p="http://schemas.openxmlformats.org/presentationml/2006/main">
  <p:tag name="KSO_WM_UNIT_TYPE" val="i"/>
  <p:tag name="KSO_WM_UNIT_INDEX" val="6"/>
  <p:tag name="KSO_WM_BEAUTIFY_FLAG" val="#wm#"/>
  <p:tag name="KSO_WM_TAG_VERSION" val="3.0"/>
</p:tagLst>
</file>

<file path=ppt/tags/tag561.xml><?xml version="1.0" encoding="utf-8"?>
<p:tagLst xmlns:p="http://schemas.openxmlformats.org/presentationml/2006/main">
  <p:tag name="KSO_WM_UNIT_TYPE" val="i"/>
  <p:tag name="KSO_WM_UNIT_INDEX" val="10"/>
  <p:tag name="KSO_WM_BEAUTIFY_FLAG" val="#wm#"/>
  <p:tag name="KSO_WM_TAG_VERSION" val="3.0"/>
</p:tagLst>
</file>

<file path=ppt/tags/tag562.xml><?xml version="1.0" encoding="utf-8"?>
<p:tagLst xmlns:p="http://schemas.openxmlformats.org/presentationml/2006/main">
  <p:tag name="KSO_WM_UNIT_TYPE" val="d"/>
  <p:tag name="KSO_WM_UNIT_INDEX" val="1"/>
  <p:tag name="KSO_WM_BEAUTIFY_FLAG" val="#wm#"/>
  <p:tag name="KSO_WM_TAG_VERSION" val="3.0"/>
</p:tagLst>
</file>

<file path=ppt/tags/tag563.xml><?xml version="1.0" encoding="utf-8"?>
<p:tagLst xmlns:p="http://schemas.openxmlformats.org/presentationml/2006/main">
  <p:tag name="KSO_WM_UNIT_TYPE" val="f"/>
  <p:tag name="KSO_WM_UNIT_INDEX" val="4"/>
  <p:tag name="KSO_WM_BEAUTIFY_FLAG" val="#wm#"/>
  <p:tag name="KSO_WM_TAG_VERSION" val="3.0"/>
</p:tagLst>
</file>

<file path=ppt/tags/tag564.xml><?xml version="1.0" encoding="utf-8"?>
<p:tagLst xmlns:p="http://schemas.openxmlformats.org/presentationml/2006/main">
  <p:tag name="KSO_WM_UNIT_TYPE" val="f"/>
  <p:tag name="KSO_WM_UNIT_INDEX" val="5"/>
  <p:tag name="KSO_WM_BEAUTIFY_FLAG" val="#wm#"/>
  <p:tag name="KSO_WM_TAG_VERSION" val="3.0"/>
</p:tagLst>
</file>

<file path=ppt/tags/tag565.xml><?xml version="1.0" encoding="utf-8"?>
<p:tagLst xmlns:p="http://schemas.openxmlformats.org/presentationml/2006/main">
  <p:tag name="KSO_WM_UNIT_TYPE" val="i"/>
  <p:tag name="KSO_WM_UNIT_INDEX" val="12"/>
  <p:tag name="KSO_WM_BEAUTIFY_FLAG" val="#wm#"/>
  <p:tag name="KSO_WM_TAG_VERSION" val="3.0"/>
</p:tagLst>
</file>

<file path=ppt/tags/tag566.xml><?xml version="1.0" encoding="utf-8"?>
<p:tagLst xmlns:p="http://schemas.openxmlformats.org/presentationml/2006/main">
  <p:tag name="KSO_WM_UNIT_TYPE" val="i"/>
  <p:tag name="KSO_WM_UNIT_INDEX" val="13"/>
  <p:tag name="KSO_WM_BEAUTIFY_FLAG" val="#wm#"/>
  <p:tag name="KSO_WM_TAG_VERSION" val="3.0"/>
</p:tagLst>
</file>

<file path=ppt/tags/tag567.xml><?xml version="1.0" encoding="utf-8"?>
<p:tagLst xmlns:p="http://schemas.openxmlformats.org/presentationml/2006/main">
  <p:tag name="KSO_WM_UNIT_TYPE" val="i"/>
  <p:tag name="KSO_WM_UNIT_INDEX" val="14"/>
  <p:tag name="KSO_WM_BEAUTIFY_FLAG" val="#wm#"/>
  <p:tag name="KSO_WM_TAG_VERSION" val="3.0"/>
</p:tagLst>
</file>

<file path=ppt/tags/tag568.xml><?xml version="1.0" encoding="utf-8"?>
<p:tagLst xmlns:p="http://schemas.openxmlformats.org/presentationml/2006/main">
  <p:tag name="KSO_WM_UNIT_TYPE" val="i"/>
  <p:tag name="KSO_WM_UNIT_INDEX" val="18"/>
  <p:tag name="KSO_WM_BEAUTIFY_FLAG" val="#wm#"/>
  <p:tag name="KSO_WM_TAG_VERSION" val="3.0"/>
</p:tagLst>
</file>

<file path=ppt/tags/tag569.xml><?xml version="1.0" encoding="utf-8"?>
<p:tagLst xmlns:p="http://schemas.openxmlformats.org/presentationml/2006/main">
  <p:tag name="KSO_WM_UNIT_TYPE" val="d"/>
  <p:tag name="KSO_WM_UNIT_INDEX" val="2"/>
  <p:tag name="KSO_WM_BEAUTIFY_FLAG" val="#wm#"/>
  <p:tag name="KSO_WM_TAG_VERSION" val="3.0"/>
</p:tagLst>
</file>

<file path=ppt/tags/tag570.xml><?xml version="1.0" encoding="utf-8"?>
<p:tagLst xmlns:p="http://schemas.openxmlformats.org/presentationml/2006/main">
  <p:tag name="KSO_WM_UNIT_TYPE" val="f"/>
  <p:tag name="KSO_WM_UNIT_INDEX" val="6"/>
  <p:tag name="KSO_WM_BEAUTIFY_FLAG" val="#wm#"/>
  <p:tag name="KSO_WM_TAG_VERSION" val="3.0"/>
</p:tagLst>
</file>

<file path=ppt/tags/tag571.xml><?xml version="1.0" encoding="utf-8"?>
<p:tagLst xmlns:p="http://schemas.openxmlformats.org/presentationml/2006/main">
  <p:tag name="KSO_WM_UNIT_TYPE" val="f"/>
  <p:tag name="KSO_WM_UNIT_INDEX" val="7"/>
  <p:tag name="KSO_WM_BEAUTIFY_FLAG" val="#wm#"/>
  <p:tag name="KSO_WM_TAG_VERSION" val="3.0"/>
</p:tagLst>
</file>

<file path=ppt/tags/tag572.xml><?xml version="1.0" encoding="utf-8"?>
<p:tagLst xmlns:p="http://schemas.openxmlformats.org/presentationml/2006/main">
  <p:tag name="KSO_WM_UNIT_TYPE" val="i"/>
  <p:tag name="KSO_WM_UNIT_INDEX" val="20"/>
  <p:tag name="KSO_WM_BEAUTIFY_FLAG" val="#wm#"/>
  <p:tag name="KSO_WM_TAG_VERSION" val="3.0"/>
</p:tagLst>
</file>

<file path=ppt/tags/tag573.xml><?xml version="1.0" encoding="utf-8"?>
<p:tagLst xmlns:p="http://schemas.openxmlformats.org/presentationml/2006/main">
  <p:tag name="KSO_WM_UNIT_TYPE" val="i"/>
  <p:tag name="KSO_WM_UNIT_INDEX" val="21"/>
  <p:tag name="KSO_WM_BEAUTIFY_FLAG" val="#wm#"/>
  <p:tag name="KSO_WM_TAG_VERSION" val="3.0"/>
</p:tagLst>
</file>

<file path=ppt/tags/tag574.xml><?xml version="1.0" encoding="utf-8"?>
<p:tagLst xmlns:p="http://schemas.openxmlformats.org/presentationml/2006/main">
  <p:tag name="KSO_WM_UNIT_TYPE" val="i"/>
  <p:tag name="KSO_WM_UNIT_INDEX" val="22"/>
  <p:tag name="KSO_WM_BEAUTIFY_FLAG" val="#wm#"/>
  <p:tag name="KSO_WM_TAG_VERSION" val="3.0"/>
</p:tagLst>
</file>

<file path=ppt/tags/tag575.xml><?xml version="1.0" encoding="utf-8"?>
<p:tagLst xmlns:p="http://schemas.openxmlformats.org/presentationml/2006/main">
  <p:tag name="KSO_WM_UNIT_TYPE" val="i"/>
  <p:tag name="KSO_WM_UNIT_INDEX" val="26"/>
  <p:tag name="KSO_WM_BEAUTIFY_FLAG" val="#wm#"/>
  <p:tag name="KSO_WM_TAG_VERSION" val="3.0"/>
</p:tagLst>
</file>

<file path=ppt/tags/tag576.xml><?xml version="1.0" encoding="utf-8"?>
<p:tagLst xmlns:p="http://schemas.openxmlformats.org/presentationml/2006/main">
  <p:tag name="KSO_WM_UNIT_TYPE" val="d"/>
  <p:tag name="KSO_WM_UNIT_INDEX" val="3"/>
  <p:tag name="KSO_WM_BEAUTIFY_FLAG" val="#wm#"/>
  <p:tag name="KSO_WM_TAG_VERSION" val="3.0"/>
</p:tagLst>
</file>

<file path=ppt/tags/tag577.xml><?xml version="1.0" encoding="utf-8"?>
<p:tagLst xmlns:p="http://schemas.openxmlformats.org/presentationml/2006/main">
  <p:tag name="KSO_WM_UNIT_TYPE" val="f"/>
  <p:tag name="KSO_WM_UNIT_INDEX" val="8"/>
  <p:tag name="KSO_WM_BEAUTIFY_FLAG" val="#wm#"/>
  <p:tag name="KSO_WM_TAG_VERSION" val="3.0"/>
</p:tagLst>
</file>

<file path=ppt/tags/tag578.xml><?xml version="1.0" encoding="utf-8"?>
<p:tagLst xmlns:p="http://schemas.openxmlformats.org/presentationml/2006/main">
  <p:tag name="KSO_WM_UNIT_TYPE" val="f"/>
  <p:tag name="KSO_WM_UNIT_INDEX" val="9"/>
  <p:tag name="KSO_WM_BEAUTIFY_FLAG" val="#wm#"/>
  <p:tag name="KSO_WM_TAG_VERSION" val="3.0"/>
</p:tagLst>
</file>

<file path=ppt/tags/tag579.xml><?xml version="1.0" encoding="utf-8"?>
<p:tagLst xmlns:p="http://schemas.openxmlformats.org/presentationml/2006/main">
  <p:tag name="KSO_WM_BEAUTIFY_FLAG" val="#wm#"/>
  <p:tag name="KSO_WM_FIGMA_FLAG" val="#fgm#"/>
  <p:tag name="KSO_WM_UNIT_INDEX" val="1"/>
  <p:tag name="KSO_WM_UNIT_TEXT_TYPE" val="1"/>
  <p:tag name="KSO_WM_UNIT_TYPE" val="b"/>
  <p:tag name="KSO_WM_UNIT_PRESET_TEXT" val="THE END"/>
  <p:tag name="KSO_WM_UNIT_ID" val="_11*b*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6005"/>
  <p:tag name="KSO_WM_TEMPLATE_CATEGORY" val="custom"/>
</p:tagLst>
</file>

<file path=ppt/tags/tag580.xml><?xml version="1.0" encoding="utf-8"?>
<p:tagLst xmlns:p="http://schemas.openxmlformats.org/presentationml/2006/main">
  <p:tag name="KSO_WM_UNIT_TYPE" val="a"/>
  <p:tag name="KSO_WM_BEAUTIFY_FLAG" val="#wm#"/>
  <p:tag name="KSO_WM_FIGMA_FLAG" val="#fgm#"/>
  <p:tag name="KSO_WM_UNIT_INDEX" val="1"/>
  <p:tag name="KSO_WM_UNIT_TEXT_TYPE" val="1"/>
  <p:tag name="KSO_WM_LAYOUT_CHECK_HASH" val="c1631f53037e02d99ead27963f396c131d82376c"/>
  <p:tag name="KSO_WM_NEWLAYOUT_ID" val="1097"/>
  <p:tag name="KSO_WM_UNIT_PRESET_TEXT" val="谢谢观看"/>
  <p:tag name="KSO_WM_UNIT_ID" val="_11*a*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6005"/>
  <p:tag name="KSO_WM_TEMPLATE_CATEGORY" val="custom"/>
</p:tagLst>
</file>

<file path=ppt/tags/tag581.xml><?xml version="1.0" encoding="utf-8"?>
<p:tagLst xmlns:p="http://schemas.openxmlformats.org/presentationml/2006/main">
  <p:tag name="KSO_WM_SLIDE_CONTENT_ORIENTATION" val="center"/>
  <p:tag name="KSO_WM_SLIDE_HAS_MASK" val="0"/>
  <p:tag name="KSO_WM_SLIDE_ITEM_CNT" val="0"/>
  <p:tag name="KSO_WM_SLIDE_TYPE" val="endPage"/>
  <p:tag name="KSO_WM_TEMPLATE_SUBCATEGORY" val="29"/>
  <p:tag name="KSO_WM_BEAUTIFY_FLAG" val="#wm#"/>
  <p:tag name="KSO_WM_TEMPLATE_SLIDE_ID" val="slide_47de9d0eaa58c516"/>
  <p:tag name="KSO_WM_TEMPLATE_INDEX" val="40486005"/>
  <p:tag name="KSO_WM_TEMPLATE_CATEGORY" val="custom"/>
  <p:tag name="KSO_WM_SLIDE_INDEX" val="5"/>
  <p:tag name="KSO_WM_SLIDE_ID" val="custom40486005_9"/>
  <p:tag name="KSO_WM_TEMPLATE_MASTER_TYPE" val="0"/>
  <p:tag name="KSO_WM_SLIDE_LAYOUT" val="a_b"/>
  <p:tag name="KSO_WM_SLIDE_LAYOUT_CNT" val="1_1"/>
  <p:tag name="KSO_WM_TAG_VERSION" val="3.0"/>
</p:tagLst>
</file>

<file path=ppt/tags/tag582.xml><?xml version="1.0" encoding="utf-8"?>
<p:tagLst xmlns:p="http://schemas.openxmlformats.org/presentationml/2006/main">
  <p:tag name="COMMONDATA" val="eyJoZGlkIjoiYjI1NTg0NTA5YzViNDM1MzJhNTk4ZTNiNTBjNDQwZmMifQ=="/>
  <p:tag name="resource_record_key" val="{&quot;71&quot;:[76235680038]}"/>
</p:tagLst>
</file>

<file path=ppt/theme/theme1.xml><?xml version="1.0" encoding="utf-8"?>
<a:theme xmlns:a="http://schemas.openxmlformats.org/drawingml/2006/main" name="1_Office 主题">
  <a:themeElements>
    <a:clrScheme name="">
      <a:dk1>
        <a:srgbClr val="000000"/>
      </a:dk1>
      <a:lt1>
        <a:srgbClr val="FFFFFF"/>
      </a:lt1>
      <a:dk2>
        <a:srgbClr val="3F0707"/>
      </a:dk2>
      <a:lt2>
        <a:srgbClr val="FEF3F3"/>
      </a:lt2>
      <a:accent1>
        <a:srgbClr val="D81818"/>
      </a:accent1>
      <a:accent2>
        <a:srgbClr val="FFD529"/>
      </a:accent2>
      <a:accent3>
        <a:srgbClr val="D81818"/>
      </a:accent3>
      <a:accent4>
        <a:srgbClr val="FFD529"/>
      </a:accent4>
      <a:accent5>
        <a:srgbClr val="D81818"/>
      </a:accent5>
      <a:accent6>
        <a:srgbClr val="FFD529"/>
      </a:accent6>
      <a:hlink>
        <a:srgbClr val="0026E5"/>
      </a:hlink>
      <a:folHlink>
        <a:srgbClr val="7E1FAD"/>
      </a:folHlink>
    </a:clrScheme>
    <a:fontScheme name="">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思源宋体 CN Medium"/>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思源宋体 CN Medium"/>
        <a:ea typeface=""/>
        <a:cs typeface=""/>
        <a:font script="Jpan" typeface="ＭＳ Ｐゴシック"/>
        <a:font script="Hang" typeface="맑은 고딕"/>
        <a:font script="Hans" typeface="思源宋体 CN Medium"/>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思源宋体 CN Medium"/>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思源宋体 CN Medium"/>
        <a:ea typeface=""/>
        <a:cs typeface=""/>
        <a:font script="Jpan" typeface="ＭＳ Ｐゴシック"/>
        <a:font script="Hang" typeface="맑은 고딕"/>
        <a:font script="Hans" typeface="思源宋体 CN Medium"/>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2483</Words>
  <Application>WPS 演示</Application>
  <PresentationFormat>宽屏</PresentationFormat>
  <Paragraphs>379</Paragraphs>
  <Slides>18</Slides>
  <Notes>4</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18</vt:i4>
      </vt:variant>
    </vt:vector>
  </HeadingPairs>
  <TitlesOfParts>
    <vt:vector size="31" baseType="lpstr">
      <vt:lpstr>Arial</vt:lpstr>
      <vt:lpstr>宋体</vt:lpstr>
      <vt:lpstr>Wingdings</vt:lpstr>
      <vt:lpstr>Times New Roman</vt:lpstr>
      <vt:lpstr>思源宋体 CN Medium</vt:lpstr>
      <vt:lpstr>方正书宋_GBK</vt:lpstr>
      <vt:lpstr>微软雅黑</vt:lpstr>
      <vt:lpstr>方正黑体_GBK</vt:lpstr>
      <vt:lpstr>宋体</vt:lpstr>
      <vt:lpstr>Arial Unicode MS</vt:lpstr>
      <vt:lpstr>微软雅黑</vt:lpstr>
      <vt:lpstr>国标宋体-超大字符集扩</vt:lpstr>
      <vt:lpstr>1_Office 主题</vt:lpstr>
      <vt:lpstr>严于律己筑防线 清廉过节守初心</vt:lpstr>
      <vt:lpstr>PowerPoint 演示文稿</vt:lpstr>
      <vt:lpstr>节点警醒</vt:lpstr>
      <vt:lpstr>PowerPoint 演示文稿</vt:lpstr>
      <vt:lpstr>PowerPoint 演示文稿</vt:lpstr>
      <vt:lpstr>纪律明规</vt:lpstr>
      <vt:lpstr>PowerPoint 演示文稿</vt:lpstr>
      <vt:lpstr>PowerPoint 演示文稿</vt:lpstr>
      <vt:lpstr>PowerPoint 演示文稿</vt:lpstr>
      <vt:lpstr>案例镜鉴</vt:lpstr>
      <vt:lpstr>PowerPoint 演示文稿</vt:lpstr>
      <vt:lpstr>PowerPoint 演示文稿</vt:lpstr>
      <vt:lpstr>责任压实</vt:lpstr>
      <vt:lpstr>PowerPoint 演示文稿</vt:lpstr>
      <vt:lpstr>PowerPoint 演示文稿</vt:lpstr>
      <vt:lpstr>初心坚守</vt:lpstr>
      <vt:lpstr>PowerPoint 演示文稿</vt:lpstr>
      <vt:lpstr>清风伴明月，廉洁守初心</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严于律己筑防线  清廉过节守初心</dc:title>
  <dc:creator/>
  <cp:lastModifiedBy>志存高远</cp:lastModifiedBy>
  <cp:revision>2</cp:revision>
  <dcterms:created xsi:type="dcterms:W3CDTF">2026-09-09T02:11:43Z</dcterms:created>
  <dcterms:modified xsi:type="dcterms:W3CDTF">2026-09-09T02:11:43Z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2052-12.1.2.26885</vt:lpwstr>
  </property>
  <property fmtid="{D5CDD505-2E9C-101B-9397-08002B2CF9AE}" pid="3" name="ICV">
    <vt:lpwstr>4128881076D2DA7ECABFA06A5A2019E8_41</vt:lpwstr>
  </property>
  <property fmtid="{D5CDD505-2E9C-101B-9397-08002B2CF9AE}" pid="4" name="KSOTemplateUUID">
    <vt:lpwstr>v1.0_ai_69796638504</vt:lpwstr>
  </property>
  <property fmtid="{D5CDD505-2E9C-101B-9397-08002B2CF9AE}" pid="5" name="intentionCode">
    <vt:lpwstr>wps_wpp_generate_changetemplate</vt:lpwstr>
  </property>
  <property fmtid="{D5CDD505-2E9C-101B-9397-08002B2CF9AE}" pid="6" name="KSOAIPPTCode">
    <vt:lpwstr>kwF0pkT5qvag60EKjvBaCjhjRc4ufk7h9a8zygkQUYTrWpvPgZAdqowBWjaP9stwAFAnoO8bOBvuit6TIwTwrtsBqU27pSQqwV+fF5o3Do9JLp0nPnHKWT9bhcJYdruHulKEh0JE2dEkbqpFwK6ROQv9Ixz3IUcBtMitI1cB51wY9Oazb6jHmBTkGiweB82JjjKigHwWeLAPoXobvA9zSWQ5G7KvGvk9BA1C1Riiutlf7ISMTeKeRJKFFUsf5KLbd11GnGjnDYl8vo80Y8bfycz6YMK++oRA8FlqB1as1baMFiXLwKf7YR/T/dp1+MM6BRVbnkMx87o4ZplwMs3KRw==</vt:lpwstr>
  </property>
</Properties>
</file>