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9.svg" ContentType="image/svg+xml"/>
  <Override PartName="/ppt/media/image31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.svg" ContentType="image/svg+xml"/>
  <Override PartName="/ppt/media/image40.svg" ContentType="image/svg+xml"/>
  <Override PartName="/ppt/media/image42.svg" ContentType="image/svg+xml"/>
  <Override PartName="/ppt/media/image44.svg" ContentType="image/svg+xml"/>
  <Override PartName="/ppt/media/image46.svg" ContentType="image/svg+xml"/>
  <Override PartName="/ppt/media/image49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91" r:id="rId3"/>
    <p:sldId id="314" r:id="rId4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306" r:id="rId19"/>
    <p:sldId id="307" r:id="rId20"/>
    <p:sldId id="308" r:id="rId21"/>
    <p:sldId id="309" r:id="rId22"/>
    <p:sldId id="310" r:id="rId23"/>
    <p:sldId id="311" r:id="rId24"/>
    <p:sldId id="312" r:id="rId25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59" userDrawn="1">
          <p15:clr>
            <a:srgbClr val="A4A3A4"/>
          </p15:clr>
        </p15:guide>
        <p15:guide id="2" pos="6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151" d="100"/>
          <a:sy n="151" d="100"/>
        </p:scale>
        <p:origin x="438" y="144"/>
      </p:cViewPr>
      <p:guideLst>
        <p:guide orient="horz" pos="1359"/>
        <p:guide pos="6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gs" Target="tags/tag826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3.xml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3" Type="http://schemas.openxmlformats.org/officeDocument/2006/relationships/tags" Target="../tags/tag36.xml"/><Relationship Id="rId2" Type="http://schemas.openxmlformats.org/officeDocument/2006/relationships/tags" Target="../tags/tag3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50.xml"/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3.xml"/><Relationship Id="rId8" Type="http://schemas.openxmlformats.org/officeDocument/2006/relationships/tags" Target="../tags/tag62.xml"/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8" Type="http://schemas.openxmlformats.org/officeDocument/2006/relationships/tags" Target="../tags/tag72.xml"/><Relationship Id="rId17" Type="http://schemas.openxmlformats.org/officeDocument/2006/relationships/tags" Target="../tags/tag71.xml"/><Relationship Id="rId16" Type="http://schemas.openxmlformats.org/officeDocument/2006/relationships/tags" Target="../tags/tag70.xml"/><Relationship Id="rId15" Type="http://schemas.openxmlformats.org/officeDocument/2006/relationships/tags" Target="../tags/tag69.xml"/><Relationship Id="rId14" Type="http://schemas.openxmlformats.org/officeDocument/2006/relationships/tags" Target="../tags/tag68.xml"/><Relationship Id="rId13" Type="http://schemas.openxmlformats.org/officeDocument/2006/relationships/tags" Target="../tags/tag67.xml"/><Relationship Id="rId12" Type="http://schemas.openxmlformats.org/officeDocument/2006/relationships/tags" Target="../tags/tag66.xml"/><Relationship Id="rId11" Type="http://schemas.openxmlformats.org/officeDocument/2006/relationships/tags" Target="../tags/tag65.xml"/><Relationship Id="rId10" Type="http://schemas.openxmlformats.org/officeDocument/2006/relationships/tags" Target="../tags/tag6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810260" y="1064895"/>
            <a:ext cx="2879725" cy="1296035"/>
          </a:xfrm>
          <a:effectLst>
            <a:outerShdw blurRad="1524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b">
            <a:normAutofit/>
          </a:bodyPr>
          <a:lstStyle>
            <a:lvl1pPr algn="ctr">
              <a:defRPr sz="600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zh-CN" altLang="en-US"/>
              <a:t>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/>
            </a:lvl1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/>
              <a:t>单击此处编辑副标题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6773545" y="2634615"/>
            <a:ext cx="2101215" cy="533400"/>
          </a:xfrm>
          <a:noFill/>
        </p:spPr>
        <p:txBody>
          <a:bodyPr vert="horz" lIns="0" tIns="0" rIns="0" bIns="0" anchor="ctr" anchorCtr="0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1352550" y="1562100"/>
            <a:ext cx="9486900" cy="970915"/>
          </a:xfrm>
          <a:effectLst>
            <a:outerShdw blurRad="1524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u="none" strike="noStrike" kern="1200" cap="none" spc="0" normalizeH="0">
                <a:solidFill>
                  <a:schemeClr val="accent2">
                    <a:lumMod val="20000"/>
                    <a:lumOff val="80000"/>
                  </a:schemeClr>
                </a:solidFill>
                <a:uFillTx/>
              </a:defRPr>
            </a:lvl1pPr>
          </a:lstStyle>
          <a:p>
            <a:r>
              <a:rPr lang="zh-CN" altLang="en-US"/>
              <a:t>单击此处添加文档标题</a:t>
            </a:r>
            <a:endParaRPr lang="zh-CN" alt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idx="16387" hasCustomPrompt="1"/>
            <p:custDataLst>
              <p:tags r:id="rId7"/>
            </p:custDataLst>
          </p:nvPr>
        </p:nvSpPr>
        <p:spPr>
          <a:xfrm>
            <a:off x="3331845" y="2634615"/>
            <a:ext cx="2103120" cy="533400"/>
          </a:xfrm>
          <a:noFill/>
        </p:spPr>
        <p:txBody>
          <a:bodyPr vert="horz" lIns="0" tIns="0" rIns="0" bIns="0" anchor="ctr" anchorCtr="0">
            <a:normAutofit/>
          </a:bodyPr>
          <a:lstStyle>
            <a:lvl1pPr marL="0" indent="0" algn="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 smtClean="0"/>
              <a:t>BY WPS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页-1-2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1"/>
          <p:cNvSpPr>
            <a:spLocks noGrp="1"/>
          </p:cNvSpPr>
          <p:nvPr>
            <p:ph type="title" idx="16385" hasCustomPrompt="1"/>
            <p:custDataLst>
              <p:tags r:id="rId5"/>
            </p:custDataLst>
          </p:nvPr>
        </p:nvSpPr>
        <p:spPr>
          <a:xfrm>
            <a:off x="1304290" y="3302000"/>
            <a:ext cx="4331970" cy="1783715"/>
          </a:xfrm>
          <a:effectLst>
            <a:outerShdw blurRad="1524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zh-CN" altLang="en-US"/>
              <a:t>单击此处添加章节标题</a:t>
            </a:r>
            <a:endParaRPr lang="zh-CN" altLang="en-US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6"/>
            </p:custDataLst>
          </p:nvPr>
        </p:nvSpPr>
        <p:spPr>
          <a:xfrm>
            <a:off x="1304290" y="1676400"/>
            <a:ext cx="1527175" cy="1524000"/>
          </a:xfrm>
        </p:spPr>
        <p:txBody>
          <a:bodyPr vert="horz" wrap="none" lIns="0" tIns="0" rIns="0" bIns="0" anchor="ctr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pPr lvl="0"/>
            <a:r>
              <a:rPr lang="zh-CN" altLang="en-US"/>
              <a:t>01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3364971" y="11817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1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3364089" y="1689735"/>
            <a:ext cx="5451122" cy="1016000"/>
          </a:xfrm>
          <a:effectLst>
            <a:outerShdw blurRad="1524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spc="0">
                <a:solidFill>
                  <a:schemeClr val="accent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zh-CN" altLang="en-US"/>
              <a:t>谢谢观看</a:t>
            </a:r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rect l="l" t="t" r="r" b="b"/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20" Type="http://schemas.openxmlformats.org/officeDocument/2006/relationships/tags" Target="../tags/tag80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矩形: 圆角 8"/>
          <p:cNvSpPr/>
          <p:nvPr userDrawn="1">
            <p:custDataLst>
              <p:tags r:id="rId13"/>
            </p:custDataLst>
          </p:nvPr>
        </p:nvSpPr>
        <p:spPr>
          <a:xfrm>
            <a:off x="189865" y="174625"/>
            <a:ext cx="11811635" cy="6492240"/>
          </a:xfrm>
          <a:prstGeom prst="roundRect">
            <a:avLst>
              <a:gd name="adj" fmla="val 1105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KSO_TEMPLATE" hidden="1"/>
          <p:cNvSpPr/>
          <p:nvPr userDrawn="1">
            <p:custDataLst>
              <p:tags r:id="rId19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 userDrawn="1"/>
        </p:nvSpPr>
        <p:spPr>
          <a:xfrm flipV="1">
            <a:off x="-635" y="6692900"/>
            <a:ext cx="12205335" cy="177800"/>
          </a:xfrm>
          <a:prstGeom prst="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+mn-cs"/>
            </a:endParaRPr>
          </a:p>
        </p:txBody>
      </p:sp>
    </p:spTree>
    <p:custDataLst>
      <p:tags r:id="rId20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8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ct val="0"/>
        </a:spcBef>
        <a:buFont typeface="Arial" panose="0208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ct val="0"/>
        </a:spcBef>
        <a:buFont typeface="Arial" panose="0208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ct val="0"/>
        </a:spcBef>
        <a:buFont typeface="Arial" panose="0208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ct val="0"/>
        </a:spcBef>
        <a:buFont typeface="Arial" panose="0208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8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9.xml"/><Relationship Id="rId3" Type="http://schemas.openxmlformats.org/officeDocument/2006/relationships/tags" Target="../tags/tag84.xml"/><Relationship Id="rId2" Type="http://schemas.openxmlformats.org/officeDocument/2006/relationships/image" Target="../media/image2.png"/><Relationship Id="rId1" Type="http://schemas.openxmlformats.org/officeDocument/2006/relationships/tags" Target="../tags/tag8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4" Type="http://schemas.openxmlformats.org/officeDocument/2006/relationships/slideLayout" Target="../slideLayouts/slideLayout6.xml"/><Relationship Id="rId23" Type="http://schemas.openxmlformats.org/officeDocument/2006/relationships/image" Target="../media/image2.png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86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tags" Target="../tags/tag85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17.xml"/><Relationship Id="rId8" Type="http://schemas.openxmlformats.org/officeDocument/2006/relationships/tags" Target="../tags/tag116.xml"/><Relationship Id="rId77" Type="http://schemas.openxmlformats.org/officeDocument/2006/relationships/slideLayout" Target="../slideLayouts/slideLayout6.xml"/><Relationship Id="rId76" Type="http://schemas.openxmlformats.org/officeDocument/2006/relationships/tags" Target="../tags/tag176.xml"/><Relationship Id="rId75" Type="http://schemas.openxmlformats.org/officeDocument/2006/relationships/image" Target="../media/image10.svg"/><Relationship Id="rId74" Type="http://schemas.openxmlformats.org/officeDocument/2006/relationships/image" Target="../media/image9.png"/><Relationship Id="rId73" Type="http://schemas.openxmlformats.org/officeDocument/2006/relationships/tags" Target="../tags/tag175.xml"/><Relationship Id="rId72" Type="http://schemas.openxmlformats.org/officeDocument/2006/relationships/tags" Target="../tags/tag174.xml"/><Relationship Id="rId71" Type="http://schemas.openxmlformats.org/officeDocument/2006/relationships/tags" Target="../tags/tag173.xml"/><Relationship Id="rId70" Type="http://schemas.openxmlformats.org/officeDocument/2006/relationships/tags" Target="../tags/tag172.xml"/><Relationship Id="rId7" Type="http://schemas.openxmlformats.org/officeDocument/2006/relationships/tags" Target="../tags/tag115.xml"/><Relationship Id="rId69" Type="http://schemas.openxmlformats.org/officeDocument/2006/relationships/tags" Target="../tags/tag171.xml"/><Relationship Id="rId68" Type="http://schemas.openxmlformats.org/officeDocument/2006/relationships/tags" Target="../tags/tag170.xml"/><Relationship Id="rId67" Type="http://schemas.openxmlformats.org/officeDocument/2006/relationships/tags" Target="../tags/tag169.xml"/><Relationship Id="rId66" Type="http://schemas.openxmlformats.org/officeDocument/2006/relationships/tags" Target="../tags/tag168.xml"/><Relationship Id="rId65" Type="http://schemas.openxmlformats.org/officeDocument/2006/relationships/tags" Target="../tags/tag167.xml"/><Relationship Id="rId64" Type="http://schemas.openxmlformats.org/officeDocument/2006/relationships/tags" Target="../tags/tag166.xml"/><Relationship Id="rId63" Type="http://schemas.openxmlformats.org/officeDocument/2006/relationships/tags" Target="../tags/tag165.xml"/><Relationship Id="rId62" Type="http://schemas.openxmlformats.org/officeDocument/2006/relationships/tags" Target="../tags/tag164.xml"/><Relationship Id="rId61" Type="http://schemas.openxmlformats.org/officeDocument/2006/relationships/tags" Target="../tags/tag163.xml"/><Relationship Id="rId60" Type="http://schemas.openxmlformats.org/officeDocument/2006/relationships/tags" Target="../tags/tag162.xml"/><Relationship Id="rId6" Type="http://schemas.openxmlformats.org/officeDocument/2006/relationships/tags" Target="../tags/tag114.xml"/><Relationship Id="rId59" Type="http://schemas.openxmlformats.org/officeDocument/2006/relationships/tags" Target="../tags/tag161.xml"/><Relationship Id="rId58" Type="http://schemas.openxmlformats.org/officeDocument/2006/relationships/tags" Target="../tags/tag160.xml"/><Relationship Id="rId57" Type="http://schemas.openxmlformats.org/officeDocument/2006/relationships/tags" Target="../tags/tag159.xml"/><Relationship Id="rId56" Type="http://schemas.openxmlformats.org/officeDocument/2006/relationships/tags" Target="../tags/tag158.xml"/><Relationship Id="rId55" Type="http://schemas.openxmlformats.org/officeDocument/2006/relationships/image" Target="../media/image8.svg"/><Relationship Id="rId54" Type="http://schemas.openxmlformats.org/officeDocument/2006/relationships/image" Target="../media/image7.png"/><Relationship Id="rId53" Type="http://schemas.openxmlformats.org/officeDocument/2006/relationships/tags" Target="../tags/tag157.xml"/><Relationship Id="rId52" Type="http://schemas.openxmlformats.org/officeDocument/2006/relationships/tags" Target="../tags/tag156.xml"/><Relationship Id="rId51" Type="http://schemas.openxmlformats.org/officeDocument/2006/relationships/tags" Target="../tags/tag155.xml"/><Relationship Id="rId50" Type="http://schemas.openxmlformats.org/officeDocument/2006/relationships/tags" Target="../tags/tag154.xml"/><Relationship Id="rId5" Type="http://schemas.openxmlformats.org/officeDocument/2006/relationships/tags" Target="../tags/tag113.xml"/><Relationship Id="rId49" Type="http://schemas.openxmlformats.org/officeDocument/2006/relationships/tags" Target="../tags/tag153.xml"/><Relationship Id="rId48" Type="http://schemas.openxmlformats.org/officeDocument/2006/relationships/tags" Target="../tags/tag152.xml"/><Relationship Id="rId47" Type="http://schemas.openxmlformats.org/officeDocument/2006/relationships/tags" Target="../tags/tag151.xml"/><Relationship Id="rId46" Type="http://schemas.openxmlformats.org/officeDocument/2006/relationships/tags" Target="../tags/tag150.xml"/><Relationship Id="rId45" Type="http://schemas.openxmlformats.org/officeDocument/2006/relationships/tags" Target="../tags/tag149.xml"/><Relationship Id="rId44" Type="http://schemas.openxmlformats.org/officeDocument/2006/relationships/tags" Target="../tags/tag148.xml"/><Relationship Id="rId43" Type="http://schemas.openxmlformats.org/officeDocument/2006/relationships/tags" Target="../tags/tag147.xml"/><Relationship Id="rId42" Type="http://schemas.openxmlformats.org/officeDocument/2006/relationships/tags" Target="../tags/tag146.xml"/><Relationship Id="rId41" Type="http://schemas.openxmlformats.org/officeDocument/2006/relationships/tags" Target="../tags/tag145.xml"/><Relationship Id="rId40" Type="http://schemas.openxmlformats.org/officeDocument/2006/relationships/tags" Target="../tags/tag144.xml"/><Relationship Id="rId4" Type="http://schemas.openxmlformats.org/officeDocument/2006/relationships/tags" Target="../tags/tag112.xml"/><Relationship Id="rId39" Type="http://schemas.openxmlformats.org/officeDocument/2006/relationships/tags" Target="../tags/tag143.xml"/><Relationship Id="rId38" Type="http://schemas.openxmlformats.org/officeDocument/2006/relationships/tags" Target="../tags/tag142.xml"/><Relationship Id="rId37" Type="http://schemas.openxmlformats.org/officeDocument/2006/relationships/tags" Target="../tags/tag141.xml"/><Relationship Id="rId36" Type="http://schemas.openxmlformats.org/officeDocument/2006/relationships/tags" Target="../tags/tag140.xml"/><Relationship Id="rId35" Type="http://schemas.openxmlformats.org/officeDocument/2006/relationships/tags" Target="../tags/tag139.xml"/><Relationship Id="rId34" Type="http://schemas.openxmlformats.org/officeDocument/2006/relationships/tags" Target="../tags/tag138.xml"/><Relationship Id="rId33" Type="http://schemas.openxmlformats.org/officeDocument/2006/relationships/image" Target="../media/image6.svg"/><Relationship Id="rId32" Type="http://schemas.openxmlformats.org/officeDocument/2006/relationships/image" Target="../media/image5.png"/><Relationship Id="rId31" Type="http://schemas.openxmlformats.org/officeDocument/2006/relationships/tags" Target="../tags/tag137.xml"/><Relationship Id="rId30" Type="http://schemas.openxmlformats.org/officeDocument/2006/relationships/tags" Target="../tags/tag136.xml"/><Relationship Id="rId3" Type="http://schemas.openxmlformats.org/officeDocument/2006/relationships/tags" Target="../tags/tag111.xml"/><Relationship Id="rId29" Type="http://schemas.openxmlformats.org/officeDocument/2006/relationships/tags" Target="../tags/tag135.xml"/><Relationship Id="rId28" Type="http://schemas.openxmlformats.org/officeDocument/2006/relationships/tags" Target="../tags/tag134.xml"/><Relationship Id="rId27" Type="http://schemas.openxmlformats.org/officeDocument/2006/relationships/tags" Target="../tags/tag133.xml"/><Relationship Id="rId26" Type="http://schemas.openxmlformats.org/officeDocument/2006/relationships/tags" Target="../tags/tag132.xml"/><Relationship Id="rId25" Type="http://schemas.openxmlformats.org/officeDocument/2006/relationships/tags" Target="../tags/tag131.xml"/><Relationship Id="rId24" Type="http://schemas.openxmlformats.org/officeDocument/2006/relationships/tags" Target="../tags/tag130.xml"/><Relationship Id="rId23" Type="http://schemas.openxmlformats.org/officeDocument/2006/relationships/tags" Target="../tags/tag129.xml"/><Relationship Id="rId22" Type="http://schemas.openxmlformats.org/officeDocument/2006/relationships/tags" Target="../tags/tag128.xml"/><Relationship Id="rId21" Type="http://schemas.openxmlformats.org/officeDocument/2006/relationships/tags" Target="../tags/tag127.xml"/><Relationship Id="rId20" Type="http://schemas.openxmlformats.org/officeDocument/2006/relationships/tags" Target="../tags/tag126.xml"/><Relationship Id="rId2" Type="http://schemas.openxmlformats.org/officeDocument/2006/relationships/tags" Target="../tags/tag110.xml"/><Relationship Id="rId19" Type="http://schemas.openxmlformats.org/officeDocument/2006/relationships/tags" Target="../tags/tag125.xml"/><Relationship Id="rId18" Type="http://schemas.openxmlformats.org/officeDocument/2006/relationships/tags" Target="../tags/tag124.xml"/><Relationship Id="rId17" Type="http://schemas.openxmlformats.org/officeDocument/2006/relationships/tags" Target="../tags/tag123.xml"/><Relationship Id="rId16" Type="http://schemas.openxmlformats.org/officeDocument/2006/relationships/tags" Target="../tags/tag122.xml"/><Relationship Id="rId15" Type="http://schemas.openxmlformats.org/officeDocument/2006/relationships/tags" Target="../tags/tag121.xml"/><Relationship Id="rId14" Type="http://schemas.openxmlformats.org/officeDocument/2006/relationships/tags" Target="../tags/tag120.xml"/><Relationship Id="rId13" Type="http://schemas.openxmlformats.org/officeDocument/2006/relationships/tags" Target="../tags/tag119.xml"/><Relationship Id="rId12" Type="http://schemas.openxmlformats.org/officeDocument/2006/relationships/tags" Target="../tags/tag118.xml"/><Relationship Id="rId11" Type="http://schemas.openxmlformats.org/officeDocument/2006/relationships/image" Target="../media/image4.svg"/><Relationship Id="rId10" Type="http://schemas.openxmlformats.org/officeDocument/2006/relationships/image" Target="../media/image3.png"/><Relationship Id="rId1" Type="http://schemas.openxmlformats.org/officeDocument/2006/relationships/tags" Target="../tags/tag109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7" Type="http://schemas.openxmlformats.org/officeDocument/2006/relationships/slideLayout" Target="../slideLayouts/slideLayout6.xml"/><Relationship Id="rId36" Type="http://schemas.openxmlformats.org/officeDocument/2006/relationships/tags" Target="../tags/tag210.xml"/><Relationship Id="rId35" Type="http://schemas.openxmlformats.org/officeDocument/2006/relationships/tags" Target="../tags/tag209.xml"/><Relationship Id="rId34" Type="http://schemas.openxmlformats.org/officeDocument/2006/relationships/tags" Target="../tags/tag208.xml"/><Relationship Id="rId33" Type="http://schemas.openxmlformats.org/officeDocument/2006/relationships/tags" Target="../tags/tag207.xml"/><Relationship Id="rId32" Type="http://schemas.openxmlformats.org/officeDocument/2006/relationships/tags" Target="../tags/tag206.xml"/><Relationship Id="rId31" Type="http://schemas.openxmlformats.org/officeDocument/2006/relationships/tags" Target="../tags/tag205.xml"/><Relationship Id="rId30" Type="http://schemas.openxmlformats.org/officeDocument/2006/relationships/tags" Target="../tags/tag204.xml"/><Relationship Id="rId3" Type="http://schemas.openxmlformats.org/officeDocument/2006/relationships/tags" Target="../tags/tag179.xml"/><Relationship Id="rId29" Type="http://schemas.openxmlformats.org/officeDocument/2006/relationships/tags" Target="../tags/tag203.xml"/><Relationship Id="rId28" Type="http://schemas.openxmlformats.org/officeDocument/2006/relationships/tags" Target="../tags/tag202.xml"/><Relationship Id="rId27" Type="http://schemas.openxmlformats.org/officeDocument/2006/relationships/tags" Target="../tags/tag201.xml"/><Relationship Id="rId26" Type="http://schemas.openxmlformats.org/officeDocument/2006/relationships/tags" Target="../tags/tag200.xml"/><Relationship Id="rId25" Type="http://schemas.openxmlformats.org/officeDocument/2006/relationships/tags" Target="../tags/tag199.xml"/><Relationship Id="rId24" Type="http://schemas.openxmlformats.org/officeDocument/2006/relationships/tags" Target="../tags/tag198.xml"/><Relationship Id="rId23" Type="http://schemas.openxmlformats.org/officeDocument/2006/relationships/tags" Target="../tags/tag197.xml"/><Relationship Id="rId22" Type="http://schemas.openxmlformats.org/officeDocument/2006/relationships/tags" Target="../tags/tag196.xml"/><Relationship Id="rId21" Type="http://schemas.openxmlformats.org/officeDocument/2006/relationships/tags" Target="../tags/tag195.xml"/><Relationship Id="rId20" Type="http://schemas.openxmlformats.org/officeDocument/2006/relationships/tags" Target="../tags/tag194.xml"/><Relationship Id="rId2" Type="http://schemas.openxmlformats.org/officeDocument/2006/relationships/tags" Target="../tags/tag178.xml"/><Relationship Id="rId19" Type="http://schemas.openxmlformats.org/officeDocument/2006/relationships/tags" Target="../tags/tag193.xml"/><Relationship Id="rId18" Type="http://schemas.openxmlformats.org/officeDocument/2006/relationships/tags" Target="../tags/tag192.xml"/><Relationship Id="rId17" Type="http://schemas.openxmlformats.org/officeDocument/2006/relationships/tags" Target="../tags/tag191.xml"/><Relationship Id="rId16" Type="http://schemas.openxmlformats.org/officeDocument/2006/relationships/tags" Target="../tags/tag190.xml"/><Relationship Id="rId15" Type="http://schemas.openxmlformats.org/officeDocument/2006/relationships/tags" Target="../tags/tag189.xml"/><Relationship Id="rId14" Type="http://schemas.openxmlformats.org/officeDocument/2006/relationships/tags" Target="../tags/tag188.xml"/><Relationship Id="rId13" Type="http://schemas.openxmlformats.org/officeDocument/2006/relationships/tags" Target="../tags/tag187.xml"/><Relationship Id="rId12" Type="http://schemas.openxmlformats.org/officeDocument/2006/relationships/tags" Target="../tags/tag186.xml"/><Relationship Id="rId11" Type="http://schemas.openxmlformats.org/officeDocument/2006/relationships/tags" Target="../tags/tag185.xml"/><Relationship Id="rId10" Type="http://schemas.openxmlformats.org/officeDocument/2006/relationships/image" Target="../media/image12.svg"/><Relationship Id="rId1" Type="http://schemas.openxmlformats.org/officeDocument/2006/relationships/tags" Target="../tags/tag1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image" Target="../media/image14.svg"/><Relationship Id="rId7" Type="http://schemas.openxmlformats.org/officeDocument/2006/relationships/image" Target="../media/image13.png"/><Relationship Id="rId6" Type="http://schemas.openxmlformats.org/officeDocument/2006/relationships/tags" Target="../tags/tag216.xml"/><Relationship Id="rId5" Type="http://schemas.openxmlformats.org/officeDocument/2006/relationships/tags" Target="../tags/tag215.xml"/><Relationship Id="rId4" Type="http://schemas.openxmlformats.org/officeDocument/2006/relationships/tags" Target="../tags/tag214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237.xml"/><Relationship Id="rId30" Type="http://schemas.openxmlformats.org/officeDocument/2006/relationships/tags" Target="../tags/tag236.xml"/><Relationship Id="rId3" Type="http://schemas.openxmlformats.org/officeDocument/2006/relationships/tags" Target="../tags/tag213.xml"/><Relationship Id="rId29" Type="http://schemas.openxmlformats.org/officeDocument/2006/relationships/tags" Target="../tags/tag235.xml"/><Relationship Id="rId28" Type="http://schemas.openxmlformats.org/officeDocument/2006/relationships/tags" Target="../tags/tag234.xml"/><Relationship Id="rId27" Type="http://schemas.openxmlformats.org/officeDocument/2006/relationships/tags" Target="../tags/tag233.xml"/><Relationship Id="rId26" Type="http://schemas.openxmlformats.org/officeDocument/2006/relationships/tags" Target="../tags/tag232.xml"/><Relationship Id="rId25" Type="http://schemas.openxmlformats.org/officeDocument/2006/relationships/tags" Target="../tags/tag231.xml"/><Relationship Id="rId24" Type="http://schemas.openxmlformats.org/officeDocument/2006/relationships/tags" Target="../tags/tag230.xml"/><Relationship Id="rId23" Type="http://schemas.openxmlformats.org/officeDocument/2006/relationships/tags" Target="../tags/tag229.xml"/><Relationship Id="rId22" Type="http://schemas.openxmlformats.org/officeDocument/2006/relationships/tags" Target="../tags/tag228.xml"/><Relationship Id="rId21" Type="http://schemas.openxmlformats.org/officeDocument/2006/relationships/tags" Target="../tags/tag227.xml"/><Relationship Id="rId20" Type="http://schemas.openxmlformats.org/officeDocument/2006/relationships/tags" Target="../tags/tag226.xml"/><Relationship Id="rId2" Type="http://schemas.openxmlformats.org/officeDocument/2006/relationships/tags" Target="../tags/tag212.xml"/><Relationship Id="rId19" Type="http://schemas.openxmlformats.org/officeDocument/2006/relationships/tags" Target="../tags/tag225.xml"/><Relationship Id="rId18" Type="http://schemas.openxmlformats.org/officeDocument/2006/relationships/tags" Target="../tags/tag224.xml"/><Relationship Id="rId17" Type="http://schemas.openxmlformats.org/officeDocument/2006/relationships/tags" Target="../tags/tag223.xml"/><Relationship Id="rId16" Type="http://schemas.openxmlformats.org/officeDocument/2006/relationships/tags" Target="../tags/tag222.xml"/><Relationship Id="rId15" Type="http://schemas.openxmlformats.org/officeDocument/2006/relationships/tags" Target="../tags/tag221.xml"/><Relationship Id="rId14" Type="http://schemas.openxmlformats.org/officeDocument/2006/relationships/image" Target="../media/image16.svg"/><Relationship Id="rId13" Type="http://schemas.openxmlformats.org/officeDocument/2006/relationships/image" Target="../media/image15.png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11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39.xml"/><Relationship Id="rId2" Type="http://schemas.openxmlformats.org/officeDocument/2006/relationships/tags" Target="../tags/tag238.xml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48.xml"/><Relationship Id="rId8" Type="http://schemas.openxmlformats.org/officeDocument/2006/relationships/tags" Target="../tags/tag247.xml"/><Relationship Id="rId7" Type="http://schemas.openxmlformats.org/officeDocument/2006/relationships/tags" Target="../tags/tag246.xml"/><Relationship Id="rId6" Type="http://schemas.openxmlformats.org/officeDocument/2006/relationships/tags" Target="../tags/tag245.xml"/><Relationship Id="rId5" Type="http://schemas.openxmlformats.org/officeDocument/2006/relationships/tags" Target="../tags/tag244.xml"/><Relationship Id="rId4" Type="http://schemas.openxmlformats.org/officeDocument/2006/relationships/tags" Target="../tags/tag243.xml"/><Relationship Id="rId3" Type="http://schemas.openxmlformats.org/officeDocument/2006/relationships/tags" Target="../tags/tag242.xml"/><Relationship Id="rId27" Type="http://schemas.openxmlformats.org/officeDocument/2006/relationships/slideLayout" Target="../slideLayouts/slideLayout6.xml"/><Relationship Id="rId26" Type="http://schemas.openxmlformats.org/officeDocument/2006/relationships/tags" Target="../tags/tag265.xml"/><Relationship Id="rId25" Type="http://schemas.openxmlformats.org/officeDocument/2006/relationships/tags" Target="../tags/tag264.xml"/><Relationship Id="rId24" Type="http://schemas.openxmlformats.org/officeDocument/2006/relationships/tags" Target="../tags/tag263.xml"/><Relationship Id="rId23" Type="http://schemas.openxmlformats.org/officeDocument/2006/relationships/tags" Target="../tags/tag262.xml"/><Relationship Id="rId22" Type="http://schemas.openxmlformats.org/officeDocument/2006/relationships/tags" Target="../tags/tag261.xml"/><Relationship Id="rId21" Type="http://schemas.openxmlformats.org/officeDocument/2006/relationships/tags" Target="../tags/tag260.xml"/><Relationship Id="rId20" Type="http://schemas.openxmlformats.org/officeDocument/2006/relationships/tags" Target="../tags/tag259.xml"/><Relationship Id="rId2" Type="http://schemas.openxmlformats.org/officeDocument/2006/relationships/tags" Target="../tags/tag241.xml"/><Relationship Id="rId19" Type="http://schemas.openxmlformats.org/officeDocument/2006/relationships/tags" Target="../tags/tag258.xml"/><Relationship Id="rId18" Type="http://schemas.openxmlformats.org/officeDocument/2006/relationships/tags" Target="../tags/tag257.xml"/><Relationship Id="rId17" Type="http://schemas.openxmlformats.org/officeDocument/2006/relationships/tags" Target="../tags/tag256.xml"/><Relationship Id="rId16" Type="http://schemas.openxmlformats.org/officeDocument/2006/relationships/tags" Target="../tags/tag255.xml"/><Relationship Id="rId15" Type="http://schemas.openxmlformats.org/officeDocument/2006/relationships/tags" Target="../tags/tag254.xml"/><Relationship Id="rId14" Type="http://schemas.openxmlformats.org/officeDocument/2006/relationships/tags" Target="../tags/tag253.xml"/><Relationship Id="rId13" Type="http://schemas.openxmlformats.org/officeDocument/2006/relationships/tags" Target="../tags/tag252.xml"/><Relationship Id="rId12" Type="http://schemas.openxmlformats.org/officeDocument/2006/relationships/tags" Target="../tags/tag251.xml"/><Relationship Id="rId11" Type="http://schemas.openxmlformats.org/officeDocument/2006/relationships/tags" Target="../tags/tag250.xml"/><Relationship Id="rId10" Type="http://schemas.openxmlformats.org/officeDocument/2006/relationships/tags" Target="../tags/tag249.xml"/><Relationship Id="rId1" Type="http://schemas.openxmlformats.org/officeDocument/2006/relationships/tags" Target="../tags/tag24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74.xml"/><Relationship Id="rId8" Type="http://schemas.openxmlformats.org/officeDocument/2006/relationships/tags" Target="../tags/tag273.xml"/><Relationship Id="rId7" Type="http://schemas.openxmlformats.org/officeDocument/2006/relationships/tags" Target="../tags/tag272.xml"/><Relationship Id="rId6" Type="http://schemas.openxmlformats.org/officeDocument/2006/relationships/tags" Target="../tags/tag271.xml"/><Relationship Id="rId5" Type="http://schemas.openxmlformats.org/officeDocument/2006/relationships/tags" Target="../tags/tag270.xml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4" Type="http://schemas.openxmlformats.org/officeDocument/2006/relationships/slideLayout" Target="../slideLayouts/slideLayout6.xml"/><Relationship Id="rId23" Type="http://schemas.openxmlformats.org/officeDocument/2006/relationships/tags" Target="../tags/tag288.xml"/><Relationship Id="rId22" Type="http://schemas.openxmlformats.org/officeDocument/2006/relationships/tags" Target="../tags/tag287.xml"/><Relationship Id="rId21" Type="http://schemas.openxmlformats.org/officeDocument/2006/relationships/tags" Target="../tags/tag286.xml"/><Relationship Id="rId20" Type="http://schemas.openxmlformats.org/officeDocument/2006/relationships/tags" Target="../tags/tag285.xml"/><Relationship Id="rId2" Type="http://schemas.openxmlformats.org/officeDocument/2006/relationships/tags" Target="../tags/tag267.xml"/><Relationship Id="rId19" Type="http://schemas.openxmlformats.org/officeDocument/2006/relationships/tags" Target="../tags/tag284.xml"/><Relationship Id="rId18" Type="http://schemas.openxmlformats.org/officeDocument/2006/relationships/tags" Target="../tags/tag283.xml"/><Relationship Id="rId17" Type="http://schemas.openxmlformats.org/officeDocument/2006/relationships/tags" Target="../tags/tag282.xml"/><Relationship Id="rId16" Type="http://schemas.openxmlformats.org/officeDocument/2006/relationships/tags" Target="../tags/tag281.xml"/><Relationship Id="rId15" Type="http://schemas.openxmlformats.org/officeDocument/2006/relationships/tags" Target="../tags/tag280.xml"/><Relationship Id="rId14" Type="http://schemas.openxmlformats.org/officeDocument/2006/relationships/tags" Target="../tags/tag279.xml"/><Relationship Id="rId13" Type="http://schemas.openxmlformats.org/officeDocument/2006/relationships/tags" Target="../tags/tag278.xml"/><Relationship Id="rId12" Type="http://schemas.openxmlformats.org/officeDocument/2006/relationships/tags" Target="../tags/tag277.xml"/><Relationship Id="rId11" Type="http://schemas.openxmlformats.org/officeDocument/2006/relationships/tags" Target="../tags/tag276.xml"/><Relationship Id="rId10" Type="http://schemas.openxmlformats.org/officeDocument/2006/relationships/tags" Target="../tags/tag275.xml"/><Relationship Id="rId1" Type="http://schemas.openxmlformats.org/officeDocument/2006/relationships/tags" Target="../tags/tag26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297.xml"/><Relationship Id="rId8" Type="http://schemas.openxmlformats.org/officeDocument/2006/relationships/tags" Target="../tags/tag296.xml"/><Relationship Id="rId7" Type="http://schemas.openxmlformats.org/officeDocument/2006/relationships/tags" Target="../tags/tag295.xml"/><Relationship Id="rId66" Type="http://schemas.openxmlformats.org/officeDocument/2006/relationships/slideLayout" Target="../slideLayouts/slideLayout6.xml"/><Relationship Id="rId65" Type="http://schemas.openxmlformats.org/officeDocument/2006/relationships/tags" Target="../tags/tag353.xml"/><Relationship Id="rId64" Type="http://schemas.openxmlformats.org/officeDocument/2006/relationships/tags" Target="../tags/tag352.xml"/><Relationship Id="rId63" Type="http://schemas.openxmlformats.org/officeDocument/2006/relationships/tags" Target="../tags/tag351.xml"/><Relationship Id="rId62" Type="http://schemas.openxmlformats.org/officeDocument/2006/relationships/tags" Target="../tags/tag350.xml"/><Relationship Id="rId61" Type="http://schemas.openxmlformats.org/officeDocument/2006/relationships/tags" Target="../tags/tag349.xml"/><Relationship Id="rId60" Type="http://schemas.openxmlformats.org/officeDocument/2006/relationships/tags" Target="../tags/tag348.xml"/><Relationship Id="rId6" Type="http://schemas.openxmlformats.org/officeDocument/2006/relationships/tags" Target="../tags/tag294.xml"/><Relationship Id="rId59" Type="http://schemas.openxmlformats.org/officeDocument/2006/relationships/tags" Target="../tags/tag347.xml"/><Relationship Id="rId58" Type="http://schemas.openxmlformats.org/officeDocument/2006/relationships/tags" Target="../tags/tag346.xml"/><Relationship Id="rId57" Type="http://schemas.openxmlformats.org/officeDocument/2006/relationships/tags" Target="../tags/tag345.xml"/><Relationship Id="rId56" Type="http://schemas.openxmlformats.org/officeDocument/2006/relationships/tags" Target="../tags/tag344.xml"/><Relationship Id="rId55" Type="http://schemas.openxmlformats.org/officeDocument/2006/relationships/tags" Target="../tags/tag343.xml"/><Relationship Id="rId54" Type="http://schemas.openxmlformats.org/officeDocument/2006/relationships/tags" Target="../tags/tag342.xml"/><Relationship Id="rId53" Type="http://schemas.openxmlformats.org/officeDocument/2006/relationships/tags" Target="../tags/tag341.xml"/><Relationship Id="rId52" Type="http://schemas.openxmlformats.org/officeDocument/2006/relationships/tags" Target="../tags/tag340.xml"/><Relationship Id="rId51" Type="http://schemas.openxmlformats.org/officeDocument/2006/relationships/tags" Target="../tags/tag339.xml"/><Relationship Id="rId50" Type="http://schemas.openxmlformats.org/officeDocument/2006/relationships/tags" Target="../tags/tag338.xml"/><Relationship Id="rId5" Type="http://schemas.openxmlformats.org/officeDocument/2006/relationships/tags" Target="../tags/tag293.xml"/><Relationship Id="rId49" Type="http://schemas.openxmlformats.org/officeDocument/2006/relationships/tags" Target="../tags/tag337.xml"/><Relationship Id="rId48" Type="http://schemas.openxmlformats.org/officeDocument/2006/relationships/tags" Target="../tags/tag336.xml"/><Relationship Id="rId47" Type="http://schemas.openxmlformats.org/officeDocument/2006/relationships/tags" Target="../tags/tag335.xml"/><Relationship Id="rId46" Type="http://schemas.openxmlformats.org/officeDocument/2006/relationships/tags" Target="../tags/tag334.xml"/><Relationship Id="rId45" Type="http://schemas.openxmlformats.org/officeDocument/2006/relationships/tags" Target="../tags/tag333.xml"/><Relationship Id="rId44" Type="http://schemas.openxmlformats.org/officeDocument/2006/relationships/tags" Target="../tags/tag332.xml"/><Relationship Id="rId43" Type="http://schemas.openxmlformats.org/officeDocument/2006/relationships/tags" Target="../tags/tag331.xml"/><Relationship Id="rId42" Type="http://schemas.openxmlformats.org/officeDocument/2006/relationships/tags" Target="../tags/tag330.xml"/><Relationship Id="rId41" Type="http://schemas.openxmlformats.org/officeDocument/2006/relationships/tags" Target="../tags/tag329.xml"/><Relationship Id="rId40" Type="http://schemas.openxmlformats.org/officeDocument/2006/relationships/tags" Target="../tags/tag328.xml"/><Relationship Id="rId4" Type="http://schemas.openxmlformats.org/officeDocument/2006/relationships/tags" Target="../tags/tag292.xml"/><Relationship Id="rId39" Type="http://schemas.openxmlformats.org/officeDocument/2006/relationships/tags" Target="../tags/tag327.xml"/><Relationship Id="rId38" Type="http://schemas.openxmlformats.org/officeDocument/2006/relationships/tags" Target="../tags/tag326.xml"/><Relationship Id="rId37" Type="http://schemas.openxmlformats.org/officeDocument/2006/relationships/tags" Target="../tags/tag325.xml"/><Relationship Id="rId36" Type="http://schemas.openxmlformats.org/officeDocument/2006/relationships/tags" Target="../tags/tag324.xml"/><Relationship Id="rId35" Type="http://schemas.openxmlformats.org/officeDocument/2006/relationships/tags" Target="../tags/tag323.xml"/><Relationship Id="rId34" Type="http://schemas.openxmlformats.org/officeDocument/2006/relationships/tags" Target="../tags/tag322.xml"/><Relationship Id="rId33" Type="http://schemas.openxmlformats.org/officeDocument/2006/relationships/tags" Target="../tags/tag321.xml"/><Relationship Id="rId32" Type="http://schemas.openxmlformats.org/officeDocument/2006/relationships/tags" Target="../tags/tag320.xml"/><Relationship Id="rId31" Type="http://schemas.openxmlformats.org/officeDocument/2006/relationships/tags" Target="../tags/tag319.xml"/><Relationship Id="rId30" Type="http://schemas.openxmlformats.org/officeDocument/2006/relationships/tags" Target="../tags/tag318.xml"/><Relationship Id="rId3" Type="http://schemas.openxmlformats.org/officeDocument/2006/relationships/tags" Target="../tags/tag291.xml"/><Relationship Id="rId29" Type="http://schemas.openxmlformats.org/officeDocument/2006/relationships/tags" Target="../tags/tag317.xml"/><Relationship Id="rId28" Type="http://schemas.openxmlformats.org/officeDocument/2006/relationships/tags" Target="../tags/tag316.xml"/><Relationship Id="rId27" Type="http://schemas.openxmlformats.org/officeDocument/2006/relationships/tags" Target="../tags/tag315.xml"/><Relationship Id="rId26" Type="http://schemas.openxmlformats.org/officeDocument/2006/relationships/tags" Target="../tags/tag314.xml"/><Relationship Id="rId25" Type="http://schemas.openxmlformats.org/officeDocument/2006/relationships/tags" Target="../tags/tag313.xml"/><Relationship Id="rId24" Type="http://schemas.openxmlformats.org/officeDocument/2006/relationships/tags" Target="../tags/tag312.xml"/><Relationship Id="rId23" Type="http://schemas.openxmlformats.org/officeDocument/2006/relationships/tags" Target="../tags/tag311.xml"/><Relationship Id="rId22" Type="http://schemas.openxmlformats.org/officeDocument/2006/relationships/tags" Target="../tags/tag310.xml"/><Relationship Id="rId21" Type="http://schemas.openxmlformats.org/officeDocument/2006/relationships/tags" Target="../tags/tag309.xml"/><Relationship Id="rId20" Type="http://schemas.openxmlformats.org/officeDocument/2006/relationships/tags" Target="../tags/tag308.xml"/><Relationship Id="rId2" Type="http://schemas.openxmlformats.org/officeDocument/2006/relationships/tags" Target="../tags/tag290.xml"/><Relationship Id="rId19" Type="http://schemas.openxmlformats.org/officeDocument/2006/relationships/tags" Target="../tags/tag307.xml"/><Relationship Id="rId18" Type="http://schemas.openxmlformats.org/officeDocument/2006/relationships/tags" Target="../tags/tag306.xml"/><Relationship Id="rId17" Type="http://schemas.openxmlformats.org/officeDocument/2006/relationships/tags" Target="../tags/tag305.xml"/><Relationship Id="rId16" Type="http://schemas.openxmlformats.org/officeDocument/2006/relationships/tags" Target="../tags/tag304.xml"/><Relationship Id="rId15" Type="http://schemas.openxmlformats.org/officeDocument/2006/relationships/tags" Target="../tags/tag303.xml"/><Relationship Id="rId14" Type="http://schemas.openxmlformats.org/officeDocument/2006/relationships/tags" Target="../tags/tag302.xml"/><Relationship Id="rId13" Type="http://schemas.openxmlformats.org/officeDocument/2006/relationships/tags" Target="../tags/tag301.xml"/><Relationship Id="rId12" Type="http://schemas.openxmlformats.org/officeDocument/2006/relationships/tags" Target="../tags/tag300.xml"/><Relationship Id="rId11" Type="http://schemas.openxmlformats.org/officeDocument/2006/relationships/tags" Target="../tags/tag299.xml"/><Relationship Id="rId10" Type="http://schemas.openxmlformats.org/officeDocument/2006/relationships/tags" Target="../tags/tag298.xml"/><Relationship Id="rId1" Type="http://schemas.openxmlformats.org/officeDocument/2006/relationships/tags" Target="../tags/tag289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2.xml"/><Relationship Id="rId8" Type="http://schemas.openxmlformats.org/officeDocument/2006/relationships/tags" Target="../tags/tag361.xml"/><Relationship Id="rId7" Type="http://schemas.openxmlformats.org/officeDocument/2006/relationships/tags" Target="../tags/tag360.xml"/><Relationship Id="rId6" Type="http://schemas.openxmlformats.org/officeDocument/2006/relationships/tags" Target="../tags/tag359.xml"/><Relationship Id="rId5" Type="http://schemas.openxmlformats.org/officeDocument/2006/relationships/tags" Target="../tags/tag358.xml"/><Relationship Id="rId4" Type="http://schemas.openxmlformats.org/officeDocument/2006/relationships/tags" Target="../tags/tag357.xml"/><Relationship Id="rId35" Type="http://schemas.openxmlformats.org/officeDocument/2006/relationships/slideLayout" Target="../slideLayouts/slideLayout6.xml"/><Relationship Id="rId34" Type="http://schemas.openxmlformats.org/officeDocument/2006/relationships/tags" Target="../tags/tag387.xml"/><Relationship Id="rId33" Type="http://schemas.openxmlformats.org/officeDocument/2006/relationships/tags" Target="../tags/tag386.xml"/><Relationship Id="rId32" Type="http://schemas.openxmlformats.org/officeDocument/2006/relationships/tags" Target="../tags/tag385.xml"/><Relationship Id="rId31" Type="http://schemas.openxmlformats.org/officeDocument/2006/relationships/tags" Target="../tags/tag384.xml"/><Relationship Id="rId30" Type="http://schemas.openxmlformats.org/officeDocument/2006/relationships/tags" Target="../tags/tag383.xml"/><Relationship Id="rId3" Type="http://schemas.openxmlformats.org/officeDocument/2006/relationships/tags" Target="../tags/tag356.xml"/><Relationship Id="rId29" Type="http://schemas.openxmlformats.org/officeDocument/2006/relationships/tags" Target="../tags/tag382.xml"/><Relationship Id="rId28" Type="http://schemas.openxmlformats.org/officeDocument/2006/relationships/tags" Target="../tags/tag381.xml"/><Relationship Id="rId27" Type="http://schemas.openxmlformats.org/officeDocument/2006/relationships/tags" Target="../tags/tag380.xml"/><Relationship Id="rId26" Type="http://schemas.openxmlformats.org/officeDocument/2006/relationships/tags" Target="../tags/tag379.xml"/><Relationship Id="rId25" Type="http://schemas.openxmlformats.org/officeDocument/2006/relationships/tags" Target="../tags/tag378.xml"/><Relationship Id="rId24" Type="http://schemas.openxmlformats.org/officeDocument/2006/relationships/tags" Target="../tags/tag377.xml"/><Relationship Id="rId23" Type="http://schemas.openxmlformats.org/officeDocument/2006/relationships/tags" Target="../tags/tag376.xml"/><Relationship Id="rId22" Type="http://schemas.openxmlformats.org/officeDocument/2006/relationships/tags" Target="../tags/tag375.xml"/><Relationship Id="rId21" Type="http://schemas.openxmlformats.org/officeDocument/2006/relationships/tags" Target="../tags/tag374.xml"/><Relationship Id="rId20" Type="http://schemas.openxmlformats.org/officeDocument/2006/relationships/tags" Target="../tags/tag373.xml"/><Relationship Id="rId2" Type="http://schemas.openxmlformats.org/officeDocument/2006/relationships/tags" Target="../tags/tag355.xml"/><Relationship Id="rId19" Type="http://schemas.openxmlformats.org/officeDocument/2006/relationships/tags" Target="../tags/tag372.xml"/><Relationship Id="rId18" Type="http://schemas.openxmlformats.org/officeDocument/2006/relationships/tags" Target="../tags/tag371.xml"/><Relationship Id="rId17" Type="http://schemas.openxmlformats.org/officeDocument/2006/relationships/tags" Target="../tags/tag370.xml"/><Relationship Id="rId16" Type="http://schemas.openxmlformats.org/officeDocument/2006/relationships/tags" Target="../tags/tag369.xml"/><Relationship Id="rId15" Type="http://schemas.openxmlformats.org/officeDocument/2006/relationships/tags" Target="../tags/tag368.xml"/><Relationship Id="rId14" Type="http://schemas.openxmlformats.org/officeDocument/2006/relationships/tags" Target="../tags/tag367.xml"/><Relationship Id="rId13" Type="http://schemas.openxmlformats.org/officeDocument/2006/relationships/tags" Target="../tags/tag366.xml"/><Relationship Id="rId12" Type="http://schemas.openxmlformats.org/officeDocument/2006/relationships/tags" Target="../tags/tag365.xml"/><Relationship Id="rId11" Type="http://schemas.openxmlformats.org/officeDocument/2006/relationships/tags" Target="../tags/tag364.xml"/><Relationship Id="rId10" Type="http://schemas.openxmlformats.org/officeDocument/2006/relationships/tags" Target="../tags/tag363.xml"/><Relationship Id="rId1" Type="http://schemas.openxmlformats.org/officeDocument/2006/relationships/tags" Target="../tags/tag354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89.xml"/><Relationship Id="rId2" Type="http://schemas.openxmlformats.org/officeDocument/2006/relationships/tags" Target="../tags/tag388.xml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397.xml"/><Relationship Id="rId75" Type="http://schemas.openxmlformats.org/officeDocument/2006/relationships/slideLayout" Target="../slideLayouts/slideLayout6.xml"/><Relationship Id="rId74" Type="http://schemas.openxmlformats.org/officeDocument/2006/relationships/tags" Target="../tags/tag451.xml"/><Relationship Id="rId73" Type="http://schemas.openxmlformats.org/officeDocument/2006/relationships/image" Target="../media/image4.svg"/><Relationship Id="rId72" Type="http://schemas.openxmlformats.org/officeDocument/2006/relationships/image" Target="../media/image27.png"/><Relationship Id="rId71" Type="http://schemas.openxmlformats.org/officeDocument/2006/relationships/tags" Target="../tags/tag450.xml"/><Relationship Id="rId70" Type="http://schemas.openxmlformats.org/officeDocument/2006/relationships/tags" Target="../tags/tag449.xml"/><Relationship Id="rId7" Type="http://schemas.openxmlformats.org/officeDocument/2006/relationships/tags" Target="../tags/tag396.xml"/><Relationship Id="rId69" Type="http://schemas.openxmlformats.org/officeDocument/2006/relationships/tags" Target="../tags/tag448.xml"/><Relationship Id="rId68" Type="http://schemas.openxmlformats.org/officeDocument/2006/relationships/image" Target="../media/image26.svg"/><Relationship Id="rId67" Type="http://schemas.openxmlformats.org/officeDocument/2006/relationships/image" Target="../media/image25.png"/><Relationship Id="rId66" Type="http://schemas.openxmlformats.org/officeDocument/2006/relationships/tags" Target="../tags/tag447.xml"/><Relationship Id="rId65" Type="http://schemas.openxmlformats.org/officeDocument/2006/relationships/tags" Target="../tags/tag446.xml"/><Relationship Id="rId64" Type="http://schemas.openxmlformats.org/officeDocument/2006/relationships/tags" Target="../tags/tag445.xml"/><Relationship Id="rId63" Type="http://schemas.openxmlformats.org/officeDocument/2006/relationships/tags" Target="../tags/tag444.xml"/><Relationship Id="rId62" Type="http://schemas.openxmlformats.org/officeDocument/2006/relationships/tags" Target="../tags/tag443.xml"/><Relationship Id="rId61" Type="http://schemas.openxmlformats.org/officeDocument/2006/relationships/tags" Target="../tags/tag442.xml"/><Relationship Id="rId60" Type="http://schemas.openxmlformats.org/officeDocument/2006/relationships/tags" Target="../tags/tag441.xml"/><Relationship Id="rId6" Type="http://schemas.openxmlformats.org/officeDocument/2006/relationships/tags" Target="../tags/tag395.xml"/><Relationship Id="rId59" Type="http://schemas.openxmlformats.org/officeDocument/2006/relationships/tags" Target="../tags/tag440.xml"/><Relationship Id="rId58" Type="http://schemas.openxmlformats.org/officeDocument/2006/relationships/tags" Target="../tags/tag439.xml"/><Relationship Id="rId57" Type="http://schemas.openxmlformats.org/officeDocument/2006/relationships/tags" Target="../tags/tag438.xml"/><Relationship Id="rId56" Type="http://schemas.openxmlformats.org/officeDocument/2006/relationships/tags" Target="../tags/tag437.xml"/><Relationship Id="rId55" Type="http://schemas.openxmlformats.org/officeDocument/2006/relationships/tags" Target="../tags/tag436.xml"/><Relationship Id="rId54" Type="http://schemas.openxmlformats.org/officeDocument/2006/relationships/tags" Target="../tags/tag435.xml"/><Relationship Id="rId53" Type="http://schemas.openxmlformats.org/officeDocument/2006/relationships/tags" Target="../tags/tag434.xml"/><Relationship Id="rId52" Type="http://schemas.openxmlformats.org/officeDocument/2006/relationships/tags" Target="../tags/tag433.xml"/><Relationship Id="rId51" Type="http://schemas.openxmlformats.org/officeDocument/2006/relationships/tags" Target="../tags/tag432.xml"/><Relationship Id="rId50" Type="http://schemas.openxmlformats.org/officeDocument/2006/relationships/tags" Target="../tags/tag431.xml"/><Relationship Id="rId5" Type="http://schemas.openxmlformats.org/officeDocument/2006/relationships/tags" Target="../tags/tag394.xml"/><Relationship Id="rId49" Type="http://schemas.openxmlformats.org/officeDocument/2006/relationships/tags" Target="../tags/tag430.xml"/><Relationship Id="rId48" Type="http://schemas.openxmlformats.org/officeDocument/2006/relationships/tags" Target="../tags/tag429.xml"/><Relationship Id="rId47" Type="http://schemas.openxmlformats.org/officeDocument/2006/relationships/tags" Target="../tags/tag428.xml"/><Relationship Id="rId46" Type="http://schemas.openxmlformats.org/officeDocument/2006/relationships/tags" Target="../tags/tag427.xml"/><Relationship Id="rId45" Type="http://schemas.openxmlformats.org/officeDocument/2006/relationships/tags" Target="../tags/tag426.xml"/><Relationship Id="rId44" Type="http://schemas.openxmlformats.org/officeDocument/2006/relationships/tags" Target="../tags/tag425.xml"/><Relationship Id="rId43" Type="http://schemas.openxmlformats.org/officeDocument/2006/relationships/tags" Target="../tags/tag424.xml"/><Relationship Id="rId42" Type="http://schemas.openxmlformats.org/officeDocument/2006/relationships/tags" Target="../tags/tag423.xml"/><Relationship Id="rId41" Type="http://schemas.openxmlformats.org/officeDocument/2006/relationships/tags" Target="../tags/tag422.xml"/><Relationship Id="rId40" Type="http://schemas.openxmlformats.org/officeDocument/2006/relationships/tags" Target="../tags/tag421.xml"/><Relationship Id="rId4" Type="http://schemas.openxmlformats.org/officeDocument/2006/relationships/tags" Target="../tags/tag393.xml"/><Relationship Id="rId39" Type="http://schemas.openxmlformats.org/officeDocument/2006/relationships/tags" Target="../tags/tag420.xml"/><Relationship Id="rId38" Type="http://schemas.openxmlformats.org/officeDocument/2006/relationships/tags" Target="../tags/tag419.xml"/><Relationship Id="rId37" Type="http://schemas.openxmlformats.org/officeDocument/2006/relationships/tags" Target="../tags/tag418.xml"/><Relationship Id="rId36" Type="http://schemas.openxmlformats.org/officeDocument/2006/relationships/tags" Target="../tags/tag417.xml"/><Relationship Id="rId35" Type="http://schemas.openxmlformats.org/officeDocument/2006/relationships/tags" Target="../tags/tag416.xml"/><Relationship Id="rId34" Type="http://schemas.openxmlformats.org/officeDocument/2006/relationships/tags" Target="../tags/tag415.xml"/><Relationship Id="rId33" Type="http://schemas.openxmlformats.org/officeDocument/2006/relationships/tags" Target="../tags/tag414.xml"/><Relationship Id="rId32" Type="http://schemas.openxmlformats.org/officeDocument/2006/relationships/tags" Target="../tags/tag413.xml"/><Relationship Id="rId31" Type="http://schemas.openxmlformats.org/officeDocument/2006/relationships/image" Target="../media/image24.svg"/><Relationship Id="rId30" Type="http://schemas.openxmlformats.org/officeDocument/2006/relationships/image" Target="../media/image23.png"/><Relationship Id="rId3" Type="http://schemas.openxmlformats.org/officeDocument/2006/relationships/tags" Target="../tags/tag392.xml"/><Relationship Id="rId29" Type="http://schemas.openxmlformats.org/officeDocument/2006/relationships/tags" Target="../tags/tag412.xml"/><Relationship Id="rId28" Type="http://schemas.openxmlformats.org/officeDocument/2006/relationships/tags" Target="../tags/tag411.xml"/><Relationship Id="rId27" Type="http://schemas.openxmlformats.org/officeDocument/2006/relationships/tags" Target="../tags/tag410.xml"/><Relationship Id="rId26" Type="http://schemas.openxmlformats.org/officeDocument/2006/relationships/tags" Target="../tags/tag409.xml"/><Relationship Id="rId25" Type="http://schemas.openxmlformats.org/officeDocument/2006/relationships/tags" Target="../tags/tag408.xml"/><Relationship Id="rId24" Type="http://schemas.openxmlformats.org/officeDocument/2006/relationships/image" Target="../media/image22.svg"/><Relationship Id="rId23" Type="http://schemas.openxmlformats.org/officeDocument/2006/relationships/image" Target="../media/image21.png"/><Relationship Id="rId22" Type="http://schemas.openxmlformats.org/officeDocument/2006/relationships/tags" Target="../tags/tag407.xml"/><Relationship Id="rId21" Type="http://schemas.openxmlformats.org/officeDocument/2006/relationships/tags" Target="../tags/tag406.xml"/><Relationship Id="rId20" Type="http://schemas.openxmlformats.org/officeDocument/2006/relationships/tags" Target="../tags/tag405.xml"/><Relationship Id="rId2" Type="http://schemas.openxmlformats.org/officeDocument/2006/relationships/tags" Target="../tags/tag391.xml"/><Relationship Id="rId19" Type="http://schemas.openxmlformats.org/officeDocument/2006/relationships/tags" Target="../tags/tag404.xml"/><Relationship Id="rId18" Type="http://schemas.openxmlformats.org/officeDocument/2006/relationships/tags" Target="../tags/tag403.xml"/><Relationship Id="rId17" Type="http://schemas.openxmlformats.org/officeDocument/2006/relationships/image" Target="../media/image20.svg"/><Relationship Id="rId16" Type="http://schemas.openxmlformats.org/officeDocument/2006/relationships/image" Target="../media/image19.png"/><Relationship Id="rId15" Type="http://schemas.openxmlformats.org/officeDocument/2006/relationships/tags" Target="../tags/tag402.xml"/><Relationship Id="rId14" Type="http://schemas.openxmlformats.org/officeDocument/2006/relationships/tags" Target="../tags/tag401.xml"/><Relationship Id="rId13" Type="http://schemas.openxmlformats.org/officeDocument/2006/relationships/tags" Target="../tags/tag400.xml"/><Relationship Id="rId12" Type="http://schemas.openxmlformats.org/officeDocument/2006/relationships/tags" Target="../tags/tag399.xml"/><Relationship Id="rId11" Type="http://schemas.openxmlformats.org/officeDocument/2006/relationships/tags" Target="../tags/tag398.xml"/><Relationship Id="rId10" Type="http://schemas.openxmlformats.org/officeDocument/2006/relationships/image" Target="../media/image18.svg"/><Relationship Id="rId1" Type="http://schemas.openxmlformats.org/officeDocument/2006/relationships/tags" Target="../tags/tag390.xml"/></Relationships>
</file>

<file path=ppt/slides/_rels/slide15.xml.rels><?xml version="1.0" encoding="UTF-8" standalone="yes"?>
<Relationships xmlns="http://schemas.openxmlformats.org/package/2006/relationships"><Relationship Id="rId99" Type="http://schemas.openxmlformats.org/officeDocument/2006/relationships/tags" Target="../tags/tag544.xml"/><Relationship Id="rId98" Type="http://schemas.openxmlformats.org/officeDocument/2006/relationships/tags" Target="../tags/tag543.xml"/><Relationship Id="rId97" Type="http://schemas.openxmlformats.org/officeDocument/2006/relationships/tags" Target="../tags/tag542.xml"/><Relationship Id="rId96" Type="http://schemas.openxmlformats.org/officeDocument/2006/relationships/tags" Target="../tags/tag541.xml"/><Relationship Id="rId95" Type="http://schemas.openxmlformats.org/officeDocument/2006/relationships/tags" Target="../tags/tag540.xml"/><Relationship Id="rId94" Type="http://schemas.openxmlformats.org/officeDocument/2006/relationships/tags" Target="../tags/tag539.xml"/><Relationship Id="rId93" Type="http://schemas.openxmlformats.org/officeDocument/2006/relationships/tags" Target="../tags/tag538.xml"/><Relationship Id="rId92" Type="http://schemas.openxmlformats.org/officeDocument/2006/relationships/tags" Target="../tags/tag537.xml"/><Relationship Id="rId91" Type="http://schemas.openxmlformats.org/officeDocument/2006/relationships/tags" Target="../tags/tag536.xml"/><Relationship Id="rId90" Type="http://schemas.openxmlformats.org/officeDocument/2006/relationships/tags" Target="../tags/tag535.xml"/><Relationship Id="rId9" Type="http://schemas.openxmlformats.org/officeDocument/2006/relationships/tags" Target="../tags/tag460.xml"/><Relationship Id="rId89" Type="http://schemas.openxmlformats.org/officeDocument/2006/relationships/tags" Target="../tags/tag534.xml"/><Relationship Id="rId88" Type="http://schemas.openxmlformats.org/officeDocument/2006/relationships/tags" Target="../tags/tag533.xml"/><Relationship Id="rId87" Type="http://schemas.openxmlformats.org/officeDocument/2006/relationships/tags" Target="../tags/tag532.xml"/><Relationship Id="rId86" Type="http://schemas.openxmlformats.org/officeDocument/2006/relationships/tags" Target="../tags/tag531.xml"/><Relationship Id="rId85" Type="http://schemas.openxmlformats.org/officeDocument/2006/relationships/tags" Target="../tags/tag530.xml"/><Relationship Id="rId84" Type="http://schemas.openxmlformats.org/officeDocument/2006/relationships/tags" Target="../tags/tag529.xml"/><Relationship Id="rId83" Type="http://schemas.openxmlformats.org/officeDocument/2006/relationships/tags" Target="../tags/tag528.xml"/><Relationship Id="rId82" Type="http://schemas.openxmlformats.org/officeDocument/2006/relationships/tags" Target="../tags/tag527.xml"/><Relationship Id="rId81" Type="http://schemas.openxmlformats.org/officeDocument/2006/relationships/tags" Target="../tags/tag526.xml"/><Relationship Id="rId80" Type="http://schemas.openxmlformats.org/officeDocument/2006/relationships/tags" Target="../tags/tag525.xml"/><Relationship Id="rId8" Type="http://schemas.openxmlformats.org/officeDocument/2006/relationships/tags" Target="../tags/tag459.xml"/><Relationship Id="rId79" Type="http://schemas.openxmlformats.org/officeDocument/2006/relationships/tags" Target="../tags/tag524.xml"/><Relationship Id="rId78" Type="http://schemas.openxmlformats.org/officeDocument/2006/relationships/tags" Target="../tags/tag523.xml"/><Relationship Id="rId77" Type="http://schemas.openxmlformats.org/officeDocument/2006/relationships/tags" Target="../tags/tag522.xml"/><Relationship Id="rId76" Type="http://schemas.openxmlformats.org/officeDocument/2006/relationships/tags" Target="../tags/tag521.xml"/><Relationship Id="rId75" Type="http://schemas.openxmlformats.org/officeDocument/2006/relationships/tags" Target="../tags/tag520.xml"/><Relationship Id="rId74" Type="http://schemas.openxmlformats.org/officeDocument/2006/relationships/image" Target="../media/image6.svg"/><Relationship Id="rId73" Type="http://schemas.openxmlformats.org/officeDocument/2006/relationships/image" Target="../media/image32.png"/><Relationship Id="rId72" Type="http://schemas.openxmlformats.org/officeDocument/2006/relationships/tags" Target="../tags/tag519.xml"/><Relationship Id="rId71" Type="http://schemas.openxmlformats.org/officeDocument/2006/relationships/tags" Target="../tags/tag518.xml"/><Relationship Id="rId70" Type="http://schemas.openxmlformats.org/officeDocument/2006/relationships/tags" Target="../tags/tag517.xml"/><Relationship Id="rId7" Type="http://schemas.openxmlformats.org/officeDocument/2006/relationships/tags" Target="../tags/tag458.xml"/><Relationship Id="rId69" Type="http://schemas.openxmlformats.org/officeDocument/2006/relationships/tags" Target="../tags/tag516.xml"/><Relationship Id="rId68" Type="http://schemas.openxmlformats.org/officeDocument/2006/relationships/tags" Target="../tags/tag515.xml"/><Relationship Id="rId67" Type="http://schemas.openxmlformats.org/officeDocument/2006/relationships/tags" Target="../tags/tag514.xml"/><Relationship Id="rId66" Type="http://schemas.openxmlformats.org/officeDocument/2006/relationships/tags" Target="../tags/tag513.xml"/><Relationship Id="rId65" Type="http://schemas.openxmlformats.org/officeDocument/2006/relationships/tags" Target="../tags/tag512.xml"/><Relationship Id="rId64" Type="http://schemas.openxmlformats.org/officeDocument/2006/relationships/tags" Target="../tags/tag511.xml"/><Relationship Id="rId63" Type="http://schemas.openxmlformats.org/officeDocument/2006/relationships/tags" Target="../tags/tag510.xml"/><Relationship Id="rId62" Type="http://schemas.openxmlformats.org/officeDocument/2006/relationships/tags" Target="../tags/tag509.xml"/><Relationship Id="rId61" Type="http://schemas.openxmlformats.org/officeDocument/2006/relationships/tags" Target="../tags/tag508.xml"/><Relationship Id="rId60" Type="http://schemas.openxmlformats.org/officeDocument/2006/relationships/tags" Target="../tags/tag507.xml"/><Relationship Id="rId6" Type="http://schemas.openxmlformats.org/officeDocument/2006/relationships/tags" Target="../tags/tag457.xml"/><Relationship Id="rId59" Type="http://schemas.openxmlformats.org/officeDocument/2006/relationships/tags" Target="../tags/tag506.xml"/><Relationship Id="rId58" Type="http://schemas.openxmlformats.org/officeDocument/2006/relationships/tags" Target="../tags/tag505.xml"/><Relationship Id="rId57" Type="http://schemas.openxmlformats.org/officeDocument/2006/relationships/tags" Target="../tags/tag504.xml"/><Relationship Id="rId56" Type="http://schemas.openxmlformats.org/officeDocument/2006/relationships/tags" Target="../tags/tag503.xml"/><Relationship Id="rId55" Type="http://schemas.openxmlformats.org/officeDocument/2006/relationships/tags" Target="../tags/tag502.xml"/><Relationship Id="rId54" Type="http://schemas.openxmlformats.org/officeDocument/2006/relationships/tags" Target="../tags/tag501.xml"/><Relationship Id="rId53" Type="http://schemas.openxmlformats.org/officeDocument/2006/relationships/tags" Target="../tags/tag500.xml"/><Relationship Id="rId52" Type="http://schemas.openxmlformats.org/officeDocument/2006/relationships/tags" Target="../tags/tag499.xml"/><Relationship Id="rId51" Type="http://schemas.openxmlformats.org/officeDocument/2006/relationships/tags" Target="../tags/tag498.xml"/><Relationship Id="rId50" Type="http://schemas.openxmlformats.org/officeDocument/2006/relationships/tags" Target="../tags/tag497.xml"/><Relationship Id="rId5" Type="http://schemas.openxmlformats.org/officeDocument/2006/relationships/tags" Target="../tags/tag456.xml"/><Relationship Id="rId49" Type="http://schemas.openxmlformats.org/officeDocument/2006/relationships/tags" Target="../tags/tag496.xml"/><Relationship Id="rId48" Type="http://schemas.openxmlformats.org/officeDocument/2006/relationships/image" Target="../media/image31.svg"/><Relationship Id="rId47" Type="http://schemas.openxmlformats.org/officeDocument/2006/relationships/image" Target="../media/image30.png"/><Relationship Id="rId46" Type="http://schemas.openxmlformats.org/officeDocument/2006/relationships/tags" Target="../tags/tag495.xml"/><Relationship Id="rId45" Type="http://schemas.openxmlformats.org/officeDocument/2006/relationships/tags" Target="../tags/tag494.xml"/><Relationship Id="rId44" Type="http://schemas.openxmlformats.org/officeDocument/2006/relationships/tags" Target="../tags/tag493.xml"/><Relationship Id="rId43" Type="http://schemas.openxmlformats.org/officeDocument/2006/relationships/tags" Target="../tags/tag492.xml"/><Relationship Id="rId42" Type="http://schemas.openxmlformats.org/officeDocument/2006/relationships/tags" Target="../tags/tag491.xml"/><Relationship Id="rId41" Type="http://schemas.openxmlformats.org/officeDocument/2006/relationships/tags" Target="../tags/tag490.xml"/><Relationship Id="rId40" Type="http://schemas.openxmlformats.org/officeDocument/2006/relationships/tags" Target="../tags/tag489.xml"/><Relationship Id="rId4" Type="http://schemas.openxmlformats.org/officeDocument/2006/relationships/tags" Target="../tags/tag455.xml"/><Relationship Id="rId39" Type="http://schemas.openxmlformats.org/officeDocument/2006/relationships/tags" Target="../tags/tag488.xml"/><Relationship Id="rId38" Type="http://schemas.openxmlformats.org/officeDocument/2006/relationships/tags" Target="../tags/tag487.xml"/><Relationship Id="rId37" Type="http://schemas.openxmlformats.org/officeDocument/2006/relationships/tags" Target="../tags/tag486.xml"/><Relationship Id="rId36" Type="http://schemas.openxmlformats.org/officeDocument/2006/relationships/tags" Target="../tags/tag485.xml"/><Relationship Id="rId35" Type="http://schemas.openxmlformats.org/officeDocument/2006/relationships/tags" Target="../tags/tag484.xml"/><Relationship Id="rId34" Type="http://schemas.openxmlformats.org/officeDocument/2006/relationships/tags" Target="../tags/tag483.xml"/><Relationship Id="rId33" Type="http://schemas.openxmlformats.org/officeDocument/2006/relationships/tags" Target="../tags/tag482.xml"/><Relationship Id="rId32" Type="http://schemas.openxmlformats.org/officeDocument/2006/relationships/tags" Target="../tags/tag481.xml"/><Relationship Id="rId31" Type="http://schemas.openxmlformats.org/officeDocument/2006/relationships/tags" Target="../tags/tag480.xml"/><Relationship Id="rId30" Type="http://schemas.openxmlformats.org/officeDocument/2006/relationships/tags" Target="../tags/tag479.xml"/><Relationship Id="rId3" Type="http://schemas.openxmlformats.org/officeDocument/2006/relationships/tags" Target="../tags/tag454.xml"/><Relationship Id="rId29" Type="http://schemas.openxmlformats.org/officeDocument/2006/relationships/tags" Target="../tags/tag478.xml"/><Relationship Id="rId28" Type="http://schemas.openxmlformats.org/officeDocument/2006/relationships/tags" Target="../tags/tag477.xml"/><Relationship Id="rId27" Type="http://schemas.openxmlformats.org/officeDocument/2006/relationships/tags" Target="../tags/tag476.xml"/><Relationship Id="rId26" Type="http://schemas.openxmlformats.org/officeDocument/2006/relationships/tags" Target="../tags/tag475.xml"/><Relationship Id="rId25" Type="http://schemas.openxmlformats.org/officeDocument/2006/relationships/tags" Target="../tags/tag474.xml"/><Relationship Id="rId24" Type="http://schemas.openxmlformats.org/officeDocument/2006/relationships/tags" Target="../tags/tag473.xml"/><Relationship Id="rId23" Type="http://schemas.openxmlformats.org/officeDocument/2006/relationships/tags" Target="../tags/tag472.xml"/><Relationship Id="rId22" Type="http://schemas.openxmlformats.org/officeDocument/2006/relationships/image" Target="../media/image29.svg"/><Relationship Id="rId21" Type="http://schemas.openxmlformats.org/officeDocument/2006/relationships/image" Target="../media/image28.png"/><Relationship Id="rId20" Type="http://schemas.openxmlformats.org/officeDocument/2006/relationships/tags" Target="../tags/tag471.xml"/><Relationship Id="rId2" Type="http://schemas.openxmlformats.org/officeDocument/2006/relationships/tags" Target="../tags/tag453.xml"/><Relationship Id="rId19" Type="http://schemas.openxmlformats.org/officeDocument/2006/relationships/tags" Target="../tags/tag470.xml"/><Relationship Id="rId18" Type="http://schemas.openxmlformats.org/officeDocument/2006/relationships/tags" Target="../tags/tag469.xml"/><Relationship Id="rId17" Type="http://schemas.openxmlformats.org/officeDocument/2006/relationships/tags" Target="../tags/tag468.xml"/><Relationship Id="rId16" Type="http://schemas.openxmlformats.org/officeDocument/2006/relationships/tags" Target="../tags/tag467.xml"/><Relationship Id="rId15" Type="http://schemas.openxmlformats.org/officeDocument/2006/relationships/tags" Target="../tags/tag466.xml"/><Relationship Id="rId14" Type="http://schemas.openxmlformats.org/officeDocument/2006/relationships/tags" Target="../tags/tag465.xml"/><Relationship Id="rId13" Type="http://schemas.openxmlformats.org/officeDocument/2006/relationships/tags" Target="../tags/tag464.xml"/><Relationship Id="rId12" Type="http://schemas.openxmlformats.org/officeDocument/2006/relationships/tags" Target="../tags/tag463.xml"/><Relationship Id="rId11" Type="http://schemas.openxmlformats.org/officeDocument/2006/relationships/tags" Target="../tags/tag462.xml"/><Relationship Id="rId102" Type="http://schemas.openxmlformats.org/officeDocument/2006/relationships/slideLayout" Target="../slideLayouts/slideLayout6.xml"/><Relationship Id="rId101" Type="http://schemas.openxmlformats.org/officeDocument/2006/relationships/tags" Target="../tags/tag546.xml"/><Relationship Id="rId100" Type="http://schemas.openxmlformats.org/officeDocument/2006/relationships/tags" Target="../tags/tag545.xml"/><Relationship Id="rId10" Type="http://schemas.openxmlformats.org/officeDocument/2006/relationships/tags" Target="../tags/tag461.xml"/><Relationship Id="rId1" Type="http://schemas.openxmlformats.org/officeDocument/2006/relationships/tags" Target="../tags/tag452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553.xml"/><Relationship Id="rId8" Type="http://schemas.openxmlformats.org/officeDocument/2006/relationships/tags" Target="../tags/tag552.xml"/><Relationship Id="rId7" Type="http://schemas.openxmlformats.org/officeDocument/2006/relationships/tags" Target="../tags/tag551.xml"/><Relationship Id="rId62" Type="http://schemas.openxmlformats.org/officeDocument/2006/relationships/slideLayout" Target="../slideLayouts/slideLayout6.xml"/><Relationship Id="rId61" Type="http://schemas.openxmlformats.org/officeDocument/2006/relationships/tags" Target="../tags/tag589.xml"/><Relationship Id="rId60" Type="http://schemas.openxmlformats.org/officeDocument/2006/relationships/image" Target="../media/image46.svg"/><Relationship Id="rId6" Type="http://schemas.openxmlformats.org/officeDocument/2006/relationships/image" Target="../media/image34.svg"/><Relationship Id="rId59" Type="http://schemas.openxmlformats.org/officeDocument/2006/relationships/image" Target="../media/image45.png"/><Relationship Id="rId58" Type="http://schemas.openxmlformats.org/officeDocument/2006/relationships/tags" Target="../tags/tag588.xml"/><Relationship Id="rId57" Type="http://schemas.openxmlformats.org/officeDocument/2006/relationships/tags" Target="../tags/tag587.xml"/><Relationship Id="rId56" Type="http://schemas.openxmlformats.org/officeDocument/2006/relationships/tags" Target="../tags/tag586.xml"/><Relationship Id="rId55" Type="http://schemas.openxmlformats.org/officeDocument/2006/relationships/image" Target="../media/image44.svg"/><Relationship Id="rId54" Type="http://schemas.openxmlformats.org/officeDocument/2006/relationships/image" Target="../media/image43.png"/><Relationship Id="rId53" Type="http://schemas.openxmlformats.org/officeDocument/2006/relationships/tags" Target="../tags/tag585.xml"/><Relationship Id="rId52" Type="http://schemas.openxmlformats.org/officeDocument/2006/relationships/tags" Target="../tags/tag584.xml"/><Relationship Id="rId51" Type="http://schemas.openxmlformats.org/officeDocument/2006/relationships/tags" Target="../tags/tag583.xml"/><Relationship Id="rId50" Type="http://schemas.openxmlformats.org/officeDocument/2006/relationships/image" Target="../media/image42.svg"/><Relationship Id="rId5" Type="http://schemas.openxmlformats.org/officeDocument/2006/relationships/image" Target="../media/image33.png"/><Relationship Id="rId49" Type="http://schemas.openxmlformats.org/officeDocument/2006/relationships/image" Target="../media/image41.png"/><Relationship Id="rId48" Type="http://schemas.openxmlformats.org/officeDocument/2006/relationships/tags" Target="../tags/tag582.xml"/><Relationship Id="rId47" Type="http://schemas.openxmlformats.org/officeDocument/2006/relationships/tags" Target="../tags/tag581.xml"/><Relationship Id="rId46" Type="http://schemas.openxmlformats.org/officeDocument/2006/relationships/tags" Target="../tags/tag580.xml"/><Relationship Id="rId45" Type="http://schemas.openxmlformats.org/officeDocument/2006/relationships/image" Target="../media/image4.svg"/><Relationship Id="rId44" Type="http://schemas.openxmlformats.org/officeDocument/2006/relationships/image" Target="../media/image27.png"/><Relationship Id="rId43" Type="http://schemas.openxmlformats.org/officeDocument/2006/relationships/tags" Target="../tags/tag579.xml"/><Relationship Id="rId42" Type="http://schemas.openxmlformats.org/officeDocument/2006/relationships/tags" Target="../tags/tag578.xml"/><Relationship Id="rId41" Type="http://schemas.openxmlformats.org/officeDocument/2006/relationships/tags" Target="../tags/tag577.xml"/><Relationship Id="rId40" Type="http://schemas.openxmlformats.org/officeDocument/2006/relationships/tags" Target="../tags/tag576.xml"/><Relationship Id="rId4" Type="http://schemas.openxmlformats.org/officeDocument/2006/relationships/tags" Target="../tags/tag550.xml"/><Relationship Id="rId39" Type="http://schemas.openxmlformats.org/officeDocument/2006/relationships/tags" Target="../tags/tag575.xml"/><Relationship Id="rId38" Type="http://schemas.openxmlformats.org/officeDocument/2006/relationships/tags" Target="../tags/tag574.xml"/><Relationship Id="rId37" Type="http://schemas.openxmlformats.org/officeDocument/2006/relationships/tags" Target="../tags/tag573.xml"/><Relationship Id="rId36" Type="http://schemas.openxmlformats.org/officeDocument/2006/relationships/tags" Target="../tags/tag572.xml"/><Relationship Id="rId35" Type="http://schemas.openxmlformats.org/officeDocument/2006/relationships/tags" Target="../tags/tag571.xml"/><Relationship Id="rId34" Type="http://schemas.openxmlformats.org/officeDocument/2006/relationships/image" Target="../media/image40.svg"/><Relationship Id="rId33" Type="http://schemas.openxmlformats.org/officeDocument/2006/relationships/image" Target="../media/image39.png"/><Relationship Id="rId32" Type="http://schemas.openxmlformats.org/officeDocument/2006/relationships/tags" Target="../tags/tag570.xml"/><Relationship Id="rId31" Type="http://schemas.openxmlformats.org/officeDocument/2006/relationships/tags" Target="../tags/tag569.xml"/><Relationship Id="rId30" Type="http://schemas.openxmlformats.org/officeDocument/2006/relationships/tags" Target="../tags/tag568.xml"/><Relationship Id="rId3" Type="http://schemas.openxmlformats.org/officeDocument/2006/relationships/tags" Target="../tags/tag549.xml"/><Relationship Id="rId29" Type="http://schemas.openxmlformats.org/officeDocument/2006/relationships/image" Target="../media/image20.svg"/><Relationship Id="rId28" Type="http://schemas.openxmlformats.org/officeDocument/2006/relationships/image" Target="../media/image19.png"/><Relationship Id="rId27" Type="http://schemas.openxmlformats.org/officeDocument/2006/relationships/tags" Target="../tags/tag567.xml"/><Relationship Id="rId26" Type="http://schemas.openxmlformats.org/officeDocument/2006/relationships/tags" Target="../tags/tag566.xml"/><Relationship Id="rId25" Type="http://schemas.openxmlformats.org/officeDocument/2006/relationships/tags" Target="../tags/tag565.xml"/><Relationship Id="rId24" Type="http://schemas.openxmlformats.org/officeDocument/2006/relationships/image" Target="../media/image38.svg"/><Relationship Id="rId23" Type="http://schemas.openxmlformats.org/officeDocument/2006/relationships/image" Target="../media/image37.png"/><Relationship Id="rId22" Type="http://schemas.openxmlformats.org/officeDocument/2006/relationships/tags" Target="../tags/tag564.xml"/><Relationship Id="rId21" Type="http://schemas.openxmlformats.org/officeDocument/2006/relationships/tags" Target="../tags/tag563.xml"/><Relationship Id="rId20" Type="http://schemas.openxmlformats.org/officeDocument/2006/relationships/tags" Target="../tags/tag562.xml"/><Relationship Id="rId2" Type="http://schemas.openxmlformats.org/officeDocument/2006/relationships/tags" Target="../tags/tag548.xml"/><Relationship Id="rId19" Type="http://schemas.openxmlformats.org/officeDocument/2006/relationships/image" Target="../media/image36.svg"/><Relationship Id="rId18" Type="http://schemas.openxmlformats.org/officeDocument/2006/relationships/image" Target="../media/image35.png"/><Relationship Id="rId17" Type="http://schemas.openxmlformats.org/officeDocument/2006/relationships/tags" Target="../tags/tag561.xml"/><Relationship Id="rId16" Type="http://schemas.openxmlformats.org/officeDocument/2006/relationships/tags" Target="../tags/tag560.xml"/><Relationship Id="rId15" Type="http://schemas.openxmlformats.org/officeDocument/2006/relationships/tags" Target="../tags/tag559.xml"/><Relationship Id="rId14" Type="http://schemas.openxmlformats.org/officeDocument/2006/relationships/tags" Target="../tags/tag558.xml"/><Relationship Id="rId13" Type="http://schemas.openxmlformats.org/officeDocument/2006/relationships/tags" Target="../tags/tag557.xml"/><Relationship Id="rId12" Type="http://schemas.openxmlformats.org/officeDocument/2006/relationships/tags" Target="../tags/tag556.xml"/><Relationship Id="rId11" Type="http://schemas.openxmlformats.org/officeDocument/2006/relationships/tags" Target="../tags/tag555.xml"/><Relationship Id="rId10" Type="http://schemas.openxmlformats.org/officeDocument/2006/relationships/tags" Target="../tags/tag554.xml"/><Relationship Id="rId1" Type="http://schemas.openxmlformats.org/officeDocument/2006/relationships/tags" Target="../tags/tag547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598.xml"/><Relationship Id="rId8" Type="http://schemas.openxmlformats.org/officeDocument/2006/relationships/tags" Target="../tags/tag597.xml"/><Relationship Id="rId77" Type="http://schemas.openxmlformats.org/officeDocument/2006/relationships/slideLayout" Target="../slideLayouts/slideLayout6.xml"/><Relationship Id="rId76" Type="http://schemas.openxmlformats.org/officeDocument/2006/relationships/tags" Target="../tags/tag659.xml"/><Relationship Id="rId75" Type="http://schemas.openxmlformats.org/officeDocument/2006/relationships/image" Target="../media/image51.svg"/><Relationship Id="rId74" Type="http://schemas.openxmlformats.org/officeDocument/2006/relationships/image" Target="../media/image50.png"/><Relationship Id="rId73" Type="http://schemas.openxmlformats.org/officeDocument/2006/relationships/tags" Target="../tags/tag658.xml"/><Relationship Id="rId72" Type="http://schemas.openxmlformats.org/officeDocument/2006/relationships/tags" Target="../tags/tag657.xml"/><Relationship Id="rId71" Type="http://schemas.openxmlformats.org/officeDocument/2006/relationships/tags" Target="../tags/tag656.xml"/><Relationship Id="rId70" Type="http://schemas.openxmlformats.org/officeDocument/2006/relationships/tags" Target="../tags/tag655.xml"/><Relationship Id="rId7" Type="http://schemas.openxmlformats.org/officeDocument/2006/relationships/tags" Target="../tags/tag596.xml"/><Relationship Id="rId69" Type="http://schemas.openxmlformats.org/officeDocument/2006/relationships/tags" Target="../tags/tag654.xml"/><Relationship Id="rId68" Type="http://schemas.openxmlformats.org/officeDocument/2006/relationships/tags" Target="../tags/tag653.xml"/><Relationship Id="rId67" Type="http://schemas.openxmlformats.org/officeDocument/2006/relationships/tags" Target="../tags/tag652.xml"/><Relationship Id="rId66" Type="http://schemas.openxmlformats.org/officeDocument/2006/relationships/tags" Target="../tags/tag651.xml"/><Relationship Id="rId65" Type="http://schemas.openxmlformats.org/officeDocument/2006/relationships/tags" Target="../tags/tag650.xml"/><Relationship Id="rId64" Type="http://schemas.openxmlformats.org/officeDocument/2006/relationships/tags" Target="../tags/tag649.xml"/><Relationship Id="rId63" Type="http://schemas.openxmlformats.org/officeDocument/2006/relationships/tags" Target="../tags/tag648.xml"/><Relationship Id="rId62" Type="http://schemas.openxmlformats.org/officeDocument/2006/relationships/tags" Target="../tags/tag647.xml"/><Relationship Id="rId61" Type="http://schemas.openxmlformats.org/officeDocument/2006/relationships/tags" Target="../tags/tag646.xml"/><Relationship Id="rId60" Type="http://schemas.openxmlformats.org/officeDocument/2006/relationships/tags" Target="../tags/tag645.xml"/><Relationship Id="rId6" Type="http://schemas.openxmlformats.org/officeDocument/2006/relationships/tags" Target="../tags/tag595.xml"/><Relationship Id="rId59" Type="http://schemas.openxmlformats.org/officeDocument/2006/relationships/tags" Target="../tags/tag644.xml"/><Relationship Id="rId58" Type="http://schemas.openxmlformats.org/officeDocument/2006/relationships/tags" Target="../tags/tag643.xml"/><Relationship Id="rId57" Type="http://schemas.openxmlformats.org/officeDocument/2006/relationships/tags" Target="../tags/tag642.xml"/><Relationship Id="rId56" Type="http://schemas.openxmlformats.org/officeDocument/2006/relationships/tags" Target="../tags/tag641.xml"/><Relationship Id="rId55" Type="http://schemas.openxmlformats.org/officeDocument/2006/relationships/tags" Target="../tags/tag640.xml"/><Relationship Id="rId54" Type="http://schemas.openxmlformats.org/officeDocument/2006/relationships/tags" Target="../tags/tag639.xml"/><Relationship Id="rId53" Type="http://schemas.openxmlformats.org/officeDocument/2006/relationships/tags" Target="../tags/tag638.xml"/><Relationship Id="rId52" Type="http://schemas.openxmlformats.org/officeDocument/2006/relationships/tags" Target="../tags/tag637.xml"/><Relationship Id="rId51" Type="http://schemas.openxmlformats.org/officeDocument/2006/relationships/tags" Target="../tags/tag636.xml"/><Relationship Id="rId50" Type="http://schemas.openxmlformats.org/officeDocument/2006/relationships/tags" Target="../tags/tag635.xml"/><Relationship Id="rId5" Type="http://schemas.openxmlformats.org/officeDocument/2006/relationships/tags" Target="../tags/tag594.xml"/><Relationship Id="rId49" Type="http://schemas.openxmlformats.org/officeDocument/2006/relationships/tags" Target="../tags/tag634.xml"/><Relationship Id="rId48" Type="http://schemas.openxmlformats.org/officeDocument/2006/relationships/tags" Target="../tags/tag633.xml"/><Relationship Id="rId47" Type="http://schemas.openxmlformats.org/officeDocument/2006/relationships/tags" Target="../tags/tag632.xml"/><Relationship Id="rId46" Type="http://schemas.openxmlformats.org/officeDocument/2006/relationships/tags" Target="../tags/tag631.xml"/><Relationship Id="rId45" Type="http://schemas.openxmlformats.org/officeDocument/2006/relationships/tags" Target="../tags/tag630.xml"/><Relationship Id="rId44" Type="http://schemas.openxmlformats.org/officeDocument/2006/relationships/tags" Target="../tags/tag629.xml"/><Relationship Id="rId43" Type="http://schemas.openxmlformats.org/officeDocument/2006/relationships/tags" Target="../tags/tag628.xml"/><Relationship Id="rId42" Type="http://schemas.openxmlformats.org/officeDocument/2006/relationships/image" Target="../media/image49.svg"/><Relationship Id="rId41" Type="http://schemas.openxmlformats.org/officeDocument/2006/relationships/image" Target="../media/image48.png"/><Relationship Id="rId40" Type="http://schemas.openxmlformats.org/officeDocument/2006/relationships/tags" Target="../tags/tag627.xml"/><Relationship Id="rId4" Type="http://schemas.openxmlformats.org/officeDocument/2006/relationships/tags" Target="../tags/tag593.xml"/><Relationship Id="rId39" Type="http://schemas.openxmlformats.org/officeDocument/2006/relationships/tags" Target="../tags/tag626.xml"/><Relationship Id="rId38" Type="http://schemas.openxmlformats.org/officeDocument/2006/relationships/tags" Target="../tags/tag625.xml"/><Relationship Id="rId37" Type="http://schemas.openxmlformats.org/officeDocument/2006/relationships/tags" Target="../tags/tag624.xml"/><Relationship Id="rId36" Type="http://schemas.openxmlformats.org/officeDocument/2006/relationships/tags" Target="../tags/tag623.xml"/><Relationship Id="rId35" Type="http://schemas.openxmlformats.org/officeDocument/2006/relationships/tags" Target="../tags/tag622.xml"/><Relationship Id="rId34" Type="http://schemas.openxmlformats.org/officeDocument/2006/relationships/tags" Target="../tags/tag621.xml"/><Relationship Id="rId33" Type="http://schemas.openxmlformats.org/officeDocument/2006/relationships/tags" Target="../tags/tag620.xml"/><Relationship Id="rId32" Type="http://schemas.openxmlformats.org/officeDocument/2006/relationships/tags" Target="../tags/tag619.xml"/><Relationship Id="rId31" Type="http://schemas.openxmlformats.org/officeDocument/2006/relationships/tags" Target="../tags/tag618.xml"/><Relationship Id="rId30" Type="http://schemas.openxmlformats.org/officeDocument/2006/relationships/tags" Target="../tags/tag617.xml"/><Relationship Id="rId3" Type="http://schemas.openxmlformats.org/officeDocument/2006/relationships/tags" Target="../tags/tag592.xml"/><Relationship Id="rId29" Type="http://schemas.openxmlformats.org/officeDocument/2006/relationships/tags" Target="../tags/tag616.xml"/><Relationship Id="rId28" Type="http://schemas.openxmlformats.org/officeDocument/2006/relationships/tags" Target="../tags/tag615.xml"/><Relationship Id="rId27" Type="http://schemas.openxmlformats.org/officeDocument/2006/relationships/tags" Target="../tags/tag614.xml"/><Relationship Id="rId26" Type="http://schemas.openxmlformats.org/officeDocument/2006/relationships/tags" Target="../tags/tag613.xml"/><Relationship Id="rId25" Type="http://schemas.openxmlformats.org/officeDocument/2006/relationships/tags" Target="../tags/tag612.xml"/><Relationship Id="rId24" Type="http://schemas.openxmlformats.org/officeDocument/2006/relationships/tags" Target="../tags/tag611.xml"/><Relationship Id="rId23" Type="http://schemas.openxmlformats.org/officeDocument/2006/relationships/tags" Target="../tags/tag610.xml"/><Relationship Id="rId22" Type="http://schemas.openxmlformats.org/officeDocument/2006/relationships/tags" Target="../tags/tag609.xml"/><Relationship Id="rId21" Type="http://schemas.openxmlformats.org/officeDocument/2006/relationships/tags" Target="../tags/tag608.xml"/><Relationship Id="rId20" Type="http://schemas.openxmlformats.org/officeDocument/2006/relationships/tags" Target="../tags/tag607.xml"/><Relationship Id="rId2" Type="http://schemas.openxmlformats.org/officeDocument/2006/relationships/tags" Target="../tags/tag591.xml"/><Relationship Id="rId19" Type="http://schemas.openxmlformats.org/officeDocument/2006/relationships/tags" Target="../tags/tag606.xml"/><Relationship Id="rId18" Type="http://schemas.openxmlformats.org/officeDocument/2006/relationships/tags" Target="../tags/tag605.xml"/><Relationship Id="rId17" Type="http://schemas.openxmlformats.org/officeDocument/2006/relationships/tags" Target="../tags/tag604.xml"/><Relationship Id="rId16" Type="http://schemas.openxmlformats.org/officeDocument/2006/relationships/tags" Target="../tags/tag603.xml"/><Relationship Id="rId15" Type="http://schemas.openxmlformats.org/officeDocument/2006/relationships/tags" Target="../tags/tag602.xml"/><Relationship Id="rId14" Type="http://schemas.openxmlformats.org/officeDocument/2006/relationships/tags" Target="../tags/tag601.xml"/><Relationship Id="rId13" Type="http://schemas.openxmlformats.org/officeDocument/2006/relationships/tags" Target="../tags/tag600.xml"/><Relationship Id="rId12" Type="http://schemas.openxmlformats.org/officeDocument/2006/relationships/tags" Target="../tags/tag599.xml"/><Relationship Id="rId11" Type="http://schemas.openxmlformats.org/officeDocument/2006/relationships/image" Target="../media/image8.svg"/><Relationship Id="rId10" Type="http://schemas.openxmlformats.org/officeDocument/2006/relationships/image" Target="../media/image47.png"/><Relationship Id="rId1" Type="http://schemas.openxmlformats.org/officeDocument/2006/relationships/tags" Target="../tags/tag590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661.xml"/><Relationship Id="rId2" Type="http://schemas.openxmlformats.org/officeDocument/2006/relationships/tags" Target="../tags/tag660.xml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670.xml"/><Relationship Id="rId8" Type="http://schemas.openxmlformats.org/officeDocument/2006/relationships/tags" Target="../tags/tag669.xml"/><Relationship Id="rId7" Type="http://schemas.openxmlformats.org/officeDocument/2006/relationships/tags" Target="../tags/tag668.xml"/><Relationship Id="rId6" Type="http://schemas.openxmlformats.org/officeDocument/2006/relationships/tags" Target="../tags/tag667.xml"/><Relationship Id="rId50" Type="http://schemas.openxmlformats.org/officeDocument/2006/relationships/slideLayout" Target="../slideLayouts/slideLayout6.xml"/><Relationship Id="rId5" Type="http://schemas.openxmlformats.org/officeDocument/2006/relationships/tags" Target="../tags/tag666.xml"/><Relationship Id="rId49" Type="http://schemas.openxmlformats.org/officeDocument/2006/relationships/tags" Target="../tags/tag706.xml"/><Relationship Id="rId48" Type="http://schemas.openxmlformats.org/officeDocument/2006/relationships/tags" Target="../tags/tag705.xml"/><Relationship Id="rId47" Type="http://schemas.openxmlformats.org/officeDocument/2006/relationships/tags" Target="../tags/tag704.xml"/><Relationship Id="rId46" Type="http://schemas.openxmlformats.org/officeDocument/2006/relationships/tags" Target="../tags/tag703.xml"/><Relationship Id="rId45" Type="http://schemas.openxmlformats.org/officeDocument/2006/relationships/tags" Target="../tags/tag702.xml"/><Relationship Id="rId44" Type="http://schemas.openxmlformats.org/officeDocument/2006/relationships/tags" Target="../tags/tag701.xml"/><Relationship Id="rId43" Type="http://schemas.openxmlformats.org/officeDocument/2006/relationships/tags" Target="../tags/tag700.xml"/><Relationship Id="rId42" Type="http://schemas.openxmlformats.org/officeDocument/2006/relationships/tags" Target="../tags/tag699.xml"/><Relationship Id="rId41" Type="http://schemas.openxmlformats.org/officeDocument/2006/relationships/tags" Target="../tags/tag698.xml"/><Relationship Id="rId40" Type="http://schemas.openxmlformats.org/officeDocument/2006/relationships/tags" Target="../tags/tag697.xml"/><Relationship Id="rId4" Type="http://schemas.openxmlformats.org/officeDocument/2006/relationships/tags" Target="../tags/tag665.xml"/><Relationship Id="rId39" Type="http://schemas.openxmlformats.org/officeDocument/2006/relationships/tags" Target="../tags/tag696.xml"/><Relationship Id="rId38" Type="http://schemas.openxmlformats.org/officeDocument/2006/relationships/tags" Target="../tags/tag695.xml"/><Relationship Id="rId37" Type="http://schemas.openxmlformats.org/officeDocument/2006/relationships/tags" Target="../tags/tag694.xml"/><Relationship Id="rId36" Type="http://schemas.openxmlformats.org/officeDocument/2006/relationships/tags" Target="../tags/tag693.xml"/><Relationship Id="rId35" Type="http://schemas.openxmlformats.org/officeDocument/2006/relationships/tags" Target="../tags/tag692.xml"/><Relationship Id="rId34" Type="http://schemas.openxmlformats.org/officeDocument/2006/relationships/tags" Target="../tags/tag691.xml"/><Relationship Id="rId33" Type="http://schemas.openxmlformats.org/officeDocument/2006/relationships/tags" Target="../tags/tag690.xml"/><Relationship Id="rId32" Type="http://schemas.openxmlformats.org/officeDocument/2006/relationships/tags" Target="../tags/tag689.xml"/><Relationship Id="rId31" Type="http://schemas.openxmlformats.org/officeDocument/2006/relationships/tags" Target="../tags/tag688.xml"/><Relationship Id="rId30" Type="http://schemas.openxmlformats.org/officeDocument/2006/relationships/tags" Target="../tags/tag687.xml"/><Relationship Id="rId3" Type="http://schemas.openxmlformats.org/officeDocument/2006/relationships/tags" Target="../tags/tag664.xml"/><Relationship Id="rId29" Type="http://schemas.openxmlformats.org/officeDocument/2006/relationships/tags" Target="../tags/tag686.xml"/><Relationship Id="rId28" Type="http://schemas.openxmlformats.org/officeDocument/2006/relationships/image" Target="../media/image55.svg"/><Relationship Id="rId27" Type="http://schemas.openxmlformats.org/officeDocument/2006/relationships/image" Target="../media/image54.png"/><Relationship Id="rId26" Type="http://schemas.openxmlformats.org/officeDocument/2006/relationships/tags" Target="../tags/tag685.xml"/><Relationship Id="rId25" Type="http://schemas.openxmlformats.org/officeDocument/2006/relationships/tags" Target="../tags/tag684.xml"/><Relationship Id="rId24" Type="http://schemas.openxmlformats.org/officeDocument/2006/relationships/tags" Target="../tags/tag683.xml"/><Relationship Id="rId23" Type="http://schemas.openxmlformats.org/officeDocument/2006/relationships/tags" Target="../tags/tag682.xml"/><Relationship Id="rId22" Type="http://schemas.openxmlformats.org/officeDocument/2006/relationships/tags" Target="../tags/tag681.xml"/><Relationship Id="rId21" Type="http://schemas.openxmlformats.org/officeDocument/2006/relationships/tags" Target="../tags/tag680.xml"/><Relationship Id="rId20" Type="http://schemas.openxmlformats.org/officeDocument/2006/relationships/tags" Target="../tags/tag679.xml"/><Relationship Id="rId2" Type="http://schemas.openxmlformats.org/officeDocument/2006/relationships/tags" Target="../tags/tag663.xml"/><Relationship Id="rId19" Type="http://schemas.openxmlformats.org/officeDocument/2006/relationships/tags" Target="../tags/tag678.xml"/><Relationship Id="rId18" Type="http://schemas.openxmlformats.org/officeDocument/2006/relationships/tags" Target="../tags/tag677.xml"/><Relationship Id="rId17" Type="http://schemas.openxmlformats.org/officeDocument/2006/relationships/tags" Target="../tags/tag676.xml"/><Relationship Id="rId16" Type="http://schemas.openxmlformats.org/officeDocument/2006/relationships/tags" Target="../tags/tag675.xml"/><Relationship Id="rId15" Type="http://schemas.openxmlformats.org/officeDocument/2006/relationships/tags" Target="../tags/tag674.xml"/><Relationship Id="rId14" Type="http://schemas.openxmlformats.org/officeDocument/2006/relationships/image" Target="../media/image53.svg"/><Relationship Id="rId13" Type="http://schemas.openxmlformats.org/officeDocument/2006/relationships/image" Target="../media/image52.png"/><Relationship Id="rId12" Type="http://schemas.openxmlformats.org/officeDocument/2006/relationships/tags" Target="../tags/tag673.xml"/><Relationship Id="rId11" Type="http://schemas.openxmlformats.org/officeDocument/2006/relationships/tags" Target="../tags/tag672.xml"/><Relationship Id="rId10" Type="http://schemas.openxmlformats.org/officeDocument/2006/relationships/tags" Target="../tags/tag671.xml"/><Relationship Id="rId1" Type="http://schemas.openxmlformats.org/officeDocument/2006/relationships/tags" Target="../tags/tag662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1" Type="http://schemas.openxmlformats.org/officeDocument/2006/relationships/slideLayout" Target="../slideLayouts/slideLayout6.xml"/><Relationship Id="rId80" Type="http://schemas.openxmlformats.org/officeDocument/2006/relationships/tags" Target="../tags/tag782.xml"/><Relationship Id="rId8" Type="http://schemas.openxmlformats.org/officeDocument/2006/relationships/tags" Target="../tags/tag714.xml"/><Relationship Id="rId79" Type="http://schemas.openxmlformats.org/officeDocument/2006/relationships/tags" Target="../tags/tag781.xml"/><Relationship Id="rId78" Type="http://schemas.openxmlformats.org/officeDocument/2006/relationships/tags" Target="../tags/tag780.xml"/><Relationship Id="rId77" Type="http://schemas.openxmlformats.org/officeDocument/2006/relationships/tags" Target="../tags/tag779.xml"/><Relationship Id="rId76" Type="http://schemas.openxmlformats.org/officeDocument/2006/relationships/tags" Target="../tags/tag778.xml"/><Relationship Id="rId75" Type="http://schemas.openxmlformats.org/officeDocument/2006/relationships/tags" Target="../tags/tag777.xml"/><Relationship Id="rId74" Type="http://schemas.openxmlformats.org/officeDocument/2006/relationships/tags" Target="../tags/tag776.xml"/><Relationship Id="rId73" Type="http://schemas.openxmlformats.org/officeDocument/2006/relationships/tags" Target="../tags/tag775.xml"/><Relationship Id="rId72" Type="http://schemas.openxmlformats.org/officeDocument/2006/relationships/tags" Target="../tags/tag774.xml"/><Relationship Id="rId71" Type="http://schemas.openxmlformats.org/officeDocument/2006/relationships/tags" Target="../tags/tag773.xml"/><Relationship Id="rId70" Type="http://schemas.openxmlformats.org/officeDocument/2006/relationships/tags" Target="../tags/tag772.xml"/><Relationship Id="rId7" Type="http://schemas.openxmlformats.org/officeDocument/2006/relationships/tags" Target="../tags/tag713.xml"/><Relationship Id="rId69" Type="http://schemas.openxmlformats.org/officeDocument/2006/relationships/tags" Target="../tags/tag771.xml"/><Relationship Id="rId68" Type="http://schemas.openxmlformats.org/officeDocument/2006/relationships/tags" Target="../tags/tag770.xml"/><Relationship Id="rId67" Type="http://schemas.openxmlformats.org/officeDocument/2006/relationships/tags" Target="../tags/tag769.xml"/><Relationship Id="rId66" Type="http://schemas.openxmlformats.org/officeDocument/2006/relationships/tags" Target="../tags/tag768.xml"/><Relationship Id="rId65" Type="http://schemas.openxmlformats.org/officeDocument/2006/relationships/tags" Target="../tags/tag767.xml"/><Relationship Id="rId64" Type="http://schemas.openxmlformats.org/officeDocument/2006/relationships/tags" Target="../tags/tag766.xml"/><Relationship Id="rId63" Type="http://schemas.openxmlformats.org/officeDocument/2006/relationships/tags" Target="../tags/tag765.xml"/><Relationship Id="rId62" Type="http://schemas.openxmlformats.org/officeDocument/2006/relationships/tags" Target="../tags/tag764.xml"/><Relationship Id="rId61" Type="http://schemas.openxmlformats.org/officeDocument/2006/relationships/tags" Target="../tags/tag763.xml"/><Relationship Id="rId60" Type="http://schemas.openxmlformats.org/officeDocument/2006/relationships/tags" Target="../tags/tag762.xml"/><Relationship Id="rId6" Type="http://schemas.openxmlformats.org/officeDocument/2006/relationships/tags" Target="../tags/tag712.xml"/><Relationship Id="rId59" Type="http://schemas.openxmlformats.org/officeDocument/2006/relationships/tags" Target="../tags/tag761.xml"/><Relationship Id="rId58" Type="http://schemas.openxmlformats.org/officeDocument/2006/relationships/tags" Target="../tags/tag760.xml"/><Relationship Id="rId57" Type="http://schemas.openxmlformats.org/officeDocument/2006/relationships/tags" Target="../tags/tag759.xml"/><Relationship Id="rId56" Type="http://schemas.openxmlformats.org/officeDocument/2006/relationships/tags" Target="../tags/tag758.xml"/><Relationship Id="rId55" Type="http://schemas.openxmlformats.org/officeDocument/2006/relationships/tags" Target="../tags/tag757.xml"/><Relationship Id="rId54" Type="http://schemas.openxmlformats.org/officeDocument/2006/relationships/tags" Target="../tags/tag756.xml"/><Relationship Id="rId53" Type="http://schemas.openxmlformats.org/officeDocument/2006/relationships/tags" Target="../tags/tag755.xml"/><Relationship Id="rId52" Type="http://schemas.openxmlformats.org/officeDocument/2006/relationships/tags" Target="../tags/tag754.xml"/><Relationship Id="rId51" Type="http://schemas.openxmlformats.org/officeDocument/2006/relationships/tags" Target="../tags/tag753.xml"/><Relationship Id="rId50" Type="http://schemas.openxmlformats.org/officeDocument/2006/relationships/tags" Target="../tags/tag752.xml"/><Relationship Id="rId5" Type="http://schemas.openxmlformats.org/officeDocument/2006/relationships/tags" Target="../tags/tag711.xml"/><Relationship Id="rId49" Type="http://schemas.openxmlformats.org/officeDocument/2006/relationships/tags" Target="../tags/tag751.xml"/><Relationship Id="rId48" Type="http://schemas.openxmlformats.org/officeDocument/2006/relationships/tags" Target="../tags/tag750.xml"/><Relationship Id="rId47" Type="http://schemas.openxmlformats.org/officeDocument/2006/relationships/tags" Target="../tags/tag749.xml"/><Relationship Id="rId46" Type="http://schemas.openxmlformats.org/officeDocument/2006/relationships/tags" Target="../tags/tag748.xml"/><Relationship Id="rId45" Type="http://schemas.openxmlformats.org/officeDocument/2006/relationships/tags" Target="../tags/tag747.xml"/><Relationship Id="rId44" Type="http://schemas.openxmlformats.org/officeDocument/2006/relationships/image" Target="../media/image57.svg"/><Relationship Id="rId43" Type="http://schemas.openxmlformats.org/officeDocument/2006/relationships/image" Target="../media/image56.png"/><Relationship Id="rId42" Type="http://schemas.openxmlformats.org/officeDocument/2006/relationships/tags" Target="../tags/tag746.xml"/><Relationship Id="rId41" Type="http://schemas.openxmlformats.org/officeDocument/2006/relationships/tags" Target="../tags/tag745.xml"/><Relationship Id="rId40" Type="http://schemas.openxmlformats.org/officeDocument/2006/relationships/tags" Target="../tags/tag744.xml"/><Relationship Id="rId4" Type="http://schemas.openxmlformats.org/officeDocument/2006/relationships/tags" Target="../tags/tag710.xml"/><Relationship Id="rId39" Type="http://schemas.openxmlformats.org/officeDocument/2006/relationships/tags" Target="../tags/tag743.xml"/><Relationship Id="rId38" Type="http://schemas.openxmlformats.org/officeDocument/2006/relationships/tags" Target="../tags/tag742.xml"/><Relationship Id="rId37" Type="http://schemas.openxmlformats.org/officeDocument/2006/relationships/tags" Target="../tags/tag741.xml"/><Relationship Id="rId36" Type="http://schemas.openxmlformats.org/officeDocument/2006/relationships/tags" Target="../tags/tag740.xml"/><Relationship Id="rId35" Type="http://schemas.openxmlformats.org/officeDocument/2006/relationships/tags" Target="../tags/tag739.xml"/><Relationship Id="rId34" Type="http://schemas.openxmlformats.org/officeDocument/2006/relationships/tags" Target="../tags/tag738.xml"/><Relationship Id="rId33" Type="http://schemas.openxmlformats.org/officeDocument/2006/relationships/tags" Target="../tags/tag737.xml"/><Relationship Id="rId32" Type="http://schemas.openxmlformats.org/officeDocument/2006/relationships/tags" Target="../tags/tag736.xml"/><Relationship Id="rId31" Type="http://schemas.openxmlformats.org/officeDocument/2006/relationships/tags" Target="../tags/tag735.xml"/><Relationship Id="rId30" Type="http://schemas.openxmlformats.org/officeDocument/2006/relationships/tags" Target="../tags/tag734.xml"/><Relationship Id="rId3" Type="http://schemas.openxmlformats.org/officeDocument/2006/relationships/tags" Target="../tags/tag709.xml"/><Relationship Id="rId29" Type="http://schemas.openxmlformats.org/officeDocument/2006/relationships/tags" Target="../tags/tag733.xml"/><Relationship Id="rId28" Type="http://schemas.openxmlformats.org/officeDocument/2006/relationships/tags" Target="../tags/tag732.xml"/><Relationship Id="rId27" Type="http://schemas.openxmlformats.org/officeDocument/2006/relationships/tags" Target="../tags/tag731.xml"/><Relationship Id="rId26" Type="http://schemas.openxmlformats.org/officeDocument/2006/relationships/tags" Target="../tags/tag730.xml"/><Relationship Id="rId25" Type="http://schemas.openxmlformats.org/officeDocument/2006/relationships/tags" Target="../tags/tag729.xml"/><Relationship Id="rId24" Type="http://schemas.openxmlformats.org/officeDocument/2006/relationships/tags" Target="../tags/tag728.xml"/><Relationship Id="rId23" Type="http://schemas.openxmlformats.org/officeDocument/2006/relationships/tags" Target="../tags/tag727.xml"/><Relationship Id="rId22" Type="http://schemas.openxmlformats.org/officeDocument/2006/relationships/tags" Target="../tags/tag726.xml"/><Relationship Id="rId21" Type="http://schemas.openxmlformats.org/officeDocument/2006/relationships/tags" Target="../tags/tag725.xml"/><Relationship Id="rId20" Type="http://schemas.openxmlformats.org/officeDocument/2006/relationships/tags" Target="../tags/tag724.xml"/><Relationship Id="rId2" Type="http://schemas.openxmlformats.org/officeDocument/2006/relationships/tags" Target="../tags/tag708.xml"/><Relationship Id="rId19" Type="http://schemas.openxmlformats.org/officeDocument/2006/relationships/tags" Target="../tags/tag723.xml"/><Relationship Id="rId18" Type="http://schemas.openxmlformats.org/officeDocument/2006/relationships/tags" Target="../tags/tag722.xml"/><Relationship Id="rId17" Type="http://schemas.openxmlformats.org/officeDocument/2006/relationships/tags" Target="../tags/tag721.xml"/><Relationship Id="rId16" Type="http://schemas.openxmlformats.org/officeDocument/2006/relationships/tags" Target="../tags/tag720.xml"/><Relationship Id="rId15" Type="http://schemas.openxmlformats.org/officeDocument/2006/relationships/tags" Target="../tags/tag719.xml"/><Relationship Id="rId14" Type="http://schemas.openxmlformats.org/officeDocument/2006/relationships/tags" Target="../tags/tag718.xml"/><Relationship Id="rId13" Type="http://schemas.openxmlformats.org/officeDocument/2006/relationships/tags" Target="../tags/tag717.xml"/><Relationship Id="rId12" Type="http://schemas.openxmlformats.org/officeDocument/2006/relationships/tags" Target="../tags/tag716.xml"/><Relationship Id="rId11" Type="http://schemas.openxmlformats.org/officeDocument/2006/relationships/tags" Target="../tags/tag715.xml"/><Relationship Id="rId10" Type="http://schemas.openxmlformats.org/officeDocument/2006/relationships/image" Target="../media/image20.svg"/><Relationship Id="rId1" Type="http://schemas.openxmlformats.org/officeDocument/2006/relationships/tags" Target="../tags/tag70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789.xml"/><Relationship Id="rId8" Type="http://schemas.openxmlformats.org/officeDocument/2006/relationships/tags" Target="../tags/tag788.xml"/><Relationship Id="rId7" Type="http://schemas.openxmlformats.org/officeDocument/2006/relationships/tags" Target="../tags/tag787.xml"/><Relationship Id="rId6" Type="http://schemas.openxmlformats.org/officeDocument/2006/relationships/image" Target="../media/image59.svg"/><Relationship Id="rId5" Type="http://schemas.openxmlformats.org/officeDocument/2006/relationships/image" Target="../media/image58.png"/><Relationship Id="rId4" Type="http://schemas.openxmlformats.org/officeDocument/2006/relationships/tags" Target="../tags/tag786.xml"/><Relationship Id="rId3" Type="http://schemas.openxmlformats.org/officeDocument/2006/relationships/tags" Target="../tags/tag785.xml"/><Relationship Id="rId26" Type="http://schemas.openxmlformats.org/officeDocument/2006/relationships/slideLayout" Target="../slideLayouts/slideLayout6.xml"/><Relationship Id="rId25" Type="http://schemas.openxmlformats.org/officeDocument/2006/relationships/tags" Target="../tags/tag803.xml"/><Relationship Id="rId24" Type="http://schemas.openxmlformats.org/officeDocument/2006/relationships/tags" Target="../tags/tag802.xml"/><Relationship Id="rId23" Type="http://schemas.openxmlformats.org/officeDocument/2006/relationships/tags" Target="../tags/tag801.xml"/><Relationship Id="rId22" Type="http://schemas.openxmlformats.org/officeDocument/2006/relationships/tags" Target="../tags/tag800.xml"/><Relationship Id="rId21" Type="http://schemas.openxmlformats.org/officeDocument/2006/relationships/tags" Target="../tags/tag799.xml"/><Relationship Id="rId20" Type="http://schemas.openxmlformats.org/officeDocument/2006/relationships/tags" Target="../tags/tag798.xml"/><Relationship Id="rId2" Type="http://schemas.openxmlformats.org/officeDocument/2006/relationships/tags" Target="../tags/tag784.xml"/><Relationship Id="rId19" Type="http://schemas.openxmlformats.org/officeDocument/2006/relationships/tags" Target="../tags/tag797.xml"/><Relationship Id="rId18" Type="http://schemas.openxmlformats.org/officeDocument/2006/relationships/tags" Target="../tags/tag796.xml"/><Relationship Id="rId17" Type="http://schemas.openxmlformats.org/officeDocument/2006/relationships/tags" Target="../tags/tag795.xml"/><Relationship Id="rId16" Type="http://schemas.openxmlformats.org/officeDocument/2006/relationships/tags" Target="../tags/tag794.xml"/><Relationship Id="rId15" Type="http://schemas.openxmlformats.org/officeDocument/2006/relationships/tags" Target="../tags/tag793.xml"/><Relationship Id="rId14" Type="http://schemas.openxmlformats.org/officeDocument/2006/relationships/tags" Target="../tags/tag792.xml"/><Relationship Id="rId13" Type="http://schemas.openxmlformats.org/officeDocument/2006/relationships/tags" Target="../tags/tag791.xml"/><Relationship Id="rId12" Type="http://schemas.openxmlformats.org/officeDocument/2006/relationships/image" Target="../media/image61.svg"/><Relationship Id="rId11" Type="http://schemas.openxmlformats.org/officeDocument/2006/relationships/image" Target="../media/image60.png"/><Relationship Id="rId10" Type="http://schemas.openxmlformats.org/officeDocument/2006/relationships/tags" Target="../tags/tag790.xml"/><Relationship Id="rId1" Type="http://schemas.openxmlformats.org/officeDocument/2006/relationships/tags" Target="../tags/tag78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812.xml"/><Relationship Id="rId8" Type="http://schemas.openxmlformats.org/officeDocument/2006/relationships/tags" Target="../tags/tag811.xml"/><Relationship Id="rId7" Type="http://schemas.openxmlformats.org/officeDocument/2006/relationships/tags" Target="../tags/tag810.xml"/><Relationship Id="rId6" Type="http://schemas.openxmlformats.org/officeDocument/2006/relationships/tags" Target="../tags/tag809.xml"/><Relationship Id="rId5" Type="http://schemas.openxmlformats.org/officeDocument/2006/relationships/tags" Target="../tags/tag808.xml"/><Relationship Id="rId4" Type="http://schemas.openxmlformats.org/officeDocument/2006/relationships/tags" Target="../tags/tag807.xml"/><Relationship Id="rId3" Type="http://schemas.openxmlformats.org/officeDocument/2006/relationships/tags" Target="../tags/tag806.xml"/><Relationship Id="rId21" Type="http://schemas.openxmlformats.org/officeDocument/2006/relationships/slideLayout" Target="../slideLayouts/slideLayout6.xml"/><Relationship Id="rId20" Type="http://schemas.openxmlformats.org/officeDocument/2006/relationships/tags" Target="../tags/tag823.xml"/><Relationship Id="rId2" Type="http://schemas.openxmlformats.org/officeDocument/2006/relationships/tags" Target="../tags/tag805.xml"/><Relationship Id="rId19" Type="http://schemas.openxmlformats.org/officeDocument/2006/relationships/tags" Target="../tags/tag822.xml"/><Relationship Id="rId18" Type="http://schemas.openxmlformats.org/officeDocument/2006/relationships/tags" Target="../tags/tag821.xml"/><Relationship Id="rId17" Type="http://schemas.openxmlformats.org/officeDocument/2006/relationships/tags" Target="../tags/tag820.xml"/><Relationship Id="rId16" Type="http://schemas.openxmlformats.org/officeDocument/2006/relationships/tags" Target="../tags/tag819.xml"/><Relationship Id="rId15" Type="http://schemas.openxmlformats.org/officeDocument/2006/relationships/tags" Target="../tags/tag818.xml"/><Relationship Id="rId14" Type="http://schemas.openxmlformats.org/officeDocument/2006/relationships/tags" Target="../tags/tag817.xml"/><Relationship Id="rId13" Type="http://schemas.openxmlformats.org/officeDocument/2006/relationships/tags" Target="../tags/tag816.xml"/><Relationship Id="rId12" Type="http://schemas.openxmlformats.org/officeDocument/2006/relationships/tags" Target="../tags/tag815.xml"/><Relationship Id="rId11" Type="http://schemas.openxmlformats.org/officeDocument/2006/relationships/tags" Target="../tags/tag814.xml"/><Relationship Id="rId10" Type="http://schemas.openxmlformats.org/officeDocument/2006/relationships/tags" Target="../tags/tag813.xml"/><Relationship Id="rId1" Type="http://schemas.openxmlformats.org/officeDocument/2006/relationships/tags" Target="../tags/tag804.xml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825.xml"/><Relationship Id="rId2" Type="http://schemas.openxmlformats.org/officeDocument/2006/relationships/tags" Target="../tags/tag824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1352550" y="2325370"/>
            <a:ext cx="9486900" cy="970915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89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清风迎“双节”</a:t>
            </a:r>
            <a:r>
              <a:rPr lang="zh-CN" altLang="en-US" sz="489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，拒腐筑防线</a:t>
            </a:r>
            <a:br>
              <a:rPr lang="zh-CN" altLang="en-US" sz="489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br>
              <a:rPr lang="zh-CN" altLang="en-US" sz="4890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r>
              <a:rPr lang="zh-CN" altLang="en-US" sz="2665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主讲人：</a:t>
            </a:r>
            <a:r>
              <a:rPr lang="en-US" altLang="zh-CN" sz="2665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A</a:t>
            </a:r>
            <a:r>
              <a:rPr lang="zh-CN" altLang="en-US" sz="2665"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书记</a:t>
            </a:r>
            <a:endParaRPr lang="zh-CN" altLang="en-US" sz="2665"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1352550" y="387350"/>
            <a:ext cx="9486900" cy="970915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</a:bodyPr>
          <a:lstStyle/>
          <a:p>
            <a:r>
              <a:rPr lang="zh-CN" altLang="en-US" sz="489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前</a:t>
            </a:r>
            <a:r>
              <a:rPr lang="en-US" altLang="zh-CN" sz="489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489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言</a:t>
            </a:r>
            <a:br>
              <a:rPr lang="zh-CN" altLang="en-US" sz="4890"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</a:br>
            <a:endParaRPr lang="zh-CN" altLang="en-US" sz="4890"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05510" y="1358265"/>
            <a:ext cx="10371455" cy="267652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廉不廉，看过年；洁不洁，看过节。中秋、国庆双节将至，既是万家团圆的美好时节，也是检验党风政风的关键节点，更是持续深化作风建设的重要关口。节日互致问候、礼尚往来本是中华传统民俗，但少数别有用心之人，借机把正常人情异化为攀附权力、谋取私利的 “单边献礼”，将节日当成拉关系、找门路的窗口期，把传统礼仪和利益交换捆绑在一起，借过节之名，行违纪违法之实。这类 “糖衣炮弹”，不仅破坏清朗祥和的节日氛围，扭曲淳朴民风，更侵蚀党员干部的纪律防线，滋生腐败问题。</a:t>
            </a:r>
            <a:endParaRPr lang="zh-CN" altLang="en-US" sz="24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802005" y="1139825"/>
            <a:ext cx="10504805" cy="0"/>
          </a:xfrm>
          <a:prstGeom prst="line">
            <a:avLst/>
          </a:prstGeom>
          <a:ln w="38100" cmpd="sng">
            <a:solidFill>
              <a:srgbClr val="FF0000"/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06"/>
          <a:stretch>
            <a:fillRect/>
          </a:stretch>
        </p:blipFill>
        <p:spPr>
          <a:xfrm>
            <a:off x="-6528" y="5249790"/>
            <a:ext cx="12204877" cy="1607575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124450" y="309880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lang="zh-CN" altLang="en-US" sz="4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目</a:t>
            </a:r>
            <a:r>
              <a:rPr lang="en-US" altLang="zh-CN" sz="4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</a:t>
            </a:r>
            <a:r>
              <a:rPr lang="zh-CN" altLang="en-US" sz="42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录</a:t>
            </a:r>
            <a:endParaRPr lang="zh-CN" altLang="en-US" sz="4200" b="1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 flipV="1">
            <a:off x="537845" y="1349375"/>
            <a:ext cx="1111631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0 w 4140"/>
              <a:gd name="p0y0" fmla="*/ 0 h 5085"/>
              <a:gd name="p0x1" fmla="*/ 3840 w 4140"/>
              <a:gd name="p0y1" fmla="*/ 0 h 5085"/>
              <a:gd name="p0x2" fmla="*/ 4005 w 4140"/>
              <a:gd name="p0y2" fmla="*/ 0 h 5085"/>
              <a:gd name="p0x3" fmla="*/ 4140 w 4140"/>
              <a:gd name="p0y3" fmla="*/ 134 h 5085"/>
              <a:gd name="p0x4" fmla="*/ 4140 w 4140"/>
              <a:gd name="p0y4" fmla="*/ 300 h 5085"/>
              <a:gd name="p0x5" fmla="*/ 4140 w 4140"/>
              <a:gd name="p0y5" fmla="*/ 4785 h 5085"/>
              <a:gd name="p0x6" fmla="*/ 4140 w 4140"/>
              <a:gd name="p0y6" fmla="*/ 4950 h 5085"/>
              <a:gd name="p0x7" fmla="*/ 4005 w 4140"/>
              <a:gd name="p0y7" fmla="*/ 5085 h 5085"/>
              <a:gd name="p0x8" fmla="*/ 3840 w 4140"/>
              <a:gd name="p0y8" fmla="*/ 5085 h 5085"/>
              <a:gd name="p0x9" fmla="*/ 300 w 4140"/>
              <a:gd name="p0y9" fmla="*/ 5085 h 5085"/>
              <a:gd name="p0x10" fmla="*/ 134 w 4140"/>
              <a:gd name="p0y10" fmla="*/ 5085 h 5085"/>
              <a:gd name="p0x11" fmla="*/ 0 w 4140"/>
              <a:gd name="p0y11" fmla="*/ 4950 h 5085"/>
              <a:gd name="p0x12" fmla="*/ 0 w 4140"/>
              <a:gd name="p0y12" fmla="*/ 4785 h 5085"/>
              <a:gd name="p0x13" fmla="*/ 0 w 4140"/>
              <a:gd name="p0y13" fmla="*/ 300 h 5085"/>
              <a:gd name="p0x14" fmla="*/ 0 w 4140"/>
              <a:gd name="p0y14" fmla="*/ 134 h 5085"/>
              <a:gd name="p0x15" fmla="*/ 134 w 4140"/>
              <a:gd name="p0y15" fmla="*/ 0 h 5085"/>
              <a:gd name="p0x16" fmla="*/ 300 w 4140"/>
              <a:gd name="p0y16" fmla="*/ 0 h 508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69532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3600" b="1">
                <a:solidFill>
                  <a:srgbClr val="BC0300"/>
                </a:solidFill>
                <a:latin typeface="汉仪大宋简" panose="02010600000101010101" charset="-122"/>
                <a:ea typeface="汉仪大宋简" panose="02010600000101010101" charset="-122"/>
              </a:rPr>
              <a:t>01</a:t>
            </a:r>
            <a:endParaRPr sz="3600" b="1">
              <a:solidFill>
                <a:srgbClr val="BC0300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7" name="矩形 6"/>
          <p:cNvSpPr/>
          <p:nvPr>
            <p:custDataLst>
              <p:tags r:id="rId5"/>
            </p:custDataLst>
          </p:nvPr>
        </p:nvSpPr>
        <p:spPr>
          <a:xfrm>
            <a:off x="695325" y="3790950"/>
            <a:ext cx="2314575" cy="9525"/>
          </a:xfrm>
          <a:prstGeom prst="rect">
            <a:avLst/>
          </a:prstGeom>
          <a:solidFill>
            <a:srgbClr val="391E1E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69532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月圆</a:t>
            </a:r>
            <a:r>
              <a:rPr sz="2000" b="1">
                <a:solidFill>
                  <a:schemeClr val="accent1"/>
                </a:solidFill>
                <a:latin typeface="汉仪大宋简" panose="02010600000101010101" charset="-122"/>
                <a:ea typeface="汉仪大宋简" panose="02010600000101010101" charset="-122"/>
              </a:rPr>
              <a:t>思戒尺</a:t>
            </a:r>
            <a:endParaRPr sz="2000" b="1">
              <a:solidFill>
                <a:schemeClr val="accent1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69532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>
                <a:solidFill>
                  <a:srgbClr val="391E1E">
                    <a:alpha val="72157"/>
                  </a:srgbClr>
                </a:solidFill>
                <a:latin typeface="汉仪大宋简" panose="02010600000101010101" charset="-122"/>
                <a:ea typeface="汉仪大宋简" panose="02010600000101010101" charset="-122"/>
              </a:rPr>
              <a:t>越是人情浓时越要保持清醒</a:t>
            </a:r>
            <a:endParaRPr sz="2000">
              <a:solidFill>
                <a:srgbClr val="391E1E">
                  <a:alpha val="72157"/>
                </a:srgbClr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336677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0 w 4140"/>
              <a:gd name="p0y0" fmla="*/ 0 h 5085"/>
              <a:gd name="p0x1" fmla="*/ 3840 w 4140"/>
              <a:gd name="p0y1" fmla="*/ 0 h 5085"/>
              <a:gd name="p0x2" fmla="*/ 4005 w 4140"/>
              <a:gd name="p0y2" fmla="*/ 0 h 5085"/>
              <a:gd name="p0x3" fmla="*/ 4140 w 4140"/>
              <a:gd name="p0y3" fmla="*/ 134 h 5085"/>
              <a:gd name="p0x4" fmla="*/ 4140 w 4140"/>
              <a:gd name="p0y4" fmla="*/ 300 h 5085"/>
              <a:gd name="p0x5" fmla="*/ 4140 w 4140"/>
              <a:gd name="p0y5" fmla="*/ 4785 h 5085"/>
              <a:gd name="p0x6" fmla="*/ 4140 w 4140"/>
              <a:gd name="p0y6" fmla="*/ 4950 h 5085"/>
              <a:gd name="p0x7" fmla="*/ 4005 w 4140"/>
              <a:gd name="p0y7" fmla="*/ 5085 h 5085"/>
              <a:gd name="p0x8" fmla="*/ 3840 w 4140"/>
              <a:gd name="p0y8" fmla="*/ 5085 h 5085"/>
              <a:gd name="p0x9" fmla="*/ 300 w 4140"/>
              <a:gd name="p0y9" fmla="*/ 5085 h 5085"/>
              <a:gd name="p0x10" fmla="*/ 134 w 4140"/>
              <a:gd name="p0y10" fmla="*/ 5085 h 5085"/>
              <a:gd name="p0x11" fmla="*/ 0 w 4140"/>
              <a:gd name="p0y11" fmla="*/ 4950 h 5085"/>
              <a:gd name="p0x12" fmla="*/ 0 w 4140"/>
              <a:gd name="p0y12" fmla="*/ 4785 h 5085"/>
              <a:gd name="p0x13" fmla="*/ 0 w 4140"/>
              <a:gd name="p0y13" fmla="*/ 300 h 5085"/>
              <a:gd name="p0x14" fmla="*/ 0 w 4140"/>
              <a:gd name="p0y14" fmla="*/ 134 h 5085"/>
              <a:gd name="p0x15" fmla="*/ 134 w 4140"/>
              <a:gd name="p0y15" fmla="*/ 0 h 5085"/>
              <a:gd name="p0x16" fmla="*/ 300 w 4140"/>
              <a:gd name="p0y16" fmla="*/ 0 h 508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352425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3600" b="1">
                <a:solidFill>
                  <a:srgbClr val="BC0300"/>
                </a:solidFill>
                <a:latin typeface="汉仪大宋简" panose="02010600000101010101" charset="-122"/>
                <a:ea typeface="汉仪大宋简" panose="02010600000101010101" charset="-122"/>
              </a:rPr>
              <a:t>02</a:t>
            </a:r>
            <a:endParaRPr sz="3600" b="1">
              <a:solidFill>
                <a:srgbClr val="BC0300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10"/>
            </p:custDataLst>
          </p:nvPr>
        </p:nvSpPr>
        <p:spPr>
          <a:xfrm>
            <a:off x="3524250" y="3790950"/>
            <a:ext cx="2314575" cy="9525"/>
          </a:xfrm>
          <a:prstGeom prst="rect">
            <a:avLst/>
          </a:prstGeom>
          <a:solidFill>
            <a:srgbClr val="391E1E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3524250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烟火</a:t>
            </a:r>
            <a:r>
              <a:rPr sz="2000" b="1">
                <a:solidFill>
                  <a:schemeClr val="accent1"/>
                </a:solidFill>
                <a:latin typeface="汉仪大宋简" panose="02010600000101010101" charset="-122"/>
                <a:ea typeface="汉仪大宋简" panose="02010600000101010101" charset="-122"/>
              </a:rPr>
              <a:t>辨暗礁</a:t>
            </a:r>
            <a:endParaRPr sz="2000" b="1">
              <a:solidFill>
                <a:schemeClr val="accent1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3524250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>
                <a:solidFill>
                  <a:srgbClr val="391E1E">
                    <a:alpha val="72157"/>
                  </a:srgbClr>
                </a:solidFill>
                <a:latin typeface="汉仪大宋简" panose="02010600000101010101" charset="-122"/>
                <a:ea typeface="汉仪大宋简" panose="02010600000101010101" charset="-122"/>
              </a:rPr>
              <a:t>越是往来密时越要看清边界</a:t>
            </a:r>
            <a:endParaRPr sz="2000">
              <a:solidFill>
                <a:srgbClr val="391E1E">
                  <a:alpha val="72157"/>
                </a:srgbClr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6195695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0 w 4140"/>
              <a:gd name="p0y0" fmla="*/ 0 h 5085"/>
              <a:gd name="p0x1" fmla="*/ 3840 w 4140"/>
              <a:gd name="p0y1" fmla="*/ 0 h 5085"/>
              <a:gd name="p0x2" fmla="*/ 4005 w 4140"/>
              <a:gd name="p0y2" fmla="*/ 0 h 5085"/>
              <a:gd name="p0x3" fmla="*/ 4140 w 4140"/>
              <a:gd name="p0y3" fmla="*/ 134 h 5085"/>
              <a:gd name="p0x4" fmla="*/ 4140 w 4140"/>
              <a:gd name="p0y4" fmla="*/ 300 h 5085"/>
              <a:gd name="p0x5" fmla="*/ 4140 w 4140"/>
              <a:gd name="p0y5" fmla="*/ 4785 h 5085"/>
              <a:gd name="p0x6" fmla="*/ 4140 w 4140"/>
              <a:gd name="p0y6" fmla="*/ 4950 h 5085"/>
              <a:gd name="p0x7" fmla="*/ 4005 w 4140"/>
              <a:gd name="p0y7" fmla="*/ 5085 h 5085"/>
              <a:gd name="p0x8" fmla="*/ 3840 w 4140"/>
              <a:gd name="p0y8" fmla="*/ 5085 h 5085"/>
              <a:gd name="p0x9" fmla="*/ 300 w 4140"/>
              <a:gd name="p0y9" fmla="*/ 5085 h 5085"/>
              <a:gd name="p0x10" fmla="*/ 134 w 4140"/>
              <a:gd name="p0y10" fmla="*/ 5085 h 5085"/>
              <a:gd name="p0x11" fmla="*/ 0 w 4140"/>
              <a:gd name="p0y11" fmla="*/ 4950 h 5085"/>
              <a:gd name="p0x12" fmla="*/ 0 w 4140"/>
              <a:gd name="p0y12" fmla="*/ 4785 h 5085"/>
              <a:gd name="p0x13" fmla="*/ 0 w 4140"/>
              <a:gd name="p0y13" fmla="*/ 300 h 5085"/>
              <a:gd name="p0x14" fmla="*/ 0 w 4140"/>
              <a:gd name="p0y14" fmla="*/ 134 h 5085"/>
              <a:gd name="p0x15" fmla="*/ 134 w 4140"/>
              <a:gd name="p0y15" fmla="*/ 0 h 5085"/>
              <a:gd name="p0x16" fmla="*/ 300 w 4140"/>
              <a:gd name="p0y16" fmla="*/ 0 h 508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6353175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3600" b="1">
                <a:solidFill>
                  <a:srgbClr val="BC0300"/>
                </a:solidFill>
                <a:latin typeface="汉仪大宋简" panose="02010600000101010101" charset="-122"/>
                <a:ea typeface="汉仪大宋简" panose="02010600000101010101" charset="-122"/>
              </a:rPr>
              <a:t>03</a:t>
            </a:r>
            <a:endParaRPr sz="3600" b="1">
              <a:solidFill>
                <a:srgbClr val="BC0300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19" name="矩形 18"/>
          <p:cNvSpPr/>
          <p:nvPr>
            <p:custDataLst>
              <p:tags r:id="rId15"/>
            </p:custDataLst>
          </p:nvPr>
        </p:nvSpPr>
        <p:spPr>
          <a:xfrm>
            <a:off x="6353175" y="3790950"/>
            <a:ext cx="2314575" cy="9525"/>
          </a:xfrm>
          <a:prstGeom prst="rect">
            <a:avLst/>
          </a:prstGeom>
          <a:solidFill>
            <a:srgbClr val="391E1E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6353175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独处</a:t>
            </a:r>
            <a:r>
              <a:rPr sz="2000" b="1">
                <a:solidFill>
                  <a:schemeClr val="accent1"/>
                </a:solidFill>
                <a:latin typeface="汉仪大宋简" panose="02010600000101010101" charset="-122"/>
                <a:ea typeface="汉仪大宋简" panose="02010600000101010101" charset="-122"/>
              </a:rPr>
              <a:t>守本心</a:t>
            </a:r>
            <a:endParaRPr sz="2000" b="1">
              <a:solidFill>
                <a:schemeClr val="accent1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6353175" y="4310539"/>
            <a:ext cx="23145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>
                <a:solidFill>
                  <a:srgbClr val="391E1E">
                    <a:alpha val="72157"/>
                  </a:srgbClr>
                </a:solidFill>
                <a:latin typeface="汉仪大宋简" panose="02010600000101010101" charset="-122"/>
                <a:ea typeface="汉仪大宋简" panose="02010600000101010101" charset="-122"/>
              </a:rPr>
              <a:t>越是无人见处越要自重自持</a:t>
            </a:r>
            <a:endParaRPr sz="2000">
              <a:solidFill>
                <a:srgbClr val="391E1E">
                  <a:alpha val="72157"/>
                </a:srgbClr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9024620" y="2261870"/>
            <a:ext cx="2628900" cy="3228975"/>
          </a:xfrm>
          <a:custGeom>
            <a:avLst/>
            <a:gdLst>
              <a:gd name="sw" fmla="*/ 1 w 4140"/>
              <a:gd name="sh" fmla="*/ 1 h 5085"/>
              <a:gd name="mins" fmla="min sw sh"/>
              <a:gd name="dsw" fmla="+- 0 sw mins"/>
              <a:gd name="dsh" fmla="+- 0 sh mins"/>
              <a:gd name="p0x0" fmla="*/ 300 w 4140"/>
              <a:gd name="p0y0" fmla="*/ 0 h 5085"/>
              <a:gd name="p0x1" fmla="*/ 3840 w 4140"/>
              <a:gd name="p0y1" fmla="*/ 0 h 5085"/>
              <a:gd name="p0x2" fmla="*/ 4005 w 4140"/>
              <a:gd name="p0y2" fmla="*/ 0 h 5085"/>
              <a:gd name="p0x3" fmla="*/ 4140 w 4140"/>
              <a:gd name="p0y3" fmla="*/ 134 h 5085"/>
              <a:gd name="p0x4" fmla="*/ 4140 w 4140"/>
              <a:gd name="p0y4" fmla="*/ 300 h 5085"/>
              <a:gd name="p0x5" fmla="*/ 4140 w 4140"/>
              <a:gd name="p0y5" fmla="*/ 4785 h 5085"/>
              <a:gd name="p0x6" fmla="*/ 4140 w 4140"/>
              <a:gd name="p0y6" fmla="*/ 4950 h 5085"/>
              <a:gd name="p0x7" fmla="*/ 4005 w 4140"/>
              <a:gd name="p0y7" fmla="*/ 5085 h 5085"/>
              <a:gd name="p0x8" fmla="*/ 3840 w 4140"/>
              <a:gd name="p0y8" fmla="*/ 5085 h 5085"/>
              <a:gd name="p0x9" fmla="*/ 300 w 4140"/>
              <a:gd name="p0y9" fmla="*/ 5085 h 5085"/>
              <a:gd name="p0x10" fmla="*/ 134 w 4140"/>
              <a:gd name="p0y10" fmla="*/ 5085 h 5085"/>
              <a:gd name="p0x11" fmla="*/ 0 w 4140"/>
              <a:gd name="p0y11" fmla="*/ 4950 h 5085"/>
              <a:gd name="p0x12" fmla="*/ 0 w 4140"/>
              <a:gd name="p0y12" fmla="*/ 4785 h 5085"/>
              <a:gd name="p0x13" fmla="*/ 0 w 4140"/>
              <a:gd name="p0y13" fmla="*/ 300 h 5085"/>
              <a:gd name="p0x14" fmla="*/ 0 w 4140"/>
              <a:gd name="p0y14" fmla="*/ 134 h 5085"/>
              <a:gd name="p0x15" fmla="*/ 134 w 4140"/>
              <a:gd name="p0y15" fmla="*/ 0 h 5085"/>
              <a:gd name="p0x16" fmla="*/ 300 w 4140"/>
              <a:gd name="p0y16" fmla="*/ 0 h 508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9182100" y="3036570"/>
            <a:ext cx="2314575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 sz="3600" b="1">
                <a:solidFill>
                  <a:srgbClr val="BC0300"/>
                </a:solidFill>
                <a:latin typeface="汉仪大宋简" panose="02010600000101010101" charset="-122"/>
                <a:ea typeface="汉仪大宋简" panose="02010600000101010101" charset="-122"/>
              </a:rPr>
              <a:t>04</a:t>
            </a:r>
            <a:endParaRPr sz="3600" b="1">
              <a:solidFill>
                <a:srgbClr val="BC0300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5" name="矩形 24"/>
          <p:cNvSpPr/>
          <p:nvPr>
            <p:custDataLst>
              <p:tags r:id="rId20"/>
            </p:custDataLst>
          </p:nvPr>
        </p:nvSpPr>
        <p:spPr>
          <a:xfrm>
            <a:off x="9182100" y="3790950"/>
            <a:ext cx="2314575" cy="9525"/>
          </a:xfrm>
          <a:prstGeom prst="rect">
            <a:avLst/>
          </a:prstGeom>
          <a:solidFill>
            <a:srgbClr val="391E1E">
              <a:alpha val="1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9182100" y="3936683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责任</a:t>
            </a:r>
            <a:r>
              <a:rPr sz="2000" b="1">
                <a:solidFill>
                  <a:schemeClr val="accent1"/>
                </a:solidFill>
                <a:latin typeface="汉仪大宋简" panose="02010600000101010101" charset="-122"/>
                <a:ea typeface="汉仪大宋简" panose="02010600000101010101" charset="-122"/>
              </a:rPr>
              <a:t>见真章</a:t>
            </a:r>
            <a:endParaRPr sz="2000" b="1">
              <a:solidFill>
                <a:schemeClr val="accent1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9182100" y="4310539"/>
            <a:ext cx="2314575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000">
                <a:solidFill>
                  <a:srgbClr val="391E1E">
                    <a:alpha val="72157"/>
                  </a:srgbClr>
                </a:solidFill>
                <a:latin typeface="汉仪大宋简" panose="02010600000101010101" charset="-122"/>
                <a:ea typeface="汉仪大宋简" panose="02010600000101010101" charset="-122"/>
              </a:rPr>
              <a:t>越是关键节点越要以严管守护清风</a:t>
            </a:r>
            <a:endParaRPr sz="2000">
              <a:solidFill>
                <a:srgbClr val="391E1E">
                  <a:alpha val="72157"/>
                </a:srgbClr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706"/>
          <a:stretch>
            <a:fillRect/>
          </a:stretch>
        </p:blipFill>
        <p:spPr>
          <a:xfrm>
            <a:off x="-6528" y="5249790"/>
            <a:ext cx="12204877" cy="160757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>
          <a:xfrm>
            <a:off x="4136390" y="2738120"/>
            <a:ext cx="4331970" cy="1783715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一、月圆思戒尺</a:t>
            </a:r>
            <a:endParaRPr lang="zh-CN" altLang="en-US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节点虽小照见党性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25830"/>
          </a:xfrm>
          <a:custGeom>
            <a:avLst/>
            <a:gdLst>
              <a:gd name="sw" fmla="*/ 1 w 17400"/>
              <a:gd name="sh" fmla="*/ 1 h 1458"/>
              <a:gd name="mins" fmla="min sw sh"/>
              <a:gd name="dsw" fmla="+- 0 sw mins"/>
              <a:gd name="dsh" fmla="+- 0 sh mins"/>
              <a:gd name="p0x0" fmla="*/ 300 w 17400"/>
              <a:gd name="p0y0" fmla="*/ 0 h 1458"/>
              <a:gd name="p0x1" fmla="*/ 17100 w 17400"/>
              <a:gd name="p0y1" fmla="*/ 0 h 1458"/>
              <a:gd name="p0x2" fmla="*/ 17265 w 17400"/>
              <a:gd name="p0y2" fmla="*/ 0 h 1458"/>
              <a:gd name="p0x3" fmla="*/ 17400 w 17400"/>
              <a:gd name="p0y3" fmla="*/ 134 h 1458"/>
              <a:gd name="p0x4" fmla="*/ 17400 w 17400"/>
              <a:gd name="p0y4" fmla="*/ 300 h 1458"/>
              <a:gd name="p0x5" fmla="*/ 17400 w 17400"/>
              <a:gd name="p0y5" fmla="*/ 1158 h 1458"/>
              <a:gd name="p0x6" fmla="*/ 17400 w 17400"/>
              <a:gd name="p0y6" fmla="*/ 1323 h 1458"/>
              <a:gd name="p0x7" fmla="*/ 17265 w 17400"/>
              <a:gd name="p0y7" fmla="*/ 1458 h 1458"/>
              <a:gd name="p0x8" fmla="*/ 17100 w 17400"/>
              <a:gd name="p0y8" fmla="*/ 1458 h 1458"/>
              <a:gd name="p0x9" fmla="*/ 300 w 17400"/>
              <a:gd name="p0y9" fmla="*/ 1458 h 1458"/>
              <a:gd name="p0x10" fmla="*/ 134 w 17400"/>
              <a:gd name="p0y10" fmla="*/ 1458 h 1458"/>
              <a:gd name="p0x11" fmla="*/ 0 w 17400"/>
              <a:gd name="p0y11" fmla="*/ 1323 h 1458"/>
              <a:gd name="p0x12" fmla="*/ 0 w 17400"/>
              <a:gd name="p0y12" fmla="*/ 1158 h 1458"/>
              <a:gd name="p0x13" fmla="*/ 0 w 17400"/>
              <a:gd name="p0y13" fmla="*/ 300 h 1458"/>
              <a:gd name="p0x14" fmla="*/ 0 w 17400"/>
              <a:gd name="p0y14" fmla="*/ 134 h 1458"/>
              <a:gd name="p0x15" fmla="*/ 134 w 17400"/>
              <a:gd name="p0y15" fmla="*/ 0 h 1458"/>
              <a:gd name="p0x16" fmla="*/ 300 w 17400"/>
              <a:gd name="p0y16" fmla="*/ 0 h 1458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1144"/>
            <a:ext cx="10515829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节点是作风考点，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纪律不因节日休假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。节前讲廉政，是一次思想校准、党性检视、纪律上的再加固。</a:t>
            </a:r>
            <a:endParaRPr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11039475" cy="4208145"/>
          </a:xfrm>
          <a:custGeom>
            <a:avLst/>
            <a:gdLst>
              <a:gd name="sw" fmla="*/ 1 w 17385"/>
              <a:gd name="sh" fmla="*/ 1 h 6626"/>
              <a:gd name="mins" fmla="min sw sh"/>
              <a:gd name="dsw" fmla="+- 0 sw mins"/>
              <a:gd name="dsh" fmla="+- 0 sh mins"/>
              <a:gd name="p0x0" fmla="*/ 420 w 17385"/>
              <a:gd name="p0y0" fmla="*/ 0 h 6626"/>
              <a:gd name="p0x1" fmla="*/ 16965 w 17385"/>
              <a:gd name="p0y1" fmla="*/ 0 h 6626"/>
              <a:gd name="p0x2" fmla="*/ 17196 w 17385"/>
              <a:gd name="p0y2" fmla="*/ 0 h 6626"/>
              <a:gd name="p0x3" fmla="*/ 17385 w 17385"/>
              <a:gd name="p0y3" fmla="*/ 188 h 6626"/>
              <a:gd name="p0x4" fmla="*/ 17385 w 17385"/>
              <a:gd name="p0y4" fmla="*/ 420 h 6626"/>
              <a:gd name="p0x5" fmla="*/ 17385 w 17385"/>
              <a:gd name="p0y5" fmla="*/ 6206 h 6626"/>
              <a:gd name="p0x6" fmla="*/ 17385 w 17385"/>
              <a:gd name="p0y6" fmla="*/ 6438 h 6626"/>
              <a:gd name="p0x7" fmla="*/ 17196 w 17385"/>
              <a:gd name="p0y7" fmla="*/ 6626 h 6626"/>
              <a:gd name="p0x8" fmla="*/ 16965 w 17385"/>
              <a:gd name="p0y8" fmla="*/ 6626 h 6626"/>
              <a:gd name="p0x9" fmla="*/ 420 w 17385"/>
              <a:gd name="p0y9" fmla="*/ 6626 h 6626"/>
              <a:gd name="p0x10" fmla="*/ 188 w 17385"/>
              <a:gd name="p0y10" fmla="*/ 6626 h 6626"/>
              <a:gd name="p0x11" fmla="*/ 0 w 17385"/>
              <a:gd name="p0y11" fmla="*/ 6438 h 6626"/>
              <a:gd name="p0x12" fmla="*/ 0 w 17385"/>
              <a:gd name="p0y12" fmla="*/ 6206 h 6626"/>
              <a:gd name="p0x13" fmla="*/ 0 w 17385"/>
              <a:gd name="p0y13" fmla="*/ 420 h 6626"/>
              <a:gd name="p0x14" fmla="*/ 0 w 17385"/>
              <a:gd name="p0y14" fmla="*/ 188 h 6626"/>
              <a:gd name="p0x15" fmla="*/ 188 w 17385"/>
              <a:gd name="p0y15" fmla="*/ 0 h 6626"/>
              <a:gd name="p0x16" fmla="*/ 420 w 17385"/>
              <a:gd name="p0y16" fmla="*/ 0 h 662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5970" y="2463800"/>
            <a:ext cx="3438525" cy="2798445"/>
          </a:xfrm>
          <a:custGeom>
            <a:avLst/>
            <a:gdLst>
              <a:gd name="sw" fmla="*/ 1 w 5415"/>
              <a:gd name="sh" fmla="*/ 1 h 4406"/>
              <a:gd name="mins" fmla="min sw sh"/>
              <a:gd name="dsw" fmla="+- 0 sw mins"/>
              <a:gd name="dsh" fmla="+- 0 sh mins"/>
              <a:gd name="p0x0" fmla="*/ 300 w 5415"/>
              <a:gd name="p0y0" fmla="*/ 0 h 4406"/>
              <a:gd name="p0x1" fmla="*/ 5115 w 5415"/>
              <a:gd name="p0y1" fmla="*/ 0 h 4406"/>
              <a:gd name="p0x2" fmla="*/ 5280 w 5415"/>
              <a:gd name="p0y2" fmla="*/ 0 h 4406"/>
              <a:gd name="p0x3" fmla="*/ 5415 w 5415"/>
              <a:gd name="p0y3" fmla="*/ 134 h 4406"/>
              <a:gd name="p0x4" fmla="*/ 5415 w 5415"/>
              <a:gd name="p0y4" fmla="*/ 300 h 4406"/>
              <a:gd name="p0x5" fmla="*/ 5415 w 5415"/>
              <a:gd name="p0y5" fmla="*/ 4106 h 4406"/>
              <a:gd name="p0x6" fmla="*/ 5415 w 5415"/>
              <a:gd name="p0y6" fmla="*/ 4272 h 4406"/>
              <a:gd name="p0x7" fmla="*/ 5280 w 5415"/>
              <a:gd name="p0y7" fmla="*/ 4406 h 4406"/>
              <a:gd name="p0x8" fmla="*/ 5115 w 5415"/>
              <a:gd name="p0y8" fmla="*/ 4406 h 4406"/>
              <a:gd name="p0x9" fmla="*/ 300 w 5415"/>
              <a:gd name="p0y9" fmla="*/ 4406 h 4406"/>
              <a:gd name="p0x10" fmla="*/ 134 w 5415"/>
              <a:gd name="p0y10" fmla="*/ 4406 h 4406"/>
              <a:gd name="p0x11" fmla="*/ 0 w 5415"/>
              <a:gd name="p0y11" fmla="*/ 4272 h 4406"/>
              <a:gd name="p0x12" fmla="*/ 0 w 5415"/>
              <a:gd name="p0y12" fmla="*/ 4106 h 4406"/>
              <a:gd name="p0x13" fmla="*/ 0 w 5415"/>
              <a:gd name="p0y13" fmla="*/ 300 h 4406"/>
              <a:gd name="p0x14" fmla="*/ 0 w 5415"/>
              <a:gd name="p0y14" fmla="*/ 134 h 4406"/>
              <a:gd name="p0x15" fmla="*/ 134 w 5415"/>
              <a:gd name="p0y15" fmla="*/ 0 h 4406"/>
              <a:gd name="p0x16" fmla="*/ 300 w 5415"/>
              <a:gd name="p0y16" fmla="*/ 0 h 440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/>
          <p:cNvGrpSpPr/>
          <p:nvPr/>
        </p:nvGrpSpPr>
        <p:grpSpPr>
          <a:xfrm>
            <a:off x="933450" y="2621280"/>
            <a:ext cx="3124200" cy="466090"/>
            <a:chOff x="1470" y="4128"/>
            <a:chExt cx="4920" cy="734"/>
          </a:xfrm>
        </p:grpSpPr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470" y="4128"/>
              <a:ext cx="4920" cy="735"/>
            </a:xfrm>
            <a:custGeom>
              <a:avLst/>
              <a:gdLst>
                <a:gd name="sw" fmla="*/ 1 w 4920"/>
                <a:gd name="sh" fmla="*/ 1 h 735"/>
                <a:gd name="mins" fmla="min sw sh"/>
                <a:gd name="dsw" fmla="+- 0 sw mins"/>
                <a:gd name="dsh" fmla="+- 0 sh mins"/>
                <a:gd name="p0x0" fmla="*/ 0 w 4920"/>
                <a:gd name="p0y0" fmla="*/ 0 h 735"/>
                <a:gd name="p0x1" fmla="*/ 4920 w 4920"/>
                <a:gd name="p0y1" fmla="*/ 0 h 735"/>
                <a:gd name="p0x2" fmla="*/ 4920 w 4920"/>
                <a:gd name="p0y2" fmla="*/ 735 h 735"/>
                <a:gd name="p0x3" fmla="*/ 0 w 4920"/>
                <a:gd name="p0y3" fmla="*/ 735 h 735"/>
                <a:gd name="p0x4" fmla="*/ 0 w 492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1470" y="4848"/>
              <a:ext cx="4920" cy="15"/>
            </a:xfrm>
            <a:custGeom>
              <a:avLst/>
              <a:gdLst>
                <a:gd name="sw" fmla="*/ 1 w 4920"/>
                <a:gd name="sh" fmla="*/ 1 h 15"/>
                <a:gd name="mins" fmla="min sw sh"/>
                <a:gd name="dsw" fmla="+- 0 sw mins"/>
                <a:gd name="dsh" fmla="+- 0 sh mins"/>
                <a:gd name="p0x0" fmla="*/ 4920 w 4920"/>
                <a:gd name="p0y0" fmla="*/ 15 h 15"/>
                <a:gd name="p0x1" fmla="*/ 0 w 4920"/>
                <a:gd name="p0y1" fmla="*/ 15 h 15"/>
                <a:gd name="p0x2" fmla="*/ 0 w 4920"/>
                <a:gd name="p0y2" fmla="*/ 0 h 15"/>
                <a:gd name="p0x3" fmla="*/ 4920 w 4920"/>
                <a:gd name="p0y3" fmla="*/ 0 h 15"/>
                <a:gd name="p0x4" fmla="*/ 4920 w 492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937895" y="26257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 descr="813f37f4-a5a8-11f1-9b20-e691f553bca9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3" b="13"/>
          <a:stretch>
            <a:fillRect/>
          </a:stretch>
        </p:blipFill>
        <p:spPr>
          <a:xfrm>
            <a:off x="1000125" y="2687955"/>
            <a:ext cx="209550" cy="20955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90650" y="2609878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开局之年不松劲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933450" y="3202305"/>
            <a:ext cx="3124200" cy="1061720"/>
            <a:chOff x="1470" y="5043"/>
            <a:chExt cx="4920" cy="1672"/>
          </a:xfrm>
        </p:grpSpPr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470" y="5043"/>
              <a:ext cx="4920" cy="1672"/>
            </a:xfrm>
            <a:custGeom>
              <a:avLst/>
              <a:gdLst>
                <a:gd name="sw" fmla="*/ 1 w 4920"/>
                <a:gd name="sh" fmla="*/ 1 h 1672"/>
                <a:gd name="mins" fmla="min sw sh"/>
                <a:gd name="dsw" fmla="+- 0 sw mins"/>
                <a:gd name="dsh" fmla="+- 0 sh mins"/>
                <a:gd name="p0x0" fmla="*/ 300 w 4920"/>
                <a:gd name="p0y0" fmla="*/ 0 h 1672"/>
                <a:gd name="p0x1" fmla="*/ 4620 w 4920"/>
                <a:gd name="p0y1" fmla="*/ 0 h 1672"/>
                <a:gd name="p0x2" fmla="*/ 4785 w 4920"/>
                <a:gd name="p0y2" fmla="*/ 0 h 1672"/>
                <a:gd name="p0x3" fmla="*/ 4920 w 4920"/>
                <a:gd name="p0y3" fmla="*/ 134 h 1672"/>
                <a:gd name="p0x4" fmla="*/ 4920 w 4920"/>
                <a:gd name="p0y4" fmla="*/ 300 h 1672"/>
                <a:gd name="p0x5" fmla="*/ 4920 w 4920"/>
                <a:gd name="p0y5" fmla="*/ 1372 h 1672"/>
                <a:gd name="p0x6" fmla="*/ 4920 w 4920"/>
                <a:gd name="p0y6" fmla="*/ 1537 h 1672"/>
                <a:gd name="p0x7" fmla="*/ 4785 w 4920"/>
                <a:gd name="p0y7" fmla="*/ 1672 h 1672"/>
                <a:gd name="p0x8" fmla="*/ 4620 w 4920"/>
                <a:gd name="p0y8" fmla="*/ 1672 h 1672"/>
                <a:gd name="p0x9" fmla="*/ 300 w 4920"/>
                <a:gd name="p0y9" fmla="*/ 1672 h 1672"/>
                <a:gd name="p0x10" fmla="*/ 134 w 4920"/>
                <a:gd name="p0y10" fmla="*/ 1672 h 1672"/>
                <a:gd name="p0x11" fmla="*/ 0 w 4920"/>
                <a:gd name="p0y11" fmla="*/ 1537 h 1672"/>
                <a:gd name="p0x12" fmla="*/ 0 w 4920"/>
                <a:gd name="p0y12" fmla="*/ 1372 h 1672"/>
                <a:gd name="p0x13" fmla="*/ 0 w 4920"/>
                <a:gd name="p0y13" fmla="*/ 300 h 1672"/>
                <a:gd name="p0x14" fmla="*/ 0 w 4920"/>
                <a:gd name="p0y14" fmla="*/ 134 h 1672"/>
                <a:gd name="p0x15" fmla="*/ 134 w 4920"/>
                <a:gd name="p0y15" fmla="*/ 0 h 1672"/>
                <a:gd name="p0x16" fmla="*/ 300 w 4920"/>
                <a:gd name="p0y16" fmla="*/ 0 h 167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655" y="5043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6291" y="5130"/>
              <a:ext cx="99" cy="1497"/>
            </a:xfrm>
            <a:custGeom>
              <a:avLst/>
              <a:gdLst>
                <a:gd name="sw" fmla="*/ 1 w 98"/>
                <a:gd name="sh" fmla="*/ 1 h 1496"/>
                <a:gd name="mins" fmla="min sw sh"/>
                <a:gd name="dsw" fmla="+- 0 sw mins"/>
                <a:gd name="dsh" fmla="+- 0 sh mins"/>
                <a:gd name="p0x0" fmla="*/ 98 w 98"/>
                <a:gd name="p0y0" fmla="*/ 212 h 1496"/>
                <a:gd name="p0x1" fmla="*/ 98 w 98"/>
                <a:gd name="p0y1" fmla="*/ 1284 h 1496"/>
                <a:gd name="p0x2" fmla="*/ 98 w 98"/>
                <a:gd name="p0y2" fmla="*/ 1367 h 1496"/>
                <a:gd name="p0x3" fmla="*/ 64 w 98"/>
                <a:gd name="p0y3" fmla="*/ 1442 h 1496"/>
                <a:gd name="p0x4" fmla="*/ 10 w 98"/>
                <a:gd name="p0y4" fmla="*/ 1496 h 1496"/>
                <a:gd name="p0x5" fmla="*/ 0 w 98"/>
                <a:gd name="p0y5" fmla="*/ 1485 h 1496"/>
                <a:gd name="p0x6" fmla="*/ 51 w 98"/>
                <a:gd name="p0y6" fmla="*/ 1434 h 1496"/>
                <a:gd name="p0x7" fmla="*/ 83 w 98"/>
                <a:gd name="p0y7" fmla="*/ 1362 h 1496"/>
                <a:gd name="p0x8" fmla="*/ 83 w 98"/>
                <a:gd name="p0y8" fmla="*/ 1284 h 1496"/>
                <a:gd name="p0x9" fmla="*/ 83 w 98"/>
                <a:gd name="p0y9" fmla="*/ 212 h 1496"/>
                <a:gd name="p0x10" fmla="*/ 83 w 98"/>
                <a:gd name="p0y10" fmla="*/ 133 h 1496"/>
                <a:gd name="p0x11" fmla="*/ 51 w 98"/>
                <a:gd name="p0y11" fmla="*/ 62 h 1496"/>
                <a:gd name="p0x12" fmla="*/ 0 w 98"/>
                <a:gd name="p0y12" fmla="*/ 10 h 1496"/>
                <a:gd name="p0x13" fmla="*/ 10 w 98"/>
                <a:gd name="p0y13" fmla="*/ 0 h 1496"/>
                <a:gd name="p0x14" fmla="*/ 64 w 98"/>
                <a:gd name="p0y14" fmla="*/ 54 h 1496"/>
                <a:gd name="p0x15" fmla="*/ 98 w 98"/>
                <a:gd name="p0y15" fmla="*/ 129 h 1496"/>
                <a:gd name="p0x16" fmla="*/ 98 w 98"/>
                <a:gd name="p0y16" fmla="*/ 212 h 14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655" y="6616"/>
              <a:ext cx="4647" cy="99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470" y="5065"/>
              <a:ext cx="202" cy="1627"/>
            </a:xfrm>
            <a:custGeom>
              <a:avLst/>
              <a:gdLst>
                <a:gd name="sw" fmla="*/ 1 w 202"/>
                <a:gd name="sh" fmla="*/ 1 h 1626"/>
                <a:gd name="mins" fmla="min sw sh"/>
                <a:gd name="dsw" fmla="+- 0 sw mins"/>
                <a:gd name="dsh" fmla="+- 0 sh mins"/>
                <a:gd name="p0x0" fmla="*/ 0 w 202"/>
                <a:gd name="p0y0" fmla="*/ 1349 h 1626"/>
                <a:gd name="p0x1" fmla="*/ 0 w 202"/>
                <a:gd name="p0y1" fmla="*/ 277 h 1626"/>
                <a:gd name="p0x2" fmla="*/ 0 w 202"/>
                <a:gd name="p0y2" fmla="*/ 152 h 1626"/>
                <a:gd name="p0x3" fmla="*/ 76 w 202"/>
                <a:gd name="p0y3" fmla="*/ 45 h 1626"/>
                <a:gd name="p0x4" fmla="*/ 185 w 202"/>
                <a:gd name="p0y4" fmla="*/ 0 h 1626"/>
                <a:gd name="p0x5" fmla="*/ 202 w 202"/>
                <a:gd name="p0y5" fmla="*/ 13 h 1626"/>
                <a:gd name="p0x6" fmla="*/ 202 w 202"/>
                <a:gd name="p0y6" fmla="*/ 13 h 1626"/>
                <a:gd name="p0x7" fmla="*/ 109 w 202"/>
                <a:gd name="p0y7" fmla="*/ 56 h 1626"/>
                <a:gd name="p0x8" fmla="*/ 45 w 202"/>
                <a:gd name="p0y8" fmla="*/ 158 h 1626"/>
                <a:gd name="p0x9" fmla="*/ 45 w 202"/>
                <a:gd name="p0y9" fmla="*/ 277 h 1626"/>
                <a:gd name="p0x10" fmla="*/ 45 w 202"/>
                <a:gd name="p0y10" fmla="*/ 1349 h 1626"/>
                <a:gd name="p0x11" fmla="*/ 45 w 202"/>
                <a:gd name="p0y11" fmla="*/ 1468 h 1626"/>
                <a:gd name="p0x12" fmla="*/ 109 w 202"/>
                <a:gd name="p0y12" fmla="*/ 1569 h 1626"/>
                <a:gd name="p0x13" fmla="*/ 202 w 202"/>
                <a:gd name="p0y13" fmla="*/ 1612 h 1626"/>
                <a:gd name="p0x14" fmla="*/ 185 w 202"/>
                <a:gd name="p0y14" fmla="*/ 1626 h 1626"/>
                <a:gd name="p0x15" fmla="*/ 185 w 202"/>
                <a:gd name="p0y15" fmla="*/ 1626 h 1626"/>
                <a:gd name="p0x16" fmla="*/ 76 w 202"/>
                <a:gd name="p0y16" fmla="*/ 1581 h 1626"/>
                <a:gd name="p0x17" fmla="*/ 0 w 202"/>
                <a:gd name="p0y17" fmla="*/ 1474 h 1626"/>
                <a:gd name="p0x18" fmla="*/ 0 w 202"/>
                <a:gd name="p0y18" fmla="*/ 1349 h 162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1076325" y="3272818"/>
            <a:ext cx="304226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en-US" altLang="en-US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2026</a:t>
            </a:r>
            <a:r>
              <a:rPr lang="zh-CN" altLang="en-US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年是</a:t>
            </a:r>
            <a:r>
              <a:rPr lang="en-US" altLang="zh-CN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十五五</a:t>
            </a:r>
            <a:r>
              <a:rPr lang="en-US" altLang="zh-CN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开局之年</a:t>
            </a:r>
            <a:endParaRPr lang="zh-CN" altLang="en-US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1076325" y="3570903"/>
            <a:ext cx="29527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二十届中央纪委五次全会明确要求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强化正风肃纪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933450" y="4340225"/>
            <a:ext cx="3124200" cy="764540"/>
            <a:chOff x="1470" y="6835"/>
            <a:chExt cx="4920" cy="1204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470" y="6835"/>
              <a:ext cx="4920" cy="1205"/>
            </a:xfrm>
            <a:custGeom>
              <a:avLst/>
              <a:gdLst>
                <a:gd name="sw" fmla="*/ 1 w 4920"/>
                <a:gd name="sh" fmla="*/ 1 h 1204"/>
                <a:gd name="mins" fmla="min sw sh"/>
                <a:gd name="dsw" fmla="+- 0 sw mins"/>
                <a:gd name="dsh" fmla="+- 0 sh mins"/>
                <a:gd name="p0x0" fmla="*/ 300 w 4920"/>
                <a:gd name="p0y0" fmla="*/ 0 h 1204"/>
                <a:gd name="p0x1" fmla="*/ 4620 w 4920"/>
                <a:gd name="p0y1" fmla="*/ 0 h 1204"/>
                <a:gd name="p0x2" fmla="*/ 4785 w 4920"/>
                <a:gd name="p0y2" fmla="*/ 0 h 1204"/>
                <a:gd name="p0x3" fmla="*/ 4920 w 4920"/>
                <a:gd name="p0y3" fmla="*/ 134 h 1204"/>
                <a:gd name="p0x4" fmla="*/ 4920 w 4920"/>
                <a:gd name="p0y4" fmla="*/ 300 h 1204"/>
                <a:gd name="p0x5" fmla="*/ 4920 w 4920"/>
                <a:gd name="p0y5" fmla="*/ 904 h 1204"/>
                <a:gd name="p0x6" fmla="*/ 4920 w 4920"/>
                <a:gd name="p0y6" fmla="*/ 1070 h 1204"/>
                <a:gd name="p0x7" fmla="*/ 4785 w 4920"/>
                <a:gd name="p0y7" fmla="*/ 1204 h 1204"/>
                <a:gd name="p0x8" fmla="*/ 4620 w 4920"/>
                <a:gd name="p0y8" fmla="*/ 1204 h 1204"/>
                <a:gd name="p0x9" fmla="*/ 300 w 4920"/>
                <a:gd name="p0y9" fmla="*/ 1204 h 1204"/>
                <a:gd name="p0x10" fmla="*/ 134 w 4920"/>
                <a:gd name="p0y10" fmla="*/ 1204 h 1204"/>
                <a:gd name="p0x11" fmla="*/ 0 w 4920"/>
                <a:gd name="p0y11" fmla="*/ 1070 h 1204"/>
                <a:gd name="p0x12" fmla="*/ 0 w 4920"/>
                <a:gd name="p0y12" fmla="*/ 904 h 1204"/>
                <a:gd name="p0x13" fmla="*/ 0 w 4920"/>
                <a:gd name="p0y13" fmla="*/ 300 h 1204"/>
                <a:gd name="p0x14" fmla="*/ 0 w 4920"/>
                <a:gd name="p0y14" fmla="*/ 134 h 1204"/>
                <a:gd name="p0x15" fmla="*/ 134 w 4920"/>
                <a:gd name="p0y15" fmla="*/ 0 h 1204"/>
                <a:gd name="p0x16" fmla="*/ 300 w 4920"/>
                <a:gd name="p0y16" fmla="*/ 0 h 120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655" y="6835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6291" y="6923"/>
              <a:ext cx="99" cy="1029"/>
            </a:xfrm>
            <a:custGeom>
              <a:avLst/>
              <a:gdLst>
                <a:gd name="sw" fmla="*/ 1 w 98"/>
                <a:gd name="sh" fmla="*/ 1 h 1029"/>
                <a:gd name="mins" fmla="min sw sh"/>
                <a:gd name="dsw" fmla="+- 0 sw mins"/>
                <a:gd name="dsh" fmla="+- 0 sh mins"/>
                <a:gd name="p0x0" fmla="*/ 98 w 98"/>
                <a:gd name="p0y0" fmla="*/ 212 h 1029"/>
                <a:gd name="p0x1" fmla="*/ 98 w 98"/>
                <a:gd name="p0y1" fmla="*/ 816 h 1029"/>
                <a:gd name="p0x2" fmla="*/ 98 w 98"/>
                <a:gd name="p0y2" fmla="*/ 899 h 1029"/>
                <a:gd name="p0x3" fmla="*/ 64 w 98"/>
                <a:gd name="p0y3" fmla="*/ 974 h 1029"/>
                <a:gd name="p0x4" fmla="*/ 10 w 98"/>
                <a:gd name="p0y4" fmla="*/ 1029 h 1029"/>
                <a:gd name="p0x5" fmla="*/ 0 w 98"/>
                <a:gd name="p0y5" fmla="*/ 1018 h 1029"/>
                <a:gd name="p0x6" fmla="*/ 51 w 98"/>
                <a:gd name="p0y6" fmla="*/ 966 h 1029"/>
                <a:gd name="p0x7" fmla="*/ 83 w 98"/>
                <a:gd name="p0y7" fmla="*/ 895 h 1029"/>
                <a:gd name="p0x8" fmla="*/ 83 w 98"/>
                <a:gd name="p0y8" fmla="*/ 816 h 1029"/>
                <a:gd name="p0x9" fmla="*/ 83 w 98"/>
                <a:gd name="p0y9" fmla="*/ 212 h 1029"/>
                <a:gd name="p0x10" fmla="*/ 83 w 98"/>
                <a:gd name="p0y10" fmla="*/ 133 h 1029"/>
                <a:gd name="p0x11" fmla="*/ 51 w 98"/>
                <a:gd name="p0y11" fmla="*/ 62 h 1029"/>
                <a:gd name="p0x12" fmla="*/ 0 w 98"/>
                <a:gd name="p0y12" fmla="*/ 10 h 1029"/>
                <a:gd name="p0x13" fmla="*/ 10 w 98"/>
                <a:gd name="p0y13" fmla="*/ 0 h 1029"/>
                <a:gd name="p0x14" fmla="*/ 64 w 98"/>
                <a:gd name="p0y14" fmla="*/ 54 h 1029"/>
                <a:gd name="p0x15" fmla="*/ 98 w 98"/>
                <a:gd name="p0y15" fmla="*/ 129 h 1029"/>
                <a:gd name="p0x16" fmla="*/ 98 w 98"/>
                <a:gd name="p0y16" fmla="*/ 212 h 1029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655" y="7941"/>
              <a:ext cx="4647" cy="99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470" y="6857"/>
              <a:ext cx="202" cy="1160"/>
            </a:xfrm>
            <a:custGeom>
              <a:avLst/>
              <a:gdLst>
                <a:gd name="sw" fmla="*/ 1 w 202"/>
                <a:gd name="sh" fmla="*/ 1 h 1159"/>
                <a:gd name="mins" fmla="min sw sh"/>
                <a:gd name="dsw" fmla="+- 0 sw mins"/>
                <a:gd name="dsh" fmla="+- 0 sh mins"/>
                <a:gd name="p0x0" fmla="*/ 0 w 202"/>
                <a:gd name="p0y0" fmla="*/ 882 h 1159"/>
                <a:gd name="p0x1" fmla="*/ 0 w 202"/>
                <a:gd name="p0y1" fmla="*/ 277 h 1159"/>
                <a:gd name="p0x2" fmla="*/ 0 w 202"/>
                <a:gd name="p0y2" fmla="*/ 152 h 1159"/>
                <a:gd name="p0x3" fmla="*/ 76 w 202"/>
                <a:gd name="p0y3" fmla="*/ 45 h 1159"/>
                <a:gd name="p0x4" fmla="*/ 185 w 202"/>
                <a:gd name="p0y4" fmla="*/ 0 h 1159"/>
                <a:gd name="p0x5" fmla="*/ 202 w 202"/>
                <a:gd name="p0y5" fmla="*/ 13 h 1159"/>
                <a:gd name="p0x6" fmla="*/ 202 w 202"/>
                <a:gd name="p0y6" fmla="*/ 13 h 1159"/>
                <a:gd name="p0x7" fmla="*/ 109 w 202"/>
                <a:gd name="p0y7" fmla="*/ 56 h 1159"/>
                <a:gd name="p0x8" fmla="*/ 45 w 202"/>
                <a:gd name="p0y8" fmla="*/ 158 h 1159"/>
                <a:gd name="p0x9" fmla="*/ 45 w 202"/>
                <a:gd name="p0y9" fmla="*/ 277 h 1159"/>
                <a:gd name="p0x10" fmla="*/ 45 w 202"/>
                <a:gd name="p0y10" fmla="*/ 882 h 1159"/>
                <a:gd name="p0x11" fmla="*/ 45 w 202"/>
                <a:gd name="p0y11" fmla="*/ 1000 h 1159"/>
                <a:gd name="p0x12" fmla="*/ 109 w 202"/>
                <a:gd name="p0y12" fmla="*/ 1102 h 1159"/>
                <a:gd name="p0x13" fmla="*/ 202 w 202"/>
                <a:gd name="p0y13" fmla="*/ 1145 h 1159"/>
                <a:gd name="p0x14" fmla="*/ 185 w 202"/>
                <a:gd name="p0y14" fmla="*/ 1159 h 1159"/>
                <a:gd name="p0x15" fmla="*/ 185 w 202"/>
                <a:gd name="p0y15" fmla="*/ 1159 h 1159"/>
                <a:gd name="p0x16" fmla="*/ 76 w 202"/>
                <a:gd name="p0y16" fmla="*/ 1114 h 1159"/>
                <a:gd name="p0x17" fmla="*/ 0 w 202"/>
                <a:gd name="p0y17" fmla="*/ 1006 h 1159"/>
                <a:gd name="p0x18" fmla="*/ 0 w 202"/>
                <a:gd name="p0y18" fmla="*/ 882 h 1159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1076325" y="4410837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开局之势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1076325" y="4708855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开局之年作风就是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开局之势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4376420" y="2463800"/>
            <a:ext cx="3438525" cy="2798445"/>
          </a:xfrm>
          <a:custGeom>
            <a:avLst/>
            <a:gdLst>
              <a:gd name="sw" fmla="*/ 1 w 5415"/>
              <a:gd name="sh" fmla="*/ 1 h 4406"/>
              <a:gd name="mins" fmla="min sw sh"/>
              <a:gd name="dsw" fmla="+- 0 sw mins"/>
              <a:gd name="dsh" fmla="+- 0 sh mins"/>
              <a:gd name="p0x0" fmla="*/ 300 w 5415"/>
              <a:gd name="p0y0" fmla="*/ 0 h 4406"/>
              <a:gd name="p0x1" fmla="*/ 5115 w 5415"/>
              <a:gd name="p0y1" fmla="*/ 0 h 4406"/>
              <a:gd name="p0x2" fmla="*/ 5280 w 5415"/>
              <a:gd name="p0y2" fmla="*/ 0 h 4406"/>
              <a:gd name="p0x3" fmla="*/ 5415 w 5415"/>
              <a:gd name="p0y3" fmla="*/ 134 h 4406"/>
              <a:gd name="p0x4" fmla="*/ 5415 w 5415"/>
              <a:gd name="p0y4" fmla="*/ 300 h 4406"/>
              <a:gd name="p0x5" fmla="*/ 5415 w 5415"/>
              <a:gd name="p0y5" fmla="*/ 4106 h 4406"/>
              <a:gd name="p0x6" fmla="*/ 5415 w 5415"/>
              <a:gd name="p0y6" fmla="*/ 4272 h 4406"/>
              <a:gd name="p0x7" fmla="*/ 5280 w 5415"/>
              <a:gd name="p0y7" fmla="*/ 4406 h 4406"/>
              <a:gd name="p0x8" fmla="*/ 5115 w 5415"/>
              <a:gd name="p0y8" fmla="*/ 4406 h 4406"/>
              <a:gd name="p0x9" fmla="*/ 300 w 5415"/>
              <a:gd name="p0y9" fmla="*/ 4406 h 4406"/>
              <a:gd name="p0x10" fmla="*/ 134 w 5415"/>
              <a:gd name="p0y10" fmla="*/ 4406 h 4406"/>
              <a:gd name="p0x11" fmla="*/ 0 w 5415"/>
              <a:gd name="p0y11" fmla="*/ 4272 h 4406"/>
              <a:gd name="p0x12" fmla="*/ 0 w 5415"/>
              <a:gd name="p0y12" fmla="*/ 4106 h 4406"/>
              <a:gd name="p0x13" fmla="*/ 0 w 5415"/>
              <a:gd name="p0y13" fmla="*/ 300 h 4406"/>
              <a:gd name="p0x14" fmla="*/ 0 w 5415"/>
              <a:gd name="p0y14" fmla="*/ 134 h 4406"/>
              <a:gd name="p0x15" fmla="*/ 134 w 5415"/>
              <a:gd name="p0y15" fmla="*/ 0 h 4406"/>
              <a:gd name="p0x16" fmla="*/ 300 w 5415"/>
              <a:gd name="p0y16" fmla="*/ 0 h 440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>
            <a:off x="4533900" y="2621280"/>
            <a:ext cx="3124200" cy="466090"/>
            <a:chOff x="7140" y="4128"/>
            <a:chExt cx="4920" cy="734"/>
          </a:xfrm>
        </p:grpSpPr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7140" y="4128"/>
              <a:ext cx="4920" cy="735"/>
            </a:xfrm>
            <a:custGeom>
              <a:avLst/>
              <a:gdLst>
                <a:gd name="sw" fmla="*/ 1 w 4920"/>
                <a:gd name="sh" fmla="*/ 1 h 735"/>
                <a:gd name="mins" fmla="min sw sh"/>
                <a:gd name="dsw" fmla="+- 0 sw mins"/>
                <a:gd name="dsh" fmla="+- 0 sh mins"/>
                <a:gd name="p0x0" fmla="*/ 0 w 4920"/>
                <a:gd name="p0y0" fmla="*/ 0 h 735"/>
                <a:gd name="p0x1" fmla="*/ 4920 w 4920"/>
                <a:gd name="p0y1" fmla="*/ 0 h 735"/>
                <a:gd name="p0x2" fmla="*/ 4920 w 4920"/>
                <a:gd name="p0y2" fmla="*/ 735 h 735"/>
                <a:gd name="p0x3" fmla="*/ 0 w 4920"/>
                <a:gd name="p0y3" fmla="*/ 735 h 735"/>
                <a:gd name="p0x4" fmla="*/ 0 w 492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7140" y="4848"/>
              <a:ext cx="4920" cy="15"/>
            </a:xfrm>
            <a:custGeom>
              <a:avLst/>
              <a:gdLst>
                <a:gd name="sw" fmla="*/ 1 w 4920"/>
                <a:gd name="sh" fmla="*/ 1 h 15"/>
                <a:gd name="mins" fmla="min sw sh"/>
                <a:gd name="dsw" fmla="+- 0 sw mins"/>
                <a:gd name="dsh" fmla="+- 0 sh mins"/>
                <a:gd name="p0x0" fmla="*/ 4920 w 4920"/>
                <a:gd name="p0y0" fmla="*/ 15 h 15"/>
                <a:gd name="p0x1" fmla="*/ 0 w 4920"/>
                <a:gd name="p0y1" fmla="*/ 15 h 15"/>
                <a:gd name="p0x2" fmla="*/ 0 w 4920"/>
                <a:gd name="p0y2" fmla="*/ 0 h 15"/>
                <a:gd name="p0x3" fmla="*/ 4920 w 4920"/>
                <a:gd name="p0y3" fmla="*/ 0 h 15"/>
                <a:gd name="p0x4" fmla="*/ 4920 w 492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0"/>
            </p:custDataLst>
          </p:nvPr>
        </p:nvSpPr>
        <p:spPr>
          <a:xfrm>
            <a:off x="4538345" y="26257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4573905" y="2682875"/>
            <a:ext cx="262255" cy="21463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4"/>
            </p:custDataLst>
          </p:nvPr>
        </p:nvSpPr>
        <p:spPr>
          <a:xfrm>
            <a:off x="4991100" y="2609878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纪律检验看行动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4533900" y="3202305"/>
            <a:ext cx="3124200" cy="1061720"/>
            <a:chOff x="7140" y="5043"/>
            <a:chExt cx="4920" cy="1672"/>
          </a:xfrm>
        </p:grpSpPr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7140" y="5043"/>
              <a:ext cx="4920" cy="1672"/>
            </a:xfrm>
            <a:custGeom>
              <a:avLst/>
              <a:gdLst>
                <a:gd name="sw" fmla="*/ 1 w 4920"/>
                <a:gd name="sh" fmla="*/ 1 h 1672"/>
                <a:gd name="mins" fmla="min sw sh"/>
                <a:gd name="dsw" fmla="+- 0 sw mins"/>
                <a:gd name="dsh" fmla="+- 0 sh mins"/>
                <a:gd name="p0x0" fmla="*/ 300 w 4920"/>
                <a:gd name="p0y0" fmla="*/ 0 h 1672"/>
                <a:gd name="p0x1" fmla="*/ 4620 w 4920"/>
                <a:gd name="p0y1" fmla="*/ 0 h 1672"/>
                <a:gd name="p0x2" fmla="*/ 4785 w 4920"/>
                <a:gd name="p0y2" fmla="*/ 0 h 1672"/>
                <a:gd name="p0x3" fmla="*/ 4920 w 4920"/>
                <a:gd name="p0y3" fmla="*/ 134 h 1672"/>
                <a:gd name="p0x4" fmla="*/ 4920 w 4920"/>
                <a:gd name="p0y4" fmla="*/ 300 h 1672"/>
                <a:gd name="p0x5" fmla="*/ 4920 w 4920"/>
                <a:gd name="p0y5" fmla="*/ 1372 h 1672"/>
                <a:gd name="p0x6" fmla="*/ 4920 w 4920"/>
                <a:gd name="p0y6" fmla="*/ 1537 h 1672"/>
                <a:gd name="p0x7" fmla="*/ 4785 w 4920"/>
                <a:gd name="p0y7" fmla="*/ 1672 h 1672"/>
                <a:gd name="p0x8" fmla="*/ 4620 w 4920"/>
                <a:gd name="p0y8" fmla="*/ 1672 h 1672"/>
                <a:gd name="p0x9" fmla="*/ 300 w 4920"/>
                <a:gd name="p0y9" fmla="*/ 1672 h 1672"/>
                <a:gd name="p0x10" fmla="*/ 134 w 4920"/>
                <a:gd name="p0y10" fmla="*/ 1672 h 1672"/>
                <a:gd name="p0x11" fmla="*/ 0 w 4920"/>
                <a:gd name="p0y11" fmla="*/ 1537 h 1672"/>
                <a:gd name="p0x12" fmla="*/ 0 w 4920"/>
                <a:gd name="p0y12" fmla="*/ 1372 h 1672"/>
                <a:gd name="p0x13" fmla="*/ 0 w 4920"/>
                <a:gd name="p0y13" fmla="*/ 300 h 1672"/>
                <a:gd name="p0x14" fmla="*/ 0 w 4920"/>
                <a:gd name="p0y14" fmla="*/ 134 h 1672"/>
                <a:gd name="p0x15" fmla="*/ 134 w 4920"/>
                <a:gd name="p0y15" fmla="*/ 0 h 1672"/>
                <a:gd name="p0x16" fmla="*/ 300 w 4920"/>
                <a:gd name="p0y16" fmla="*/ 0 h 167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7325" y="5043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7"/>
              </p:custDataLst>
            </p:nvPr>
          </p:nvSpPr>
          <p:spPr>
            <a:xfrm>
              <a:off x="11961" y="5130"/>
              <a:ext cx="99" cy="1497"/>
            </a:xfrm>
            <a:custGeom>
              <a:avLst/>
              <a:gdLst>
                <a:gd name="sw" fmla="*/ 1 w 98"/>
                <a:gd name="sh" fmla="*/ 1 h 1496"/>
                <a:gd name="mins" fmla="min sw sh"/>
                <a:gd name="dsw" fmla="+- 0 sw mins"/>
                <a:gd name="dsh" fmla="+- 0 sh mins"/>
                <a:gd name="p0x0" fmla="*/ 98 w 98"/>
                <a:gd name="p0y0" fmla="*/ 212 h 1496"/>
                <a:gd name="p0x1" fmla="*/ 98 w 98"/>
                <a:gd name="p0y1" fmla="*/ 1284 h 1496"/>
                <a:gd name="p0x2" fmla="*/ 98 w 98"/>
                <a:gd name="p0y2" fmla="*/ 1367 h 1496"/>
                <a:gd name="p0x3" fmla="*/ 64 w 98"/>
                <a:gd name="p0y3" fmla="*/ 1442 h 1496"/>
                <a:gd name="p0x4" fmla="*/ 10 w 98"/>
                <a:gd name="p0y4" fmla="*/ 1496 h 1496"/>
                <a:gd name="p0x5" fmla="*/ 0 w 98"/>
                <a:gd name="p0y5" fmla="*/ 1485 h 1496"/>
                <a:gd name="p0x6" fmla="*/ 51 w 98"/>
                <a:gd name="p0y6" fmla="*/ 1434 h 1496"/>
                <a:gd name="p0x7" fmla="*/ 83 w 98"/>
                <a:gd name="p0y7" fmla="*/ 1362 h 1496"/>
                <a:gd name="p0x8" fmla="*/ 83 w 98"/>
                <a:gd name="p0y8" fmla="*/ 1284 h 1496"/>
                <a:gd name="p0x9" fmla="*/ 83 w 98"/>
                <a:gd name="p0y9" fmla="*/ 212 h 1496"/>
                <a:gd name="p0x10" fmla="*/ 83 w 98"/>
                <a:gd name="p0y10" fmla="*/ 133 h 1496"/>
                <a:gd name="p0x11" fmla="*/ 51 w 98"/>
                <a:gd name="p0y11" fmla="*/ 62 h 1496"/>
                <a:gd name="p0x12" fmla="*/ 0 w 98"/>
                <a:gd name="p0y12" fmla="*/ 10 h 1496"/>
                <a:gd name="p0x13" fmla="*/ 10 w 98"/>
                <a:gd name="p0y13" fmla="*/ 0 h 1496"/>
                <a:gd name="p0x14" fmla="*/ 64 w 98"/>
                <a:gd name="p0y14" fmla="*/ 54 h 1496"/>
                <a:gd name="p0x15" fmla="*/ 98 w 98"/>
                <a:gd name="p0y15" fmla="*/ 129 h 1496"/>
                <a:gd name="p0x16" fmla="*/ 98 w 98"/>
                <a:gd name="p0y16" fmla="*/ 212 h 14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8"/>
              </p:custDataLst>
            </p:nvPr>
          </p:nvSpPr>
          <p:spPr>
            <a:xfrm>
              <a:off x="7325" y="6616"/>
              <a:ext cx="4647" cy="99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9"/>
              </p:custDataLst>
            </p:nvPr>
          </p:nvSpPr>
          <p:spPr>
            <a:xfrm>
              <a:off x="7140" y="5065"/>
              <a:ext cx="202" cy="1627"/>
            </a:xfrm>
            <a:custGeom>
              <a:avLst/>
              <a:gdLst>
                <a:gd name="sw" fmla="*/ 1 w 202"/>
                <a:gd name="sh" fmla="*/ 1 h 1626"/>
                <a:gd name="mins" fmla="min sw sh"/>
                <a:gd name="dsw" fmla="+- 0 sw mins"/>
                <a:gd name="dsh" fmla="+- 0 sh mins"/>
                <a:gd name="p0x0" fmla="*/ 0 w 202"/>
                <a:gd name="p0y0" fmla="*/ 1349 h 1626"/>
                <a:gd name="p0x1" fmla="*/ 0 w 202"/>
                <a:gd name="p0y1" fmla="*/ 277 h 1626"/>
                <a:gd name="p0x2" fmla="*/ 0 w 202"/>
                <a:gd name="p0y2" fmla="*/ 152 h 1626"/>
                <a:gd name="p0x3" fmla="*/ 76 w 202"/>
                <a:gd name="p0y3" fmla="*/ 45 h 1626"/>
                <a:gd name="p0x4" fmla="*/ 185 w 202"/>
                <a:gd name="p0y4" fmla="*/ 0 h 1626"/>
                <a:gd name="p0x5" fmla="*/ 202 w 202"/>
                <a:gd name="p0y5" fmla="*/ 13 h 1626"/>
                <a:gd name="p0x6" fmla="*/ 202 w 202"/>
                <a:gd name="p0y6" fmla="*/ 13 h 1626"/>
                <a:gd name="p0x7" fmla="*/ 109 w 202"/>
                <a:gd name="p0y7" fmla="*/ 56 h 1626"/>
                <a:gd name="p0x8" fmla="*/ 45 w 202"/>
                <a:gd name="p0y8" fmla="*/ 158 h 1626"/>
                <a:gd name="p0x9" fmla="*/ 45 w 202"/>
                <a:gd name="p0y9" fmla="*/ 277 h 1626"/>
                <a:gd name="p0x10" fmla="*/ 45 w 202"/>
                <a:gd name="p0y10" fmla="*/ 1349 h 1626"/>
                <a:gd name="p0x11" fmla="*/ 45 w 202"/>
                <a:gd name="p0y11" fmla="*/ 1468 h 1626"/>
                <a:gd name="p0x12" fmla="*/ 109 w 202"/>
                <a:gd name="p0y12" fmla="*/ 1569 h 1626"/>
                <a:gd name="p0x13" fmla="*/ 202 w 202"/>
                <a:gd name="p0y13" fmla="*/ 1612 h 1626"/>
                <a:gd name="p0x14" fmla="*/ 185 w 202"/>
                <a:gd name="p0y14" fmla="*/ 1626 h 1626"/>
                <a:gd name="p0x15" fmla="*/ 185 w 202"/>
                <a:gd name="p0y15" fmla="*/ 1626 h 1626"/>
                <a:gd name="p0x16" fmla="*/ 76 w 202"/>
                <a:gd name="p0y16" fmla="*/ 1581 h 1626"/>
                <a:gd name="p0x17" fmla="*/ 0 w 202"/>
                <a:gd name="p0y17" fmla="*/ 1474 h 1626"/>
                <a:gd name="p0x18" fmla="*/ 0 w 202"/>
                <a:gd name="p0y18" fmla="*/ 1349 h 162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0"/>
            </p:custDataLst>
          </p:nvPr>
        </p:nvSpPr>
        <p:spPr>
          <a:xfrm>
            <a:off x="4676775" y="3272818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不看说了多少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4676775" y="3570903"/>
            <a:ext cx="2857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纪律意识强不强，不看平时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说了多少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4533900" y="4340225"/>
            <a:ext cx="3124200" cy="764540"/>
            <a:chOff x="7140" y="6835"/>
            <a:chExt cx="4920" cy="1204"/>
          </a:xfrm>
        </p:grpSpPr>
        <p:sp>
          <p:nvSpPr>
            <p:cNvPr id="48" name="任意多边形 47"/>
            <p:cNvSpPr/>
            <p:nvPr>
              <p:custDataLst>
                <p:tags r:id="rId42"/>
              </p:custDataLst>
            </p:nvPr>
          </p:nvSpPr>
          <p:spPr>
            <a:xfrm>
              <a:off x="7140" y="6835"/>
              <a:ext cx="4920" cy="1205"/>
            </a:xfrm>
            <a:custGeom>
              <a:avLst/>
              <a:gdLst>
                <a:gd name="sw" fmla="*/ 1 w 4920"/>
                <a:gd name="sh" fmla="*/ 1 h 1204"/>
                <a:gd name="mins" fmla="min sw sh"/>
                <a:gd name="dsw" fmla="+- 0 sw mins"/>
                <a:gd name="dsh" fmla="+- 0 sh mins"/>
                <a:gd name="p0x0" fmla="*/ 300 w 4920"/>
                <a:gd name="p0y0" fmla="*/ 0 h 1204"/>
                <a:gd name="p0x1" fmla="*/ 4620 w 4920"/>
                <a:gd name="p0y1" fmla="*/ 0 h 1204"/>
                <a:gd name="p0x2" fmla="*/ 4785 w 4920"/>
                <a:gd name="p0y2" fmla="*/ 0 h 1204"/>
                <a:gd name="p0x3" fmla="*/ 4920 w 4920"/>
                <a:gd name="p0y3" fmla="*/ 134 h 1204"/>
                <a:gd name="p0x4" fmla="*/ 4920 w 4920"/>
                <a:gd name="p0y4" fmla="*/ 300 h 1204"/>
                <a:gd name="p0x5" fmla="*/ 4920 w 4920"/>
                <a:gd name="p0y5" fmla="*/ 904 h 1204"/>
                <a:gd name="p0x6" fmla="*/ 4920 w 4920"/>
                <a:gd name="p0y6" fmla="*/ 1070 h 1204"/>
                <a:gd name="p0x7" fmla="*/ 4785 w 4920"/>
                <a:gd name="p0y7" fmla="*/ 1204 h 1204"/>
                <a:gd name="p0x8" fmla="*/ 4620 w 4920"/>
                <a:gd name="p0y8" fmla="*/ 1204 h 1204"/>
                <a:gd name="p0x9" fmla="*/ 300 w 4920"/>
                <a:gd name="p0y9" fmla="*/ 1204 h 1204"/>
                <a:gd name="p0x10" fmla="*/ 134 w 4920"/>
                <a:gd name="p0y10" fmla="*/ 1204 h 1204"/>
                <a:gd name="p0x11" fmla="*/ 0 w 4920"/>
                <a:gd name="p0y11" fmla="*/ 1070 h 1204"/>
                <a:gd name="p0x12" fmla="*/ 0 w 4920"/>
                <a:gd name="p0y12" fmla="*/ 904 h 1204"/>
                <a:gd name="p0x13" fmla="*/ 0 w 4920"/>
                <a:gd name="p0y13" fmla="*/ 300 h 1204"/>
                <a:gd name="p0x14" fmla="*/ 0 w 4920"/>
                <a:gd name="p0y14" fmla="*/ 134 h 1204"/>
                <a:gd name="p0x15" fmla="*/ 134 w 4920"/>
                <a:gd name="p0y15" fmla="*/ 0 h 1204"/>
                <a:gd name="p0x16" fmla="*/ 300 w 4920"/>
                <a:gd name="p0y16" fmla="*/ 0 h 120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3"/>
              </p:custDataLst>
            </p:nvPr>
          </p:nvSpPr>
          <p:spPr>
            <a:xfrm>
              <a:off x="7325" y="6835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4"/>
              </p:custDataLst>
            </p:nvPr>
          </p:nvSpPr>
          <p:spPr>
            <a:xfrm>
              <a:off x="11961" y="6923"/>
              <a:ext cx="99" cy="1029"/>
            </a:xfrm>
            <a:custGeom>
              <a:avLst/>
              <a:gdLst>
                <a:gd name="sw" fmla="*/ 1 w 98"/>
                <a:gd name="sh" fmla="*/ 1 h 1029"/>
                <a:gd name="mins" fmla="min sw sh"/>
                <a:gd name="dsw" fmla="+- 0 sw mins"/>
                <a:gd name="dsh" fmla="+- 0 sh mins"/>
                <a:gd name="p0x0" fmla="*/ 98 w 98"/>
                <a:gd name="p0y0" fmla="*/ 212 h 1029"/>
                <a:gd name="p0x1" fmla="*/ 98 w 98"/>
                <a:gd name="p0y1" fmla="*/ 816 h 1029"/>
                <a:gd name="p0x2" fmla="*/ 98 w 98"/>
                <a:gd name="p0y2" fmla="*/ 899 h 1029"/>
                <a:gd name="p0x3" fmla="*/ 64 w 98"/>
                <a:gd name="p0y3" fmla="*/ 974 h 1029"/>
                <a:gd name="p0x4" fmla="*/ 10 w 98"/>
                <a:gd name="p0y4" fmla="*/ 1029 h 1029"/>
                <a:gd name="p0x5" fmla="*/ 0 w 98"/>
                <a:gd name="p0y5" fmla="*/ 1018 h 1029"/>
                <a:gd name="p0x6" fmla="*/ 51 w 98"/>
                <a:gd name="p0y6" fmla="*/ 966 h 1029"/>
                <a:gd name="p0x7" fmla="*/ 83 w 98"/>
                <a:gd name="p0y7" fmla="*/ 895 h 1029"/>
                <a:gd name="p0x8" fmla="*/ 83 w 98"/>
                <a:gd name="p0y8" fmla="*/ 816 h 1029"/>
                <a:gd name="p0x9" fmla="*/ 83 w 98"/>
                <a:gd name="p0y9" fmla="*/ 212 h 1029"/>
                <a:gd name="p0x10" fmla="*/ 83 w 98"/>
                <a:gd name="p0y10" fmla="*/ 133 h 1029"/>
                <a:gd name="p0x11" fmla="*/ 51 w 98"/>
                <a:gd name="p0y11" fmla="*/ 62 h 1029"/>
                <a:gd name="p0x12" fmla="*/ 0 w 98"/>
                <a:gd name="p0y12" fmla="*/ 10 h 1029"/>
                <a:gd name="p0x13" fmla="*/ 10 w 98"/>
                <a:gd name="p0y13" fmla="*/ 0 h 1029"/>
                <a:gd name="p0x14" fmla="*/ 64 w 98"/>
                <a:gd name="p0y14" fmla="*/ 54 h 1029"/>
                <a:gd name="p0x15" fmla="*/ 98 w 98"/>
                <a:gd name="p0y15" fmla="*/ 129 h 1029"/>
                <a:gd name="p0x16" fmla="*/ 98 w 98"/>
                <a:gd name="p0y16" fmla="*/ 212 h 1029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5"/>
              </p:custDataLst>
            </p:nvPr>
          </p:nvSpPr>
          <p:spPr>
            <a:xfrm>
              <a:off x="7325" y="7941"/>
              <a:ext cx="4647" cy="99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7140" y="6857"/>
              <a:ext cx="202" cy="1160"/>
            </a:xfrm>
            <a:custGeom>
              <a:avLst/>
              <a:gdLst>
                <a:gd name="sw" fmla="*/ 1 w 202"/>
                <a:gd name="sh" fmla="*/ 1 h 1159"/>
                <a:gd name="mins" fmla="min sw sh"/>
                <a:gd name="dsw" fmla="+- 0 sw mins"/>
                <a:gd name="dsh" fmla="+- 0 sh mins"/>
                <a:gd name="p0x0" fmla="*/ 0 w 202"/>
                <a:gd name="p0y0" fmla="*/ 882 h 1159"/>
                <a:gd name="p0x1" fmla="*/ 0 w 202"/>
                <a:gd name="p0y1" fmla="*/ 277 h 1159"/>
                <a:gd name="p0x2" fmla="*/ 0 w 202"/>
                <a:gd name="p0y2" fmla="*/ 152 h 1159"/>
                <a:gd name="p0x3" fmla="*/ 76 w 202"/>
                <a:gd name="p0y3" fmla="*/ 45 h 1159"/>
                <a:gd name="p0x4" fmla="*/ 185 w 202"/>
                <a:gd name="p0y4" fmla="*/ 0 h 1159"/>
                <a:gd name="p0x5" fmla="*/ 202 w 202"/>
                <a:gd name="p0y5" fmla="*/ 13 h 1159"/>
                <a:gd name="p0x6" fmla="*/ 202 w 202"/>
                <a:gd name="p0y6" fmla="*/ 13 h 1159"/>
                <a:gd name="p0x7" fmla="*/ 109 w 202"/>
                <a:gd name="p0y7" fmla="*/ 56 h 1159"/>
                <a:gd name="p0x8" fmla="*/ 45 w 202"/>
                <a:gd name="p0y8" fmla="*/ 158 h 1159"/>
                <a:gd name="p0x9" fmla="*/ 45 w 202"/>
                <a:gd name="p0y9" fmla="*/ 277 h 1159"/>
                <a:gd name="p0x10" fmla="*/ 45 w 202"/>
                <a:gd name="p0y10" fmla="*/ 882 h 1159"/>
                <a:gd name="p0x11" fmla="*/ 45 w 202"/>
                <a:gd name="p0y11" fmla="*/ 1000 h 1159"/>
                <a:gd name="p0x12" fmla="*/ 109 w 202"/>
                <a:gd name="p0y12" fmla="*/ 1102 h 1159"/>
                <a:gd name="p0x13" fmla="*/ 202 w 202"/>
                <a:gd name="p0y13" fmla="*/ 1145 h 1159"/>
                <a:gd name="p0x14" fmla="*/ 185 w 202"/>
                <a:gd name="p0y14" fmla="*/ 1159 h 1159"/>
                <a:gd name="p0x15" fmla="*/ 185 w 202"/>
                <a:gd name="p0y15" fmla="*/ 1159 h 1159"/>
                <a:gd name="p0x16" fmla="*/ 76 w 202"/>
                <a:gd name="p0y16" fmla="*/ 1114 h 1159"/>
                <a:gd name="p0x17" fmla="*/ 0 w 202"/>
                <a:gd name="p0y17" fmla="*/ 1006 h 1159"/>
                <a:gd name="p0x18" fmla="*/ 0 w 202"/>
                <a:gd name="p0y18" fmla="*/ 882 h 1159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文本框 53"/>
          <p:cNvSpPr txBox="1"/>
          <p:nvPr>
            <p:custDataLst>
              <p:tags r:id="rId47"/>
            </p:custDataLst>
          </p:nvPr>
        </p:nvSpPr>
        <p:spPr>
          <a:xfrm>
            <a:off x="4676775" y="4410837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看如何选择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48"/>
            </p:custDataLst>
          </p:nvPr>
        </p:nvSpPr>
        <p:spPr>
          <a:xfrm>
            <a:off x="4676775" y="4708855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而看面对具体诱惑时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作何选择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49"/>
            </p:custDataLst>
          </p:nvPr>
        </p:nvSpPr>
        <p:spPr>
          <a:xfrm>
            <a:off x="7976870" y="2463800"/>
            <a:ext cx="3438525" cy="2798445"/>
          </a:xfrm>
          <a:custGeom>
            <a:avLst/>
            <a:gdLst>
              <a:gd name="sw" fmla="*/ 1 w 5415"/>
              <a:gd name="sh" fmla="*/ 1 h 4406"/>
              <a:gd name="mins" fmla="min sw sh"/>
              <a:gd name="dsw" fmla="+- 0 sw mins"/>
              <a:gd name="dsh" fmla="+- 0 sh mins"/>
              <a:gd name="p0x0" fmla="*/ 300 w 5415"/>
              <a:gd name="p0y0" fmla="*/ 0 h 4406"/>
              <a:gd name="p0x1" fmla="*/ 5115 w 5415"/>
              <a:gd name="p0y1" fmla="*/ 0 h 4406"/>
              <a:gd name="p0x2" fmla="*/ 5280 w 5415"/>
              <a:gd name="p0y2" fmla="*/ 0 h 4406"/>
              <a:gd name="p0x3" fmla="*/ 5415 w 5415"/>
              <a:gd name="p0y3" fmla="*/ 134 h 4406"/>
              <a:gd name="p0x4" fmla="*/ 5415 w 5415"/>
              <a:gd name="p0y4" fmla="*/ 300 h 4406"/>
              <a:gd name="p0x5" fmla="*/ 5415 w 5415"/>
              <a:gd name="p0y5" fmla="*/ 4106 h 4406"/>
              <a:gd name="p0x6" fmla="*/ 5415 w 5415"/>
              <a:gd name="p0y6" fmla="*/ 4272 h 4406"/>
              <a:gd name="p0x7" fmla="*/ 5280 w 5415"/>
              <a:gd name="p0y7" fmla="*/ 4406 h 4406"/>
              <a:gd name="p0x8" fmla="*/ 5115 w 5415"/>
              <a:gd name="p0y8" fmla="*/ 4406 h 4406"/>
              <a:gd name="p0x9" fmla="*/ 300 w 5415"/>
              <a:gd name="p0y9" fmla="*/ 4406 h 4406"/>
              <a:gd name="p0x10" fmla="*/ 134 w 5415"/>
              <a:gd name="p0y10" fmla="*/ 4406 h 4406"/>
              <a:gd name="p0x11" fmla="*/ 0 w 5415"/>
              <a:gd name="p0y11" fmla="*/ 4272 h 4406"/>
              <a:gd name="p0x12" fmla="*/ 0 w 5415"/>
              <a:gd name="p0y12" fmla="*/ 4106 h 4406"/>
              <a:gd name="p0x13" fmla="*/ 0 w 5415"/>
              <a:gd name="p0y13" fmla="*/ 300 h 4406"/>
              <a:gd name="p0x14" fmla="*/ 0 w 5415"/>
              <a:gd name="p0y14" fmla="*/ 134 h 4406"/>
              <a:gd name="p0x15" fmla="*/ 134 w 5415"/>
              <a:gd name="p0y15" fmla="*/ 0 h 4406"/>
              <a:gd name="p0x16" fmla="*/ 300 w 5415"/>
              <a:gd name="p0y16" fmla="*/ 0 h 440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/>
          <p:cNvGrpSpPr/>
          <p:nvPr/>
        </p:nvGrpSpPr>
        <p:grpSpPr>
          <a:xfrm>
            <a:off x="8134350" y="2621280"/>
            <a:ext cx="3124200" cy="466090"/>
            <a:chOff x="12810" y="4128"/>
            <a:chExt cx="4920" cy="734"/>
          </a:xfrm>
        </p:grpSpPr>
        <p:sp>
          <p:nvSpPr>
            <p:cNvPr id="57" name="任意多边形 56"/>
            <p:cNvSpPr/>
            <p:nvPr>
              <p:custDataLst>
                <p:tags r:id="rId50"/>
              </p:custDataLst>
            </p:nvPr>
          </p:nvSpPr>
          <p:spPr>
            <a:xfrm>
              <a:off x="12810" y="4128"/>
              <a:ext cx="4920" cy="735"/>
            </a:xfrm>
            <a:custGeom>
              <a:avLst/>
              <a:gdLst>
                <a:gd name="sw" fmla="*/ 1 w 4920"/>
                <a:gd name="sh" fmla="*/ 1 h 735"/>
                <a:gd name="mins" fmla="min sw sh"/>
                <a:gd name="dsw" fmla="+- 0 sw mins"/>
                <a:gd name="dsh" fmla="+- 0 sh mins"/>
                <a:gd name="p0x0" fmla="*/ 0 w 4920"/>
                <a:gd name="p0y0" fmla="*/ 0 h 735"/>
                <a:gd name="p0x1" fmla="*/ 4920 w 4920"/>
                <a:gd name="p0y1" fmla="*/ 0 h 735"/>
                <a:gd name="p0x2" fmla="*/ 4920 w 4920"/>
                <a:gd name="p0y2" fmla="*/ 735 h 735"/>
                <a:gd name="p0x3" fmla="*/ 0 w 4920"/>
                <a:gd name="p0y3" fmla="*/ 735 h 735"/>
                <a:gd name="p0x4" fmla="*/ 0 w 492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1"/>
              </p:custDataLst>
            </p:nvPr>
          </p:nvSpPr>
          <p:spPr>
            <a:xfrm>
              <a:off x="12810" y="4848"/>
              <a:ext cx="4920" cy="15"/>
            </a:xfrm>
            <a:custGeom>
              <a:avLst/>
              <a:gdLst>
                <a:gd name="sw" fmla="*/ 1 w 4920"/>
                <a:gd name="sh" fmla="*/ 1 h 15"/>
                <a:gd name="mins" fmla="min sw sh"/>
                <a:gd name="dsw" fmla="+- 0 sw mins"/>
                <a:gd name="dsh" fmla="+- 0 sh mins"/>
                <a:gd name="p0x0" fmla="*/ 4920 w 4920"/>
                <a:gd name="p0y0" fmla="*/ 15 h 15"/>
                <a:gd name="p0x1" fmla="*/ 0 w 4920"/>
                <a:gd name="p0y1" fmla="*/ 15 h 15"/>
                <a:gd name="p0x2" fmla="*/ 0 w 4920"/>
                <a:gd name="p0y2" fmla="*/ 0 h 15"/>
                <a:gd name="p0x3" fmla="*/ 4920 w 4920"/>
                <a:gd name="p0y3" fmla="*/ 0 h 15"/>
                <a:gd name="p0x4" fmla="*/ 4920 w 492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0" name="任意多边形 59"/>
          <p:cNvSpPr/>
          <p:nvPr>
            <p:custDataLst>
              <p:tags r:id="rId52"/>
            </p:custDataLst>
          </p:nvPr>
        </p:nvSpPr>
        <p:spPr>
          <a:xfrm>
            <a:off x="8138795" y="26257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1" name="图片 60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381" t="-9298" r="-2381" b="-9298"/>
          <a:stretch>
            <a:fillRect/>
          </a:stretch>
        </p:blipFill>
        <p:spPr>
          <a:xfrm>
            <a:off x="8201025" y="2682875"/>
            <a:ext cx="209550" cy="21463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56"/>
            </p:custDataLst>
          </p:nvPr>
        </p:nvSpPr>
        <p:spPr>
          <a:xfrm>
            <a:off x="8591550" y="2609878"/>
            <a:ext cx="2667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侥幸是最大缺口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8134350" y="3202305"/>
            <a:ext cx="3124200" cy="913130"/>
            <a:chOff x="12810" y="5043"/>
            <a:chExt cx="4920" cy="1438"/>
          </a:xfrm>
        </p:grpSpPr>
        <p:sp>
          <p:nvSpPr>
            <p:cNvPr id="64" name="任意多边形 63"/>
            <p:cNvSpPr/>
            <p:nvPr>
              <p:custDataLst>
                <p:tags r:id="rId57"/>
              </p:custDataLst>
            </p:nvPr>
          </p:nvSpPr>
          <p:spPr>
            <a:xfrm>
              <a:off x="12810" y="5043"/>
              <a:ext cx="4920" cy="1438"/>
            </a:xfrm>
            <a:custGeom>
              <a:avLst/>
              <a:gdLst>
                <a:gd name="sw" fmla="*/ 1 w 4920"/>
                <a:gd name="sh" fmla="*/ 1 h 1438"/>
                <a:gd name="mins" fmla="min sw sh"/>
                <a:gd name="dsw" fmla="+- 0 sw mins"/>
                <a:gd name="dsh" fmla="+- 0 sh mins"/>
                <a:gd name="p0x0" fmla="*/ 300 w 4920"/>
                <a:gd name="p0y0" fmla="*/ 0 h 1438"/>
                <a:gd name="p0x1" fmla="*/ 4620 w 4920"/>
                <a:gd name="p0y1" fmla="*/ 0 h 1438"/>
                <a:gd name="p0x2" fmla="*/ 4785 w 4920"/>
                <a:gd name="p0y2" fmla="*/ 0 h 1438"/>
                <a:gd name="p0x3" fmla="*/ 4920 w 4920"/>
                <a:gd name="p0y3" fmla="*/ 134 h 1438"/>
                <a:gd name="p0x4" fmla="*/ 4920 w 4920"/>
                <a:gd name="p0y4" fmla="*/ 300 h 1438"/>
                <a:gd name="p0x5" fmla="*/ 4920 w 4920"/>
                <a:gd name="p0y5" fmla="*/ 1138 h 1438"/>
                <a:gd name="p0x6" fmla="*/ 4920 w 4920"/>
                <a:gd name="p0y6" fmla="*/ 1304 h 1438"/>
                <a:gd name="p0x7" fmla="*/ 4785 w 4920"/>
                <a:gd name="p0y7" fmla="*/ 1438 h 1438"/>
                <a:gd name="p0x8" fmla="*/ 4620 w 4920"/>
                <a:gd name="p0y8" fmla="*/ 1438 h 1438"/>
                <a:gd name="p0x9" fmla="*/ 300 w 4920"/>
                <a:gd name="p0y9" fmla="*/ 1438 h 1438"/>
                <a:gd name="p0x10" fmla="*/ 134 w 4920"/>
                <a:gd name="p0y10" fmla="*/ 1438 h 1438"/>
                <a:gd name="p0x11" fmla="*/ 0 w 4920"/>
                <a:gd name="p0y11" fmla="*/ 1304 h 1438"/>
                <a:gd name="p0x12" fmla="*/ 0 w 4920"/>
                <a:gd name="p0y12" fmla="*/ 1138 h 1438"/>
                <a:gd name="p0x13" fmla="*/ 0 w 4920"/>
                <a:gd name="p0y13" fmla="*/ 300 h 1438"/>
                <a:gd name="p0x14" fmla="*/ 0 w 4920"/>
                <a:gd name="p0y14" fmla="*/ 134 h 1438"/>
                <a:gd name="p0x15" fmla="*/ 134 w 4920"/>
                <a:gd name="p0y15" fmla="*/ 0 h 1438"/>
                <a:gd name="p0x16" fmla="*/ 300 w 4920"/>
                <a:gd name="p0y16" fmla="*/ 0 h 143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12995" y="5043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9"/>
              </p:custDataLst>
            </p:nvPr>
          </p:nvSpPr>
          <p:spPr>
            <a:xfrm>
              <a:off x="17631" y="5130"/>
              <a:ext cx="99" cy="1263"/>
            </a:xfrm>
            <a:custGeom>
              <a:avLst/>
              <a:gdLst>
                <a:gd name="sw" fmla="*/ 1 w 98"/>
                <a:gd name="sh" fmla="*/ 1 h 1262"/>
                <a:gd name="mins" fmla="min sw sh"/>
                <a:gd name="dsw" fmla="+- 0 sw mins"/>
                <a:gd name="dsh" fmla="+- 0 sh mins"/>
                <a:gd name="p0x0" fmla="*/ 98 w 98"/>
                <a:gd name="p0y0" fmla="*/ 212 h 1262"/>
                <a:gd name="p0x1" fmla="*/ 98 w 98"/>
                <a:gd name="p0y1" fmla="*/ 1050 h 1262"/>
                <a:gd name="p0x2" fmla="*/ 98 w 98"/>
                <a:gd name="p0y2" fmla="*/ 1133 h 1262"/>
                <a:gd name="p0x3" fmla="*/ 64 w 98"/>
                <a:gd name="p0y3" fmla="*/ 1208 h 1262"/>
                <a:gd name="p0x4" fmla="*/ 10 w 98"/>
                <a:gd name="p0y4" fmla="*/ 1262 h 1262"/>
                <a:gd name="p0x5" fmla="*/ 0 w 98"/>
                <a:gd name="p0y5" fmla="*/ 1252 h 1262"/>
                <a:gd name="p0x6" fmla="*/ 51 w 98"/>
                <a:gd name="p0y6" fmla="*/ 1200 h 1262"/>
                <a:gd name="p0x7" fmla="*/ 83 w 98"/>
                <a:gd name="p0y7" fmla="*/ 1129 h 1262"/>
                <a:gd name="p0x8" fmla="*/ 83 w 98"/>
                <a:gd name="p0y8" fmla="*/ 1050 h 1262"/>
                <a:gd name="p0x9" fmla="*/ 83 w 98"/>
                <a:gd name="p0y9" fmla="*/ 212 h 1262"/>
                <a:gd name="p0x10" fmla="*/ 83 w 98"/>
                <a:gd name="p0y10" fmla="*/ 133 h 1262"/>
                <a:gd name="p0x11" fmla="*/ 51 w 98"/>
                <a:gd name="p0y11" fmla="*/ 62 h 1262"/>
                <a:gd name="p0x12" fmla="*/ 0 w 98"/>
                <a:gd name="p0y12" fmla="*/ 10 h 1262"/>
                <a:gd name="p0x13" fmla="*/ 10 w 98"/>
                <a:gd name="p0y13" fmla="*/ 0 h 1262"/>
                <a:gd name="p0x14" fmla="*/ 64 w 98"/>
                <a:gd name="p0y14" fmla="*/ 54 h 1262"/>
                <a:gd name="p0x15" fmla="*/ 98 w 98"/>
                <a:gd name="p0y15" fmla="*/ 129 h 1262"/>
                <a:gd name="p0x16" fmla="*/ 98 w 98"/>
                <a:gd name="p0y16" fmla="*/ 212 h 126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60"/>
              </p:custDataLst>
            </p:nvPr>
          </p:nvSpPr>
          <p:spPr>
            <a:xfrm>
              <a:off x="12995" y="6383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1"/>
              </p:custDataLst>
            </p:nvPr>
          </p:nvSpPr>
          <p:spPr>
            <a:xfrm>
              <a:off x="12810" y="5065"/>
              <a:ext cx="202" cy="1393"/>
            </a:xfrm>
            <a:custGeom>
              <a:avLst/>
              <a:gdLst>
                <a:gd name="sw" fmla="*/ 1 w 202"/>
                <a:gd name="sh" fmla="*/ 1 h 1392"/>
                <a:gd name="mins" fmla="min sw sh"/>
                <a:gd name="dsw" fmla="+- 0 sw mins"/>
                <a:gd name="dsh" fmla="+- 0 sh mins"/>
                <a:gd name="p0x0" fmla="*/ 0 w 202"/>
                <a:gd name="p0y0" fmla="*/ 1115 h 1392"/>
                <a:gd name="p0x1" fmla="*/ 0 w 202"/>
                <a:gd name="p0y1" fmla="*/ 277 h 1392"/>
                <a:gd name="p0x2" fmla="*/ 0 w 202"/>
                <a:gd name="p0y2" fmla="*/ 152 h 1392"/>
                <a:gd name="p0x3" fmla="*/ 76 w 202"/>
                <a:gd name="p0y3" fmla="*/ 45 h 1392"/>
                <a:gd name="p0x4" fmla="*/ 185 w 202"/>
                <a:gd name="p0y4" fmla="*/ 0 h 1392"/>
                <a:gd name="p0x5" fmla="*/ 202 w 202"/>
                <a:gd name="p0y5" fmla="*/ 13 h 1392"/>
                <a:gd name="p0x6" fmla="*/ 202 w 202"/>
                <a:gd name="p0y6" fmla="*/ 13 h 1392"/>
                <a:gd name="p0x7" fmla="*/ 109 w 202"/>
                <a:gd name="p0y7" fmla="*/ 56 h 1392"/>
                <a:gd name="p0x8" fmla="*/ 45 w 202"/>
                <a:gd name="p0y8" fmla="*/ 158 h 1392"/>
                <a:gd name="p0x9" fmla="*/ 45 w 202"/>
                <a:gd name="p0y9" fmla="*/ 277 h 1392"/>
                <a:gd name="p0x10" fmla="*/ 45 w 202"/>
                <a:gd name="p0y10" fmla="*/ 1115 h 1392"/>
                <a:gd name="p0x11" fmla="*/ 45 w 202"/>
                <a:gd name="p0y11" fmla="*/ 1234 h 1392"/>
                <a:gd name="p0x12" fmla="*/ 109 w 202"/>
                <a:gd name="p0y12" fmla="*/ 1336 h 1392"/>
                <a:gd name="p0x13" fmla="*/ 202 w 202"/>
                <a:gd name="p0y13" fmla="*/ 1379 h 1392"/>
                <a:gd name="p0x14" fmla="*/ 185 w 202"/>
                <a:gd name="p0y14" fmla="*/ 1392 h 1392"/>
                <a:gd name="p0x15" fmla="*/ 185 w 202"/>
                <a:gd name="p0y15" fmla="*/ 1392 h 1392"/>
                <a:gd name="p0x16" fmla="*/ 76 w 202"/>
                <a:gd name="p0y16" fmla="*/ 1347 h 1392"/>
                <a:gd name="p0x17" fmla="*/ 0 w 202"/>
                <a:gd name="p0y17" fmla="*/ 1240 h 1392"/>
                <a:gd name="p0x18" fmla="*/ 0 w 202"/>
                <a:gd name="p0y18" fmla="*/ 1115 h 139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文本框 69"/>
          <p:cNvSpPr txBox="1"/>
          <p:nvPr>
            <p:custDataLst>
              <p:tags r:id="rId62"/>
            </p:custDataLst>
          </p:nvPr>
        </p:nvSpPr>
        <p:spPr>
          <a:xfrm>
            <a:off x="8277225" y="3272818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过节特殊一点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文本框 70"/>
          <p:cNvSpPr txBox="1"/>
          <p:nvPr>
            <p:custDataLst>
              <p:tags r:id="rId63"/>
            </p:custDataLst>
          </p:nvPr>
        </p:nvSpPr>
        <p:spPr>
          <a:xfrm>
            <a:off x="8277225" y="3523583"/>
            <a:ext cx="2708596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觉得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过节特殊一点没有关系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en-US" altLang="zh-CN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大家都这样</a:t>
            </a:r>
            <a:r>
              <a:rPr lang="en-US" altLang="zh-CN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8134350" y="4191635"/>
            <a:ext cx="3124200" cy="913130"/>
            <a:chOff x="12810" y="6601"/>
            <a:chExt cx="4920" cy="1438"/>
          </a:xfrm>
        </p:grpSpPr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2810" y="6601"/>
              <a:ext cx="4920" cy="1438"/>
            </a:xfrm>
            <a:custGeom>
              <a:avLst/>
              <a:gdLst>
                <a:gd name="sw" fmla="*/ 1 w 4920"/>
                <a:gd name="sh" fmla="*/ 1 h 1438"/>
                <a:gd name="mins" fmla="min sw sh"/>
                <a:gd name="dsw" fmla="+- 0 sw mins"/>
                <a:gd name="dsh" fmla="+- 0 sh mins"/>
                <a:gd name="p0x0" fmla="*/ 300 w 4920"/>
                <a:gd name="p0y0" fmla="*/ 0 h 1438"/>
                <a:gd name="p0x1" fmla="*/ 4620 w 4920"/>
                <a:gd name="p0y1" fmla="*/ 0 h 1438"/>
                <a:gd name="p0x2" fmla="*/ 4785 w 4920"/>
                <a:gd name="p0y2" fmla="*/ 0 h 1438"/>
                <a:gd name="p0x3" fmla="*/ 4920 w 4920"/>
                <a:gd name="p0y3" fmla="*/ 134 h 1438"/>
                <a:gd name="p0x4" fmla="*/ 4920 w 4920"/>
                <a:gd name="p0y4" fmla="*/ 300 h 1438"/>
                <a:gd name="p0x5" fmla="*/ 4920 w 4920"/>
                <a:gd name="p0y5" fmla="*/ 1138 h 1438"/>
                <a:gd name="p0x6" fmla="*/ 4920 w 4920"/>
                <a:gd name="p0y6" fmla="*/ 1304 h 1438"/>
                <a:gd name="p0x7" fmla="*/ 4785 w 4920"/>
                <a:gd name="p0y7" fmla="*/ 1438 h 1438"/>
                <a:gd name="p0x8" fmla="*/ 4620 w 4920"/>
                <a:gd name="p0y8" fmla="*/ 1438 h 1438"/>
                <a:gd name="p0x9" fmla="*/ 300 w 4920"/>
                <a:gd name="p0y9" fmla="*/ 1438 h 1438"/>
                <a:gd name="p0x10" fmla="*/ 134 w 4920"/>
                <a:gd name="p0y10" fmla="*/ 1438 h 1438"/>
                <a:gd name="p0x11" fmla="*/ 0 w 4920"/>
                <a:gd name="p0y11" fmla="*/ 1304 h 1438"/>
                <a:gd name="p0x12" fmla="*/ 0 w 4920"/>
                <a:gd name="p0y12" fmla="*/ 1138 h 1438"/>
                <a:gd name="p0x13" fmla="*/ 0 w 4920"/>
                <a:gd name="p0y13" fmla="*/ 300 h 1438"/>
                <a:gd name="p0x14" fmla="*/ 0 w 4920"/>
                <a:gd name="p0y14" fmla="*/ 134 h 1438"/>
                <a:gd name="p0x15" fmla="*/ 134 w 4920"/>
                <a:gd name="p0y15" fmla="*/ 0 h 1438"/>
                <a:gd name="p0x16" fmla="*/ 300 w 4920"/>
                <a:gd name="p0y16" fmla="*/ 0 h 143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12995" y="6601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114 w 4647"/>
                <a:gd name="p0y0" fmla="*/ 0 h 98"/>
                <a:gd name="p0x1" fmla="*/ 4434 w 4647"/>
                <a:gd name="p0y1" fmla="*/ 0 h 98"/>
                <a:gd name="p0x2" fmla="*/ 4517 w 4647"/>
                <a:gd name="p0y2" fmla="*/ 0 h 98"/>
                <a:gd name="p0x3" fmla="*/ 4592 w 4647"/>
                <a:gd name="p0y3" fmla="*/ 33 h 98"/>
                <a:gd name="p0x4" fmla="*/ 4647 w 4647"/>
                <a:gd name="p0y4" fmla="*/ 87 h 98"/>
                <a:gd name="p0x5" fmla="*/ 4636 w 4647"/>
                <a:gd name="p0y5" fmla="*/ 98 h 98"/>
                <a:gd name="p0x6" fmla="*/ 4584 w 4647"/>
                <a:gd name="p0y6" fmla="*/ 46 h 98"/>
                <a:gd name="p0x7" fmla="*/ 4513 w 4647"/>
                <a:gd name="p0y7" fmla="*/ 15 h 98"/>
                <a:gd name="p0x8" fmla="*/ 4434 w 4647"/>
                <a:gd name="p0y8" fmla="*/ 15 h 98"/>
                <a:gd name="p0x9" fmla="*/ 114 w 4647"/>
                <a:gd name="p0y9" fmla="*/ 15 h 98"/>
                <a:gd name="p0x10" fmla="*/ 80 w 4647"/>
                <a:gd name="p0y10" fmla="*/ 15 h 98"/>
                <a:gd name="p0x11" fmla="*/ 47 w 4647"/>
                <a:gd name="p0y11" fmla="*/ 22 h 98"/>
                <a:gd name="p0x12" fmla="*/ 17 w 4647"/>
                <a:gd name="p0y12" fmla="*/ 36 h 98"/>
                <a:gd name="p0x13" fmla="*/ 0 w 4647"/>
                <a:gd name="p0y13" fmla="*/ 22 h 98"/>
                <a:gd name="p0x14" fmla="*/ 0 w 4647"/>
                <a:gd name="p0y14" fmla="*/ 22 h 98"/>
                <a:gd name="p0x15" fmla="*/ 35 w 4647"/>
                <a:gd name="p0y15" fmla="*/ 8 h 98"/>
                <a:gd name="p0x16" fmla="*/ 74 w 4647"/>
                <a:gd name="p0y16" fmla="*/ 0 h 98"/>
                <a:gd name="p0x17" fmla="*/ 114 w 464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17631" y="6689"/>
              <a:ext cx="99" cy="1263"/>
            </a:xfrm>
            <a:custGeom>
              <a:avLst/>
              <a:gdLst>
                <a:gd name="sw" fmla="*/ 1 w 98"/>
                <a:gd name="sh" fmla="*/ 1 h 1262"/>
                <a:gd name="mins" fmla="min sw sh"/>
                <a:gd name="dsw" fmla="+- 0 sw mins"/>
                <a:gd name="dsh" fmla="+- 0 sh mins"/>
                <a:gd name="p0x0" fmla="*/ 98 w 98"/>
                <a:gd name="p0y0" fmla="*/ 212 h 1262"/>
                <a:gd name="p0x1" fmla="*/ 98 w 98"/>
                <a:gd name="p0y1" fmla="*/ 1050 h 1262"/>
                <a:gd name="p0x2" fmla="*/ 98 w 98"/>
                <a:gd name="p0y2" fmla="*/ 1133 h 1262"/>
                <a:gd name="p0x3" fmla="*/ 64 w 98"/>
                <a:gd name="p0y3" fmla="*/ 1208 h 1262"/>
                <a:gd name="p0x4" fmla="*/ 10 w 98"/>
                <a:gd name="p0y4" fmla="*/ 1262 h 1262"/>
                <a:gd name="p0x5" fmla="*/ 0 w 98"/>
                <a:gd name="p0y5" fmla="*/ 1252 h 1262"/>
                <a:gd name="p0x6" fmla="*/ 51 w 98"/>
                <a:gd name="p0y6" fmla="*/ 1200 h 1262"/>
                <a:gd name="p0x7" fmla="*/ 83 w 98"/>
                <a:gd name="p0y7" fmla="*/ 1129 h 1262"/>
                <a:gd name="p0x8" fmla="*/ 83 w 98"/>
                <a:gd name="p0y8" fmla="*/ 1050 h 1262"/>
                <a:gd name="p0x9" fmla="*/ 83 w 98"/>
                <a:gd name="p0y9" fmla="*/ 212 h 1262"/>
                <a:gd name="p0x10" fmla="*/ 83 w 98"/>
                <a:gd name="p0y10" fmla="*/ 133 h 1262"/>
                <a:gd name="p0x11" fmla="*/ 51 w 98"/>
                <a:gd name="p0y11" fmla="*/ 62 h 1262"/>
                <a:gd name="p0x12" fmla="*/ 0 w 98"/>
                <a:gd name="p0y12" fmla="*/ 10 h 1262"/>
                <a:gd name="p0x13" fmla="*/ 10 w 98"/>
                <a:gd name="p0y13" fmla="*/ 0 h 1262"/>
                <a:gd name="p0x14" fmla="*/ 64 w 98"/>
                <a:gd name="p0y14" fmla="*/ 54 h 1262"/>
                <a:gd name="p0x15" fmla="*/ 98 w 98"/>
                <a:gd name="p0y15" fmla="*/ 129 h 1262"/>
                <a:gd name="p0x16" fmla="*/ 98 w 98"/>
                <a:gd name="p0y16" fmla="*/ 212 h 126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7"/>
              </p:custDataLst>
            </p:nvPr>
          </p:nvSpPr>
          <p:spPr>
            <a:xfrm>
              <a:off x="12995" y="7941"/>
              <a:ext cx="4647" cy="98"/>
            </a:xfrm>
            <a:custGeom>
              <a:avLst/>
              <a:gdLst>
                <a:gd name="sw" fmla="*/ 1 w 4647"/>
                <a:gd name="sh" fmla="*/ 1 h 98"/>
                <a:gd name="mins" fmla="min sw sh"/>
                <a:gd name="dsw" fmla="+- 0 sw mins"/>
                <a:gd name="dsh" fmla="+- 0 sh mins"/>
                <a:gd name="p0x0" fmla="*/ 4434 w 4647"/>
                <a:gd name="p0y0" fmla="*/ 98 h 98"/>
                <a:gd name="p0x1" fmla="*/ 114 w 4647"/>
                <a:gd name="p0y1" fmla="*/ 98 h 98"/>
                <a:gd name="p0x2" fmla="*/ 74 w 4647"/>
                <a:gd name="p0y2" fmla="*/ 98 h 98"/>
                <a:gd name="p0x3" fmla="*/ 35 w 4647"/>
                <a:gd name="p0y3" fmla="*/ 90 h 98"/>
                <a:gd name="p0x4" fmla="*/ 0 w 4647"/>
                <a:gd name="p0y4" fmla="*/ 75 h 98"/>
                <a:gd name="p0x5" fmla="*/ 17 w 4647"/>
                <a:gd name="p0y5" fmla="*/ 61 h 98"/>
                <a:gd name="p0x6" fmla="*/ 17 w 4647"/>
                <a:gd name="p0y6" fmla="*/ 61 h 98"/>
                <a:gd name="p0x7" fmla="*/ 47 w 4647"/>
                <a:gd name="p0y7" fmla="*/ 75 h 98"/>
                <a:gd name="p0x8" fmla="*/ 80 w 4647"/>
                <a:gd name="p0y8" fmla="*/ 83 h 98"/>
                <a:gd name="p0x9" fmla="*/ 114 w 4647"/>
                <a:gd name="p0y9" fmla="*/ 83 h 98"/>
                <a:gd name="p0x10" fmla="*/ 4434 w 4647"/>
                <a:gd name="p0y10" fmla="*/ 83 h 98"/>
                <a:gd name="p0x11" fmla="*/ 4513 w 4647"/>
                <a:gd name="p0y11" fmla="*/ 83 h 98"/>
                <a:gd name="p0x12" fmla="*/ 4584 w 4647"/>
                <a:gd name="p0y12" fmla="*/ 51 h 98"/>
                <a:gd name="p0x13" fmla="*/ 4636 w 4647"/>
                <a:gd name="p0y13" fmla="*/ 0 h 98"/>
                <a:gd name="p0x14" fmla="*/ 4647 w 4647"/>
                <a:gd name="p0y14" fmla="*/ 10 h 98"/>
                <a:gd name="p0x15" fmla="*/ 4592 w 4647"/>
                <a:gd name="p0y15" fmla="*/ 64 h 98"/>
                <a:gd name="p0x16" fmla="*/ 4517 w 4647"/>
                <a:gd name="p0y16" fmla="*/ 98 h 98"/>
                <a:gd name="p0x17" fmla="*/ 4434 w 464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8"/>
              </p:custDataLst>
            </p:nvPr>
          </p:nvSpPr>
          <p:spPr>
            <a:xfrm>
              <a:off x="12810" y="6624"/>
              <a:ext cx="202" cy="1393"/>
            </a:xfrm>
            <a:custGeom>
              <a:avLst/>
              <a:gdLst>
                <a:gd name="sw" fmla="*/ 1 w 202"/>
                <a:gd name="sh" fmla="*/ 1 h 1392"/>
                <a:gd name="mins" fmla="min sw sh"/>
                <a:gd name="dsw" fmla="+- 0 sw mins"/>
                <a:gd name="dsh" fmla="+- 0 sh mins"/>
                <a:gd name="p0x0" fmla="*/ 0 w 202"/>
                <a:gd name="p0y0" fmla="*/ 1115 h 1392"/>
                <a:gd name="p0x1" fmla="*/ 0 w 202"/>
                <a:gd name="p0y1" fmla="*/ 277 h 1392"/>
                <a:gd name="p0x2" fmla="*/ 0 w 202"/>
                <a:gd name="p0y2" fmla="*/ 152 h 1392"/>
                <a:gd name="p0x3" fmla="*/ 76 w 202"/>
                <a:gd name="p0y3" fmla="*/ 45 h 1392"/>
                <a:gd name="p0x4" fmla="*/ 185 w 202"/>
                <a:gd name="p0y4" fmla="*/ 0 h 1392"/>
                <a:gd name="p0x5" fmla="*/ 202 w 202"/>
                <a:gd name="p0y5" fmla="*/ 13 h 1392"/>
                <a:gd name="p0x6" fmla="*/ 202 w 202"/>
                <a:gd name="p0y6" fmla="*/ 13 h 1392"/>
                <a:gd name="p0x7" fmla="*/ 109 w 202"/>
                <a:gd name="p0y7" fmla="*/ 56 h 1392"/>
                <a:gd name="p0x8" fmla="*/ 45 w 202"/>
                <a:gd name="p0y8" fmla="*/ 158 h 1392"/>
                <a:gd name="p0x9" fmla="*/ 45 w 202"/>
                <a:gd name="p0y9" fmla="*/ 277 h 1392"/>
                <a:gd name="p0x10" fmla="*/ 45 w 202"/>
                <a:gd name="p0y10" fmla="*/ 1115 h 1392"/>
                <a:gd name="p0x11" fmla="*/ 45 w 202"/>
                <a:gd name="p0y11" fmla="*/ 1234 h 1392"/>
                <a:gd name="p0x12" fmla="*/ 109 w 202"/>
                <a:gd name="p0y12" fmla="*/ 1336 h 1392"/>
                <a:gd name="p0x13" fmla="*/ 202 w 202"/>
                <a:gd name="p0y13" fmla="*/ 1379 h 1392"/>
                <a:gd name="p0x14" fmla="*/ 185 w 202"/>
                <a:gd name="p0y14" fmla="*/ 1392 h 1392"/>
                <a:gd name="p0x15" fmla="*/ 185 w 202"/>
                <a:gd name="p0y15" fmla="*/ 1392 h 1392"/>
                <a:gd name="p0x16" fmla="*/ 76 w 202"/>
                <a:gd name="p0y16" fmla="*/ 1347 h 1392"/>
                <a:gd name="p0x17" fmla="*/ 0 w 202"/>
                <a:gd name="p0y17" fmla="*/ 1240 h 1392"/>
                <a:gd name="p0x18" fmla="*/ 0 w 202"/>
                <a:gd name="p0y18" fmla="*/ 1115 h 139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>
            <p:custDataLst>
              <p:tags r:id="rId69"/>
            </p:custDataLst>
          </p:nvPr>
        </p:nvSpPr>
        <p:spPr>
          <a:xfrm>
            <a:off x="8277225" y="4262447"/>
            <a:ext cx="2857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第一道缺口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9" name="文本框 78"/>
          <p:cNvSpPr txBox="1"/>
          <p:nvPr>
            <p:custDataLst>
              <p:tags r:id="rId70"/>
            </p:custDataLst>
          </p:nvPr>
        </p:nvSpPr>
        <p:spPr>
          <a:xfrm>
            <a:off x="8277225" y="4513212"/>
            <a:ext cx="28217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这种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小事无妨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的心理，最容易打开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纪律失守的第一道缺口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任意多边形 79"/>
          <p:cNvSpPr/>
          <p:nvPr>
            <p:custDataLst>
              <p:tags r:id="rId71"/>
            </p:custDataLst>
          </p:nvPr>
        </p:nvSpPr>
        <p:spPr>
          <a:xfrm>
            <a:off x="775970" y="5424170"/>
            <a:ext cx="10639425" cy="847725"/>
          </a:xfrm>
          <a:custGeom>
            <a:avLst/>
            <a:gdLst>
              <a:gd name="sw" fmla="*/ 1 w 16755"/>
              <a:gd name="sh" fmla="*/ 1 h 1335"/>
              <a:gd name="mins" fmla="min sw sh"/>
              <a:gd name="dsw" fmla="+- 0 sw mins"/>
              <a:gd name="dsh" fmla="+- 0 sh mins"/>
              <a:gd name="p0x0" fmla="*/ 300 w 16755"/>
              <a:gd name="p0y0" fmla="*/ 0 h 1335"/>
              <a:gd name="p0x1" fmla="*/ 16455 w 16755"/>
              <a:gd name="p0y1" fmla="*/ 0 h 1335"/>
              <a:gd name="p0x2" fmla="*/ 16620 w 16755"/>
              <a:gd name="p0y2" fmla="*/ 0 h 1335"/>
              <a:gd name="p0x3" fmla="*/ 16755 w 16755"/>
              <a:gd name="p0y3" fmla="*/ 134 h 1335"/>
              <a:gd name="p0x4" fmla="*/ 16755 w 16755"/>
              <a:gd name="p0y4" fmla="*/ 300 h 1335"/>
              <a:gd name="p0x5" fmla="*/ 16755 w 16755"/>
              <a:gd name="p0y5" fmla="*/ 1035 h 1335"/>
              <a:gd name="p0x6" fmla="*/ 16755 w 16755"/>
              <a:gd name="p0y6" fmla="*/ 1200 h 1335"/>
              <a:gd name="p0x7" fmla="*/ 16620 w 16755"/>
              <a:gd name="p0y7" fmla="*/ 1335 h 1335"/>
              <a:gd name="p0x8" fmla="*/ 16455 w 16755"/>
              <a:gd name="p0y8" fmla="*/ 1335 h 1335"/>
              <a:gd name="p0x9" fmla="*/ 300 w 16755"/>
              <a:gd name="p0y9" fmla="*/ 1335 h 1335"/>
              <a:gd name="p0x10" fmla="*/ 134 w 16755"/>
              <a:gd name="p0y10" fmla="*/ 1335 h 1335"/>
              <a:gd name="p0x11" fmla="*/ 0 w 16755"/>
              <a:gd name="p0y11" fmla="*/ 1200 h 1335"/>
              <a:gd name="p0x12" fmla="*/ 0 w 16755"/>
              <a:gd name="p0y12" fmla="*/ 1035 h 1335"/>
              <a:gd name="p0x13" fmla="*/ 0 w 16755"/>
              <a:gd name="p0y13" fmla="*/ 300 h 1335"/>
              <a:gd name="p0x14" fmla="*/ 0 w 16755"/>
              <a:gd name="p0y14" fmla="*/ 134 h 1335"/>
              <a:gd name="p0x15" fmla="*/ 134 w 16755"/>
              <a:gd name="p0y15" fmla="*/ 0 h 1335"/>
              <a:gd name="p0x16" fmla="*/ 300 w 16755"/>
              <a:gd name="p0y16" fmla="*/ 0 h 133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任意多边形 80"/>
          <p:cNvSpPr/>
          <p:nvPr>
            <p:custDataLst>
              <p:tags r:id="rId72"/>
            </p:custDataLst>
          </p:nvPr>
        </p:nvSpPr>
        <p:spPr>
          <a:xfrm>
            <a:off x="971550" y="57150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2" name="图片 81"/>
          <p:cNvPicPr>
            <a:picLocks noChangeAspect="1"/>
          </p:cNvPicPr>
          <p:nvPr>
            <p:custDataLst>
              <p:tags r:id="rId73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1028700" y="5772150"/>
            <a:ext cx="152400" cy="152400"/>
          </a:xfrm>
          <a:prstGeom prst="rect">
            <a:avLst/>
          </a:prstGeom>
        </p:spPr>
      </p:pic>
      <p:sp>
        <p:nvSpPr>
          <p:cNvPr id="84" name="文本框 83"/>
          <p:cNvSpPr txBox="1"/>
          <p:nvPr>
            <p:custDataLst>
              <p:tags r:id="rId76"/>
            </p:custDataLst>
          </p:nvPr>
        </p:nvSpPr>
        <p:spPr>
          <a:xfrm>
            <a:off x="1446609" y="5529263"/>
            <a:ext cx="967970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33000"/>
              </a:lnSpc>
            </a:pPr>
            <a:r>
              <a:rPr lang="en-US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纪律从来不因节日而休假，规矩也不会因人情而打折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"——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节前讲廉政不是简单提醒，而是一次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思想上的校准、党性上的检视、纪律上的再加固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礼俗常考验公私界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0 w 17400"/>
              <a:gd name="p0y0" fmla="*/ 0 h 1050"/>
              <a:gd name="p0x1" fmla="*/ 17100 w 17400"/>
              <a:gd name="p0y1" fmla="*/ 0 h 1050"/>
              <a:gd name="p0x2" fmla="*/ 17265 w 17400"/>
              <a:gd name="p0y2" fmla="*/ 0 h 1050"/>
              <a:gd name="p0x3" fmla="*/ 17400 w 17400"/>
              <a:gd name="p0y3" fmla="*/ 134 h 1050"/>
              <a:gd name="p0x4" fmla="*/ 17400 w 17400"/>
              <a:gd name="p0y4" fmla="*/ 300 h 1050"/>
              <a:gd name="p0x5" fmla="*/ 17400 w 17400"/>
              <a:gd name="p0y5" fmla="*/ 750 h 1050"/>
              <a:gd name="p0x6" fmla="*/ 17400 w 17400"/>
              <a:gd name="p0y6" fmla="*/ 915 h 1050"/>
              <a:gd name="p0x7" fmla="*/ 17265 w 17400"/>
              <a:gd name="p0y7" fmla="*/ 1050 h 1050"/>
              <a:gd name="p0x8" fmla="*/ 17100 w 17400"/>
              <a:gd name="p0y8" fmla="*/ 1050 h 1050"/>
              <a:gd name="p0x9" fmla="*/ 300 w 17400"/>
              <a:gd name="p0y9" fmla="*/ 1050 h 1050"/>
              <a:gd name="p0x10" fmla="*/ 134 w 17400"/>
              <a:gd name="p0y10" fmla="*/ 1050 h 1050"/>
              <a:gd name="p0x11" fmla="*/ 0 w 17400"/>
              <a:gd name="p0y11" fmla="*/ 915 h 1050"/>
              <a:gd name="p0x12" fmla="*/ 0 w 17400"/>
              <a:gd name="p0y12" fmla="*/ 750 h 1050"/>
              <a:gd name="p0x13" fmla="*/ 0 w 17400"/>
              <a:gd name="p0y13" fmla="*/ 300 h 1050"/>
              <a:gd name="p0x14" fmla="*/ 0 w 17400"/>
              <a:gd name="p0y14" fmla="*/ 134 h 1050"/>
              <a:gd name="p0x15" fmla="*/ 134 w 17400"/>
              <a:gd name="p0y15" fmla="*/ 0 h 1050"/>
              <a:gd name="p0x16" fmla="*/ 300 w 17400"/>
              <a:gd name="p0y16" fmla="*/ 0 h 10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80160"/>
            <a:ext cx="2972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人情可以讲，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原则不能让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575945" y="2263775"/>
            <a:ext cx="11039475" cy="4208145"/>
          </a:xfrm>
          <a:custGeom>
            <a:avLst/>
            <a:gdLst>
              <a:gd name="sw" fmla="*/ 1 w 17385"/>
              <a:gd name="sh" fmla="*/ 1 h 6626"/>
              <a:gd name="mins" fmla="min sw sh"/>
              <a:gd name="dsw" fmla="+- 0 sw mins"/>
              <a:gd name="dsh" fmla="+- 0 sh mins"/>
              <a:gd name="p0x0" fmla="*/ 420 w 17385"/>
              <a:gd name="p0y0" fmla="*/ 0 h 6626"/>
              <a:gd name="p0x1" fmla="*/ 16965 w 17385"/>
              <a:gd name="p0y1" fmla="*/ 0 h 6626"/>
              <a:gd name="p0x2" fmla="*/ 17196 w 17385"/>
              <a:gd name="p0y2" fmla="*/ 0 h 6626"/>
              <a:gd name="p0x3" fmla="*/ 17385 w 17385"/>
              <a:gd name="p0y3" fmla="*/ 188 h 6626"/>
              <a:gd name="p0x4" fmla="*/ 17385 w 17385"/>
              <a:gd name="p0y4" fmla="*/ 420 h 6626"/>
              <a:gd name="p0x5" fmla="*/ 17385 w 17385"/>
              <a:gd name="p0y5" fmla="*/ 6206 h 6626"/>
              <a:gd name="p0x6" fmla="*/ 17385 w 17385"/>
              <a:gd name="p0y6" fmla="*/ 6438 h 6626"/>
              <a:gd name="p0x7" fmla="*/ 17196 w 17385"/>
              <a:gd name="p0y7" fmla="*/ 6626 h 6626"/>
              <a:gd name="p0x8" fmla="*/ 16965 w 17385"/>
              <a:gd name="p0y8" fmla="*/ 6626 h 6626"/>
              <a:gd name="p0x9" fmla="*/ 420 w 17385"/>
              <a:gd name="p0y9" fmla="*/ 6626 h 6626"/>
              <a:gd name="p0x10" fmla="*/ 188 w 17385"/>
              <a:gd name="p0y10" fmla="*/ 6626 h 6626"/>
              <a:gd name="p0x11" fmla="*/ 0 w 17385"/>
              <a:gd name="p0y11" fmla="*/ 6438 h 6626"/>
              <a:gd name="p0x12" fmla="*/ 0 w 17385"/>
              <a:gd name="p0y12" fmla="*/ 6206 h 6626"/>
              <a:gd name="p0x13" fmla="*/ 0 w 17385"/>
              <a:gd name="p0y13" fmla="*/ 420 h 6626"/>
              <a:gd name="p0x14" fmla="*/ 0 w 17385"/>
              <a:gd name="p0y14" fmla="*/ 188 h 6626"/>
              <a:gd name="p0x15" fmla="*/ 188 w 17385"/>
              <a:gd name="p0y15" fmla="*/ 0 h 6626"/>
              <a:gd name="p0x16" fmla="*/ 420 w 17385"/>
              <a:gd name="p0y16" fmla="*/ 0 h 662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771525" y="2459355"/>
            <a:ext cx="10648950" cy="466090"/>
            <a:chOff x="1215" y="3873"/>
            <a:chExt cx="16770" cy="734"/>
          </a:xfrm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1215" y="3873"/>
              <a:ext cx="16770" cy="735"/>
            </a:xfrm>
            <a:custGeom>
              <a:avLst/>
              <a:gdLst>
                <a:gd name="sw" fmla="*/ 1 w 16770"/>
                <a:gd name="sh" fmla="*/ 1 h 735"/>
                <a:gd name="mins" fmla="min sw sh"/>
                <a:gd name="dsw" fmla="+- 0 sw mins"/>
                <a:gd name="dsh" fmla="+- 0 sh mins"/>
                <a:gd name="p0x0" fmla="*/ 0 w 16770"/>
                <a:gd name="p0y0" fmla="*/ 0 h 735"/>
                <a:gd name="p0x1" fmla="*/ 16770 w 16770"/>
                <a:gd name="p0y1" fmla="*/ 0 h 735"/>
                <a:gd name="p0x2" fmla="*/ 16770 w 16770"/>
                <a:gd name="p0y2" fmla="*/ 735 h 735"/>
                <a:gd name="p0x3" fmla="*/ 0 w 16770"/>
                <a:gd name="p0y3" fmla="*/ 735 h 735"/>
                <a:gd name="p0x4" fmla="*/ 0 w 1677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215" y="4593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775970" y="24638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2520950"/>
            <a:ext cx="209550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447953"/>
            <a:ext cx="95327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三个追问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10880090" y="248793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0999594" y="2530821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</a:t>
            </a:r>
            <a:endParaRPr lang="zh-CN"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71525" y="3040380"/>
            <a:ext cx="10648950" cy="683260"/>
            <a:chOff x="1215" y="4788"/>
            <a:chExt cx="16770" cy="1076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4788"/>
              <a:ext cx="16770" cy="1077"/>
            </a:xfrm>
            <a:custGeom>
              <a:avLst/>
              <a:gdLst>
                <a:gd name="sw" fmla="*/ 1 w 16770"/>
                <a:gd name="sh" fmla="*/ 1 h 1077"/>
                <a:gd name="mins" fmla="min sw sh"/>
                <a:gd name="dsw" fmla="+- 0 sw mins"/>
                <a:gd name="dsh" fmla="+- 0 sh mins"/>
                <a:gd name="p0x0" fmla="*/ 300 w 16770"/>
                <a:gd name="p0y0" fmla="*/ 0 h 1077"/>
                <a:gd name="p0x1" fmla="*/ 16470 w 16770"/>
                <a:gd name="p0y1" fmla="*/ 0 h 1077"/>
                <a:gd name="p0x2" fmla="*/ 16635 w 16770"/>
                <a:gd name="p0y2" fmla="*/ 0 h 1077"/>
                <a:gd name="p0x3" fmla="*/ 16770 w 16770"/>
                <a:gd name="p0y3" fmla="*/ 134 h 1077"/>
                <a:gd name="p0x4" fmla="*/ 16770 w 16770"/>
                <a:gd name="p0y4" fmla="*/ 300 h 1077"/>
                <a:gd name="p0x5" fmla="*/ 16770 w 16770"/>
                <a:gd name="p0y5" fmla="*/ 777 h 1077"/>
                <a:gd name="p0x6" fmla="*/ 16770 w 16770"/>
                <a:gd name="p0y6" fmla="*/ 942 h 1077"/>
                <a:gd name="p0x7" fmla="*/ 16635 w 16770"/>
                <a:gd name="p0y7" fmla="*/ 1077 h 1077"/>
                <a:gd name="p0x8" fmla="*/ 16470 w 16770"/>
                <a:gd name="p0y8" fmla="*/ 1077 h 1077"/>
                <a:gd name="p0x9" fmla="*/ 300 w 16770"/>
                <a:gd name="p0y9" fmla="*/ 1077 h 1077"/>
                <a:gd name="p0x10" fmla="*/ 134 w 16770"/>
                <a:gd name="p0y10" fmla="*/ 1077 h 1077"/>
                <a:gd name="p0x11" fmla="*/ 0 w 16770"/>
                <a:gd name="p0y11" fmla="*/ 942 h 1077"/>
                <a:gd name="p0x12" fmla="*/ 0 w 16770"/>
                <a:gd name="p0y12" fmla="*/ 777 h 1077"/>
                <a:gd name="p0x13" fmla="*/ 0 w 16770"/>
                <a:gd name="p0y13" fmla="*/ 300 h 1077"/>
                <a:gd name="p0x14" fmla="*/ 0 w 16770"/>
                <a:gd name="p0y14" fmla="*/ 134 h 1077"/>
                <a:gd name="p0x15" fmla="*/ 134 w 16770"/>
                <a:gd name="p0y15" fmla="*/ 0 h 1077"/>
                <a:gd name="p0x16" fmla="*/ 300 w 16770"/>
                <a:gd name="p0y16" fmla="*/ 0 h 107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400" y="4788"/>
              <a:ext cx="16497" cy="98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14 w 16497"/>
                <a:gd name="p0y0" fmla="*/ 0 h 98"/>
                <a:gd name="p0x1" fmla="*/ 16284 w 16497"/>
                <a:gd name="p0y1" fmla="*/ 0 h 98"/>
                <a:gd name="p0x2" fmla="*/ 16367 w 16497"/>
                <a:gd name="p0y2" fmla="*/ 0 h 98"/>
                <a:gd name="p0x3" fmla="*/ 16442 w 16497"/>
                <a:gd name="p0y3" fmla="*/ 33 h 98"/>
                <a:gd name="p0x4" fmla="*/ 16497 w 16497"/>
                <a:gd name="p0y4" fmla="*/ 87 h 98"/>
                <a:gd name="p0x5" fmla="*/ 16486 w 16497"/>
                <a:gd name="p0y5" fmla="*/ 98 h 98"/>
                <a:gd name="p0x6" fmla="*/ 16434 w 16497"/>
                <a:gd name="p0y6" fmla="*/ 46 h 98"/>
                <a:gd name="p0x7" fmla="*/ 16363 w 16497"/>
                <a:gd name="p0y7" fmla="*/ 15 h 98"/>
                <a:gd name="p0x8" fmla="*/ 16284 w 16497"/>
                <a:gd name="p0y8" fmla="*/ 15 h 98"/>
                <a:gd name="p0x9" fmla="*/ 114 w 16497"/>
                <a:gd name="p0y9" fmla="*/ 15 h 98"/>
                <a:gd name="p0x10" fmla="*/ 80 w 16497"/>
                <a:gd name="p0y10" fmla="*/ 15 h 98"/>
                <a:gd name="p0x11" fmla="*/ 47 w 16497"/>
                <a:gd name="p0y11" fmla="*/ 22 h 98"/>
                <a:gd name="p0x12" fmla="*/ 17 w 16497"/>
                <a:gd name="p0y12" fmla="*/ 36 h 98"/>
                <a:gd name="p0x13" fmla="*/ 0 w 16497"/>
                <a:gd name="p0y13" fmla="*/ 22 h 98"/>
                <a:gd name="p0x14" fmla="*/ 0 w 16497"/>
                <a:gd name="p0y14" fmla="*/ 22 h 98"/>
                <a:gd name="p0x15" fmla="*/ 35 w 16497"/>
                <a:gd name="p0y15" fmla="*/ 8 h 98"/>
                <a:gd name="p0x16" fmla="*/ 74 w 16497"/>
                <a:gd name="p0y16" fmla="*/ 0 h 98"/>
                <a:gd name="p0x17" fmla="*/ 114 w 164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7886" y="4875"/>
              <a:ext cx="99" cy="902"/>
            </a:xfrm>
            <a:custGeom>
              <a:avLst/>
              <a:gdLst>
                <a:gd name="sw" fmla="*/ 1 w 98"/>
                <a:gd name="sh" fmla="*/ 1 h 901"/>
                <a:gd name="mins" fmla="min sw sh"/>
                <a:gd name="dsw" fmla="+- 0 sw mins"/>
                <a:gd name="dsh" fmla="+- 0 sh mins"/>
                <a:gd name="p0x0" fmla="*/ 98 w 98"/>
                <a:gd name="p0y0" fmla="*/ 212 h 901"/>
                <a:gd name="p0x1" fmla="*/ 98 w 98"/>
                <a:gd name="p0y1" fmla="*/ 689 h 901"/>
                <a:gd name="p0x2" fmla="*/ 98 w 98"/>
                <a:gd name="p0y2" fmla="*/ 772 h 901"/>
                <a:gd name="p0x3" fmla="*/ 64 w 98"/>
                <a:gd name="p0y3" fmla="*/ 847 h 901"/>
                <a:gd name="p0x4" fmla="*/ 10 w 98"/>
                <a:gd name="p0y4" fmla="*/ 901 h 901"/>
                <a:gd name="p0x5" fmla="*/ 0 w 98"/>
                <a:gd name="p0y5" fmla="*/ 890 h 901"/>
                <a:gd name="p0x6" fmla="*/ 51 w 98"/>
                <a:gd name="p0y6" fmla="*/ 839 h 901"/>
                <a:gd name="p0x7" fmla="*/ 83 w 98"/>
                <a:gd name="p0y7" fmla="*/ 767 h 901"/>
                <a:gd name="p0x8" fmla="*/ 83 w 98"/>
                <a:gd name="p0y8" fmla="*/ 689 h 901"/>
                <a:gd name="p0x9" fmla="*/ 83 w 98"/>
                <a:gd name="p0y9" fmla="*/ 212 h 901"/>
                <a:gd name="p0x10" fmla="*/ 83 w 98"/>
                <a:gd name="p0y10" fmla="*/ 133 h 901"/>
                <a:gd name="p0x11" fmla="*/ 51 w 98"/>
                <a:gd name="p0y11" fmla="*/ 62 h 901"/>
                <a:gd name="p0x12" fmla="*/ 0 w 98"/>
                <a:gd name="p0y12" fmla="*/ 10 h 901"/>
                <a:gd name="p0x13" fmla="*/ 10 w 98"/>
                <a:gd name="p0y13" fmla="*/ 0 h 901"/>
                <a:gd name="p0x14" fmla="*/ 64 w 98"/>
                <a:gd name="p0y14" fmla="*/ 54 h 901"/>
                <a:gd name="p0x15" fmla="*/ 98 w 98"/>
                <a:gd name="p0y15" fmla="*/ 129 h 901"/>
                <a:gd name="p0x16" fmla="*/ 98 w 98"/>
                <a:gd name="p0y16" fmla="*/ 212 h 90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400" y="5766"/>
              <a:ext cx="16497" cy="99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6284 w 16497"/>
                <a:gd name="p0y0" fmla="*/ 98 h 98"/>
                <a:gd name="p0x1" fmla="*/ 114 w 16497"/>
                <a:gd name="p0y1" fmla="*/ 98 h 98"/>
                <a:gd name="p0x2" fmla="*/ 74 w 16497"/>
                <a:gd name="p0y2" fmla="*/ 98 h 98"/>
                <a:gd name="p0x3" fmla="*/ 35 w 16497"/>
                <a:gd name="p0y3" fmla="*/ 90 h 98"/>
                <a:gd name="p0x4" fmla="*/ 0 w 16497"/>
                <a:gd name="p0y4" fmla="*/ 75 h 98"/>
                <a:gd name="p0x5" fmla="*/ 17 w 16497"/>
                <a:gd name="p0y5" fmla="*/ 61 h 98"/>
                <a:gd name="p0x6" fmla="*/ 17 w 16497"/>
                <a:gd name="p0y6" fmla="*/ 61 h 98"/>
                <a:gd name="p0x7" fmla="*/ 47 w 16497"/>
                <a:gd name="p0y7" fmla="*/ 75 h 98"/>
                <a:gd name="p0x8" fmla="*/ 80 w 16497"/>
                <a:gd name="p0y8" fmla="*/ 83 h 98"/>
                <a:gd name="p0x9" fmla="*/ 114 w 16497"/>
                <a:gd name="p0y9" fmla="*/ 83 h 98"/>
                <a:gd name="p0x10" fmla="*/ 16284 w 16497"/>
                <a:gd name="p0y10" fmla="*/ 83 h 98"/>
                <a:gd name="p0x11" fmla="*/ 16363 w 16497"/>
                <a:gd name="p0y11" fmla="*/ 83 h 98"/>
                <a:gd name="p0x12" fmla="*/ 16434 w 16497"/>
                <a:gd name="p0y12" fmla="*/ 51 h 98"/>
                <a:gd name="p0x13" fmla="*/ 16486 w 16497"/>
                <a:gd name="p0y13" fmla="*/ 0 h 98"/>
                <a:gd name="p0x14" fmla="*/ 16497 w 16497"/>
                <a:gd name="p0y14" fmla="*/ 10 h 98"/>
                <a:gd name="p0x15" fmla="*/ 16442 w 16497"/>
                <a:gd name="p0y15" fmla="*/ 64 h 98"/>
                <a:gd name="p0x16" fmla="*/ 16367 w 16497"/>
                <a:gd name="p0y16" fmla="*/ 98 h 98"/>
                <a:gd name="p0x17" fmla="*/ 16284 w 1649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15" y="4810"/>
              <a:ext cx="202" cy="1032"/>
            </a:xfrm>
            <a:custGeom>
              <a:avLst/>
              <a:gdLst>
                <a:gd name="sw" fmla="*/ 1 w 202"/>
                <a:gd name="sh" fmla="*/ 1 h 1031"/>
                <a:gd name="mins" fmla="min sw sh"/>
                <a:gd name="dsw" fmla="+- 0 sw mins"/>
                <a:gd name="dsh" fmla="+- 0 sh mins"/>
                <a:gd name="p0x0" fmla="*/ 0 w 202"/>
                <a:gd name="p0y0" fmla="*/ 754 h 1031"/>
                <a:gd name="p0x1" fmla="*/ 0 w 202"/>
                <a:gd name="p0y1" fmla="*/ 277 h 1031"/>
                <a:gd name="p0x2" fmla="*/ 0 w 202"/>
                <a:gd name="p0y2" fmla="*/ 152 h 1031"/>
                <a:gd name="p0x3" fmla="*/ 76 w 202"/>
                <a:gd name="p0y3" fmla="*/ 45 h 1031"/>
                <a:gd name="p0x4" fmla="*/ 185 w 202"/>
                <a:gd name="p0y4" fmla="*/ 0 h 1031"/>
                <a:gd name="p0x5" fmla="*/ 202 w 202"/>
                <a:gd name="p0y5" fmla="*/ 13 h 1031"/>
                <a:gd name="p0x6" fmla="*/ 202 w 202"/>
                <a:gd name="p0y6" fmla="*/ 13 h 1031"/>
                <a:gd name="p0x7" fmla="*/ 109 w 202"/>
                <a:gd name="p0y7" fmla="*/ 56 h 1031"/>
                <a:gd name="p0x8" fmla="*/ 45 w 202"/>
                <a:gd name="p0y8" fmla="*/ 158 h 1031"/>
                <a:gd name="p0x9" fmla="*/ 45 w 202"/>
                <a:gd name="p0y9" fmla="*/ 277 h 1031"/>
                <a:gd name="p0x10" fmla="*/ 45 w 202"/>
                <a:gd name="p0y10" fmla="*/ 754 h 1031"/>
                <a:gd name="p0x11" fmla="*/ 45 w 202"/>
                <a:gd name="p0y11" fmla="*/ 873 h 1031"/>
                <a:gd name="p0x12" fmla="*/ 109 w 202"/>
                <a:gd name="p0y12" fmla="*/ 974 h 1031"/>
                <a:gd name="p0x13" fmla="*/ 202 w 202"/>
                <a:gd name="p0y13" fmla="*/ 1017 h 1031"/>
                <a:gd name="p0x14" fmla="*/ 185 w 202"/>
                <a:gd name="p0y14" fmla="*/ 1031 h 1031"/>
                <a:gd name="p0x15" fmla="*/ 185 w 202"/>
                <a:gd name="p0y15" fmla="*/ 1031 h 1031"/>
                <a:gd name="p0x16" fmla="*/ 76 w 202"/>
                <a:gd name="p0y16" fmla="*/ 986 h 1031"/>
                <a:gd name="p0x17" fmla="*/ 0 w 202"/>
                <a:gd name="p0y17" fmla="*/ 879 h 1031"/>
                <a:gd name="p0x18" fmla="*/ 0 w 202"/>
                <a:gd name="p0y18" fmla="*/ 754 h 103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14400" y="3072794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为什么送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914400" y="3368430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是纯粹礼节，还是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有所图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771525" y="3800475"/>
            <a:ext cx="10648950" cy="683260"/>
            <a:chOff x="1215" y="5985"/>
            <a:chExt cx="16770" cy="1076"/>
          </a:xfrm>
        </p:grpSpPr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5985"/>
              <a:ext cx="16770" cy="1077"/>
            </a:xfrm>
            <a:custGeom>
              <a:avLst/>
              <a:gdLst>
                <a:gd name="sw" fmla="*/ 1 w 16770"/>
                <a:gd name="sh" fmla="*/ 1 h 1077"/>
                <a:gd name="mins" fmla="min sw sh"/>
                <a:gd name="dsw" fmla="+- 0 sw mins"/>
                <a:gd name="dsh" fmla="+- 0 sh mins"/>
                <a:gd name="p0x0" fmla="*/ 300 w 16770"/>
                <a:gd name="p0y0" fmla="*/ 0 h 1077"/>
                <a:gd name="p0x1" fmla="*/ 16470 w 16770"/>
                <a:gd name="p0y1" fmla="*/ 0 h 1077"/>
                <a:gd name="p0x2" fmla="*/ 16635 w 16770"/>
                <a:gd name="p0y2" fmla="*/ 0 h 1077"/>
                <a:gd name="p0x3" fmla="*/ 16770 w 16770"/>
                <a:gd name="p0y3" fmla="*/ 134 h 1077"/>
                <a:gd name="p0x4" fmla="*/ 16770 w 16770"/>
                <a:gd name="p0y4" fmla="*/ 300 h 1077"/>
                <a:gd name="p0x5" fmla="*/ 16770 w 16770"/>
                <a:gd name="p0y5" fmla="*/ 777 h 1077"/>
                <a:gd name="p0x6" fmla="*/ 16770 w 16770"/>
                <a:gd name="p0y6" fmla="*/ 942 h 1077"/>
                <a:gd name="p0x7" fmla="*/ 16635 w 16770"/>
                <a:gd name="p0y7" fmla="*/ 1077 h 1077"/>
                <a:gd name="p0x8" fmla="*/ 16470 w 16770"/>
                <a:gd name="p0y8" fmla="*/ 1077 h 1077"/>
                <a:gd name="p0x9" fmla="*/ 300 w 16770"/>
                <a:gd name="p0y9" fmla="*/ 1077 h 1077"/>
                <a:gd name="p0x10" fmla="*/ 134 w 16770"/>
                <a:gd name="p0y10" fmla="*/ 1077 h 1077"/>
                <a:gd name="p0x11" fmla="*/ 0 w 16770"/>
                <a:gd name="p0y11" fmla="*/ 942 h 1077"/>
                <a:gd name="p0x12" fmla="*/ 0 w 16770"/>
                <a:gd name="p0y12" fmla="*/ 777 h 1077"/>
                <a:gd name="p0x13" fmla="*/ 0 w 16770"/>
                <a:gd name="p0y13" fmla="*/ 300 h 1077"/>
                <a:gd name="p0x14" fmla="*/ 0 w 16770"/>
                <a:gd name="p0y14" fmla="*/ 134 h 1077"/>
                <a:gd name="p0x15" fmla="*/ 134 w 16770"/>
                <a:gd name="p0y15" fmla="*/ 0 h 1077"/>
                <a:gd name="p0x16" fmla="*/ 300 w 16770"/>
                <a:gd name="p0y16" fmla="*/ 0 h 107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400" y="5985"/>
              <a:ext cx="16497" cy="98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14 w 16497"/>
                <a:gd name="p0y0" fmla="*/ 0 h 98"/>
                <a:gd name="p0x1" fmla="*/ 16284 w 16497"/>
                <a:gd name="p0y1" fmla="*/ 0 h 98"/>
                <a:gd name="p0x2" fmla="*/ 16367 w 16497"/>
                <a:gd name="p0y2" fmla="*/ 0 h 98"/>
                <a:gd name="p0x3" fmla="*/ 16442 w 16497"/>
                <a:gd name="p0y3" fmla="*/ 33 h 98"/>
                <a:gd name="p0x4" fmla="*/ 16497 w 16497"/>
                <a:gd name="p0y4" fmla="*/ 87 h 98"/>
                <a:gd name="p0x5" fmla="*/ 16486 w 16497"/>
                <a:gd name="p0y5" fmla="*/ 98 h 98"/>
                <a:gd name="p0x6" fmla="*/ 16434 w 16497"/>
                <a:gd name="p0y6" fmla="*/ 46 h 98"/>
                <a:gd name="p0x7" fmla="*/ 16363 w 16497"/>
                <a:gd name="p0y7" fmla="*/ 15 h 98"/>
                <a:gd name="p0x8" fmla="*/ 16284 w 16497"/>
                <a:gd name="p0y8" fmla="*/ 15 h 98"/>
                <a:gd name="p0x9" fmla="*/ 114 w 16497"/>
                <a:gd name="p0y9" fmla="*/ 15 h 98"/>
                <a:gd name="p0x10" fmla="*/ 80 w 16497"/>
                <a:gd name="p0y10" fmla="*/ 15 h 98"/>
                <a:gd name="p0x11" fmla="*/ 47 w 16497"/>
                <a:gd name="p0y11" fmla="*/ 22 h 98"/>
                <a:gd name="p0x12" fmla="*/ 17 w 16497"/>
                <a:gd name="p0y12" fmla="*/ 36 h 98"/>
                <a:gd name="p0x13" fmla="*/ 0 w 16497"/>
                <a:gd name="p0y13" fmla="*/ 22 h 98"/>
                <a:gd name="p0x14" fmla="*/ 0 w 16497"/>
                <a:gd name="p0y14" fmla="*/ 22 h 98"/>
                <a:gd name="p0x15" fmla="*/ 35 w 16497"/>
                <a:gd name="p0y15" fmla="*/ 8 h 98"/>
                <a:gd name="p0x16" fmla="*/ 74 w 16497"/>
                <a:gd name="p0y16" fmla="*/ 0 h 98"/>
                <a:gd name="p0x17" fmla="*/ 114 w 164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7886" y="6072"/>
              <a:ext cx="99" cy="902"/>
            </a:xfrm>
            <a:custGeom>
              <a:avLst/>
              <a:gdLst>
                <a:gd name="sw" fmla="*/ 1 w 98"/>
                <a:gd name="sh" fmla="*/ 1 h 901"/>
                <a:gd name="mins" fmla="min sw sh"/>
                <a:gd name="dsw" fmla="+- 0 sw mins"/>
                <a:gd name="dsh" fmla="+- 0 sh mins"/>
                <a:gd name="p0x0" fmla="*/ 98 w 98"/>
                <a:gd name="p0y0" fmla="*/ 212 h 901"/>
                <a:gd name="p0x1" fmla="*/ 98 w 98"/>
                <a:gd name="p0y1" fmla="*/ 689 h 901"/>
                <a:gd name="p0x2" fmla="*/ 98 w 98"/>
                <a:gd name="p0y2" fmla="*/ 772 h 901"/>
                <a:gd name="p0x3" fmla="*/ 64 w 98"/>
                <a:gd name="p0y3" fmla="*/ 847 h 901"/>
                <a:gd name="p0x4" fmla="*/ 10 w 98"/>
                <a:gd name="p0y4" fmla="*/ 901 h 901"/>
                <a:gd name="p0x5" fmla="*/ 0 w 98"/>
                <a:gd name="p0y5" fmla="*/ 890 h 901"/>
                <a:gd name="p0x6" fmla="*/ 51 w 98"/>
                <a:gd name="p0y6" fmla="*/ 839 h 901"/>
                <a:gd name="p0x7" fmla="*/ 83 w 98"/>
                <a:gd name="p0y7" fmla="*/ 767 h 901"/>
                <a:gd name="p0x8" fmla="*/ 83 w 98"/>
                <a:gd name="p0y8" fmla="*/ 689 h 901"/>
                <a:gd name="p0x9" fmla="*/ 83 w 98"/>
                <a:gd name="p0y9" fmla="*/ 212 h 901"/>
                <a:gd name="p0x10" fmla="*/ 83 w 98"/>
                <a:gd name="p0y10" fmla="*/ 133 h 901"/>
                <a:gd name="p0x11" fmla="*/ 51 w 98"/>
                <a:gd name="p0y11" fmla="*/ 62 h 901"/>
                <a:gd name="p0x12" fmla="*/ 0 w 98"/>
                <a:gd name="p0y12" fmla="*/ 10 h 901"/>
                <a:gd name="p0x13" fmla="*/ 10 w 98"/>
                <a:gd name="p0y13" fmla="*/ 0 h 901"/>
                <a:gd name="p0x14" fmla="*/ 64 w 98"/>
                <a:gd name="p0y14" fmla="*/ 54 h 901"/>
                <a:gd name="p0x15" fmla="*/ 98 w 98"/>
                <a:gd name="p0y15" fmla="*/ 129 h 901"/>
                <a:gd name="p0x16" fmla="*/ 98 w 98"/>
                <a:gd name="p0y16" fmla="*/ 212 h 90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400" y="6963"/>
              <a:ext cx="16497" cy="99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6284 w 16497"/>
                <a:gd name="p0y0" fmla="*/ 98 h 98"/>
                <a:gd name="p0x1" fmla="*/ 114 w 16497"/>
                <a:gd name="p0y1" fmla="*/ 98 h 98"/>
                <a:gd name="p0x2" fmla="*/ 74 w 16497"/>
                <a:gd name="p0y2" fmla="*/ 98 h 98"/>
                <a:gd name="p0x3" fmla="*/ 35 w 16497"/>
                <a:gd name="p0y3" fmla="*/ 90 h 98"/>
                <a:gd name="p0x4" fmla="*/ 0 w 16497"/>
                <a:gd name="p0y4" fmla="*/ 75 h 98"/>
                <a:gd name="p0x5" fmla="*/ 17 w 16497"/>
                <a:gd name="p0y5" fmla="*/ 61 h 98"/>
                <a:gd name="p0x6" fmla="*/ 17 w 16497"/>
                <a:gd name="p0y6" fmla="*/ 61 h 98"/>
                <a:gd name="p0x7" fmla="*/ 47 w 16497"/>
                <a:gd name="p0y7" fmla="*/ 75 h 98"/>
                <a:gd name="p0x8" fmla="*/ 80 w 16497"/>
                <a:gd name="p0y8" fmla="*/ 83 h 98"/>
                <a:gd name="p0x9" fmla="*/ 114 w 16497"/>
                <a:gd name="p0y9" fmla="*/ 83 h 98"/>
                <a:gd name="p0x10" fmla="*/ 16284 w 16497"/>
                <a:gd name="p0y10" fmla="*/ 83 h 98"/>
                <a:gd name="p0x11" fmla="*/ 16363 w 16497"/>
                <a:gd name="p0y11" fmla="*/ 83 h 98"/>
                <a:gd name="p0x12" fmla="*/ 16434 w 16497"/>
                <a:gd name="p0y12" fmla="*/ 51 h 98"/>
                <a:gd name="p0x13" fmla="*/ 16486 w 16497"/>
                <a:gd name="p0y13" fmla="*/ 0 h 98"/>
                <a:gd name="p0x14" fmla="*/ 16497 w 16497"/>
                <a:gd name="p0y14" fmla="*/ 10 h 98"/>
                <a:gd name="p0x15" fmla="*/ 16442 w 16497"/>
                <a:gd name="p0y15" fmla="*/ 64 h 98"/>
                <a:gd name="p0x16" fmla="*/ 16367 w 16497"/>
                <a:gd name="p0y16" fmla="*/ 98 h 98"/>
                <a:gd name="p0x17" fmla="*/ 16284 w 1649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215" y="6007"/>
              <a:ext cx="202" cy="1032"/>
            </a:xfrm>
            <a:custGeom>
              <a:avLst/>
              <a:gdLst>
                <a:gd name="sw" fmla="*/ 1 w 202"/>
                <a:gd name="sh" fmla="*/ 1 h 1031"/>
                <a:gd name="mins" fmla="min sw sh"/>
                <a:gd name="dsw" fmla="+- 0 sw mins"/>
                <a:gd name="dsh" fmla="+- 0 sh mins"/>
                <a:gd name="p0x0" fmla="*/ 0 w 202"/>
                <a:gd name="p0y0" fmla="*/ 754 h 1031"/>
                <a:gd name="p0x1" fmla="*/ 0 w 202"/>
                <a:gd name="p0y1" fmla="*/ 277 h 1031"/>
                <a:gd name="p0x2" fmla="*/ 0 w 202"/>
                <a:gd name="p0y2" fmla="*/ 152 h 1031"/>
                <a:gd name="p0x3" fmla="*/ 76 w 202"/>
                <a:gd name="p0y3" fmla="*/ 45 h 1031"/>
                <a:gd name="p0x4" fmla="*/ 185 w 202"/>
                <a:gd name="p0y4" fmla="*/ 0 h 1031"/>
                <a:gd name="p0x5" fmla="*/ 202 w 202"/>
                <a:gd name="p0y5" fmla="*/ 13 h 1031"/>
                <a:gd name="p0x6" fmla="*/ 202 w 202"/>
                <a:gd name="p0y6" fmla="*/ 13 h 1031"/>
                <a:gd name="p0x7" fmla="*/ 109 w 202"/>
                <a:gd name="p0y7" fmla="*/ 56 h 1031"/>
                <a:gd name="p0x8" fmla="*/ 45 w 202"/>
                <a:gd name="p0y8" fmla="*/ 158 h 1031"/>
                <a:gd name="p0x9" fmla="*/ 45 w 202"/>
                <a:gd name="p0y9" fmla="*/ 277 h 1031"/>
                <a:gd name="p0x10" fmla="*/ 45 w 202"/>
                <a:gd name="p0y10" fmla="*/ 754 h 1031"/>
                <a:gd name="p0x11" fmla="*/ 45 w 202"/>
                <a:gd name="p0y11" fmla="*/ 873 h 1031"/>
                <a:gd name="p0x12" fmla="*/ 109 w 202"/>
                <a:gd name="p0y12" fmla="*/ 974 h 1031"/>
                <a:gd name="p0x13" fmla="*/ 202 w 202"/>
                <a:gd name="p0y13" fmla="*/ 1017 h 1031"/>
                <a:gd name="p0x14" fmla="*/ 185 w 202"/>
                <a:gd name="p0y14" fmla="*/ 1031 h 1031"/>
                <a:gd name="p0x15" fmla="*/ 185 w 202"/>
                <a:gd name="p0y15" fmla="*/ 1031 h 1031"/>
                <a:gd name="p0x16" fmla="*/ 76 w 202"/>
                <a:gd name="p0y16" fmla="*/ 986 h 1031"/>
                <a:gd name="p0x17" fmla="*/ 0 w 202"/>
                <a:gd name="p0y17" fmla="*/ 879 h 1031"/>
                <a:gd name="p0x18" fmla="*/ 0 w 202"/>
                <a:gd name="p0y18" fmla="*/ 754 h 103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914400" y="3832936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凭什么送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914400" y="4128573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是正常往来，还是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冲着职权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？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771525" y="4560570"/>
            <a:ext cx="10648950" cy="683260"/>
            <a:chOff x="1215" y="7182"/>
            <a:chExt cx="16770" cy="1076"/>
          </a:xfrm>
        </p:grpSpPr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1215" y="7182"/>
              <a:ext cx="16770" cy="1077"/>
            </a:xfrm>
            <a:custGeom>
              <a:avLst/>
              <a:gdLst>
                <a:gd name="sw" fmla="*/ 1 w 16770"/>
                <a:gd name="sh" fmla="*/ 1 h 1077"/>
                <a:gd name="mins" fmla="min sw sh"/>
                <a:gd name="dsw" fmla="+- 0 sw mins"/>
                <a:gd name="dsh" fmla="+- 0 sh mins"/>
                <a:gd name="p0x0" fmla="*/ 300 w 16770"/>
                <a:gd name="p0y0" fmla="*/ 0 h 1077"/>
                <a:gd name="p0x1" fmla="*/ 16470 w 16770"/>
                <a:gd name="p0y1" fmla="*/ 0 h 1077"/>
                <a:gd name="p0x2" fmla="*/ 16635 w 16770"/>
                <a:gd name="p0y2" fmla="*/ 0 h 1077"/>
                <a:gd name="p0x3" fmla="*/ 16770 w 16770"/>
                <a:gd name="p0y3" fmla="*/ 134 h 1077"/>
                <a:gd name="p0x4" fmla="*/ 16770 w 16770"/>
                <a:gd name="p0y4" fmla="*/ 300 h 1077"/>
                <a:gd name="p0x5" fmla="*/ 16770 w 16770"/>
                <a:gd name="p0y5" fmla="*/ 777 h 1077"/>
                <a:gd name="p0x6" fmla="*/ 16770 w 16770"/>
                <a:gd name="p0y6" fmla="*/ 942 h 1077"/>
                <a:gd name="p0x7" fmla="*/ 16635 w 16770"/>
                <a:gd name="p0y7" fmla="*/ 1077 h 1077"/>
                <a:gd name="p0x8" fmla="*/ 16470 w 16770"/>
                <a:gd name="p0y8" fmla="*/ 1077 h 1077"/>
                <a:gd name="p0x9" fmla="*/ 300 w 16770"/>
                <a:gd name="p0y9" fmla="*/ 1077 h 1077"/>
                <a:gd name="p0x10" fmla="*/ 134 w 16770"/>
                <a:gd name="p0y10" fmla="*/ 1077 h 1077"/>
                <a:gd name="p0x11" fmla="*/ 0 w 16770"/>
                <a:gd name="p0y11" fmla="*/ 942 h 1077"/>
                <a:gd name="p0x12" fmla="*/ 0 w 16770"/>
                <a:gd name="p0y12" fmla="*/ 777 h 1077"/>
                <a:gd name="p0x13" fmla="*/ 0 w 16770"/>
                <a:gd name="p0y13" fmla="*/ 300 h 1077"/>
                <a:gd name="p0x14" fmla="*/ 0 w 16770"/>
                <a:gd name="p0y14" fmla="*/ 134 h 1077"/>
                <a:gd name="p0x15" fmla="*/ 134 w 16770"/>
                <a:gd name="p0y15" fmla="*/ 0 h 1077"/>
                <a:gd name="p0x16" fmla="*/ 300 w 16770"/>
                <a:gd name="p0y16" fmla="*/ 0 h 107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400" y="7182"/>
              <a:ext cx="16497" cy="98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14 w 16497"/>
                <a:gd name="p0y0" fmla="*/ 0 h 98"/>
                <a:gd name="p0x1" fmla="*/ 16284 w 16497"/>
                <a:gd name="p0y1" fmla="*/ 0 h 98"/>
                <a:gd name="p0x2" fmla="*/ 16367 w 16497"/>
                <a:gd name="p0y2" fmla="*/ 0 h 98"/>
                <a:gd name="p0x3" fmla="*/ 16442 w 16497"/>
                <a:gd name="p0y3" fmla="*/ 33 h 98"/>
                <a:gd name="p0x4" fmla="*/ 16497 w 16497"/>
                <a:gd name="p0y4" fmla="*/ 87 h 98"/>
                <a:gd name="p0x5" fmla="*/ 16486 w 16497"/>
                <a:gd name="p0y5" fmla="*/ 98 h 98"/>
                <a:gd name="p0x6" fmla="*/ 16434 w 16497"/>
                <a:gd name="p0y6" fmla="*/ 46 h 98"/>
                <a:gd name="p0x7" fmla="*/ 16363 w 16497"/>
                <a:gd name="p0y7" fmla="*/ 15 h 98"/>
                <a:gd name="p0x8" fmla="*/ 16284 w 16497"/>
                <a:gd name="p0y8" fmla="*/ 15 h 98"/>
                <a:gd name="p0x9" fmla="*/ 114 w 16497"/>
                <a:gd name="p0y9" fmla="*/ 15 h 98"/>
                <a:gd name="p0x10" fmla="*/ 80 w 16497"/>
                <a:gd name="p0y10" fmla="*/ 15 h 98"/>
                <a:gd name="p0x11" fmla="*/ 47 w 16497"/>
                <a:gd name="p0y11" fmla="*/ 22 h 98"/>
                <a:gd name="p0x12" fmla="*/ 17 w 16497"/>
                <a:gd name="p0y12" fmla="*/ 36 h 98"/>
                <a:gd name="p0x13" fmla="*/ 0 w 16497"/>
                <a:gd name="p0y13" fmla="*/ 22 h 98"/>
                <a:gd name="p0x14" fmla="*/ 0 w 16497"/>
                <a:gd name="p0y14" fmla="*/ 22 h 98"/>
                <a:gd name="p0x15" fmla="*/ 35 w 16497"/>
                <a:gd name="p0y15" fmla="*/ 8 h 98"/>
                <a:gd name="p0x16" fmla="*/ 74 w 16497"/>
                <a:gd name="p0y16" fmla="*/ 0 h 98"/>
                <a:gd name="p0x17" fmla="*/ 114 w 164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7886" y="7270"/>
              <a:ext cx="99" cy="901"/>
            </a:xfrm>
            <a:custGeom>
              <a:avLst/>
              <a:gdLst>
                <a:gd name="sw" fmla="*/ 1 w 98"/>
                <a:gd name="sh" fmla="*/ 1 h 901"/>
                <a:gd name="mins" fmla="min sw sh"/>
                <a:gd name="dsw" fmla="+- 0 sw mins"/>
                <a:gd name="dsh" fmla="+- 0 sh mins"/>
                <a:gd name="p0x0" fmla="*/ 98 w 98"/>
                <a:gd name="p0y0" fmla="*/ 212 h 901"/>
                <a:gd name="p0x1" fmla="*/ 98 w 98"/>
                <a:gd name="p0y1" fmla="*/ 689 h 901"/>
                <a:gd name="p0x2" fmla="*/ 98 w 98"/>
                <a:gd name="p0y2" fmla="*/ 772 h 901"/>
                <a:gd name="p0x3" fmla="*/ 64 w 98"/>
                <a:gd name="p0y3" fmla="*/ 847 h 901"/>
                <a:gd name="p0x4" fmla="*/ 10 w 98"/>
                <a:gd name="p0y4" fmla="*/ 901 h 901"/>
                <a:gd name="p0x5" fmla="*/ 0 w 98"/>
                <a:gd name="p0y5" fmla="*/ 890 h 901"/>
                <a:gd name="p0x6" fmla="*/ 51 w 98"/>
                <a:gd name="p0y6" fmla="*/ 839 h 901"/>
                <a:gd name="p0x7" fmla="*/ 83 w 98"/>
                <a:gd name="p0y7" fmla="*/ 767 h 901"/>
                <a:gd name="p0x8" fmla="*/ 83 w 98"/>
                <a:gd name="p0y8" fmla="*/ 689 h 901"/>
                <a:gd name="p0x9" fmla="*/ 83 w 98"/>
                <a:gd name="p0y9" fmla="*/ 212 h 901"/>
                <a:gd name="p0x10" fmla="*/ 83 w 98"/>
                <a:gd name="p0y10" fmla="*/ 133 h 901"/>
                <a:gd name="p0x11" fmla="*/ 51 w 98"/>
                <a:gd name="p0y11" fmla="*/ 62 h 901"/>
                <a:gd name="p0x12" fmla="*/ 0 w 98"/>
                <a:gd name="p0y12" fmla="*/ 10 h 901"/>
                <a:gd name="p0x13" fmla="*/ 10 w 98"/>
                <a:gd name="p0y13" fmla="*/ 0 h 901"/>
                <a:gd name="p0x14" fmla="*/ 64 w 98"/>
                <a:gd name="p0y14" fmla="*/ 54 h 901"/>
                <a:gd name="p0x15" fmla="*/ 98 w 98"/>
                <a:gd name="p0y15" fmla="*/ 129 h 901"/>
                <a:gd name="p0x16" fmla="*/ 98 w 98"/>
                <a:gd name="p0y16" fmla="*/ 212 h 90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1400" y="8160"/>
              <a:ext cx="16497" cy="99"/>
            </a:xfrm>
            <a:custGeom>
              <a:avLst/>
              <a:gdLst>
                <a:gd name="sw" fmla="*/ 1 w 16497"/>
                <a:gd name="sh" fmla="*/ 1 h 98"/>
                <a:gd name="mins" fmla="min sw sh"/>
                <a:gd name="dsw" fmla="+- 0 sw mins"/>
                <a:gd name="dsh" fmla="+- 0 sh mins"/>
                <a:gd name="p0x0" fmla="*/ 16284 w 16497"/>
                <a:gd name="p0y0" fmla="*/ 98 h 98"/>
                <a:gd name="p0x1" fmla="*/ 114 w 16497"/>
                <a:gd name="p0y1" fmla="*/ 98 h 98"/>
                <a:gd name="p0x2" fmla="*/ 74 w 16497"/>
                <a:gd name="p0y2" fmla="*/ 98 h 98"/>
                <a:gd name="p0x3" fmla="*/ 35 w 16497"/>
                <a:gd name="p0y3" fmla="*/ 90 h 98"/>
                <a:gd name="p0x4" fmla="*/ 0 w 16497"/>
                <a:gd name="p0y4" fmla="*/ 75 h 98"/>
                <a:gd name="p0x5" fmla="*/ 17 w 16497"/>
                <a:gd name="p0y5" fmla="*/ 61 h 98"/>
                <a:gd name="p0x6" fmla="*/ 17 w 16497"/>
                <a:gd name="p0y6" fmla="*/ 61 h 98"/>
                <a:gd name="p0x7" fmla="*/ 47 w 16497"/>
                <a:gd name="p0y7" fmla="*/ 75 h 98"/>
                <a:gd name="p0x8" fmla="*/ 80 w 16497"/>
                <a:gd name="p0y8" fmla="*/ 83 h 98"/>
                <a:gd name="p0x9" fmla="*/ 114 w 16497"/>
                <a:gd name="p0y9" fmla="*/ 83 h 98"/>
                <a:gd name="p0x10" fmla="*/ 16284 w 16497"/>
                <a:gd name="p0y10" fmla="*/ 83 h 98"/>
                <a:gd name="p0x11" fmla="*/ 16363 w 16497"/>
                <a:gd name="p0y11" fmla="*/ 83 h 98"/>
                <a:gd name="p0x12" fmla="*/ 16434 w 16497"/>
                <a:gd name="p0y12" fmla="*/ 51 h 98"/>
                <a:gd name="p0x13" fmla="*/ 16486 w 16497"/>
                <a:gd name="p0y13" fmla="*/ 0 h 98"/>
                <a:gd name="p0x14" fmla="*/ 16497 w 16497"/>
                <a:gd name="p0y14" fmla="*/ 10 h 98"/>
                <a:gd name="p0x15" fmla="*/ 16442 w 16497"/>
                <a:gd name="p0y15" fmla="*/ 64 h 98"/>
                <a:gd name="p0x16" fmla="*/ 16367 w 16497"/>
                <a:gd name="p0y16" fmla="*/ 98 h 98"/>
                <a:gd name="p0x17" fmla="*/ 16284 w 16497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215" y="7204"/>
              <a:ext cx="202" cy="1032"/>
            </a:xfrm>
            <a:custGeom>
              <a:avLst/>
              <a:gdLst>
                <a:gd name="sw" fmla="*/ 1 w 202"/>
                <a:gd name="sh" fmla="*/ 1 h 1031"/>
                <a:gd name="mins" fmla="min sw sh"/>
                <a:gd name="dsw" fmla="+- 0 sw mins"/>
                <a:gd name="dsh" fmla="+- 0 sh mins"/>
                <a:gd name="p0x0" fmla="*/ 0 w 202"/>
                <a:gd name="p0y0" fmla="*/ 754 h 1031"/>
                <a:gd name="p0x1" fmla="*/ 0 w 202"/>
                <a:gd name="p0y1" fmla="*/ 277 h 1031"/>
                <a:gd name="p0x2" fmla="*/ 0 w 202"/>
                <a:gd name="p0y2" fmla="*/ 152 h 1031"/>
                <a:gd name="p0x3" fmla="*/ 76 w 202"/>
                <a:gd name="p0y3" fmla="*/ 45 h 1031"/>
                <a:gd name="p0x4" fmla="*/ 185 w 202"/>
                <a:gd name="p0y4" fmla="*/ 0 h 1031"/>
                <a:gd name="p0x5" fmla="*/ 202 w 202"/>
                <a:gd name="p0y5" fmla="*/ 13 h 1031"/>
                <a:gd name="p0x6" fmla="*/ 202 w 202"/>
                <a:gd name="p0y6" fmla="*/ 13 h 1031"/>
                <a:gd name="p0x7" fmla="*/ 109 w 202"/>
                <a:gd name="p0y7" fmla="*/ 56 h 1031"/>
                <a:gd name="p0x8" fmla="*/ 45 w 202"/>
                <a:gd name="p0y8" fmla="*/ 158 h 1031"/>
                <a:gd name="p0x9" fmla="*/ 45 w 202"/>
                <a:gd name="p0y9" fmla="*/ 277 h 1031"/>
                <a:gd name="p0x10" fmla="*/ 45 w 202"/>
                <a:gd name="p0y10" fmla="*/ 754 h 1031"/>
                <a:gd name="p0x11" fmla="*/ 45 w 202"/>
                <a:gd name="p0y11" fmla="*/ 873 h 1031"/>
                <a:gd name="p0x12" fmla="*/ 109 w 202"/>
                <a:gd name="p0y12" fmla="*/ 974 h 1031"/>
                <a:gd name="p0x13" fmla="*/ 202 w 202"/>
                <a:gd name="p0y13" fmla="*/ 1017 h 1031"/>
                <a:gd name="p0x14" fmla="*/ 185 w 202"/>
                <a:gd name="p0y14" fmla="*/ 1031 h 1031"/>
                <a:gd name="p0x15" fmla="*/ 185 w 202"/>
                <a:gd name="p0y15" fmla="*/ 1031 h 1031"/>
                <a:gd name="p0x16" fmla="*/ 76 w 202"/>
                <a:gd name="p0y16" fmla="*/ 986 h 1031"/>
                <a:gd name="p0x17" fmla="*/ 0 w 202"/>
                <a:gd name="p0y17" fmla="*/ 879 h 1031"/>
                <a:gd name="p0x18" fmla="*/ 0 w 202"/>
                <a:gd name="p0y18" fmla="*/ 754 h 103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3"/>
            </p:custDataLst>
          </p:nvPr>
        </p:nvSpPr>
        <p:spPr>
          <a:xfrm>
            <a:off x="914400" y="4593069"/>
            <a:ext cx="103822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没有职权还会不会来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914400" y="4888706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是认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这个人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，还是认这个岗位？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35"/>
            </p:custDataLst>
          </p:nvPr>
        </p:nvSpPr>
        <p:spPr>
          <a:xfrm>
            <a:off x="775970" y="5325110"/>
            <a:ext cx="10639425" cy="946785"/>
          </a:xfrm>
          <a:custGeom>
            <a:avLst/>
            <a:gdLst>
              <a:gd name="sw" fmla="*/ 1 w 16755"/>
              <a:gd name="sh" fmla="*/ 1 h 1490"/>
              <a:gd name="mins" fmla="min sw sh"/>
              <a:gd name="dsw" fmla="+- 0 sw mins"/>
              <a:gd name="dsh" fmla="+- 0 sh mins"/>
              <a:gd name="p0x0" fmla="*/ 300 w 16755"/>
              <a:gd name="p0y0" fmla="*/ 0 h 1490"/>
              <a:gd name="p0x1" fmla="*/ 16455 w 16755"/>
              <a:gd name="p0y1" fmla="*/ 0 h 1490"/>
              <a:gd name="p0x2" fmla="*/ 16620 w 16755"/>
              <a:gd name="p0y2" fmla="*/ 0 h 1490"/>
              <a:gd name="p0x3" fmla="*/ 16755 w 16755"/>
              <a:gd name="p0y3" fmla="*/ 134 h 1490"/>
              <a:gd name="p0x4" fmla="*/ 16755 w 16755"/>
              <a:gd name="p0y4" fmla="*/ 300 h 1490"/>
              <a:gd name="p0x5" fmla="*/ 16755 w 16755"/>
              <a:gd name="p0y5" fmla="*/ 1190 h 1490"/>
              <a:gd name="p0x6" fmla="*/ 16755 w 16755"/>
              <a:gd name="p0y6" fmla="*/ 1356 h 1490"/>
              <a:gd name="p0x7" fmla="*/ 16620 w 16755"/>
              <a:gd name="p0y7" fmla="*/ 1490 h 1490"/>
              <a:gd name="p0x8" fmla="*/ 16455 w 16755"/>
              <a:gd name="p0y8" fmla="*/ 1490 h 1490"/>
              <a:gd name="p0x9" fmla="*/ 300 w 16755"/>
              <a:gd name="p0y9" fmla="*/ 1490 h 1490"/>
              <a:gd name="p0x10" fmla="*/ 134 w 16755"/>
              <a:gd name="p0y10" fmla="*/ 1490 h 1490"/>
              <a:gd name="p0x11" fmla="*/ 0 w 16755"/>
              <a:gd name="p0y11" fmla="*/ 1356 h 1490"/>
              <a:gd name="p0x12" fmla="*/ 0 w 16755"/>
              <a:gd name="p0y12" fmla="*/ 1190 h 1490"/>
              <a:gd name="p0x13" fmla="*/ 0 w 16755"/>
              <a:gd name="p0y13" fmla="*/ 300 h 1490"/>
              <a:gd name="p0x14" fmla="*/ 0 w 16755"/>
              <a:gd name="p0y14" fmla="*/ 134 h 1490"/>
              <a:gd name="p0x15" fmla="*/ 134 w 16755"/>
              <a:gd name="p0y15" fmla="*/ 0 h 1490"/>
              <a:gd name="p0x16" fmla="*/ 300 w 16755"/>
              <a:gd name="p0y16" fmla="*/ 0 h 14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6"/>
            </p:custDataLst>
          </p:nvPr>
        </p:nvSpPr>
        <p:spPr>
          <a:xfrm>
            <a:off x="933450" y="5428459"/>
            <a:ext cx="10401453" cy="7343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把这三个问题想清楚，许多事情也就有了答案；利益输送越披</a:t>
            </a: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“熟人交往”“节日问候”“朋友心意”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29000"/>
              </a:lnSpc>
            </a:pP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的外衣，越要警醒。</a:t>
            </a:r>
            <a:endParaRPr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作风虽细连着民心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"/>
            </p:custDataLst>
          </p:nvPr>
        </p:nvSpPr>
        <p:spPr>
          <a:xfrm>
            <a:off x="571500" y="4829810"/>
            <a:ext cx="11049000" cy="533400"/>
          </a:xfrm>
          <a:custGeom>
            <a:avLst/>
            <a:gdLst>
              <a:gd name="sw" fmla="*/ 1 w 17400"/>
              <a:gd name="sh" fmla="*/ 1 h 840"/>
              <a:gd name="mins" fmla="min sw sh"/>
              <a:gd name="dsw" fmla="+- 0 sw mins"/>
              <a:gd name="dsh" fmla="+- 0 sh mins"/>
              <a:gd name="p0x0" fmla="*/ 300 w 17400"/>
              <a:gd name="p0y0" fmla="*/ 0 h 840"/>
              <a:gd name="p0x1" fmla="*/ 17100 w 17400"/>
              <a:gd name="p0y1" fmla="*/ 0 h 840"/>
              <a:gd name="p0x2" fmla="*/ 17265 w 17400"/>
              <a:gd name="p0y2" fmla="*/ 0 h 840"/>
              <a:gd name="p0x3" fmla="*/ 17400 w 17400"/>
              <a:gd name="p0y3" fmla="*/ 134 h 840"/>
              <a:gd name="p0x4" fmla="*/ 17400 w 17400"/>
              <a:gd name="p0y4" fmla="*/ 300 h 840"/>
              <a:gd name="p0x5" fmla="*/ 17400 w 17400"/>
              <a:gd name="p0y5" fmla="*/ 540 h 840"/>
              <a:gd name="p0x6" fmla="*/ 17400 w 17400"/>
              <a:gd name="p0y6" fmla="*/ 705 h 840"/>
              <a:gd name="p0x7" fmla="*/ 17265 w 17400"/>
              <a:gd name="p0y7" fmla="*/ 840 h 840"/>
              <a:gd name="p0x8" fmla="*/ 17100 w 17400"/>
              <a:gd name="p0y8" fmla="*/ 840 h 840"/>
              <a:gd name="p0x9" fmla="*/ 300 w 17400"/>
              <a:gd name="p0y9" fmla="*/ 840 h 840"/>
              <a:gd name="p0x10" fmla="*/ 134 w 17400"/>
              <a:gd name="p0y10" fmla="*/ 840 h 840"/>
              <a:gd name="p0x11" fmla="*/ 0 w 17400"/>
              <a:gd name="p0y11" fmla="*/ 705 h 840"/>
              <a:gd name="p0x12" fmla="*/ 0 w 17400"/>
              <a:gd name="p0y12" fmla="*/ 540 h 840"/>
              <a:gd name="p0x13" fmla="*/ 0 w 17400"/>
              <a:gd name="p0y13" fmla="*/ 300 h 840"/>
              <a:gd name="p0x14" fmla="*/ 0 w 17400"/>
              <a:gd name="p0y14" fmla="*/ 134 h 840"/>
              <a:gd name="p0x15" fmla="*/ 134 w 17400"/>
              <a:gd name="p0y15" fmla="*/ 0 h 840"/>
              <a:gd name="p0x16" fmla="*/ 300 w 17400"/>
              <a:gd name="p0y16" fmla="*/ 0 h 8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"/>
            </p:custDataLst>
          </p:nvPr>
        </p:nvSpPr>
        <p:spPr>
          <a:xfrm>
            <a:off x="762000" y="4930378"/>
            <a:ext cx="1066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清风正气并不抽象，就体现在</a:t>
            </a:r>
            <a:r>
              <a:rPr lang="en-US" altLang="zh-CN" sz="150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拒绝的一顿饭、退回的一份礼、规范的一次接待、守好的一个班岗</a:t>
            </a:r>
            <a:r>
              <a:rPr lang="en-US" sz="150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50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里。</a:t>
            </a:r>
            <a:endParaRPr lang="zh-CN" altLang="en-US" sz="1500"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4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300 w 17400"/>
              <a:gd name="p0y0" fmla="*/ 0 h 1393"/>
              <a:gd name="p0x1" fmla="*/ 17100 w 17400"/>
              <a:gd name="p0y1" fmla="*/ 0 h 1393"/>
              <a:gd name="p0x2" fmla="*/ 17265 w 17400"/>
              <a:gd name="p0y2" fmla="*/ 0 h 1393"/>
              <a:gd name="p0x3" fmla="*/ 17400 w 17400"/>
              <a:gd name="p0y3" fmla="*/ 134 h 1393"/>
              <a:gd name="p0x4" fmla="*/ 17400 w 17400"/>
              <a:gd name="p0y4" fmla="*/ 300 h 1393"/>
              <a:gd name="p0x5" fmla="*/ 17400 w 17400"/>
              <a:gd name="p0y5" fmla="*/ 1093 h 1393"/>
              <a:gd name="p0x6" fmla="*/ 17400 w 17400"/>
              <a:gd name="p0y6" fmla="*/ 1258 h 1393"/>
              <a:gd name="p0x7" fmla="*/ 17265 w 17400"/>
              <a:gd name="p0y7" fmla="*/ 1393 h 1393"/>
              <a:gd name="p0x8" fmla="*/ 17100 w 17400"/>
              <a:gd name="p0y8" fmla="*/ 1393 h 1393"/>
              <a:gd name="p0x9" fmla="*/ 300 w 17400"/>
              <a:gd name="p0y9" fmla="*/ 1393 h 1393"/>
              <a:gd name="p0x10" fmla="*/ 134 w 17400"/>
              <a:gd name="p0y10" fmla="*/ 1393 h 1393"/>
              <a:gd name="p0x11" fmla="*/ 0 w 17400"/>
              <a:gd name="p0y11" fmla="*/ 1258 h 1393"/>
              <a:gd name="p0x12" fmla="*/ 0 w 17400"/>
              <a:gd name="p0y12" fmla="*/ 1093 h 1393"/>
              <a:gd name="p0x13" fmla="*/ 0 w 17400"/>
              <a:gd name="p0y13" fmla="*/ 300 h 1393"/>
              <a:gd name="p0x14" fmla="*/ 0 w 17400"/>
              <a:gd name="p0y14" fmla="*/ 134 h 1393"/>
              <a:gd name="p0x15" fmla="*/ 134 w 17400"/>
              <a:gd name="p0y15" fmla="*/ 0 h 1393"/>
              <a:gd name="p0x16" fmla="*/ 300 w 17400"/>
              <a:gd name="p0y16" fmla="*/ 0 h 139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5"/>
            </p:custDataLst>
          </p:nvPr>
        </p:nvSpPr>
        <p:spPr>
          <a:xfrm>
            <a:off x="723900" y="586295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259" t="-36667" r="-4259" b="-36667"/>
          <a:stretch>
            <a:fillRect/>
          </a:stretch>
        </p:blipFill>
        <p:spPr>
          <a:xfrm>
            <a:off x="802005" y="5924550"/>
            <a:ext cx="186055" cy="21463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9"/>
            </p:custDataLst>
          </p:nvPr>
        </p:nvSpPr>
        <p:spPr>
          <a:xfrm>
            <a:off x="1181100" y="5834701"/>
            <a:ext cx="10287000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作风建设说到底是一场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赢得人心的持久战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，积累起来就是一个单位的形象、党风政风的温度。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10"/>
            </p:custDataLst>
          </p:nvPr>
        </p:nvSpPr>
        <p:spPr>
          <a:xfrm>
            <a:off x="575945" y="1109345"/>
            <a:ext cx="11039475" cy="875030"/>
          </a:xfrm>
          <a:custGeom>
            <a:avLst/>
            <a:gdLst>
              <a:gd name="sw" fmla="*/ 1 w 17385"/>
              <a:gd name="sh" fmla="*/ 1 h 1378"/>
              <a:gd name="mins" fmla="min sw sh"/>
              <a:gd name="dsw" fmla="+- 0 sw mins"/>
              <a:gd name="dsh" fmla="+- 0 sh mins"/>
              <a:gd name="p0x0" fmla="*/ 300 w 17385"/>
              <a:gd name="p0y0" fmla="*/ 0 h 1378"/>
              <a:gd name="p0x1" fmla="*/ 17085 w 17385"/>
              <a:gd name="p0y1" fmla="*/ 0 h 1378"/>
              <a:gd name="p0x2" fmla="*/ 17250 w 17385"/>
              <a:gd name="p0y2" fmla="*/ 0 h 1378"/>
              <a:gd name="p0x3" fmla="*/ 17385 w 17385"/>
              <a:gd name="p0y3" fmla="*/ 134 h 1378"/>
              <a:gd name="p0x4" fmla="*/ 17385 w 17385"/>
              <a:gd name="p0y4" fmla="*/ 300 h 1378"/>
              <a:gd name="p0x5" fmla="*/ 17385 w 17385"/>
              <a:gd name="p0y5" fmla="*/ 1078 h 1378"/>
              <a:gd name="p0x6" fmla="*/ 17385 w 17385"/>
              <a:gd name="p0y6" fmla="*/ 1243 h 1378"/>
              <a:gd name="p0x7" fmla="*/ 17250 w 17385"/>
              <a:gd name="p0y7" fmla="*/ 1378 h 1378"/>
              <a:gd name="p0x8" fmla="*/ 17085 w 17385"/>
              <a:gd name="p0y8" fmla="*/ 1378 h 1378"/>
              <a:gd name="p0x9" fmla="*/ 300 w 17385"/>
              <a:gd name="p0y9" fmla="*/ 1378 h 1378"/>
              <a:gd name="p0x10" fmla="*/ 134 w 17385"/>
              <a:gd name="p0y10" fmla="*/ 1378 h 1378"/>
              <a:gd name="p0x11" fmla="*/ 0 w 17385"/>
              <a:gd name="p0y11" fmla="*/ 1243 h 1378"/>
              <a:gd name="p0x12" fmla="*/ 0 w 17385"/>
              <a:gd name="p0y12" fmla="*/ 1078 h 1378"/>
              <a:gd name="p0x13" fmla="*/ 0 w 17385"/>
              <a:gd name="p0y13" fmla="*/ 300 h 1378"/>
              <a:gd name="p0x14" fmla="*/ 0 w 17385"/>
              <a:gd name="p0y14" fmla="*/ 134 h 1378"/>
              <a:gd name="p0x15" fmla="*/ 134 w 17385"/>
              <a:gd name="p0y15" fmla="*/ 0 h 1378"/>
              <a:gd name="p0x16" fmla="*/ 300 w 17385"/>
              <a:gd name="p0y16" fmla="*/ 0 h 1378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11"/>
            </p:custDataLst>
          </p:nvPr>
        </p:nvSpPr>
        <p:spPr>
          <a:xfrm>
            <a:off x="771525" y="13754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813d5f07-a5a8-11f1-9b20-e691f553bca9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172" b="172"/>
          <a:stretch>
            <a:fillRect/>
          </a:stretch>
        </p:blipFill>
        <p:spPr>
          <a:xfrm>
            <a:off x="838200" y="144208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5"/>
            </p:custDataLst>
          </p:nvPr>
        </p:nvSpPr>
        <p:spPr>
          <a:xfrm>
            <a:off x="1266825" y="1164403"/>
            <a:ext cx="10153650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群众不会只从文件里认识单位，也不会只从会议表态评价干部，而是从</a:t>
            </a:r>
            <a:r>
              <a:rPr lang="en-US" altLang="zh-CN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一次办事、一场接待、一顿饭局、一辆公车、一个节日</a:t>
            </a:r>
            <a:r>
              <a:rPr lang="en-US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里的表现看作风、看风气。</a:t>
            </a:r>
            <a:endParaRPr lang="zh-CN" altLang="en-US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6"/>
            </p:custDataLst>
          </p:nvPr>
        </p:nvSpPr>
        <p:spPr>
          <a:xfrm>
            <a:off x="575945" y="2222500"/>
            <a:ext cx="5438775" cy="2488565"/>
          </a:xfrm>
          <a:custGeom>
            <a:avLst/>
            <a:gdLst>
              <a:gd name="sw" fmla="*/ 1 w 8565"/>
              <a:gd name="sh" fmla="*/ 1 h 3918"/>
              <a:gd name="mins" fmla="min sw sh"/>
              <a:gd name="dsw" fmla="+- 0 sw mins"/>
              <a:gd name="dsh" fmla="+- 0 sh mins"/>
              <a:gd name="p0x0" fmla="*/ 300 w 8565"/>
              <a:gd name="p0y0" fmla="*/ 0 h 3918"/>
              <a:gd name="p0x1" fmla="*/ 8265 w 8565"/>
              <a:gd name="p0y1" fmla="*/ 0 h 3918"/>
              <a:gd name="p0x2" fmla="*/ 8430 w 8565"/>
              <a:gd name="p0y2" fmla="*/ 0 h 3918"/>
              <a:gd name="p0x3" fmla="*/ 8565 w 8565"/>
              <a:gd name="p0y3" fmla="*/ 134 h 3918"/>
              <a:gd name="p0x4" fmla="*/ 8565 w 8565"/>
              <a:gd name="p0y4" fmla="*/ 300 h 3918"/>
              <a:gd name="p0x5" fmla="*/ 8565 w 8565"/>
              <a:gd name="p0y5" fmla="*/ 3618 h 3918"/>
              <a:gd name="p0x6" fmla="*/ 8565 w 8565"/>
              <a:gd name="p0y6" fmla="*/ 3784 h 3918"/>
              <a:gd name="p0x7" fmla="*/ 8430 w 8565"/>
              <a:gd name="p0y7" fmla="*/ 3918 h 3918"/>
              <a:gd name="p0x8" fmla="*/ 8265 w 8565"/>
              <a:gd name="p0y8" fmla="*/ 3918 h 3918"/>
              <a:gd name="p0x9" fmla="*/ 300 w 8565"/>
              <a:gd name="p0y9" fmla="*/ 3918 h 3918"/>
              <a:gd name="p0x10" fmla="*/ 134 w 8565"/>
              <a:gd name="p0y10" fmla="*/ 3918 h 3918"/>
              <a:gd name="p0x11" fmla="*/ 0 w 8565"/>
              <a:gd name="p0y11" fmla="*/ 3784 h 3918"/>
              <a:gd name="p0x12" fmla="*/ 0 w 8565"/>
              <a:gd name="p0y12" fmla="*/ 3618 h 3918"/>
              <a:gd name="p0x13" fmla="*/ 0 w 8565"/>
              <a:gd name="p0y13" fmla="*/ 300 h 3918"/>
              <a:gd name="p0x14" fmla="*/ 0 w 8565"/>
              <a:gd name="p0y14" fmla="*/ 134 h 3918"/>
              <a:gd name="p0x15" fmla="*/ 134 w 8565"/>
              <a:gd name="p0y15" fmla="*/ 0 h 3918"/>
              <a:gd name="p0x16" fmla="*/ 300 w 8565"/>
              <a:gd name="p0y16" fmla="*/ 0 h 3918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17"/>
            </p:custDataLst>
          </p:nvPr>
        </p:nvSpPr>
        <p:spPr>
          <a:xfrm flipH="1">
            <a:off x="771525" y="2408555"/>
            <a:ext cx="0" cy="352425"/>
          </a:xfrm>
          <a:prstGeom prst="rect">
            <a:avLst/>
          </a:pr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8"/>
            </p:custDataLst>
          </p:nvPr>
        </p:nvSpPr>
        <p:spPr>
          <a:xfrm>
            <a:off x="771525" y="2402043"/>
            <a:ext cx="217095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反差最伤公信力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9"/>
            </p:custDataLst>
          </p:nvPr>
        </p:nvSpPr>
        <p:spPr>
          <a:xfrm>
            <a:off x="771525" y="2865755"/>
            <a:ext cx="5096510" cy="76200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2272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20"/>
            </p:custDataLst>
          </p:nvPr>
        </p:nvSpPr>
        <p:spPr>
          <a:xfrm>
            <a:off x="771525" y="34124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904875" y="3293716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一面要求群众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勤俭节约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，一面自己</a:t>
            </a:r>
            <a:r>
              <a:rPr sz="1500" b="1">
                <a:solidFill>
                  <a:srgbClr val="C22724"/>
                </a:solidFill>
                <a:latin typeface="微软雅黑" panose="020B0503020204020204" charset="-122"/>
                <a:ea typeface="微软雅黑" panose="020B0503020204020204" charset="-122"/>
              </a:rPr>
              <a:t>铺张浪费</a:t>
            </a:r>
            <a:endParaRPr sz="1500" b="1">
              <a:solidFill>
                <a:srgbClr val="C2272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2"/>
            </p:custDataLst>
          </p:nvPr>
        </p:nvSpPr>
        <p:spPr>
          <a:xfrm>
            <a:off x="771525" y="401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904875" y="3897735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一面强调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纪律规矩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，一面节日</a:t>
            </a:r>
            <a:r>
              <a:rPr sz="1500" b="1">
                <a:solidFill>
                  <a:srgbClr val="C22724"/>
                </a:solidFill>
                <a:latin typeface="微软雅黑" panose="020B0503020204020204" charset="-122"/>
                <a:ea typeface="微软雅黑" panose="020B0503020204020204" charset="-122"/>
              </a:rPr>
              <a:t>走门路、搞变通</a:t>
            </a:r>
            <a:endParaRPr sz="1500" b="1">
              <a:solidFill>
                <a:srgbClr val="C22724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6176645" y="2222500"/>
            <a:ext cx="5438775" cy="2488565"/>
          </a:xfrm>
          <a:custGeom>
            <a:avLst/>
            <a:gdLst>
              <a:gd name="sw" fmla="*/ 1 w 8565"/>
              <a:gd name="sh" fmla="*/ 1 h 3918"/>
              <a:gd name="mins" fmla="min sw sh"/>
              <a:gd name="dsw" fmla="+- 0 sw mins"/>
              <a:gd name="dsh" fmla="+- 0 sh mins"/>
              <a:gd name="p0x0" fmla="*/ 300 w 8565"/>
              <a:gd name="p0y0" fmla="*/ 0 h 3918"/>
              <a:gd name="p0x1" fmla="*/ 8265 w 8565"/>
              <a:gd name="p0y1" fmla="*/ 0 h 3918"/>
              <a:gd name="p0x2" fmla="*/ 8430 w 8565"/>
              <a:gd name="p0y2" fmla="*/ 0 h 3918"/>
              <a:gd name="p0x3" fmla="*/ 8565 w 8565"/>
              <a:gd name="p0y3" fmla="*/ 134 h 3918"/>
              <a:gd name="p0x4" fmla="*/ 8565 w 8565"/>
              <a:gd name="p0y4" fmla="*/ 300 h 3918"/>
              <a:gd name="p0x5" fmla="*/ 8565 w 8565"/>
              <a:gd name="p0y5" fmla="*/ 3618 h 3918"/>
              <a:gd name="p0x6" fmla="*/ 8565 w 8565"/>
              <a:gd name="p0y6" fmla="*/ 3784 h 3918"/>
              <a:gd name="p0x7" fmla="*/ 8430 w 8565"/>
              <a:gd name="p0y7" fmla="*/ 3918 h 3918"/>
              <a:gd name="p0x8" fmla="*/ 8265 w 8565"/>
              <a:gd name="p0y8" fmla="*/ 3918 h 3918"/>
              <a:gd name="p0x9" fmla="*/ 300 w 8565"/>
              <a:gd name="p0y9" fmla="*/ 3918 h 3918"/>
              <a:gd name="p0x10" fmla="*/ 134 w 8565"/>
              <a:gd name="p0y10" fmla="*/ 3918 h 3918"/>
              <a:gd name="p0x11" fmla="*/ 0 w 8565"/>
              <a:gd name="p0y11" fmla="*/ 3784 h 3918"/>
              <a:gd name="p0x12" fmla="*/ 0 w 8565"/>
              <a:gd name="p0y12" fmla="*/ 3618 h 3918"/>
              <a:gd name="p0x13" fmla="*/ 0 w 8565"/>
              <a:gd name="p0y13" fmla="*/ 300 h 3918"/>
              <a:gd name="p0x14" fmla="*/ 0 w 8565"/>
              <a:gd name="p0y14" fmla="*/ 134 h 3918"/>
              <a:gd name="p0x15" fmla="*/ 134 w 8565"/>
              <a:gd name="p0y15" fmla="*/ 0 h 3918"/>
              <a:gd name="p0x16" fmla="*/ 300 w 8565"/>
              <a:gd name="p0y16" fmla="*/ 0 h 3918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>
            <p:custDataLst>
              <p:tags r:id="rId25"/>
            </p:custDataLst>
          </p:nvPr>
        </p:nvSpPr>
        <p:spPr>
          <a:xfrm flipH="1">
            <a:off x="6372225" y="2408555"/>
            <a:ext cx="0" cy="352425"/>
          </a:xfrm>
          <a:prstGeom prst="rect">
            <a:avLst/>
          </a:pr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6372225" y="2402043"/>
            <a:ext cx="189897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细微处见可靠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6372225" y="2865755"/>
            <a:ext cx="5096510" cy="76200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2F864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6372225" y="34124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6505575" y="3293716"/>
            <a:ext cx="4000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干部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清清爽爽、用权公公正正、办事规规矩矩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372225" y="401637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6505575" y="3897735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群众能从细微处感受到</a:t>
            </a:r>
            <a:r>
              <a:rPr sz="1500" b="1">
                <a:solidFill>
                  <a:srgbClr val="2F8646"/>
                </a:solidFill>
                <a:latin typeface="微软雅黑" panose="020B0503020204020204" charset="-122"/>
                <a:ea typeface="微软雅黑" panose="020B0503020204020204" charset="-122"/>
              </a:rPr>
              <a:t>可靠与信任</a:t>
            </a:r>
            <a:endParaRPr sz="1500" b="1">
              <a:solidFill>
                <a:srgbClr val="2F864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>
          <a:xfrm>
            <a:off x="4136390" y="2900680"/>
            <a:ext cx="4331970" cy="1783715"/>
          </a:xfrm>
        </p:spPr>
        <p:txBody>
          <a:bodyPr>
            <a:norm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二、烟火辨暗礁</a:t>
            </a:r>
            <a:endParaRPr lang="zh-CN" altLang="en-US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礼尚往来有边界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221076"/>
            <a:ext cx="11430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重点警惕</a:t>
            </a:r>
            <a:endParaRPr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1752676" y="1150639"/>
            <a:ext cx="5486629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尤其要防止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“没有明确请托就没关系”</a:t>
            </a: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的侥幸心理</a:t>
            </a:r>
            <a:endParaRPr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5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6"/>
            </p:custDataLst>
          </p:nvPr>
        </p:nvSpPr>
        <p:spPr>
          <a:xfrm>
            <a:off x="723900" y="6101667"/>
            <a:ext cx="6858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醒悟</a:t>
            </a:r>
            <a:endParaRPr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7"/>
            </p:custDataLst>
          </p:nvPr>
        </p:nvSpPr>
        <p:spPr>
          <a:xfrm>
            <a:off x="1295476" y="6031230"/>
            <a:ext cx="10287295" cy="3914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天下没有无缘无故的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“特别关照”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，收下一份不该收的礼，收下的可能是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一笔迟早要偿还的人情债</a:t>
            </a:r>
            <a:endParaRPr b="1" i="1">
              <a:solidFill>
                <a:schemeClr val="accent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1829435"/>
            <a:ext cx="5438775" cy="3922395"/>
          </a:xfrm>
          <a:custGeom>
            <a:avLst/>
            <a:gdLst>
              <a:gd name="sw" fmla="*/ 1 w 8565"/>
              <a:gd name="sh" fmla="*/ 1 h 6176"/>
              <a:gd name="mins" fmla="min sw sh"/>
              <a:gd name="dsw" fmla="+- 0 sw mins"/>
              <a:gd name="dsh" fmla="+- 0 sh mins"/>
              <a:gd name="p0x0" fmla="*/ 300 w 8565"/>
              <a:gd name="p0y0" fmla="*/ 0 h 6176"/>
              <a:gd name="p0x1" fmla="*/ 8265 w 8565"/>
              <a:gd name="p0y1" fmla="*/ 0 h 6176"/>
              <a:gd name="p0x2" fmla="*/ 8430 w 8565"/>
              <a:gd name="p0y2" fmla="*/ 0 h 6176"/>
              <a:gd name="p0x3" fmla="*/ 8565 w 8565"/>
              <a:gd name="p0y3" fmla="*/ 134 h 6176"/>
              <a:gd name="p0x4" fmla="*/ 8565 w 8565"/>
              <a:gd name="p0y4" fmla="*/ 300 h 6176"/>
              <a:gd name="p0x5" fmla="*/ 8565 w 8565"/>
              <a:gd name="p0y5" fmla="*/ 5876 h 6176"/>
              <a:gd name="p0x6" fmla="*/ 8565 w 8565"/>
              <a:gd name="p0y6" fmla="*/ 6042 h 6176"/>
              <a:gd name="p0x7" fmla="*/ 8430 w 8565"/>
              <a:gd name="p0y7" fmla="*/ 6176 h 6176"/>
              <a:gd name="p0x8" fmla="*/ 8265 w 8565"/>
              <a:gd name="p0y8" fmla="*/ 6176 h 6176"/>
              <a:gd name="p0x9" fmla="*/ 300 w 8565"/>
              <a:gd name="p0y9" fmla="*/ 6176 h 6176"/>
              <a:gd name="p0x10" fmla="*/ 134 w 8565"/>
              <a:gd name="p0y10" fmla="*/ 6176 h 6176"/>
              <a:gd name="p0x11" fmla="*/ 0 w 8565"/>
              <a:gd name="p0y11" fmla="*/ 6042 h 6176"/>
              <a:gd name="p0x12" fmla="*/ 0 w 8565"/>
              <a:gd name="p0y12" fmla="*/ 5876 h 6176"/>
              <a:gd name="p0x13" fmla="*/ 0 w 8565"/>
              <a:gd name="p0y13" fmla="*/ 300 h 6176"/>
              <a:gd name="p0x14" fmla="*/ 0 w 8565"/>
              <a:gd name="p0y14" fmla="*/ 134 h 6176"/>
              <a:gd name="p0x15" fmla="*/ 134 w 8565"/>
              <a:gd name="p0y15" fmla="*/ 0 h 6176"/>
              <a:gd name="p0x16" fmla="*/ 300 w 856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71525" y="2008842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送礼形式隐形变异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0"/>
            </p:custDataLst>
          </p:nvPr>
        </p:nvSpPr>
        <p:spPr>
          <a:xfrm>
            <a:off x="771525" y="2472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1"/>
            </p:custDataLst>
          </p:nvPr>
        </p:nvSpPr>
        <p:spPr>
          <a:xfrm>
            <a:off x="771525" y="32683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04875" y="3149879"/>
            <a:ext cx="4914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从实物到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电子红包、网络礼券、提货码、充值卡、快递包裹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，形式更多样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3"/>
            </p:custDataLst>
          </p:nvPr>
        </p:nvSpPr>
        <p:spPr>
          <a:xfrm>
            <a:off x="771525" y="45027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904875" y="4384262"/>
            <a:ext cx="4914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从本人出面到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家属、朋友、中间人转送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；从送实物到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代付费用、提供消费、安排旅游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，方式更隐蔽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5"/>
            </p:custDataLst>
          </p:nvPr>
        </p:nvSpPr>
        <p:spPr>
          <a:xfrm>
            <a:off x="6176645" y="1829435"/>
            <a:ext cx="5438775" cy="3922395"/>
          </a:xfrm>
          <a:custGeom>
            <a:avLst/>
            <a:gdLst>
              <a:gd name="sw" fmla="*/ 1 w 8565"/>
              <a:gd name="sh" fmla="*/ 1 h 6176"/>
              <a:gd name="mins" fmla="min sw sh"/>
              <a:gd name="dsw" fmla="+- 0 sw mins"/>
              <a:gd name="dsh" fmla="+- 0 sh mins"/>
              <a:gd name="p0x0" fmla="*/ 300 w 8565"/>
              <a:gd name="p0y0" fmla="*/ 0 h 6176"/>
              <a:gd name="p0x1" fmla="*/ 8265 w 8565"/>
              <a:gd name="p0y1" fmla="*/ 0 h 6176"/>
              <a:gd name="p0x2" fmla="*/ 8430 w 8565"/>
              <a:gd name="p0y2" fmla="*/ 0 h 6176"/>
              <a:gd name="p0x3" fmla="*/ 8565 w 8565"/>
              <a:gd name="p0y3" fmla="*/ 134 h 6176"/>
              <a:gd name="p0x4" fmla="*/ 8565 w 8565"/>
              <a:gd name="p0y4" fmla="*/ 300 h 6176"/>
              <a:gd name="p0x5" fmla="*/ 8565 w 8565"/>
              <a:gd name="p0y5" fmla="*/ 5876 h 6176"/>
              <a:gd name="p0x6" fmla="*/ 8565 w 8565"/>
              <a:gd name="p0y6" fmla="*/ 6042 h 6176"/>
              <a:gd name="p0x7" fmla="*/ 8430 w 8565"/>
              <a:gd name="p0y7" fmla="*/ 6176 h 6176"/>
              <a:gd name="p0x8" fmla="*/ 8265 w 8565"/>
              <a:gd name="p0y8" fmla="*/ 6176 h 6176"/>
              <a:gd name="p0x9" fmla="*/ 300 w 8565"/>
              <a:gd name="p0y9" fmla="*/ 6176 h 6176"/>
              <a:gd name="p0x10" fmla="*/ 134 w 8565"/>
              <a:gd name="p0y10" fmla="*/ 6176 h 6176"/>
              <a:gd name="p0x11" fmla="*/ 0 w 8565"/>
              <a:gd name="p0y11" fmla="*/ 6042 h 6176"/>
              <a:gd name="p0x12" fmla="*/ 0 w 8565"/>
              <a:gd name="p0y12" fmla="*/ 5876 h 6176"/>
              <a:gd name="p0x13" fmla="*/ 0 w 8565"/>
              <a:gd name="p0y13" fmla="*/ 300 h 6176"/>
              <a:gd name="p0x14" fmla="*/ 0 w 8565"/>
              <a:gd name="p0y14" fmla="*/ 134 h 6176"/>
              <a:gd name="p0x15" fmla="*/ 134 w 8565"/>
              <a:gd name="p0y15" fmla="*/ 0 h 6176"/>
              <a:gd name="p0x16" fmla="*/ 300 w 856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6"/>
            </p:custDataLst>
          </p:nvPr>
        </p:nvSpPr>
        <p:spPr>
          <a:xfrm>
            <a:off x="6372225" y="2008842"/>
            <a:ext cx="50482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三条判断标准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7"/>
            </p:custDataLst>
          </p:nvPr>
        </p:nvSpPr>
        <p:spPr>
          <a:xfrm>
            <a:off x="6372225" y="247269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6372225" y="295846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6505575" y="2839422"/>
            <a:ext cx="3429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凡是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可能影响公正执行公务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的礼品礼金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372225" y="357759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21"/>
            </p:custDataLst>
          </p:nvPr>
        </p:nvSpPr>
        <p:spPr>
          <a:xfrm>
            <a:off x="6505575" y="3458547"/>
            <a:ext cx="49149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凡是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管理服务对象借节日之机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明显超出正常礼尚往来的馈赠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6372225" y="45015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505575" y="4382472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凡是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与职权影响相伴相生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的“特殊心意”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6372225" y="5053965"/>
            <a:ext cx="5048250" cy="502285"/>
          </a:xfrm>
          <a:custGeom>
            <a:avLst/>
            <a:gdLst>
              <a:gd name="sw" fmla="*/ 1 w 7950"/>
              <a:gd name="sh" fmla="*/ 1 h 791"/>
              <a:gd name="mins" fmla="min sw sh"/>
              <a:gd name="dsw" fmla="+- 0 sw mins"/>
              <a:gd name="dsh" fmla="+- 0 sh mins"/>
              <a:gd name="p0x0" fmla="*/ 300 w 7950"/>
              <a:gd name="p0y0" fmla="*/ 0 h 791"/>
              <a:gd name="p0x1" fmla="*/ 7650 w 7950"/>
              <a:gd name="p0y1" fmla="*/ 0 h 791"/>
              <a:gd name="p0x2" fmla="*/ 7815 w 7950"/>
              <a:gd name="p0y2" fmla="*/ 0 h 791"/>
              <a:gd name="p0x3" fmla="*/ 7950 w 7950"/>
              <a:gd name="p0y3" fmla="*/ 134 h 791"/>
              <a:gd name="p0x4" fmla="*/ 7950 w 7950"/>
              <a:gd name="p0y4" fmla="*/ 300 h 791"/>
              <a:gd name="p0x5" fmla="*/ 7950 w 7950"/>
              <a:gd name="p0y5" fmla="*/ 491 h 791"/>
              <a:gd name="p0x6" fmla="*/ 7950 w 7950"/>
              <a:gd name="p0y6" fmla="*/ 657 h 791"/>
              <a:gd name="p0x7" fmla="*/ 7815 w 7950"/>
              <a:gd name="p0y7" fmla="*/ 791 h 791"/>
              <a:gd name="p0x8" fmla="*/ 7650 w 7950"/>
              <a:gd name="p0y8" fmla="*/ 791 h 791"/>
              <a:gd name="p0x9" fmla="*/ 300 w 7950"/>
              <a:gd name="p0y9" fmla="*/ 791 h 791"/>
              <a:gd name="p0x10" fmla="*/ 134 w 7950"/>
              <a:gd name="p0y10" fmla="*/ 791 h 791"/>
              <a:gd name="p0x11" fmla="*/ 0 w 7950"/>
              <a:gd name="p0y11" fmla="*/ 657 h 791"/>
              <a:gd name="p0x12" fmla="*/ 0 w 7950"/>
              <a:gd name="p0y12" fmla="*/ 491 h 791"/>
              <a:gd name="p0x13" fmla="*/ 0 w 7950"/>
              <a:gd name="p0y13" fmla="*/ 300 h 791"/>
              <a:gd name="p0x14" fmla="*/ 0 w 7950"/>
              <a:gd name="p0y14" fmla="*/ 134 h 791"/>
              <a:gd name="p0x15" fmla="*/ 134 w 7950"/>
              <a:gd name="p0y15" fmla="*/ 0 h 791"/>
              <a:gd name="p0x16" fmla="*/ 300 w 7950"/>
              <a:gd name="p0y16" fmla="*/ 0 h 79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5"/>
            </p:custDataLst>
          </p:nvPr>
        </p:nvSpPr>
        <p:spPr>
          <a:xfrm>
            <a:off x="6524625" y="5175885"/>
            <a:ext cx="6858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83000"/>
              </a:lnSpc>
            </a:pPr>
            <a:r>
              <a:rPr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警示</a:t>
            </a:r>
            <a:endParaRPr>
              <a:solidFill>
                <a:srgbClr val="FFE5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26"/>
            </p:custDataLst>
          </p:nvPr>
        </p:nvSpPr>
        <p:spPr>
          <a:xfrm>
            <a:off x="7096201" y="5153044"/>
            <a:ext cx="411509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今天送的是</a:t>
            </a:r>
            <a:r>
              <a:rPr sz="1350"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“感情”</a:t>
            </a:r>
            <a:r>
              <a:rPr sz="1350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，明天要的可能就是</a:t>
            </a:r>
            <a:r>
              <a:rPr sz="1350"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“照顾”</a:t>
            </a:r>
            <a:endParaRPr sz="1350" b="1">
              <a:solidFill>
                <a:srgbClr val="FFE566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饭局酒局有规矩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164907"/>
            <a:ext cx="10744200" cy="3228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不是所有饭都能吃、所有局都能进、所有酒都能喝。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5"/>
            </p:custDataLst>
          </p:nvPr>
        </p:nvSpPr>
        <p:spPr>
          <a:xfrm>
            <a:off x="723900" y="6048356"/>
            <a:ext cx="10744200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i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饭桌虽小，却最容易</a:t>
            </a:r>
            <a:r>
              <a:rPr b="1" i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模糊身份</a:t>
            </a:r>
            <a:r>
              <a:rPr i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；酒杯虽浅，却最容易</a:t>
            </a:r>
            <a:r>
              <a:rPr b="1" i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稀释原则</a:t>
            </a:r>
            <a:r>
              <a:rPr i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i="1"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00 w 8535"/>
              <a:gd name="p0y0" fmla="*/ 0 h 6176"/>
              <a:gd name="p0x1" fmla="*/ 8235 w 8535"/>
              <a:gd name="p0y1" fmla="*/ 0 h 6176"/>
              <a:gd name="p0x2" fmla="*/ 8400 w 8535"/>
              <a:gd name="p0y2" fmla="*/ 0 h 6176"/>
              <a:gd name="p0x3" fmla="*/ 8535 w 8535"/>
              <a:gd name="p0y3" fmla="*/ 134 h 6176"/>
              <a:gd name="p0x4" fmla="*/ 8535 w 8535"/>
              <a:gd name="p0y4" fmla="*/ 300 h 6176"/>
              <a:gd name="p0x5" fmla="*/ 8535 w 8535"/>
              <a:gd name="p0y5" fmla="*/ 5876 h 6176"/>
              <a:gd name="p0x6" fmla="*/ 8535 w 8535"/>
              <a:gd name="p0y6" fmla="*/ 6042 h 6176"/>
              <a:gd name="p0x7" fmla="*/ 8400 w 8535"/>
              <a:gd name="p0y7" fmla="*/ 6176 h 6176"/>
              <a:gd name="p0x8" fmla="*/ 8235 w 8535"/>
              <a:gd name="p0y8" fmla="*/ 6176 h 6176"/>
              <a:gd name="p0x9" fmla="*/ 300 w 8535"/>
              <a:gd name="p0y9" fmla="*/ 6176 h 6176"/>
              <a:gd name="p0x10" fmla="*/ 134 w 8535"/>
              <a:gd name="p0y10" fmla="*/ 6176 h 6176"/>
              <a:gd name="p0x11" fmla="*/ 0 w 8535"/>
              <a:gd name="p0y11" fmla="*/ 6042 h 6176"/>
              <a:gd name="p0x12" fmla="*/ 0 w 8535"/>
              <a:gd name="p0y12" fmla="*/ 5876 h 6176"/>
              <a:gd name="p0x13" fmla="*/ 0 w 8535"/>
              <a:gd name="p0y13" fmla="*/ 300 h 6176"/>
              <a:gd name="p0x14" fmla="*/ 0 w 8535"/>
              <a:gd name="p0y14" fmla="*/ 134 h 6176"/>
              <a:gd name="p0x15" fmla="*/ 134 w 8535"/>
              <a:gd name="p0y15" fmla="*/ 0 h 6176"/>
              <a:gd name="p0x16" fmla="*/ 300 w 853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200884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隐蔽形式要警惕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771525" y="247269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771525" y="29762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904875" y="2867044"/>
            <a:ext cx="48958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第一类：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警惕管理服务对象组织的饭局、可能影响公正履职的宴请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1"/>
            </p:custDataLst>
          </p:nvPr>
        </p:nvSpPr>
        <p:spPr>
          <a:xfrm>
            <a:off x="771525" y="390588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04875" y="3796627"/>
            <a:ext cx="489585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第二类：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警惕通过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私人会所、内部食堂、农家乐、“一桌餐”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规避监督的聚餐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771525" y="48355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04875" y="4726210"/>
            <a:ext cx="4895850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第三类：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警惕费用交由企业、下属单位或利益关联方支付，警惕借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公务接待、培训会议、调研考察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等名义变通安排违规吃喝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00 w 8535"/>
              <a:gd name="p0y0" fmla="*/ 0 h 6176"/>
              <a:gd name="p0x1" fmla="*/ 8235 w 8535"/>
              <a:gd name="p0y1" fmla="*/ 0 h 6176"/>
              <a:gd name="p0x2" fmla="*/ 8400 w 8535"/>
              <a:gd name="p0y2" fmla="*/ 0 h 6176"/>
              <a:gd name="p0x3" fmla="*/ 8535 w 8535"/>
              <a:gd name="p0y3" fmla="*/ 134 h 6176"/>
              <a:gd name="p0x4" fmla="*/ 8535 w 8535"/>
              <a:gd name="p0y4" fmla="*/ 300 h 6176"/>
              <a:gd name="p0x5" fmla="*/ 8535 w 8535"/>
              <a:gd name="p0y5" fmla="*/ 5876 h 6176"/>
              <a:gd name="p0x6" fmla="*/ 8535 w 8535"/>
              <a:gd name="p0y6" fmla="*/ 6042 h 6176"/>
              <a:gd name="p0x7" fmla="*/ 8400 w 8535"/>
              <a:gd name="p0y7" fmla="*/ 6176 h 6176"/>
              <a:gd name="p0x8" fmla="*/ 8235 w 8535"/>
              <a:gd name="p0y8" fmla="*/ 6176 h 6176"/>
              <a:gd name="p0x9" fmla="*/ 300 w 8535"/>
              <a:gd name="p0y9" fmla="*/ 6176 h 6176"/>
              <a:gd name="p0x10" fmla="*/ 134 w 8535"/>
              <a:gd name="p0y10" fmla="*/ 6176 h 6176"/>
              <a:gd name="p0x11" fmla="*/ 0 w 8535"/>
              <a:gd name="p0y11" fmla="*/ 6042 h 6176"/>
              <a:gd name="p0x12" fmla="*/ 0 w 8535"/>
              <a:gd name="p0y12" fmla="*/ 5876 h 6176"/>
              <a:gd name="p0x13" fmla="*/ 0 w 8535"/>
              <a:gd name="p0y13" fmla="*/ 300 h 6176"/>
              <a:gd name="p0x14" fmla="*/ 0 w 8535"/>
              <a:gd name="p0y14" fmla="*/ 134 h 6176"/>
              <a:gd name="p0x15" fmla="*/ 134 w 8535"/>
              <a:gd name="p0y15" fmla="*/ 0 h 6176"/>
              <a:gd name="p0x16" fmla="*/ 300 w 853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6391275" y="2008842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心理陷阱要破除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6391275" y="2472690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6391275" y="304482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6524625" y="2935653"/>
            <a:ext cx="48958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面子心理：</a:t>
            </a:r>
            <a:r>
              <a:rPr lang="zh-CN"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“朋友多年，不去不好”“对方盛情，拒绝伤面子”</a:t>
            </a:r>
            <a:r>
              <a:rPr lang="en-US" altLang="zh-CN"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吃了第一次就可能有第二次</a:t>
            </a:r>
            <a:endParaRPr lang="zh-CN" altLang="en-US"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6391275" y="40430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6524625" y="3933844"/>
            <a:ext cx="394350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人情债逻辑：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接受第一次安排就欠下第一笔人情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6391275" y="47669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6524625" y="4657744"/>
            <a:ext cx="4895850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真朋友标准：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真正值得珍惜的关系不会让你违反纪律，真正值得交往的朋友不会拿你的前程去换他的利益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公款公物有戒尺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公款姓公，一分一厘不能乱花；公车姓公，一时一刻不能私用；公共资源姓公，一丝一毫不能拿来做人情。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300 w 17400"/>
              <a:gd name="p0y0" fmla="*/ 0 h 720"/>
              <a:gd name="p0x1" fmla="*/ 17100 w 17400"/>
              <a:gd name="p0y1" fmla="*/ 0 h 720"/>
              <a:gd name="p0x2" fmla="*/ 17265 w 17400"/>
              <a:gd name="p0y2" fmla="*/ 0 h 720"/>
              <a:gd name="p0x3" fmla="*/ 17400 w 17400"/>
              <a:gd name="p0y3" fmla="*/ 134 h 720"/>
              <a:gd name="p0x4" fmla="*/ 17400 w 17400"/>
              <a:gd name="p0y4" fmla="*/ 300 h 720"/>
              <a:gd name="p0x5" fmla="*/ 17400 w 17400"/>
              <a:gd name="p0y5" fmla="*/ 420 h 720"/>
              <a:gd name="p0x6" fmla="*/ 17400 w 17400"/>
              <a:gd name="p0y6" fmla="*/ 585 h 720"/>
              <a:gd name="p0x7" fmla="*/ 17265 w 17400"/>
              <a:gd name="p0y7" fmla="*/ 720 h 720"/>
              <a:gd name="p0x8" fmla="*/ 17100 w 17400"/>
              <a:gd name="p0y8" fmla="*/ 720 h 720"/>
              <a:gd name="p0x9" fmla="*/ 300 w 17400"/>
              <a:gd name="p0y9" fmla="*/ 720 h 720"/>
              <a:gd name="p0x10" fmla="*/ 134 w 17400"/>
              <a:gd name="p0y10" fmla="*/ 720 h 720"/>
              <a:gd name="p0x11" fmla="*/ 0 w 17400"/>
              <a:gd name="p0y11" fmla="*/ 585 h 720"/>
              <a:gd name="p0x12" fmla="*/ 0 w 17400"/>
              <a:gd name="p0y12" fmla="*/ 420 h 720"/>
              <a:gd name="p0x13" fmla="*/ 0 w 17400"/>
              <a:gd name="p0y13" fmla="*/ 300 h 720"/>
              <a:gd name="p0x14" fmla="*/ 0 w 17400"/>
              <a:gd name="p0y14" fmla="*/ 134 h 720"/>
              <a:gd name="p0x15" fmla="*/ 134 w 17400"/>
              <a:gd name="p0y15" fmla="*/ 0 h 720"/>
              <a:gd name="p0x16" fmla="*/ 300 w 17400"/>
              <a:gd name="p0y16" fmla="*/ 0 h 7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492568"/>
            <a:ext cx="6172276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 i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公款姓公：每一分一厘、每一时一刻、每一丝一毫，都不能越出纪律的戒尺。</a:t>
            </a:r>
            <a:endParaRPr sz="1350" i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571500" y="6019800"/>
            <a:ext cx="11049000" cy="457200"/>
            <a:chOff x="900" y="9480"/>
            <a:chExt cx="17400" cy="720"/>
          </a:xfrm>
        </p:grpSpPr>
        <p:sp>
          <p:nvSpPr>
            <p:cNvPr id="75" name="任意多边形 74"/>
            <p:cNvSpPr/>
            <p:nvPr>
              <p:custDataLst>
                <p:tags r:id="rId5"/>
              </p:custDataLst>
            </p:nvPr>
          </p:nvSpPr>
          <p:spPr>
            <a:xfrm>
              <a:off x="900" y="9480"/>
              <a:ext cx="17400" cy="720"/>
            </a:xfrm>
            <a:custGeom>
              <a:avLst/>
              <a:gdLst>
                <a:gd name="sw" fmla="*/ 1 w 17400"/>
                <a:gd name="sh" fmla="*/ 1 h 720"/>
                <a:gd name="mins" fmla="min sw sh"/>
                <a:gd name="dsw" fmla="+- 0 sw mins"/>
                <a:gd name="dsh" fmla="+- 0 sh mins"/>
                <a:gd name="p0x0" fmla="*/ 180 w 17400"/>
                <a:gd name="p0y0" fmla="*/ 0 h 720"/>
                <a:gd name="p0x1" fmla="*/ 17220 w 17400"/>
                <a:gd name="p0y1" fmla="*/ 0 h 720"/>
                <a:gd name="p0x2" fmla="*/ 17319 w 17400"/>
                <a:gd name="p0y2" fmla="*/ 0 h 720"/>
                <a:gd name="p0x3" fmla="*/ 17400 w 17400"/>
                <a:gd name="p0y3" fmla="*/ 80 h 720"/>
                <a:gd name="p0x4" fmla="*/ 17400 w 17400"/>
                <a:gd name="p0y4" fmla="*/ 180 h 720"/>
                <a:gd name="p0x5" fmla="*/ 17400 w 17400"/>
                <a:gd name="p0y5" fmla="*/ 540 h 720"/>
                <a:gd name="p0x6" fmla="*/ 17400 w 17400"/>
                <a:gd name="p0y6" fmla="*/ 639 h 720"/>
                <a:gd name="p0x7" fmla="*/ 17319 w 17400"/>
                <a:gd name="p0y7" fmla="*/ 720 h 720"/>
                <a:gd name="p0x8" fmla="*/ 17220 w 17400"/>
                <a:gd name="p0y8" fmla="*/ 720 h 720"/>
                <a:gd name="p0x9" fmla="*/ 180 w 17400"/>
                <a:gd name="p0y9" fmla="*/ 720 h 720"/>
                <a:gd name="p0x10" fmla="*/ 80 w 17400"/>
                <a:gd name="p0y10" fmla="*/ 720 h 720"/>
                <a:gd name="p0x11" fmla="*/ 0 w 17400"/>
                <a:gd name="p0y11" fmla="*/ 639 h 720"/>
                <a:gd name="p0x12" fmla="*/ 0 w 17400"/>
                <a:gd name="p0y12" fmla="*/ 540 h 720"/>
                <a:gd name="p0x13" fmla="*/ 0 w 17400"/>
                <a:gd name="p0y13" fmla="*/ 180 h 720"/>
                <a:gd name="p0x14" fmla="*/ 0 w 17400"/>
                <a:gd name="p0y14" fmla="*/ 80 h 720"/>
                <a:gd name="p0x15" fmla="*/ 80 w 17400"/>
                <a:gd name="p0y15" fmla="*/ 0 h 720"/>
                <a:gd name="p0x16" fmla="*/ 180 w 17400"/>
                <a:gd name="p0y16" fmla="*/ 0 h 7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"/>
              </p:custDataLst>
            </p:nvPr>
          </p:nvSpPr>
          <p:spPr>
            <a:xfrm>
              <a:off x="900" y="9480"/>
              <a:ext cx="180" cy="720"/>
            </a:xfrm>
            <a:custGeom>
              <a:avLst/>
              <a:gdLst>
                <a:gd name="sw" fmla="*/ 1 w 180"/>
                <a:gd name="sh" fmla="*/ 1 h 720"/>
                <a:gd name="mins" fmla="min sw sh"/>
                <a:gd name="dsw" fmla="+- 0 sw mins"/>
                <a:gd name="dsh" fmla="+- 0 sh mins"/>
                <a:gd name="p0x0" fmla="*/ 0 w 180"/>
                <a:gd name="p0y0" fmla="*/ 540 h 720"/>
                <a:gd name="p0x1" fmla="*/ 0 w 180"/>
                <a:gd name="p0y1" fmla="*/ 180 h 720"/>
                <a:gd name="p0x2" fmla="*/ 0 w 180"/>
                <a:gd name="p0y2" fmla="*/ 80 h 720"/>
                <a:gd name="p0x3" fmla="*/ 80 w 180"/>
                <a:gd name="p0y3" fmla="*/ 0 h 720"/>
                <a:gd name="p0x4" fmla="*/ 180 w 180"/>
                <a:gd name="p0y4" fmla="*/ 0 h 720"/>
                <a:gd name="p0x5" fmla="*/ 105 w 180"/>
                <a:gd name="p0y5" fmla="*/ 0 h 720"/>
                <a:gd name="p0x6" fmla="*/ 45 w 180"/>
                <a:gd name="p0y6" fmla="*/ 80 h 720"/>
                <a:gd name="p0x7" fmla="*/ 45 w 180"/>
                <a:gd name="p0y7" fmla="*/ 180 h 720"/>
                <a:gd name="p0x8" fmla="*/ 45 w 180"/>
                <a:gd name="p0y8" fmla="*/ 540 h 720"/>
                <a:gd name="p0x9" fmla="*/ 45 w 180"/>
                <a:gd name="p0y9" fmla="*/ 639 h 720"/>
                <a:gd name="p0x10" fmla="*/ 105 w 180"/>
                <a:gd name="p0y10" fmla="*/ 720 h 720"/>
                <a:gd name="p0x11" fmla="*/ 180 w 180"/>
                <a:gd name="p0y11" fmla="*/ 720 h 720"/>
                <a:gd name="p0x12" fmla="*/ 80 w 180"/>
                <a:gd name="p0y12" fmla="*/ 720 h 720"/>
                <a:gd name="p0x13" fmla="*/ 0 w 180"/>
                <a:gd name="p0y13" fmla="*/ 639 h 720"/>
                <a:gd name="p0x14" fmla="*/ 0 w 180"/>
                <a:gd name="p0y14" fmla="*/ 540 h 7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文本框 77"/>
          <p:cNvSpPr txBox="1"/>
          <p:nvPr>
            <p:custDataLst>
              <p:tags r:id="rId7"/>
            </p:custDataLst>
          </p:nvPr>
        </p:nvSpPr>
        <p:spPr>
          <a:xfrm>
            <a:off x="752475" y="6045517"/>
            <a:ext cx="9773098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纪律判断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从来不是看金额大小，也不是看参与人数多少；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集体研究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不能把违规变成合规，</a:t>
            </a:r>
            <a:r>
              <a:rPr sz="135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多数人参与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也不能让错误变得正确。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2138045"/>
            <a:ext cx="3597275" cy="3648075"/>
          </a:xfrm>
          <a:custGeom>
            <a:avLst/>
            <a:gdLst>
              <a:gd name="sw" fmla="*/ 1 w 5664"/>
              <a:gd name="sh" fmla="*/ 1 h 5745"/>
              <a:gd name="mins" fmla="min sw sh"/>
              <a:gd name="dsw" fmla="+- 0 sw mins"/>
              <a:gd name="dsh" fmla="+- 0 sh mins"/>
              <a:gd name="p0x0" fmla="*/ 420 w 5664"/>
              <a:gd name="p0y0" fmla="*/ 0 h 5745"/>
              <a:gd name="p0x1" fmla="*/ 5244 w 5664"/>
              <a:gd name="p0y1" fmla="*/ 0 h 5745"/>
              <a:gd name="p0x2" fmla="*/ 5476 w 5664"/>
              <a:gd name="p0y2" fmla="*/ 0 h 5745"/>
              <a:gd name="p0x3" fmla="*/ 5664 w 5664"/>
              <a:gd name="p0y3" fmla="*/ 188 h 5745"/>
              <a:gd name="p0x4" fmla="*/ 5664 w 5664"/>
              <a:gd name="p0y4" fmla="*/ 420 h 5745"/>
              <a:gd name="p0x5" fmla="*/ 5664 w 5664"/>
              <a:gd name="p0y5" fmla="*/ 5325 h 5745"/>
              <a:gd name="p0x6" fmla="*/ 5664 w 5664"/>
              <a:gd name="p0y6" fmla="*/ 5556 h 5745"/>
              <a:gd name="p0x7" fmla="*/ 5476 w 5664"/>
              <a:gd name="p0y7" fmla="*/ 5745 h 5745"/>
              <a:gd name="p0x8" fmla="*/ 5244 w 5664"/>
              <a:gd name="p0y8" fmla="*/ 5745 h 5745"/>
              <a:gd name="p0x9" fmla="*/ 420 w 5664"/>
              <a:gd name="p0y9" fmla="*/ 5745 h 5745"/>
              <a:gd name="p0x10" fmla="*/ 188 w 5664"/>
              <a:gd name="p0y10" fmla="*/ 5745 h 5745"/>
              <a:gd name="p0x11" fmla="*/ 0 w 5664"/>
              <a:gd name="p0y11" fmla="*/ 5556 h 5745"/>
              <a:gd name="p0x12" fmla="*/ 0 w 5664"/>
              <a:gd name="p0y12" fmla="*/ 5325 h 5745"/>
              <a:gd name="p0x13" fmla="*/ 0 w 5664"/>
              <a:gd name="p0y13" fmla="*/ 420 h 5745"/>
              <a:gd name="p0x14" fmla="*/ 0 w 5664"/>
              <a:gd name="p0y14" fmla="*/ 188 h 5745"/>
              <a:gd name="p0x15" fmla="*/ 188 w 5664"/>
              <a:gd name="p0y15" fmla="*/ 0 h 5745"/>
              <a:gd name="p0x16" fmla="*/ 420 w 5664"/>
              <a:gd name="p0y16" fmla="*/ 0 h 57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9" name="组合 78"/>
          <p:cNvGrpSpPr/>
          <p:nvPr/>
        </p:nvGrpSpPr>
        <p:grpSpPr>
          <a:xfrm>
            <a:off x="695325" y="2257425"/>
            <a:ext cx="3357880" cy="370840"/>
            <a:chOff x="1095" y="3555"/>
            <a:chExt cx="5288" cy="584"/>
          </a:xfrm>
        </p:grpSpPr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1095" y="3555"/>
              <a:ext cx="5289" cy="585"/>
            </a:xfrm>
            <a:custGeom>
              <a:avLst/>
              <a:gdLst>
                <a:gd name="sw" fmla="*/ 1 w 5289"/>
                <a:gd name="sh" fmla="*/ 1 h 585"/>
                <a:gd name="mins" fmla="min sw sh"/>
                <a:gd name="dsw" fmla="+- 0 sw mins"/>
                <a:gd name="dsh" fmla="+- 0 sh mins"/>
                <a:gd name="p0x0" fmla="*/ 0 w 5289"/>
                <a:gd name="p0y0" fmla="*/ 0 h 585"/>
                <a:gd name="p0x1" fmla="*/ 5289 w 5289"/>
                <a:gd name="p0y1" fmla="*/ 0 h 585"/>
                <a:gd name="p0x2" fmla="*/ 5289 w 5289"/>
                <a:gd name="p0y2" fmla="*/ 585 h 585"/>
                <a:gd name="p0x3" fmla="*/ 0 w 5289"/>
                <a:gd name="p0y3" fmla="*/ 585 h 585"/>
                <a:gd name="p0x4" fmla="*/ 0 w 5289"/>
                <a:gd name="p0y4" fmla="*/ 0 h 58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1095" y="4125"/>
              <a:ext cx="5289" cy="15"/>
            </a:xfrm>
            <a:custGeom>
              <a:avLst/>
              <a:gdLst>
                <a:gd name="sw" fmla="*/ 1 w 5289"/>
                <a:gd name="sh" fmla="*/ 1 h 15"/>
                <a:gd name="mins" fmla="min sw sh"/>
                <a:gd name="dsw" fmla="+- 0 sw mins"/>
                <a:gd name="dsh" fmla="+- 0 sh mins"/>
                <a:gd name="p0x0" fmla="*/ 5289 w 5289"/>
                <a:gd name="p0y0" fmla="*/ 15 h 15"/>
                <a:gd name="p0x1" fmla="*/ 0 w 5289"/>
                <a:gd name="p0y1" fmla="*/ 15 h 15"/>
                <a:gd name="p0x2" fmla="*/ 0 w 5289"/>
                <a:gd name="p0y2" fmla="*/ 0 h 15"/>
                <a:gd name="p0x3" fmla="*/ 5289 w 5289"/>
                <a:gd name="p0y3" fmla="*/ 0 h 15"/>
                <a:gd name="p0x4" fmla="*/ 5289 w 528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695325" y="2242185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违规发放福利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695325" y="2961005"/>
            <a:ext cx="3357880" cy="411480"/>
            <a:chOff x="1095" y="4663"/>
            <a:chExt cx="5288" cy="648"/>
          </a:xfrm>
        </p:grpSpPr>
        <p:sp>
          <p:nvSpPr>
            <p:cNvPr id="12" name="任意多边形 11"/>
            <p:cNvSpPr/>
            <p:nvPr>
              <p:custDataLst>
                <p:tags r:id="rId12"/>
              </p:custDataLst>
            </p:nvPr>
          </p:nvSpPr>
          <p:spPr>
            <a:xfrm>
              <a:off x="1095" y="4663"/>
              <a:ext cx="5289" cy="648"/>
            </a:xfrm>
            <a:custGeom>
              <a:avLst/>
              <a:gdLst>
                <a:gd name="sw" fmla="*/ 1 w 5289"/>
                <a:gd name="sh" fmla="*/ 1 h 647"/>
                <a:gd name="mins" fmla="min sw sh"/>
                <a:gd name="dsw" fmla="+- 0 sw mins"/>
                <a:gd name="dsh" fmla="+- 0 sh mins"/>
                <a:gd name="p0x0" fmla="*/ 180 w 5289"/>
                <a:gd name="p0y0" fmla="*/ 0 h 647"/>
                <a:gd name="p0x1" fmla="*/ 5109 w 5289"/>
                <a:gd name="p0y1" fmla="*/ 0 h 647"/>
                <a:gd name="p0x2" fmla="*/ 5209 w 5289"/>
                <a:gd name="p0y2" fmla="*/ 0 h 647"/>
                <a:gd name="p0x3" fmla="*/ 5289 w 5289"/>
                <a:gd name="p0y3" fmla="*/ 80 h 647"/>
                <a:gd name="p0x4" fmla="*/ 5289 w 5289"/>
                <a:gd name="p0y4" fmla="*/ 180 h 647"/>
                <a:gd name="p0x5" fmla="*/ 5289 w 5289"/>
                <a:gd name="p0y5" fmla="*/ 467 h 647"/>
                <a:gd name="p0x6" fmla="*/ 5289 w 5289"/>
                <a:gd name="p0y6" fmla="*/ 567 h 647"/>
                <a:gd name="p0x7" fmla="*/ 5209 w 5289"/>
                <a:gd name="p0y7" fmla="*/ 647 h 647"/>
                <a:gd name="p0x8" fmla="*/ 5109 w 5289"/>
                <a:gd name="p0y8" fmla="*/ 647 h 647"/>
                <a:gd name="p0x9" fmla="*/ 180 w 5289"/>
                <a:gd name="p0y9" fmla="*/ 647 h 647"/>
                <a:gd name="p0x10" fmla="*/ 80 w 5289"/>
                <a:gd name="p0y10" fmla="*/ 647 h 647"/>
                <a:gd name="p0x11" fmla="*/ 0 w 5289"/>
                <a:gd name="p0y11" fmla="*/ 567 h 647"/>
                <a:gd name="p0x12" fmla="*/ 0 w 5289"/>
                <a:gd name="p0y12" fmla="*/ 467 h 647"/>
                <a:gd name="p0x13" fmla="*/ 0 w 5289"/>
                <a:gd name="p0y13" fmla="*/ 180 h 647"/>
                <a:gd name="p0x14" fmla="*/ 0 w 5289"/>
                <a:gd name="p0y14" fmla="*/ 80 h 647"/>
                <a:gd name="p0x15" fmla="*/ 80 w 5289"/>
                <a:gd name="p0y15" fmla="*/ 0 h 647"/>
                <a:gd name="p0x16" fmla="*/ 180 w 5289"/>
                <a:gd name="p0y16" fmla="*/ 0 h 64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3"/>
              </p:custDataLst>
            </p:nvPr>
          </p:nvSpPr>
          <p:spPr>
            <a:xfrm>
              <a:off x="1206" y="4663"/>
              <a:ext cx="5126" cy="64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>
              <p:custDataLst>
                <p:tags r:id="rId14"/>
              </p:custDataLst>
            </p:nvPr>
          </p:nvSpPr>
          <p:spPr>
            <a:xfrm>
              <a:off x="6321" y="4716"/>
              <a:ext cx="63" cy="543"/>
            </a:xfrm>
            <a:custGeom>
              <a:avLst/>
              <a:gdLst>
                <a:gd name="sw" fmla="*/ 1 w 63"/>
                <a:gd name="sh" fmla="*/ 1 h 542"/>
                <a:gd name="mins" fmla="min sw sh"/>
                <a:gd name="dsw" fmla="+- 0 sw mins"/>
                <a:gd name="dsh" fmla="+- 0 sh mins"/>
                <a:gd name="p0x0" fmla="*/ 63 w 63"/>
                <a:gd name="p0y0" fmla="*/ 127 h 542"/>
                <a:gd name="p0x1" fmla="*/ 63 w 63"/>
                <a:gd name="p0y1" fmla="*/ 415 h 542"/>
                <a:gd name="p0x2" fmla="*/ 63 w 63"/>
                <a:gd name="p0y2" fmla="*/ 464 h 542"/>
                <a:gd name="p0x3" fmla="*/ 43 w 63"/>
                <a:gd name="p0y3" fmla="*/ 509 h 542"/>
                <a:gd name="p0x4" fmla="*/ 10 w 63"/>
                <a:gd name="p0y4" fmla="*/ 542 h 542"/>
                <a:gd name="p0x5" fmla="*/ 0 w 63"/>
                <a:gd name="p0y5" fmla="*/ 531 h 542"/>
                <a:gd name="p0x6" fmla="*/ 29 w 63"/>
                <a:gd name="p0y6" fmla="*/ 502 h 542"/>
                <a:gd name="p0x7" fmla="*/ 48 w 63"/>
                <a:gd name="p0y7" fmla="*/ 460 h 542"/>
                <a:gd name="p0x8" fmla="*/ 48 w 63"/>
                <a:gd name="p0y8" fmla="*/ 415 h 542"/>
                <a:gd name="p0x9" fmla="*/ 48 w 63"/>
                <a:gd name="p0y9" fmla="*/ 127 h 542"/>
                <a:gd name="p0x10" fmla="*/ 48 w 63"/>
                <a:gd name="p0y10" fmla="*/ 81 h 542"/>
                <a:gd name="p0x11" fmla="*/ 29 w 63"/>
                <a:gd name="p0y11" fmla="*/ 40 h 542"/>
                <a:gd name="p0x12" fmla="*/ 0 w 63"/>
                <a:gd name="p0y12" fmla="*/ 10 h 542"/>
                <a:gd name="p0x13" fmla="*/ 10 w 63"/>
                <a:gd name="p0y13" fmla="*/ 0 h 542"/>
                <a:gd name="p0x14" fmla="*/ 43 w 63"/>
                <a:gd name="p0y14" fmla="*/ 32 h 542"/>
                <a:gd name="p0x15" fmla="*/ 63 w 63"/>
                <a:gd name="p0y15" fmla="*/ 77 h 542"/>
                <a:gd name="p0x16" fmla="*/ 63 w 63"/>
                <a:gd name="p0y16" fmla="*/ 127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 14"/>
            <p:cNvSpPr/>
            <p:nvPr>
              <p:custDataLst>
                <p:tags r:id="rId15"/>
              </p:custDataLst>
            </p:nvPr>
          </p:nvSpPr>
          <p:spPr>
            <a:xfrm>
              <a:off x="1206" y="5248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任意多边形 15"/>
            <p:cNvSpPr/>
            <p:nvPr>
              <p:custDataLst>
                <p:tags r:id="rId16"/>
              </p:custDataLst>
            </p:nvPr>
          </p:nvSpPr>
          <p:spPr>
            <a:xfrm>
              <a:off x="1095" y="4677"/>
              <a:ext cx="128" cy="621"/>
            </a:xfrm>
            <a:custGeom>
              <a:avLst/>
              <a:gdLst>
                <a:gd name="sw" fmla="*/ 1 w 128"/>
                <a:gd name="sh" fmla="*/ 1 h 620"/>
                <a:gd name="mins" fmla="min sw sh"/>
                <a:gd name="dsw" fmla="+- 0 sw mins"/>
                <a:gd name="dsh" fmla="+- 0 sh mins"/>
                <a:gd name="p0x0" fmla="*/ 0 w 128"/>
                <a:gd name="p0y0" fmla="*/ 454 h 620"/>
                <a:gd name="p0x1" fmla="*/ 0 w 128"/>
                <a:gd name="p0y1" fmla="*/ 166 h 620"/>
                <a:gd name="p0x2" fmla="*/ 0 w 128"/>
                <a:gd name="p0y2" fmla="*/ 91 h 620"/>
                <a:gd name="p0x3" fmla="*/ 45 w 128"/>
                <a:gd name="p0y3" fmla="*/ 27 h 620"/>
                <a:gd name="p0x4" fmla="*/ 111 w 128"/>
                <a:gd name="p0y4" fmla="*/ 0 h 620"/>
                <a:gd name="p0x5" fmla="*/ 128 w 128"/>
                <a:gd name="p0y5" fmla="*/ 13 h 620"/>
                <a:gd name="p0x6" fmla="*/ 128 w 128"/>
                <a:gd name="p0y6" fmla="*/ 13 h 620"/>
                <a:gd name="p0x7" fmla="*/ 79 w 128"/>
                <a:gd name="p0y7" fmla="*/ 38 h 620"/>
                <a:gd name="p0x8" fmla="*/ 45 w 128"/>
                <a:gd name="p0y8" fmla="*/ 97 h 620"/>
                <a:gd name="p0x9" fmla="*/ 45 w 128"/>
                <a:gd name="p0y9" fmla="*/ 166 h 620"/>
                <a:gd name="p0x10" fmla="*/ 45 w 128"/>
                <a:gd name="p0y10" fmla="*/ 454 h 620"/>
                <a:gd name="p0x11" fmla="*/ 45 w 128"/>
                <a:gd name="p0y11" fmla="*/ 523 h 620"/>
                <a:gd name="p0x12" fmla="*/ 79 w 128"/>
                <a:gd name="p0y12" fmla="*/ 581 h 620"/>
                <a:gd name="p0x13" fmla="*/ 128 w 128"/>
                <a:gd name="p0y13" fmla="*/ 606 h 620"/>
                <a:gd name="p0x14" fmla="*/ 111 w 128"/>
                <a:gd name="p0y14" fmla="*/ 620 h 620"/>
                <a:gd name="p0x15" fmla="*/ 111 w 128"/>
                <a:gd name="p0y15" fmla="*/ 620 h 620"/>
                <a:gd name="p0x16" fmla="*/ 45 w 128"/>
                <a:gd name="p0y16" fmla="*/ 593 h 620"/>
                <a:gd name="p0x17" fmla="*/ 0 w 128"/>
                <a:gd name="p0y17" fmla="*/ 529 h 620"/>
                <a:gd name="p0x18" fmla="*/ 0 w 128"/>
                <a:gd name="p0y18" fmla="*/ 454 h 6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>
            <p:custDataLst>
              <p:tags r:id="rId17"/>
            </p:custDataLst>
          </p:nvPr>
        </p:nvSpPr>
        <p:spPr>
          <a:xfrm>
            <a:off x="838200" y="3034951"/>
            <a:ext cx="3092425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违规发放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津贴补贴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、购物卡和实物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695325" y="3705225"/>
            <a:ext cx="3357880" cy="411480"/>
            <a:chOff x="1095" y="5835"/>
            <a:chExt cx="5288" cy="648"/>
          </a:xfrm>
        </p:grpSpPr>
        <p:sp>
          <p:nvSpPr>
            <p:cNvPr id="19" name="任意多边形 18"/>
            <p:cNvSpPr/>
            <p:nvPr>
              <p:custDataLst>
                <p:tags r:id="rId18"/>
              </p:custDataLst>
            </p:nvPr>
          </p:nvSpPr>
          <p:spPr>
            <a:xfrm>
              <a:off x="1095" y="5835"/>
              <a:ext cx="5289" cy="648"/>
            </a:xfrm>
            <a:custGeom>
              <a:avLst/>
              <a:gdLst>
                <a:gd name="sw" fmla="*/ 1 w 5289"/>
                <a:gd name="sh" fmla="*/ 1 h 647"/>
                <a:gd name="mins" fmla="min sw sh"/>
                <a:gd name="dsw" fmla="+- 0 sw mins"/>
                <a:gd name="dsh" fmla="+- 0 sh mins"/>
                <a:gd name="p0x0" fmla="*/ 180 w 5289"/>
                <a:gd name="p0y0" fmla="*/ 0 h 647"/>
                <a:gd name="p0x1" fmla="*/ 5109 w 5289"/>
                <a:gd name="p0y1" fmla="*/ 0 h 647"/>
                <a:gd name="p0x2" fmla="*/ 5209 w 5289"/>
                <a:gd name="p0y2" fmla="*/ 0 h 647"/>
                <a:gd name="p0x3" fmla="*/ 5289 w 5289"/>
                <a:gd name="p0y3" fmla="*/ 80 h 647"/>
                <a:gd name="p0x4" fmla="*/ 5289 w 5289"/>
                <a:gd name="p0y4" fmla="*/ 180 h 647"/>
                <a:gd name="p0x5" fmla="*/ 5289 w 5289"/>
                <a:gd name="p0y5" fmla="*/ 467 h 647"/>
                <a:gd name="p0x6" fmla="*/ 5289 w 5289"/>
                <a:gd name="p0y6" fmla="*/ 567 h 647"/>
                <a:gd name="p0x7" fmla="*/ 5209 w 5289"/>
                <a:gd name="p0y7" fmla="*/ 647 h 647"/>
                <a:gd name="p0x8" fmla="*/ 5109 w 5289"/>
                <a:gd name="p0y8" fmla="*/ 647 h 647"/>
                <a:gd name="p0x9" fmla="*/ 180 w 5289"/>
                <a:gd name="p0y9" fmla="*/ 647 h 647"/>
                <a:gd name="p0x10" fmla="*/ 80 w 5289"/>
                <a:gd name="p0y10" fmla="*/ 647 h 647"/>
                <a:gd name="p0x11" fmla="*/ 0 w 5289"/>
                <a:gd name="p0y11" fmla="*/ 567 h 647"/>
                <a:gd name="p0x12" fmla="*/ 0 w 5289"/>
                <a:gd name="p0y12" fmla="*/ 467 h 647"/>
                <a:gd name="p0x13" fmla="*/ 0 w 5289"/>
                <a:gd name="p0y13" fmla="*/ 180 h 647"/>
                <a:gd name="p0x14" fmla="*/ 0 w 5289"/>
                <a:gd name="p0y14" fmla="*/ 80 h 647"/>
                <a:gd name="p0x15" fmla="*/ 80 w 5289"/>
                <a:gd name="p0y15" fmla="*/ 0 h 647"/>
                <a:gd name="p0x16" fmla="*/ 180 w 5289"/>
                <a:gd name="p0y16" fmla="*/ 0 h 64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9"/>
              </p:custDataLst>
            </p:nvPr>
          </p:nvSpPr>
          <p:spPr>
            <a:xfrm>
              <a:off x="1206" y="5835"/>
              <a:ext cx="5126" cy="64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6321" y="5888"/>
              <a:ext cx="63" cy="543"/>
            </a:xfrm>
            <a:custGeom>
              <a:avLst/>
              <a:gdLst>
                <a:gd name="sw" fmla="*/ 1 w 63"/>
                <a:gd name="sh" fmla="*/ 1 h 542"/>
                <a:gd name="mins" fmla="min sw sh"/>
                <a:gd name="dsw" fmla="+- 0 sw mins"/>
                <a:gd name="dsh" fmla="+- 0 sh mins"/>
                <a:gd name="p0x0" fmla="*/ 63 w 63"/>
                <a:gd name="p0y0" fmla="*/ 127 h 542"/>
                <a:gd name="p0x1" fmla="*/ 63 w 63"/>
                <a:gd name="p0y1" fmla="*/ 415 h 542"/>
                <a:gd name="p0x2" fmla="*/ 63 w 63"/>
                <a:gd name="p0y2" fmla="*/ 464 h 542"/>
                <a:gd name="p0x3" fmla="*/ 43 w 63"/>
                <a:gd name="p0y3" fmla="*/ 509 h 542"/>
                <a:gd name="p0x4" fmla="*/ 10 w 63"/>
                <a:gd name="p0y4" fmla="*/ 542 h 542"/>
                <a:gd name="p0x5" fmla="*/ 0 w 63"/>
                <a:gd name="p0y5" fmla="*/ 531 h 542"/>
                <a:gd name="p0x6" fmla="*/ 29 w 63"/>
                <a:gd name="p0y6" fmla="*/ 502 h 542"/>
                <a:gd name="p0x7" fmla="*/ 48 w 63"/>
                <a:gd name="p0y7" fmla="*/ 460 h 542"/>
                <a:gd name="p0x8" fmla="*/ 48 w 63"/>
                <a:gd name="p0y8" fmla="*/ 415 h 542"/>
                <a:gd name="p0x9" fmla="*/ 48 w 63"/>
                <a:gd name="p0y9" fmla="*/ 127 h 542"/>
                <a:gd name="p0x10" fmla="*/ 48 w 63"/>
                <a:gd name="p0y10" fmla="*/ 81 h 542"/>
                <a:gd name="p0x11" fmla="*/ 29 w 63"/>
                <a:gd name="p0y11" fmla="*/ 40 h 542"/>
                <a:gd name="p0x12" fmla="*/ 0 w 63"/>
                <a:gd name="p0y12" fmla="*/ 10 h 542"/>
                <a:gd name="p0x13" fmla="*/ 10 w 63"/>
                <a:gd name="p0y13" fmla="*/ 0 h 542"/>
                <a:gd name="p0x14" fmla="*/ 43 w 63"/>
                <a:gd name="p0y14" fmla="*/ 32 h 542"/>
                <a:gd name="p0x15" fmla="*/ 63 w 63"/>
                <a:gd name="p0y15" fmla="*/ 77 h 542"/>
                <a:gd name="p0x16" fmla="*/ 63 w 63"/>
                <a:gd name="p0y16" fmla="*/ 127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1"/>
              </p:custDataLst>
            </p:nvPr>
          </p:nvSpPr>
          <p:spPr>
            <a:xfrm>
              <a:off x="1206" y="6420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2"/>
              </p:custDataLst>
            </p:nvPr>
          </p:nvSpPr>
          <p:spPr>
            <a:xfrm>
              <a:off x="1095" y="5849"/>
              <a:ext cx="128" cy="621"/>
            </a:xfrm>
            <a:custGeom>
              <a:avLst/>
              <a:gdLst>
                <a:gd name="sw" fmla="*/ 1 w 128"/>
                <a:gd name="sh" fmla="*/ 1 h 620"/>
                <a:gd name="mins" fmla="min sw sh"/>
                <a:gd name="dsw" fmla="+- 0 sw mins"/>
                <a:gd name="dsh" fmla="+- 0 sh mins"/>
                <a:gd name="p0x0" fmla="*/ 0 w 128"/>
                <a:gd name="p0y0" fmla="*/ 454 h 620"/>
                <a:gd name="p0x1" fmla="*/ 0 w 128"/>
                <a:gd name="p0y1" fmla="*/ 166 h 620"/>
                <a:gd name="p0x2" fmla="*/ 0 w 128"/>
                <a:gd name="p0y2" fmla="*/ 91 h 620"/>
                <a:gd name="p0x3" fmla="*/ 45 w 128"/>
                <a:gd name="p0y3" fmla="*/ 27 h 620"/>
                <a:gd name="p0x4" fmla="*/ 111 w 128"/>
                <a:gd name="p0y4" fmla="*/ 0 h 620"/>
                <a:gd name="p0x5" fmla="*/ 128 w 128"/>
                <a:gd name="p0y5" fmla="*/ 13 h 620"/>
                <a:gd name="p0x6" fmla="*/ 128 w 128"/>
                <a:gd name="p0y6" fmla="*/ 13 h 620"/>
                <a:gd name="p0x7" fmla="*/ 79 w 128"/>
                <a:gd name="p0y7" fmla="*/ 38 h 620"/>
                <a:gd name="p0x8" fmla="*/ 45 w 128"/>
                <a:gd name="p0y8" fmla="*/ 97 h 620"/>
                <a:gd name="p0x9" fmla="*/ 45 w 128"/>
                <a:gd name="p0y9" fmla="*/ 166 h 620"/>
                <a:gd name="p0x10" fmla="*/ 45 w 128"/>
                <a:gd name="p0y10" fmla="*/ 454 h 620"/>
                <a:gd name="p0x11" fmla="*/ 45 w 128"/>
                <a:gd name="p0y11" fmla="*/ 523 h 620"/>
                <a:gd name="p0x12" fmla="*/ 79 w 128"/>
                <a:gd name="p0y12" fmla="*/ 581 h 620"/>
                <a:gd name="p0x13" fmla="*/ 128 w 128"/>
                <a:gd name="p0y13" fmla="*/ 606 h 620"/>
                <a:gd name="p0x14" fmla="*/ 111 w 128"/>
                <a:gd name="p0y14" fmla="*/ 620 h 620"/>
                <a:gd name="p0x15" fmla="*/ 111 w 128"/>
                <a:gd name="p0y15" fmla="*/ 620 h 620"/>
                <a:gd name="p0x16" fmla="*/ 45 w 128"/>
                <a:gd name="p0y16" fmla="*/ 593 h 620"/>
                <a:gd name="p0x17" fmla="*/ 0 w 128"/>
                <a:gd name="p0y17" fmla="*/ 529 h 620"/>
                <a:gd name="p0x18" fmla="*/ 0 w 128"/>
                <a:gd name="p0y18" fmla="*/ 454 h 6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838200" y="3779091"/>
            <a:ext cx="3092425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超范围、超标准发放福利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2" name="组合 81"/>
          <p:cNvGrpSpPr/>
          <p:nvPr/>
        </p:nvGrpSpPr>
        <p:grpSpPr>
          <a:xfrm>
            <a:off x="695325" y="4449445"/>
            <a:ext cx="3357880" cy="651510"/>
            <a:chOff x="1095" y="7007"/>
            <a:chExt cx="5288" cy="1026"/>
          </a:xfrm>
        </p:grpSpPr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095" y="7007"/>
              <a:ext cx="5289" cy="1026"/>
            </a:xfrm>
            <a:custGeom>
              <a:avLst/>
              <a:gdLst>
                <a:gd name="sw" fmla="*/ 1 w 5289"/>
                <a:gd name="sh" fmla="*/ 1 h 1025"/>
                <a:gd name="mins" fmla="min sw sh"/>
                <a:gd name="dsw" fmla="+- 0 sw mins"/>
                <a:gd name="dsh" fmla="+- 0 sh mins"/>
                <a:gd name="p0x0" fmla="*/ 180 w 5289"/>
                <a:gd name="p0y0" fmla="*/ 0 h 1025"/>
                <a:gd name="p0x1" fmla="*/ 5109 w 5289"/>
                <a:gd name="p0y1" fmla="*/ 0 h 1025"/>
                <a:gd name="p0x2" fmla="*/ 5209 w 5289"/>
                <a:gd name="p0y2" fmla="*/ 0 h 1025"/>
                <a:gd name="p0x3" fmla="*/ 5289 w 5289"/>
                <a:gd name="p0y3" fmla="*/ 80 h 1025"/>
                <a:gd name="p0x4" fmla="*/ 5289 w 5289"/>
                <a:gd name="p0y4" fmla="*/ 180 h 1025"/>
                <a:gd name="p0x5" fmla="*/ 5289 w 5289"/>
                <a:gd name="p0y5" fmla="*/ 845 h 1025"/>
                <a:gd name="p0x6" fmla="*/ 5289 w 5289"/>
                <a:gd name="p0y6" fmla="*/ 945 h 1025"/>
                <a:gd name="p0x7" fmla="*/ 5209 w 5289"/>
                <a:gd name="p0y7" fmla="*/ 1025 h 1025"/>
                <a:gd name="p0x8" fmla="*/ 5109 w 5289"/>
                <a:gd name="p0y8" fmla="*/ 1025 h 1025"/>
                <a:gd name="p0x9" fmla="*/ 180 w 5289"/>
                <a:gd name="p0y9" fmla="*/ 1025 h 1025"/>
                <a:gd name="p0x10" fmla="*/ 80 w 5289"/>
                <a:gd name="p0y10" fmla="*/ 1025 h 1025"/>
                <a:gd name="p0x11" fmla="*/ 0 w 5289"/>
                <a:gd name="p0y11" fmla="*/ 945 h 1025"/>
                <a:gd name="p0x12" fmla="*/ 0 w 5289"/>
                <a:gd name="p0y12" fmla="*/ 845 h 1025"/>
                <a:gd name="p0x13" fmla="*/ 0 w 5289"/>
                <a:gd name="p0y13" fmla="*/ 180 h 1025"/>
                <a:gd name="p0x14" fmla="*/ 0 w 5289"/>
                <a:gd name="p0y14" fmla="*/ 80 h 1025"/>
                <a:gd name="p0x15" fmla="*/ 80 w 5289"/>
                <a:gd name="p0y15" fmla="*/ 0 h 1025"/>
                <a:gd name="p0x16" fmla="*/ 180 w 5289"/>
                <a:gd name="p0y16" fmla="*/ 0 h 10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206" y="7007"/>
              <a:ext cx="5126" cy="64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6321" y="7060"/>
              <a:ext cx="63" cy="920"/>
            </a:xfrm>
            <a:custGeom>
              <a:avLst/>
              <a:gdLst>
                <a:gd name="sw" fmla="*/ 1 w 63"/>
                <a:gd name="sh" fmla="*/ 1 h 920"/>
                <a:gd name="mins" fmla="min sw sh"/>
                <a:gd name="dsw" fmla="+- 0 sw mins"/>
                <a:gd name="dsh" fmla="+- 0 sh mins"/>
                <a:gd name="p0x0" fmla="*/ 63 w 63"/>
                <a:gd name="p0y0" fmla="*/ 127 h 920"/>
                <a:gd name="p0x1" fmla="*/ 63 w 63"/>
                <a:gd name="p0y1" fmla="*/ 793 h 920"/>
                <a:gd name="p0x2" fmla="*/ 63 w 63"/>
                <a:gd name="p0y2" fmla="*/ 842 h 920"/>
                <a:gd name="p0x3" fmla="*/ 43 w 63"/>
                <a:gd name="p0y3" fmla="*/ 887 h 920"/>
                <a:gd name="p0x4" fmla="*/ 10 w 63"/>
                <a:gd name="p0y4" fmla="*/ 920 h 920"/>
                <a:gd name="p0x5" fmla="*/ 0 w 63"/>
                <a:gd name="p0y5" fmla="*/ 909 h 920"/>
                <a:gd name="p0x6" fmla="*/ 29 w 63"/>
                <a:gd name="p0y6" fmla="*/ 879 h 920"/>
                <a:gd name="p0x7" fmla="*/ 48 w 63"/>
                <a:gd name="p0y7" fmla="*/ 838 h 920"/>
                <a:gd name="p0x8" fmla="*/ 48 w 63"/>
                <a:gd name="p0y8" fmla="*/ 793 h 920"/>
                <a:gd name="p0x9" fmla="*/ 48 w 63"/>
                <a:gd name="p0y9" fmla="*/ 127 h 920"/>
                <a:gd name="p0x10" fmla="*/ 48 w 63"/>
                <a:gd name="p0y10" fmla="*/ 81 h 920"/>
                <a:gd name="p0x11" fmla="*/ 29 w 63"/>
                <a:gd name="p0y11" fmla="*/ 40 h 920"/>
                <a:gd name="p0x12" fmla="*/ 0 w 63"/>
                <a:gd name="p0y12" fmla="*/ 10 h 920"/>
                <a:gd name="p0x13" fmla="*/ 10 w 63"/>
                <a:gd name="p0y13" fmla="*/ 0 h 920"/>
                <a:gd name="p0x14" fmla="*/ 43 w 63"/>
                <a:gd name="p0y14" fmla="*/ 32 h 920"/>
                <a:gd name="p0x15" fmla="*/ 63 w 63"/>
                <a:gd name="p0y15" fmla="*/ 77 h 920"/>
                <a:gd name="p0x16" fmla="*/ 63 w 63"/>
                <a:gd name="p0y16" fmla="*/ 127 h 9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206" y="7970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1095" y="7021"/>
              <a:ext cx="128" cy="998"/>
            </a:xfrm>
            <a:custGeom>
              <a:avLst/>
              <a:gdLst>
                <a:gd name="sw" fmla="*/ 1 w 128"/>
                <a:gd name="sh" fmla="*/ 1 h 998"/>
                <a:gd name="mins" fmla="min sw sh"/>
                <a:gd name="dsw" fmla="+- 0 sw mins"/>
                <a:gd name="dsh" fmla="+- 0 sh mins"/>
                <a:gd name="p0x0" fmla="*/ 0 w 128"/>
                <a:gd name="p0y0" fmla="*/ 832 h 998"/>
                <a:gd name="p0x1" fmla="*/ 0 w 128"/>
                <a:gd name="p0y1" fmla="*/ 166 h 998"/>
                <a:gd name="p0x2" fmla="*/ 0 w 128"/>
                <a:gd name="p0y2" fmla="*/ 91 h 998"/>
                <a:gd name="p0x3" fmla="*/ 45 w 128"/>
                <a:gd name="p0y3" fmla="*/ 27 h 998"/>
                <a:gd name="p0x4" fmla="*/ 111 w 128"/>
                <a:gd name="p0y4" fmla="*/ 0 h 998"/>
                <a:gd name="p0x5" fmla="*/ 128 w 128"/>
                <a:gd name="p0y5" fmla="*/ 13 h 998"/>
                <a:gd name="p0x6" fmla="*/ 128 w 128"/>
                <a:gd name="p0y6" fmla="*/ 13 h 998"/>
                <a:gd name="p0x7" fmla="*/ 79 w 128"/>
                <a:gd name="p0y7" fmla="*/ 38 h 998"/>
                <a:gd name="p0x8" fmla="*/ 45 w 128"/>
                <a:gd name="p0y8" fmla="*/ 97 h 998"/>
                <a:gd name="p0x9" fmla="*/ 45 w 128"/>
                <a:gd name="p0y9" fmla="*/ 166 h 998"/>
                <a:gd name="p0x10" fmla="*/ 45 w 128"/>
                <a:gd name="p0y10" fmla="*/ 832 h 998"/>
                <a:gd name="p0x11" fmla="*/ 45 w 128"/>
                <a:gd name="p0y11" fmla="*/ 900 h 998"/>
                <a:gd name="p0x12" fmla="*/ 79 w 128"/>
                <a:gd name="p0y12" fmla="*/ 959 h 998"/>
                <a:gd name="p0x13" fmla="*/ 128 w 128"/>
                <a:gd name="p0y13" fmla="*/ 984 h 998"/>
                <a:gd name="p0x14" fmla="*/ 111 w 128"/>
                <a:gd name="p0y14" fmla="*/ 998 h 998"/>
                <a:gd name="p0x15" fmla="*/ 111 w 128"/>
                <a:gd name="p0y15" fmla="*/ 998 h 998"/>
                <a:gd name="p0x16" fmla="*/ 45 w 128"/>
                <a:gd name="p0y16" fmla="*/ 971 h 998"/>
                <a:gd name="p0x17" fmla="*/ 0 w 128"/>
                <a:gd name="p0y17" fmla="*/ 907 h 998"/>
                <a:gd name="p0x18" fmla="*/ 0 w 128"/>
                <a:gd name="p0y18" fmla="*/ 832 h 9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38200" y="4523232"/>
            <a:ext cx="3092425" cy="5028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借工会活动、项目资金、专项经费等名义变通列支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任意多边形 32"/>
          <p:cNvSpPr/>
          <p:nvPr>
            <p:custDataLst>
              <p:tags r:id="rId30"/>
            </p:custDataLst>
          </p:nvPr>
        </p:nvSpPr>
        <p:spPr>
          <a:xfrm>
            <a:off x="3315970" y="5438775"/>
            <a:ext cx="733425" cy="223520"/>
          </a:xfrm>
          <a:custGeom>
            <a:avLst/>
            <a:gdLst>
              <a:gd name="sw" fmla="*/ 1 w 1155"/>
              <a:gd name="sh" fmla="*/ 1 h 352"/>
              <a:gd name="mins" fmla="min sw sh"/>
              <a:gd name="dsw" fmla="+- 0 sw mins"/>
              <a:gd name="dsh" fmla="+- 0 sh mins"/>
              <a:gd name="p0x0" fmla="*/ 176 w 1155"/>
              <a:gd name="p0y0" fmla="*/ 0 h 352"/>
              <a:gd name="p0x1" fmla="*/ 978 w 1155"/>
              <a:gd name="p0y1" fmla="*/ 0 h 352"/>
              <a:gd name="p0x2" fmla="*/ 1076 w 1155"/>
              <a:gd name="p0y2" fmla="*/ 0 h 352"/>
              <a:gd name="p0x3" fmla="*/ 1155 w 1155"/>
              <a:gd name="p0y3" fmla="*/ 78 h 352"/>
              <a:gd name="p0x4" fmla="*/ 1155 w 1155"/>
              <a:gd name="p0y4" fmla="*/ 176 h 352"/>
              <a:gd name="p0x5" fmla="*/ 1155 w 1155"/>
              <a:gd name="p0y5" fmla="*/ 273 h 352"/>
              <a:gd name="p0x6" fmla="*/ 1076 w 1155"/>
              <a:gd name="p0y6" fmla="*/ 352 h 352"/>
              <a:gd name="p0x7" fmla="*/ 978 w 1155"/>
              <a:gd name="p0y7" fmla="*/ 352 h 352"/>
              <a:gd name="p0x8" fmla="*/ 176 w 1155"/>
              <a:gd name="p0y8" fmla="*/ 352 h 352"/>
              <a:gd name="p0x9" fmla="*/ 78 w 1155"/>
              <a:gd name="p0y9" fmla="*/ 352 h 352"/>
              <a:gd name="p0x10" fmla="*/ 0 w 1155"/>
              <a:gd name="p0y10" fmla="*/ 273 h 352"/>
              <a:gd name="p0x11" fmla="*/ 0 w 1155"/>
              <a:gd name="p0y11" fmla="*/ 176 h 352"/>
              <a:gd name="p0x12" fmla="*/ 0 w 1155"/>
              <a:gd name="p0y12" fmla="*/ 78 h 352"/>
              <a:gd name="p0x13" fmla="*/ 78 w 1155"/>
              <a:gd name="p0y13" fmla="*/ 0 h 352"/>
              <a:gd name="p0x14" fmla="*/ 176 w 1155"/>
              <a:gd name="p0y14" fmla="*/ 0 h 352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1"/>
            </p:custDataLst>
          </p:nvPr>
        </p:nvSpPr>
        <p:spPr>
          <a:xfrm>
            <a:off x="3416198" y="5462588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变通列支</a:t>
            </a:r>
            <a:endParaRPr sz="1050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4297045" y="2138045"/>
            <a:ext cx="3597275" cy="3648075"/>
          </a:xfrm>
          <a:custGeom>
            <a:avLst/>
            <a:gdLst>
              <a:gd name="sw" fmla="*/ 1 w 5664"/>
              <a:gd name="sh" fmla="*/ 1 h 5745"/>
              <a:gd name="mins" fmla="min sw sh"/>
              <a:gd name="dsw" fmla="+- 0 sw mins"/>
              <a:gd name="dsh" fmla="+- 0 sh mins"/>
              <a:gd name="p0x0" fmla="*/ 420 w 5664"/>
              <a:gd name="p0y0" fmla="*/ 0 h 5745"/>
              <a:gd name="p0x1" fmla="*/ 5244 w 5664"/>
              <a:gd name="p0y1" fmla="*/ 0 h 5745"/>
              <a:gd name="p0x2" fmla="*/ 5476 w 5664"/>
              <a:gd name="p0y2" fmla="*/ 0 h 5745"/>
              <a:gd name="p0x3" fmla="*/ 5664 w 5664"/>
              <a:gd name="p0y3" fmla="*/ 188 h 5745"/>
              <a:gd name="p0x4" fmla="*/ 5664 w 5664"/>
              <a:gd name="p0y4" fmla="*/ 420 h 5745"/>
              <a:gd name="p0x5" fmla="*/ 5664 w 5664"/>
              <a:gd name="p0y5" fmla="*/ 5325 h 5745"/>
              <a:gd name="p0x6" fmla="*/ 5664 w 5664"/>
              <a:gd name="p0y6" fmla="*/ 5556 h 5745"/>
              <a:gd name="p0x7" fmla="*/ 5476 w 5664"/>
              <a:gd name="p0y7" fmla="*/ 5745 h 5745"/>
              <a:gd name="p0x8" fmla="*/ 5244 w 5664"/>
              <a:gd name="p0y8" fmla="*/ 5745 h 5745"/>
              <a:gd name="p0x9" fmla="*/ 420 w 5664"/>
              <a:gd name="p0y9" fmla="*/ 5745 h 5745"/>
              <a:gd name="p0x10" fmla="*/ 188 w 5664"/>
              <a:gd name="p0y10" fmla="*/ 5745 h 5745"/>
              <a:gd name="p0x11" fmla="*/ 0 w 5664"/>
              <a:gd name="p0y11" fmla="*/ 5556 h 5745"/>
              <a:gd name="p0x12" fmla="*/ 0 w 5664"/>
              <a:gd name="p0y12" fmla="*/ 5325 h 5745"/>
              <a:gd name="p0x13" fmla="*/ 0 w 5664"/>
              <a:gd name="p0y13" fmla="*/ 420 h 5745"/>
              <a:gd name="p0x14" fmla="*/ 0 w 5664"/>
              <a:gd name="p0y14" fmla="*/ 188 h 5745"/>
              <a:gd name="p0x15" fmla="*/ 188 w 5664"/>
              <a:gd name="p0y15" fmla="*/ 0 h 5745"/>
              <a:gd name="p0x16" fmla="*/ 420 w 5664"/>
              <a:gd name="p0y16" fmla="*/ 0 h 57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4415790" y="2257425"/>
            <a:ext cx="3359150" cy="370840"/>
            <a:chOff x="6954" y="3555"/>
            <a:chExt cx="5290" cy="584"/>
          </a:xfrm>
        </p:grpSpPr>
        <p:sp>
          <p:nvSpPr>
            <p:cNvPr id="36" name="任意多边形 35"/>
            <p:cNvSpPr/>
            <p:nvPr>
              <p:custDataLst>
                <p:tags r:id="rId33"/>
              </p:custDataLst>
            </p:nvPr>
          </p:nvSpPr>
          <p:spPr>
            <a:xfrm>
              <a:off x="6954" y="3555"/>
              <a:ext cx="5290" cy="585"/>
            </a:xfrm>
            <a:custGeom>
              <a:avLst/>
              <a:gdLst>
                <a:gd name="sw" fmla="*/ 1 w 5289"/>
                <a:gd name="sh" fmla="*/ 1 h 585"/>
                <a:gd name="mins" fmla="min sw sh"/>
                <a:gd name="dsw" fmla="+- 0 sw mins"/>
                <a:gd name="dsh" fmla="+- 0 sh mins"/>
                <a:gd name="p0x0" fmla="*/ 0 w 5289"/>
                <a:gd name="p0y0" fmla="*/ 0 h 585"/>
                <a:gd name="p0x1" fmla="*/ 5289 w 5289"/>
                <a:gd name="p0y1" fmla="*/ 0 h 585"/>
                <a:gd name="p0x2" fmla="*/ 5289 w 5289"/>
                <a:gd name="p0y2" fmla="*/ 585 h 585"/>
                <a:gd name="p0x3" fmla="*/ 0 w 5289"/>
                <a:gd name="p0y3" fmla="*/ 585 h 585"/>
                <a:gd name="p0x4" fmla="*/ 0 w 5289"/>
                <a:gd name="p0y4" fmla="*/ 0 h 58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4"/>
              </p:custDataLst>
            </p:nvPr>
          </p:nvSpPr>
          <p:spPr>
            <a:xfrm>
              <a:off x="6954" y="4125"/>
              <a:ext cx="5290" cy="15"/>
            </a:xfrm>
            <a:custGeom>
              <a:avLst/>
              <a:gdLst>
                <a:gd name="sw" fmla="*/ 1 w 5289"/>
                <a:gd name="sh" fmla="*/ 1 h 15"/>
                <a:gd name="mins" fmla="min sw sh"/>
                <a:gd name="dsw" fmla="+- 0 sw mins"/>
                <a:gd name="dsh" fmla="+- 0 sh mins"/>
                <a:gd name="p0x0" fmla="*/ 5289 w 5289"/>
                <a:gd name="p0y0" fmla="*/ 15 h 15"/>
                <a:gd name="p0x1" fmla="*/ 0 w 5289"/>
                <a:gd name="p0y1" fmla="*/ 15 h 15"/>
                <a:gd name="p0x2" fmla="*/ 0 w 5289"/>
                <a:gd name="p0y2" fmla="*/ 0 h 15"/>
                <a:gd name="p0x3" fmla="*/ 5289 w 5289"/>
                <a:gd name="p0y3" fmla="*/ 0 h 15"/>
                <a:gd name="p0x4" fmla="*/ 5289 w 528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4416399" y="2242185"/>
            <a:ext cx="217289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公车私用</a:t>
            </a:r>
            <a:r>
              <a:rPr lang="en-US" altLang="zh-CN"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私车公养</a:t>
            </a:r>
            <a:endParaRPr lang="zh-CN" altLang="en-US"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4415790" y="3312795"/>
            <a:ext cx="3359150" cy="650240"/>
            <a:chOff x="6954" y="5217"/>
            <a:chExt cx="5290" cy="1024"/>
          </a:xfrm>
        </p:grpSpPr>
        <p:sp>
          <p:nvSpPr>
            <p:cNvPr id="40" name="任意多边形 39"/>
            <p:cNvSpPr/>
            <p:nvPr>
              <p:custDataLst>
                <p:tags r:id="rId36"/>
              </p:custDataLst>
            </p:nvPr>
          </p:nvSpPr>
          <p:spPr>
            <a:xfrm>
              <a:off x="6954" y="5217"/>
              <a:ext cx="5290" cy="1025"/>
            </a:xfrm>
            <a:custGeom>
              <a:avLst/>
              <a:gdLst>
                <a:gd name="sw" fmla="*/ 1 w 5289"/>
                <a:gd name="sh" fmla="*/ 1 h 1025"/>
                <a:gd name="mins" fmla="min sw sh"/>
                <a:gd name="dsw" fmla="+- 0 sw mins"/>
                <a:gd name="dsh" fmla="+- 0 sh mins"/>
                <a:gd name="p0x0" fmla="*/ 180 w 5289"/>
                <a:gd name="p0y0" fmla="*/ 0 h 1025"/>
                <a:gd name="p0x1" fmla="*/ 5109 w 5289"/>
                <a:gd name="p0y1" fmla="*/ 0 h 1025"/>
                <a:gd name="p0x2" fmla="*/ 5209 w 5289"/>
                <a:gd name="p0y2" fmla="*/ 0 h 1025"/>
                <a:gd name="p0x3" fmla="*/ 5289 w 5289"/>
                <a:gd name="p0y3" fmla="*/ 80 h 1025"/>
                <a:gd name="p0x4" fmla="*/ 5289 w 5289"/>
                <a:gd name="p0y4" fmla="*/ 180 h 1025"/>
                <a:gd name="p0x5" fmla="*/ 5289 w 5289"/>
                <a:gd name="p0y5" fmla="*/ 845 h 1025"/>
                <a:gd name="p0x6" fmla="*/ 5289 w 5289"/>
                <a:gd name="p0y6" fmla="*/ 945 h 1025"/>
                <a:gd name="p0x7" fmla="*/ 5209 w 5289"/>
                <a:gd name="p0y7" fmla="*/ 1025 h 1025"/>
                <a:gd name="p0x8" fmla="*/ 5109 w 5289"/>
                <a:gd name="p0y8" fmla="*/ 1025 h 1025"/>
                <a:gd name="p0x9" fmla="*/ 180 w 5289"/>
                <a:gd name="p0y9" fmla="*/ 1025 h 1025"/>
                <a:gd name="p0x10" fmla="*/ 80 w 5289"/>
                <a:gd name="p0y10" fmla="*/ 1025 h 1025"/>
                <a:gd name="p0x11" fmla="*/ 0 w 5289"/>
                <a:gd name="p0y11" fmla="*/ 945 h 1025"/>
                <a:gd name="p0x12" fmla="*/ 0 w 5289"/>
                <a:gd name="p0y12" fmla="*/ 845 h 1025"/>
                <a:gd name="p0x13" fmla="*/ 0 w 5289"/>
                <a:gd name="p0y13" fmla="*/ 180 h 1025"/>
                <a:gd name="p0x14" fmla="*/ 0 w 5289"/>
                <a:gd name="p0y14" fmla="*/ 80 h 1025"/>
                <a:gd name="p0x15" fmla="*/ 80 w 5289"/>
                <a:gd name="p0y15" fmla="*/ 0 h 1025"/>
                <a:gd name="p0x16" fmla="*/ 180 w 5289"/>
                <a:gd name="p0y16" fmla="*/ 0 h 10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7"/>
              </p:custDataLst>
            </p:nvPr>
          </p:nvSpPr>
          <p:spPr>
            <a:xfrm>
              <a:off x="7066" y="5217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8"/>
              </p:custDataLst>
            </p:nvPr>
          </p:nvSpPr>
          <p:spPr>
            <a:xfrm>
              <a:off x="12181" y="5269"/>
              <a:ext cx="63" cy="921"/>
            </a:xfrm>
            <a:custGeom>
              <a:avLst/>
              <a:gdLst>
                <a:gd name="sw" fmla="*/ 1 w 63"/>
                <a:gd name="sh" fmla="*/ 1 h 920"/>
                <a:gd name="mins" fmla="min sw sh"/>
                <a:gd name="dsw" fmla="+- 0 sw mins"/>
                <a:gd name="dsh" fmla="+- 0 sh mins"/>
                <a:gd name="p0x0" fmla="*/ 63 w 63"/>
                <a:gd name="p0y0" fmla="*/ 127 h 920"/>
                <a:gd name="p0x1" fmla="*/ 63 w 63"/>
                <a:gd name="p0y1" fmla="*/ 793 h 920"/>
                <a:gd name="p0x2" fmla="*/ 63 w 63"/>
                <a:gd name="p0y2" fmla="*/ 842 h 920"/>
                <a:gd name="p0x3" fmla="*/ 43 w 63"/>
                <a:gd name="p0y3" fmla="*/ 887 h 920"/>
                <a:gd name="p0x4" fmla="*/ 10 w 63"/>
                <a:gd name="p0y4" fmla="*/ 920 h 920"/>
                <a:gd name="p0x5" fmla="*/ 0 w 63"/>
                <a:gd name="p0y5" fmla="*/ 909 h 920"/>
                <a:gd name="p0x6" fmla="*/ 29 w 63"/>
                <a:gd name="p0y6" fmla="*/ 879 h 920"/>
                <a:gd name="p0x7" fmla="*/ 48 w 63"/>
                <a:gd name="p0y7" fmla="*/ 838 h 920"/>
                <a:gd name="p0x8" fmla="*/ 48 w 63"/>
                <a:gd name="p0y8" fmla="*/ 793 h 920"/>
                <a:gd name="p0x9" fmla="*/ 48 w 63"/>
                <a:gd name="p0y9" fmla="*/ 127 h 920"/>
                <a:gd name="p0x10" fmla="*/ 48 w 63"/>
                <a:gd name="p0y10" fmla="*/ 81 h 920"/>
                <a:gd name="p0x11" fmla="*/ 29 w 63"/>
                <a:gd name="p0y11" fmla="*/ 40 h 920"/>
                <a:gd name="p0x12" fmla="*/ 0 w 63"/>
                <a:gd name="p0y12" fmla="*/ 10 h 920"/>
                <a:gd name="p0x13" fmla="*/ 10 w 63"/>
                <a:gd name="p0y13" fmla="*/ 0 h 920"/>
                <a:gd name="p0x14" fmla="*/ 43 w 63"/>
                <a:gd name="p0y14" fmla="*/ 32 h 920"/>
                <a:gd name="p0x15" fmla="*/ 63 w 63"/>
                <a:gd name="p0y15" fmla="*/ 77 h 920"/>
                <a:gd name="p0x16" fmla="*/ 63 w 63"/>
                <a:gd name="p0y16" fmla="*/ 127 h 9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7066" y="6179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6954" y="5230"/>
              <a:ext cx="129" cy="999"/>
            </a:xfrm>
            <a:custGeom>
              <a:avLst/>
              <a:gdLst>
                <a:gd name="sw" fmla="*/ 1 w 128"/>
                <a:gd name="sh" fmla="*/ 1 h 998"/>
                <a:gd name="mins" fmla="min sw sh"/>
                <a:gd name="dsw" fmla="+- 0 sw mins"/>
                <a:gd name="dsh" fmla="+- 0 sh mins"/>
                <a:gd name="p0x0" fmla="*/ 0 w 128"/>
                <a:gd name="p0y0" fmla="*/ 832 h 998"/>
                <a:gd name="p0x1" fmla="*/ 0 w 128"/>
                <a:gd name="p0y1" fmla="*/ 166 h 998"/>
                <a:gd name="p0x2" fmla="*/ 0 w 128"/>
                <a:gd name="p0y2" fmla="*/ 91 h 998"/>
                <a:gd name="p0x3" fmla="*/ 45 w 128"/>
                <a:gd name="p0y3" fmla="*/ 27 h 998"/>
                <a:gd name="p0x4" fmla="*/ 111 w 128"/>
                <a:gd name="p0y4" fmla="*/ 0 h 998"/>
                <a:gd name="p0x5" fmla="*/ 128 w 128"/>
                <a:gd name="p0y5" fmla="*/ 13 h 998"/>
                <a:gd name="p0x6" fmla="*/ 128 w 128"/>
                <a:gd name="p0y6" fmla="*/ 13 h 998"/>
                <a:gd name="p0x7" fmla="*/ 79 w 128"/>
                <a:gd name="p0y7" fmla="*/ 38 h 998"/>
                <a:gd name="p0x8" fmla="*/ 45 w 128"/>
                <a:gd name="p0y8" fmla="*/ 97 h 998"/>
                <a:gd name="p0x9" fmla="*/ 45 w 128"/>
                <a:gd name="p0y9" fmla="*/ 166 h 998"/>
                <a:gd name="p0x10" fmla="*/ 45 w 128"/>
                <a:gd name="p0y10" fmla="*/ 832 h 998"/>
                <a:gd name="p0x11" fmla="*/ 45 w 128"/>
                <a:gd name="p0y11" fmla="*/ 900 h 998"/>
                <a:gd name="p0x12" fmla="*/ 79 w 128"/>
                <a:gd name="p0y12" fmla="*/ 959 h 998"/>
                <a:gd name="p0x13" fmla="*/ 128 w 128"/>
                <a:gd name="p0y13" fmla="*/ 984 h 998"/>
                <a:gd name="p0x14" fmla="*/ 111 w 128"/>
                <a:gd name="p0y14" fmla="*/ 998 h 998"/>
                <a:gd name="p0x15" fmla="*/ 111 w 128"/>
                <a:gd name="p0y15" fmla="*/ 998 h 998"/>
                <a:gd name="p0x16" fmla="*/ 45 w 128"/>
                <a:gd name="p0y16" fmla="*/ 971 h 998"/>
                <a:gd name="p0x17" fmla="*/ 0 w 128"/>
                <a:gd name="p0y17" fmla="*/ 907 h 998"/>
                <a:gd name="p0x18" fmla="*/ 0 w 128"/>
                <a:gd name="p0y18" fmla="*/ 832 h 9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4559274" y="3386185"/>
            <a:ext cx="3092425" cy="5028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借用管理服务对象、下属单位车辆供个人使用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15790" y="4648200"/>
            <a:ext cx="3359150" cy="410210"/>
            <a:chOff x="6954" y="7320"/>
            <a:chExt cx="5290" cy="646"/>
          </a:xfrm>
        </p:grpSpPr>
        <p:sp>
          <p:nvSpPr>
            <p:cNvPr id="47" name="任意多边形 46"/>
            <p:cNvSpPr/>
            <p:nvPr>
              <p:custDataLst>
                <p:tags r:id="rId42"/>
              </p:custDataLst>
            </p:nvPr>
          </p:nvSpPr>
          <p:spPr>
            <a:xfrm>
              <a:off x="6954" y="7320"/>
              <a:ext cx="5290" cy="647"/>
            </a:xfrm>
            <a:custGeom>
              <a:avLst/>
              <a:gdLst>
                <a:gd name="sw" fmla="*/ 1 w 5289"/>
                <a:gd name="sh" fmla="*/ 1 h 647"/>
                <a:gd name="mins" fmla="min sw sh"/>
                <a:gd name="dsw" fmla="+- 0 sw mins"/>
                <a:gd name="dsh" fmla="+- 0 sh mins"/>
                <a:gd name="p0x0" fmla="*/ 180 w 5289"/>
                <a:gd name="p0y0" fmla="*/ 0 h 647"/>
                <a:gd name="p0x1" fmla="*/ 5109 w 5289"/>
                <a:gd name="p0y1" fmla="*/ 0 h 647"/>
                <a:gd name="p0x2" fmla="*/ 5209 w 5289"/>
                <a:gd name="p0y2" fmla="*/ 0 h 647"/>
                <a:gd name="p0x3" fmla="*/ 5289 w 5289"/>
                <a:gd name="p0y3" fmla="*/ 80 h 647"/>
                <a:gd name="p0x4" fmla="*/ 5289 w 5289"/>
                <a:gd name="p0y4" fmla="*/ 180 h 647"/>
                <a:gd name="p0x5" fmla="*/ 5289 w 5289"/>
                <a:gd name="p0y5" fmla="*/ 467 h 647"/>
                <a:gd name="p0x6" fmla="*/ 5289 w 5289"/>
                <a:gd name="p0y6" fmla="*/ 567 h 647"/>
                <a:gd name="p0x7" fmla="*/ 5209 w 5289"/>
                <a:gd name="p0y7" fmla="*/ 647 h 647"/>
                <a:gd name="p0x8" fmla="*/ 5109 w 5289"/>
                <a:gd name="p0y8" fmla="*/ 647 h 647"/>
                <a:gd name="p0x9" fmla="*/ 180 w 5289"/>
                <a:gd name="p0y9" fmla="*/ 647 h 647"/>
                <a:gd name="p0x10" fmla="*/ 80 w 5289"/>
                <a:gd name="p0y10" fmla="*/ 647 h 647"/>
                <a:gd name="p0x11" fmla="*/ 0 w 5289"/>
                <a:gd name="p0y11" fmla="*/ 567 h 647"/>
                <a:gd name="p0x12" fmla="*/ 0 w 5289"/>
                <a:gd name="p0y12" fmla="*/ 467 h 647"/>
                <a:gd name="p0x13" fmla="*/ 0 w 5289"/>
                <a:gd name="p0y13" fmla="*/ 180 h 647"/>
                <a:gd name="p0x14" fmla="*/ 0 w 5289"/>
                <a:gd name="p0y14" fmla="*/ 80 h 647"/>
                <a:gd name="p0x15" fmla="*/ 80 w 5289"/>
                <a:gd name="p0y15" fmla="*/ 0 h 647"/>
                <a:gd name="p0x16" fmla="*/ 180 w 5289"/>
                <a:gd name="p0y16" fmla="*/ 0 h 647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3"/>
              </p:custDataLst>
            </p:nvPr>
          </p:nvSpPr>
          <p:spPr>
            <a:xfrm>
              <a:off x="7066" y="7320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4"/>
              </p:custDataLst>
            </p:nvPr>
          </p:nvSpPr>
          <p:spPr>
            <a:xfrm>
              <a:off x="12181" y="7372"/>
              <a:ext cx="63" cy="543"/>
            </a:xfrm>
            <a:custGeom>
              <a:avLst/>
              <a:gdLst>
                <a:gd name="sw" fmla="*/ 1 w 63"/>
                <a:gd name="sh" fmla="*/ 1 h 542"/>
                <a:gd name="mins" fmla="min sw sh"/>
                <a:gd name="dsw" fmla="+- 0 sw mins"/>
                <a:gd name="dsh" fmla="+- 0 sh mins"/>
                <a:gd name="p0x0" fmla="*/ 63 w 63"/>
                <a:gd name="p0y0" fmla="*/ 127 h 542"/>
                <a:gd name="p0x1" fmla="*/ 63 w 63"/>
                <a:gd name="p0y1" fmla="*/ 415 h 542"/>
                <a:gd name="p0x2" fmla="*/ 63 w 63"/>
                <a:gd name="p0y2" fmla="*/ 464 h 542"/>
                <a:gd name="p0x3" fmla="*/ 43 w 63"/>
                <a:gd name="p0y3" fmla="*/ 509 h 542"/>
                <a:gd name="p0x4" fmla="*/ 10 w 63"/>
                <a:gd name="p0y4" fmla="*/ 542 h 542"/>
                <a:gd name="p0x5" fmla="*/ 0 w 63"/>
                <a:gd name="p0y5" fmla="*/ 531 h 542"/>
                <a:gd name="p0x6" fmla="*/ 29 w 63"/>
                <a:gd name="p0y6" fmla="*/ 502 h 542"/>
                <a:gd name="p0x7" fmla="*/ 48 w 63"/>
                <a:gd name="p0y7" fmla="*/ 460 h 542"/>
                <a:gd name="p0x8" fmla="*/ 48 w 63"/>
                <a:gd name="p0y8" fmla="*/ 415 h 542"/>
                <a:gd name="p0x9" fmla="*/ 48 w 63"/>
                <a:gd name="p0y9" fmla="*/ 127 h 542"/>
                <a:gd name="p0x10" fmla="*/ 48 w 63"/>
                <a:gd name="p0y10" fmla="*/ 81 h 542"/>
                <a:gd name="p0x11" fmla="*/ 29 w 63"/>
                <a:gd name="p0y11" fmla="*/ 40 h 542"/>
                <a:gd name="p0x12" fmla="*/ 0 w 63"/>
                <a:gd name="p0y12" fmla="*/ 10 h 542"/>
                <a:gd name="p0x13" fmla="*/ 10 w 63"/>
                <a:gd name="p0y13" fmla="*/ 0 h 542"/>
                <a:gd name="p0x14" fmla="*/ 43 w 63"/>
                <a:gd name="p0y14" fmla="*/ 32 h 542"/>
                <a:gd name="p0x15" fmla="*/ 63 w 63"/>
                <a:gd name="p0y15" fmla="*/ 77 h 542"/>
                <a:gd name="p0x16" fmla="*/ 63 w 63"/>
                <a:gd name="p0y16" fmla="*/ 127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任意多边形 49"/>
            <p:cNvSpPr/>
            <p:nvPr>
              <p:custDataLst>
                <p:tags r:id="rId45"/>
              </p:custDataLst>
            </p:nvPr>
          </p:nvSpPr>
          <p:spPr>
            <a:xfrm>
              <a:off x="7066" y="7904"/>
              <a:ext cx="5126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 50"/>
            <p:cNvSpPr/>
            <p:nvPr>
              <p:custDataLst>
                <p:tags r:id="rId46"/>
              </p:custDataLst>
            </p:nvPr>
          </p:nvSpPr>
          <p:spPr>
            <a:xfrm>
              <a:off x="6954" y="7333"/>
              <a:ext cx="129" cy="621"/>
            </a:xfrm>
            <a:custGeom>
              <a:avLst/>
              <a:gdLst>
                <a:gd name="sw" fmla="*/ 1 w 128"/>
                <a:gd name="sh" fmla="*/ 1 h 620"/>
                <a:gd name="mins" fmla="min sw sh"/>
                <a:gd name="dsw" fmla="+- 0 sw mins"/>
                <a:gd name="dsh" fmla="+- 0 sh mins"/>
                <a:gd name="p0x0" fmla="*/ 0 w 128"/>
                <a:gd name="p0y0" fmla="*/ 454 h 620"/>
                <a:gd name="p0x1" fmla="*/ 0 w 128"/>
                <a:gd name="p0y1" fmla="*/ 166 h 620"/>
                <a:gd name="p0x2" fmla="*/ 0 w 128"/>
                <a:gd name="p0y2" fmla="*/ 91 h 620"/>
                <a:gd name="p0x3" fmla="*/ 45 w 128"/>
                <a:gd name="p0y3" fmla="*/ 27 h 620"/>
                <a:gd name="p0x4" fmla="*/ 111 w 128"/>
                <a:gd name="p0y4" fmla="*/ 0 h 620"/>
                <a:gd name="p0x5" fmla="*/ 128 w 128"/>
                <a:gd name="p0y5" fmla="*/ 13 h 620"/>
                <a:gd name="p0x6" fmla="*/ 128 w 128"/>
                <a:gd name="p0y6" fmla="*/ 13 h 620"/>
                <a:gd name="p0x7" fmla="*/ 79 w 128"/>
                <a:gd name="p0y7" fmla="*/ 38 h 620"/>
                <a:gd name="p0x8" fmla="*/ 45 w 128"/>
                <a:gd name="p0y8" fmla="*/ 97 h 620"/>
                <a:gd name="p0x9" fmla="*/ 45 w 128"/>
                <a:gd name="p0y9" fmla="*/ 166 h 620"/>
                <a:gd name="p0x10" fmla="*/ 45 w 128"/>
                <a:gd name="p0y10" fmla="*/ 454 h 620"/>
                <a:gd name="p0x11" fmla="*/ 45 w 128"/>
                <a:gd name="p0y11" fmla="*/ 523 h 620"/>
                <a:gd name="p0x12" fmla="*/ 79 w 128"/>
                <a:gd name="p0y12" fmla="*/ 581 h 620"/>
                <a:gd name="p0x13" fmla="*/ 128 w 128"/>
                <a:gd name="p0y13" fmla="*/ 606 h 620"/>
                <a:gd name="p0x14" fmla="*/ 111 w 128"/>
                <a:gd name="p0y14" fmla="*/ 620 h 620"/>
                <a:gd name="p0x15" fmla="*/ 111 w 128"/>
                <a:gd name="p0y15" fmla="*/ 620 h 620"/>
                <a:gd name="p0x16" fmla="*/ 45 w 128"/>
                <a:gd name="p0y16" fmla="*/ 593 h 620"/>
                <a:gd name="p0x17" fmla="*/ 0 w 128"/>
                <a:gd name="p0y17" fmla="*/ 529 h 620"/>
                <a:gd name="p0x18" fmla="*/ 0 w 128"/>
                <a:gd name="p0y18" fmla="*/ 454 h 6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文本框 52"/>
          <p:cNvSpPr txBox="1"/>
          <p:nvPr>
            <p:custDataLst>
              <p:tags r:id="rId47"/>
            </p:custDataLst>
          </p:nvPr>
        </p:nvSpPr>
        <p:spPr>
          <a:xfrm>
            <a:off x="4559274" y="4721542"/>
            <a:ext cx="3092425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利用单位加油卡为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私人车辆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加油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48"/>
            </p:custDataLst>
          </p:nvPr>
        </p:nvSpPr>
        <p:spPr>
          <a:xfrm>
            <a:off x="8018145" y="2138045"/>
            <a:ext cx="3597275" cy="3648075"/>
          </a:xfrm>
          <a:custGeom>
            <a:avLst/>
            <a:gdLst>
              <a:gd name="sw" fmla="*/ 1 w 5664"/>
              <a:gd name="sh" fmla="*/ 1 h 5745"/>
              <a:gd name="mins" fmla="min sw sh"/>
              <a:gd name="dsw" fmla="+- 0 sw mins"/>
              <a:gd name="dsh" fmla="+- 0 sh mins"/>
              <a:gd name="p0x0" fmla="*/ 420 w 5664"/>
              <a:gd name="p0y0" fmla="*/ 0 h 5745"/>
              <a:gd name="p0x1" fmla="*/ 5244 w 5664"/>
              <a:gd name="p0y1" fmla="*/ 0 h 5745"/>
              <a:gd name="p0x2" fmla="*/ 5476 w 5664"/>
              <a:gd name="p0y2" fmla="*/ 0 h 5745"/>
              <a:gd name="p0x3" fmla="*/ 5664 w 5664"/>
              <a:gd name="p0y3" fmla="*/ 188 h 5745"/>
              <a:gd name="p0x4" fmla="*/ 5664 w 5664"/>
              <a:gd name="p0y4" fmla="*/ 420 h 5745"/>
              <a:gd name="p0x5" fmla="*/ 5664 w 5664"/>
              <a:gd name="p0y5" fmla="*/ 5325 h 5745"/>
              <a:gd name="p0x6" fmla="*/ 5664 w 5664"/>
              <a:gd name="p0y6" fmla="*/ 5556 h 5745"/>
              <a:gd name="p0x7" fmla="*/ 5476 w 5664"/>
              <a:gd name="p0y7" fmla="*/ 5745 h 5745"/>
              <a:gd name="p0x8" fmla="*/ 5244 w 5664"/>
              <a:gd name="p0y8" fmla="*/ 5745 h 5745"/>
              <a:gd name="p0x9" fmla="*/ 420 w 5664"/>
              <a:gd name="p0y9" fmla="*/ 5745 h 5745"/>
              <a:gd name="p0x10" fmla="*/ 188 w 5664"/>
              <a:gd name="p0y10" fmla="*/ 5745 h 5745"/>
              <a:gd name="p0x11" fmla="*/ 0 w 5664"/>
              <a:gd name="p0y11" fmla="*/ 5556 h 5745"/>
              <a:gd name="p0x12" fmla="*/ 0 w 5664"/>
              <a:gd name="p0y12" fmla="*/ 5325 h 5745"/>
              <a:gd name="p0x13" fmla="*/ 0 w 5664"/>
              <a:gd name="p0y13" fmla="*/ 420 h 5745"/>
              <a:gd name="p0x14" fmla="*/ 0 w 5664"/>
              <a:gd name="p0y14" fmla="*/ 188 h 5745"/>
              <a:gd name="p0x15" fmla="*/ 188 w 5664"/>
              <a:gd name="p0y15" fmla="*/ 0 h 5745"/>
              <a:gd name="p0x16" fmla="*/ 420 w 5664"/>
              <a:gd name="p0y16" fmla="*/ 0 h 57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8136890" y="2257425"/>
            <a:ext cx="3359150" cy="370840"/>
            <a:chOff x="12814" y="3555"/>
            <a:chExt cx="5290" cy="584"/>
          </a:xfrm>
        </p:grpSpPr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12814" y="3555"/>
              <a:ext cx="5290" cy="585"/>
            </a:xfrm>
            <a:custGeom>
              <a:avLst/>
              <a:gdLst>
                <a:gd name="sw" fmla="*/ 1 w 5289"/>
                <a:gd name="sh" fmla="*/ 1 h 585"/>
                <a:gd name="mins" fmla="min sw sh"/>
                <a:gd name="dsw" fmla="+- 0 sw mins"/>
                <a:gd name="dsh" fmla="+- 0 sh mins"/>
                <a:gd name="p0x0" fmla="*/ 0 w 5289"/>
                <a:gd name="p0y0" fmla="*/ 0 h 585"/>
                <a:gd name="p0x1" fmla="*/ 5289 w 5289"/>
                <a:gd name="p0y1" fmla="*/ 0 h 585"/>
                <a:gd name="p0x2" fmla="*/ 5289 w 5289"/>
                <a:gd name="p0y2" fmla="*/ 585 h 585"/>
                <a:gd name="p0x3" fmla="*/ 0 w 5289"/>
                <a:gd name="p0y3" fmla="*/ 585 h 585"/>
                <a:gd name="p0x4" fmla="*/ 0 w 5289"/>
                <a:gd name="p0y4" fmla="*/ 0 h 58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12814" y="4125"/>
              <a:ext cx="5290" cy="15"/>
            </a:xfrm>
            <a:custGeom>
              <a:avLst/>
              <a:gdLst>
                <a:gd name="sw" fmla="*/ 1 w 5289"/>
                <a:gd name="sh" fmla="*/ 1 h 15"/>
                <a:gd name="mins" fmla="min sw sh"/>
                <a:gd name="dsw" fmla="+- 0 sw mins"/>
                <a:gd name="dsh" fmla="+- 0 sh mins"/>
                <a:gd name="p0x0" fmla="*/ 5289 w 5289"/>
                <a:gd name="p0y0" fmla="*/ 15 h 15"/>
                <a:gd name="p0x1" fmla="*/ 0 w 5289"/>
                <a:gd name="p0y1" fmla="*/ 15 h 15"/>
                <a:gd name="p0x2" fmla="*/ 0 w 5289"/>
                <a:gd name="p0y2" fmla="*/ 0 h 15"/>
                <a:gd name="p0x3" fmla="*/ 5289 w 5289"/>
                <a:gd name="p0y3" fmla="*/ 0 h 15"/>
                <a:gd name="p0x4" fmla="*/ 5289 w 528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文本框 57"/>
          <p:cNvSpPr txBox="1"/>
          <p:nvPr>
            <p:custDataLst>
              <p:tags r:id="rId51"/>
            </p:custDataLst>
          </p:nvPr>
        </p:nvSpPr>
        <p:spPr>
          <a:xfrm>
            <a:off x="8137474" y="22421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变通列支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8136890" y="3129280"/>
            <a:ext cx="3359150" cy="651510"/>
            <a:chOff x="12814" y="4928"/>
            <a:chExt cx="5290" cy="1026"/>
          </a:xfrm>
        </p:grpSpPr>
        <p:sp>
          <p:nvSpPr>
            <p:cNvPr id="59" name="任意多边形 58"/>
            <p:cNvSpPr/>
            <p:nvPr>
              <p:custDataLst>
                <p:tags r:id="rId52"/>
              </p:custDataLst>
            </p:nvPr>
          </p:nvSpPr>
          <p:spPr>
            <a:xfrm>
              <a:off x="12814" y="4928"/>
              <a:ext cx="5290" cy="1026"/>
            </a:xfrm>
            <a:custGeom>
              <a:avLst/>
              <a:gdLst>
                <a:gd name="sw" fmla="*/ 1 w 5289"/>
                <a:gd name="sh" fmla="*/ 1 h 1025"/>
                <a:gd name="mins" fmla="min sw sh"/>
                <a:gd name="dsw" fmla="+- 0 sw mins"/>
                <a:gd name="dsh" fmla="+- 0 sh mins"/>
                <a:gd name="p0x0" fmla="*/ 180 w 5289"/>
                <a:gd name="p0y0" fmla="*/ 0 h 1025"/>
                <a:gd name="p0x1" fmla="*/ 5109 w 5289"/>
                <a:gd name="p0y1" fmla="*/ 0 h 1025"/>
                <a:gd name="p0x2" fmla="*/ 5209 w 5289"/>
                <a:gd name="p0y2" fmla="*/ 0 h 1025"/>
                <a:gd name="p0x3" fmla="*/ 5289 w 5289"/>
                <a:gd name="p0y3" fmla="*/ 80 h 1025"/>
                <a:gd name="p0x4" fmla="*/ 5289 w 5289"/>
                <a:gd name="p0y4" fmla="*/ 180 h 1025"/>
                <a:gd name="p0x5" fmla="*/ 5289 w 5289"/>
                <a:gd name="p0y5" fmla="*/ 845 h 1025"/>
                <a:gd name="p0x6" fmla="*/ 5289 w 5289"/>
                <a:gd name="p0y6" fmla="*/ 945 h 1025"/>
                <a:gd name="p0x7" fmla="*/ 5209 w 5289"/>
                <a:gd name="p0y7" fmla="*/ 1025 h 1025"/>
                <a:gd name="p0x8" fmla="*/ 5109 w 5289"/>
                <a:gd name="p0y8" fmla="*/ 1025 h 1025"/>
                <a:gd name="p0x9" fmla="*/ 180 w 5289"/>
                <a:gd name="p0y9" fmla="*/ 1025 h 1025"/>
                <a:gd name="p0x10" fmla="*/ 80 w 5289"/>
                <a:gd name="p0y10" fmla="*/ 1025 h 1025"/>
                <a:gd name="p0x11" fmla="*/ 0 w 5289"/>
                <a:gd name="p0y11" fmla="*/ 945 h 1025"/>
                <a:gd name="p0x12" fmla="*/ 0 w 5289"/>
                <a:gd name="p0y12" fmla="*/ 845 h 1025"/>
                <a:gd name="p0x13" fmla="*/ 0 w 5289"/>
                <a:gd name="p0y13" fmla="*/ 180 h 1025"/>
                <a:gd name="p0x14" fmla="*/ 0 w 5289"/>
                <a:gd name="p0y14" fmla="*/ 80 h 1025"/>
                <a:gd name="p0x15" fmla="*/ 80 w 5289"/>
                <a:gd name="p0y15" fmla="*/ 0 h 1025"/>
                <a:gd name="p0x16" fmla="*/ 180 w 5289"/>
                <a:gd name="p0y16" fmla="*/ 0 h 10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3"/>
              </p:custDataLst>
            </p:nvPr>
          </p:nvSpPr>
          <p:spPr>
            <a:xfrm>
              <a:off x="12925" y="4928"/>
              <a:ext cx="5127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4"/>
              </p:custDataLst>
            </p:nvPr>
          </p:nvSpPr>
          <p:spPr>
            <a:xfrm>
              <a:off x="18041" y="4981"/>
              <a:ext cx="63" cy="920"/>
            </a:xfrm>
            <a:custGeom>
              <a:avLst/>
              <a:gdLst>
                <a:gd name="sw" fmla="*/ 1 w 63"/>
                <a:gd name="sh" fmla="*/ 1 h 920"/>
                <a:gd name="mins" fmla="min sw sh"/>
                <a:gd name="dsw" fmla="+- 0 sw mins"/>
                <a:gd name="dsh" fmla="+- 0 sh mins"/>
                <a:gd name="p0x0" fmla="*/ 63 w 63"/>
                <a:gd name="p0y0" fmla="*/ 127 h 920"/>
                <a:gd name="p0x1" fmla="*/ 63 w 63"/>
                <a:gd name="p0y1" fmla="*/ 793 h 920"/>
                <a:gd name="p0x2" fmla="*/ 63 w 63"/>
                <a:gd name="p0y2" fmla="*/ 842 h 920"/>
                <a:gd name="p0x3" fmla="*/ 43 w 63"/>
                <a:gd name="p0y3" fmla="*/ 887 h 920"/>
                <a:gd name="p0x4" fmla="*/ 10 w 63"/>
                <a:gd name="p0y4" fmla="*/ 920 h 920"/>
                <a:gd name="p0x5" fmla="*/ 0 w 63"/>
                <a:gd name="p0y5" fmla="*/ 909 h 920"/>
                <a:gd name="p0x6" fmla="*/ 29 w 63"/>
                <a:gd name="p0y6" fmla="*/ 879 h 920"/>
                <a:gd name="p0x7" fmla="*/ 48 w 63"/>
                <a:gd name="p0y7" fmla="*/ 838 h 920"/>
                <a:gd name="p0x8" fmla="*/ 48 w 63"/>
                <a:gd name="p0y8" fmla="*/ 793 h 920"/>
                <a:gd name="p0x9" fmla="*/ 48 w 63"/>
                <a:gd name="p0y9" fmla="*/ 127 h 920"/>
                <a:gd name="p0x10" fmla="*/ 48 w 63"/>
                <a:gd name="p0y10" fmla="*/ 81 h 920"/>
                <a:gd name="p0x11" fmla="*/ 29 w 63"/>
                <a:gd name="p0y11" fmla="*/ 40 h 920"/>
                <a:gd name="p0x12" fmla="*/ 0 w 63"/>
                <a:gd name="p0y12" fmla="*/ 10 h 920"/>
                <a:gd name="p0x13" fmla="*/ 10 w 63"/>
                <a:gd name="p0y13" fmla="*/ 0 h 920"/>
                <a:gd name="p0x14" fmla="*/ 43 w 63"/>
                <a:gd name="p0y14" fmla="*/ 32 h 920"/>
                <a:gd name="p0x15" fmla="*/ 63 w 63"/>
                <a:gd name="p0y15" fmla="*/ 77 h 920"/>
                <a:gd name="p0x16" fmla="*/ 63 w 63"/>
                <a:gd name="p0y16" fmla="*/ 127 h 9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5"/>
              </p:custDataLst>
            </p:nvPr>
          </p:nvSpPr>
          <p:spPr>
            <a:xfrm>
              <a:off x="12925" y="5891"/>
              <a:ext cx="5127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6"/>
              </p:custDataLst>
            </p:nvPr>
          </p:nvSpPr>
          <p:spPr>
            <a:xfrm>
              <a:off x="12814" y="4942"/>
              <a:ext cx="129" cy="998"/>
            </a:xfrm>
            <a:custGeom>
              <a:avLst/>
              <a:gdLst>
                <a:gd name="sw" fmla="*/ 1 w 128"/>
                <a:gd name="sh" fmla="*/ 1 h 998"/>
                <a:gd name="mins" fmla="min sw sh"/>
                <a:gd name="dsw" fmla="+- 0 sw mins"/>
                <a:gd name="dsh" fmla="+- 0 sh mins"/>
                <a:gd name="p0x0" fmla="*/ 0 w 128"/>
                <a:gd name="p0y0" fmla="*/ 832 h 998"/>
                <a:gd name="p0x1" fmla="*/ 0 w 128"/>
                <a:gd name="p0y1" fmla="*/ 166 h 998"/>
                <a:gd name="p0x2" fmla="*/ 0 w 128"/>
                <a:gd name="p0y2" fmla="*/ 91 h 998"/>
                <a:gd name="p0x3" fmla="*/ 45 w 128"/>
                <a:gd name="p0y3" fmla="*/ 27 h 998"/>
                <a:gd name="p0x4" fmla="*/ 111 w 128"/>
                <a:gd name="p0y4" fmla="*/ 0 h 998"/>
                <a:gd name="p0x5" fmla="*/ 128 w 128"/>
                <a:gd name="p0y5" fmla="*/ 13 h 998"/>
                <a:gd name="p0x6" fmla="*/ 128 w 128"/>
                <a:gd name="p0y6" fmla="*/ 13 h 998"/>
                <a:gd name="p0x7" fmla="*/ 79 w 128"/>
                <a:gd name="p0y7" fmla="*/ 38 h 998"/>
                <a:gd name="p0x8" fmla="*/ 45 w 128"/>
                <a:gd name="p0y8" fmla="*/ 97 h 998"/>
                <a:gd name="p0x9" fmla="*/ 45 w 128"/>
                <a:gd name="p0y9" fmla="*/ 166 h 998"/>
                <a:gd name="p0x10" fmla="*/ 45 w 128"/>
                <a:gd name="p0y10" fmla="*/ 832 h 998"/>
                <a:gd name="p0x11" fmla="*/ 45 w 128"/>
                <a:gd name="p0y11" fmla="*/ 900 h 998"/>
                <a:gd name="p0x12" fmla="*/ 79 w 128"/>
                <a:gd name="p0y12" fmla="*/ 959 h 998"/>
                <a:gd name="p0x13" fmla="*/ 128 w 128"/>
                <a:gd name="p0y13" fmla="*/ 984 h 998"/>
                <a:gd name="p0x14" fmla="*/ 111 w 128"/>
                <a:gd name="p0y14" fmla="*/ 998 h 998"/>
                <a:gd name="p0x15" fmla="*/ 111 w 128"/>
                <a:gd name="p0y15" fmla="*/ 998 h 998"/>
                <a:gd name="p0x16" fmla="*/ 45 w 128"/>
                <a:gd name="p0y16" fmla="*/ 971 h 998"/>
                <a:gd name="p0x17" fmla="*/ 0 w 128"/>
                <a:gd name="p0y17" fmla="*/ 907 h 998"/>
                <a:gd name="p0x18" fmla="*/ 0 w 128"/>
                <a:gd name="p0y18" fmla="*/ 832 h 9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5" name="文本框 64"/>
          <p:cNvSpPr txBox="1"/>
          <p:nvPr>
            <p:custDataLst>
              <p:tags r:id="rId57"/>
            </p:custDataLst>
          </p:nvPr>
        </p:nvSpPr>
        <p:spPr>
          <a:xfrm>
            <a:off x="8280349" y="3202972"/>
            <a:ext cx="3092425" cy="5028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披着“方便工作”“集体福利”“特殊情况”的外衣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8136890" y="4281170"/>
            <a:ext cx="3359150" cy="651510"/>
            <a:chOff x="12814" y="6742"/>
            <a:chExt cx="5290" cy="1026"/>
          </a:xfrm>
        </p:grpSpPr>
        <p:sp>
          <p:nvSpPr>
            <p:cNvPr id="66" name="任意多边形 65"/>
            <p:cNvSpPr/>
            <p:nvPr>
              <p:custDataLst>
                <p:tags r:id="rId58"/>
              </p:custDataLst>
            </p:nvPr>
          </p:nvSpPr>
          <p:spPr>
            <a:xfrm>
              <a:off x="12814" y="6742"/>
              <a:ext cx="5290" cy="1026"/>
            </a:xfrm>
            <a:custGeom>
              <a:avLst/>
              <a:gdLst>
                <a:gd name="sw" fmla="*/ 1 w 5289"/>
                <a:gd name="sh" fmla="*/ 1 h 1025"/>
                <a:gd name="mins" fmla="min sw sh"/>
                <a:gd name="dsw" fmla="+- 0 sw mins"/>
                <a:gd name="dsh" fmla="+- 0 sh mins"/>
                <a:gd name="p0x0" fmla="*/ 180 w 5289"/>
                <a:gd name="p0y0" fmla="*/ 0 h 1025"/>
                <a:gd name="p0x1" fmla="*/ 5109 w 5289"/>
                <a:gd name="p0y1" fmla="*/ 0 h 1025"/>
                <a:gd name="p0x2" fmla="*/ 5209 w 5289"/>
                <a:gd name="p0y2" fmla="*/ 0 h 1025"/>
                <a:gd name="p0x3" fmla="*/ 5289 w 5289"/>
                <a:gd name="p0y3" fmla="*/ 80 h 1025"/>
                <a:gd name="p0x4" fmla="*/ 5289 w 5289"/>
                <a:gd name="p0y4" fmla="*/ 180 h 1025"/>
                <a:gd name="p0x5" fmla="*/ 5289 w 5289"/>
                <a:gd name="p0y5" fmla="*/ 845 h 1025"/>
                <a:gd name="p0x6" fmla="*/ 5289 w 5289"/>
                <a:gd name="p0y6" fmla="*/ 945 h 1025"/>
                <a:gd name="p0x7" fmla="*/ 5209 w 5289"/>
                <a:gd name="p0y7" fmla="*/ 1025 h 1025"/>
                <a:gd name="p0x8" fmla="*/ 5109 w 5289"/>
                <a:gd name="p0y8" fmla="*/ 1025 h 1025"/>
                <a:gd name="p0x9" fmla="*/ 180 w 5289"/>
                <a:gd name="p0y9" fmla="*/ 1025 h 1025"/>
                <a:gd name="p0x10" fmla="*/ 80 w 5289"/>
                <a:gd name="p0y10" fmla="*/ 1025 h 1025"/>
                <a:gd name="p0x11" fmla="*/ 0 w 5289"/>
                <a:gd name="p0y11" fmla="*/ 945 h 1025"/>
                <a:gd name="p0x12" fmla="*/ 0 w 5289"/>
                <a:gd name="p0y12" fmla="*/ 845 h 1025"/>
                <a:gd name="p0x13" fmla="*/ 0 w 5289"/>
                <a:gd name="p0y13" fmla="*/ 180 h 1025"/>
                <a:gd name="p0x14" fmla="*/ 0 w 5289"/>
                <a:gd name="p0y14" fmla="*/ 80 h 1025"/>
                <a:gd name="p0x15" fmla="*/ 80 w 5289"/>
                <a:gd name="p0y15" fmla="*/ 0 h 1025"/>
                <a:gd name="p0x16" fmla="*/ 180 w 5289"/>
                <a:gd name="p0y16" fmla="*/ 0 h 10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9"/>
              </p:custDataLst>
            </p:nvPr>
          </p:nvSpPr>
          <p:spPr>
            <a:xfrm>
              <a:off x="12925" y="6742"/>
              <a:ext cx="5127" cy="64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68 w 5126"/>
                <a:gd name="p0y0" fmla="*/ 0 h 63"/>
                <a:gd name="p0x1" fmla="*/ 4998 w 5126"/>
                <a:gd name="p0y1" fmla="*/ 0 h 63"/>
                <a:gd name="p0x2" fmla="*/ 5048 w 5126"/>
                <a:gd name="p0y2" fmla="*/ 0 h 63"/>
                <a:gd name="p0x3" fmla="*/ 5093 w 5126"/>
                <a:gd name="p0y3" fmla="*/ 20 h 63"/>
                <a:gd name="p0x4" fmla="*/ 5126 w 5126"/>
                <a:gd name="p0y4" fmla="*/ 52 h 63"/>
                <a:gd name="p0x5" fmla="*/ 5115 w 5126"/>
                <a:gd name="p0y5" fmla="*/ 63 h 63"/>
                <a:gd name="p0x6" fmla="*/ 5085 w 5126"/>
                <a:gd name="p0y6" fmla="*/ 33 h 63"/>
                <a:gd name="p0x7" fmla="*/ 5044 w 5126"/>
                <a:gd name="p0y7" fmla="*/ 15 h 63"/>
                <a:gd name="p0x8" fmla="*/ 4998 w 5126"/>
                <a:gd name="p0y8" fmla="*/ 15 h 63"/>
                <a:gd name="p0x9" fmla="*/ 68 w 5126"/>
                <a:gd name="p0y9" fmla="*/ 15 h 63"/>
                <a:gd name="p0x10" fmla="*/ 50 w 5126"/>
                <a:gd name="p0y10" fmla="*/ 15 h 63"/>
                <a:gd name="p0x11" fmla="*/ 33 w 5126"/>
                <a:gd name="p0y11" fmla="*/ 19 h 63"/>
                <a:gd name="p0x12" fmla="*/ 17 w 5126"/>
                <a:gd name="p0y12" fmla="*/ 27 h 63"/>
                <a:gd name="p0x13" fmla="*/ 0 w 5126"/>
                <a:gd name="p0y13" fmla="*/ 13 h 63"/>
                <a:gd name="p0x14" fmla="*/ 0 w 5126"/>
                <a:gd name="p0y14" fmla="*/ 13 h 63"/>
                <a:gd name="p0x15" fmla="*/ 21 w 5126"/>
                <a:gd name="p0y15" fmla="*/ 4 h 63"/>
                <a:gd name="p0x16" fmla="*/ 44 w 5126"/>
                <a:gd name="p0y16" fmla="*/ 0 h 63"/>
                <a:gd name="p0x17" fmla="*/ 68 w 5126"/>
                <a:gd name="p0y17" fmla="*/ 0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60"/>
              </p:custDataLst>
            </p:nvPr>
          </p:nvSpPr>
          <p:spPr>
            <a:xfrm>
              <a:off x="18041" y="6795"/>
              <a:ext cx="63" cy="921"/>
            </a:xfrm>
            <a:custGeom>
              <a:avLst/>
              <a:gdLst>
                <a:gd name="sw" fmla="*/ 1 w 63"/>
                <a:gd name="sh" fmla="*/ 1 h 920"/>
                <a:gd name="mins" fmla="min sw sh"/>
                <a:gd name="dsw" fmla="+- 0 sw mins"/>
                <a:gd name="dsh" fmla="+- 0 sh mins"/>
                <a:gd name="p0x0" fmla="*/ 63 w 63"/>
                <a:gd name="p0y0" fmla="*/ 127 h 920"/>
                <a:gd name="p0x1" fmla="*/ 63 w 63"/>
                <a:gd name="p0y1" fmla="*/ 793 h 920"/>
                <a:gd name="p0x2" fmla="*/ 63 w 63"/>
                <a:gd name="p0y2" fmla="*/ 842 h 920"/>
                <a:gd name="p0x3" fmla="*/ 43 w 63"/>
                <a:gd name="p0y3" fmla="*/ 887 h 920"/>
                <a:gd name="p0x4" fmla="*/ 10 w 63"/>
                <a:gd name="p0y4" fmla="*/ 920 h 920"/>
                <a:gd name="p0x5" fmla="*/ 0 w 63"/>
                <a:gd name="p0y5" fmla="*/ 909 h 920"/>
                <a:gd name="p0x6" fmla="*/ 29 w 63"/>
                <a:gd name="p0y6" fmla="*/ 879 h 920"/>
                <a:gd name="p0x7" fmla="*/ 48 w 63"/>
                <a:gd name="p0y7" fmla="*/ 838 h 920"/>
                <a:gd name="p0x8" fmla="*/ 48 w 63"/>
                <a:gd name="p0y8" fmla="*/ 793 h 920"/>
                <a:gd name="p0x9" fmla="*/ 48 w 63"/>
                <a:gd name="p0y9" fmla="*/ 127 h 920"/>
                <a:gd name="p0x10" fmla="*/ 48 w 63"/>
                <a:gd name="p0y10" fmla="*/ 81 h 920"/>
                <a:gd name="p0x11" fmla="*/ 29 w 63"/>
                <a:gd name="p0y11" fmla="*/ 40 h 920"/>
                <a:gd name="p0x12" fmla="*/ 0 w 63"/>
                <a:gd name="p0y12" fmla="*/ 10 h 920"/>
                <a:gd name="p0x13" fmla="*/ 10 w 63"/>
                <a:gd name="p0y13" fmla="*/ 0 h 920"/>
                <a:gd name="p0x14" fmla="*/ 43 w 63"/>
                <a:gd name="p0y14" fmla="*/ 32 h 920"/>
                <a:gd name="p0x15" fmla="*/ 63 w 63"/>
                <a:gd name="p0y15" fmla="*/ 77 h 920"/>
                <a:gd name="p0x16" fmla="*/ 63 w 63"/>
                <a:gd name="p0y16" fmla="*/ 127 h 92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61"/>
              </p:custDataLst>
            </p:nvPr>
          </p:nvSpPr>
          <p:spPr>
            <a:xfrm>
              <a:off x="12925" y="7705"/>
              <a:ext cx="5127" cy="63"/>
            </a:xfrm>
            <a:custGeom>
              <a:avLst/>
              <a:gdLst>
                <a:gd name="sw" fmla="*/ 1 w 5126"/>
                <a:gd name="sh" fmla="*/ 1 h 63"/>
                <a:gd name="mins" fmla="min sw sh"/>
                <a:gd name="dsw" fmla="+- 0 sw mins"/>
                <a:gd name="dsh" fmla="+- 0 sh mins"/>
                <a:gd name="p0x0" fmla="*/ 4998 w 5126"/>
                <a:gd name="p0y0" fmla="*/ 63 h 63"/>
                <a:gd name="p0x1" fmla="*/ 68 w 5126"/>
                <a:gd name="p0y1" fmla="*/ 63 h 63"/>
                <a:gd name="p0x2" fmla="*/ 44 w 5126"/>
                <a:gd name="p0y2" fmla="*/ 63 h 63"/>
                <a:gd name="p0x3" fmla="*/ 21 w 5126"/>
                <a:gd name="p0y3" fmla="*/ 58 h 63"/>
                <a:gd name="p0x4" fmla="*/ 0 w 5126"/>
                <a:gd name="p0y4" fmla="*/ 49 h 63"/>
                <a:gd name="p0x5" fmla="*/ 17 w 5126"/>
                <a:gd name="p0y5" fmla="*/ 35 h 63"/>
                <a:gd name="p0x6" fmla="*/ 17 w 5126"/>
                <a:gd name="p0y6" fmla="*/ 35 h 63"/>
                <a:gd name="p0x7" fmla="*/ 33 w 5126"/>
                <a:gd name="p0y7" fmla="*/ 43 h 63"/>
                <a:gd name="p0x8" fmla="*/ 50 w 5126"/>
                <a:gd name="p0y8" fmla="*/ 48 h 63"/>
                <a:gd name="p0x9" fmla="*/ 68 w 5126"/>
                <a:gd name="p0y9" fmla="*/ 48 h 63"/>
                <a:gd name="p0x10" fmla="*/ 4998 w 5126"/>
                <a:gd name="p0y10" fmla="*/ 48 h 63"/>
                <a:gd name="p0x11" fmla="*/ 5044 w 5126"/>
                <a:gd name="p0y11" fmla="*/ 48 h 63"/>
                <a:gd name="p0x12" fmla="*/ 5085 w 5126"/>
                <a:gd name="p0y12" fmla="*/ 29 h 63"/>
                <a:gd name="p0x13" fmla="*/ 5115 w 5126"/>
                <a:gd name="p0y13" fmla="*/ 0 h 63"/>
                <a:gd name="p0x14" fmla="*/ 5126 w 5126"/>
                <a:gd name="p0y14" fmla="*/ 10 h 63"/>
                <a:gd name="p0x15" fmla="*/ 5093 w 5126"/>
                <a:gd name="p0y15" fmla="*/ 43 h 63"/>
                <a:gd name="p0x16" fmla="*/ 5048 w 5126"/>
                <a:gd name="p0y16" fmla="*/ 63 h 63"/>
                <a:gd name="p0x17" fmla="*/ 4998 w 5126"/>
                <a:gd name="p0y17" fmla="*/ 63 h 63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2"/>
              </p:custDataLst>
            </p:nvPr>
          </p:nvSpPr>
          <p:spPr>
            <a:xfrm>
              <a:off x="12814" y="6756"/>
              <a:ext cx="129" cy="999"/>
            </a:xfrm>
            <a:custGeom>
              <a:avLst/>
              <a:gdLst>
                <a:gd name="sw" fmla="*/ 1 w 128"/>
                <a:gd name="sh" fmla="*/ 1 h 998"/>
                <a:gd name="mins" fmla="min sw sh"/>
                <a:gd name="dsw" fmla="+- 0 sw mins"/>
                <a:gd name="dsh" fmla="+- 0 sh mins"/>
                <a:gd name="p0x0" fmla="*/ 0 w 128"/>
                <a:gd name="p0y0" fmla="*/ 832 h 998"/>
                <a:gd name="p0x1" fmla="*/ 0 w 128"/>
                <a:gd name="p0y1" fmla="*/ 166 h 998"/>
                <a:gd name="p0x2" fmla="*/ 0 w 128"/>
                <a:gd name="p0y2" fmla="*/ 91 h 998"/>
                <a:gd name="p0x3" fmla="*/ 45 w 128"/>
                <a:gd name="p0y3" fmla="*/ 27 h 998"/>
                <a:gd name="p0x4" fmla="*/ 111 w 128"/>
                <a:gd name="p0y4" fmla="*/ 0 h 998"/>
                <a:gd name="p0x5" fmla="*/ 128 w 128"/>
                <a:gd name="p0y5" fmla="*/ 13 h 998"/>
                <a:gd name="p0x6" fmla="*/ 128 w 128"/>
                <a:gd name="p0y6" fmla="*/ 13 h 998"/>
                <a:gd name="p0x7" fmla="*/ 79 w 128"/>
                <a:gd name="p0y7" fmla="*/ 38 h 998"/>
                <a:gd name="p0x8" fmla="*/ 45 w 128"/>
                <a:gd name="p0y8" fmla="*/ 97 h 998"/>
                <a:gd name="p0x9" fmla="*/ 45 w 128"/>
                <a:gd name="p0y9" fmla="*/ 166 h 998"/>
                <a:gd name="p0x10" fmla="*/ 45 w 128"/>
                <a:gd name="p0y10" fmla="*/ 832 h 998"/>
                <a:gd name="p0x11" fmla="*/ 45 w 128"/>
                <a:gd name="p0y11" fmla="*/ 900 h 998"/>
                <a:gd name="p0x12" fmla="*/ 79 w 128"/>
                <a:gd name="p0y12" fmla="*/ 959 h 998"/>
                <a:gd name="p0x13" fmla="*/ 128 w 128"/>
                <a:gd name="p0y13" fmla="*/ 984 h 998"/>
                <a:gd name="p0x14" fmla="*/ 111 w 128"/>
                <a:gd name="p0y14" fmla="*/ 998 h 998"/>
                <a:gd name="p0x15" fmla="*/ 111 w 128"/>
                <a:gd name="p0y15" fmla="*/ 998 h 998"/>
                <a:gd name="p0x16" fmla="*/ 45 w 128"/>
                <a:gd name="p0y16" fmla="*/ 971 h 998"/>
                <a:gd name="p0x17" fmla="*/ 0 w 128"/>
                <a:gd name="p0y17" fmla="*/ 907 h 998"/>
                <a:gd name="p0x18" fmla="*/ 0 w 128"/>
                <a:gd name="p0y18" fmla="*/ 832 h 9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2" name="文本框 71"/>
          <p:cNvSpPr txBox="1"/>
          <p:nvPr>
            <p:custDataLst>
              <p:tags r:id="rId63"/>
            </p:custDataLst>
          </p:nvPr>
        </p:nvSpPr>
        <p:spPr>
          <a:xfrm>
            <a:off x="8280349" y="4355125"/>
            <a:ext cx="3092425" cy="5028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把违规包装成“大家都有份”“单位统一安排”“就用一次”“也没花多少钱”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" name="任意多边形 72"/>
          <p:cNvSpPr/>
          <p:nvPr>
            <p:custDataLst>
              <p:tags r:id="rId64"/>
            </p:custDataLst>
          </p:nvPr>
        </p:nvSpPr>
        <p:spPr>
          <a:xfrm>
            <a:off x="10758170" y="5438775"/>
            <a:ext cx="733425" cy="223520"/>
          </a:xfrm>
          <a:custGeom>
            <a:avLst/>
            <a:gdLst>
              <a:gd name="sw" fmla="*/ 1 w 1155"/>
              <a:gd name="sh" fmla="*/ 1 h 352"/>
              <a:gd name="mins" fmla="min sw sh"/>
              <a:gd name="dsw" fmla="+- 0 sw mins"/>
              <a:gd name="dsh" fmla="+- 0 sh mins"/>
              <a:gd name="p0x0" fmla="*/ 176 w 1155"/>
              <a:gd name="p0y0" fmla="*/ 0 h 352"/>
              <a:gd name="p0x1" fmla="*/ 978 w 1155"/>
              <a:gd name="p0y1" fmla="*/ 0 h 352"/>
              <a:gd name="p0x2" fmla="*/ 1076 w 1155"/>
              <a:gd name="p0y2" fmla="*/ 0 h 352"/>
              <a:gd name="p0x3" fmla="*/ 1155 w 1155"/>
              <a:gd name="p0y3" fmla="*/ 78 h 352"/>
              <a:gd name="p0x4" fmla="*/ 1155 w 1155"/>
              <a:gd name="p0y4" fmla="*/ 176 h 352"/>
              <a:gd name="p0x5" fmla="*/ 1155 w 1155"/>
              <a:gd name="p0y5" fmla="*/ 273 h 352"/>
              <a:gd name="p0x6" fmla="*/ 1076 w 1155"/>
              <a:gd name="p0y6" fmla="*/ 352 h 352"/>
              <a:gd name="p0x7" fmla="*/ 978 w 1155"/>
              <a:gd name="p0y7" fmla="*/ 352 h 352"/>
              <a:gd name="p0x8" fmla="*/ 176 w 1155"/>
              <a:gd name="p0y8" fmla="*/ 352 h 352"/>
              <a:gd name="p0x9" fmla="*/ 78 w 1155"/>
              <a:gd name="p0y9" fmla="*/ 352 h 352"/>
              <a:gd name="p0x10" fmla="*/ 0 w 1155"/>
              <a:gd name="p0y10" fmla="*/ 273 h 352"/>
              <a:gd name="p0x11" fmla="*/ 0 w 1155"/>
              <a:gd name="p0y11" fmla="*/ 176 h 352"/>
              <a:gd name="p0x12" fmla="*/ 0 w 1155"/>
              <a:gd name="p0y12" fmla="*/ 78 h 352"/>
              <a:gd name="p0x13" fmla="*/ 78 w 1155"/>
              <a:gd name="p0y13" fmla="*/ 0 h 352"/>
              <a:gd name="p0x14" fmla="*/ 176 w 1155"/>
              <a:gd name="p0y14" fmla="*/ 0 h 352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65"/>
            </p:custDataLst>
          </p:nvPr>
        </p:nvSpPr>
        <p:spPr>
          <a:xfrm>
            <a:off x="10858347" y="5462588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包装话术</a:t>
            </a:r>
            <a:endParaRPr sz="1050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节日放假不放责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节日廉洁不只体现在管住吃喝送礼，更体现在履职尽责上。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300 w 17400"/>
              <a:gd name="p0y0" fmla="*/ 0 h 720"/>
              <a:gd name="p0x1" fmla="*/ 17100 w 17400"/>
              <a:gd name="p0y1" fmla="*/ 0 h 720"/>
              <a:gd name="p0x2" fmla="*/ 17265 w 17400"/>
              <a:gd name="p0y2" fmla="*/ 0 h 720"/>
              <a:gd name="p0x3" fmla="*/ 17400 w 17400"/>
              <a:gd name="p0y3" fmla="*/ 134 h 720"/>
              <a:gd name="p0x4" fmla="*/ 17400 w 17400"/>
              <a:gd name="p0y4" fmla="*/ 300 h 720"/>
              <a:gd name="p0x5" fmla="*/ 17400 w 17400"/>
              <a:gd name="p0y5" fmla="*/ 420 h 720"/>
              <a:gd name="p0x6" fmla="*/ 17400 w 17400"/>
              <a:gd name="p0y6" fmla="*/ 585 h 720"/>
              <a:gd name="p0x7" fmla="*/ 17265 w 17400"/>
              <a:gd name="p0y7" fmla="*/ 720 h 720"/>
              <a:gd name="p0x8" fmla="*/ 17100 w 17400"/>
              <a:gd name="p0y8" fmla="*/ 720 h 720"/>
              <a:gd name="p0x9" fmla="*/ 300 w 17400"/>
              <a:gd name="p0y9" fmla="*/ 720 h 720"/>
              <a:gd name="p0x10" fmla="*/ 134 w 17400"/>
              <a:gd name="p0y10" fmla="*/ 720 h 720"/>
              <a:gd name="p0x11" fmla="*/ 0 w 17400"/>
              <a:gd name="p0y11" fmla="*/ 585 h 720"/>
              <a:gd name="p0x12" fmla="*/ 0 w 17400"/>
              <a:gd name="p0y12" fmla="*/ 420 h 720"/>
              <a:gd name="p0x13" fmla="*/ 0 w 17400"/>
              <a:gd name="p0y13" fmla="*/ 300 h 720"/>
              <a:gd name="p0x14" fmla="*/ 0 w 17400"/>
              <a:gd name="p0y14" fmla="*/ 134 h 720"/>
              <a:gd name="p0x15" fmla="*/ 134 w 17400"/>
              <a:gd name="p0y15" fmla="*/ 0 h 720"/>
              <a:gd name="p0x16" fmla="*/ 300 w 17400"/>
              <a:gd name="p0y16" fmla="*/ 0 h 7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23900" y="1545907"/>
            <a:ext cx="34290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守纪律和尽责任本是一体两面。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5"/>
            </p:custDataLst>
          </p:nvPr>
        </p:nvSpPr>
        <p:spPr>
          <a:xfrm>
            <a:off x="6257925" y="2133600"/>
            <a:ext cx="5362575" cy="3657600"/>
          </a:xfrm>
          <a:custGeom>
            <a:avLst/>
            <a:gdLst>
              <a:gd name="sw" fmla="*/ 1 w 8445"/>
              <a:gd name="sh" fmla="*/ 1 h 5760"/>
              <a:gd name="mins" fmla="min sw sh"/>
              <a:gd name="dsw" fmla="+- 0 sw mins"/>
              <a:gd name="dsh" fmla="+- 0 sh mins"/>
              <a:gd name="p0x0" fmla="*/ 300 w 8445"/>
              <a:gd name="p0y0" fmla="*/ 0 h 5760"/>
              <a:gd name="p0x1" fmla="*/ 8145 w 8445"/>
              <a:gd name="p0y1" fmla="*/ 0 h 5760"/>
              <a:gd name="p0x2" fmla="*/ 8310 w 8445"/>
              <a:gd name="p0y2" fmla="*/ 0 h 5760"/>
              <a:gd name="p0x3" fmla="*/ 8445 w 8445"/>
              <a:gd name="p0y3" fmla="*/ 134 h 5760"/>
              <a:gd name="p0x4" fmla="*/ 8445 w 8445"/>
              <a:gd name="p0y4" fmla="*/ 300 h 5760"/>
              <a:gd name="p0x5" fmla="*/ 8445 w 8445"/>
              <a:gd name="p0y5" fmla="*/ 5460 h 5760"/>
              <a:gd name="p0x6" fmla="*/ 8445 w 8445"/>
              <a:gd name="p0y6" fmla="*/ 5625 h 5760"/>
              <a:gd name="p0x7" fmla="*/ 8310 w 8445"/>
              <a:gd name="p0y7" fmla="*/ 5760 h 5760"/>
              <a:gd name="p0x8" fmla="*/ 8145 w 8445"/>
              <a:gd name="p0y8" fmla="*/ 5760 h 5760"/>
              <a:gd name="p0x9" fmla="*/ 300 w 8445"/>
              <a:gd name="p0y9" fmla="*/ 5760 h 5760"/>
              <a:gd name="p0x10" fmla="*/ 134 w 8445"/>
              <a:gd name="p0y10" fmla="*/ 5760 h 5760"/>
              <a:gd name="p0x11" fmla="*/ 0 w 8445"/>
              <a:gd name="p0y11" fmla="*/ 5625 h 5760"/>
              <a:gd name="p0x12" fmla="*/ 0 w 8445"/>
              <a:gd name="p0y12" fmla="*/ 5460 h 5760"/>
              <a:gd name="p0x13" fmla="*/ 0 w 8445"/>
              <a:gd name="p0y13" fmla="*/ 300 h 5760"/>
              <a:gd name="p0x14" fmla="*/ 0 w 8445"/>
              <a:gd name="p0y14" fmla="*/ 134 h 5760"/>
              <a:gd name="p0x15" fmla="*/ 134 w 8445"/>
              <a:gd name="p0y15" fmla="*/ 0 h 5760"/>
              <a:gd name="p0x16" fmla="*/ 300 w 8445"/>
              <a:gd name="p0y16" fmla="*/ 0 h 576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6"/>
            </p:custDataLst>
          </p:nvPr>
        </p:nvSpPr>
        <p:spPr>
          <a:xfrm>
            <a:off x="6410325" y="2270760"/>
            <a:ext cx="5057775" cy="7115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b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这些看似与廉洁无关，实质上同样反映作风问题、责任问题。</a:t>
            </a:r>
            <a:endParaRPr b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410325" y="3048000"/>
            <a:ext cx="5057140" cy="908050"/>
            <a:chOff x="10095" y="4800"/>
            <a:chExt cx="7964" cy="1430"/>
          </a:xfrm>
        </p:grpSpPr>
        <p:sp>
          <p:nvSpPr>
            <p:cNvPr id="33" name="任意多边形 32"/>
            <p:cNvSpPr/>
            <p:nvPr>
              <p:custDataLst>
                <p:tags r:id="rId7"/>
              </p:custDataLst>
            </p:nvPr>
          </p:nvSpPr>
          <p:spPr>
            <a:xfrm>
              <a:off x="10095" y="4800"/>
              <a:ext cx="7965" cy="1430"/>
            </a:xfrm>
            <a:custGeom>
              <a:avLst/>
              <a:gdLst>
                <a:gd name="sw" fmla="*/ 1 w 7965"/>
                <a:gd name="sh" fmla="*/ 1 h 1430"/>
                <a:gd name="mins" fmla="min sw sh"/>
                <a:gd name="dsw" fmla="+- 0 sw mins"/>
                <a:gd name="dsh" fmla="+- 0 sh mins"/>
                <a:gd name="p0x0" fmla="*/ 0 w 7965"/>
                <a:gd name="p0y0" fmla="*/ 0 h 1430"/>
                <a:gd name="p0x1" fmla="*/ 7965 w 7965"/>
                <a:gd name="p0y1" fmla="*/ 0 h 1430"/>
                <a:gd name="p0x2" fmla="*/ 7965 w 7965"/>
                <a:gd name="p0y2" fmla="*/ 1430 h 1430"/>
                <a:gd name="p0x3" fmla="*/ 0 w 7965"/>
                <a:gd name="p0y3" fmla="*/ 1430 h 1430"/>
                <a:gd name="p0x4" fmla="*/ 0 w 7965"/>
                <a:gd name="p0y4" fmla="*/ 0 h 143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8"/>
              </p:custDataLst>
            </p:nvPr>
          </p:nvSpPr>
          <p:spPr>
            <a:xfrm>
              <a:off x="10095" y="4800"/>
              <a:ext cx="7965" cy="15"/>
            </a:xfrm>
            <a:custGeom>
              <a:avLst/>
              <a:gdLst>
                <a:gd name="sw" fmla="*/ 1 w 7965"/>
                <a:gd name="sh" fmla="*/ 1 h 15"/>
                <a:gd name="mins" fmla="min sw sh"/>
                <a:gd name="dsw" fmla="+- 0 sw mins"/>
                <a:gd name="dsh" fmla="+- 0 sh mins"/>
                <a:gd name="p0x0" fmla="*/ 0 w 7965"/>
                <a:gd name="p0y0" fmla="*/ 0 h 15"/>
                <a:gd name="p0x1" fmla="*/ 7965 w 7965"/>
                <a:gd name="p0y1" fmla="*/ 0 h 15"/>
                <a:gd name="p0x2" fmla="*/ 7965 w 7965"/>
                <a:gd name="p0y2" fmla="*/ 15 h 15"/>
                <a:gd name="p0x3" fmla="*/ 0 w 7965"/>
                <a:gd name="p0y3" fmla="*/ 15 h 15"/>
                <a:gd name="p0x4" fmla="*/ 0 w 7965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9"/>
            </p:custDataLst>
          </p:nvPr>
        </p:nvSpPr>
        <p:spPr>
          <a:xfrm>
            <a:off x="6410325" y="33083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10"/>
            </p:custDataLst>
          </p:nvPr>
        </p:nvSpPr>
        <p:spPr>
          <a:xfrm>
            <a:off x="6543675" y="3155633"/>
            <a:ext cx="32004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利益诱惑面前失守是纪律问题</a:t>
            </a:r>
            <a:endParaRPr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11"/>
            </p:custDataLst>
          </p:nvPr>
        </p:nvSpPr>
        <p:spPr>
          <a:xfrm>
            <a:off x="6410325" y="373888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>
            <p:custDataLst>
              <p:tags r:id="rId12"/>
            </p:custDataLst>
          </p:nvPr>
        </p:nvSpPr>
        <p:spPr>
          <a:xfrm>
            <a:off x="6543675" y="3586115"/>
            <a:ext cx="3657676" cy="38004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职责使命面前失守同样是作风问题</a:t>
            </a:r>
            <a:endParaRPr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13"/>
            </p:custDataLst>
          </p:nvPr>
        </p:nvSpPr>
        <p:spPr>
          <a:xfrm>
            <a:off x="575945" y="2138045"/>
            <a:ext cx="5524500" cy="3648075"/>
          </a:xfrm>
          <a:custGeom>
            <a:avLst/>
            <a:gdLst>
              <a:gd name="sw" fmla="*/ 1 w 8700"/>
              <a:gd name="sh" fmla="*/ 1 h 5745"/>
              <a:gd name="mins" fmla="min sw sh"/>
              <a:gd name="dsw" fmla="+- 0 sw mins"/>
              <a:gd name="dsh" fmla="+- 0 sh mins"/>
              <a:gd name="p0x0" fmla="*/ 420 w 8700"/>
              <a:gd name="p0y0" fmla="*/ 0 h 5745"/>
              <a:gd name="p0x1" fmla="*/ 8280 w 8700"/>
              <a:gd name="p0y1" fmla="*/ 0 h 5745"/>
              <a:gd name="p0x2" fmla="*/ 8511 w 8700"/>
              <a:gd name="p0y2" fmla="*/ 0 h 5745"/>
              <a:gd name="p0x3" fmla="*/ 8700 w 8700"/>
              <a:gd name="p0y3" fmla="*/ 188 h 5745"/>
              <a:gd name="p0x4" fmla="*/ 8700 w 8700"/>
              <a:gd name="p0y4" fmla="*/ 420 h 5745"/>
              <a:gd name="p0x5" fmla="*/ 8700 w 8700"/>
              <a:gd name="p0y5" fmla="*/ 5325 h 5745"/>
              <a:gd name="p0x6" fmla="*/ 8700 w 8700"/>
              <a:gd name="p0y6" fmla="*/ 5556 h 5745"/>
              <a:gd name="p0x7" fmla="*/ 8511 w 8700"/>
              <a:gd name="p0y7" fmla="*/ 5745 h 5745"/>
              <a:gd name="p0x8" fmla="*/ 8280 w 8700"/>
              <a:gd name="p0y8" fmla="*/ 5745 h 5745"/>
              <a:gd name="p0x9" fmla="*/ 420 w 8700"/>
              <a:gd name="p0y9" fmla="*/ 5745 h 5745"/>
              <a:gd name="p0x10" fmla="*/ 188 w 8700"/>
              <a:gd name="p0y10" fmla="*/ 5745 h 5745"/>
              <a:gd name="p0x11" fmla="*/ 0 w 8700"/>
              <a:gd name="p0y11" fmla="*/ 5556 h 5745"/>
              <a:gd name="p0x12" fmla="*/ 0 w 8700"/>
              <a:gd name="p0y12" fmla="*/ 5325 h 5745"/>
              <a:gd name="p0x13" fmla="*/ 0 w 8700"/>
              <a:gd name="p0y13" fmla="*/ 420 h 5745"/>
              <a:gd name="p0x14" fmla="*/ 0 w 8700"/>
              <a:gd name="p0y14" fmla="*/ 188 h 5745"/>
              <a:gd name="p0x15" fmla="*/ 188 w 8700"/>
              <a:gd name="p0y15" fmla="*/ 0 h 5745"/>
              <a:gd name="p0x16" fmla="*/ 420 w 8700"/>
              <a:gd name="p0y16" fmla="*/ 0 h 57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4"/>
            </p:custDataLst>
          </p:nvPr>
        </p:nvSpPr>
        <p:spPr>
          <a:xfrm>
            <a:off x="809625" y="2355533"/>
            <a:ext cx="50577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典型问题表现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5"/>
            </p:custDataLst>
          </p:nvPr>
        </p:nvSpPr>
        <p:spPr>
          <a:xfrm>
            <a:off x="809625" y="299847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6"/>
            </p:custDataLst>
          </p:nvPr>
        </p:nvSpPr>
        <p:spPr>
          <a:xfrm>
            <a:off x="1000125" y="2879674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值班安排写在表上，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人却找人替岗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809625" y="3348990"/>
            <a:ext cx="5057140" cy="542290"/>
            <a:chOff x="1275" y="5274"/>
            <a:chExt cx="7964" cy="854"/>
          </a:xfrm>
        </p:grpSpPr>
        <p:sp>
          <p:nvSpPr>
            <p:cNvPr id="11" name="任意多边形 10"/>
            <p:cNvSpPr/>
            <p:nvPr>
              <p:custDataLst>
                <p:tags r:id="rId17"/>
              </p:custDataLst>
            </p:nvPr>
          </p:nvSpPr>
          <p:spPr>
            <a:xfrm>
              <a:off x="1275" y="5274"/>
              <a:ext cx="7965" cy="855"/>
            </a:xfrm>
            <a:custGeom>
              <a:avLst/>
              <a:gdLst>
                <a:gd name="sw" fmla="*/ 1 w 7965"/>
                <a:gd name="sh" fmla="*/ 1 h 855"/>
                <a:gd name="mins" fmla="min sw sh"/>
                <a:gd name="dsw" fmla="+- 0 sw mins"/>
                <a:gd name="dsh" fmla="+- 0 sh mins"/>
                <a:gd name="p0x0" fmla="*/ 0 w 7965"/>
                <a:gd name="p0y0" fmla="*/ 0 h 855"/>
                <a:gd name="p0x1" fmla="*/ 7965 w 7965"/>
                <a:gd name="p0y1" fmla="*/ 0 h 855"/>
                <a:gd name="p0x2" fmla="*/ 7965 w 7965"/>
                <a:gd name="p0y2" fmla="*/ 855 h 855"/>
                <a:gd name="p0x3" fmla="*/ 0 w 7965"/>
                <a:gd name="p0y3" fmla="*/ 855 h 855"/>
                <a:gd name="p0x4" fmla="*/ 0 w 7965"/>
                <a:gd name="p0y4" fmla="*/ 0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8"/>
              </p:custDataLst>
            </p:nvPr>
          </p:nvSpPr>
          <p:spPr>
            <a:xfrm>
              <a:off x="1275" y="5274"/>
              <a:ext cx="7965" cy="15"/>
            </a:xfrm>
            <a:custGeom>
              <a:avLst/>
              <a:gdLst>
                <a:gd name="sw" fmla="*/ 1 w 7965"/>
                <a:gd name="sh" fmla="*/ 1 h 15"/>
                <a:gd name="mins" fmla="min sw sh"/>
                <a:gd name="dsw" fmla="+- 0 sw mins"/>
                <a:gd name="dsh" fmla="+- 0 sh mins"/>
                <a:gd name="p0x0" fmla="*/ 0 w 7965"/>
                <a:gd name="p0y0" fmla="*/ 0 h 15"/>
                <a:gd name="p0x1" fmla="*/ 7965 w 7965"/>
                <a:gd name="p0y1" fmla="*/ 0 h 15"/>
                <a:gd name="p0x2" fmla="*/ 7965 w 7965"/>
                <a:gd name="p0y2" fmla="*/ 15 h 15"/>
                <a:gd name="p0x3" fmla="*/ 0 w 7965"/>
                <a:gd name="p0y3" fmla="*/ 15 h 15"/>
                <a:gd name="p0x4" fmla="*/ 0 w 7965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9"/>
            </p:custDataLst>
          </p:nvPr>
        </p:nvSpPr>
        <p:spPr>
          <a:xfrm>
            <a:off x="809625" y="357759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0"/>
            </p:custDataLst>
          </p:nvPr>
        </p:nvSpPr>
        <p:spPr>
          <a:xfrm>
            <a:off x="1000125" y="3459061"/>
            <a:ext cx="2667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电话保持畅通，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人却不在岗位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809625" y="3928745"/>
            <a:ext cx="5057140" cy="542290"/>
            <a:chOff x="1275" y="6187"/>
            <a:chExt cx="7964" cy="854"/>
          </a:xfrm>
        </p:grpSpPr>
        <p:sp>
          <p:nvSpPr>
            <p:cNvPr id="16" name="任意多边形 15"/>
            <p:cNvSpPr/>
            <p:nvPr>
              <p:custDataLst>
                <p:tags r:id="rId21"/>
              </p:custDataLst>
            </p:nvPr>
          </p:nvSpPr>
          <p:spPr>
            <a:xfrm>
              <a:off x="1275" y="6187"/>
              <a:ext cx="7965" cy="855"/>
            </a:xfrm>
            <a:custGeom>
              <a:avLst/>
              <a:gdLst>
                <a:gd name="sw" fmla="*/ 1 w 7965"/>
                <a:gd name="sh" fmla="*/ 1 h 855"/>
                <a:gd name="mins" fmla="min sw sh"/>
                <a:gd name="dsw" fmla="+- 0 sw mins"/>
                <a:gd name="dsh" fmla="+- 0 sh mins"/>
                <a:gd name="p0x0" fmla="*/ 0 w 7965"/>
                <a:gd name="p0y0" fmla="*/ 0 h 855"/>
                <a:gd name="p0x1" fmla="*/ 7965 w 7965"/>
                <a:gd name="p0y1" fmla="*/ 0 h 855"/>
                <a:gd name="p0x2" fmla="*/ 7965 w 7965"/>
                <a:gd name="p0y2" fmla="*/ 855 h 855"/>
                <a:gd name="p0x3" fmla="*/ 0 w 7965"/>
                <a:gd name="p0y3" fmla="*/ 855 h 855"/>
                <a:gd name="p0x4" fmla="*/ 0 w 7965"/>
                <a:gd name="p0y4" fmla="*/ 0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22"/>
              </p:custDataLst>
            </p:nvPr>
          </p:nvSpPr>
          <p:spPr>
            <a:xfrm>
              <a:off x="1275" y="6187"/>
              <a:ext cx="7965" cy="15"/>
            </a:xfrm>
            <a:custGeom>
              <a:avLst/>
              <a:gdLst>
                <a:gd name="sw" fmla="*/ 1 w 7965"/>
                <a:gd name="sh" fmla="*/ 1 h 15"/>
                <a:gd name="mins" fmla="min sw sh"/>
                <a:gd name="dsw" fmla="+- 0 sw mins"/>
                <a:gd name="dsh" fmla="+- 0 sh mins"/>
                <a:gd name="p0x0" fmla="*/ 0 w 7965"/>
                <a:gd name="p0y0" fmla="*/ 0 h 15"/>
                <a:gd name="p0x1" fmla="*/ 7965 w 7965"/>
                <a:gd name="p0y1" fmla="*/ 0 h 15"/>
                <a:gd name="p0x2" fmla="*/ 7965 w 7965"/>
                <a:gd name="p0y2" fmla="*/ 15 h 15"/>
                <a:gd name="p0x3" fmla="*/ 0 w 7965"/>
                <a:gd name="p0y3" fmla="*/ 15 h 15"/>
                <a:gd name="p0x4" fmla="*/ 0 w 7965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任意多边形 18"/>
          <p:cNvSpPr/>
          <p:nvPr>
            <p:custDataLst>
              <p:tags r:id="rId23"/>
            </p:custDataLst>
          </p:nvPr>
        </p:nvSpPr>
        <p:spPr>
          <a:xfrm>
            <a:off x="809625" y="415734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000125" y="403844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隐患排查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走马观花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9625" y="4507865"/>
            <a:ext cx="5057140" cy="542290"/>
            <a:chOff x="1275" y="7099"/>
            <a:chExt cx="7964" cy="854"/>
          </a:xfrm>
        </p:grpSpPr>
        <p:sp>
          <p:nvSpPr>
            <p:cNvPr id="21" name="任意多边形 20"/>
            <p:cNvSpPr/>
            <p:nvPr>
              <p:custDataLst>
                <p:tags r:id="rId25"/>
              </p:custDataLst>
            </p:nvPr>
          </p:nvSpPr>
          <p:spPr>
            <a:xfrm>
              <a:off x="1275" y="7099"/>
              <a:ext cx="7965" cy="855"/>
            </a:xfrm>
            <a:custGeom>
              <a:avLst/>
              <a:gdLst>
                <a:gd name="sw" fmla="*/ 1 w 7965"/>
                <a:gd name="sh" fmla="*/ 1 h 855"/>
                <a:gd name="mins" fmla="min sw sh"/>
                <a:gd name="dsw" fmla="+- 0 sw mins"/>
                <a:gd name="dsh" fmla="+- 0 sh mins"/>
                <a:gd name="p0x0" fmla="*/ 0 w 7965"/>
                <a:gd name="p0y0" fmla="*/ 0 h 855"/>
                <a:gd name="p0x1" fmla="*/ 7965 w 7965"/>
                <a:gd name="p0y1" fmla="*/ 0 h 855"/>
                <a:gd name="p0x2" fmla="*/ 7965 w 7965"/>
                <a:gd name="p0y2" fmla="*/ 855 h 855"/>
                <a:gd name="p0x3" fmla="*/ 0 w 7965"/>
                <a:gd name="p0y3" fmla="*/ 855 h 855"/>
                <a:gd name="p0x4" fmla="*/ 0 w 7965"/>
                <a:gd name="p0y4" fmla="*/ 0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26"/>
              </p:custDataLst>
            </p:nvPr>
          </p:nvSpPr>
          <p:spPr>
            <a:xfrm>
              <a:off x="1275" y="7099"/>
              <a:ext cx="7965" cy="15"/>
            </a:xfrm>
            <a:custGeom>
              <a:avLst/>
              <a:gdLst>
                <a:gd name="sw" fmla="*/ 1 w 7965"/>
                <a:gd name="sh" fmla="*/ 1 h 15"/>
                <a:gd name="mins" fmla="min sw sh"/>
                <a:gd name="dsw" fmla="+- 0 sw mins"/>
                <a:gd name="dsh" fmla="+- 0 sh mins"/>
                <a:gd name="p0x0" fmla="*/ 0 w 7965"/>
                <a:gd name="p0y0" fmla="*/ 0 h 15"/>
                <a:gd name="p0x1" fmla="*/ 7965 w 7965"/>
                <a:gd name="p0y1" fmla="*/ 0 h 15"/>
                <a:gd name="p0x2" fmla="*/ 7965 w 7965"/>
                <a:gd name="p0y2" fmla="*/ 15 h 15"/>
                <a:gd name="p0x3" fmla="*/ 0 w 7965"/>
                <a:gd name="p0y3" fmla="*/ 15 h 15"/>
                <a:gd name="p0x4" fmla="*/ 0 w 7965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任意多边形 23"/>
          <p:cNvSpPr/>
          <p:nvPr>
            <p:custDataLst>
              <p:tags r:id="rId27"/>
            </p:custDataLst>
          </p:nvPr>
        </p:nvSpPr>
        <p:spPr>
          <a:xfrm>
            <a:off x="809625" y="473646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8"/>
            </p:custDataLst>
          </p:nvPr>
        </p:nvSpPr>
        <p:spPr>
          <a:xfrm>
            <a:off x="1000125" y="4617844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情况报送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迟报漏报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09625" y="5087620"/>
            <a:ext cx="5057140" cy="427990"/>
            <a:chOff x="1275" y="8012"/>
            <a:chExt cx="7964" cy="674"/>
          </a:xfrm>
        </p:grpSpPr>
        <p:sp>
          <p:nvSpPr>
            <p:cNvPr id="26" name="任意多边形 25"/>
            <p:cNvSpPr/>
            <p:nvPr>
              <p:custDataLst>
                <p:tags r:id="rId29"/>
              </p:custDataLst>
            </p:nvPr>
          </p:nvSpPr>
          <p:spPr>
            <a:xfrm>
              <a:off x="1275" y="8012"/>
              <a:ext cx="7965" cy="675"/>
            </a:xfrm>
            <a:custGeom>
              <a:avLst/>
              <a:gdLst>
                <a:gd name="sw" fmla="*/ 1 w 7965"/>
                <a:gd name="sh" fmla="*/ 1 h 675"/>
                <a:gd name="mins" fmla="min sw sh"/>
                <a:gd name="dsw" fmla="+- 0 sw mins"/>
                <a:gd name="dsh" fmla="+- 0 sh mins"/>
                <a:gd name="p0x0" fmla="*/ 0 w 7965"/>
                <a:gd name="p0y0" fmla="*/ 0 h 675"/>
                <a:gd name="p0x1" fmla="*/ 7965 w 7965"/>
                <a:gd name="p0y1" fmla="*/ 0 h 675"/>
                <a:gd name="p0x2" fmla="*/ 7965 w 7965"/>
                <a:gd name="p0y2" fmla="*/ 675 h 675"/>
                <a:gd name="p0x3" fmla="*/ 0 w 7965"/>
                <a:gd name="p0y3" fmla="*/ 675 h 675"/>
                <a:gd name="p0x4" fmla="*/ 0 w 7965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30"/>
              </p:custDataLst>
            </p:nvPr>
          </p:nvSpPr>
          <p:spPr>
            <a:xfrm>
              <a:off x="1275" y="8012"/>
              <a:ext cx="7965" cy="15"/>
            </a:xfrm>
            <a:custGeom>
              <a:avLst/>
              <a:gdLst>
                <a:gd name="sw" fmla="*/ 1 w 7965"/>
                <a:gd name="sh" fmla="*/ 1 h 15"/>
                <a:gd name="mins" fmla="min sw sh"/>
                <a:gd name="dsw" fmla="+- 0 sw mins"/>
                <a:gd name="dsh" fmla="+- 0 sh mins"/>
                <a:gd name="p0x0" fmla="*/ 0 w 7965"/>
                <a:gd name="p0y0" fmla="*/ 0 h 15"/>
                <a:gd name="p0x1" fmla="*/ 7965 w 7965"/>
                <a:gd name="p0y1" fmla="*/ 0 h 15"/>
                <a:gd name="p0x2" fmla="*/ 7965 w 7965"/>
                <a:gd name="p0y2" fmla="*/ 15 h 15"/>
                <a:gd name="p0x3" fmla="*/ 0 w 7965"/>
                <a:gd name="p0y3" fmla="*/ 15 h 15"/>
                <a:gd name="p0x4" fmla="*/ 0 w 7965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9" name="任意多边形 28"/>
          <p:cNvSpPr/>
          <p:nvPr>
            <p:custDataLst>
              <p:tags r:id="rId31"/>
            </p:custDataLst>
          </p:nvPr>
        </p:nvSpPr>
        <p:spPr>
          <a:xfrm>
            <a:off x="809625" y="53162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1000125" y="5197230"/>
            <a:ext cx="3583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群众遇急难问题，一句</a:t>
            </a:r>
            <a:r>
              <a:rPr lang="en-US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放假了以后再说</a:t>
            </a:r>
            <a:r>
              <a:rPr lang="en-US" altLang="zh-CN"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571500" y="60198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0 w 17400"/>
              <a:gd name="p0y0" fmla="*/ 0 h 1050"/>
              <a:gd name="p0x1" fmla="*/ 17100 w 17400"/>
              <a:gd name="p0y1" fmla="*/ 0 h 1050"/>
              <a:gd name="p0x2" fmla="*/ 17265 w 17400"/>
              <a:gd name="p0y2" fmla="*/ 0 h 1050"/>
              <a:gd name="p0x3" fmla="*/ 17400 w 17400"/>
              <a:gd name="p0y3" fmla="*/ 134 h 1050"/>
              <a:gd name="p0x4" fmla="*/ 17400 w 17400"/>
              <a:gd name="p0y4" fmla="*/ 300 h 1050"/>
              <a:gd name="p0x5" fmla="*/ 17400 w 17400"/>
              <a:gd name="p0y5" fmla="*/ 750 h 1050"/>
              <a:gd name="p0x6" fmla="*/ 17400 w 17400"/>
              <a:gd name="p0y6" fmla="*/ 915 h 1050"/>
              <a:gd name="p0x7" fmla="*/ 17265 w 17400"/>
              <a:gd name="p0y7" fmla="*/ 1050 h 1050"/>
              <a:gd name="p0x8" fmla="*/ 17100 w 17400"/>
              <a:gd name="p0y8" fmla="*/ 1050 h 1050"/>
              <a:gd name="p0x9" fmla="*/ 300 w 17400"/>
              <a:gd name="p0y9" fmla="*/ 1050 h 1050"/>
              <a:gd name="p0x10" fmla="*/ 134 w 17400"/>
              <a:gd name="p0y10" fmla="*/ 1050 h 1050"/>
              <a:gd name="p0x11" fmla="*/ 0 w 17400"/>
              <a:gd name="p0y11" fmla="*/ 915 h 1050"/>
              <a:gd name="p0x12" fmla="*/ 0 w 17400"/>
              <a:gd name="p0y12" fmla="*/ 750 h 1050"/>
              <a:gd name="p0x13" fmla="*/ 0 w 17400"/>
              <a:gd name="p0y13" fmla="*/ 300 h 1050"/>
              <a:gd name="p0x14" fmla="*/ 0 w 17400"/>
              <a:gd name="p0y14" fmla="*/ 134 h 1050"/>
              <a:gd name="p0x15" fmla="*/ 134 w 17400"/>
              <a:gd name="p0y15" fmla="*/ 0 h 1050"/>
              <a:gd name="p0x16" fmla="*/ 300 w 17400"/>
              <a:gd name="p0y16" fmla="*/ 0 h 10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4"/>
            </p:custDataLst>
          </p:nvPr>
        </p:nvSpPr>
        <p:spPr>
          <a:xfrm>
            <a:off x="762000" y="6195060"/>
            <a:ext cx="10058924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节日可以休息，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责任不能休眠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；人员可以轮岗，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工作不能断档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；生活可以放松，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纪律不能放松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>
          <a:xfrm>
            <a:off x="3930015" y="2828290"/>
            <a:ext cx="4331970" cy="1783715"/>
          </a:xfrm>
        </p:spPr>
        <p:txBody>
          <a:bodyPr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三、独处守本心</a:t>
            </a:r>
            <a:endParaRPr lang="zh-CN" altLang="en-US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心有定力不为所移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纪律监督再严，也不可能时时处处跟在每个人身后，守住底线根本上靠内心牢固的防线。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447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300 w 17400"/>
              <a:gd name="p0y0" fmla="*/ 0 h 720"/>
              <a:gd name="p0x1" fmla="*/ 17100 w 17400"/>
              <a:gd name="p0y1" fmla="*/ 0 h 720"/>
              <a:gd name="p0x2" fmla="*/ 17265 w 17400"/>
              <a:gd name="p0y2" fmla="*/ 0 h 720"/>
              <a:gd name="p0x3" fmla="*/ 17400 w 17400"/>
              <a:gd name="p0y3" fmla="*/ 134 h 720"/>
              <a:gd name="p0x4" fmla="*/ 17400 w 17400"/>
              <a:gd name="p0y4" fmla="*/ 300 h 720"/>
              <a:gd name="p0x5" fmla="*/ 17400 w 17400"/>
              <a:gd name="p0y5" fmla="*/ 420 h 720"/>
              <a:gd name="p0x6" fmla="*/ 17400 w 17400"/>
              <a:gd name="p0y6" fmla="*/ 585 h 720"/>
              <a:gd name="p0x7" fmla="*/ 17265 w 17400"/>
              <a:gd name="p0y7" fmla="*/ 720 h 720"/>
              <a:gd name="p0x8" fmla="*/ 17100 w 17400"/>
              <a:gd name="p0y8" fmla="*/ 720 h 720"/>
              <a:gd name="p0x9" fmla="*/ 300 w 17400"/>
              <a:gd name="p0y9" fmla="*/ 720 h 720"/>
              <a:gd name="p0x10" fmla="*/ 134 w 17400"/>
              <a:gd name="p0y10" fmla="*/ 720 h 720"/>
              <a:gd name="p0x11" fmla="*/ 0 w 17400"/>
              <a:gd name="p0y11" fmla="*/ 585 h 720"/>
              <a:gd name="p0x12" fmla="*/ 0 w 17400"/>
              <a:gd name="p0y12" fmla="*/ 420 h 720"/>
              <a:gd name="p0x13" fmla="*/ 0 w 17400"/>
              <a:gd name="p0y13" fmla="*/ 300 h 720"/>
              <a:gd name="p0x14" fmla="*/ 0 w 17400"/>
              <a:gd name="p0y14" fmla="*/ 134 h 720"/>
              <a:gd name="p0x15" fmla="*/ 134 w 17400"/>
              <a:gd name="p0y15" fmla="*/ 0 h 720"/>
              <a:gd name="p0x16" fmla="*/ 300 w 17400"/>
              <a:gd name="p0y16" fmla="*/ 0 h 7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623060"/>
            <a:ext cx="7043738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真正可靠的廉洁不只在于</a:t>
            </a:r>
            <a:r>
              <a:rPr lang="en-US" altLang="zh-CN"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不敢</a:t>
            </a:r>
            <a:r>
              <a:rPr lang="en-US" altLang="zh-CN"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，更在于内心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认同纪律、敬畏纪律</a:t>
            </a:r>
            <a:endParaRPr b="1">
              <a:solidFill>
                <a:srgbClr val="FFE5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6" name="组合 85"/>
          <p:cNvGrpSpPr/>
          <p:nvPr/>
        </p:nvGrpSpPr>
        <p:grpSpPr>
          <a:xfrm>
            <a:off x="571500" y="5362575"/>
            <a:ext cx="2618740" cy="427990"/>
            <a:chOff x="900" y="8445"/>
            <a:chExt cx="4124" cy="674"/>
          </a:xfrm>
        </p:grpSpPr>
        <p:sp>
          <p:nvSpPr>
            <p:cNvPr id="52" name="任意多边形 51"/>
            <p:cNvSpPr/>
            <p:nvPr>
              <p:custDataLst>
                <p:tags r:id="rId5"/>
              </p:custDataLst>
            </p:nvPr>
          </p:nvSpPr>
          <p:spPr>
            <a:xfrm>
              <a:off x="900" y="8445"/>
              <a:ext cx="4125" cy="675"/>
            </a:xfrm>
            <a:custGeom>
              <a:avLst/>
              <a:gdLst>
                <a:gd name="sw" fmla="*/ 1 w 4125"/>
                <a:gd name="sh" fmla="*/ 1 h 675"/>
                <a:gd name="mins" fmla="min sw sh"/>
                <a:gd name="dsw" fmla="+- 0 sw mins"/>
                <a:gd name="dsh" fmla="+- 0 sh mins"/>
                <a:gd name="p0x0" fmla="*/ 0 w 4125"/>
                <a:gd name="p0y0" fmla="*/ 0 h 675"/>
                <a:gd name="p0x1" fmla="*/ 4125 w 4125"/>
                <a:gd name="p0y1" fmla="*/ 0 h 675"/>
                <a:gd name="p0x2" fmla="*/ 4125 w 4125"/>
                <a:gd name="p0y2" fmla="*/ 675 h 675"/>
                <a:gd name="p0x3" fmla="*/ 0 w 4125"/>
                <a:gd name="p0y3" fmla="*/ 675 h 675"/>
                <a:gd name="p0x4" fmla="*/ 0 w 4125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6"/>
              </p:custDataLst>
            </p:nvPr>
          </p:nvSpPr>
          <p:spPr>
            <a:xfrm>
              <a:off x="900" y="9105"/>
              <a:ext cx="4125" cy="15"/>
            </a:xfrm>
            <a:custGeom>
              <a:avLst/>
              <a:gdLst>
                <a:gd name="sw" fmla="*/ 1 w 4125"/>
                <a:gd name="sh" fmla="*/ 1 h 15"/>
                <a:gd name="mins" fmla="min sw sh"/>
                <a:gd name="dsw" fmla="+- 0 sw mins"/>
                <a:gd name="dsh" fmla="+- 0 sh mins"/>
                <a:gd name="p0x0" fmla="*/ 4125 w 4125"/>
                <a:gd name="p0y0" fmla="*/ 15 h 15"/>
                <a:gd name="p0x1" fmla="*/ 0 w 4125"/>
                <a:gd name="p0y1" fmla="*/ 15 h 15"/>
                <a:gd name="p0x2" fmla="*/ 0 w 4125"/>
                <a:gd name="p0y2" fmla="*/ 0 h 15"/>
                <a:gd name="p0x3" fmla="*/ 4125 w 4125"/>
                <a:gd name="p0y3" fmla="*/ 0 h 15"/>
                <a:gd name="p0x4" fmla="*/ 4125 w 4125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5" name="任意多边形 54"/>
          <p:cNvSpPr/>
          <p:nvPr>
            <p:custDataLst>
              <p:tags r:id="rId7"/>
            </p:custDataLst>
          </p:nvPr>
        </p:nvSpPr>
        <p:spPr>
          <a:xfrm>
            <a:off x="571500" y="5362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6" name="图片 55" descr="825447e6-a5a8-11f1-9c27-5ea65dc2a8e5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8175" y="5429250"/>
            <a:ext cx="209550" cy="20955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11"/>
            </p:custDataLst>
          </p:nvPr>
        </p:nvSpPr>
        <p:spPr>
          <a:xfrm>
            <a:off x="990600" y="5413058"/>
            <a:ext cx="174538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自己一路走来靠什么</a:t>
            </a:r>
            <a:endParaRPr sz="1350" b="1" spc="27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3381375" y="5362575"/>
            <a:ext cx="2618740" cy="427990"/>
            <a:chOff x="5325" y="8445"/>
            <a:chExt cx="4124" cy="674"/>
          </a:xfrm>
        </p:grpSpPr>
        <p:sp>
          <p:nvSpPr>
            <p:cNvPr id="60" name="任意多边形 59"/>
            <p:cNvSpPr/>
            <p:nvPr>
              <p:custDataLst>
                <p:tags r:id="rId12"/>
              </p:custDataLst>
            </p:nvPr>
          </p:nvSpPr>
          <p:spPr>
            <a:xfrm>
              <a:off x="5325" y="8445"/>
              <a:ext cx="4125" cy="675"/>
            </a:xfrm>
            <a:custGeom>
              <a:avLst/>
              <a:gdLst>
                <a:gd name="sw" fmla="*/ 1 w 4125"/>
                <a:gd name="sh" fmla="*/ 1 h 675"/>
                <a:gd name="mins" fmla="min sw sh"/>
                <a:gd name="dsw" fmla="+- 0 sw mins"/>
                <a:gd name="dsh" fmla="+- 0 sh mins"/>
                <a:gd name="p0x0" fmla="*/ 0 w 4125"/>
                <a:gd name="p0y0" fmla="*/ 0 h 675"/>
                <a:gd name="p0x1" fmla="*/ 4125 w 4125"/>
                <a:gd name="p0y1" fmla="*/ 0 h 675"/>
                <a:gd name="p0x2" fmla="*/ 4125 w 4125"/>
                <a:gd name="p0y2" fmla="*/ 675 h 675"/>
                <a:gd name="p0x3" fmla="*/ 0 w 4125"/>
                <a:gd name="p0y3" fmla="*/ 675 h 675"/>
                <a:gd name="p0x4" fmla="*/ 0 w 4125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13"/>
              </p:custDataLst>
            </p:nvPr>
          </p:nvSpPr>
          <p:spPr>
            <a:xfrm>
              <a:off x="5325" y="9105"/>
              <a:ext cx="4125" cy="15"/>
            </a:xfrm>
            <a:custGeom>
              <a:avLst/>
              <a:gdLst>
                <a:gd name="sw" fmla="*/ 1 w 4125"/>
                <a:gd name="sh" fmla="*/ 1 h 15"/>
                <a:gd name="mins" fmla="min sw sh"/>
                <a:gd name="dsw" fmla="+- 0 sw mins"/>
                <a:gd name="dsh" fmla="+- 0 sh mins"/>
                <a:gd name="p0x0" fmla="*/ 4125 w 4125"/>
                <a:gd name="p0y0" fmla="*/ 15 h 15"/>
                <a:gd name="p0x1" fmla="*/ 0 w 4125"/>
                <a:gd name="p0y1" fmla="*/ 15 h 15"/>
                <a:gd name="p0x2" fmla="*/ 0 w 4125"/>
                <a:gd name="p0y2" fmla="*/ 0 h 15"/>
                <a:gd name="p0x3" fmla="*/ 4125 w 4125"/>
                <a:gd name="p0y3" fmla="*/ 0 h 15"/>
                <a:gd name="p0x4" fmla="*/ 4125 w 4125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3" name="任意多边形 62"/>
          <p:cNvSpPr/>
          <p:nvPr>
            <p:custDataLst>
              <p:tags r:id="rId14"/>
            </p:custDataLst>
          </p:nvPr>
        </p:nvSpPr>
        <p:spPr>
          <a:xfrm>
            <a:off x="3381375" y="5362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4" name="图片 63" descr="82544819-a5a8-11f1-9c27-5ea65dc2a8e5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448050" y="5429250"/>
            <a:ext cx="209550" cy="20955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18"/>
            </p:custDataLst>
          </p:nvPr>
        </p:nvSpPr>
        <p:spPr>
          <a:xfrm>
            <a:off x="3800475" y="5413058"/>
            <a:ext cx="1920259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组织培养自己为了什么</a:t>
            </a:r>
            <a:endParaRPr sz="1350" b="1" spc="27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6191250" y="5362575"/>
            <a:ext cx="2618740" cy="427990"/>
            <a:chOff x="9750" y="8445"/>
            <a:chExt cx="4124" cy="674"/>
          </a:xfrm>
        </p:grpSpPr>
        <p:sp>
          <p:nvSpPr>
            <p:cNvPr id="68" name="任意多边形 67"/>
            <p:cNvSpPr/>
            <p:nvPr>
              <p:custDataLst>
                <p:tags r:id="rId19"/>
              </p:custDataLst>
            </p:nvPr>
          </p:nvSpPr>
          <p:spPr>
            <a:xfrm>
              <a:off x="9750" y="8445"/>
              <a:ext cx="4125" cy="675"/>
            </a:xfrm>
            <a:custGeom>
              <a:avLst/>
              <a:gdLst>
                <a:gd name="sw" fmla="*/ 1 w 4125"/>
                <a:gd name="sh" fmla="*/ 1 h 675"/>
                <a:gd name="mins" fmla="min sw sh"/>
                <a:gd name="dsw" fmla="+- 0 sw mins"/>
                <a:gd name="dsh" fmla="+- 0 sh mins"/>
                <a:gd name="p0x0" fmla="*/ 0 w 4125"/>
                <a:gd name="p0y0" fmla="*/ 0 h 675"/>
                <a:gd name="p0x1" fmla="*/ 4125 w 4125"/>
                <a:gd name="p0y1" fmla="*/ 0 h 675"/>
                <a:gd name="p0x2" fmla="*/ 4125 w 4125"/>
                <a:gd name="p0y2" fmla="*/ 675 h 675"/>
                <a:gd name="p0x3" fmla="*/ 0 w 4125"/>
                <a:gd name="p0y3" fmla="*/ 675 h 675"/>
                <a:gd name="p0x4" fmla="*/ 0 w 4125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20"/>
              </p:custDataLst>
            </p:nvPr>
          </p:nvSpPr>
          <p:spPr>
            <a:xfrm>
              <a:off x="9750" y="9105"/>
              <a:ext cx="4125" cy="15"/>
            </a:xfrm>
            <a:custGeom>
              <a:avLst/>
              <a:gdLst>
                <a:gd name="sw" fmla="*/ 1 w 4125"/>
                <a:gd name="sh" fmla="*/ 1 h 15"/>
                <a:gd name="mins" fmla="min sw sh"/>
                <a:gd name="dsw" fmla="+- 0 sw mins"/>
                <a:gd name="dsh" fmla="+- 0 sh mins"/>
                <a:gd name="p0x0" fmla="*/ 4125 w 4125"/>
                <a:gd name="p0y0" fmla="*/ 15 h 15"/>
                <a:gd name="p0x1" fmla="*/ 0 w 4125"/>
                <a:gd name="p0y1" fmla="*/ 15 h 15"/>
                <a:gd name="p0x2" fmla="*/ 0 w 4125"/>
                <a:gd name="p0y2" fmla="*/ 0 h 15"/>
                <a:gd name="p0x3" fmla="*/ 4125 w 4125"/>
                <a:gd name="p0y3" fmla="*/ 0 h 15"/>
                <a:gd name="p0x4" fmla="*/ 4125 w 4125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" name="任意多边形 70"/>
          <p:cNvSpPr/>
          <p:nvPr>
            <p:custDataLst>
              <p:tags r:id="rId21"/>
            </p:custDataLst>
          </p:nvPr>
        </p:nvSpPr>
        <p:spPr>
          <a:xfrm>
            <a:off x="6191250" y="5362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2" name="图片 71" descr="825448fd-a5a8-11f1-9c27-5ea65dc2a8e5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257925" y="5429250"/>
            <a:ext cx="209550" cy="209550"/>
          </a:xfrm>
          <a:prstGeom prst="rect">
            <a:avLst/>
          </a:prstGeom>
        </p:spPr>
      </p:pic>
      <p:sp>
        <p:nvSpPr>
          <p:cNvPr id="75" name="文本框 74"/>
          <p:cNvSpPr txBox="1"/>
          <p:nvPr>
            <p:custDataLst>
              <p:tags r:id="rId25"/>
            </p:custDataLst>
          </p:nvPr>
        </p:nvSpPr>
        <p:spPr>
          <a:xfrm>
            <a:off x="6610350" y="5413058"/>
            <a:ext cx="174538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手中的权力来自哪里</a:t>
            </a:r>
            <a:endParaRPr sz="1350" b="1" spc="27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9001125" y="5362575"/>
            <a:ext cx="2618740" cy="427990"/>
            <a:chOff x="14175" y="8445"/>
            <a:chExt cx="4124" cy="674"/>
          </a:xfrm>
        </p:grpSpPr>
        <p:sp>
          <p:nvSpPr>
            <p:cNvPr id="76" name="任意多边形 75"/>
            <p:cNvSpPr/>
            <p:nvPr>
              <p:custDataLst>
                <p:tags r:id="rId26"/>
              </p:custDataLst>
            </p:nvPr>
          </p:nvSpPr>
          <p:spPr>
            <a:xfrm>
              <a:off x="14175" y="8445"/>
              <a:ext cx="4125" cy="675"/>
            </a:xfrm>
            <a:custGeom>
              <a:avLst/>
              <a:gdLst>
                <a:gd name="sw" fmla="*/ 1 w 4125"/>
                <a:gd name="sh" fmla="*/ 1 h 675"/>
                <a:gd name="mins" fmla="min sw sh"/>
                <a:gd name="dsw" fmla="+- 0 sw mins"/>
                <a:gd name="dsh" fmla="+- 0 sh mins"/>
                <a:gd name="p0x0" fmla="*/ 0 w 4125"/>
                <a:gd name="p0y0" fmla="*/ 0 h 675"/>
                <a:gd name="p0x1" fmla="*/ 4125 w 4125"/>
                <a:gd name="p0y1" fmla="*/ 0 h 675"/>
                <a:gd name="p0x2" fmla="*/ 4125 w 4125"/>
                <a:gd name="p0y2" fmla="*/ 675 h 675"/>
                <a:gd name="p0x3" fmla="*/ 0 w 4125"/>
                <a:gd name="p0y3" fmla="*/ 675 h 675"/>
                <a:gd name="p0x4" fmla="*/ 0 w 4125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27"/>
              </p:custDataLst>
            </p:nvPr>
          </p:nvSpPr>
          <p:spPr>
            <a:xfrm>
              <a:off x="14175" y="9105"/>
              <a:ext cx="4125" cy="15"/>
            </a:xfrm>
            <a:custGeom>
              <a:avLst/>
              <a:gdLst>
                <a:gd name="sw" fmla="*/ 1 w 4125"/>
                <a:gd name="sh" fmla="*/ 1 h 15"/>
                <a:gd name="mins" fmla="min sw sh"/>
                <a:gd name="dsw" fmla="+- 0 sw mins"/>
                <a:gd name="dsh" fmla="+- 0 sh mins"/>
                <a:gd name="p0x0" fmla="*/ 4125 w 4125"/>
                <a:gd name="p0y0" fmla="*/ 15 h 15"/>
                <a:gd name="p0x1" fmla="*/ 0 w 4125"/>
                <a:gd name="p0y1" fmla="*/ 15 h 15"/>
                <a:gd name="p0x2" fmla="*/ 0 w 4125"/>
                <a:gd name="p0y2" fmla="*/ 0 h 15"/>
                <a:gd name="p0x3" fmla="*/ 4125 w 4125"/>
                <a:gd name="p0y3" fmla="*/ 0 h 15"/>
                <a:gd name="p0x4" fmla="*/ 4125 w 4125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任意多边形 78"/>
          <p:cNvSpPr/>
          <p:nvPr>
            <p:custDataLst>
              <p:tags r:id="rId28"/>
            </p:custDataLst>
          </p:nvPr>
        </p:nvSpPr>
        <p:spPr>
          <a:xfrm>
            <a:off x="9001125" y="53625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0" name="图片 79" descr="825449ce-a5a8-11f1-9c27-5ea65dc2a8e5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9067800" y="5429250"/>
            <a:ext cx="209550" cy="209550"/>
          </a:xfrm>
          <a:prstGeom prst="rect">
            <a:avLst/>
          </a:prstGeom>
        </p:spPr>
      </p:pic>
      <p:sp>
        <p:nvSpPr>
          <p:cNvPr id="83" name="文本框 82"/>
          <p:cNvSpPr txBox="1"/>
          <p:nvPr>
            <p:custDataLst>
              <p:tags r:id="rId32"/>
            </p:custDataLst>
          </p:nvPr>
        </p:nvSpPr>
        <p:spPr>
          <a:xfrm>
            <a:off x="9420225" y="5413058"/>
            <a:ext cx="2269998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 b="1" spc="27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人生真正值得珍惜的是什么</a:t>
            </a:r>
            <a:endParaRPr sz="1350" b="1" spc="27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任意多边形 83"/>
          <p:cNvSpPr/>
          <p:nvPr>
            <p:custDataLst>
              <p:tags r:id="rId33"/>
            </p:custDataLst>
          </p:nvPr>
        </p:nvSpPr>
        <p:spPr>
          <a:xfrm>
            <a:off x="571500" y="6019800"/>
            <a:ext cx="11049000" cy="457200"/>
          </a:xfrm>
          <a:custGeom>
            <a:avLst/>
            <a:gdLst>
              <a:gd name="sw" fmla="*/ 1 w 17400"/>
              <a:gd name="sh" fmla="*/ 1 h 720"/>
              <a:gd name="mins" fmla="min sw sh"/>
              <a:gd name="dsw" fmla="+- 0 sw mins"/>
              <a:gd name="dsh" fmla="+- 0 sh mins"/>
              <a:gd name="p0x0" fmla="*/ 300 w 17400"/>
              <a:gd name="p0y0" fmla="*/ 0 h 720"/>
              <a:gd name="p0x1" fmla="*/ 17100 w 17400"/>
              <a:gd name="p0y1" fmla="*/ 0 h 720"/>
              <a:gd name="p0x2" fmla="*/ 17265 w 17400"/>
              <a:gd name="p0y2" fmla="*/ 0 h 720"/>
              <a:gd name="p0x3" fmla="*/ 17400 w 17400"/>
              <a:gd name="p0y3" fmla="*/ 134 h 720"/>
              <a:gd name="p0x4" fmla="*/ 17400 w 17400"/>
              <a:gd name="p0y4" fmla="*/ 300 h 720"/>
              <a:gd name="p0x5" fmla="*/ 17400 w 17400"/>
              <a:gd name="p0y5" fmla="*/ 420 h 720"/>
              <a:gd name="p0x6" fmla="*/ 17400 w 17400"/>
              <a:gd name="p0y6" fmla="*/ 585 h 720"/>
              <a:gd name="p0x7" fmla="*/ 17265 w 17400"/>
              <a:gd name="p0y7" fmla="*/ 720 h 720"/>
              <a:gd name="p0x8" fmla="*/ 17100 w 17400"/>
              <a:gd name="p0y8" fmla="*/ 720 h 720"/>
              <a:gd name="p0x9" fmla="*/ 300 w 17400"/>
              <a:gd name="p0y9" fmla="*/ 720 h 720"/>
              <a:gd name="p0x10" fmla="*/ 134 w 17400"/>
              <a:gd name="p0y10" fmla="*/ 720 h 720"/>
              <a:gd name="p0x11" fmla="*/ 0 w 17400"/>
              <a:gd name="p0y11" fmla="*/ 585 h 720"/>
              <a:gd name="p0x12" fmla="*/ 0 w 17400"/>
              <a:gd name="p0y12" fmla="*/ 420 h 720"/>
              <a:gd name="p0x13" fmla="*/ 0 w 17400"/>
              <a:gd name="p0y13" fmla="*/ 300 h 720"/>
              <a:gd name="p0x14" fmla="*/ 0 w 17400"/>
              <a:gd name="p0y14" fmla="*/ 134 h 720"/>
              <a:gd name="p0x15" fmla="*/ 134 w 17400"/>
              <a:gd name="p0y15" fmla="*/ 0 h 720"/>
              <a:gd name="p0x16" fmla="*/ 300 w 17400"/>
              <a:gd name="p0y16" fmla="*/ 0 h 7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34"/>
            </p:custDataLst>
          </p:nvPr>
        </p:nvSpPr>
        <p:spPr>
          <a:xfrm>
            <a:off x="762000" y="6195060"/>
            <a:ext cx="10668000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职位有高低，但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清白</a:t>
            </a:r>
            <a:r>
              <a:rPr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永远是最厚重的底色；财富有多少，但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平安</a:t>
            </a:r>
            <a:r>
              <a:rPr b="1"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永远是最宝贵的拥有。</a:t>
            </a:r>
            <a:endParaRPr b="1"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35"/>
            </p:custDataLst>
          </p:nvPr>
        </p:nvSpPr>
        <p:spPr>
          <a:xfrm>
            <a:off x="571500" y="2133600"/>
            <a:ext cx="838200" cy="654685"/>
          </a:xfrm>
          <a:custGeom>
            <a:avLst/>
            <a:gdLst>
              <a:gd name="sw" fmla="*/ 1 w 1320"/>
              <a:gd name="sh" fmla="*/ 1 h 1031"/>
              <a:gd name="mins" fmla="min sw sh"/>
              <a:gd name="dsw" fmla="+- 0 sw mins"/>
              <a:gd name="dsh" fmla="+- 0 sh mins"/>
              <a:gd name="p0x0" fmla="*/ 300 w 1320"/>
              <a:gd name="p0y0" fmla="*/ 0 h 1031"/>
              <a:gd name="p0x1" fmla="*/ 1020 w 1320"/>
              <a:gd name="p0y1" fmla="*/ 0 h 1031"/>
              <a:gd name="p0x2" fmla="*/ 1027 w 1320"/>
              <a:gd name="p0y2" fmla="*/ 0 h 1031"/>
              <a:gd name="p0x3" fmla="*/ 1035 w 1320"/>
              <a:gd name="p0y3" fmla="*/ 0 h 1031"/>
              <a:gd name="p0x4" fmla="*/ 1043 w 1320"/>
              <a:gd name="p0y4" fmla="*/ 0 h 1031"/>
              <a:gd name="p0x5" fmla="*/ 1051 w 1320"/>
              <a:gd name="p0y5" fmla="*/ 1 h 1031"/>
              <a:gd name="p0x6" fmla="*/ 1058 w 1320"/>
              <a:gd name="p0y6" fmla="*/ 2 h 1031"/>
              <a:gd name="p0x7" fmla="*/ 1066 w 1320"/>
              <a:gd name="p0y7" fmla="*/ 3 h 1031"/>
              <a:gd name="p0x8" fmla="*/ 1073 w 1320"/>
              <a:gd name="p0y8" fmla="*/ 4 h 1031"/>
              <a:gd name="p0x9" fmla="*/ 1081 w 1320"/>
              <a:gd name="p0y9" fmla="*/ 6 h 1031"/>
              <a:gd name="p0x10" fmla="*/ 1088 w 1320"/>
              <a:gd name="p0y10" fmla="*/ 7 h 1031"/>
              <a:gd name="p0x11" fmla="*/ 1096 w 1320"/>
              <a:gd name="p0y11" fmla="*/ 9 h 1031"/>
              <a:gd name="p0x12" fmla="*/ 1103 w 1320"/>
              <a:gd name="p0y12" fmla="*/ 11 h 1031"/>
              <a:gd name="p0x13" fmla="*/ 1110 w 1320"/>
              <a:gd name="p0y13" fmla="*/ 13 h 1031"/>
              <a:gd name="p0x14" fmla="*/ 1117 w 1320"/>
              <a:gd name="p0y14" fmla="*/ 16 h 1031"/>
              <a:gd name="p0x15" fmla="*/ 1124 w 1320"/>
              <a:gd name="p0y15" fmla="*/ 18 h 1031"/>
              <a:gd name="p0x16" fmla="*/ 1131 w 1320"/>
              <a:gd name="p0y16" fmla="*/ 21 h 1031"/>
              <a:gd name="p0x17" fmla="*/ 1138 w 1320"/>
              <a:gd name="p0y17" fmla="*/ 24 h 1031"/>
              <a:gd name="p0x18" fmla="*/ 1145 w 1320"/>
              <a:gd name="p0y18" fmla="*/ 27 h 1031"/>
              <a:gd name="p0x19" fmla="*/ 1150 w 1320"/>
              <a:gd name="p0y19" fmla="*/ 29 h 1031"/>
              <a:gd name="p0x20" fmla="*/ 1320 w 1320"/>
              <a:gd name="p0y20" fmla="*/ 515 h 1031"/>
              <a:gd name="p0x21" fmla="*/ 1150 w 1320"/>
              <a:gd name="p0y21" fmla="*/ 1001 h 1031"/>
              <a:gd name="p0x22" fmla="*/ 1145 w 1320"/>
              <a:gd name="p0y22" fmla="*/ 1003 h 1031"/>
              <a:gd name="p0x23" fmla="*/ 1138 w 1320"/>
              <a:gd name="p0y23" fmla="*/ 1006 h 1031"/>
              <a:gd name="p0x24" fmla="*/ 1131 w 1320"/>
              <a:gd name="p0y24" fmla="*/ 1009 h 1031"/>
              <a:gd name="p0x25" fmla="*/ 1124 w 1320"/>
              <a:gd name="p0y25" fmla="*/ 1012 h 1031"/>
              <a:gd name="p0x26" fmla="*/ 1117 w 1320"/>
              <a:gd name="p0y26" fmla="*/ 1014 h 1031"/>
              <a:gd name="p0x27" fmla="*/ 1110 w 1320"/>
              <a:gd name="p0y27" fmla="*/ 1017 h 1031"/>
              <a:gd name="p0x28" fmla="*/ 1103 w 1320"/>
              <a:gd name="p0y28" fmla="*/ 1019 h 1031"/>
              <a:gd name="p0x29" fmla="*/ 1096 w 1320"/>
              <a:gd name="p0y29" fmla="*/ 1021 h 1031"/>
              <a:gd name="p0x30" fmla="*/ 1088 w 1320"/>
              <a:gd name="p0y30" fmla="*/ 1023 h 1031"/>
              <a:gd name="p0x31" fmla="*/ 1081 w 1320"/>
              <a:gd name="p0y31" fmla="*/ 1024 h 1031"/>
              <a:gd name="p0x32" fmla="*/ 1073 w 1320"/>
              <a:gd name="p0y32" fmla="*/ 1026 h 1031"/>
              <a:gd name="p0x33" fmla="*/ 1066 w 1320"/>
              <a:gd name="p0y33" fmla="*/ 1027 h 1031"/>
              <a:gd name="p0x34" fmla="*/ 1058 w 1320"/>
              <a:gd name="p0y34" fmla="*/ 1028 h 1031"/>
              <a:gd name="p0x35" fmla="*/ 1051 w 1320"/>
              <a:gd name="p0y35" fmla="*/ 1029 h 1031"/>
              <a:gd name="p0x36" fmla="*/ 1043 w 1320"/>
              <a:gd name="p0y36" fmla="*/ 1030 h 1031"/>
              <a:gd name="p0x37" fmla="*/ 1035 w 1320"/>
              <a:gd name="p0y37" fmla="*/ 1030 h 1031"/>
              <a:gd name="p0x38" fmla="*/ 1027 w 1320"/>
              <a:gd name="p0y38" fmla="*/ 1031 h 1031"/>
              <a:gd name="p0x39" fmla="*/ 1020 w 1320"/>
              <a:gd name="p0y39" fmla="*/ 1031 h 1031"/>
              <a:gd name="p0x40" fmla="*/ 300 w 1320"/>
              <a:gd name="p0y40" fmla="*/ 1031 h 1031"/>
              <a:gd name="p0x41" fmla="*/ 292 w 1320"/>
              <a:gd name="p0y41" fmla="*/ 1031 h 1031"/>
              <a:gd name="p0x42" fmla="*/ 284 w 1320"/>
              <a:gd name="p0y42" fmla="*/ 1030 h 1031"/>
              <a:gd name="p0x43" fmla="*/ 276 w 1320"/>
              <a:gd name="p0y43" fmla="*/ 1030 h 1031"/>
              <a:gd name="p0x44" fmla="*/ 268 w 1320"/>
              <a:gd name="p0y44" fmla="*/ 1029 h 1031"/>
              <a:gd name="p0x45" fmla="*/ 261 w 1320"/>
              <a:gd name="p0y45" fmla="*/ 1028 h 1031"/>
              <a:gd name="p0x46" fmla="*/ 253 w 1320"/>
              <a:gd name="p0y46" fmla="*/ 1027 h 1031"/>
              <a:gd name="p0x47" fmla="*/ 246 w 1320"/>
              <a:gd name="p0y47" fmla="*/ 1026 h 1031"/>
              <a:gd name="p0x48" fmla="*/ 238 w 1320"/>
              <a:gd name="p0y48" fmla="*/ 1024 h 1031"/>
              <a:gd name="p0x49" fmla="*/ 231 w 1320"/>
              <a:gd name="p0y49" fmla="*/ 1023 h 1031"/>
              <a:gd name="p0x50" fmla="*/ 223 w 1320"/>
              <a:gd name="p0y50" fmla="*/ 1021 h 1031"/>
              <a:gd name="p0x51" fmla="*/ 216 w 1320"/>
              <a:gd name="p0y51" fmla="*/ 1019 h 1031"/>
              <a:gd name="p0x52" fmla="*/ 209 w 1320"/>
              <a:gd name="p0y52" fmla="*/ 1017 h 1031"/>
              <a:gd name="p0x53" fmla="*/ 202 w 1320"/>
              <a:gd name="p0y53" fmla="*/ 1014 h 1031"/>
              <a:gd name="p0x54" fmla="*/ 195 w 1320"/>
              <a:gd name="p0y54" fmla="*/ 1012 h 1031"/>
              <a:gd name="p0x55" fmla="*/ 188 w 1320"/>
              <a:gd name="p0y55" fmla="*/ 1009 h 1031"/>
              <a:gd name="p0x56" fmla="*/ 181 w 1320"/>
              <a:gd name="p0y56" fmla="*/ 1006 h 1031"/>
              <a:gd name="p0x57" fmla="*/ 174 w 1320"/>
              <a:gd name="p0y57" fmla="*/ 1003 h 1031"/>
              <a:gd name="p0x58" fmla="*/ 168 w 1320"/>
              <a:gd name="p0y58" fmla="*/ 1000 h 1031"/>
              <a:gd name="p0x59" fmla="*/ 161 w 1320"/>
              <a:gd name="p0y59" fmla="*/ 997 h 1031"/>
              <a:gd name="p0x60" fmla="*/ 154 w 1320"/>
              <a:gd name="p0y60" fmla="*/ 993 h 1031"/>
              <a:gd name="p0x61" fmla="*/ 148 w 1320"/>
              <a:gd name="p0y61" fmla="*/ 990 h 1031"/>
              <a:gd name="p0x62" fmla="*/ 142 w 1320"/>
              <a:gd name="p0y62" fmla="*/ 986 h 1031"/>
              <a:gd name="p0x63" fmla="*/ 136 w 1320"/>
              <a:gd name="p0y63" fmla="*/ 982 h 1031"/>
              <a:gd name="p0x64" fmla="*/ 129 w 1320"/>
              <a:gd name="p0y64" fmla="*/ 978 h 1031"/>
              <a:gd name="p0x65" fmla="*/ 124 w 1320"/>
              <a:gd name="p0y65" fmla="*/ 974 h 1031"/>
              <a:gd name="p0x66" fmla="*/ 118 w 1320"/>
              <a:gd name="p0y66" fmla="*/ 969 h 1031"/>
              <a:gd name="p0x67" fmla="*/ 112 w 1320"/>
              <a:gd name="p0y67" fmla="*/ 965 h 1031"/>
              <a:gd name="p0x68" fmla="*/ 106 w 1320"/>
              <a:gd name="p0y68" fmla="*/ 960 h 1031"/>
              <a:gd name="p0x69" fmla="*/ 101 w 1320"/>
              <a:gd name="p0y69" fmla="*/ 955 h 1031"/>
              <a:gd name="p0x70" fmla="*/ 95 w 1320"/>
              <a:gd name="p0y70" fmla="*/ 950 h 1031"/>
              <a:gd name="p0x71" fmla="*/ 90 w 1320"/>
              <a:gd name="p0y71" fmla="*/ 945 h 1031"/>
              <a:gd name="p0x72" fmla="*/ 85 w 1320"/>
              <a:gd name="p0y72" fmla="*/ 940 h 1031"/>
              <a:gd name="p0x73" fmla="*/ 80 w 1320"/>
              <a:gd name="p0y73" fmla="*/ 935 h 1031"/>
              <a:gd name="p0x74" fmla="*/ 75 w 1320"/>
              <a:gd name="p0y74" fmla="*/ 930 h 1031"/>
              <a:gd name="p0x75" fmla="*/ 70 w 1320"/>
              <a:gd name="p0y75" fmla="*/ 924 h 1031"/>
              <a:gd name="p0x76" fmla="*/ 65 w 1320"/>
              <a:gd name="p0y76" fmla="*/ 918 h 1031"/>
              <a:gd name="p0x77" fmla="*/ 61 w 1320"/>
              <a:gd name="p0y77" fmla="*/ 913 h 1031"/>
              <a:gd name="p0x78" fmla="*/ 57 w 1320"/>
              <a:gd name="p0y78" fmla="*/ 907 h 1031"/>
              <a:gd name="p0x79" fmla="*/ 52 w 1320"/>
              <a:gd name="p0y79" fmla="*/ 901 h 1031"/>
              <a:gd name="p0x80" fmla="*/ 48 w 1320"/>
              <a:gd name="p0y80" fmla="*/ 895 h 1031"/>
              <a:gd name="p0x81" fmla="*/ 44 w 1320"/>
              <a:gd name="p0y81" fmla="*/ 888 h 1031"/>
              <a:gd name="p0x82" fmla="*/ 40 w 1320"/>
              <a:gd name="p0y82" fmla="*/ 882 h 1031"/>
              <a:gd name="p0x83" fmla="*/ 37 w 1320"/>
              <a:gd name="p0y83" fmla="*/ 876 h 1031"/>
              <a:gd name="p0x84" fmla="*/ 33 w 1320"/>
              <a:gd name="p0y84" fmla="*/ 869 h 1031"/>
              <a:gd name="p0x85" fmla="*/ 30 w 1320"/>
              <a:gd name="p0y85" fmla="*/ 863 h 1031"/>
              <a:gd name="p0x86" fmla="*/ 27 w 1320"/>
              <a:gd name="p0y86" fmla="*/ 856 h 1031"/>
              <a:gd name="p0x87" fmla="*/ 24 w 1320"/>
              <a:gd name="p0y87" fmla="*/ 849 h 1031"/>
              <a:gd name="p0x88" fmla="*/ 21 w 1320"/>
              <a:gd name="p0y88" fmla="*/ 842 h 1031"/>
              <a:gd name="p0x89" fmla="*/ 18 w 1320"/>
              <a:gd name="p0y89" fmla="*/ 835 h 1031"/>
              <a:gd name="p0x90" fmla="*/ 16 w 1320"/>
              <a:gd name="p0y90" fmla="*/ 828 h 1031"/>
              <a:gd name="p0x91" fmla="*/ 13 w 1320"/>
              <a:gd name="p0y91" fmla="*/ 821 h 1031"/>
              <a:gd name="p0x92" fmla="*/ 11 w 1320"/>
              <a:gd name="p0y92" fmla="*/ 814 h 1031"/>
              <a:gd name="p0x93" fmla="*/ 9 w 1320"/>
              <a:gd name="p0y93" fmla="*/ 807 h 1031"/>
              <a:gd name="p0x94" fmla="*/ 7 w 1320"/>
              <a:gd name="p0y94" fmla="*/ 800 h 1031"/>
              <a:gd name="p0x95" fmla="*/ 6 w 1320"/>
              <a:gd name="p0y95" fmla="*/ 792 h 1031"/>
              <a:gd name="p0x96" fmla="*/ 4 w 1320"/>
              <a:gd name="p0y96" fmla="*/ 785 h 1031"/>
              <a:gd name="p0x97" fmla="*/ 3 w 1320"/>
              <a:gd name="p0y97" fmla="*/ 777 h 1031"/>
              <a:gd name="p0x98" fmla="*/ 2 w 1320"/>
              <a:gd name="p0y98" fmla="*/ 770 h 1031"/>
              <a:gd name="p0x99" fmla="*/ 1 w 1320"/>
              <a:gd name="p0y99" fmla="*/ 762 h 1031"/>
              <a:gd name="p0x100" fmla="*/ 0 w 1320"/>
              <a:gd name="p0y100" fmla="*/ 754 h 1031"/>
              <a:gd name="p0x101" fmla="*/ 0 w 1320"/>
              <a:gd name="p0y101" fmla="*/ 746 h 1031"/>
              <a:gd name="p0x102" fmla="*/ 0 w 1320"/>
              <a:gd name="p0y102" fmla="*/ 739 h 1031"/>
              <a:gd name="p0x103" fmla="*/ 0 w 1320"/>
              <a:gd name="p0y103" fmla="*/ 731 h 1031"/>
              <a:gd name="p0x104" fmla="*/ 0 w 1320"/>
              <a:gd name="p0y104" fmla="*/ 300 h 1031"/>
              <a:gd name="p0x105" fmla="*/ 0 w 1320"/>
              <a:gd name="p0y105" fmla="*/ 292 h 1031"/>
              <a:gd name="p0x106" fmla="*/ 0 w 1320"/>
              <a:gd name="p0y106" fmla="*/ 284 h 1031"/>
              <a:gd name="p0x107" fmla="*/ 0 w 1320"/>
              <a:gd name="p0y107" fmla="*/ 276 h 1031"/>
              <a:gd name="p0x108" fmla="*/ 1 w 1320"/>
              <a:gd name="p0y108" fmla="*/ 268 h 1031"/>
              <a:gd name="p0x109" fmla="*/ 2 w 1320"/>
              <a:gd name="p0y109" fmla="*/ 261 h 1031"/>
              <a:gd name="p0x110" fmla="*/ 3 w 1320"/>
              <a:gd name="p0y110" fmla="*/ 253 h 1031"/>
              <a:gd name="p0x111" fmla="*/ 4 w 1320"/>
              <a:gd name="p0y111" fmla="*/ 246 h 1031"/>
              <a:gd name="p0x112" fmla="*/ 6 w 1320"/>
              <a:gd name="p0y112" fmla="*/ 238 h 1031"/>
              <a:gd name="p0x113" fmla="*/ 7 w 1320"/>
              <a:gd name="p0y113" fmla="*/ 231 h 1031"/>
              <a:gd name="p0x114" fmla="*/ 9 w 1320"/>
              <a:gd name="p0y114" fmla="*/ 223 h 1031"/>
              <a:gd name="p0x115" fmla="*/ 11 w 1320"/>
              <a:gd name="p0y115" fmla="*/ 216 h 1031"/>
              <a:gd name="p0x116" fmla="*/ 13 w 1320"/>
              <a:gd name="p0y116" fmla="*/ 209 h 1031"/>
              <a:gd name="p0x117" fmla="*/ 16 w 1320"/>
              <a:gd name="p0y117" fmla="*/ 202 h 1031"/>
              <a:gd name="p0x118" fmla="*/ 18 w 1320"/>
              <a:gd name="p0y118" fmla="*/ 195 h 1031"/>
              <a:gd name="p0x119" fmla="*/ 21 w 1320"/>
              <a:gd name="p0y119" fmla="*/ 188 h 1031"/>
              <a:gd name="p0x120" fmla="*/ 24 w 1320"/>
              <a:gd name="p0y120" fmla="*/ 181 h 1031"/>
              <a:gd name="p0x121" fmla="*/ 27 w 1320"/>
              <a:gd name="p0y121" fmla="*/ 174 h 1031"/>
              <a:gd name="p0x122" fmla="*/ 30 w 1320"/>
              <a:gd name="p0y122" fmla="*/ 168 h 1031"/>
              <a:gd name="p0x123" fmla="*/ 33 w 1320"/>
              <a:gd name="p0y123" fmla="*/ 161 h 1031"/>
              <a:gd name="p0x124" fmla="*/ 37 w 1320"/>
              <a:gd name="p0y124" fmla="*/ 154 h 1031"/>
              <a:gd name="p0x125" fmla="*/ 40 w 1320"/>
              <a:gd name="p0y125" fmla="*/ 148 h 1031"/>
              <a:gd name="p0x126" fmla="*/ 44 w 1320"/>
              <a:gd name="p0y126" fmla="*/ 142 h 1031"/>
              <a:gd name="p0x127" fmla="*/ 48 w 1320"/>
              <a:gd name="p0y127" fmla="*/ 136 h 1031"/>
              <a:gd name="p0x128" fmla="*/ 52 w 1320"/>
              <a:gd name="p0y128" fmla="*/ 129 h 1031"/>
              <a:gd name="p0x129" fmla="*/ 57 w 1320"/>
              <a:gd name="p0y129" fmla="*/ 124 h 1031"/>
              <a:gd name="p0x130" fmla="*/ 61 w 1320"/>
              <a:gd name="p0y130" fmla="*/ 118 h 1031"/>
              <a:gd name="p0x131" fmla="*/ 65 w 1320"/>
              <a:gd name="p0y131" fmla="*/ 112 h 1031"/>
              <a:gd name="p0x132" fmla="*/ 70 w 1320"/>
              <a:gd name="p0y132" fmla="*/ 106 h 1031"/>
              <a:gd name="p0x133" fmla="*/ 75 w 1320"/>
              <a:gd name="p0y133" fmla="*/ 101 h 1031"/>
              <a:gd name="p0x134" fmla="*/ 80 w 1320"/>
              <a:gd name="p0y134" fmla="*/ 95 h 1031"/>
              <a:gd name="p0x135" fmla="*/ 85 w 1320"/>
              <a:gd name="p0y135" fmla="*/ 90 h 1031"/>
              <a:gd name="p0x136" fmla="*/ 90 w 1320"/>
              <a:gd name="p0y136" fmla="*/ 85 h 1031"/>
              <a:gd name="p0x137" fmla="*/ 95 w 1320"/>
              <a:gd name="p0y137" fmla="*/ 80 h 1031"/>
              <a:gd name="p0x138" fmla="*/ 101 w 1320"/>
              <a:gd name="p0y138" fmla="*/ 75 h 1031"/>
              <a:gd name="p0x139" fmla="*/ 106 w 1320"/>
              <a:gd name="p0y139" fmla="*/ 70 h 1031"/>
              <a:gd name="p0x140" fmla="*/ 112 w 1320"/>
              <a:gd name="p0y140" fmla="*/ 65 h 1031"/>
              <a:gd name="p0x141" fmla="*/ 118 w 1320"/>
              <a:gd name="p0y141" fmla="*/ 61 h 1031"/>
              <a:gd name="p0x142" fmla="*/ 124 w 1320"/>
              <a:gd name="p0y142" fmla="*/ 57 h 1031"/>
              <a:gd name="p0x143" fmla="*/ 129 w 1320"/>
              <a:gd name="p0y143" fmla="*/ 52 h 1031"/>
              <a:gd name="p0x144" fmla="*/ 136 w 1320"/>
              <a:gd name="p0y144" fmla="*/ 48 h 1031"/>
              <a:gd name="p0x145" fmla="*/ 142 w 1320"/>
              <a:gd name="p0y145" fmla="*/ 44 h 1031"/>
              <a:gd name="p0x146" fmla="*/ 148 w 1320"/>
              <a:gd name="p0y146" fmla="*/ 40 h 1031"/>
              <a:gd name="p0x147" fmla="*/ 154 w 1320"/>
              <a:gd name="p0y147" fmla="*/ 37 h 1031"/>
              <a:gd name="p0x148" fmla="*/ 161 w 1320"/>
              <a:gd name="p0y148" fmla="*/ 33 h 1031"/>
              <a:gd name="p0x149" fmla="*/ 168 w 1320"/>
              <a:gd name="p0y149" fmla="*/ 30 h 1031"/>
              <a:gd name="p0x150" fmla="*/ 174 w 1320"/>
              <a:gd name="p0y150" fmla="*/ 27 h 1031"/>
              <a:gd name="p0x151" fmla="*/ 181 w 1320"/>
              <a:gd name="p0y151" fmla="*/ 24 h 1031"/>
              <a:gd name="p0x152" fmla="*/ 188 w 1320"/>
              <a:gd name="p0y152" fmla="*/ 21 h 1031"/>
              <a:gd name="p0x153" fmla="*/ 195 w 1320"/>
              <a:gd name="p0y153" fmla="*/ 18 h 1031"/>
              <a:gd name="p0x154" fmla="*/ 202 w 1320"/>
              <a:gd name="p0y154" fmla="*/ 16 h 1031"/>
              <a:gd name="p0x155" fmla="*/ 209 w 1320"/>
              <a:gd name="p0y155" fmla="*/ 13 h 1031"/>
              <a:gd name="p0x156" fmla="*/ 216 w 1320"/>
              <a:gd name="p0y156" fmla="*/ 11 h 1031"/>
              <a:gd name="p0x157" fmla="*/ 223 w 1320"/>
              <a:gd name="p0y157" fmla="*/ 9 h 1031"/>
              <a:gd name="p0x158" fmla="*/ 231 w 1320"/>
              <a:gd name="p0y158" fmla="*/ 7 h 1031"/>
              <a:gd name="p0x159" fmla="*/ 238 w 1320"/>
              <a:gd name="p0y159" fmla="*/ 6 h 1031"/>
              <a:gd name="p0x160" fmla="*/ 246 w 1320"/>
              <a:gd name="p0y160" fmla="*/ 4 h 1031"/>
              <a:gd name="p0x161" fmla="*/ 253 w 1320"/>
              <a:gd name="p0y161" fmla="*/ 3 h 1031"/>
              <a:gd name="p0x162" fmla="*/ 261 w 1320"/>
              <a:gd name="p0y162" fmla="*/ 2 h 1031"/>
              <a:gd name="p0x163" fmla="*/ 268 w 1320"/>
              <a:gd name="p0y163" fmla="*/ 1 h 1031"/>
              <a:gd name="p0x164" fmla="*/ 276 w 1320"/>
              <a:gd name="p0y164" fmla="*/ 0 h 1031"/>
              <a:gd name="p0x165" fmla="*/ 284 w 1320"/>
              <a:gd name="p0y165" fmla="*/ 0 h 1031"/>
              <a:gd name="p0x166" fmla="*/ 292 w 1320"/>
              <a:gd name="p0y166" fmla="*/ 0 h 1031"/>
              <a:gd name="p0x167" fmla="*/ 300 w 1320"/>
              <a:gd name="p0y167" fmla="*/ 0 h 103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36"/>
            </p:custDataLst>
          </p:nvPr>
        </p:nvSpPr>
        <p:spPr>
          <a:xfrm>
            <a:off x="685581" y="2272903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 </a:t>
            </a:r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</a:t>
            </a:r>
            <a:endParaRPr lang="zh-CN" altLang="en-US" sz="1050" b="1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7"/>
            </p:custDataLst>
          </p:nvPr>
        </p:nvSpPr>
        <p:spPr>
          <a:xfrm>
            <a:off x="761924" y="2449116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初阶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38"/>
            </p:custDataLst>
          </p:nvPr>
        </p:nvSpPr>
        <p:spPr>
          <a:xfrm>
            <a:off x="1566545" y="2138045"/>
            <a:ext cx="5243830" cy="645160"/>
          </a:xfrm>
          <a:custGeom>
            <a:avLst/>
            <a:gdLst>
              <a:gd name="sw" fmla="*/ 1 w 8257"/>
              <a:gd name="sh" fmla="*/ 1 h 1016"/>
              <a:gd name="mins" fmla="min sw sh"/>
              <a:gd name="dsw" fmla="+- 0 sw mins"/>
              <a:gd name="dsh" fmla="+- 0 sh mins"/>
              <a:gd name="p0x0" fmla="*/ 300 w 8257"/>
              <a:gd name="p0y0" fmla="*/ 0 h 1016"/>
              <a:gd name="p0x1" fmla="*/ 7957 w 8257"/>
              <a:gd name="p0y1" fmla="*/ 0 h 1016"/>
              <a:gd name="p0x2" fmla="*/ 8123 w 8257"/>
              <a:gd name="p0y2" fmla="*/ 0 h 1016"/>
              <a:gd name="p0x3" fmla="*/ 8257 w 8257"/>
              <a:gd name="p0y3" fmla="*/ 134 h 1016"/>
              <a:gd name="p0x4" fmla="*/ 8257 w 8257"/>
              <a:gd name="p0y4" fmla="*/ 300 h 1016"/>
              <a:gd name="p0x5" fmla="*/ 8257 w 8257"/>
              <a:gd name="p0y5" fmla="*/ 716 h 1016"/>
              <a:gd name="p0x6" fmla="*/ 8257 w 8257"/>
              <a:gd name="p0y6" fmla="*/ 881 h 1016"/>
              <a:gd name="p0x7" fmla="*/ 8123 w 8257"/>
              <a:gd name="p0y7" fmla="*/ 1016 h 1016"/>
              <a:gd name="p0x8" fmla="*/ 7957 w 8257"/>
              <a:gd name="p0y8" fmla="*/ 1016 h 1016"/>
              <a:gd name="p0x9" fmla="*/ 300 w 8257"/>
              <a:gd name="p0y9" fmla="*/ 1016 h 1016"/>
              <a:gd name="p0x10" fmla="*/ 134 w 8257"/>
              <a:gd name="p0y10" fmla="*/ 1016 h 1016"/>
              <a:gd name="p0x11" fmla="*/ 0 w 8257"/>
              <a:gd name="p0y11" fmla="*/ 881 h 1016"/>
              <a:gd name="p0x12" fmla="*/ 0 w 8257"/>
              <a:gd name="p0y12" fmla="*/ 716 h 1016"/>
              <a:gd name="p0x13" fmla="*/ 0 w 8257"/>
              <a:gd name="p0y13" fmla="*/ 300 h 1016"/>
              <a:gd name="p0x14" fmla="*/ 0 w 8257"/>
              <a:gd name="p0y14" fmla="*/ 134 h 1016"/>
              <a:gd name="p0x15" fmla="*/ 134 w 8257"/>
              <a:gd name="p0y15" fmla="*/ 0 h 1016"/>
              <a:gd name="p0x16" fmla="*/ 300 w 8257"/>
              <a:gd name="p0y16" fmla="*/ 0 h 101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39"/>
            </p:custDataLst>
          </p:nvPr>
        </p:nvSpPr>
        <p:spPr>
          <a:xfrm>
            <a:off x="1724025" y="2193522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觉得没事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40"/>
            </p:custDataLst>
          </p:nvPr>
        </p:nvSpPr>
        <p:spPr>
          <a:xfrm>
            <a:off x="1724025" y="2468623"/>
            <a:ext cx="49291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起初不以为意，放松警惕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41"/>
            </p:custDataLst>
          </p:nvPr>
        </p:nvSpPr>
        <p:spPr>
          <a:xfrm>
            <a:off x="571500" y="2940685"/>
            <a:ext cx="838200" cy="654685"/>
          </a:xfrm>
          <a:custGeom>
            <a:avLst/>
            <a:gdLst>
              <a:gd name="sw" fmla="*/ 1 w 1320"/>
              <a:gd name="sh" fmla="*/ 1 h 1031"/>
              <a:gd name="mins" fmla="min sw sh"/>
              <a:gd name="dsw" fmla="+- 0 sw mins"/>
              <a:gd name="dsh" fmla="+- 0 sh mins"/>
              <a:gd name="p0x0" fmla="*/ 300 w 1320"/>
              <a:gd name="p0y0" fmla="*/ 0 h 1031"/>
              <a:gd name="p0x1" fmla="*/ 1020 w 1320"/>
              <a:gd name="p0y1" fmla="*/ 0 h 1031"/>
              <a:gd name="p0x2" fmla="*/ 1027 w 1320"/>
              <a:gd name="p0y2" fmla="*/ 0 h 1031"/>
              <a:gd name="p0x3" fmla="*/ 1035 w 1320"/>
              <a:gd name="p0y3" fmla="*/ 0 h 1031"/>
              <a:gd name="p0x4" fmla="*/ 1043 w 1320"/>
              <a:gd name="p0y4" fmla="*/ 0 h 1031"/>
              <a:gd name="p0x5" fmla="*/ 1051 w 1320"/>
              <a:gd name="p0y5" fmla="*/ 1 h 1031"/>
              <a:gd name="p0x6" fmla="*/ 1058 w 1320"/>
              <a:gd name="p0y6" fmla="*/ 2 h 1031"/>
              <a:gd name="p0x7" fmla="*/ 1066 w 1320"/>
              <a:gd name="p0y7" fmla="*/ 3 h 1031"/>
              <a:gd name="p0x8" fmla="*/ 1073 w 1320"/>
              <a:gd name="p0y8" fmla="*/ 4 h 1031"/>
              <a:gd name="p0x9" fmla="*/ 1081 w 1320"/>
              <a:gd name="p0y9" fmla="*/ 6 h 1031"/>
              <a:gd name="p0x10" fmla="*/ 1088 w 1320"/>
              <a:gd name="p0y10" fmla="*/ 7 h 1031"/>
              <a:gd name="p0x11" fmla="*/ 1096 w 1320"/>
              <a:gd name="p0y11" fmla="*/ 9 h 1031"/>
              <a:gd name="p0x12" fmla="*/ 1103 w 1320"/>
              <a:gd name="p0y12" fmla="*/ 11 h 1031"/>
              <a:gd name="p0x13" fmla="*/ 1110 w 1320"/>
              <a:gd name="p0y13" fmla="*/ 13 h 1031"/>
              <a:gd name="p0x14" fmla="*/ 1117 w 1320"/>
              <a:gd name="p0y14" fmla="*/ 16 h 1031"/>
              <a:gd name="p0x15" fmla="*/ 1124 w 1320"/>
              <a:gd name="p0y15" fmla="*/ 18 h 1031"/>
              <a:gd name="p0x16" fmla="*/ 1131 w 1320"/>
              <a:gd name="p0y16" fmla="*/ 21 h 1031"/>
              <a:gd name="p0x17" fmla="*/ 1138 w 1320"/>
              <a:gd name="p0y17" fmla="*/ 24 h 1031"/>
              <a:gd name="p0x18" fmla="*/ 1145 w 1320"/>
              <a:gd name="p0y18" fmla="*/ 27 h 1031"/>
              <a:gd name="p0x19" fmla="*/ 1150 w 1320"/>
              <a:gd name="p0y19" fmla="*/ 29 h 1031"/>
              <a:gd name="p0x20" fmla="*/ 1320 w 1320"/>
              <a:gd name="p0y20" fmla="*/ 515 h 1031"/>
              <a:gd name="p0x21" fmla="*/ 1150 w 1320"/>
              <a:gd name="p0y21" fmla="*/ 1001 h 1031"/>
              <a:gd name="p0x22" fmla="*/ 1145 w 1320"/>
              <a:gd name="p0y22" fmla="*/ 1003 h 1031"/>
              <a:gd name="p0x23" fmla="*/ 1138 w 1320"/>
              <a:gd name="p0y23" fmla="*/ 1006 h 1031"/>
              <a:gd name="p0x24" fmla="*/ 1131 w 1320"/>
              <a:gd name="p0y24" fmla="*/ 1009 h 1031"/>
              <a:gd name="p0x25" fmla="*/ 1124 w 1320"/>
              <a:gd name="p0y25" fmla="*/ 1012 h 1031"/>
              <a:gd name="p0x26" fmla="*/ 1117 w 1320"/>
              <a:gd name="p0y26" fmla="*/ 1014 h 1031"/>
              <a:gd name="p0x27" fmla="*/ 1110 w 1320"/>
              <a:gd name="p0y27" fmla="*/ 1017 h 1031"/>
              <a:gd name="p0x28" fmla="*/ 1103 w 1320"/>
              <a:gd name="p0y28" fmla="*/ 1019 h 1031"/>
              <a:gd name="p0x29" fmla="*/ 1096 w 1320"/>
              <a:gd name="p0y29" fmla="*/ 1021 h 1031"/>
              <a:gd name="p0x30" fmla="*/ 1088 w 1320"/>
              <a:gd name="p0y30" fmla="*/ 1023 h 1031"/>
              <a:gd name="p0x31" fmla="*/ 1081 w 1320"/>
              <a:gd name="p0y31" fmla="*/ 1024 h 1031"/>
              <a:gd name="p0x32" fmla="*/ 1073 w 1320"/>
              <a:gd name="p0y32" fmla="*/ 1026 h 1031"/>
              <a:gd name="p0x33" fmla="*/ 1066 w 1320"/>
              <a:gd name="p0y33" fmla="*/ 1027 h 1031"/>
              <a:gd name="p0x34" fmla="*/ 1058 w 1320"/>
              <a:gd name="p0y34" fmla="*/ 1028 h 1031"/>
              <a:gd name="p0x35" fmla="*/ 1051 w 1320"/>
              <a:gd name="p0y35" fmla="*/ 1029 h 1031"/>
              <a:gd name="p0x36" fmla="*/ 1043 w 1320"/>
              <a:gd name="p0y36" fmla="*/ 1030 h 1031"/>
              <a:gd name="p0x37" fmla="*/ 1035 w 1320"/>
              <a:gd name="p0y37" fmla="*/ 1030 h 1031"/>
              <a:gd name="p0x38" fmla="*/ 1027 w 1320"/>
              <a:gd name="p0y38" fmla="*/ 1031 h 1031"/>
              <a:gd name="p0x39" fmla="*/ 1020 w 1320"/>
              <a:gd name="p0y39" fmla="*/ 1031 h 1031"/>
              <a:gd name="p0x40" fmla="*/ 300 w 1320"/>
              <a:gd name="p0y40" fmla="*/ 1031 h 1031"/>
              <a:gd name="p0x41" fmla="*/ 292 w 1320"/>
              <a:gd name="p0y41" fmla="*/ 1031 h 1031"/>
              <a:gd name="p0x42" fmla="*/ 284 w 1320"/>
              <a:gd name="p0y42" fmla="*/ 1030 h 1031"/>
              <a:gd name="p0x43" fmla="*/ 276 w 1320"/>
              <a:gd name="p0y43" fmla="*/ 1030 h 1031"/>
              <a:gd name="p0x44" fmla="*/ 268 w 1320"/>
              <a:gd name="p0y44" fmla="*/ 1029 h 1031"/>
              <a:gd name="p0x45" fmla="*/ 261 w 1320"/>
              <a:gd name="p0y45" fmla="*/ 1028 h 1031"/>
              <a:gd name="p0x46" fmla="*/ 253 w 1320"/>
              <a:gd name="p0y46" fmla="*/ 1027 h 1031"/>
              <a:gd name="p0x47" fmla="*/ 246 w 1320"/>
              <a:gd name="p0y47" fmla="*/ 1026 h 1031"/>
              <a:gd name="p0x48" fmla="*/ 238 w 1320"/>
              <a:gd name="p0y48" fmla="*/ 1024 h 1031"/>
              <a:gd name="p0x49" fmla="*/ 231 w 1320"/>
              <a:gd name="p0y49" fmla="*/ 1023 h 1031"/>
              <a:gd name="p0x50" fmla="*/ 223 w 1320"/>
              <a:gd name="p0y50" fmla="*/ 1021 h 1031"/>
              <a:gd name="p0x51" fmla="*/ 216 w 1320"/>
              <a:gd name="p0y51" fmla="*/ 1019 h 1031"/>
              <a:gd name="p0x52" fmla="*/ 209 w 1320"/>
              <a:gd name="p0y52" fmla="*/ 1017 h 1031"/>
              <a:gd name="p0x53" fmla="*/ 202 w 1320"/>
              <a:gd name="p0y53" fmla="*/ 1014 h 1031"/>
              <a:gd name="p0x54" fmla="*/ 195 w 1320"/>
              <a:gd name="p0y54" fmla="*/ 1012 h 1031"/>
              <a:gd name="p0x55" fmla="*/ 188 w 1320"/>
              <a:gd name="p0y55" fmla="*/ 1009 h 1031"/>
              <a:gd name="p0x56" fmla="*/ 181 w 1320"/>
              <a:gd name="p0y56" fmla="*/ 1006 h 1031"/>
              <a:gd name="p0x57" fmla="*/ 174 w 1320"/>
              <a:gd name="p0y57" fmla="*/ 1003 h 1031"/>
              <a:gd name="p0x58" fmla="*/ 168 w 1320"/>
              <a:gd name="p0y58" fmla="*/ 1000 h 1031"/>
              <a:gd name="p0x59" fmla="*/ 161 w 1320"/>
              <a:gd name="p0y59" fmla="*/ 997 h 1031"/>
              <a:gd name="p0x60" fmla="*/ 154 w 1320"/>
              <a:gd name="p0y60" fmla="*/ 993 h 1031"/>
              <a:gd name="p0x61" fmla="*/ 148 w 1320"/>
              <a:gd name="p0y61" fmla="*/ 990 h 1031"/>
              <a:gd name="p0x62" fmla="*/ 142 w 1320"/>
              <a:gd name="p0y62" fmla="*/ 986 h 1031"/>
              <a:gd name="p0x63" fmla="*/ 136 w 1320"/>
              <a:gd name="p0y63" fmla="*/ 982 h 1031"/>
              <a:gd name="p0x64" fmla="*/ 129 w 1320"/>
              <a:gd name="p0y64" fmla="*/ 978 h 1031"/>
              <a:gd name="p0x65" fmla="*/ 124 w 1320"/>
              <a:gd name="p0y65" fmla="*/ 974 h 1031"/>
              <a:gd name="p0x66" fmla="*/ 118 w 1320"/>
              <a:gd name="p0y66" fmla="*/ 969 h 1031"/>
              <a:gd name="p0x67" fmla="*/ 112 w 1320"/>
              <a:gd name="p0y67" fmla="*/ 965 h 1031"/>
              <a:gd name="p0x68" fmla="*/ 106 w 1320"/>
              <a:gd name="p0y68" fmla="*/ 960 h 1031"/>
              <a:gd name="p0x69" fmla="*/ 101 w 1320"/>
              <a:gd name="p0y69" fmla="*/ 955 h 1031"/>
              <a:gd name="p0x70" fmla="*/ 95 w 1320"/>
              <a:gd name="p0y70" fmla="*/ 950 h 1031"/>
              <a:gd name="p0x71" fmla="*/ 90 w 1320"/>
              <a:gd name="p0y71" fmla="*/ 945 h 1031"/>
              <a:gd name="p0x72" fmla="*/ 85 w 1320"/>
              <a:gd name="p0y72" fmla="*/ 940 h 1031"/>
              <a:gd name="p0x73" fmla="*/ 80 w 1320"/>
              <a:gd name="p0y73" fmla="*/ 935 h 1031"/>
              <a:gd name="p0x74" fmla="*/ 75 w 1320"/>
              <a:gd name="p0y74" fmla="*/ 930 h 1031"/>
              <a:gd name="p0x75" fmla="*/ 70 w 1320"/>
              <a:gd name="p0y75" fmla="*/ 924 h 1031"/>
              <a:gd name="p0x76" fmla="*/ 65 w 1320"/>
              <a:gd name="p0y76" fmla="*/ 918 h 1031"/>
              <a:gd name="p0x77" fmla="*/ 61 w 1320"/>
              <a:gd name="p0y77" fmla="*/ 913 h 1031"/>
              <a:gd name="p0x78" fmla="*/ 57 w 1320"/>
              <a:gd name="p0y78" fmla="*/ 907 h 1031"/>
              <a:gd name="p0x79" fmla="*/ 52 w 1320"/>
              <a:gd name="p0y79" fmla="*/ 901 h 1031"/>
              <a:gd name="p0x80" fmla="*/ 48 w 1320"/>
              <a:gd name="p0y80" fmla="*/ 895 h 1031"/>
              <a:gd name="p0x81" fmla="*/ 44 w 1320"/>
              <a:gd name="p0y81" fmla="*/ 888 h 1031"/>
              <a:gd name="p0x82" fmla="*/ 40 w 1320"/>
              <a:gd name="p0y82" fmla="*/ 882 h 1031"/>
              <a:gd name="p0x83" fmla="*/ 37 w 1320"/>
              <a:gd name="p0y83" fmla="*/ 876 h 1031"/>
              <a:gd name="p0x84" fmla="*/ 33 w 1320"/>
              <a:gd name="p0y84" fmla="*/ 869 h 1031"/>
              <a:gd name="p0x85" fmla="*/ 30 w 1320"/>
              <a:gd name="p0y85" fmla="*/ 863 h 1031"/>
              <a:gd name="p0x86" fmla="*/ 27 w 1320"/>
              <a:gd name="p0y86" fmla="*/ 856 h 1031"/>
              <a:gd name="p0x87" fmla="*/ 24 w 1320"/>
              <a:gd name="p0y87" fmla="*/ 849 h 1031"/>
              <a:gd name="p0x88" fmla="*/ 21 w 1320"/>
              <a:gd name="p0y88" fmla="*/ 842 h 1031"/>
              <a:gd name="p0x89" fmla="*/ 18 w 1320"/>
              <a:gd name="p0y89" fmla="*/ 835 h 1031"/>
              <a:gd name="p0x90" fmla="*/ 16 w 1320"/>
              <a:gd name="p0y90" fmla="*/ 828 h 1031"/>
              <a:gd name="p0x91" fmla="*/ 13 w 1320"/>
              <a:gd name="p0y91" fmla="*/ 821 h 1031"/>
              <a:gd name="p0x92" fmla="*/ 11 w 1320"/>
              <a:gd name="p0y92" fmla="*/ 814 h 1031"/>
              <a:gd name="p0x93" fmla="*/ 9 w 1320"/>
              <a:gd name="p0y93" fmla="*/ 807 h 1031"/>
              <a:gd name="p0x94" fmla="*/ 7 w 1320"/>
              <a:gd name="p0y94" fmla="*/ 800 h 1031"/>
              <a:gd name="p0x95" fmla="*/ 6 w 1320"/>
              <a:gd name="p0y95" fmla="*/ 792 h 1031"/>
              <a:gd name="p0x96" fmla="*/ 4 w 1320"/>
              <a:gd name="p0y96" fmla="*/ 785 h 1031"/>
              <a:gd name="p0x97" fmla="*/ 3 w 1320"/>
              <a:gd name="p0y97" fmla="*/ 777 h 1031"/>
              <a:gd name="p0x98" fmla="*/ 2 w 1320"/>
              <a:gd name="p0y98" fmla="*/ 770 h 1031"/>
              <a:gd name="p0x99" fmla="*/ 1 w 1320"/>
              <a:gd name="p0y99" fmla="*/ 762 h 1031"/>
              <a:gd name="p0x100" fmla="*/ 0 w 1320"/>
              <a:gd name="p0y100" fmla="*/ 754 h 1031"/>
              <a:gd name="p0x101" fmla="*/ 0 w 1320"/>
              <a:gd name="p0y101" fmla="*/ 746 h 1031"/>
              <a:gd name="p0x102" fmla="*/ 0 w 1320"/>
              <a:gd name="p0y102" fmla="*/ 739 h 1031"/>
              <a:gd name="p0x103" fmla="*/ 0 w 1320"/>
              <a:gd name="p0y103" fmla="*/ 731 h 1031"/>
              <a:gd name="p0x104" fmla="*/ 0 w 1320"/>
              <a:gd name="p0y104" fmla="*/ 300 h 1031"/>
              <a:gd name="p0x105" fmla="*/ 0 w 1320"/>
              <a:gd name="p0y105" fmla="*/ 292 h 1031"/>
              <a:gd name="p0x106" fmla="*/ 0 w 1320"/>
              <a:gd name="p0y106" fmla="*/ 284 h 1031"/>
              <a:gd name="p0x107" fmla="*/ 0 w 1320"/>
              <a:gd name="p0y107" fmla="*/ 276 h 1031"/>
              <a:gd name="p0x108" fmla="*/ 1 w 1320"/>
              <a:gd name="p0y108" fmla="*/ 268 h 1031"/>
              <a:gd name="p0x109" fmla="*/ 2 w 1320"/>
              <a:gd name="p0y109" fmla="*/ 261 h 1031"/>
              <a:gd name="p0x110" fmla="*/ 3 w 1320"/>
              <a:gd name="p0y110" fmla="*/ 253 h 1031"/>
              <a:gd name="p0x111" fmla="*/ 4 w 1320"/>
              <a:gd name="p0y111" fmla="*/ 246 h 1031"/>
              <a:gd name="p0x112" fmla="*/ 6 w 1320"/>
              <a:gd name="p0y112" fmla="*/ 238 h 1031"/>
              <a:gd name="p0x113" fmla="*/ 7 w 1320"/>
              <a:gd name="p0y113" fmla="*/ 231 h 1031"/>
              <a:gd name="p0x114" fmla="*/ 9 w 1320"/>
              <a:gd name="p0y114" fmla="*/ 223 h 1031"/>
              <a:gd name="p0x115" fmla="*/ 11 w 1320"/>
              <a:gd name="p0y115" fmla="*/ 216 h 1031"/>
              <a:gd name="p0x116" fmla="*/ 13 w 1320"/>
              <a:gd name="p0y116" fmla="*/ 209 h 1031"/>
              <a:gd name="p0x117" fmla="*/ 16 w 1320"/>
              <a:gd name="p0y117" fmla="*/ 202 h 1031"/>
              <a:gd name="p0x118" fmla="*/ 18 w 1320"/>
              <a:gd name="p0y118" fmla="*/ 195 h 1031"/>
              <a:gd name="p0x119" fmla="*/ 21 w 1320"/>
              <a:gd name="p0y119" fmla="*/ 188 h 1031"/>
              <a:gd name="p0x120" fmla="*/ 24 w 1320"/>
              <a:gd name="p0y120" fmla="*/ 181 h 1031"/>
              <a:gd name="p0x121" fmla="*/ 27 w 1320"/>
              <a:gd name="p0y121" fmla="*/ 174 h 1031"/>
              <a:gd name="p0x122" fmla="*/ 30 w 1320"/>
              <a:gd name="p0y122" fmla="*/ 168 h 1031"/>
              <a:gd name="p0x123" fmla="*/ 33 w 1320"/>
              <a:gd name="p0y123" fmla="*/ 161 h 1031"/>
              <a:gd name="p0x124" fmla="*/ 37 w 1320"/>
              <a:gd name="p0y124" fmla="*/ 154 h 1031"/>
              <a:gd name="p0x125" fmla="*/ 40 w 1320"/>
              <a:gd name="p0y125" fmla="*/ 148 h 1031"/>
              <a:gd name="p0x126" fmla="*/ 44 w 1320"/>
              <a:gd name="p0y126" fmla="*/ 142 h 1031"/>
              <a:gd name="p0x127" fmla="*/ 48 w 1320"/>
              <a:gd name="p0y127" fmla="*/ 136 h 1031"/>
              <a:gd name="p0x128" fmla="*/ 52 w 1320"/>
              <a:gd name="p0y128" fmla="*/ 129 h 1031"/>
              <a:gd name="p0x129" fmla="*/ 57 w 1320"/>
              <a:gd name="p0y129" fmla="*/ 124 h 1031"/>
              <a:gd name="p0x130" fmla="*/ 61 w 1320"/>
              <a:gd name="p0y130" fmla="*/ 118 h 1031"/>
              <a:gd name="p0x131" fmla="*/ 65 w 1320"/>
              <a:gd name="p0y131" fmla="*/ 112 h 1031"/>
              <a:gd name="p0x132" fmla="*/ 70 w 1320"/>
              <a:gd name="p0y132" fmla="*/ 106 h 1031"/>
              <a:gd name="p0x133" fmla="*/ 75 w 1320"/>
              <a:gd name="p0y133" fmla="*/ 101 h 1031"/>
              <a:gd name="p0x134" fmla="*/ 80 w 1320"/>
              <a:gd name="p0y134" fmla="*/ 95 h 1031"/>
              <a:gd name="p0x135" fmla="*/ 85 w 1320"/>
              <a:gd name="p0y135" fmla="*/ 90 h 1031"/>
              <a:gd name="p0x136" fmla="*/ 90 w 1320"/>
              <a:gd name="p0y136" fmla="*/ 85 h 1031"/>
              <a:gd name="p0x137" fmla="*/ 95 w 1320"/>
              <a:gd name="p0y137" fmla="*/ 80 h 1031"/>
              <a:gd name="p0x138" fmla="*/ 101 w 1320"/>
              <a:gd name="p0y138" fmla="*/ 75 h 1031"/>
              <a:gd name="p0x139" fmla="*/ 106 w 1320"/>
              <a:gd name="p0y139" fmla="*/ 70 h 1031"/>
              <a:gd name="p0x140" fmla="*/ 112 w 1320"/>
              <a:gd name="p0y140" fmla="*/ 65 h 1031"/>
              <a:gd name="p0x141" fmla="*/ 118 w 1320"/>
              <a:gd name="p0y141" fmla="*/ 61 h 1031"/>
              <a:gd name="p0x142" fmla="*/ 124 w 1320"/>
              <a:gd name="p0y142" fmla="*/ 57 h 1031"/>
              <a:gd name="p0x143" fmla="*/ 129 w 1320"/>
              <a:gd name="p0y143" fmla="*/ 52 h 1031"/>
              <a:gd name="p0x144" fmla="*/ 136 w 1320"/>
              <a:gd name="p0y144" fmla="*/ 48 h 1031"/>
              <a:gd name="p0x145" fmla="*/ 142 w 1320"/>
              <a:gd name="p0y145" fmla="*/ 44 h 1031"/>
              <a:gd name="p0x146" fmla="*/ 148 w 1320"/>
              <a:gd name="p0y146" fmla="*/ 40 h 1031"/>
              <a:gd name="p0x147" fmla="*/ 154 w 1320"/>
              <a:gd name="p0y147" fmla="*/ 37 h 1031"/>
              <a:gd name="p0x148" fmla="*/ 161 w 1320"/>
              <a:gd name="p0y148" fmla="*/ 33 h 1031"/>
              <a:gd name="p0x149" fmla="*/ 168 w 1320"/>
              <a:gd name="p0y149" fmla="*/ 30 h 1031"/>
              <a:gd name="p0x150" fmla="*/ 174 w 1320"/>
              <a:gd name="p0y150" fmla="*/ 27 h 1031"/>
              <a:gd name="p0x151" fmla="*/ 181 w 1320"/>
              <a:gd name="p0y151" fmla="*/ 24 h 1031"/>
              <a:gd name="p0x152" fmla="*/ 188 w 1320"/>
              <a:gd name="p0y152" fmla="*/ 21 h 1031"/>
              <a:gd name="p0x153" fmla="*/ 195 w 1320"/>
              <a:gd name="p0y153" fmla="*/ 18 h 1031"/>
              <a:gd name="p0x154" fmla="*/ 202 w 1320"/>
              <a:gd name="p0y154" fmla="*/ 16 h 1031"/>
              <a:gd name="p0x155" fmla="*/ 209 w 1320"/>
              <a:gd name="p0y155" fmla="*/ 13 h 1031"/>
              <a:gd name="p0x156" fmla="*/ 216 w 1320"/>
              <a:gd name="p0y156" fmla="*/ 11 h 1031"/>
              <a:gd name="p0x157" fmla="*/ 223 w 1320"/>
              <a:gd name="p0y157" fmla="*/ 9 h 1031"/>
              <a:gd name="p0x158" fmla="*/ 231 w 1320"/>
              <a:gd name="p0y158" fmla="*/ 7 h 1031"/>
              <a:gd name="p0x159" fmla="*/ 238 w 1320"/>
              <a:gd name="p0y159" fmla="*/ 6 h 1031"/>
              <a:gd name="p0x160" fmla="*/ 246 w 1320"/>
              <a:gd name="p0y160" fmla="*/ 4 h 1031"/>
              <a:gd name="p0x161" fmla="*/ 253 w 1320"/>
              <a:gd name="p0y161" fmla="*/ 3 h 1031"/>
              <a:gd name="p0x162" fmla="*/ 261 w 1320"/>
              <a:gd name="p0y162" fmla="*/ 2 h 1031"/>
              <a:gd name="p0x163" fmla="*/ 268 w 1320"/>
              <a:gd name="p0y163" fmla="*/ 1 h 1031"/>
              <a:gd name="p0x164" fmla="*/ 276 w 1320"/>
              <a:gd name="p0y164" fmla="*/ 0 h 1031"/>
              <a:gd name="p0x165" fmla="*/ 284 w 1320"/>
              <a:gd name="p0y165" fmla="*/ 0 h 1031"/>
              <a:gd name="p0x166" fmla="*/ 292 w 1320"/>
              <a:gd name="p0y166" fmla="*/ 0 h 1031"/>
              <a:gd name="p0x167" fmla="*/ 300 w 1320"/>
              <a:gd name="p0y167" fmla="*/ 0 h 103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42"/>
            </p:custDataLst>
          </p:nvPr>
        </p:nvSpPr>
        <p:spPr>
          <a:xfrm>
            <a:off x="685581" y="3080147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2 </a:t>
            </a:r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</a:t>
            </a:r>
            <a:endParaRPr lang="zh-CN" altLang="en-US" sz="1050" b="1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43"/>
            </p:custDataLst>
          </p:nvPr>
        </p:nvSpPr>
        <p:spPr>
          <a:xfrm>
            <a:off x="761924" y="3256359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中阶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44"/>
            </p:custDataLst>
          </p:nvPr>
        </p:nvSpPr>
        <p:spPr>
          <a:xfrm>
            <a:off x="1566545" y="2945130"/>
            <a:ext cx="5243830" cy="645795"/>
          </a:xfrm>
          <a:custGeom>
            <a:avLst/>
            <a:gdLst>
              <a:gd name="sw" fmla="*/ 1 w 8257"/>
              <a:gd name="sh" fmla="*/ 1 h 1016"/>
              <a:gd name="mins" fmla="min sw sh"/>
              <a:gd name="dsw" fmla="+- 0 sw mins"/>
              <a:gd name="dsh" fmla="+- 0 sh mins"/>
              <a:gd name="p0x0" fmla="*/ 300 w 8257"/>
              <a:gd name="p0y0" fmla="*/ 0 h 1016"/>
              <a:gd name="p0x1" fmla="*/ 7957 w 8257"/>
              <a:gd name="p0y1" fmla="*/ 0 h 1016"/>
              <a:gd name="p0x2" fmla="*/ 8123 w 8257"/>
              <a:gd name="p0y2" fmla="*/ 0 h 1016"/>
              <a:gd name="p0x3" fmla="*/ 8257 w 8257"/>
              <a:gd name="p0y3" fmla="*/ 134 h 1016"/>
              <a:gd name="p0x4" fmla="*/ 8257 w 8257"/>
              <a:gd name="p0y4" fmla="*/ 300 h 1016"/>
              <a:gd name="p0x5" fmla="*/ 8257 w 8257"/>
              <a:gd name="p0y5" fmla="*/ 716 h 1016"/>
              <a:gd name="p0x6" fmla="*/ 8257 w 8257"/>
              <a:gd name="p0y6" fmla="*/ 881 h 1016"/>
              <a:gd name="p0x7" fmla="*/ 8123 w 8257"/>
              <a:gd name="p0y7" fmla="*/ 1016 h 1016"/>
              <a:gd name="p0x8" fmla="*/ 7957 w 8257"/>
              <a:gd name="p0y8" fmla="*/ 1016 h 1016"/>
              <a:gd name="p0x9" fmla="*/ 300 w 8257"/>
              <a:gd name="p0y9" fmla="*/ 1016 h 1016"/>
              <a:gd name="p0x10" fmla="*/ 134 w 8257"/>
              <a:gd name="p0y10" fmla="*/ 1016 h 1016"/>
              <a:gd name="p0x11" fmla="*/ 0 w 8257"/>
              <a:gd name="p0y11" fmla="*/ 881 h 1016"/>
              <a:gd name="p0x12" fmla="*/ 0 w 8257"/>
              <a:gd name="p0y12" fmla="*/ 716 h 1016"/>
              <a:gd name="p0x13" fmla="*/ 0 w 8257"/>
              <a:gd name="p0y13" fmla="*/ 300 h 1016"/>
              <a:gd name="p0x14" fmla="*/ 0 w 8257"/>
              <a:gd name="p0y14" fmla="*/ 134 h 1016"/>
              <a:gd name="p0x15" fmla="*/ 134 w 8257"/>
              <a:gd name="p0y15" fmla="*/ 0 h 1016"/>
              <a:gd name="p0x16" fmla="*/ 300 w 8257"/>
              <a:gd name="p0y16" fmla="*/ 0 h 101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45"/>
            </p:custDataLst>
          </p:nvPr>
        </p:nvSpPr>
        <p:spPr>
          <a:xfrm>
            <a:off x="1724025" y="300076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习以为常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46"/>
            </p:custDataLst>
          </p:nvPr>
        </p:nvSpPr>
        <p:spPr>
          <a:xfrm>
            <a:off x="1724025" y="3275867"/>
            <a:ext cx="49291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逐渐习惯，界限模糊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47"/>
            </p:custDataLst>
          </p:nvPr>
        </p:nvSpPr>
        <p:spPr>
          <a:xfrm>
            <a:off x="571500" y="3747770"/>
            <a:ext cx="838200" cy="654685"/>
          </a:xfrm>
          <a:custGeom>
            <a:avLst/>
            <a:gdLst>
              <a:gd name="sw" fmla="*/ 1 w 1320"/>
              <a:gd name="sh" fmla="*/ 1 h 1031"/>
              <a:gd name="mins" fmla="min sw sh"/>
              <a:gd name="dsw" fmla="+- 0 sw mins"/>
              <a:gd name="dsh" fmla="+- 0 sh mins"/>
              <a:gd name="p0x0" fmla="*/ 300 w 1320"/>
              <a:gd name="p0y0" fmla="*/ 0 h 1031"/>
              <a:gd name="p0x1" fmla="*/ 1020 w 1320"/>
              <a:gd name="p0y1" fmla="*/ 0 h 1031"/>
              <a:gd name="p0x2" fmla="*/ 1027 w 1320"/>
              <a:gd name="p0y2" fmla="*/ 0 h 1031"/>
              <a:gd name="p0x3" fmla="*/ 1035 w 1320"/>
              <a:gd name="p0y3" fmla="*/ 0 h 1031"/>
              <a:gd name="p0x4" fmla="*/ 1043 w 1320"/>
              <a:gd name="p0y4" fmla="*/ 0 h 1031"/>
              <a:gd name="p0x5" fmla="*/ 1051 w 1320"/>
              <a:gd name="p0y5" fmla="*/ 1 h 1031"/>
              <a:gd name="p0x6" fmla="*/ 1058 w 1320"/>
              <a:gd name="p0y6" fmla="*/ 2 h 1031"/>
              <a:gd name="p0x7" fmla="*/ 1066 w 1320"/>
              <a:gd name="p0y7" fmla="*/ 3 h 1031"/>
              <a:gd name="p0x8" fmla="*/ 1073 w 1320"/>
              <a:gd name="p0y8" fmla="*/ 4 h 1031"/>
              <a:gd name="p0x9" fmla="*/ 1081 w 1320"/>
              <a:gd name="p0y9" fmla="*/ 6 h 1031"/>
              <a:gd name="p0x10" fmla="*/ 1088 w 1320"/>
              <a:gd name="p0y10" fmla="*/ 7 h 1031"/>
              <a:gd name="p0x11" fmla="*/ 1096 w 1320"/>
              <a:gd name="p0y11" fmla="*/ 9 h 1031"/>
              <a:gd name="p0x12" fmla="*/ 1103 w 1320"/>
              <a:gd name="p0y12" fmla="*/ 11 h 1031"/>
              <a:gd name="p0x13" fmla="*/ 1110 w 1320"/>
              <a:gd name="p0y13" fmla="*/ 13 h 1031"/>
              <a:gd name="p0x14" fmla="*/ 1117 w 1320"/>
              <a:gd name="p0y14" fmla="*/ 16 h 1031"/>
              <a:gd name="p0x15" fmla="*/ 1124 w 1320"/>
              <a:gd name="p0y15" fmla="*/ 18 h 1031"/>
              <a:gd name="p0x16" fmla="*/ 1131 w 1320"/>
              <a:gd name="p0y16" fmla="*/ 21 h 1031"/>
              <a:gd name="p0x17" fmla="*/ 1138 w 1320"/>
              <a:gd name="p0y17" fmla="*/ 24 h 1031"/>
              <a:gd name="p0x18" fmla="*/ 1145 w 1320"/>
              <a:gd name="p0y18" fmla="*/ 27 h 1031"/>
              <a:gd name="p0x19" fmla="*/ 1150 w 1320"/>
              <a:gd name="p0y19" fmla="*/ 29 h 1031"/>
              <a:gd name="p0x20" fmla="*/ 1320 w 1320"/>
              <a:gd name="p0y20" fmla="*/ 515 h 1031"/>
              <a:gd name="p0x21" fmla="*/ 1150 w 1320"/>
              <a:gd name="p0y21" fmla="*/ 1001 h 1031"/>
              <a:gd name="p0x22" fmla="*/ 1145 w 1320"/>
              <a:gd name="p0y22" fmla="*/ 1003 h 1031"/>
              <a:gd name="p0x23" fmla="*/ 1138 w 1320"/>
              <a:gd name="p0y23" fmla="*/ 1006 h 1031"/>
              <a:gd name="p0x24" fmla="*/ 1131 w 1320"/>
              <a:gd name="p0y24" fmla="*/ 1009 h 1031"/>
              <a:gd name="p0x25" fmla="*/ 1124 w 1320"/>
              <a:gd name="p0y25" fmla="*/ 1012 h 1031"/>
              <a:gd name="p0x26" fmla="*/ 1117 w 1320"/>
              <a:gd name="p0y26" fmla="*/ 1014 h 1031"/>
              <a:gd name="p0x27" fmla="*/ 1110 w 1320"/>
              <a:gd name="p0y27" fmla="*/ 1017 h 1031"/>
              <a:gd name="p0x28" fmla="*/ 1103 w 1320"/>
              <a:gd name="p0y28" fmla="*/ 1019 h 1031"/>
              <a:gd name="p0x29" fmla="*/ 1096 w 1320"/>
              <a:gd name="p0y29" fmla="*/ 1021 h 1031"/>
              <a:gd name="p0x30" fmla="*/ 1088 w 1320"/>
              <a:gd name="p0y30" fmla="*/ 1023 h 1031"/>
              <a:gd name="p0x31" fmla="*/ 1081 w 1320"/>
              <a:gd name="p0y31" fmla="*/ 1024 h 1031"/>
              <a:gd name="p0x32" fmla="*/ 1073 w 1320"/>
              <a:gd name="p0y32" fmla="*/ 1026 h 1031"/>
              <a:gd name="p0x33" fmla="*/ 1066 w 1320"/>
              <a:gd name="p0y33" fmla="*/ 1027 h 1031"/>
              <a:gd name="p0x34" fmla="*/ 1058 w 1320"/>
              <a:gd name="p0y34" fmla="*/ 1028 h 1031"/>
              <a:gd name="p0x35" fmla="*/ 1051 w 1320"/>
              <a:gd name="p0y35" fmla="*/ 1029 h 1031"/>
              <a:gd name="p0x36" fmla="*/ 1043 w 1320"/>
              <a:gd name="p0y36" fmla="*/ 1030 h 1031"/>
              <a:gd name="p0x37" fmla="*/ 1035 w 1320"/>
              <a:gd name="p0y37" fmla="*/ 1030 h 1031"/>
              <a:gd name="p0x38" fmla="*/ 1027 w 1320"/>
              <a:gd name="p0y38" fmla="*/ 1031 h 1031"/>
              <a:gd name="p0x39" fmla="*/ 1020 w 1320"/>
              <a:gd name="p0y39" fmla="*/ 1031 h 1031"/>
              <a:gd name="p0x40" fmla="*/ 300 w 1320"/>
              <a:gd name="p0y40" fmla="*/ 1031 h 1031"/>
              <a:gd name="p0x41" fmla="*/ 292 w 1320"/>
              <a:gd name="p0y41" fmla="*/ 1031 h 1031"/>
              <a:gd name="p0x42" fmla="*/ 284 w 1320"/>
              <a:gd name="p0y42" fmla="*/ 1030 h 1031"/>
              <a:gd name="p0x43" fmla="*/ 276 w 1320"/>
              <a:gd name="p0y43" fmla="*/ 1030 h 1031"/>
              <a:gd name="p0x44" fmla="*/ 268 w 1320"/>
              <a:gd name="p0y44" fmla="*/ 1029 h 1031"/>
              <a:gd name="p0x45" fmla="*/ 261 w 1320"/>
              <a:gd name="p0y45" fmla="*/ 1028 h 1031"/>
              <a:gd name="p0x46" fmla="*/ 253 w 1320"/>
              <a:gd name="p0y46" fmla="*/ 1027 h 1031"/>
              <a:gd name="p0x47" fmla="*/ 246 w 1320"/>
              <a:gd name="p0y47" fmla="*/ 1026 h 1031"/>
              <a:gd name="p0x48" fmla="*/ 238 w 1320"/>
              <a:gd name="p0y48" fmla="*/ 1024 h 1031"/>
              <a:gd name="p0x49" fmla="*/ 231 w 1320"/>
              <a:gd name="p0y49" fmla="*/ 1023 h 1031"/>
              <a:gd name="p0x50" fmla="*/ 223 w 1320"/>
              <a:gd name="p0y50" fmla="*/ 1021 h 1031"/>
              <a:gd name="p0x51" fmla="*/ 216 w 1320"/>
              <a:gd name="p0y51" fmla="*/ 1019 h 1031"/>
              <a:gd name="p0x52" fmla="*/ 209 w 1320"/>
              <a:gd name="p0y52" fmla="*/ 1017 h 1031"/>
              <a:gd name="p0x53" fmla="*/ 202 w 1320"/>
              <a:gd name="p0y53" fmla="*/ 1014 h 1031"/>
              <a:gd name="p0x54" fmla="*/ 195 w 1320"/>
              <a:gd name="p0y54" fmla="*/ 1012 h 1031"/>
              <a:gd name="p0x55" fmla="*/ 188 w 1320"/>
              <a:gd name="p0y55" fmla="*/ 1009 h 1031"/>
              <a:gd name="p0x56" fmla="*/ 181 w 1320"/>
              <a:gd name="p0y56" fmla="*/ 1006 h 1031"/>
              <a:gd name="p0x57" fmla="*/ 174 w 1320"/>
              <a:gd name="p0y57" fmla="*/ 1003 h 1031"/>
              <a:gd name="p0x58" fmla="*/ 168 w 1320"/>
              <a:gd name="p0y58" fmla="*/ 1000 h 1031"/>
              <a:gd name="p0x59" fmla="*/ 161 w 1320"/>
              <a:gd name="p0y59" fmla="*/ 997 h 1031"/>
              <a:gd name="p0x60" fmla="*/ 154 w 1320"/>
              <a:gd name="p0y60" fmla="*/ 993 h 1031"/>
              <a:gd name="p0x61" fmla="*/ 148 w 1320"/>
              <a:gd name="p0y61" fmla="*/ 990 h 1031"/>
              <a:gd name="p0x62" fmla="*/ 142 w 1320"/>
              <a:gd name="p0y62" fmla="*/ 986 h 1031"/>
              <a:gd name="p0x63" fmla="*/ 136 w 1320"/>
              <a:gd name="p0y63" fmla="*/ 982 h 1031"/>
              <a:gd name="p0x64" fmla="*/ 129 w 1320"/>
              <a:gd name="p0y64" fmla="*/ 978 h 1031"/>
              <a:gd name="p0x65" fmla="*/ 124 w 1320"/>
              <a:gd name="p0y65" fmla="*/ 974 h 1031"/>
              <a:gd name="p0x66" fmla="*/ 118 w 1320"/>
              <a:gd name="p0y66" fmla="*/ 969 h 1031"/>
              <a:gd name="p0x67" fmla="*/ 112 w 1320"/>
              <a:gd name="p0y67" fmla="*/ 965 h 1031"/>
              <a:gd name="p0x68" fmla="*/ 106 w 1320"/>
              <a:gd name="p0y68" fmla="*/ 960 h 1031"/>
              <a:gd name="p0x69" fmla="*/ 101 w 1320"/>
              <a:gd name="p0y69" fmla="*/ 955 h 1031"/>
              <a:gd name="p0x70" fmla="*/ 95 w 1320"/>
              <a:gd name="p0y70" fmla="*/ 950 h 1031"/>
              <a:gd name="p0x71" fmla="*/ 90 w 1320"/>
              <a:gd name="p0y71" fmla="*/ 945 h 1031"/>
              <a:gd name="p0x72" fmla="*/ 85 w 1320"/>
              <a:gd name="p0y72" fmla="*/ 940 h 1031"/>
              <a:gd name="p0x73" fmla="*/ 80 w 1320"/>
              <a:gd name="p0y73" fmla="*/ 935 h 1031"/>
              <a:gd name="p0x74" fmla="*/ 75 w 1320"/>
              <a:gd name="p0y74" fmla="*/ 930 h 1031"/>
              <a:gd name="p0x75" fmla="*/ 70 w 1320"/>
              <a:gd name="p0y75" fmla="*/ 924 h 1031"/>
              <a:gd name="p0x76" fmla="*/ 65 w 1320"/>
              <a:gd name="p0y76" fmla="*/ 918 h 1031"/>
              <a:gd name="p0x77" fmla="*/ 61 w 1320"/>
              <a:gd name="p0y77" fmla="*/ 913 h 1031"/>
              <a:gd name="p0x78" fmla="*/ 57 w 1320"/>
              <a:gd name="p0y78" fmla="*/ 907 h 1031"/>
              <a:gd name="p0x79" fmla="*/ 52 w 1320"/>
              <a:gd name="p0y79" fmla="*/ 901 h 1031"/>
              <a:gd name="p0x80" fmla="*/ 48 w 1320"/>
              <a:gd name="p0y80" fmla="*/ 895 h 1031"/>
              <a:gd name="p0x81" fmla="*/ 44 w 1320"/>
              <a:gd name="p0y81" fmla="*/ 888 h 1031"/>
              <a:gd name="p0x82" fmla="*/ 40 w 1320"/>
              <a:gd name="p0y82" fmla="*/ 882 h 1031"/>
              <a:gd name="p0x83" fmla="*/ 37 w 1320"/>
              <a:gd name="p0y83" fmla="*/ 876 h 1031"/>
              <a:gd name="p0x84" fmla="*/ 33 w 1320"/>
              <a:gd name="p0y84" fmla="*/ 869 h 1031"/>
              <a:gd name="p0x85" fmla="*/ 30 w 1320"/>
              <a:gd name="p0y85" fmla="*/ 863 h 1031"/>
              <a:gd name="p0x86" fmla="*/ 27 w 1320"/>
              <a:gd name="p0y86" fmla="*/ 856 h 1031"/>
              <a:gd name="p0x87" fmla="*/ 24 w 1320"/>
              <a:gd name="p0y87" fmla="*/ 849 h 1031"/>
              <a:gd name="p0x88" fmla="*/ 21 w 1320"/>
              <a:gd name="p0y88" fmla="*/ 842 h 1031"/>
              <a:gd name="p0x89" fmla="*/ 18 w 1320"/>
              <a:gd name="p0y89" fmla="*/ 835 h 1031"/>
              <a:gd name="p0x90" fmla="*/ 16 w 1320"/>
              <a:gd name="p0y90" fmla="*/ 828 h 1031"/>
              <a:gd name="p0x91" fmla="*/ 13 w 1320"/>
              <a:gd name="p0y91" fmla="*/ 821 h 1031"/>
              <a:gd name="p0x92" fmla="*/ 11 w 1320"/>
              <a:gd name="p0y92" fmla="*/ 814 h 1031"/>
              <a:gd name="p0x93" fmla="*/ 9 w 1320"/>
              <a:gd name="p0y93" fmla="*/ 807 h 1031"/>
              <a:gd name="p0x94" fmla="*/ 7 w 1320"/>
              <a:gd name="p0y94" fmla="*/ 800 h 1031"/>
              <a:gd name="p0x95" fmla="*/ 6 w 1320"/>
              <a:gd name="p0y95" fmla="*/ 792 h 1031"/>
              <a:gd name="p0x96" fmla="*/ 4 w 1320"/>
              <a:gd name="p0y96" fmla="*/ 785 h 1031"/>
              <a:gd name="p0x97" fmla="*/ 3 w 1320"/>
              <a:gd name="p0y97" fmla="*/ 777 h 1031"/>
              <a:gd name="p0x98" fmla="*/ 2 w 1320"/>
              <a:gd name="p0y98" fmla="*/ 770 h 1031"/>
              <a:gd name="p0x99" fmla="*/ 1 w 1320"/>
              <a:gd name="p0y99" fmla="*/ 762 h 1031"/>
              <a:gd name="p0x100" fmla="*/ 0 w 1320"/>
              <a:gd name="p0y100" fmla="*/ 754 h 1031"/>
              <a:gd name="p0x101" fmla="*/ 0 w 1320"/>
              <a:gd name="p0y101" fmla="*/ 746 h 1031"/>
              <a:gd name="p0x102" fmla="*/ 0 w 1320"/>
              <a:gd name="p0y102" fmla="*/ 739 h 1031"/>
              <a:gd name="p0x103" fmla="*/ 0 w 1320"/>
              <a:gd name="p0y103" fmla="*/ 731 h 1031"/>
              <a:gd name="p0x104" fmla="*/ 0 w 1320"/>
              <a:gd name="p0y104" fmla="*/ 300 h 1031"/>
              <a:gd name="p0x105" fmla="*/ 0 w 1320"/>
              <a:gd name="p0y105" fmla="*/ 292 h 1031"/>
              <a:gd name="p0x106" fmla="*/ 0 w 1320"/>
              <a:gd name="p0y106" fmla="*/ 284 h 1031"/>
              <a:gd name="p0x107" fmla="*/ 0 w 1320"/>
              <a:gd name="p0y107" fmla="*/ 276 h 1031"/>
              <a:gd name="p0x108" fmla="*/ 1 w 1320"/>
              <a:gd name="p0y108" fmla="*/ 268 h 1031"/>
              <a:gd name="p0x109" fmla="*/ 2 w 1320"/>
              <a:gd name="p0y109" fmla="*/ 261 h 1031"/>
              <a:gd name="p0x110" fmla="*/ 3 w 1320"/>
              <a:gd name="p0y110" fmla="*/ 253 h 1031"/>
              <a:gd name="p0x111" fmla="*/ 4 w 1320"/>
              <a:gd name="p0y111" fmla="*/ 246 h 1031"/>
              <a:gd name="p0x112" fmla="*/ 6 w 1320"/>
              <a:gd name="p0y112" fmla="*/ 238 h 1031"/>
              <a:gd name="p0x113" fmla="*/ 7 w 1320"/>
              <a:gd name="p0y113" fmla="*/ 231 h 1031"/>
              <a:gd name="p0x114" fmla="*/ 9 w 1320"/>
              <a:gd name="p0y114" fmla="*/ 223 h 1031"/>
              <a:gd name="p0x115" fmla="*/ 11 w 1320"/>
              <a:gd name="p0y115" fmla="*/ 216 h 1031"/>
              <a:gd name="p0x116" fmla="*/ 13 w 1320"/>
              <a:gd name="p0y116" fmla="*/ 209 h 1031"/>
              <a:gd name="p0x117" fmla="*/ 16 w 1320"/>
              <a:gd name="p0y117" fmla="*/ 202 h 1031"/>
              <a:gd name="p0x118" fmla="*/ 18 w 1320"/>
              <a:gd name="p0y118" fmla="*/ 195 h 1031"/>
              <a:gd name="p0x119" fmla="*/ 21 w 1320"/>
              <a:gd name="p0y119" fmla="*/ 188 h 1031"/>
              <a:gd name="p0x120" fmla="*/ 24 w 1320"/>
              <a:gd name="p0y120" fmla="*/ 181 h 1031"/>
              <a:gd name="p0x121" fmla="*/ 27 w 1320"/>
              <a:gd name="p0y121" fmla="*/ 174 h 1031"/>
              <a:gd name="p0x122" fmla="*/ 30 w 1320"/>
              <a:gd name="p0y122" fmla="*/ 168 h 1031"/>
              <a:gd name="p0x123" fmla="*/ 33 w 1320"/>
              <a:gd name="p0y123" fmla="*/ 161 h 1031"/>
              <a:gd name="p0x124" fmla="*/ 37 w 1320"/>
              <a:gd name="p0y124" fmla="*/ 154 h 1031"/>
              <a:gd name="p0x125" fmla="*/ 40 w 1320"/>
              <a:gd name="p0y125" fmla="*/ 148 h 1031"/>
              <a:gd name="p0x126" fmla="*/ 44 w 1320"/>
              <a:gd name="p0y126" fmla="*/ 142 h 1031"/>
              <a:gd name="p0x127" fmla="*/ 48 w 1320"/>
              <a:gd name="p0y127" fmla="*/ 136 h 1031"/>
              <a:gd name="p0x128" fmla="*/ 52 w 1320"/>
              <a:gd name="p0y128" fmla="*/ 129 h 1031"/>
              <a:gd name="p0x129" fmla="*/ 57 w 1320"/>
              <a:gd name="p0y129" fmla="*/ 124 h 1031"/>
              <a:gd name="p0x130" fmla="*/ 61 w 1320"/>
              <a:gd name="p0y130" fmla="*/ 118 h 1031"/>
              <a:gd name="p0x131" fmla="*/ 65 w 1320"/>
              <a:gd name="p0y131" fmla="*/ 112 h 1031"/>
              <a:gd name="p0x132" fmla="*/ 70 w 1320"/>
              <a:gd name="p0y132" fmla="*/ 106 h 1031"/>
              <a:gd name="p0x133" fmla="*/ 75 w 1320"/>
              <a:gd name="p0y133" fmla="*/ 101 h 1031"/>
              <a:gd name="p0x134" fmla="*/ 80 w 1320"/>
              <a:gd name="p0y134" fmla="*/ 95 h 1031"/>
              <a:gd name="p0x135" fmla="*/ 85 w 1320"/>
              <a:gd name="p0y135" fmla="*/ 90 h 1031"/>
              <a:gd name="p0x136" fmla="*/ 90 w 1320"/>
              <a:gd name="p0y136" fmla="*/ 85 h 1031"/>
              <a:gd name="p0x137" fmla="*/ 95 w 1320"/>
              <a:gd name="p0y137" fmla="*/ 80 h 1031"/>
              <a:gd name="p0x138" fmla="*/ 101 w 1320"/>
              <a:gd name="p0y138" fmla="*/ 75 h 1031"/>
              <a:gd name="p0x139" fmla="*/ 106 w 1320"/>
              <a:gd name="p0y139" fmla="*/ 70 h 1031"/>
              <a:gd name="p0x140" fmla="*/ 112 w 1320"/>
              <a:gd name="p0y140" fmla="*/ 65 h 1031"/>
              <a:gd name="p0x141" fmla="*/ 118 w 1320"/>
              <a:gd name="p0y141" fmla="*/ 61 h 1031"/>
              <a:gd name="p0x142" fmla="*/ 124 w 1320"/>
              <a:gd name="p0y142" fmla="*/ 57 h 1031"/>
              <a:gd name="p0x143" fmla="*/ 129 w 1320"/>
              <a:gd name="p0y143" fmla="*/ 52 h 1031"/>
              <a:gd name="p0x144" fmla="*/ 136 w 1320"/>
              <a:gd name="p0y144" fmla="*/ 48 h 1031"/>
              <a:gd name="p0x145" fmla="*/ 142 w 1320"/>
              <a:gd name="p0y145" fmla="*/ 44 h 1031"/>
              <a:gd name="p0x146" fmla="*/ 148 w 1320"/>
              <a:gd name="p0y146" fmla="*/ 40 h 1031"/>
              <a:gd name="p0x147" fmla="*/ 154 w 1320"/>
              <a:gd name="p0y147" fmla="*/ 37 h 1031"/>
              <a:gd name="p0x148" fmla="*/ 161 w 1320"/>
              <a:gd name="p0y148" fmla="*/ 33 h 1031"/>
              <a:gd name="p0x149" fmla="*/ 168 w 1320"/>
              <a:gd name="p0y149" fmla="*/ 30 h 1031"/>
              <a:gd name="p0x150" fmla="*/ 174 w 1320"/>
              <a:gd name="p0y150" fmla="*/ 27 h 1031"/>
              <a:gd name="p0x151" fmla="*/ 181 w 1320"/>
              <a:gd name="p0y151" fmla="*/ 24 h 1031"/>
              <a:gd name="p0x152" fmla="*/ 188 w 1320"/>
              <a:gd name="p0y152" fmla="*/ 21 h 1031"/>
              <a:gd name="p0x153" fmla="*/ 195 w 1320"/>
              <a:gd name="p0y153" fmla="*/ 18 h 1031"/>
              <a:gd name="p0x154" fmla="*/ 202 w 1320"/>
              <a:gd name="p0y154" fmla="*/ 16 h 1031"/>
              <a:gd name="p0x155" fmla="*/ 209 w 1320"/>
              <a:gd name="p0y155" fmla="*/ 13 h 1031"/>
              <a:gd name="p0x156" fmla="*/ 216 w 1320"/>
              <a:gd name="p0y156" fmla="*/ 11 h 1031"/>
              <a:gd name="p0x157" fmla="*/ 223 w 1320"/>
              <a:gd name="p0y157" fmla="*/ 9 h 1031"/>
              <a:gd name="p0x158" fmla="*/ 231 w 1320"/>
              <a:gd name="p0y158" fmla="*/ 7 h 1031"/>
              <a:gd name="p0x159" fmla="*/ 238 w 1320"/>
              <a:gd name="p0y159" fmla="*/ 6 h 1031"/>
              <a:gd name="p0x160" fmla="*/ 246 w 1320"/>
              <a:gd name="p0y160" fmla="*/ 4 h 1031"/>
              <a:gd name="p0x161" fmla="*/ 253 w 1320"/>
              <a:gd name="p0y161" fmla="*/ 3 h 1031"/>
              <a:gd name="p0x162" fmla="*/ 261 w 1320"/>
              <a:gd name="p0y162" fmla="*/ 2 h 1031"/>
              <a:gd name="p0x163" fmla="*/ 268 w 1320"/>
              <a:gd name="p0y163" fmla="*/ 1 h 1031"/>
              <a:gd name="p0x164" fmla="*/ 276 w 1320"/>
              <a:gd name="p0y164" fmla="*/ 0 h 1031"/>
              <a:gd name="p0x165" fmla="*/ 284 w 1320"/>
              <a:gd name="p0y165" fmla="*/ 0 h 1031"/>
              <a:gd name="p0x166" fmla="*/ 292 w 1320"/>
              <a:gd name="p0y166" fmla="*/ 0 h 1031"/>
              <a:gd name="p0x167" fmla="*/ 300 w 1320"/>
              <a:gd name="p0y167" fmla="*/ 0 h 103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48"/>
            </p:custDataLst>
          </p:nvPr>
        </p:nvSpPr>
        <p:spPr>
          <a:xfrm>
            <a:off x="685581" y="3887391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3 </a:t>
            </a:r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</a:t>
            </a:r>
            <a:endParaRPr lang="zh-CN" altLang="en-US" sz="1050" b="1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49"/>
            </p:custDataLst>
          </p:nvPr>
        </p:nvSpPr>
        <p:spPr>
          <a:xfrm>
            <a:off x="761924" y="4063603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高位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50"/>
            </p:custDataLst>
          </p:nvPr>
        </p:nvSpPr>
        <p:spPr>
          <a:xfrm>
            <a:off x="1566545" y="3752850"/>
            <a:ext cx="5243830" cy="645160"/>
          </a:xfrm>
          <a:custGeom>
            <a:avLst/>
            <a:gdLst>
              <a:gd name="sw" fmla="*/ 1 w 8257"/>
              <a:gd name="sh" fmla="*/ 1 h 1016"/>
              <a:gd name="mins" fmla="min sw sh"/>
              <a:gd name="dsw" fmla="+- 0 sw mins"/>
              <a:gd name="dsh" fmla="+- 0 sh mins"/>
              <a:gd name="p0x0" fmla="*/ 300 w 8257"/>
              <a:gd name="p0y0" fmla="*/ 0 h 1016"/>
              <a:gd name="p0x1" fmla="*/ 7957 w 8257"/>
              <a:gd name="p0y1" fmla="*/ 0 h 1016"/>
              <a:gd name="p0x2" fmla="*/ 8123 w 8257"/>
              <a:gd name="p0y2" fmla="*/ 0 h 1016"/>
              <a:gd name="p0x3" fmla="*/ 8257 w 8257"/>
              <a:gd name="p0y3" fmla="*/ 134 h 1016"/>
              <a:gd name="p0x4" fmla="*/ 8257 w 8257"/>
              <a:gd name="p0y4" fmla="*/ 300 h 1016"/>
              <a:gd name="p0x5" fmla="*/ 8257 w 8257"/>
              <a:gd name="p0y5" fmla="*/ 716 h 1016"/>
              <a:gd name="p0x6" fmla="*/ 8257 w 8257"/>
              <a:gd name="p0y6" fmla="*/ 881 h 1016"/>
              <a:gd name="p0x7" fmla="*/ 8123 w 8257"/>
              <a:gd name="p0y7" fmla="*/ 1016 h 1016"/>
              <a:gd name="p0x8" fmla="*/ 7957 w 8257"/>
              <a:gd name="p0y8" fmla="*/ 1016 h 1016"/>
              <a:gd name="p0x9" fmla="*/ 300 w 8257"/>
              <a:gd name="p0y9" fmla="*/ 1016 h 1016"/>
              <a:gd name="p0x10" fmla="*/ 134 w 8257"/>
              <a:gd name="p0y10" fmla="*/ 1016 h 1016"/>
              <a:gd name="p0x11" fmla="*/ 0 w 8257"/>
              <a:gd name="p0y11" fmla="*/ 881 h 1016"/>
              <a:gd name="p0x12" fmla="*/ 0 w 8257"/>
              <a:gd name="p0y12" fmla="*/ 716 h 1016"/>
              <a:gd name="p0x13" fmla="*/ 0 w 8257"/>
              <a:gd name="p0y13" fmla="*/ 300 h 1016"/>
              <a:gd name="p0x14" fmla="*/ 0 w 8257"/>
              <a:gd name="p0y14" fmla="*/ 134 h 1016"/>
              <a:gd name="p0x15" fmla="*/ 134 w 8257"/>
              <a:gd name="p0y15" fmla="*/ 0 h 1016"/>
              <a:gd name="p0x16" fmla="*/ 300 w 8257"/>
              <a:gd name="p0y16" fmla="*/ 0 h 101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51"/>
            </p:custDataLst>
          </p:nvPr>
        </p:nvSpPr>
        <p:spPr>
          <a:xfrm>
            <a:off x="1724025" y="3808009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心安理得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52"/>
            </p:custDataLst>
          </p:nvPr>
        </p:nvSpPr>
        <p:spPr>
          <a:xfrm>
            <a:off x="1724025" y="4083110"/>
            <a:ext cx="49291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自我说服，习于越界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53"/>
            </p:custDataLst>
          </p:nvPr>
        </p:nvSpPr>
        <p:spPr>
          <a:xfrm>
            <a:off x="571500" y="4554855"/>
            <a:ext cx="838200" cy="655320"/>
          </a:xfrm>
          <a:custGeom>
            <a:avLst/>
            <a:gdLst>
              <a:gd name="sw" fmla="*/ 1 w 1320"/>
              <a:gd name="sh" fmla="*/ 1 h 1031"/>
              <a:gd name="mins" fmla="min sw sh"/>
              <a:gd name="dsw" fmla="+- 0 sw mins"/>
              <a:gd name="dsh" fmla="+- 0 sh mins"/>
              <a:gd name="p0x0" fmla="*/ 300 w 1320"/>
              <a:gd name="p0y0" fmla="*/ 0 h 1031"/>
              <a:gd name="p0x1" fmla="*/ 1020 w 1320"/>
              <a:gd name="p0y1" fmla="*/ 0 h 1031"/>
              <a:gd name="p0x2" fmla="*/ 1027 w 1320"/>
              <a:gd name="p0y2" fmla="*/ 0 h 1031"/>
              <a:gd name="p0x3" fmla="*/ 1035 w 1320"/>
              <a:gd name="p0y3" fmla="*/ 0 h 1031"/>
              <a:gd name="p0x4" fmla="*/ 1043 w 1320"/>
              <a:gd name="p0y4" fmla="*/ 0 h 1031"/>
              <a:gd name="p0x5" fmla="*/ 1051 w 1320"/>
              <a:gd name="p0y5" fmla="*/ 1 h 1031"/>
              <a:gd name="p0x6" fmla="*/ 1058 w 1320"/>
              <a:gd name="p0y6" fmla="*/ 2 h 1031"/>
              <a:gd name="p0x7" fmla="*/ 1066 w 1320"/>
              <a:gd name="p0y7" fmla="*/ 3 h 1031"/>
              <a:gd name="p0x8" fmla="*/ 1073 w 1320"/>
              <a:gd name="p0y8" fmla="*/ 4 h 1031"/>
              <a:gd name="p0x9" fmla="*/ 1081 w 1320"/>
              <a:gd name="p0y9" fmla="*/ 6 h 1031"/>
              <a:gd name="p0x10" fmla="*/ 1088 w 1320"/>
              <a:gd name="p0y10" fmla="*/ 7 h 1031"/>
              <a:gd name="p0x11" fmla="*/ 1096 w 1320"/>
              <a:gd name="p0y11" fmla="*/ 9 h 1031"/>
              <a:gd name="p0x12" fmla="*/ 1103 w 1320"/>
              <a:gd name="p0y12" fmla="*/ 11 h 1031"/>
              <a:gd name="p0x13" fmla="*/ 1110 w 1320"/>
              <a:gd name="p0y13" fmla="*/ 13 h 1031"/>
              <a:gd name="p0x14" fmla="*/ 1117 w 1320"/>
              <a:gd name="p0y14" fmla="*/ 16 h 1031"/>
              <a:gd name="p0x15" fmla="*/ 1124 w 1320"/>
              <a:gd name="p0y15" fmla="*/ 18 h 1031"/>
              <a:gd name="p0x16" fmla="*/ 1131 w 1320"/>
              <a:gd name="p0y16" fmla="*/ 21 h 1031"/>
              <a:gd name="p0x17" fmla="*/ 1138 w 1320"/>
              <a:gd name="p0y17" fmla="*/ 24 h 1031"/>
              <a:gd name="p0x18" fmla="*/ 1145 w 1320"/>
              <a:gd name="p0y18" fmla="*/ 27 h 1031"/>
              <a:gd name="p0x19" fmla="*/ 1150 w 1320"/>
              <a:gd name="p0y19" fmla="*/ 29 h 1031"/>
              <a:gd name="p0x20" fmla="*/ 1320 w 1320"/>
              <a:gd name="p0y20" fmla="*/ 515 h 1031"/>
              <a:gd name="p0x21" fmla="*/ 1150 w 1320"/>
              <a:gd name="p0y21" fmla="*/ 1001 h 1031"/>
              <a:gd name="p0x22" fmla="*/ 1145 w 1320"/>
              <a:gd name="p0y22" fmla="*/ 1003 h 1031"/>
              <a:gd name="p0x23" fmla="*/ 1138 w 1320"/>
              <a:gd name="p0y23" fmla="*/ 1006 h 1031"/>
              <a:gd name="p0x24" fmla="*/ 1131 w 1320"/>
              <a:gd name="p0y24" fmla="*/ 1009 h 1031"/>
              <a:gd name="p0x25" fmla="*/ 1124 w 1320"/>
              <a:gd name="p0y25" fmla="*/ 1012 h 1031"/>
              <a:gd name="p0x26" fmla="*/ 1117 w 1320"/>
              <a:gd name="p0y26" fmla="*/ 1014 h 1031"/>
              <a:gd name="p0x27" fmla="*/ 1110 w 1320"/>
              <a:gd name="p0y27" fmla="*/ 1017 h 1031"/>
              <a:gd name="p0x28" fmla="*/ 1103 w 1320"/>
              <a:gd name="p0y28" fmla="*/ 1019 h 1031"/>
              <a:gd name="p0x29" fmla="*/ 1096 w 1320"/>
              <a:gd name="p0y29" fmla="*/ 1021 h 1031"/>
              <a:gd name="p0x30" fmla="*/ 1088 w 1320"/>
              <a:gd name="p0y30" fmla="*/ 1023 h 1031"/>
              <a:gd name="p0x31" fmla="*/ 1081 w 1320"/>
              <a:gd name="p0y31" fmla="*/ 1024 h 1031"/>
              <a:gd name="p0x32" fmla="*/ 1073 w 1320"/>
              <a:gd name="p0y32" fmla="*/ 1026 h 1031"/>
              <a:gd name="p0x33" fmla="*/ 1066 w 1320"/>
              <a:gd name="p0y33" fmla="*/ 1027 h 1031"/>
              <a:gd name="p0x34" fmla="*/ 1058 w 1320"/>
              <a:gd name="p0y34" fmla="*/ 1028 h 1031"/>
              <a:gd name="p0x35" fmla="*/ 1051 w 1320"/>
              <a:gd name="p0y35" fmla="*/ 1029 h 1031"/>
              <a:gd name="p0x36" fmla="*/ 1043 w 1320"/>
              <a:gd name="p0y36" fmla="*/ 1030 h 1031"/>
              <a:gd name="p0x37" fmla="*/ 1035 w 1320"/>
              <a:gd name="p0y37" fmla="*/ 1030 h 1031"/>
              <a:gd name="p0x38" fmla="*/ 1027 w 1320"/>
              <a:gd name="p0y38" fmla="*/ 1031 h 1031"/>
              <a:gd name="p0x39" fmla="*/ 1020 w 1320"/>
              <a:gd name="p0y39" fmla="*/ 1031 h 1031"/>
              <a:gd name="p0x40" fmla="*/ 300 w 1320"/>
              <a:gd name="p0y40" fmla="*/ 1031 h 1031"/>
              <a:gd name="p0x41" fmla="*/ 292 w 1320"/>
              <a:gd name="p0y41" fmla="*/ 1031 h 1031"/>
              <a:gd name="p0x42" fmla="*/ 284 w 1320"/>
              <a:gd name="p0y42" fmla="*/ 1030 h 1031"/>
              <a:gd name="p0x43" fmla="*/ 276 w 1320"/>
              <a:gd name="p0y43" fmla="*/ 1030 h 1031"/>
              <a:gd name="p0x44" fmla="*/ 268 w 1320"/>
              <a:gd name="p0y44" fmla="*/ 1029 h 1031"/>
              <a:gd name="p0x45" fmla="*/ 261 w 1320"/>
              <a:gd name="p0y45" fmla="*/ 1028 h 1031"/>
              <a:gd name="p0x46" fmla="*/ 253 w 1320"/>
              <a:gd name="p0y46" fmla="*/ 1027 h 1031"/>
              <a:gd name="p0x47" fmla="*/ 246 w 1320"/>
              <a:gd name="p0y47" fmla="*/ 1026 h 1031"/>
              <a:gd name="p0x48" fmla="*/ 238 w 1320"/>
              <a:gd name="p0y48" fmla="*/ 1024 h 1031"/>
              <a:gd name="p0x49" fmla="*/ 231 w 1320"/>
              <a:gd name="p0y49" fmla="*/ 1023 h 1031"/>
              <a:gd name="p0x50" fmla="*/ 223 w 1320"/>
              <a:gd name="p0y50" fmla="*/ 1021 h 1031"/>
              <a:gd name="p0x51" fmla="*/ 216 w 1320"/>
              <a:gd name="p0y51" fmla="*/ 1019 h 1031"/>
              <a:gd name="p0x52" fmla="*/ 209 w 1320"/>
              <a:gd name="p0y52" fmla="*/ 1017 h 1031"/>
              <a:gd name="p0x53" fmla="*/ 202 w 1320"/>
              <a:gd name="p0y53" fmla="*/ 1014 h 1031"/>
              <a:gd name="p0x54" fmla="*/ 195 w 1320"/>
              <a:gd name="p0y54" fmla="*/ 1012 h 1031"/>
              <a:gd name="p0x55" fmla="*/ 188 w 1320"/>
              <a:gd name="p0y55" fmla="*/ 1009 h 1031"/>
              <a:gd name="p0x56" fmla="*/ 181 w 1320"/>
              <a:gd name="p0y56" fmla="*/ 1006 h 1031"/>
              <a:gd name="p0x57" fmla="*/ 174 w 1320"/>
              <a:gd name="p0y57" fmla="*/ 1003 h 1031"/>
              <a:gd name="p0x58" fmla="*/ 168 w 1320"/>
              <a:gd name="p0y58" fmla="*/ 1000 h 1031"/>
              <a:gd name="p0x59" fmla="*/ 161 w 1320"/>
              <a:gd name="p0y59" fmla="*/ 997 h 1031"/>
              <a:gd name="p0x60" fmla="*/ 154 w 1320"/>
              <a:gd name="p0y60" fmla="*/ 993 h 1031"/>
              <a:gd name="p0x61" fmla="*/ 148 w 1320"/>
              <a:gd name="p0y61" fmla="*/ 990 h 1031"/>
              <a:gd name="p0x62" fmla="*/ 142 w 1320"/>
              <a:gd name="p0y62" fmla="*/ 986 h 1031"/>
              <a:gd name="p0x63" fmla="*/ 136 w 1320"/>
              <a:gd name="p0y63" fmla="*/ 982 h 1031"/>
              <a:gd name="p0x64" fmla="*/ 129 w 1320"/>
              <a:gd name="p0y64" fmla="*/ 978 h 1031"/>
              <a:gd name="p0x65" fmla="*/ 124 w 1320"/>
              <a:gd name="p0y65" fmla="*/ 974 h 1031"/>
              <a:gd name="p0x66" fmla="*/ 118 w 1320"/>
              <a:gd name="p0y66" fmla="*/ 969 h 1031"/>
              <a:gd name="p0x67" fmla="*/ 112 w 1320"/>
              <a:gd name="p0y67" fmla="*/ 965 h 1031"/>
              <a:gd name="p0x68" fmla="*/ 106 w 1320"/>
              <a:gd name="p0y68" fmla="*/ 960 h 1031"/>
              <a:gd name="p0x69" fmla="*/ 101 w 1320"/>
              <a:gd name="p0y69" fmla="*/ 955 h 1031"/>
              <a:gd name="p0x70" fmla="*/ 95 w 1320"/>
              <a:gd name="p0y70" fmla="*/ 950 h 1031"/>
              <a:gd name="p0x71" fmla="*/ 90 w 1320"/>
              <a:gd name="p0y71" fmla="*/ 945 h 1031"/>
              <a:gd name="p0x72" fmla="*/ 85 w 1320"/>
              <a:gd name="p0y72" fmla="*/ 940 h 1031"/>
              <a:gd name="p0x73" fmla="*/ 80 w 1320"/>
              <a:gd name="p0y73" fmla="*/ 935 h 1031"/>
              <a:gd name="p0x74" fmla="*/ 75 w 1320"/>
              <a:gd name="p0y74" fmla="*/ 930 h 1031"/>
              <a:gd name="p0x75" fmla="*/ 70 w 1320"/>
              <a:gd name="p0y75" fmla="*/ 924 h 1031"/>
              <a:gd name="p0x76" fmla="*/ 65 w 1320"/>
              <a:gd name="p0y76" fmla="*/ 918 h 1031"/>
              <a:gd name="p0x77" fmla="*/ 61 w 1320"/>
              <a:gd name="p0y77" fmla="*/ 913 h 1031"/>
              <a:gd name="p0x78" fmla="*/ 57 w 1320"/>
              <a:gd name="p0y78" fmla="*/ 907 h 1031"/>
              <a:gd name="p0x79" fmla="*/ 52 w 1320"/>
              <a:gd name="p0y79" fmla="*/ 901 h 1031"/>
              <a:gd name="p0x80" fmla="*/ 48 w 1320"/>
              <a:gd name="p0y80" fmla="*/ 895 h 1031"/>
              <a:gd name="p0x81" fmla="*/ 44 w 1320"/>
              <a:gd name="p0y81" fmla="*/ 888 h 1031"/>
              <a:gd name="p0x82" fmla="*/ 40 w 1320"/>
              <a:gd name="p0y82" fmla="*/ 882 h 1031"/>
              <a:gd name="p0x83" fmla="*/ 37 w 1320"/>
              <a:gd name="p0y83" fmla="*/ 876 h 1031"/>
              <a:gd name="p0x84" fmla="*/ 33 w 1320"/>
              <a:gd name="p0y84" fmla="*/ 869 h 1031"/>
              <a:gd name="p0x85" fmla="*/ 30 w 1320"/>
              <a:gd name="p0y85" fmla="*/ 863 h 1031"/>
              <a:gd name="p0x86" fmla="*/ 27 w 1320"/>
              <a:gd name="p0y86" fmla="*/ 856 h 1031"/>
              <a:gd name="p0x87" fmla="*/ 24 w 1320"/>
              <a:gd name="p0y87" fmla="*/ 849 h 1031"/>
              <a:gd name="p0x88" fmla="*/ 21 w 1320"/>
              <a:gd name="p0y88" fmla="*/ 842 h 1031"/>
              <a:gd name="p0x89" fmla="*/ 18 w 1320"/>
              <a:gd name="p0y89" fmla="*/ 835 h 1031"/>
              <a:gd name="p0x90" fmla="*/ 16 w 1320"/>
              <a:gd name="p0y90" fmla="*/ 828 h 1031"/>
              <a:gd name="p0x91" fmla="*/ 13 w 1320"/>
              <a:gd name="p0y91" fmla="*/ 821 h 1031"/>
              <a:gd name="p0x92" fmla="*/ 11 w 1320"/>
              <a:gd name="p0y92" fmla="*/ 814 h 1031"/>
              <a:gd name="p0x93" fmla="*/ 9 w 1320"/>
              <a:gd name="p0y93" fmla="*/ 807 h 1031"/>
              <a:gd name="p0x94" fmla="*/ 7 w 1320"/>
              <a:gd name="p0y94" fmla="*/ 800 h 1031"/>
              <a:gd name="p0x95" fmla="*/ 6 w 1320"/>
              <a:gd name="p0y95" fmla="*/ 792 h 1031"/>
              <a:gd name="p0x96" fmla="*/ 4 w 1320"/>
              <a:gd name="p0y96" fmla="*/ 785 h 1031"/>
              <a:gd name="p0x97" fmla="*/ 3 w 1320"/>
              <a:gd name="p0y97" fmla="*/ 777 h 1031"/>
              <a:gd name="p0x98" fmla="*/ 2 w 1320"/>
              <a:gd name="p0y98" fmla="*/ 770 h 1031"/>
              <a:gd name="p0x99" fmla="*/ 1 w 1320"/>
              <a:gd name="p0y99" fmla="*/ 762 h 1031"/>
              <a:gd name="p0x100" fmla="*/ 0 w 1320"/>
              <a:gd name="p0y100" fmla="*/ 754 h 1031"/>
              <a:gd name="p0x101" fmla="*/ 0 w 1320"/>
              <a:gd name="p0y101" fmla="*/ 746 h 1031"/>
              <a:gd name="p0x102" fmla="*/ 0 w 1320"/>
              <a:gd name="p0y102" fmla="*/ 739 h 1031"/>
              <a:gd name="p0x103" fmla="*/ 0 w 1320"/>
              <a:gd name="p0y103" fmla="*/ 731 h 1031"/>
              <a:gd name="p0x104" fmla="*/ 0 w 1320"/>
              <a:gd name="p0y104" fmla="*/ 300 h 1031"/>
              <a:gd name="p0x105" fmla="*/ 0 w 1320"/>
              <a:gd name="p0y105" fmla="*/ 292 h 1031"/>
              <a:gd name="p0x106" fmla="*/ 0 w 1320"/>
              <a:gd name="p0y106" fmla="*/ 284 h 1031"/>
              <a:gd name="p0x107" fmla="*/ 0 w 1320"/>
              <a:gd name="p0y107" fmla="*/ 276 h 1031"/>
              <a:gd name="p0x108" fmla="*/ 1 w 1320"/>
              <a:gd name="p0y108" fmla="*/ 268 h 1031"/>
              <a:gd name="p0x109" fmla="*/ 2 w 1320"/>
              <a:gd name="p0y109" fmla="*/ 261 h 1031"/>
              <a:gd name="p0x110" fmla="*/ 3 w 1320"/>
              <a:gd name="p0y110" fmla="*/ 253 h 1031"/>
              <a:gd name="p0x111" fmla="*/ 4 w 1320"/>
              <a:gd name="p0y111" fmla="*/ 246 h 1031"/>
              <a:gd name="p0x112" fmla="*/ 6 w 1320"/>
              <a:gd name="p0y112" fmla="*/ 238 h 1031"/>
              <a:gd name="p0x113" fmla="*/ 7 w 1320"/>
              <a:gd name="p0y113" fmla="*/ 231 h 1031"/>
              <a:gd name="p0x114" fmla="*/ 9 w 1320"/>
              <a:gd name="p0y114" fmla="*/ 223 h 1031"/>
              <a:gd name="p0x115" fmla="*/ 11 w 1320"/>
              <a:gd name="p0y115" fmla="*/ 216 h 1031"/>
              <a:gd name="p0x116" fmla="*/ 13 w 1320"/>
              <a:gd name="p0y116" fmla="*/ 209 h 1031"/>
              <a:gd name="p0x117" fmla="*/ 16 w 1320"/>
              <a:gd name="p0y117" fmla="*/ 202 h 1031"/>
              <a:gd name="p0x118" fmla="*/ 18 w 1320"/>
              <a:gd name="p0y118" fmla="*/ 195 h 1031"/>
              <a:gd name="p0x119" fmla="*/ 21 w 1320"/>
              <a:gd name="p0y119" fmla="*/ 188 h 1031"/>
              <a:gd name="p0x120" fmla="*/ 24 w 1320"/>
              <a:gd name="p0y120" fmla="*/ 181 h 1031"/>
              <a:gd name="p0x121" fmla="*/ 27 w 1320"/>
              <a:gd name="p0y121" fmla="*/ 174 h 1031"/>
              <a:gd name="p0x122" fmla="*/ 30 w 1320"/>
              <a:gd name="p0y122" fmla="*/ 168 h 1031"/>
              <a:gd name="p0x123" fmla="*/ 33 w 1320"/>
              <a:gd name="p0y123" fmla="*/ 161 h 1031"/>
              <a:gd name="p0x124" fmla="*/ 37 w 1320"/>
              <a:gd name="p0y124" fmla="*/ 154 h 1031"/>
              <a:gd name="p0x125" fmla="*/ 40 w 1320"/>
              <a:gd name="p0y125" fmla="*/ 148 h 1031"/>
              <a:gd name="p0x126" fmla="*/ 44 w 1320"/>
              <a:gd name="p0y126" fmla="*/ 142 h 1031"/>
              <a:gd name="p0x127" fmla="*/ 48 w 1320"/>
              <a:gd name="p0y127" fmla="*/ 136 h 1031"/>
              <a:gd name="p0x128" fmla="*/ 52 w 1320"/>
              <a:gd name="p0y128" fmla="*/ 129 h 1031"/>
              <a:gd name="p0x129" fmla="*/ 57 w 1320"/>
              <a:gd name="p0y129" fmla="*/ 124 h 1031"/>
              <a:gd name="p0x130" fmla="*/ 61 w 1320"/>
              <a:gd name="p0y130" fmla="*/ 118 h 1031"/>
              <a:gd name="p0x131" fmla="*/ 65 w 1320"/>
              <a:gd name="p0y131" fmla="*/ 112 h 1031"/>
              <a:gd name="p0x132" fmla="*/ 70 w 1320"/>
              <a:gd name="p0y132" fmla="*/ 106 h 1031"/>
              <a:gd name="p0x133" fmla="*/ 75 w 1320"/>
              <a:gd name="p0y133" fmla="*/ 101 h 1031"/>
              <a:gd name="p0x134" fmla="*/ 80 w 1320"/>
              <a:gd name="p0y134" fmla="*/ 95 h 1031"/>
              <a:gd name="p0x135" fmla="*/ 85 w 1320"/>
              <a:gd name="p0y135" fmla="*/ 90 h 1031"/>
              <a:gd name="p0x136" fmla="*/ 90 w 1320"/>
              <a:gd name="p0y136" fmla="*/ 85 h 1031"/>
              <a:gd name="p0x137" fmla="*/ 95 w 1320"/>
              <a:gd name="p0y137" fmla="*/ 80 h 1031"/>
              <a:gd name="p0x138" fmla="*/ 101 w 1320"/>
              <a:gd name="p0y138" fmla="*/ 75 h 1031"/>
              <a:gd name="p0x139" fmla="*/ 106 w 1320"/>
              <a:gd name="p0y139" fmla="*/ 70 h 1031"/>
              <a:gd name="p0x140" fmla="*/ 112 w 1320"/>
              <a:gd name="p0y140" fmla="*/ 65 h 1031"/>
              <a:gd name="p0x141" fmla="*/ 118 w 1320"/>
              <a:gd name="p0y141" fmla="*/ 61 h 1031"/>
              <a:gd name="p0x142" fmla="*/ 124 w 1320"/>
              <a:gd name="p0y142" fmla="*/ 57 h 1031"/>
              <a:gd name="p0x143" fmla="*/ 129 w 1320"/>
              <a:gd name="p0y143" fmla="*/ 52 h 1031"/>
              <a:gd name="p0x144" fmla="*/ 136 w 1320"/>
              <a:gd name="p0y144" fmla="*/ 48 h 1031"/>
              <a:gd name="p0x145" fmla="*/ 142 w 1320"/>
              <a:gd name="p0y145" fmla="*/ 44 h 1031"/>
              <a:gd name="p0x146" fmla="*/ 148 w 1320"/>
              <a:gd name="p0y146" fmla="*/ 40 h 1031"/>
              <a:gd name="p0x147" fmla="*/ 154 w 1320"/>
              <a:gd name="p0y147" fmla="*/ 37 h 1031"/>
              <a:gd name="p0x148" fmla="*/ 161 w 1320"/>
              <a:gd name="p0y148" fmla="*/ 33 h 1031"/>
              <a:gd name="p0x149" fmla="*/ 168 w 1320"/>
              <a:gd name="p0y149" fmla="*/ 30 h 1031"/>
              <a:gd name="p0x150" fmla="*/ 174 w 1320"/>
              <a:gd name="p0y150" fmla="*/ 27 h 1031"/>
              <a:gd name="p0x151" fmla="*/ 181 w 1320"/>
              <a:gd name="p0y151" fmla="*/ 24 h 1031"/>
              <a:gd name="p0x152" fmla="*/ 188 w 1320"/>
              <a:gd name="p0y152" fmla="*/ 21 h 1031"/>
              <a:gd name="p0x153" fmla="*/ 195 w 1320"/>
              <a:gd name="p0y153" fmla="*/ 18 h 1031"/>
              <a:gd name="p0x154" fmla="*/ 202 w 1320"/>
              <a:gd name="p0y154" fmla="*/ 16 h 1031"/>
              <a:gd name="p0x155" fmla="*/ 209 w 1320"/>
              <a:gd name="p0y155" fmla="*/ 13 h 1031"/>
              <a:gd name="p0x156" fmla="*/ 216 w 1320"/>
              <a:gd name="p0y156" fmla="*/ 11 h 1031"/>
              <a:gd name="p0x157" fmla="*/ 223 w 1320"/>
              <a:gd name="p0y157" fmla="*/ 9 h 1031"/>
              <a:gd name="p0x158" fmla="*/ 231 w 1320"/>
              <a:gd name="p0y158" fmla="*/ 7 h 1031"/>
              <a:gd name="p0x159" fmla="*/ 238 w 1320"/>
              <a:gd name="p0y159" fmla="*/ 6 h 1031"/>
              <a:gd name="p0x160" fmla="*/ 246 w 1320"/>
              <a:gd name="p0y160" fmla="*/ 4 h 1031"/>
              <a:gd name="p0x161" fmla="*/ 253 w 1320"/>
              <a:gd name="p0y161" fmla="*/ 3 h 1031"/>
              <a:gd name="p0x162" fmla="*/ 261 w 1320"/>
              <a:gd name="p0y162" fmla="*/ 2 h 1031"/>
              <a:gd name="p0x163" fmla="*/ 268 w 1320"/>
              <a:gd name="p0y163" fmla="*/ 1 h 1031"/>
              <a:gd name="p0x164" fmla="*/ 276 w 1320"/>
              <a:gd name="p0y164" fmla="*/ 0 h 1031"/>
              <a:gd name="p0x165" fmla="*/ 284 w 1320"/>
              <a:gd name="p0y165" fmla="*/ 0 h 1031"/>
              <a:gd name="p0x166" fmla="*/ 292 w 1320"/>
              <a:gd name="p0y166" fmla="*/ 0 h 1031"/>
              <a:gd name="p0x167" fmla="*/ 300 w 1320"/>
              <a:gd name="p0y167" fmla="*/ 0 h 103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lnTo>
                  <a:pt x="p0x4" y="p0y4"/>
                </a:lnTo>
                <a:lnTo>
                  <a:pt x="p0x5" y="p0y5"/>
                </a:lnTo>
                <a:lnTo>
                  <a:pt x="p0x6" y="p0y6"/>
                </a:lnTo>
                <a:lnTo>
                  <a:pt x="p0x7" y="p0y7"/>
                </a:lnTo>
                <a:lnTo>
                  <a:pt x="p0x8" y="p0y8"/>
                </a:lnTo>
                <a:lnTo>
                  <a:pt x="p0x9" y="p0y9"/>
                </a:lnTo>
                <a:lnTo>
                  <a:pt x="p0x10" y="p0y10"/>
                </a:lnTo>
                <a:lnTo>
                  <a:pt x="p0x11" y="p0y11"/>
                </a:lnTo>
                <a:lnTo>
                  <a:pt x="p0x12" y="p0y12"/>
                </a:lnTo>
                <a:lnTo>
                  <a:pt x="p0x13" y="p0y13"/>
                </a:lnTo>
                <a:lnTo>
                  <a:pt x="p0x14" y="p0y14"/>
                </a:lnTo>
                <a:lnTo>
                  <a:pt x="p0x15" y="p0y15"/>
                </a:lnTo>
                <a:lnTo>
                  <a:pt x="p0x16" y="p0y16"/>
                </a:lnTo>
                <a:lnTo>
                  <a:pt x="p0x17" y="p0y17"/>
                </a:lnTo>
                <a:lnTo>
                  <a:pt x="p0x18" y="p0y18"/>
                </a:lnTo>
                <a:lnTo>
                  <a:pt x="p0x19" y="p0y19"/>
                </a:lnTo>
                <a:lnTo>
                  <a:pt x="p0x20" y="p0y20"/>
                </a:lnTo>
                <a:lnTo>
                  <a:pt x="p0x21" y="p0y21"/>
                </a:lnTo>
                <a:lnTo>
                  <a:pt x="p0x22" y="p0y22"/>
                </a:lnTo>
                <a:lnTo>
                  <a:pt x="p0x23" y="p0y23"/>
                </a:lnTo>
                <a:lnTo>
                  <a:pt x="p0x24" y="p0y24"/>
                </a:lnTo>
                <a:lnTo>
                  <a:pt x="p0x25" y="p0y25"/>
                </a:lnTo>
                <a:lnTo>
                  <a:pt x="p0x26" y="p0y26"/>
                </a:lnTo>
                <a:lnTo>
                  <a:pt x="p0x27" y="p0y27"/>
                </a:lnTo>
                <a:lnTo>
                  <a:pt x="p0x28" y="p0y28"/>
                </a:lnTo>
                <a:lnTo>
                  <a:pt x="p0x29" y="p0y29"/>
                </a:lnTo>
                <a:lnTo>
                  <a:pt x="p0x30" y="p0y30"/>
                </a:lnTo>
                <a:lnTo>
                  <a:pt x="p0x31" y="p0y31"/>
                </a:lnTo>
                <a:lnTo>
                  <a:pt x="p0x32" y="p0y32"/>
                </a:lnTo>
                <a:lnTo>
                  <a:pt x="p0x33" y="p0y33"/>
                </a:lnTo>
                <a:lnTo>
                  <a:pt x="p0x34" y="p0y34"/>
                </a:lnTo>
                <a:lnTo>
                  <a:pt x="p0x35" y="p0y35"/>
                </a:lnTo>
                <a:lnTo>
                  <a:pt x="p0x36" y="p0y36"/>
                </a:lnTo>
                <a:lnTo>
                  <a:pt x="p0x37" y="p0y37"/>
                </a:lnTo>
                <a:lnTo>
                  <a:pt x="p0x38" y="p0y38"/>
                </a:lnTo>
                <a:lnTo>
                  <a:pt x="p0x39" y="p0y39"/>
                </a:lnTo>
                <a:lnTo>
                  <a:pt x="p0x40" y="p0y40"/>
                </a:lnTo>
                <a:lnTo>
                  <a:pt x="p0x41" y="p0y41"/>
                </a:lnTo>
                <a:lnTo>
                  <a:pt x="p0x42" y="p0y42"/>
                </a:lnTo>
                <a:lnTo>
                  <a:pt x="p0x43" y="p0y43"/>
                </a:lnTo>
                <a:lnTo>
                  <a:pt x="p0x44" y="p0y44"/>
                </a:lnTo>
                <a:lnTo>
                  <a:pt x="p0x45" y="p0y45"/>
                </a:lnTo>
                <a:lnTo>
                  <a:pt x="p0x46" y="p0y46"/>
                </a:lnTo>
                <a:lnTo>
                  <a:pt x="p0x47" y="p0y47"/>
                </a:lnTo>
                <a:lnTo>
                  <a:pt x="p0x48" y="p0y48"/>
                </a:lnTo>
                <a:lnTo>
                  <a:pt x="p0x49" y="p0y49"/>
                </a:lnTo>
                <a:lnTo>
                  <a:pt x="p0x50" y="p0y50"/>
                </a:lnTo>
                <a:lnTo>
                  <a:pt x="p0x51" y="p0y51"/>
                </a:lnTo>
                <a:lnTo>
                  <a:pt x="p0x52" y="p0y52"/>
                </a:lnTo>
                <a:lnTo>
                  <a:pt x="p0x53" y="p0y53"/>
                </a:lnTo>
                <a:lnTo>
                  <a:pt x="p0x54" y="p0y54"/>
                </a:lnTo>
                <a:lnTo>
                  <a:pt x="p0x55" y="p0y55"/>
                </a:lnTo>
                <a:lnTo>
                  <a:pt x="p0x56" y="p0y56"/>
                </a:lnTo>
                <a:lnTo>
                  <a:pt x="p0x57" y="p0y57"/>
                </a:lnTo>
                <a:lnTo>
                  <a:pt x="p0x58" y="p0y58"/>
                </a:lnTo>
                <a:lnTo>
                  <a:pt x="p0x59" y="p0y59"/>
                </a:lnTo>
                <a:lnTo>
                  <a:pt x="p0x60" y="p0y60"/>
                </a:lnTo>
                <a:lnTo>
                  <a:pt x="p0x61" y="p0y61"/>
                </a:lnTo>
                <a:lnTo>
                  <a:pt x="p0x62" y="p0y62"/>
                </a:lnTo>
                <a:lnTo>
                  <a:pt x="p0x63" y="p0y63"/>
                </a:lnTo>
                <a:lnTo>
                  <a:pt x="p0x64" y="p0y64"/>
                </a:lnTo>
                <a:lnTo>
                  <a:pt x="p0x65" y="p0y65"/>
                </a:lnTo>
                <a:lnTo>
                  <a:pt x="p0x66" y="p0y66"/>
                </a:lnTo>
                <a:lnTo>
                  <a:pt x="p0x67" y="p0y67"/>
                </a:lnTo>
                <a:lnTo>
                  <a:pt x="p0x68" y="p0y68"/>
                </a:lnTo>
                <a:lnTo>
                  <a:pt x="p0x69" y="p0y69"/>
                </a:lnTo>
                <a:lnTo>
                  <a:pt x="p0x70" y="p0y70"/>
                </a:lnTo>
                <a:lnTo>
                  <a:pt x="p0x71" y="p0y71"/>
                </a:lnTo>
                <a:lnTo>
                  <a:pt x="p0x72" y="p0y72"/>
                </a:lnTo>
                <a:lnTo>
                  <a:pt x="p0x73" y="p0y73"/>
                </a:lnTo>
                <a:lnTo>
                  <a:pt x="p0x74" y="p0y74"/>
                </a:lnTo>
                <a:lnTo>
                  <a:pt x="p0x75" y="p0y75"/>
                </a:lnTo>
                <a:lnTo>
                  <a:pt x="p0x76" y="p0y76"/>
                </a:lnTo>
                <a:lnTo>
                  <a:pt x="p0x77" y="p0y77"/>
                </a:lnTo>
                <a:lnTo>
                  <a:pt x="p0x78" y="p0y78"/>
                </a:lnTo>
                <a:lnTo>
                  <a:pt x="p0x79" y="p0y79"/>
                </a:lnTo>
                <a:lnTo>
                  <a:pt x="p0x80" y="p0y80"/>
                </a:lnTo>
                <a:lnTo>
                  <a:pt x="p0x81" y="p0y81"/>
                </a:lnTo>
                <a:lnTo>
                  <a:pt x="p0x82" y="p0y82"/>
                </a:lnTo>
                <a:lnTo>
                  <a:pt x="p0x83" y="p0y83"/>
                </a:lnTo>
                <a:lnTo>
                  <a:pt x="p0x84" y="p0y84"/>
                </a:lnTo>
                <a:lnTo>
                  <a:pt x="p0x85" y="p0y85"/>
                </a:lnTo>
                <a:lnTo>
                  <a:pt x="p0x86" y="p0y86"/>
                </a:lnTo>
                <a:lnTo>
                  <a:pt x="p0x87" y="p0y87"/>
                </a:lnTo>
                <a:lnTo>
                  <a:pt x="p0x88" y="p0y88"/>
                </a:lnTo>
                <a:lnTo>
                  <a:pt x="p0x89" y="p0y89"/>
                </a:lnTo>
                <a:lnTo>
                  <a:pt x="p0x90" y="p0y90"/>
                </a:lnTo>
                <a:lnTo>
                  <a:pt x="p0x91" y="p0y91"/>
                </a:lnTo>
                <a:lnTo>
                  <a:pt x="p0x92" y="p0y92"/>
                </a:lnTo>
                <a:lnTo>
                  <a:pt x="p0x93" y="p0y93"/>
                </a:lnTo>
                <a:lnTo>
                  <a:pt x="p0x94" y="p0y94"/>
                </a:lnTo>
                <a:lnTo>
                  <a:pt x="p0x95" y="p0y95"/>
                </a:lnTo>
                <a:lnTo>
                  <a:pt x="p0x96" y="p0y96"/>
                </a:lnTo>
                <a:lnTo>
                  <a:pt x="p0x97" y="p0y97"/>
                </a:lnTo>
                <a:lnTo>
                  <a:pt x="p0x98" y="p0y98"/>
                </a:lnTo>
                <a:lnTo>
                  <a:pt x="p0x99" y="p0y99"/>
                </a:lnTo>
                <a:lnTo>
                  <a:pt x="p0x100" y="p0y100"/>
                </a:lnTo>
                <a:lnTo>
                  <a:pt x="p0x101" y="p0y101"/>
                </a:lnTo>
                <a:lnTo>
                  <a:pt x="p0x102" y="p0y102"/>
                </a:lnTo>
                <a:lnTo>
                  <a:pt x="p0x103" y="p0y103"/>
                </a:lnTo>
                <a:lnTo>
                  <a:pt x="p0x104" y="p0y104"/>
                </a:lnTo>
                <a:lnTo>
                  <a:pt x="p0x105" y="p0y105"/>
                </a:lnTo>
                <a:lnTo>
                  <a:pt x="p0x106" y="p0y106"/>
                </a:lnTo>
                <a:lnTo>
                  <a:pt x="p0x107" y="p0y107"/>
                </a:lnTo>
                <a:lnTo>
                  <a:pt x="p0x108" y="p0y108"/>
                </a:lnTo>
                <a:lnTo>
                  <a:pt x="p0x109" y="p0y109"/>
                </a:lnTo>
                <a:lnTo>
                  <a:pt x="p0x110" y="p0y110"/>
                </a:lnTo>
                <a:lnTo>
                  <a:pt x="p0x111" y="p0y111"/>
                </a:lnTo>
                <a:lnTo>
                  <a:pt x="p0x112" y="p0y112"/>
                </a:lnTo>
                <a:lnTo>
                  <a:pt x="p0x113" y="p0y113"/>
                </a:lnTo>
                <a:lnTo>
                  <a:pt x="p0x114" y="p0y114"/>
                </a:lnTo>
                <a:lnTo>
                  <a:pt x="p0x115" y="p0y115"/>
                </a:lnTo>
                <a:lnTo>
                  <a:pt x="p0x116" y="p0y116"/>
                </a:lnTo>
                <a:lnTo>
                  <a:pt x="p0x117" y="p0y117"/>
                </a:lnTo>
                <a:lnTo>
                  <a:pt x="p0x118" y="p0y118"/>
                </a:lnTo>
                <a:lnTo>
                  <a:pt x="p0x119" y="p0y119"/>
                </a:lnTo>
                <a:lnTo>
                  <a:pt x="p0x120" y="p0y120"/>
                </a:lnTo>
                <a:lnTo>
                  <a:pt x="p0x121" y="p0y121"/>
                </a:lnTo>
                <a:lnTo>
                  <a:pt x="p0x122" y="p0y122"/>
                </a:lnTo>
                <a:lnTo>
                  <a:pt x="p0x123" y="p0y123"/>
                </a:lnTo>
                <a:lnTo>
                  <a:pt x="p0x124" y="p0y124"/>
                </a:lnTo>
                <a:lnTo>
                  <a:pt x="p0x125" y="p0y125"/>
                </a:lnTo>
                <a:lnTo>
                  <a:pt x="p0x126" y="p0y126"/>
                </a:lnTo>
                <a:lnTo>
                  <a:pt x="p0x127" y="p0y127"/>
                </a:lnTo>
                <a:lnTo>
                  <a:pt x="p0x128" y="p0y128"/>
                </a:lnTo>
                <a:lnTo>
                  <a:pt x="p0x129" y="p0y129"/>
                </a:lnTo>
                <a:lnTo>
                  <a:pt x="p0x130" y="p0y130"/>
                </a:lnTo>
                <a:lnTo>
                  <a:pt x="p0x131" y="p0y131"/>
                </a:lnTo>
                <a:lnTo>
                  <a:pt x="p0x132" y="p0y132"/>
                </a:lnTo>
                <a:lnTo>
                  <a:pt x="p0x133" y="p0y133"/>
                </a:lnTo>
                <a:lnTo>
                  <a:pt x="p0x134" y="p0y134"/>
                </a:lnTo>
                <a:lnTo>
                  <a:pt x="p0x135" y="p0y135"/>
                </a:lnTo>
                <a:lnTo>
                  <a:pt x="p0x136" y="p0y136"/>
                </a:lnTo>
                <a:lnTo>
                  <a:pt x="p0x137" y="p0y137"/>
                </a:lnTo>
                <a:lnTo>
                  <a:pt x="p0x138" y="p0y138"/>
                </a:lnTo>
                <a:lnTo>
                  <a:pt x="p0x139" y="p0y139"/>
                </a:lnTo>
                <a:lnTo>
                  <a:pt x="p0x140" y="p0y140"/>
                </a:lnTo>
                <a:lnTo>
                  <a:pt x="p0x141" y="p0y141"/>
                </a:lnTo>
                <a:lnTo>
                  <a:pt x="p0x142" y="p0y142"/>
                </a:lnTo>
                <a:lnTo>
                  <a:pt x="p0x143" y="p0y143"/>
                </a:lnTo>
                <a:lnTo>
                  <a:pt x="p0x144" y="p0y144"/>
                </a:lnTo>
                <a:lnTo>
                  <a:pt x="p0x145" y="p0y145"/>
                </a:lnTo>
                <a:lnTo>
                  <a:pt x="p0x146" y="p0y146"/>
                </a:lnTo>
                <a:lnTo>
                  <a:pt x="p0x147" y="p0y147"/>
                </a:lnTo>
                <a:lnTo>
                  <a:pt x="p0x148" y="p0y148"/>
                </a:lnTo>
                <a:lnTo>
                  <a:pt x="p0x149" y="p0y149"/>
                </a:lnTo>
                <a:lnTo>
                  <a:pt x="p0x150" y="p0y150"/>
                </a:lnTo>
                <a:lnTo>
                  <a:pt x="p0x151" y="p0y151"/>
                </a:lnTo>
                <a:lnTo>
                  <a:pt x="p0x152" y="p0y152"/>
                </a:lnTo>
                <a:lnTo>
                  <a:pt x="p0x153" y="p0y153"/>
                </a:lnTo>
                <a:lnTo>
                  <a:pt x="p0x154" y="p0y154"/>
                </a:lnTo>
                <a:lnTo>
                  <a:pt x="p0x155" y="p0y155"/>
                </a:lnTo>
                <a:lnTo>
                  <a:pt x="p0x156" y="p0y156"/>
                </a:lnTo>
                <a:lnTo>
                  <a:pt x="p0x157" y="p0y157"/>
                </a:lnTo>
                <a:lnTo>
                  <a:pt x="p0x158" y="p0y158"/>
                </a:lnTo>
                <a:lnTo>
                  <a:pt x="p0x159" y="p0y159"/>
                </a:lnTo>
                <a:lnTo>
                  <a:pt x="p0x160" y="p0y160"/>
                </a:lnTo>
                <a:lnTo>
                  <a:pt x="p0x161" y="p0y161"/>
                </a:lnTo>
                <a:lnTo>
                  <a:pt x="p0x162" y="p0y162"/>
                </a:lnTo>
                <a:lnTo>
                  <a:pt x="p0x163" y="p0y163"/>
                </a:lnTo>
                <a:lnTo>
                  <a:pt x="p0x164" y="p0y164"/>
                </a:lnTo>
                <a:lnTo>
                  <a:pt x="p0x165" y="p0y165"/>
                </a:lnTo>
                <a:lnTo>
                  <a:pt x="p0x166" y="p0y166"/>
                </a:lnTo>
                <a:lnTo>
                  <a:pt x="p0x167" y="p0y167"/>
                </a:lnTo>
                <a:close/>
              </a:path>
            </a:pathLst>
          </a:custGeom>
          <a:gradFill>
            <a:gsLst>
              <a:gs pos="0">
                <a:schemeClr val="accent5"/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54"/>
            </p:custDataLst>
          </p:nvPr>
        </p:nvSpPr>
        <p:spPr>
          <a:xfrm>
            <a:off x="685581" y="4694634"/>
            <a:ext cx="609971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4 </a:t>
            </a:r>
            <a:r>
              <a:rPr lang="zh-CN" altLang="en-US" sz="1050" b="1" spc="63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</a:t>
            </a:r>
            <a:endParaRPr lang="zh-CN" altLang="en-US" sz="1050" b="1" spc="63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55"/>
            </p:custDataLst>
          </p:nvPr>
        </p:nvSpPr>
        <p:spPr>
          <a:xfrm>
            <a:off x="761924" y="4870847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失守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56"/>
            </p:custDataLst>
          </p:nvPr>
        </p:nvSpPr>
        <p:spPr>
          <a:xfrm>
            <a:off x="1566545" y="4559935"/>
            <a:ext cx="5243830" cy="645160"/>
          </a:xfrm>
          <a:custGeom>
            <a:avLst/>
            <a:gdLst>
              <a:gd name="sw" fmla="*/ 1 w 8257"/>
              <a:gd name="sh" fmla="*/ 1 h 1016"/>
              <a:gd name="mins" fmla="min sw sh"/>
              <a:gd name="dsw" fmla="+- 0 sw mins"/>
              <a:gd name="dsh" fmla="+- 0 sh mins"/>
              <a:gd name="p0x0" fmla="*/ 300 w 8257"/>
              <a:gd name="p0y0" fmla="*/ 0 h 1016"/>
              <a:gd name="p0x1" fmla="*/ 7957 w 8257"/>
              <a:gd name="p0y1" fmla="*/ 0 h 1016"/>
              <a:gd name="p0x2" fmla="*/ 8123 w 8257"/>
              <a:gd name="p0y2" fmla="*/ 0 h 1016"/>
              <a:gd name="p0x3" fmla="*/ 8257 w 8257"/>
              <a:gd name="p0y3" fmla="*/ 134 h 1016"/>
              <a:gd name="p0x4" fmla="*/ 8257 w 8257"/>
              <a:gd name="p0y4" fmla="*/ 300 h 1016"/>
              <a:gd name="p0x5" fmla="*/ 8257 w 8257"/>
              <a:gd name="p0y5" fmla="*/ 716 h 1016"/>
              <a:gd name="p0x6" fmla="*/ 8257 w 8257"/>
              <a:gd name="p0y6" fmla="*/ 881 h 1016"/>
              <a:gd name="p0x7" fmla="*/ 8123 w 8257"/>
              <a:gd name="p0y7" fmla="*/ 1016 h 1016"/>
              <a:gd name="p0x8" fmla="*/ 7957 w 8257"/>
              <a:gd name="p0y8" fmla="*/ 1016 h 1016"/>
              <a:gd name="p0x9" fmla="*/ 300 w 8257"/>
              <a:gd name="p0y9" fmla="*/ 1016 h 1016"/>
              <a:gd name="p0x10" fmla="*/ 134 w 8257"/>
              <a:gd name="p0y10" fmla="*/ 1016 h 1016"/>
              <a:gd name="p0x11" fmla="*/ 0 w 8257"/>
              <a:gd name="p0y11" fmla="*/ 881 h 1016"/>
              <a:gd name="p0x12" fmla="*/ 0 w 8257"/>
              <a:gd name="p0y12" fmla="*/ 716 h 1016"/>
              <a:gd name="p0x13" fmla="*/ 0 w 8257"/>
              <a:gd name="p0y13" fmla="*/ 300 h 1016"/>
              <a:gd name="p0x14" fmla="*/ 0 w 8257"/>
              <a:gd name="p0y14" fmla="*/ 134 h 1016"/>
              <a:gd name="p0x15" fmla="*/ 134 w 8257"/>
              <a:gd name="p0y15" fmla="*/ 0 h 1016"/>
              <a:gd name="p0x16" fmla="*/ 300 w 8257"/>
              <a:gd name="p0y16" fmla="*/ 0 h 101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57"/>
            </p:custDataLst>
          </p:nvPr>
        </p:nvSpPr>
        <p:spPr>
          <a:xfrm>
            <a:off x="1724025" y="4615253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欲壑难填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58"/>
            </p:custDataLst>
          </p:nvPr>
        </p:nvSpPr>
        <p:spPr>
          <a:xfrm>
            <a:off x="1724025" y="4890354"/>
            <a:ext cx="4929188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一旦失守，行为越界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59"/>
            </p:custDataLst>
          </p:nvPr>
        </p:nvSpPr>
        <p:spPr>
          <a:xfrm>
            <a:off x="7010400" y="2138045"/>
            <a:ext cx="4605020" cy="3067050"/>
          </a:xfrm>
          <a:custGeom>
            <a:avLst/>
            <a:gdLst>
              <a:gd name="sw" fmla="*/ 1 w 7252"/>
              <a:gd name="sh" fmla="*/ 1 h 4830"/>
              <a:gd name="mins" fmla="min sw sh"/>
              <a:gd name="dsw" fmla="+- 0 sw mins"/>
              <a:gd name="dsh" fmla="+- 0 sh mins"/>
              <a:gd name="p0x0" fmla="*/ 420 w 7252"/>
              <a:gd name="p0y0" fmla="*/ 0 h 4830"/>
              <a:gd name="p0x1" fmla="*/ 6832 w 7252"/>
              <a:gd name="p0y1" fmla="*/ 0 h 4830"/>
              <a:gd name="p0x2" fmla="*/ 7064 w 7252"/>
              <a:gd name="p0y2" fmla="*/ 0 h 4830"/>
              <a:gd name="p0x3" fmla="*/ 7252 w 7252"/>
              <a:gd name="p0y3" fmla="*/ 188 h 4830"/>
              <a:gd name="p0x4" fmla="*/ 7252 w 7252"/>
              <a:gd name="p0y4" fmla="*/ 420 h 4830"/>
              <a:gd name="p0x5" fmla="*/ 7252 w 7252"/>
              <a:gd name="p0y5" fmla="*/ 4410 h 4830"/>
              <a:gd name="p0x6" fmla="*/ 7252 w 7252"/>
              <a:gd name="p0y6" fmla="*/ 4641 h 4830"/>
              <a:gd name="p0x7" fmla="*/ 7064 w 7252"/>
              <a:gd name="p0y7" fmla="*/ 4830 h 4830"/>
              <a:gd name="p0x8" fmla="*/ 6832 w 7252"/>
              <a:gd name="p0y8" fmla="*/ 4830 h 4830"/>
              <a:gd name="p0x9" fmla="*/ 420 w 7252"/>
              <a:gd name="p0y9" fmla="*/ 4830 h 4830"/>
              <a:gd name="p0x10" fmla="*/ 188 w 7252"/>
              <a:gd name="p0y10" fmla="*/ 4830 h 4830"/>
              <a:gd name="p0x11" fmla="*/ 0 w 7252"/>
              <a:gd name="p0y11" fmla="*/ 4641 h 4830"/>
              <a:gd name="p0x12" fmla="*/ 0 w 7252"/>
              <a:gd name="p0y12" fmla="*/ 4410 h 4830"/>
              <a:gd name="p0x13" fmla="*/ 0 w 7252"/>
              <a:gd name="p0y13" fmla="*/ 420 h 4830"/>
              <a:gd name="p0x14" fmla="*/ 0 w 7252"/>
              <a:gd name="p0y14" fmla="*/ 188 h 4830"/>
              <a:gd name="p0x15" fmla="*/ 188 w 7252"/>
              <a:gd name="p0y15" fmla="*/ 0 h 4830"/>
              <a:gd name="p0x16" fmla="*/ 420 w 7252"/>
              <a:gd name="p0y16" fmla="*/ 0 h 483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60"/>
            </p:custDataLst>
          </p:nvPr>
        </p:nvSpPr>
        <p:spPr>
          <a:xfrm>
            <a:off x="7014863" y="2143125"/>
            <a:ext cx="4596093" cy="7854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238" h="1237">
                <a:moveTo>
                  <a:pt x="420" y="0"/>
                </a:moveTo>
                <a:lnTo>
                  <a:pt x="6818" y="0"/>
                </a:lnTo>
                <a:cubicBezTo>
                  <a:pt x="7050" y="0"/>
                  <a:pt x="7238" y="188"/>
                  <a:pt x="7238" y="420"/>
                </a:cubicBezTo>
                <a:lnTo>
                  <a:pt x="7238" y="1237"/>
                </a:lnTo>
                <a:lnTo>
                  <a:pt x="0" y="1237"/>
                </a:lnTo>
                <a:lnTo>
                  <a:pt x="0" y="420"/>
                </a:lnTo>
                <a:cubicBezTo>
                  <a:pt x="0" y="188"/>
                  <a:pt x="188" y="0"/>
                  <a:pt x="42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64894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>
            <p:custDataLst>
              <p:tags r:id="rId61"/>
            </p:custDataLst>
          </p:nvPr>
        </p:nvSpPr>
        <p:spPr>
          <a:xfrm>
            <a:off x="7205345" y="23260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00 w 660"/>
              <a:gd name="p0y0" fmla="*/ 0 h 660"/>
              <a:gd name="p0x1" fmla="*/ 360 w 660"/>
              <a:gd name="p0y1" fmla="*/ 0 h 660"/>
              <a:gd name="p0x2" fmla="*/ 525 w 660"/>
              <a:gd name="p0y2" fmla="*/ 0 h 660"/>
              <a:gd name="p0x3" fmla="*/ 660 w 660"/>
              <a:gd name="p0y3" fmla="*/ 134 h 660"/>
              <a:gd name="p0x4" fmla="*/ 660 w 660"/>
              <a:gd name="p0y4" fmla="*/ 300 h 660"/>
              <a:gd name="p0x5" fmla="*/ 660 w 660"/>
              <a:gd name="p0y5" fmla="*/ 360 h 660"/>
              <a:gd name="p0x6" fmla="*/ 660 w 660"/>
              <a:gd name="p0y6" fmla="*/ 525 h 660"/>
              <a:gd name="p0x7" fmla="*/ 525 w 660"/>
              <a:gd name="p0y7" fmla="*/ 660 h 660"/>
              <a:gd name="p0x8" fmla="*/ 360 w 660"/>
              <a:gd name="p0y8" fmla="*/ 660 h 660"/>
              <a:gd name="p0x9" fmla="*/ 300 w 660"/>
              <a:gd name="p0y9" fmla="*/ 660 h 660"/>
              <a:gd name="p0x10" fmla="*/ 134 w 660"/>
              <a:gd name="p0y10" fmla="*/ 660 h 660"/>
              <a:gd name="p0x11" fmla="*/ 0 w 660"/>
              <a:gd name="p0y11" fmla="*/ 525 h 660"/>
              <a:gd name="p0x12" fmla="*/ 0 w 660"/>
              <a:gd name="p0y12" fmla="*/ 360 h 660"/>
              <a:gd name="p0x13" fmla="*/ 0 w 660"/>
              <a:gd name="p0y13" fmla="*/ 300 h 660"/>
              <a:gd name="p0x14" fmla="*/ 0 w 660"/>
              <a:gd name="p0y14" fmla="*/ 134 h 660"/>
              <a:gd name="p0x15" fmla="*/ 134 w 660"/>
              <a:gd name="p0y15" fmla="*/ 0 h 660"/>
              <a:gd name="p0x16" fmla="*/ 300 w 660"/>
              <a:gd name="p0y16" fmla="*/ 0 h 66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62"/>
            </p:custDataLst>
          </p:nvPr>
        </p:nvSpPr>
        <p:spPr>
          <a:xfrm>
            <a:off x="7322344" y="2374106"/>
            <a:ext cx="433388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9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📋</a:t>
            </a:r>
            <a:endParaRPr sz="19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63"/>
            </p:custDataLst>
          </p:nvPr>
        </p:nvSpPr>
        <p:spPr>
          <a:xfrm>
            <a:off x="7739063" y="2295525"/>
            <a:ext cx="914474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spc="63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节前除尘</a:t>
            </a:r>
            <a:endParaRPr sz="1050" spc="63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4"/>
            </p:custDataLst>
          </p:nvPr>
        </p:nvSpPr>
        <p:spPr>
          <a:xfrm>
            <a:off x="7739063" y="2475548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除尘常思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任意多边形 40"/>
          <p:cNvSpPr/>
          <p:nvPr>
            <p:custDataLst>
              <p:tags r:id="rId65"/>
            </p:custDataLst>
          </p:nvPr>
        </p:nvSpPr>
        <p:spPr>
          <a:xfrm>
            <a:off x="7205345" y="3147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82544651-a5a8-11f1-9c27-5ea65dc2a8e5"/>
          <p:cNvPicPr/>
          <p:nvPr>
            <p:custDataLst>
              <p:tags r:id="rId66"/>
            </p:custDataLst>
          </p:nvPr>
        </p:nvPicPr>
        <p:blipFill>
          <a:blip r:embed="rId67">
            <a:extLst>
              <a:ext uri="{96DAC541-7B7A-43D3-8B79-37D633B846F1}">
                <asvg:svgBlip xmlns:asvg="http://schemas.microsoft.com/office/drawing/2016/SVG/main" r:embed="rId68"/>
              </a:ext>
            </a:extLst>
          </a:blip>
          <a:srcRect l="-151" t="-151" r="151" b="151"/>
          <a:stretch>
            <a:fillRect/>
          </a:stretch>
        </p:blipFill>
        <p:spPr>
          <a:xfrm>
            <a:off x="7272020" y="3214370"/>
            <a:ext cx="209550" cy="209550"/>
          </a:xfrm>
          <a:prstGeom prst="rect">
            <a:avLst/>
          </a:prstGeom>
        </p:spPr>
      </p:pic>
      <p:sp>
        <p:nvSpPr>
          <p:cNvPr id="45" name="文本框 44"/>
          <p:cNvSpPr txBox="1"/>
          <p:nvPr>
            <p:custDataLst>
              <p:tags r:id="rId69"/>
            </p:custDataLst>
          </p:nvPr>
        </p:nvSpPr>
        <p:spPr>
          <a:xfrm>
            <a:off x="7662863" y="3105150"/>
            <a:ext cx="3619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学习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党章党规党纪和《中国共产党纪律处分条例》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70"/>
            </p:custDataLst>
          </p:nvPr>
        </p:nvSpPr>
        <p:spPr>
          <a:xfrm>
            <a:off x="7205345" y="39096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 descr="8254473a-a5a8-11f1-9c27-5ea65dc2a8e5"/>
          <p:cNvPicPr/>
          <p:nvPr>
            <p:custDataLst>
              <p:tags r:id="rId71"/>
            </p:custDataLst>
          </p:nvPr>
        </p:nvPicPr>
        <p:blipFill>
          <a:blip r:embed="rId72">
            <a:extLst>
              <a:ext uri="{96DAC541-7B7A-43D3-8B79-37D633B846F1}">
                <asvg:svgBlip xmlns:asvg="http://schemas.microsoft.com/office/drawing/2016/SVG/main" r:embed="rId73"/>
              </a:ext>
            </a:extLst>
          </a:blip>
          <a:srcRect l="-151" t="-151" r="151" b="151"/>
          <a:stretch>
            <a:fillRect/>
          </a:stretch>
        </p:blipFill>
        <p:spPr>
          <a:xfrm>
            <a:off x="7272020" y="3976370"/>
            <a:ext cx="209550" cy="20955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74"/>
            </p:custDataLst>
          </p:nvPr>
        </p:nvSpPr>
        <p:spPr>
          <a:xfrm>
            <a:off x="7662863" y="3867150"/>
            <a:ext cx="3619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真正明白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什么可以做、什么不能做、为什么不能做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权有边界不为人困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219200"/>
            <a:ext cx="57150" cy="262890"/>
          </a:xfrm>
          <a:custGeom>
            <a:avLst/>
            <a:gdLst>
              <a:gd name="sw" fmla="*/ 1 w 90"/>
              <a:gd name="sh" fmla="*/ 1 h 414"/>
              <a:gd name="mins" fmla="min sw sh"/>
              <a:gd name="dsw" fmla="+- 0 sw mins"/>
              <a:gd name="dsh" fmla="+- 0 sh mins"/>
              <a:gd name="p0x0" fmla="*/ 45 w 90"/>
              <a:gd name="p0y0" fmla="*/ 0 h 414"/>
              <a:gd name="p0x1" fmla="*/ 69 w 90"/>
              <a:gd name="p0y1" fmla="*/ 0 h 414"/>
              <a:gd name="p0x2" fmla="*/ 90 w 90"/>
              <a:gd name="p0y2" fmla="*/ 20 h 414"/>
              <a:gd name="p0x3" fmla="*/ 90 w 90"/>
              <a:gd name="p0y3" fmla="*/ 45 h 414"/>
              <a:gd name="p0x4" fmla="*/ 90 w 90"/>
              <a:gd name="p0y4" fmla="*/ 369 h 414"/>
              <a:gd name="p0x5" fmla="*/ 90 w 90"/>
              <a:gd name="p0y5" fmla="*/ 393 h 414"/>
              <a:gd name="p0x6" fmla="*/ 69 w 90"/>
              <a:gd name="p0y6" fmla="*/ 414 h 414"/>
              <a:gd name="p0x7" fmla="*/ 45 w 90"/>
              <a:gd name="p0y7" fmla="*/ 414 h 414"/>
              <a:gd name="p0x8" fmla="*/ 20 w 90"/>
              <a:gd name="p0y8" fmla="*/ 414 h 414"/>
              <a:gd name="p0x9" fmla="*/ 0 w 90"/>
              <a:gd name="p0y9" fmla="*/ 393 h 414"/>
              <a:gd name="p0x10" fmla="*/ 0 w 90"/>
              <a:gd name="p0y10" fmla="*/ 369 h 414"/>
              <a:gd name="p0x11" fmla="*/ 0 w 90"/>
              <a:gd name="p0y11" fmla="*/ 45 h 414"/>
              <a:gd name="p0x12" fmla="*/ 0 w 90"/>
              <a:gd name="p0y12" fmla="*/ 20 h 414"/>
              <a:gd name="p0x13" fmla="*/ 20 w 90"/>
              <a:gd name="p0y13" fmla="*/ 0 h 414"/>
              <a:gd name="p0x14" fmla="*/ 45 w 90"/>
              <a:gd name="p0y14" fmla="*/ 0 h 41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95350" y="1177290"/>
            <a:ext cx="7315429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权力最容易让人产生错觉：仿佛别人的尊重与热情都来自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个人魅力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2" name="任意多边形 111"/>
          <p:cNvSpPr/>
          <p:nvPr>
            <p:custDataLst>
              <p:tags r:id="rId5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任意多边形 112"/>
          <p:cNvSpPr/>
          <p:nvPr>
            <p:custDataLst>
              <p:tags r:id="rId6"/>
            </p:custDataLst>
          </p:nvPr>
        </p:nvSpPr>
        <p:spPr>
          <a:xfrm>
            <a:off x="723900" y="6099175"/>
            <a:ext cx="57150" cy="262890"/>
          </a:xfrm>
          <a:custGeom>
            <a:avLst/>
            <a:gdLst>
              <a:gd name="sw" fmla="*/ 1 w 90"/>
              <a:gd name="sh" fmla="*/ 1 h 414"/>
              <a:gd name="mins" fmla="min sw sh"/>
              <a:gd name="dsw" fmla="+- 0 sw mins"/>
              <a:gd name="dsh" fmla="+- 0 sh mins"/>
              <a:gd name="p0x0" fmla="*/ 45 w 90"/>
              <a:gd name="p0y0" fmla="*/ 0 h 414"/>
              <a:gd name="p0x1" fmla="*/ 69 w 90"/>
              <a:gd name="p0y1" fmla="*/ 0 h 414"/>
              <a:gd name="p0x2" fmla="*/ 90 w 90"/>
              <a:gd name="p0y2" fmla="*/ 20 h 414"/>
              <a:gd name="p0x3" fmla="*/ 90 w 90"/>
              <a:gd name="p0y3" fmla="*/ 45 h 414"/>
              <a:gd name="p0x4" fmla="*/ 90 w 90"/>
              <a:gd name="p0y4" fmla="*/ 369 h 414"/>
              <a:gd name="p0x5" fmla="*/ 90 w 90"/>
              <a:gd name="p0y5" fmla="*/ 393 h 414"/>
              <a:gd name="p0x6" fmla="*/ 69 w 90"/>
              <a:gd name="p0y6" fmla="*/ 414 h 414"/>
              <a:gd name="p0x7" fmla="*/ 45 w 90"/>
              <a:gd name="p0y7" fmla="*/ 414 h 414"/>
              <a:gd name="p0x8" fmla="*/ 20 w 90"/>
              <a:gd name="p0y8" fmla="*/ 414 h 414"/>
              <a:gd name="p0x9" fmla="*/ 0 w 90"/>
              <a:gd name="p0y9" fmla="*/ 393 h 414"/>
              <a:gd name="p0x10" fmla="*/ 0 w 90"/>
              <a:gd name="p0y10" fmla="*/ 369 h 414"/>
              <a:gd name="p0x11" fmla="*/ 0 w 90"/>
              <a:gd name="p0y11" fmla="*/ 45 h 414"/>
              <a:gd name="p0x12" fmla="*/ 0 w 90"/>
              <a:gd name="p0y12" fmla="*/ 20 h 414"/>
              <a:gd name="p0x13" fmla="*/ 20 w 90"/>
              <a:gd name="p0y13" fmla="*/ 0 h 414"/>
              <a:gd name="p0x14" fmla="*/ 45 w 90"/>
              <a:gd name="p0y14" fmla="*/ 0 h 41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文本框 113"/>
          <p:cNvSpPr txBox="1"/>
          <p:nvPr>
            <p:custDataLst>
              <p:tags r:id="rId7"/>
            </p:custDataLst>
          </p:nvPr>
        </p:nvSpPr>
        <p:spPr>
          <a:xfrm>
            <a:off x="895350" y="6057881"/>
            <a:ext cx="4300614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一旦离开岗位，有些</a:t>
            </a:r>
            <a:r>
              <a:rPr lang="en-US"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朋友</a:t>
            </a:r>
            <a:r>
              <a:rPr lang="en-US" altLang="zh-CN"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自然就散了。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1829435"/>
            <a:ext cx="5514975" cy="1263015"/>
          </a:xfrm>
          <a:custGeom>
            <a:avLst/>
            <a:gdLst>
              <a:gd name="sw" fmla="*/ 1 w 8685"/>
              <a:gd name="sh" fmla="*/ 1 h 1989"/>
              <a:gd name="mins" fmla="min sw sh"/>
              <a:gd name="dsw" fmla="+- 0 sw mins"/>
              <a:gd name="dsh" fmla="+- 0 sh mins"/>
              <a:gd name="p0x0" fmla="*/ 420 w 8685"/>
              <a:gd name="p0y0" fmla="*/ 0 h 1989"/>
              <a:gd name="p0x1" fmla="*/ 8685 w 8685"/>
              <a:gd name="p0y1" fmla="*/ 0 h 1989"/>
              <a:gd name="p0x2" fmla="*/ 8685 w 8685"/>
              <a:gd name="p0y2" fmla="*/ 1989 h 1989"/>
              <a:gd name="p0x3" fmla="*/ 420 w 8685"/>
              <a:gd name="p0y3" fmla="*/ 1989 h 1989"/>
              <a:gd name="p0x4" fmla="*/ 188 w 8685"/>
              <a:gd name="p0y4" fmla="*/ 1989 h 1989"/>
              <a:gd name="p0x5" fmla="*/ 0 w 8685"/>
              <a:gd name="p0y5" fmla="*/ 1800 h 1989"/>
              <a:gd name="p0x6" fmla="*/ 0 w 8685"/>
              <a:gd name="p0y6" fmla="*/ 1569 h 1989"/>
              <a:gd name="p0x7" fmla="*/ 0 w 8685"/>
              <a:gd name="p0y7" fmla="*/ 420 h 1989"/>
              <a:gd name="p0x8" fmla="*/ 0 w 8685"/>
              <a:gd name="p0y8" fmla="*/ 188 h 1989"/>
              <a:gd name="p0x9" fmla="*/ 188 w 8685"/>
              <a:gd name="p0y9" fmla="*/ 0 h 1989"/>
              <a:gd name="p0x10" fmla="*/ 420 w 8685"/>
              <a:gd name="p0y10" fmla="*/ 0 h 1989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lnTo>
                  <a:pt x="p0x2" y="p0y2"/>
                </a:lnTo>
                <a:lnTo>
                  <a:pt x="p0x3" y="p0y3"/>
                </a:lnTo>
                <a:cubicBezTo>
                  <a:pt x="p0x4" y="p0y4"/>
                  <a:pt x="p0x5" y="p0y5"/>
                  <a:pt x="p0x6" y="p0y6"/>
                </a:cubicBezTo>
                <a:lnTo>
                  <a:pt x="p0x7" y="p0y7"/>
                </a:lnTo>
                <a:cubicBezTo>
                  <a:pt x="p0x8" y="p0y8"/>
                  <a:pt x="p0x9" y="p0y9"/>
                  <a:pt x="p0x10" y="p0y10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9"/>
            </p:custDataLst>
          </p:nvPr>
        </p:nvSpPr>
        <p:spPr>
          <a:xfrm>
            <a:off x="733425" y="2015061"/>
            <a:ext cx="52006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 spc="63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错觉</a:t>
            </a:r>
            <a:endParaRPr sz="1050" b="1" spc="63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10"/>
            </p:custDataLst>
          </p:nvPr>
        </p:nvSpPr>
        <p:spPr>
          <a:xfrm>
            <a:off x="733425" y="2290334"/>
            <a:ext cx="52006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个人魅力</a:t>
            </a:r>
            <a:endParaRPr b="1" spc="36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733425" y="2655141"/>
            <a:ext cx="5200650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尊重、热情、追捧</a:t>
            </a:r>
            <a:endParaRPr sz="1350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2"/>
            </p:custDataLst>
          </p:nvPr>
        </p:nvSpPr>
        <p:spPr>
          <a:xfrm>
            <a:off x="6100445" y="1829435"/>
            <a:ext cx="5514975" cy="1263015"/>
          </a:xfrm>
          <a:custGeom>
            <a:avLst/>
            <a:gdLst>
              <a:gd name="sw" fmla="*/ 1 w 8685"/>
              <a:gd name="sh" fmla="*/ 1 h 1989"/>
              <a:gd name="mins" fmla="min sw sh"/>
              <a:gd name="dsw" fmla="+- 0 sw mins"/>
              <a:gd name="dsh" fmla="+- 0 sh mins"/>
              <a:gd name="p0x0" fmla="*/ 0 w 8685"/>
              <a:gd name="p0y0" fmla="*/ 0 h 1989"/>
              <a:gd name="p0x1" fmla="*/ 8265 w 8685"/>
              <a:gd name="p0y1" fmla="*/ 0 h 1989"/>
              <a:gd name="p0x2" fmla="*/ 8496 w 8685"/>
              <a:gd name="p0y2" fmla="*/ 0 h 1989"/>
              <a:gd name="p0x3" fmla="*/ 8685 w 8685"/>
              <a:gd name="p0y3" fmla="*/ 188 h 1989"/>
              <a:gd name="p0x4" fmla="*/ 8685 w 8685"/>
              <a:gd name="p0y4" fmla="*/ 420 h 1989"/>
              <a:gd name="p0x5" fmla="*/ 8685 w 8685"/>
              <a:gd name="p0y5" fmla="*/ 1569 h 1989"/>
              <a:gd name="p0x6" fmla="*/ 8685 w 8685"/>
              <a:gd name="p0y6" fmla="*/ 1800 h 1989"/>
              <a:gd name="p0x7" fmla="*/ 8496 w 8685"/>
              <a:gd name="p0y7" fmla="*/ 1989 h 1989"/>
              <a:gd name="p0x8" fmla="*/ 8265 w 8685"/>
              <a:gd name="p0y8" fmla="*/ 1989 h 1989"/>
              <a:gd name="p0x9" fmla="*/ 0 w 8685"/>
              <a:gd name="p0y9" fmla="*/ 1989 h 1989"/>
              <a:gd name="p0x10" fmla="*/ 0 w 8685"/>
              <a:gd name="p0y10" fmla="*/ 0 h 1989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lnTo>
                  <a:pt x="p0x10" y="p0y10"/>
                </a:ln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3"/>
            </p:custDataLst>
          </p:nvPr>
        </p:nvSpPr>
        <p:spPr>
          <a:xfrm>
            <a:off x="6105525" y="2015061"/>
            <a:ext cx="5505450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 spc="63">
                <a:solidFill>
                  <a:srgbClr val="2F8646"/>
                </a:solidFill>
                <a:latin typeface="微软雅黑" panose="020B0503020204020204" charset="-122"/>
                <a:ea typeface="微软雅黑" panose="020B0503020204020204" charset="-122"/>
              </a:rPr>
              <a:t>真相</a:t>
            </a:r>
            <a:endParaRPr sz="1050" b="1" spc="63">
              <a:solidFill>
                <a:srgbClr val="2F864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4"/>
            </p:custDataLst>
          </p:nvPr>
        </p:nvSpPr>
        <p:spPr>
          <a:xfrm>
            <a:off x="6105525" y="2290334"/>
            <a:ext cx="550545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平台、职权与岗位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6105525" y="2655141"/>
            <a:ext cx="5505450" cy="2628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7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是岗位影响而非个人魅力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6"/>
            </p:custDataLst>
          </p:nvPr>
        </p:nvSpPr>
        <p:spPr>
          <a:xfrm>
            <a:off x="575945" y="3216275"/>
            <a:ext cx="3597275" cy="2535555"/>
          </a:xfrm>
          <a:custGeom>
            <a:avLst/>
            <a:gdLst>
              <a:gd name="sw" fmla="*/ 1 w 5664"/>
              <a:gd name="sh" fmla="*/ 1 h 3992"/>
              <a:gd name="mins" fmla="min sw sh"/>
              <a:gd name="dsw" fmla="+- 0 sw mins"/>
              <a:gd name="dsh" fmla="+- 0 sh mins"/>
              <a:gd name="p0x0" fmla="*/ 420 w 5664"/>
              <a:gd name="p0y0" fmla="*/ 0 h 3992"/>
              <a:gd name="p0x1" fmla="*/ 5244 w 5664"/>
              <a:gd name="p0y1" fmla="*/ 0 h 3992"/>
              <a:gd name="p0x2" fmla="*/ 5476 w 5664"/>
              <a:gd name="p0y2" fmla="*/ 0 h 3992"/>
              <a:gd name="p0x3" fmla="*/ 5664 w 5664"/>
              <a:gd name="p0y3" fmla="*/ 188 h 3992"/>
              <a:gd name="p0x4" fmla="*/ 5664 w 5664"/>
              <a:gd name="p0y4" fmla="*/ 420 h 3992"/>
              <a:gd name="p0x5" fmla="*/ 5664 w 5664"/>
              <a:gd name="p0y5" fmla="*/ 3572 h 3992"/>
              <a:gd name="p0x6" fmla="*/ 5664 w 5664"/>
              <a:gd name="p0y6" fmla="*/ 3804 h 3992"/>
              <a:gd name="p0x7" fmla="*/ 5476 w 5664"/>
              <a:gd name="p0y7" fmla="*/ 3992 h 3992"/>
              <a:gd name="p0x8" fmla="*/ 5244 w 5664"/>
              <a:gd name="p0y8" fmla="*/ 3992 h 3992"/>
              <a:gd name="p0x9" fmla="*/ 420 w 5664"/>
              <a:gd name="p0y9" fmla="*/ 3992 h 3992"/>
              <a:gd name="p0x10" fmla="*/ 188 w 5664"/>
              <a:gd name="p0y10" fmla="*/ 3992 h 3992"/>
              <a:gd name="p0x11" fmla="*/ 0 w 5664"/>
              <a:gd name="p0y11" fmla="*/ 3804 h 3992"/>
              <a:gd name="p0x12" fmla="*/ 0 w 5664"/>
              <a:gd name="p0y12" fmla="*/ 3572 h 3992"/>
              <a:gd name="p0x13" fmla="*/ 0 w 5664"/>
              <a:gd name="p0y13" fmla="*/ 420 h 3992"/>
              <a:gd name="p0x14" fmla="*/ 0 w 5664"/>
              <a:gd name="p0y14" fmla="*/ 188 h 3992"/>
              <a:gd name="p0x15" fmla="*/ 188 w 5664"/>
              <a:gd name="p0y15" fmla="*/ 0 h 3992"/>
              <a:gd name="p0x16" fmla="*/ 420 w 5664"/>
              <a:gd name="p0y16" fmla="*/ 0 h 3992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6" name="组合 115"/>
          <p:cNvGrpSpPr/>
          <p:nvPr/>
        </p:nvGrpSpPr>
        <p:grpSpPr>
          <a:xfrm>
            <a:off x="733425" y="3335655"/>
            <a:ext cx="3281680" cy="427990"/>
            <a:chOff x="1155" y="5253"/>
            <a:chExt cx="5168" cy="674"/>
          </a:xfrm>
        </p:grpSpPr>
        <p:sp>
          <p:nvSpPr>
            <p:cNvPr id="19" name="任意多边形 18"/>
            <p:cNvSpPr/>
            <p:nvPr>
              <p:custDataLst>
                <p:tags r:id="rId17"/>
              </p:custDataLst>
            </p:nvPr>
          </p:nvSpPr>
          <p:spPr>
            <a:xfrm>
              <a:off x="1155" y="5253"/>
              <a:ext cx="5169" cy="675"/>
            </a:xfrm>
            <a:custGeom>
              <a:avLst/>
              <a:gdLst>
                <a:gd name="sw" fmla="*/ 1 w 5169"/>
                <a:gd name="sh" fmla="*/ 1 h 675"/>
                <a:gd name="mins" fmla="min sw sh"/>
                <a:gd name="dsw" fmla="+- 0 sw mins"/>
                <a:gd name="dsh" fmla="+- 0 sh mins"/>
                <a:gd name="p0x0" fmla="*/ 0 w 5169"/>
                <a:gd name="p0y0" fmla="*/ 0 h 675"/>
                <a:gd name="p0x1" fmla="*/ 5169 w 5169"/>
                <a:gd name="p0y1" fmla="*/ 0 h 675"/>
                <a:gd name="p0x2" fmla="*/ 5169 w 5169"/>
                <a:gd name="p0y2" fmla="*/ 675 h 675"/>
                <a:gd name="p0x3" fmla="*/ 0 w 5169"/>
                <a:gd name="p0y3" fmla="*/ 675 h 675"/>
                <a:gd name="p0x4" fmla="*/ 0 w 5169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8"/>
              </p:custDataLst>
            </p:nvPr>
          </p:nvSpPr>
          <p:spPr>
            <a:xfrm>
              <a:off x="1155" y="5913"/>
              <a:ext cx="5169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737870" y="33401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5000" t="-1212" r="-5000" b="-1212"/>
          <a:stretch>
            <a:fillRect/>
          </a:stretch>
        </p:blipFill>
        <p:spPr>
          <a:xfrm>
            <a:off x="800100" y="3397250"/>
            <a:ext cx="209550" cy="2146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3"/>
            </p:custDataLst>
          </p:nvPr>
        </p:nvSpPr>
        <p:spPr>
          <a:xfrm>
            <a:off x="1152525" y="3349028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分清对象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7" name="组合 116"/>
          <p:cNvGrpSpPr/>
          <p:nvPr/>
        </p:nvGrpSpPr>
        <p:grpSpPr>
          <a:xfrm>
            <a:off x="733425" y="3840480"/>
            <a:ext cx="3282315" cy="571500"/>
            <a:chOff x="1155" y="6048"/>
            <a:chExt cx="5169" cy="900"/>
          </a:xfrm>
        </p:grpSpPr>
        <p:sp>
          <p:nvSpPr>
            <p:cNvPr id="26" name="任意多边形 25"/>
            <p:cNvSpPr/>
            <p:nvPr>
              <p:custDataLst>
                <p:tags r:id="rId24"/>
              </p:custDataLst>
            </p:nvPr>
          </p:nvSpPr>
          <p:spPr>
            <a:xfrm>
              <a:off x="1155" y="6048"/>
              <a:ext cx="5169" cy="900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5"/>
              </p:custDataLst>
            </p:nvPr>
          </p:nvSpPr>
          <p:spPr>
            <a:xfrm>
              <a:off x="1340" y="6048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6"/>
              </p:custDataLst>
            </p:nvPr>
          </p:nvSpPr>
          <p:spPr>
            <a:xfrm>
              <a:off x="6226" y="6135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7"/>
              </p:custDataLst>
            </p:nvPr>
          </p:nvSpPr>
          <p:spPr>
            <a:xfrm>
              <a:off x="1340" y="6850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8"/>
              </p:custDataLst>
            </p:nvPr>
          </p:nvSpPr>
          <p:spPr>
            <a:xfrm>
              <a:off x="1155" y="6070"/>
              <a:ext cx="202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876300" y="3968448"/>
            <a:ext cx="1600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对组织的尊重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733425" y="4450715"/>
            <a:ext cx="3282315" cy="571500"/>
            <a:chOff x="1155" y="7009"/>
            <a:chExt cx="5169" cy="900"/>
          </a:xfrm>
        </p:grpSpPr>
        <p:sp>
          <p:nvSpPr>
            <p:cNvPr id="33" name="任意多边形 32"/>
            <p:cNvSpPr/>
            <p:nvPr>
              <p:custDataLst>
                <p:tags r:id="rId30"/>
              </p:custDataLst>
            </p:nvPr>
          </p:nvSpPr>
          <p:spPr>
            <a:xfrm>
              <a:off x="1155" y="7009"/>
              <a:ext cx="5169" cy="900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1"/>
              </p:custDataLst>
            </p:nvPr>
          </p:nvSpPr>
          <p:spPr>
            <a:xfrm>
              <a:off x="1340" y="7009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2"/>
              </p:custDataLst>
            </p:nvPr>
          </p:nvSpPr>
          <p:spPr>
            <a:xfrm>
              <a:off x="6226" y="7096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3"/>
              </p:custDataLst>
            </p:nvPr>
          </p:nvSpPr>
          <p:spPr>
            <a:xfrm>
              <a:off x="1340" y="7811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4"/>
              </p:custDataLst>
            </p:nvPr>
          </p:nvSpPr>
          <p:spPr>
            <a:xfrm>
              <a:off x="1155" y="7031"/>
              <a:ext cx="202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文本框 38"/>
          <p:cNvSpPr txBox="1"/>
          <p:nvPr>
            <p:custDataLst>
              <p:tags r:id="rId35"/>
            </p:custDataLst>
          </p:nvPr>
        </p:nvSpPr>
        <p:spPr>
          <a:xfrm>
            <a:off x="876300" y="4578648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冲权力而来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19" name="组合 118"/>
          <p:cNvGrpSpPr/>
          <p:nvPr/>
        </p:nvGrpSpPr>
        <p:grpSpPr>
          <a:xfrm>
            <a:off x="733425" y="5060315"/>
            <a:ext cx="3282315" cy="572135"/>
            <a:chOff x="1155" y="7969"/>
            <a:chExt cx="5169" cy="901"/>
          </a:xfrm>
        </p:grpSpPr>
        <p:sp>
          <p:nvSpPr>
            <p:cNvPr id="40" name="任意多边形 39"/>
            <p:cNvSpPr/>
            <p:nvPr>
              <p:custDataLst>
                <p:tags r:id="rId36"/>
              </p:custDataLst>
            </p:nvPr>
          </p:nvSpPr>
          <p:spPr>
            <a:xfrm>
              <a:off x="1155" y="7969"/>
              <a:ext cx="5169" cy="901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7"/>
              </p:custDataLst>
            </p:nvPr>
          </p:nvSpPr>
          <p:spPr>
            <a:xfrm>
              <a:off x="1340" y="7969"/>
              <a:ext cx="4897" cy="99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8"/>
              </p:custDataLst>
            </p:nvPr>
          </p:nvSpPr>
          <p:spPr>
            <a:xfrm>
              <a:off x="6226" y="8057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任意多边形 42"/>
            <p:cNvSpPr/>
            <p:nvPr>
              <p:custDataLst>
                <p:tags r:id="rId39"/>
              </p:custDataLst>
            </p:nvPr>
          </p:nvSpPr>
          <p:spPr>
            <a:xfrm>
              <a:off x="1340" y="8772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40"/>
              </p:custDataLst>
            </p:nvPr>
          </p:nvSpPr>
          <p:spPr>
            <a:xfrm>
              <a:off x="1155" y="7992"/>
              <a:ext cx="202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45"/>
          <p:cNvSpPr txBox="1"/>
          <p:nvPr>
            <p:custDataLst>
              <p:tags r:id="rId41"/>
            </p:custDataLst>
          </p:nvPr>
        </p:nvSpPr>
        <p:spPr>
          <a:xfrm>
            <a:off x="876300" y="5218386"/>
            <a:ext cx="3016225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lang="zh-CN" altLang="en-US"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真正友情</a:t>
            </a:r>
            <a:r>
              <a:rPr lang="en-US" altLang="zh-CN"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r>
              <a:rPr lang="en-US"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利益投资</a:t>
            </a:r>
            <a:endParaRPr lang="zh-CN" altLang="en-US"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2"/>
            </p:custDataLst>
          </p:nvPr>
        </p:nvSpPr>
        <p:spPr>
          <a:xfrm>
            <a:off x="4297045" y="3216275"/>
            <a:ext cx="3597275" cy="2535555"/>
          </a:xfrm>
          <a:custGeom>
            <a:avLst/>
            <a:gdLst>
              <a:gd name="sw" fmla="*/ 1 w 5664"/>
              <a:gd name="sh" fmla="*/ 1 h 3992"/>
              <a:gd name="mins" fmla="min sw sh"/>
              <a:gd name="dsw" fmla="+- 0 sw mins"/>
              <a:gd name="dsh" fmla="+- 0 sh mins"/>
              <a:gd name="p0x0" fmla="*/ 420 w 5664"/>
              <a:gd name="p0y0" fmla="*/ 0 h 3992"/>
              <a:gd name="p0x1" fmla="*/ 5244 w 5664"/>
              <a:gd name="p0y1" fmla="*/ 0 h 3992"/>
              <a:gd name="p0x2" fmla="*/ 5476 w 5664"/>
              <a:gd name="p0y2" fmla="*/ 0 h 3992"/>
              <a:gd name="p0x3" fmla="*/ 5664 w 5664"/>
              <a:gd name="p0y3" fmla="*/ 188 h 3992"/>
              <a:gd name="p0x4" fmla="*/ 5664 w 5664"/>
              <a:gd name="p0y4" fmla="*/ 420 h 3992"/>
              <a:gd name="p0x5" fmla="*/ 5664 w 5664"/>
              <a:gd name="p0y5" fmla="*/ 3572 h 3992"/>
              <a:gd name="p0x6" fmla="*/ 5664 w 5664"/>
              <a:gd name="p0y6" fmla="*/ 3804 h 3992"/>
              <a:gd name="p0x7" fmla="*/ 5476 w 5664"/>
              <a:gd name="p0y7" fmla="*/ 3992 h 3992"/>
              <a:gd name="p0x8" fmla="*/ 5244 w 5664"/>
              <a:gd name="p0y8" fmla="*/ 3992 h 3992"/>
              <a:gd name="p0x9" fmla="*/ 420 w 5664"/>
              <a:gd name="p0y9" fmla="*/ 3992 h 3992"/>
              <a:gd name="p0x10" fmla="*/ 188 w 5664"/>
              <a:gd name="p0y10" fmla="*/ 3992 h 3992"/>
              <a:gd name="p0x11" fmla="*/ 0 w 5664"/>
              <a:gd name="p0y11" fmla="*/ 3804 h 3992"/>
              <a:gd name="p0x12" fmla="*/ 0 w 5664"/>
              <a:gd name="p0y12" fmla="*/ 3572 h 3992"/>
              <a:gd name="p0x13" fmla="*/ 0 w 5664"/>
              <a:gd name="p0y13" fmla="*/ 420 h 3992"/>
              <a:gd name="p0x14" fmla="*/ 0 w 5664"/>
              <a:gd name="p0y14" fmla="*/ 188 h 3992"/>
              <a:gd name="p0x15" fmla="*/ 188 w 5664"/>
              <a:gd name="p0y15" fmla="*/ 0 h 3992"/>
              <a:gd name="p0x16" fmla="*/ 420 w 5664"/>
              <a:gd name="p0y16" fmla="*/ 0 h 3992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0" name="组合 119"/>
          <p:cNvGrpSpPr/>
          <p:nvPr/>
        </p:nvGrpSpPr>
        <p:grpSpPr>
          <a:xfrm>
            <a:off x="4453890" y="3335655"/>
            <a:ext cx="3282950" cy="427990"/>
            <a:chOff x="7014" y="5253"/>
            <a:chExt cx="5170" cy="674"/>
          </a:xfrm>
        </p:grpSpPr>
        <p:sp>
          <p:nvSpPr>
            <p:cNvPr id="48" name="任意多边形 47"/>
            <p:cNvSpPr/>
            <p:nvPr>
              <p:custDataLst>
                <p:tags r:id="rId43"/>
              </p:custDataLst>
            </p:nvPr>
          </p:nvSpPr>
          <p:spPr>
            <a:xfrm>
              <a:off x="7014" y="5253"/>
              <a:ext cx="5170" cy="675"/>
            </a:xfrm>
            <a:custGeom>
              <a:avLst/>
              <a:gdLst>
                <a:gd name="sw" fmla="*/ 1 w 5169"/>
                <a:gd name="sh" fmla="*/ 1 h 675"/>
                <a:gd name="mins" fmla="min sw sh"/>
                <a:gd name="dsw" fmla="+- 0 sw mins"/>
                <a:gd name="dsh" fmla="+- 0 sh mins"/>
                <a:gd name="p0x0" fmla="*/ 0 w 5169"/>
                <a:gd name="p0y0" fmla="*/ 0 h 675"/>
                <a:gd name="p0x1" fmla="*/ 5169 w 5169"/>
                <a:gd name="p0y1" fmla="*/ 0 h 675"/>
                <a:gd name="p0x2" fmla="*/ 5169 w 5169"/>
                <a:gd name="p0y2" fmla="*/ 675 h 675"/>
                <a:gd name="p0x3" fmla="*/ 0 w 5169"/>
                <a:gd name="p0y3" fmla="*/ 675 h 675"/>
                <a:gd name="p0x4" fmla="*/ 0 w 5169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4"/>
              </p:custDataLst>
            </p:nvPr>
          </p:nvSpPr>
          <p:spPr>
            <a:xfrm>
              <a:off x="7014" y="5913"/>
              <a:ext cx="5170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任意多边形 50"/>
          <p:cNvSpPr/>
          <p:nvPr>
            <p:custDataLst>
              <p:tags r:id="rId45"/>
            </p:custDataLst>
          </p:nvPr>
        </p:nvSpPr>
        <p:spPr>
          <a:xfrm>
            <a:off x="4458970" y="33401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l="-4348" t="-1212" r="-4348" b="-1212"/>
          <a:stretch>
            <a:fillRect/>
          </a:stretch>
        </p:blipFill>
        <p:spPr>
          <a:xfrm>
            <a:off x="4506595" y="3397250"/>
            <a:ext cx="238125" cy="21463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9"/>
            </p:custDataLst>
          </p:nvPr>
        </p:nvSpPr>
        <p:spPr>
          <a:xfrm>
            <a:off x="4873599" y="3349028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关键岗位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1" name="组合 120"/>
          <p:cNvGrpSpPr/>
          <p:nvPr/>
        </p:nvGrpSpPr>
        <p:grpSpPr>
          <a:xfrm>
            <a:off x="4453890" y="3840480"/>
            <a:ext cx="3282950" cy="571500"/>
            <a:chOff x="7014" y="6048"/>
            <a:chExt cx="5170" cy="900"/>
          </a:xfrm>
        </p:grpSpPr>
        <p:sp>
          <p:nvSpPr>
            <p:cNvPr id="55" name="任意多边形 54"/>
            <p:cNvSpPr/>
            <p:nvPr>
              <p:custDataLst>
                <p:tags r:id="rId50"/>
              </p:custDataLst>
            </p:nvPr>
          </p:nvSpPr>
          <p:spPr>
            <a:xfrm>
              <a:off x="7014" y="6048"/>
              <a:ext cx="5170" cy="900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1"/>
              </p:custDataLst>
            </p:nvPr>
          </p:nvSpPr>
          <p:spPr>
            <a:xfrm>
              <a:off x="7200" y="6048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52"/>
              </p:custDataLst>
            </p:nvPr>
          </p:nvSpPr>
          <p:spPr>
            <a:xfrm>
              <a:off x="12086" y="6135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3"/>
              </p:custDataLst>
            </p:nvPr>
          </p:nvSpPr>
          <p:spPr>
            <a:xfrm>
              <a:off x="7200" y="6850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4"/>
              </p:custDataLst>
            </p:nvPr>
          </p:nvSpPr>
          <p:spPr>
            <a:xfrm>
              <a:off x="7014" y="6070"/>
              <a:ext cx="203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>
            <p:custDataLst>
              <p:tags r:id="rId55"/>
            </p:custDataLst>
          </p:nvPr>
        </p:nvSpPr>
        <p:spPr>
          <a:xfrm>
            <a:off x="4597374" y="3997995"/>
            <a:ext cx="1556071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审批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执法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监管</a:t>
            </a:r>
            <a:endParaRPr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4453890" y="4450715"/>
            <a:ext cx="3282950" cy="571500"/>
            <a:chOff x="7014" y="7009"/>
            <a:chExt cx="5170" cy="900"/>
          </a:xfrm>
        </p:grpSpPr>
        <p:sp>
          <p:nvSpPr>
            <p:cNvPr id="62" name="任意多边形 61"/>
            <p:cNvSpPr/>
            <p:nvPr>
              <p:custDataLst>
                <p:tags r:id="rId56"/>
              </p:custDataLst>
            </p:nvPr>
          </p:nvSpPr>
          <p:spPr>
            <a:xfrm>
              <a:off x="7014" y="7009"/>
              <a:ext cx="5170" cy="900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7"/>
              </p:custDataLst>
            </p:nvPr>
          </p:nvSpPr>
          <p:spPr>
            <a:xfrm>
              <a:off x="7200" y="7009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8"/>
              </p:custDataLst>
            </p:nvPr>
          </p:nvSpPr>
          <p:spPr>
            <a:xfrm>
              <a:off x="12086" y="7096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9"/>
              </p:custDataLst>
            </p:nvPr>
          </p:nvSpPr>
          <p:spPr>
            <a:xfrm>
              <a:off x="7200" y="7811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60"/>
              </p:custDataLst>
            </p:nvPr>
          </p:nvSpPr>
          <p:spPr>
            <a:xfrm>
              <a:off x="7014" y="7031"/>
              <a:ext cx="203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8" name="文本框 67"/>
          <p:cNvSpPr txBox="1"/>
          <p:nvPr>
            <p:custDataLst>
              <p:tags r:id="rId61"/>
            </p:custDataLst>
          </p:nvPr>
        </p:nvSpPr>
        <p:spPr>
          <a:xfrm>
            <a:off x="4597374" y="4608195"/>
            <a:ext cx="2076898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资金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采购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 / 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人事</a:t>
            </a:r>
            <a:endParaRPr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3" name="组合 122"/>
          <p:cNvGrpSpPr/>
          <p:nvPr/>
        </p:nvGrpSpPr>
        <p:grpSpPr>
          <a:xfrm>
            <a:off x="4453890" y="5060315"/>
            <a:ext cx="3282950" cy="572135"/>
            <a:chOff x="7014" y="7969"/>
            <a:chExt cx="5170" cy="901"/>
          </a:xfrm>
        </p:grpSpPr>
        <p:sp>
          <p:nvSpPr>
            <p:cNvPr id="69" name="任意多边形 68"/>
            <p:cNvSpPr/>
            <p:nvPr>
              <p:custDataLst>
                <p:tags r:id="rId62"/>
              </p:custDataLst>
            </p:nvPr>
          </p:nvSpPr>
          <p:spPr>
            <a:xfrm>
              <a:off x="7014" y="7969"/>
              <a:ext cx="5170" cy="901"/>
            </a:xfrm>
            <a:custGeom>
              <a:avLst/>
              <a:gdLst>
                <a:gd name="sw" fmla="*/ 1 w 5169"/>
                <a:gd name="sh" fmla="*/ 1 h 900"/>
                <a:gd name="mins" fmla="min sw sh"/>
                <a:gd name="dsw" fmla="+- 0 sw mins"/>
                <a:gd name="dsh" fmla="+- 0 sh mins"/>
                <a:gd name="p0x0" fmla="*/ 300 w 5169"/>
                <a:gd name="p0y0" fmla="*/ 0 h 900"/>
                <a:gd name="p0x1" fmla="*/ 4869 w 5169"/>
                <a:gd name="p0y1" fmla="*/ 0 h 900"/>
                <a:gd name="p0x2" fmla="*/ 5035 w 5169"/>
                <a:gd name="p0y2" fmla="*/ 0 h 900"/>
                <a:gd name="p0x3" fmla="*/ 5169 w 5169"/>
                <a:gd name="p0y3" fmla="*/ 134 h 900"/>
                <a:gd name="p0x4" fmla="*/ 5169 w 5169"/>
                <a:gd name="p0y4" fmla="*/ 300 h 900"/>
                <a:gd name="p0x5" fmla="*/ 5169 w 5169"/>
                <a:gd name="p0y5" fmla="*/ 600 h 900"/>
                <a:gd name="p0x6" fmla="*/ 5169 w 5169"/>
                <a:gd name="p0y6" fmla="*/ 766 h 900"/>
                <a:gd name="p0x7" fmla="*/ 5035 w 5169"/>
                <a:gd name="p0y7" fmla="*/ 900 h 900"/>
                <a:gd name="p0x8" fmla="*/ 4869 w 5169"/>
                <a:gd name="p0y8" fmla="*/ 900 h 900"/>
                <a:gd name="p0x9" fmla="*/ 300 w 5169"/>
                <a:gd name="p0y9" fmla="*/ 900 h 900"/>
                <a:gd name="p0x10" fmla="*/ 134 w 5169"/>
                <a:gd name="p0y10" fmla="*/ 900 h 900"/>
                <a:gd name="p0x11" fmla="*/ 0 w 5169"/>
                <a:gd name="p0y11" fmla="*/ 766 h 900"/>
                <a:gd name="p0x12" fmla="*/ 0 w 5169"/>
                <a:gd name="p0y12" fmla="*/ 600 h 900"/>
                <a:gd name="p0x13" fmla="*/ 0 w 5169"/>
                <a:gd name="p0y13" fmla="*/ 300 h 900"/>
                <a:gd name="p0x14" fmla="*/ 0 w 5169"/>
                <a:gd name="p0y14" fmla="*/ 134 h 900"/>
                <a:gd name="p0x15" fmla="*/ 134 w 5169"/>
                <a:gd name="p0y15" fmla="*/ 0 h 900"/>
                <a:gd name="p0x16" fmla="*/ 300 w 5169"/>
                <a:gd name="p0y16" fmla="*/ 0 h 90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任意多边形 69"/>
            <p:cNvSpPr/>
            <p:nvPr>
              <p:custDataLst>
                <p:tags r:id="rId63"/>
              </p:custDataLst>
            </p:nvPr>
          </p:nvSpPr>
          <p:spPr>
            <a:xfrm>
              <a:off x="7200" y="7969"/>
              <a:ext cx="4897" cy="99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4"/>
              </p:custDataLst>
            </p:nvPr>
          </p:nvSpPr>
          <p:spPr>
            <a:xfrm>
              <a:off x="12086" y="8057"/>
              <a:ext cx="98" cy="726"/>
            </a:xfrm>
            <a:custGeom>
              <a:avLst/>
              <a:gdLst>
                <a:gd name="sw" fmla="*/ 1 w 98"/>
                <a:gd name="sh" fmla="*/ 1 h 725"/>
                <a:gd name="mins" fmla="min sw sh"/>
                <a:gd name="dsw" fmla="+- 0 sw mins"/>
                <a:gd name="dsh" fmla="+- 0 sh mins"/>
                <a:gd name="p0x0" fmla="*/ 98 w 98"/>
                <a:gd name="p0y0" fmla="*/ 212 h 725"/>
                <a:gd name="p0x1" fmla="*/ 98 w 98"/>
                <a:gd name="p0y1" fmla="*/ 513 h 725"/>
                <a:gd name="p0x2" fmla="*/ 98 w 98"/>
                <a:gd name="p0y2" fmla="*/ 595 h 725"/>
                <a:gd name="p0x3" fmla="*/ 64 w 98"/>
                <a:gd name="p0y3" fmla="*/ 670 h 725"/>
                <a:gd name="p0x4" fmla="*/ 10 w 98"/>
                <a:gd name="p0y4" fmla="*/ 725 h 725"/>
                <a:gd name="p0x5" fmla="*/ 0 w 98"/>
                <a:gd name="p0y5" fmla="*/ 714 h 725"/>
                <a:gd name="p0x6" fmla="*/ 51 w 98"/>
                <a:gd name="p0y6" fmla="*/ 663 h 725"/>
                <a:gd name="p0x7" fmla="*/ 83 w 98"/>
                <a:gd name="p0y7" fmla="*/ 591 h 725"/>
                <a:gd name="p0x8" fmla="*/ 83 w 98"/>
                <a:gd name="p0y8" fmla="*/ 513 h 725"/>
                <a:gd name="p0x9" fmla="*/ 83 w 98"/>
                <a:gd name="p0y9" fmla="*/ 212 h 725"/>
                <a:gd name="p0x10" fmla="*/ 83 w 98"/>
                <a:gd name="p0y10" fmla="*/ 133 h 725"/>
                <a:gd name="p0x11" fmla="*/ 51 w 98"/>
                <a:gd name="p0y11" fmla="*/ 62 h 725"/>
                <a:gd name="p0x12" fmla="*/ 0 w 98"/>
                <a:gd name="p0y12" fmla="*/ 10 h 725"/>
                <a:gd name="p0x13" fmla="*/ 10 w 98"/>
                <a:gd name="p0y13" fmla="*/ 0 h 725"/>
                <a:gd name="p0x14" fmla="*/ 64 w 98"/>
                <a:gd name="p0y14" fmla="*/ 54 h 725"/>
                <a:gd name="p0x15" fmla="*/ 98 w 98"/>
                <a:gd name="p0y15" fmla="*/ 129 h 725"/>
                <a:gd name="p0x16" fmla="*/ 98 w 98"/>
                <a:gd name="p0y16" fmla="*/ 212 h 72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5"/>
              </p:custDataLst>
            </p:nvPr>
          </p:nvSpPr>
          <p:spPr>
            <a:xfrm>
              <a:off x="7200" y="8772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6"/>
              </p:custDataLst>
            </p:nvPr>
          </p:nvSpPr>
          <p:spPr>
            <a:xfrm>
              <a:off x="7014" y="7992"/>
              <a:ext cx="203" cy="856"/>
            </a:xfrm>
            <a:custGeom>
              <a:avLst/>
              <a:gdLst>
                <a:gd name="sw" fmla="*/ 1 w 202"/>
                <a:gd name="sh" fmla="*/ 1 h 855"/>
                <a:gd name="mins" fmla="min sw sh"/>
                <a:gd name="dsw" fmla="+- 0 sw mins"/>
                <a:gd name="dsh" fmla="+- 0 sh mins"/>
                <a:gd name="p0x0" fmla="*/ 0 w 202"/>
                <a:gd name="p0y0" fmla="*/ 578 h 855"/>
                <a:gd name="p0x1" fmla="*/ 0 w 202"/>
                <a:gd name="p0y1" fmla="*/ 277 h 855"/>
                <a:gd name="p0x2" fmla="*/ 0 w 202"/>
                <a:gd name="p0y2" fmla="*/ 152 h 855"/>
                <a:gd name="p0x3" fmla="*/ 76 w 202"/>
                <a:gd name="p0y3" fmla="*/ 45 h 855"/>
                <a:gd name="p0x4" fmla="*/ 185 w 202"/>
                <a:gd name="p0y4" fmla="*/ 0 h 855"/>
                <a:gd name="p0x5" fmla="*/ 202 w 202"/>
                <a:gd name="p0y5" fmla="*/ 13 h 855"/>
                <a:gd name="p0x6" fmla="*/ 202 w 202"/>
                <a:gd name="p0y6" fmla="*/ 13 h 855"/>
                <a:gd name="p0x7" fmla="*/ 109 w 202"/>
                <a:gd name="p0y7" fmla="*/ 56 h 855"/>
                <a:gd name="p0x8" fmla="*/ 45 w 202"/>
                <a:gd name="p0y8" fmla="*/ 158 h 855"/>
                <a:gd name="p0x9" fmla="*/ 45 w 202"/>
                <a:gd name="p0y9" fmla="*/ 277 h 855"/>
                <a:gd name="p0x10" fmla="*/ 45 w 202"/>
                <a:gd name="p0y10" fmla="*/ 578 h 855"/>
                <a:gd name="p0x11" fmla="*/ 45 w 202"/>
                <a:gd name="p0y11" fmla="*/ 696 h 855"/>
                <a:gd name="p0x12" fmla="*/ 109 w 202"/>
                <a:gd name="p0y12" fmla="*/ 798 h 855"/>
                <a:gd name="p0x13" fmla="*/ 202 w 202"/>
                <a:gd name="p0y13" fmla="*/ 841 h 855"/>
                <a:gd name="p0x14" fmla="*/ 185 w 202"/>
                <a:gd name="p0y14" fmla="*/ 855 h 855"/>
                <a:gd name="p0x15" fmla="*/ 185 w 202"/>
                <a:gd name="p0y15" fmla="*/ 855 h 855"/>
                <a:gd name="p0x16" fmla="*/ 76 w 202"/>
                <a:gd name="p0y16" fmla="*/ 810 h 855"/>
                <a:gd name="p0x17" fmla="*/ 0 w 202"/>
                <a:gd name="p0y17" fmla="*/ 703 h 855"/>
                <a:gd name="p0x18" fmla="*/ 0 w 202"/>
                <a:gd name="p0y18" fmla="*/ 578 h 85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文本框 74"/>
          <p:cNvSpPr txBox="1"/>
          <p:nvPr>
            <p:custDataLst>
              <p:tags r:id="rId67"/>
            </p:custDataLst>
          </p:nvPr>
        </p:nvSpPr>
        <p:spPr>
          <a:xfrm>
            <a:off x="4597374" y="5218386"/>
            <a:ext cx="3086472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越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热情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越要冷静，越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讲感情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越要讲原则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68"/>
            </p:custDataLst>
          </p:nvPr>
        </p:nvSpPr>
        <p:spPr>
          <a:xfrm>
            <a:off x="8018145" y="3216275"/>
            <a:ext cx="3597275" cy="2535555"/>
          </a:xfrm>
          <a:custGeom>
            <a:avLst/>
            <a:gdLst>
              <a:gd name="sw" fmla="*/ 1 w 5664"/>
              <a:gd name="sh" fmla="*/ 1 h 3992"/>
              <a:gd name="mins" fmla="min sw sh"/>
              <a:gd name="dsw" fmla="+- 0 sw mins"/>
              <a:gd name="dsh" fmla="+- 0 sh mins"/>
              <a:gd name="p0x0" fmla="*/ 420 w 5664"/>
              <a:gd name="p0y0" fmla="*/ 0 h 3992"/>
              <a:gd name="p0x1" fmla="*/ 5244 w 5664"/>
              <a:gd name="p0y1" fmla="*/ 0 h 3992"/>
              <a:gd name="p0x2" fmla="*/ 5476 w 5664"/>
              <a:gd name="p0y2" fmla="*/ 0 h 3992"/>
              <a:gd name="p0x3" fmla="*/ 5664 w 5664"/>
              <a:gd name="p0y3" fmla="*/ 188 h 3992"/>
              <a:gd name="p0x4" fmla="*/ 5664 w 5664"/>
              <a:gd name="p0y4" fmla="*/ 420 h 3992"/>
              <a:gd name="p0x5" fmla="*/ 5664 w 5664"/>
              <a:gd name="p0y5" fmla="*/ 3572 h 3992"/>
              <a:gd name="p0x6" fmla="*/ 5664 w 5664"/>
              <a:gd name="p0y6" fmla="*/ 3804 h 3992"/>
              <a:gd name="p0x7" fmla="*/ 5476 w 5664"/>
              <a:gd name="p0y7" fmla="*/ 3992 h 3992"/>
              <a:gd name="p0x8" fmla="*/ 5244 w 5664"/>
              <a:gd name="p0y8" fmla="*/ 3992 h 3992"/>
              <a:gd name="p0x9" fmla="*/ 420 w 5664"/>
              <a:gd name="p0y9" fmla="*/ 3992 h 3992"/>
              <a:gd name="p0x10" fmla="*/ 188 w 5664"/>
              <a:gd name="p0y10" fmla="*/ 3992 h 3992"/>
              <a:gd name="p0x11" fmla="*/ 0 w 5664"/>
              <a:gd name="p0y11" fmla="*/ 3804 h 3992"/>
              <a:gd name="p0x12" fmla="*/ 0 w 5664"/>
              <a:gd name="p0y12" fmla="*/ 3572 h 3992"/>
              <a:gd name="p0x13" fmla="*/ 0 w 5664"/>
              <a:gd name="p0y13" fmla="*/ 420 h 3992"/>
              <a:gd name="p0x14" fmla="*/ 0 w 5664"/>
              <a:gd name="p0y14" fmla="*/ 188 h 3992"/>
              <a:gd name="p0x15" fmla="*/ 188 w 5664"/>
              <a:gd name="p0y15" fmla="*/ 0 h 3992"/>
              <a:gd name="p0x16" fmla="*/ 420 w 5664"/>
              <a:gd name="p0y16" fmla="*/ 0 h 3992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4" name="组合 123"/>
          <p:cNvGrpSpPr/>
          <p:nvPr/>
        </p:nvGrpSpPr>
        <p:grpSpPr>
          <a:xfrm>
            <a:off x="8174990" y="3297555"/>
            <a:ext cx="3282950" cy="427990"/>
            <a:chOff x="12874" y="5193"/>
            <a:chExt cx="5170" cy="674"/>
          </a:xfrm>
        </p:grpSpPr>
        <p:sp>
          <p:nvSpPr>
            <p:cNvPr id="77" name="任意多边形 76"/>
            <p:cNvSpPr/>
            <p:nvPr>
              <p:custDataLst>
                <p:tags r:id="rId69"/>
              </p:custDataLst>
            </p:nvPr>
          </p:nvSpPr>
          <p:spPr>
            <a:xfrm>
              <a:off x="12874" y="5193"/>
              <a:ext cx="5170" cy="675"/>
            </a:xfrm>
            <a:custGeom>
              <a:avLst/>
              <a:gdLst>
                <a:gd name="sw" fmla="*/ 1 w 5169"/>
                <a:gd name="sh" fmla="*/ 1 h 675"/>
                <a:gd name="mins" fmla="min sw sh"/>
                <a:gd name="dsw" fmla="+- 0 sw mins"/>
                <a:gd name="dsh" fmla="+- 0 sh mins"/>
                <a:gd name="p0x0" fmla="*/ 0 w 5169"/>
                <a:gd name="p0y0" fmla="*/ 0 h 675"/>
                <a:gd name="p0x1" fmla="*/ 5169 w 5169"/>
                <a:gd name="p0y1" fmla="*/ 0 h 675"/>
                <a:gd name="p0x2" fmla="*/ 5169 w 5169"/>
                <a:gd name="p0y2" fmla="*/ 675 h 675"/>
                <a:gd name="p0x3" fmla="*/ 0 w 5169"/>
                <a:gd name="p0y3" fmla="*/ 675 h 675"/>
                <a:gd name="p0x4" fmla="*/ 0 w 5169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70"/>
              </p:custDataLst>
            </p:nvPr>
          </p:nvSpPr>
          <p:spPr>
            <a:xfrm>
              <a:off x="12874" y="5853"/>
              <a:ext cx="5170" cy="15"/>
            </a:xfrm>
            <a:custGeom>
              <a:avLst/>
              <a:gdLst>
                <a:gd name="sw" fmla="*/ 1 w 5169"/>
                <a:gd name="sh" fmla="*/ 1 h 15"/>
                <a:gd name="mins" fmla="min sw sh"/>
                <a:gd name="dsw" fmla="+- 0 sw mins"/>
                <a:gd name="dsh" fmla="+- 0 sh mins"/>
                <a:gd name="p0x0" fmla="*/ 5169 w 5169"/>
                <a:gd name="p0y0" fmla="*/ 15 h 15"/>
                <a:gd name="p0x1" fmla="*/ 0 w 5169"/>
                <a:gd name="p0y1" fmla="*/ 15 h 15"/>
                <a:gd name="p0x2" fmla="*/ 0 w 5169"/>
                <a:gd name="p0y2" fmla="*/ 0 h 15"/>
                <a:gd name="p0x3" fmla="*/ 5169 w 5169"/>
                <a:gd name="p0y3" fmla="*/ 0 h 15"/>
                <a:gd name="p0x4" fmla="*/ 5169 w 5169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0" name="任意多边形 79"/>
          <p:cNvSpPr/>
          <p:nvPr>
            <p:custDataLst>
              <p:tags r:id="rId71"/>
            </p:custDataLst>
          </p:nvPr>
        </p:nvSpPr>
        <p:spPr>
          <a:xfrm>
            <a:off x="8180070" y="330200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1" name="图片 80"/>
          <p:cNvPicPr>
            <a:picLocks noChangeAspect="1"/>
          </p:cNvPicPr>
          <p:nvPr>
            <p:custDataLst>
              <p:tags r:id="rId72"/>
            </p:custDataLst>
          </p:nvPr>
        </p:nvPicPr>
        <p:blipFill>
          <a:blip r:embed="rId73">
            <a:extLst>
              <a:ext uri="{96DAC541-7B7A-43D3-8B79-37D633B846F1}">
                <asvg:svgBlip xmlns:asvg="http://schemas.microsoft.com/office/drawing/2016/SVG/main" r:embed="rId74"/>
              </a:ext>
            </a:extLst>
          </a:blip>
          <a:srcRect l="-2949" t="-3651" r="-2949" b="-3651"/>
          <a:stretch>
            <a:fillRect/>
          </a:stretch>
        </p:blipFill>
        <p:spPr>
          <a:xfrm>
            <a:off x="8215630" y="3359150"/>
            <a:ext cx="262255" cy="214630"/>
          </a:xfrm>
          <a:prstGeom prst="rect">
            <a:avLst/>
          </a:prstGeom>
        </p:spPr>
      </p:pic>
      <p:sp>
        <p:nvSpPr>
          <p:cNvPr id="83" name="文本框 82"/>
          <p:cNvSpPr txBox="1"/>
          <p:nvPr>
            <p:custDataLst>
              <p:tags r:id="rId75"/>
            </p:custDataLst>
          </p:nvPr>
        </p:nvSpPr>
        <p:spPr>
          <a:xfrm>
            <a:off x="8594674" y="3310928"/>
            <a:ext cx="2863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 spc="36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用权智慧</a:t>
            </a:r>
            <a:endParaRPr b="1" spc="36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5" name="组合 124"/>
          <p:cNvGrpSpPr/>
          <p:nvPr/>
        </p:nvGrpSpPr>
        <p:grpSpPr>
          <a:xfrm>
            <a:off x="8174990" y="3802380"/>
            <a:ext cx="3282950" cy="438150"/>
            <a:chOff x="12874" y="5988"/>
            <a:chExt cx="5170" cy="690"/>
          </a:xfrm>
        </p:grpSpPr>
        <p:sp>
          <p:nvSpPr>
            <p:cNvPr id="84" name="任意多边形 83"/>
            <p:cNvSpPr/>
            <p:nvPr>
              <p:custDataLst>
                <p:tags r:id="rId76"/>
              </p:custDataLst>
            </p:nvPr>
          </p:nvSpPr>
          <p:spPr>
            <a:xfrm>
              <a:off x="12874" y="5988"/>
              <a:ext cx="5170" cy="690"/>
            </a:xfrm>
            <a:custGeom>
              <a:avLst/>
              <a:gdLst>
                <a:gd name="sw" fmla="*/ 1 w 5169"/>
                <a:gd name="sh" fmla="*/ 1 h 690"/>
                <a:gd name="mins" fmla="min sw sh"/>
                <a:gd name="dsw" fmla="+- 0 sw mins"/>
                <a:gd name="dsh" fmla="+- 0 sh mins"/>
                <a:gd name="p0x0" fmla="*/ 300 w 5169"/>
                <a:gd name="p0y0" fmla="*/ 0 h 690"/>
                <a:gd name="p0x1" fmla="*/ 4869 w 5169"/>
                <a:gd name="p0y1" fmla="*/ 0 h 690"/>
                <a:gd name="p0x2" fmla="*/ 5035 w 5169"/>
                <a:gd name="p0y2" fmla="*/ 0 h 690"/>
                <a:gd name="p0x3" fmla="*/ 5169 w 5169"/>
                <a:gd name="p0y3" fmla="*/ 134 h 690"/>
                <a:gd name="p0x4" fmla="*/ 5169 w 5169"/>
                <a:gd name="p0y4" fmla="*/ 300 h 690"/>
                <a:gd name="p0x5" fmla="*/ 5169 w 5169"/>
                <a:gd name="p0y5" fmla="*/ 390 h 690"/>
                <a:gd name="p0x6" fmla="*/ 5169 w 5169"/>
                <a:gd name="p0y6" fmla="*/ 556 h 690"/>
                <a:gd name="p0x7" fmla="*/ 5035 w 5169"/>
                <a:gd name="p0y7" fmla="*/ 690 h 690"/>
                <a:gd name="p0x8" fmla="*/ 4869 w 5169"/>
                <a:gd name="p0y8" fmla="*/ 690 h 690"/>
                <a:gd name="p0x9" fmla="*/ 300 w 5169"/>
                <a:gd name="p0y9" fmla="*/ 690 h 690"/>
                <a:gd name="p0x10" fmla="*/ 134 w 5169"/>
                <a:gd name="p0y10" fmla="*/ 690 h 690"/>
                <a:gd name="p0x11" fmla="*/ 0 w 5169"/>
                <a:gd name="p0y11" fmla="*/ 556 h 690"/>
                <a:gd name="p0x12" fmla="*/ 0 w 5169"/>
                <a:gd name="p0y12" fmla="*/ 390 h 690"/>
                <a:gd name="p0x13" fmla="*/ 0 w 5169"/>
                <a:gd name="p0y13" fmla="*/ 300 h 690"/>
                <a:gd name="p0x14" fmla="*/ 0 w 5169"/>
                <a:gd name="p0y14" fmla="*/ 134 h 690"/>
                <a:gd name="p0x15" fmla="*/ 134 w 5169"/>
                <a:gd name="p0y15" fmla="*/ 0 h 690"/>
                <a:gd name="p0x16" fmla="*/ 300 w 5169"/>
                <a:gd name="p0y16" fmla="*/ 0 h 69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7"/>
              </p:custDataLst>
            </p:nvPr>
          </p:nvSpPr>
          <p:spPr>
            <a:xfrm>
              <a:off x="13060" y="5988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任意多边形 85"/>
            <p:cNvSpPr/>
            <p:nvPr>
              <p:custDataLst>
                <p:tags r:id="rId78"/>
              </p:custDataLst>
            </p:nvPr>
          </p:nvSpPr>
          <p:spPr>
            <a:xfrm>
              <a:off x="17946" y="6075"/>
              <a:ext cx="98" cy="515"/>
            </a:xfrm>
            <a:custGeom>
              <a:avLst/>
              <a:gdLst>
                <a:gd name="sw" fmla="*/ 1 w 98"/>
                <a:gd name="sh" fmla="*/ 1 h 514"/>
                <a:gd name="mins" fmla="min sw sh"/>
                <a:gd name="dsw" fmla="+- 0 sw mins"/>
                <a:gd name="dsh" fmla="+- 0 sh mins"/>
                <a:gd name="p0x0" fmla="*/ 98 w 98"/>
                <a:gd name="p0y0" fmla="*/ 212 h 514"/>
                <a:gd name="p0x1" fmla="*/ 98 w 98"/>
                <a:gd name="p0y1" fmla="*/ 302 h 514"/>
                <a:gd name="p0x2" fmla="*/ 98 w 98"/>
                <a:gd name="p0y2" fmla="*/ 385 h 514"/>
                <a:gd name="p0x3" fmla="*/ 64 w 98"/>
                <a:gd name="p0y3" fmla="*/ 460 h 514"/>
                <a:gd name="p0x4" fmla="*/ 10 w 98"/>
                <a:gd name="p0y4" fmla="*/ 514 h 514"/>
                <a:gd name="p0x5" fmla="*/ 0 w 98"/>
                <a:gd name="p0y5" fmla="*/ 504 h 514"/>
                <a:gd name="p0x6" fmla="*/ 51 w 98"/>
                <a:gd name="p0y6" fmla="*/ 452 h 514"/>
                <a:gd name="p0x7" fmla="*/ 83 w 98"/>
                <a:gd name="p0y7" fmla="*/ 381 h 514"/>
                <a:gd name="p0x8" fmla="*/ 83 w 98"/>
                <a:gd name="p0y8" fmla="*/ 302 h 514"/>
                <a:gd name="p0x9" fmla="*/ 83 w 98"/>
                <a:gd name="p0y9" fmla="*/ 212 h 514"/>
                <a:gd name="p0x10" fmla="*/ 83 w 98"/>
                <a:gd name="p0y10" fmla="*/ 133 h 514"/>
                <a:gd name="p0x11" fmla="*/ 51 w 98"/>
                <a:gd name="p0y11" fmla="*/ 62 h 514"/>
                <a:gd name="p0x12" fmla="*/ 0 w 98"/>
                <a:gd name="p0y12" fmla="*/ 10 h 514"/>
                <a:gd name="p0x13" fmla="*/ 10 w 98"/>
                <a:gd name="p0y13" fmla="*/ 0 h 514"/>
                <a:gd name="p0x14" fmla="*/ 64 w 98"/>
                <a:gd name="p0y14" fmla="*/ 54 h 514"/>
                <a:gd name="p0x15" fmla="*/ 98 w 98"/>
                <a:gd name="p0y15" fmla="*/ 129 h 514"/>
                <a:gd name="p0x16" fmla="*/ 98 w 98"/>
                <a:gd name="p0y16" fmla="*/ 212 h 5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任意多边形 86"/>
            <p:cNvSpPr/>
            <p:nvPr>
              <p:custDataLst>
                <p:tags r:id="rId79"/>
              </p:custDataLst>
            </p:nvPr>
          </p:nvSpPr>
          <p:spPr>
            <a:xfrm>
              <a:off x="13060" y="6580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任意多边形 87"/>
            <p:cNvSpPr/>
            <p:nvPr>
              <p:custDataLst>
                <p:tags r:id="rId80"/>
              </p:custDataLst>
            </p:nvPr>
          </p:nvSpPr>
          <p:spPr>
            <a:xfrm>
              <a:off x="12874" y="6010"/>
              <a:ext cx="203" cy="645"/>
            </a:xfrm>
            <a:custGeom>
              <a:avLst/>
              <a:gdLst>
                <a:gd name="sw" fmla="*/ 1 w 202"/>
                <a:gd name="sh" fmla="*/ 1 h 645"/>
                <a:gd name="mins" fmla="min sw sh"/>
                <a:gd name="dsw" fmla="+- 0 sw mins"/>
                <a:gd name="dsh" fmla="+- 0 sh mins"/>
                <a:gd name="p0x0" fmla="*/ 0 w 202"/>
                <a:gd name="p0y0" fmla="*/ 367 h 645"/>
                <a:gd name="p0x1" fmla="*/ 0 w 202"/>
                <a:gd name="p0y1" fmla="*/ 277 h 645"/>
                <a:gd name="p0x2" fmla="*/ 0 w 202"/>
                <a:gd name="p0y2" fmla="*/ 152 h 645"/>
                <a:gd name="p0x3" fmla="*/ 76 w 202"/>
                <a:gd name="p0y3" fmla="*/ 45 h 645"/>
                <a:gd name="p0x4" fmla="*/ 185 w 202"/>
                <a:gd name="p0y4" fmla="*/ 0 h 645"/>
                <a:gd name="p0x5" fmla="*/ 202 w 202"/>
                <a:gd name="p0y5" fmla="*/ 13 h 645"/>
                <a:gd name="p0x6" fmla="*/ 202 w 202"/>
                <a:gd name="p0y6" fmla="*/ 13 h 645"/>
                <a:gd name="p0x7" fmla="*/ 109 w 202"/>
                <a:gd name="p0y7" fmla="*/ 56 h 645"/>
                <a:gd name="p0x8" fmla="*/ 45 w 202"/>
                <a:gd name="p0y8" fmla="*/ 158 h 645"/>
                <a:gd name="p0x9" fmla="*/ 45 w 202"/>
                <a:gd name="p0y9" fmla="*/ 277 h 645"/>
                <a:gd name="p0x10" fmla="*/ 45 w 202"/>
                <a:gd name="p0y10" fmla="*/ 367 h 645"/>
                <a:gd name="p0x11" fmla="*/ 45 w 202"/>
                <a:gd name="p0y11" fmla="*/ 486 h 645"/>
                <a:gd name="p0x12" fmla="*/ 109 w 202"/>
                <a:gd name="p0y12" fmla="*/ 588 h 645"/>
                <a:gd name="p0x13" fmla="*/ 202 w 202"/>
                <a:gd name="p0y13" fmla="*/ 631 h 645"/>
                <a:gd name="p0x14" fmla="*/ 185 w 202"/>
                <a:gd name="p0y14" fmla="*/ 645 h 645"/>
                <a:gd name="p0x15" fmla="*/ 185 w 202"/>
                <a:gd name="p0y15" fmla="*/ 645 h 645"/>
                <a:gd name="p0x16" fmla="*/ 76 w 202"/>
                <a:gd name="p0y16" fmla="*/ 600 h 645"/>
                <a:gd name="p0x17" fmla="*/ 0 w 202"/>
                <a:gd name="p0y17" fmla="*/ 492 h 645"/>
                <a:gd name="p0x18" fmla="*/ 0 w 202"/>
                <a:gd name="p0y18" fmla="*/ 367 h 64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0" name="文本框 89"/>
          <p:cNvSpPr txBox="1"/>
          <p:nvPr>
            <p:custDataLst>
              <p:tags r:id="rId81"/>
            </p:custDataLst>
          </p:nvPr>
        </p:nvSpPr>
        <p:spPr>
          <a:xfrm>
            <a:off x="8318449" y="3893144"/>
            <a:ext cx="3086253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最大智慧不是左右逢源，而是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公道正派</a:t>
            </a:r>
            <a:endParaRPr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6" name="组合 125"/>
          <p:cNvGrpSpPr/>
          <p:nvPr/>
        </p:nvGrpSpPr>
        <p:grpSpPr>
          <a:xfrm>
            <a:off x="8174990" y="4278630"/>
            <a:ext cx="3282950" cy="438150"/>
            <a:chOff x="12874" y="6738"/>
            <a:chExt cx="5170" cy="690"/>
          </a:xfrm>
        </p:grpSpPr>
        <p:sp>
          <p:nvSpPr>
            <p:cNvPr id="91" name="任意多边形 90"/>
            <p:cNvSpPr/>
            <p:nvPr>
              <p:custDataLst>
                <p:tags r:id="rId82"/>
              </p:custDataLst>
            </p:nvPr>
          </p:nvSpPr>
          <p:spPr>
            <a:xfrm>
              <a:off x="12874" y="6738"/>
              <a:ext cx="5170" cy="691"/>
            </a:xfrm>
            <a:custGeom>
              <a:avLst/>
              <a:gdLst>
                <a:gd name="sw" fmla="*/ 1 w 5169"/>
                <a:gd name="sh" fmla="*/ 1 h 690"/>
                <a:gd name="mins" fmla="min sw sh"/>
                <a:gd name="dsw" fmla="+- 0 sw mins"/>
                <a:gd name="dsh" fmla="+- 0 sh mins"/>
                <a:gd name="p0x0" fmla="*/ 300 w 5169"/>
                <a:gd name="p0y0" fmla="*/ 0 h 690"/>
                <a:gd name="p0x1" fmla="*/ 4869 w 5169"/>
                <a:gd name="p0y1" fmla="*/ 0 h 690"/>
                <a:gd name="p0x2" fmla="*/ 5035 w 5169"/>
                <a:gd name="p0y2" fmla="*/ 0 h 690"/>
                <a:gd name="p0x3" fmla="*/ 5169 w 5169"/>
                <a:gd name="p0y3" fmla="*/ 134 h 690"/>
                <a:gd name="p0x4" fmla="*/ 5169 w 5169"/>
                <a:gd name="p0y4" fmla="*/ 300 h 690"/>
                <a:gd name="p0x5" fmla="*/ 5169 w 5169"/>
                <a:gd name="p0y5" fmla="*/ 390 h 690"/>
                <a:gd name="p0x6" fmla="*/ 5169 w 5169"/>
                <a:gd name="p0y6" fmla="*/ 556 h 690"/>
                <a:gd name="p0x7" fmla="*/ 5035 w 5169"/>
                <a:gd name="p0y7" fmla="*/ 690 h 690"/>
                <a:gd name="p0x8" fmla="*/ 4869 w 5169"/>
                <a:gd name="p0y8" fmla="*/ 690 h 690"/>
                <a:gd name="p0x9" fmla="*/ 300 w 5169"/>
                <a:gd name="p0y9" fmla="*/ 690 h 690"/>
                <a:gd name="p0x10" fmla="*/ 134 w 5169"/>
                <a:gd name="p0y10" fmla="*/ 690 h 690"/>
                <a:gd name="p0x11" fmla="*/ 0 w 5169"/>
                <a:gd name="p0y11" fmla="*/ 556 h 690"/>
                <a:gd name="p0x12" fmla="*/ 0 w 5169"/>
                <a:gd name="p0y12" fmla="*/ 390 h 690"/>
                <a:gd name="p0x13" fmla="*/ 0 w 5169"/>
                <a:gd name="p0y13" fmla="*/ 300 h 690"/>
                <a:gd name="p0x14" fmla="*/ 0 w 5169"/>
                <a:gd name="p0y14" fmla="*/ 134 h 690"/>
                <a:gd name="p0x15" fmla="*/ 134 w 5169"/>
                <a:gd name="p0y15" fmla="*/ 0 h 690"/>
                <a:gd name="p0x16" fmla="*/ 300 w 5169"/>
                <a:gd name="p0y16" fmla="*/ 0 h 69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2" name="任意多边形 91"/>
            <p:cNvSpPr/>
            <p:nvPr>
              <p:custDataLst>
                <p:tags r:id="rId83"/>
              </p:custDataLst>
            </p:nvPr>
          </p:nvSpPr>
          <p:spPr>
            <a:xfrm>
              <a:off x="13060" y="6738"/>
              <a:ext cx="4897" cy="99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任意多边形 92"/>
            <p:cNvSpPr/>
            <p:nvPr>
              <p:custDataLst>
                <p:tags r:id="rId84"/>
              </p:custDataLst>
            </p:nvPr>
          </p:nvSpPr>
          <p:spPr>
            <a:xfrm>
              <a:off x="17946" y="6826"/>
              <a:ext cx="98" cy="515"/>
            </a:xfrm>
            <a:custGeom>
              <a:avLst/>
              <a:gdLst>
                <a:gd name="sw" fmla="*/ 1 w 98"/>
                <a:gd name="sh" fmla="*/ 1 h 514"/>
                <a:gd name="mins" fmla="min sw sh"/>
                <a:gd name="dsw" fmla="+- 0 sw mins"/>
                <a:gd name="dsh" fmla="+- 0 sh mins"/>
                <a:gd name="p0x0" fmla="*/ 98 w 98"/>
                <a:gd name="p0y0" fmla="*/ 212 h 514"/>
                <a:gd name="p0x1" fmla="*/ 98 w 98"/>
                <a:gd name="p0y1" fmla="*/ 302 h 514"/>
                <a:gd name="p0x2" fmla="*/ 98 w 98"/>
                <a:gd name="p0y2" fmla="*/ 385 h 514"/>
                <a:gd name="p0x3" fmla="*/ 64 w 98"/>
                <a:gd name="p0y3" fmla="*/ 460 h 514"/>
                <a:gd name="p0x4" fmla="*/ 10 w 98"/>
                <a:gd name="p0y4" fmla="*/ 514 h 514"/>
                <a:gd name="p0x5" fmla="*/ 0 w 98"/>
                <a:gd name="p0y5" fmla="*/ 504 h 514"/>
                <a:gd name="p0x6" fmla="*/ 51 w 98"/>
                <a:gd name="p0y6" fmla="*/ 452 h 514"/>
                <a:gd name="p0x7" fmla="*/ 83 w 98"/>
                <a:gd name="p0y7" fmla="*/ 381 h 514"/>
                <a:gd name="p0x8" fmla="*/ 83 w 98"/>
                <a:gd name="p0y8" fmla="*/ 302 h 514"/>
                <a:gd name="p0x9" fmla="*/ 83 w 98"/>
                <a:gd name="p0y9" fmla="*/ 212 h 514"/>
                <a:gd name="p0x10" fmla="*/ 83 w 98"/>
                <a:gd name="p0y10" fmla="*/ 133 h 514"/>
                <a:gd name="p0x11" fmla="*/ 51 w 98"/>
                <a:gd name="p0y11" fmla="*/ 62 h 514"/>
                <a:gd name="p0x12" fmla="*/ 0 w 98"/>
                <a:gd name="p0y12" fmla="*/ 10 h 514"/>
                <a:gd name="p0x13" fmla="*/ 10 w 98"/>
                <a:gd name="p0y13" fmla="*/ 0 h 514"/>
                <a:gd name="p0x14" fmla="*/ 64 w 98"/>
                <a:gd name="p0y14" fmla="*/ 54 h 514"/>
                <a:gd name="p0x15" fmla="*/ 98 w 98"/>
                <a:gd name="p0y15" fmla="*/ 129 h 514"/>
                <a:gd name="p0x16" fmla="*/ 98 w 98"/>
                <a:gd name="p0y16" fmla="*/ 212 h 5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任意多边形 93"/>
            <p:cNvSpPr/>
            <p:nvPr>
              <p:custDataLst>
                <p:tags r:id="rId85"/>
              </p:custDataLst>
            </p:nvPr>
          </p:nvSpPr>
          <p:spPr>
            <a:xfrm>
              <a:off x="13060" y="7330"/>
              <a:ext cx="4897" cy="99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任意多边形 94"/>
            <p:cNvSpPr/>
            <p:nvPr>
              <p:custDataLst>
                <p:tags r:id="rId86"/>
              </p:custDataLst>
            </p:nvPr>
          </p:nvSpPr>
          <p:spPr>
            <a:xfrm>
              <a:off x="12874" y="6761"/>
              <a:ext cx="203" cy="645"/>
            </a:xfrm>
            <a:custGeom>
              <a:avLst/>
              <a:gdLst>
                <a:gd name="sw" fmla="*/ 1 w 202"/>
                <a:gd name="sh" fmla="*/ 1 h 645"/>
                <a:gd name="mins" fmla="min sw sh"/>
                <a:gd name="dsw" fmla="+- 0 sw mins"/>
                <a:gd name="dsh" fmla="+- 0 sh mins"/>
                <a:gd name="p0x0" fmla="*/ 0 w 202"/>
                <a:gd name="p0y0" fmla="*/ 367 h 645"/>
                <a:gd name="p0x1" fmla="*/ 0 w 202"/>
                <a:gd name="p0y1" fmla="*/ 277 h 645"/>
                <a:gd name="p0x2" fmla="*/ 0 w 202"/>
                <a:gd name="p0y2" fmla="*/ 152 h 645"/>
                <a:gd name="p0x3" fmla="*/ 76 w 202"/>
                <a:gd name="p0y3" fmla="*/ 45 h 645"/>
                <a:gd name="p0x4" fmla="*/ 185 w 202"/>
                <a:gd name="p0y4" fmla="*/ 0 h 645"/>
                <a:gd name="p0x5" fmla="*/ 202 w 202"/>
                <a:gd name="p0y5" fmla="*/ 13 h 645"/>
                <a:gd name="p0x6" fmla="*/ 202 w 202"/>
                <a:gd name="p0y6" fmla="*/ 13 h 645"/>
                <a:gd name="p0x7" fmla="*/ 109 w 202"/>
                <a:gd name="p0y7" fmla="*/ 56 h 645"/>
                <a:gd name="p0x8" fmla="*/ 45 w 202"/>
                <a:gd name="p0y8" fmla="*/ 158 h 645"/>
                <a:gd name="p0x9" fmla="*/ 45 w 202"/>
                <a:gd name="p0y9" fmla="*/ 277 h 645"/>
                <a:gd name="p0x10" fmla="*/ 45 w 202"/>
                <a:gd name="p0y10" fmla="*/ 367 h 645"/>
                <a:gd name="p0x11" fmla="*/ 45 w 202"/>
                <a:gd name="p0y11" fmla="*/ 486 h 645"/>
                <a:gd name="p0x12" fmla="*/ 109 w 202"/>
                <a:gd name="p0y12" fmla="*/ 588 h 645"/>
                <a:gd name="p0x13" fmla="*/ 202 w 202"/>
                <a:gd name="p0y13" fmla="*/ 631 h 645"/>
                <a:gd name="p0x14" fmla="*/ 185 w 202"/>
                <a:gd name="p0y14" fmla="*/ 645 h 645"/>
                <a:gd name="p0x15" fmla="*/ 185 w 202"/>
                <a:gd name="p0y15" fmla="*/ 645 h 645"/>
                <a:gd name="p0x16" fmla="*/ 76 w 202"/>
                <a:gd name="p0y16" fmla="*/ 600 h 645"/>
                <a:gd name="p0x17" fmla="*/ 0 w 202"/>
                <a:gd name="p0y17" fmla="*/ 492 h 645"/>
                <a:gd name="p0x18" fmla="*/ 0 w 202"/>
                <a:gd name="p0y18" fmla="*/ 367 h 64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7" name="文本框 96"/>
          <p:cNvSpPr txBox="1"/>
          <p:nvPr>
            <p:custDataLst>
              <p:tags r:id="rId87"/>
            </p:custDataLst>
          </p:nvPr>
        </p:nvSpPr>
        <p:spPr>
          <a:xfrm>
            <a:off x="8318449" y="4369841"/>
            <a:ext cx="2229003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按制度办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、程序办、规矩办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7" name="组合 126"/>
          <p:cNvGrpSpPr/>
          <p:nvPr/>
        </p:nvGrpSpPr>
        <p:grpSpPr>
          <a:xfrm>
            <a:off x="8174990" y="4755515"/>
            <a:ext cx="3282950" cy="438150"/>
            <a:chOff x="12874" y="7489"/>
            <a:chExt cx="5170" cy="690"/>
          </a:xfrm>
        </p:grpSpPr>
        <p:sp>
          <p:nvSpPr>
            <p:cNvPr id="98" name="任意多边形 97"/>
            <p:cNvSpPr/>
            <p:nvPr>
              <p:custDataLst>
                <p:tags r:id="rId88"/>
              </p:custDataLst>
            </p:nvPr>
          </p:nvSpPr>
          <p:spPr>
            <a:xfrm>
              <a:off x="12874" y="7489"/>
              <a:ext cx="5170" cy="691"/>
            </a:xfrm>
            <a:custGeom>
              <a:avLst/>
              <a:gdLst>
                <a:gd name="sw" fmla="*/ 1 w 5169"/>
                <a:gd name="sh" fmla="*/ 1 h 690"/>
                <a:gd name="mins" fmla="min sw sh"/>
                <a:gd name="dsw" fmla="+- 0 sw mins"/>
                <a:gd name="dsh" fmla="+- 0 sh mins"/>
                <a:gd name="p0x0" fmla="*/ 300 w 5169"/>
                <a:gd name="p0y0" fmla="*/ 0 h 690"/>
                <a:gd name="p0x1" fmla="*/ 4869 w 5169"/>
                <a:gd name="p0y1" fmla="*/ 0 h 690"/>
                <a:gd name="p0x2" fmla="*/ 5035 w 5169"/>
                <a:gd name="p0y2" fmla="*/ 0 h 690"/>
                <a:gd name="p0x3" fmla="*/ 5169 w 5169"/>
                <a:gd name="p0y3" fmla="*/ 134 h 690"/>
                <a:gd name="p0x4" fmla="*/ 5169 w 5169"/>
                <a:gd name="p0y4" fmla="*/ 300 h 690"/>
                <a:gd name="p0x5" fmla="*/ 5169 w 5169"/>
                <a:gd name="p0y5" fmla="*/ 390 h 690"/>
                <a:gd name="p0x6" fmla="*/ 5169 w 5169"/>
                <a:gd name="p0y6" fmla="*/ 556 h 690"/>
                <a:gd name="p0x7" fmla="*/ 5035 w 5169"/>
                <a:gd name="p0y7" fmla="*/ 690 h 690"/>
                <a:gd name="p0x8" fmla="*/ 4869 w 5169"/>
                <a:gd name="p0y8" fmla="*/ 690 h 690"/>
                <a:gd name="p0x9" fmla="*/ 300 w 5169"/>
                <a:gd name="p0y9" fmla="*/ 690 h 690"/>
                <a:gd name="p0x10" fmla="*/ 134 w 5169"/>
                <a:gd name="p0y10" fmla="*/ 690 h 690"/>
                <a:gd name="p0x11" fmla="*/ 0 w 5169"/>
                <a:gd name="p0y11" fmla="*/ 556 h 690"/>
                <a:gd name="p0x12" fmla="*/ 0 w 5169"/>
                <a:gd name="p0y12" fmla="*/ 390 h 690"/>
                <a:gd name="p0x13" fmla="*/ 0 w 5169"/>
                <a:gd name="p0y13" fmla="*/ 300 h 690"/>
                <a:gd name="p0x14" fmla="*/ 0 w 5169"/>
                <a:gd name="p0y14" fmla="*/ 134 h 690"/>
                <a:gd name="p0x15" fmla="*/ 134 w 5169"/>
                <a:gd name="p0y15" fmla="*/ 0 h 690"/>
                <a:gd name="p0x16" fmla="*/ 300 w 5169"/>
                <a:gd name="p0y16" fmla="*/ 0 h 69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任意多边形 98"/>
            <p:cNvSpPr/>
            <p:nvPr>
              <p:custDataLst>
                <p:tags r:id="rId89"/>
              </p:custDataLst>
            </p:nvPr>
          </p:nvSpPr>
          <p:spPr>
            <a:xfrm>
              <a:off x="13060" y="7489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>
              <p:custDataLst>
                <p:tags r:id="rId90"/>
              </p:custDataLst>
            </p:nvPr>
          </p:nvSpPr>
          <p:spPr>
            <a:xfrm>
              <a:off x="17946" y="7577"/>
              <a:ext cx="98" cy="515"/>
            </a:xfrm>
            <a:custGeom>
              <a:avLst/>
              <a:gdLst>
                <a:gd name="sw" fmla="*/ 1 w 98"/>
                <a:gd name="sh" fmla="*/ 1 h 514"/>
                <a:gd name="mins" fmla="min sw sh"/>
                <a:gd name="dsw" fmla="+- 0 sw mins"/>
                <a:gd name="dsh" fmla="+- 0 sh mins"/>
                <a:gd name="p0x0" fmla="*/ 98 w 98"/>
                <a:gd name="p0y0" fmla="*/ 212 h 514"/>
                <a:gd name="p0x1" fmla="*/ 98 w 98"/>
                <a:gd name="p0y1" fmla="*/ 302 h 514"/>
                <a:gd name="p0x2" fmla="*/ 98 w 98"/>
                <a:gd name="p0y2" fmla="*/ 385 h 514"/>
                <a:gd name="p0x3" fmla="*/ 64 w 98"/>
                <a:gd name="p0y3" fmla="*/ 460 h 514"/>
                <a:gd name="p0x4" fmla="*/ 10 w 98"/>
                <a:gd name="p0y4" fmla="*/ 514 h 514"/>
                <a:gd name="p0x5" fmla="*/ 0 w 98"/>
                <a:gd name="p0y5" fmla="*/ 504 h 514"/>
                <a:gd name="p0x6" fmla="*/ 51 w 98"/>
                <a:gd name="p0y6" fmla="*/ 452 h 514"/>
                <a:gd name="p0x7" fmla="*/ 83 w 98"/>
                <a:gd name="p0y7" fmla="*/ 381 h 514"/>
                <a:gd name="p0x8" fmla="*/ 83 w 98"/>
                <a:gd name="p0y8" fmla="*/ 302 h 514"/>
                <a:gd name="p0x9" fmla="*/ 83 w 98"/>
                <a:gd name="p0y9" fmla="*/ 212 h 514"/>
                <a:gd name="p0x10" fmla="*/ 83 w 98"/>
                <a:gd name="p0y10" fmla="*/ 133 h 514"/>
                <a:gd name="p0x11" fmla="*/ 51 w 98"/>
                <a:gd name="p0y11" fmla="*/ 62 h 514"/>
                <a:gd name="p0x12" fmla="*/ 0 w 98"/>
                <a:gd name="p0y12" fmla="*/ 10 h 514"/>
                <a:gd name="p0x13" fmla="*/ 10 w 98"/>
                <a:gd name="p0y13" fmla="*/ 0 h 514"/>
                <a:gd name="p0x14" fmla="*/ 64 w 98"/>
                <a:gd name="p0y14" fmla="*/ 54 h 514"/>
                <a:gd name="p0x15" fmla="*/ 98 w 98"/>
                <a:gd name="p0y15" fmla="*/ 129 h 514"/>
                <a:gd name="p0x16" fmla="*/ 98 w 98"/>
                <a:gd name="p0y16" fmla="*/ 212 h 5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任意多边形 100"/>
            <p:cNvSpPr/>
            <p:nvPr>
              <p:custDataLst>
                <p:tags r:id="rId91"/>
              </p:custDataLst>
            </p:nvPr>
          </p:nvSpPr>
          <p:spPr>
            <a:xfrm>
              <a:off x="13060" y="8081"/>
              <a:ext cx="4897" cy="99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>
              <p:custDataLst>
                <p:tags r:id="rId92"/>
              </p:custDataLst>
            </p:nvPr>
          </p:nvSpPr>
          <p:spPr>
            <a:xfrm>
              <a:off x="12874" y="7512"/>
              <a:ext cx="203" cy="645"/>
            </a:xfrm>
            <a:custGeom>
              <a:avLst/>
              <a:gdLst>
                <a:gd name="sw" fmla="*/ 1 w 202"/>
                <a:gd name="sh" fmla="*/ 1 h 645"/>
                <a:gd name="mins" fmla="min sw sh"/>
                <a:gd name="dsw" fmla="+- 0 sw mins"/>
                <a:gd name="dsh" fmla="+- 0 sh mins"/>
                <a:gd name="p0x0" fmla="*/ 0 w 202"/>
                <a:gd name="p0y0" fmla="*/ 367 h 645"/>
                <a:gd name="p0x1" fmla="*/ 0 w 202"/>
                <a:gd name="p0y1" fmla="*/ 277 h 645"/>
                <a:gd name="p0x2" fmla="*/ 0 w 202"/>
                <a:gd name="p0y2" fmla="*/ 152 h 645"/>
                <a:gd name="p0x3" fmla="*/ 76 w 202"/>
                <a:gd name="p0y3" fmla="*/ 45 h 645"/>
                <a:gd name="p0x4" fmla="*/ 185 w 202"/>
                <a:gd name="p0y4" fmla="*/ 0 h 645"/>
                <a:gd name="p0x5" fmla="*/ 202 w 202"/>
                <a:gd name="p0y5" fmla="*/ 13 h 645"/>
                <a:gd name="p0x6" fmla="*/ 202 w 202"/>
                <a:gd name="p0y6" fmla="*/ 13 h 645"/>
                <a:gd name="p0x7" fmla="*/ 109 w 202"/>
                <a:gd name="p0y7" fmla="*/ 56 h 645"/>
                <a:gd name="p0x8" fmla="*/ 45 w 202"/>
                <a:gd name="p0y8" fmla="*/ 158 h 645"/>
                <a:gd name="p0x9" fmla="*/ 45 w 202"/>
                <a:gd name="p0y9" fmla="*/ 277 h 645"/>
                <a:gd name="p0x10" fmla="*/ 45 w 202"/>
                <a:gd name="p0y10" fmla="*/ 367 h 645"/>
                <a:gd name="p0x11" fmla="*/ 45 w 202"/>
                <a:gd name="p0y11" fmla="*/ 486 h 645"/>
                <a:gd name="p0x12" fmla="*/ 109 w 202"/>
                <a:gd name="p0y12" fmla="*/ 588 h 645"/>
                <a:gd name="p0x13" fmla="*/ 202 w 202"/>
                <a:gd name="p0y13" fmla="*/ 631 h 645"/>
                <a:gd name="p0x14" fmla="*/ 185 w 202"/>
                <a:gd name="p0y14" fmla="*/ 645 h 645"/>
                <a:gd name="p0x15" fmla="*/ 185 w 202"/>
                <a:gd name="p0y15" fmla="*/ 645 h 645"/>
                <a:gd name="p0x16" fmla="*/ 76 w 202"/>
                <a:gd name="p0y16" fmla="*/ 600 h 645"/>
                <a:gd name="p0x17" fmla="*/ 0 w 202"/>
                <a:gd name="p0y17" fmla="*/ 492 h 645"/>
                <a:gd name="p0x18" fmla="*/ 0 w 202"/>
                <a:gd name="p0y18" fmla="*/ 367 h 64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4" name="文本框 103"/>
          <p:cNvSpPr txBox="1"/>
          <p:nvPr>
            <p:custDataLst>
              <p:tags r:id="rId93"/>
            </p:custDataLst>
          </p:nvPr>
        </p:nvSpPr>
        <p:spPr>
          <a:xfrm>
            <a:off x="8318449" y="4846539"/>
            <a:ext cx="2743572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不给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熟人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开口子，不为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关系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留暗门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8174990" y="5232400"/>
            <a:ext cx="3282950" cy="438150"/>
            <a:chOff x="12874" y="8240"/>
            <a:chExt cx="5170" cy="690"/>
          </a:xfrm>
        </p:grpSpPr>
        <p:sp>
          <p:nvSpPr>
            <p:cNvPr id="105" name="任意多边形 104"/>
            <p:cNvSpPr/>
            <p:nvPr>
              <p:custDataLst>
                <p:tags r:id="rId94"/>
              </p:custDataLst>
            </p:nvPr>
          </p:nvSpPr>
          <p:spPr>
            <a:xfrm>
              <a:off x="12874" y="8240"/>
              <a:ext cx="5170" cy="690"/>
            </a:xfrm>
            <a:custGeom>
              <a:avLst/>
              <a:gdLst>
                <a:gd name="sw" fmla="*/ 1 w 5169"/>
                <a:gd name="sh" fmla="*/ 1 h 690"/>
                <a:gd name="mins" fmla="min sw sh"/>
                <a:gd name="dsw" fmla="+- 0 sw mins"/>
                <a:gd name="dsh" fmla="+- 0 sh mins"/>
                <a:gd name="p0x0" fmla="*/ 300 w 5169"/>
                <a:gd name="p0y0" fmla="*/ 0 h 690"/>
                <a:gd name="p0x1" fmla="*/ 4869 w 5169"/>
                <a:gd name="p0y1" fmla="*/ 0 h 690"/>
                <a:gd name="p0x2" fmla="*/ 5035 w 5169"/>
                <a:gd name="p0y2" fmla="*/ 0 h 690"/>
                <a:gd name="p0x3" fmla="*/ 5169 w 5169"/>
                <a:gd name="p0y3" fmla="*/ 134 h 690"/>
                <a:gd name="p0x4" fmla="*/ 5169 w 5169"/>
                <a:gd name="p0y4" fmla="*/ 300 h 690"/>
                <a:gd name="p0x5" fmla="*/ 5169 w 5169"/>
                <a:gd name="p0y5" fmla="*/ 390 h 690"/>
                <a:gd name="p0x6" fmla="*/ 5169 w 5169"/>
                <a:gd name="p0y6" fmla="*/ 556 h 690"/>
                <a:gd name="p0x7" fmla="*/ 5035 w 5169"/>
                <a:gd name="p0y7" fmla="*/ 690 h 690"/>
                <a:gd name="p0x8" fmla="*/ 4869 w 5169"/>
                <a:gd name="p0y8" fmla="*/ 690 h 690"/>
                <a:gd name="p0x9" fmla="*/ 300 w 5169"/>
                <a:gd name="p0y9" fmla="*/ 690 h 690"/>
                <a:gd name="p0x10" fmla="*/ 134 w 5169"/>
                <a:gd name="p0y10" fmla="*/ 690 h 690"/>
                <a:gd name="p0x11" fmla="*/ 0 w 5169"/>
                <a:gd name="p0y11" fmla="*/ 556 h 690"/>
                <a:gd name="p0x12" fmla="*/ 0 w 5169"/>
                <a:gd name="p0y12" fmla="*/ 390 h 690"/>
                <a:gd name="p0x13" fmla="*/ 0 w 5169"/>
                <a:gd name="p0y13" fmla="*/ 300 h 690"/>
                <a:gd name="p0x14" fmla="*/ 0 w 5169"/>
                <a:gd name="p0y14" fmla="*/ 134 h 690"/>
                <a:gd name="p0x15" fmla="*/ 134 w 5169"/>
                <a:gd name="p0y15" fmla="*/ 0 h 690"/>
                <a:gd name="p0x16" fmla="*/ 300 w 5169"/>
                <a:gd name="p0y16" fmla="*/ 0 h 69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任意多边形 105"/>
            <p:cNvSpPr/>
            <p:nvPr>
              <p:custDataLst>
                <p:tags r:id="rId95"/>
              </p:custDataLst>
            </p:nvPr>
          </p:nvSpPr>
          <p:spPr>
            <a:xfrm>
              <a:off x="13060" y="8240"/>
              <a:ext cx="4897" cy="98"/>
            </a:xfrm>
            <a:custGeom>
              <a:avLst/>
              <a:gdLst>
                <a:gd name="sw" fmla="*/ 1 w 4897"/>
                <a:gd name="sh" fmla="*/ 1 h 98"/>
                <a:gd name="mins" fmla="min sw sh"/>
                <a:gd name="dsw" fmla="+- 0 sw mins"/>
                <a:gd name="dsh" fmla="+- 0 sh mins"/>
                <a:gd name="p0x0" fmla="*/ 114 w 4897"/>
                <a:gd name="p0y0" fmla="*/ 0 h 98"/>
                <a:gd name="p0x1" fmla="*/ 4684 w 4897"/>
                <a:gd name="p0y1" fmla="*/ 0 h 98"/>
                <a:gd name="p0x2" fmla="*/ 4767 w 4897"/>
                <a:gd name="p0y2" fmla="*/ 0 h 98"/>
                <a:gd name="p0x3" fmla="*/ 4842 w 4897"/>
                <a:gd name="p0y3" fmla="*/ 33 h 98"/>
                <a:gd name="p0x4" fmla="*/ 4897 w 4897"/>
                <a:gd name="p0y4" fmla="*/ 87 h 98"/>
                <a:gd name="p0x5" fmla="*/ 4886 w 4897"/>
                <a:gd name="p0y5" fmla="*/ 98 h 98"/>
                <a:gd name="p0x6" fmla="*/ 4834 w 4897"/>
                <a:gd name="p0y6" fmla="*/ 46 h 98"/>
                <a:gd name="p0x7" fmla="*/ 4763 w 4897"/>
                <a:gd name="p0y7" fmla="*/ 15 h 98"/>
                <a:gd name="p0x8" fmla="*/ 4684 w 4897"/>
                <a:gd name="p0y8" fmla="*/ 15 h 98"/>
                <a:gd name="p0x9" fmla="*/ 114 w 4897"/>
                <a:gd name="p0y9" fmla="*/ 15 h 98"/>
                <a:gd name="p0x10" fmla="*/ 80 w 4897"/>
                <a:gd name="p0y10" fmla="*/ 15 h 98"/>
                <a:gd name="p0x11" fmla="*/ 47 w 4897"/>
                <a:gd name="p0y11" fmla="*/ 22 h 98"/>
                <a:gd name="p0x12" fmla="*/ 17 w 4897"/>
                <a:gd name="p0y12" fmla="*/ 36 h 98"/>
                <a:gd name="p0x13" fmla="*/ 0 w 4897"/>
                <a:gd name="p0y13" fmla="*/ 22 h 98"/>
                <a:gd name="p0x14" fmla="*/ 0 w 4897"/>
                <a:gd name="p0y14" fmla="*/ 22 h 98"/>
                <a:gd name="p0x15" fmla="*/ 35 w 4897"/>
                <a:gd name="p0y15" fmla="*/ 8 h 98"/>
                <a:gd name="p0x16" fmla="*/ 74 w 4897"/>
                <a:gd name="p0y16" fmla="*/ 0 h 98"/>
                <a:gd name="p0x17" fmla="*/ 114 w 4897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>
              <p:custDataLst>
                <p:tags r:id="rId96"/>
              </p:custDataLst>
            </p:nvPr>
          </p:nvSpPr>
          <p:spPr>
            <a:xfrm>
              <a:off x="17946" y="8328"/>
              <a:ext cx="98" cy="515"/>
            </a:xfrm>
            <a:custGeom>
              <a:avLst/>
              <a:gdLst>
                <a:gd name="sw" fmla="*/ 1 w 98"/>
                <a:gd name="sh" fmla="*/ 1 h 514"/>
                <a:gd name="mins" fmla="min sw sh"/>
                <a:gd name="dsw" fmla="+- 0 sw mins"/>
                <a:gd name="dsh" fmla="+- 0 sh mins"/>
                <a:gd name="p0x0" fmla="*/ 98 w 98"/>
                <a:gd name="p0y0" fmla="*/ 212 h 514"/>
                <a:gd name="p0x1" fmla="*/ 98 w 98"/>
                <a:gd name="p0y1" fmla="*/ 302 h 514"/>
                <a:gd name="p0x2" fmla="*/ 98 w 98"/>
                <a:gd name="p0y2" fmla="*/ 385 h 514"/>
                <a:gd name="p0x3" fmla="*/ 64 w 98"/>
                <a:gd name="p0y3" fmla="*/ 460 h 514"/>
                <a:gd name="p0x4" fmla="*/ 10 w 98"/>
                <a:gd name="p0y4" fmla="*/ 514 h 514"/>
                <a:gd name="p0x5" fmla="*/ 0 w 98"/>
                <a:gd name="p0y5" fmla="*/ 504 h 514"/>
                <a:gd name="p0x6" fmla="*/ 51 w 98"/>
                <a:gd name="p0y6" fmla="*/ 452 h 514"/>
                <a:gd name="p0x7" fmla="*/ 83 w 98"/>
                <a:gd name="p0y7" fmla="*/ 381 h 514"/>
                <a:gd name="p0x8" fmla="*/ 83 w 98"/>
                <a:gd name="p0y8" fmla="*/ 302 h 514"/>
                <a:gd name="p0x9" fmla="*/ 83 w 98"/>
                <a:gd name="p0y9" fmla="*/ 212 h 514"/>
                <a:gd name="p0x10" fmla="*/ 83 w 98"/>
                <a:gd name="p0y10" fmla="*/ 133 h 514"/>
                <a:gd name="p0x11" fmla="*/ 51 w 98"/>
                <a:gd name="p0y11" fmla="*/ 62 h 514"/>
                <a:gd name="p0x12" fmla="*/ 0 w 98"/>
                <a:gd name="p0y12" fmla="*/ 10 h 514"/>
                <a:gd name="p0x13" fmla="*/ 10 w 98"/>
                <a:gd name="p0y13" fmla="*/ 0 h 514"/>
                <a:gd name="p0x14" fmla="*/ 64 w 98"/>
                <a:gd name="p0y14" fmla="*/ 54 h 514"/>
                <a:gd name="p0x15" fmla="*/ 98 w 98"/>
                <a:gd name="p0y15" fmla="*/ 129 h 514"/>
                <a:gd name="p0x16" fmla="*/ 98 w 98"/>
                <a:gd name="p0y16" fmla="*/ 212 h 5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任意多边形 107"/>
            <p:cNvSpPr/>
            <p:nvPr>
              <p:custDataLst>
                <p:tags r:id="rId97"/>
              </p:custDataLst>
            </p:nvPr>
          </p:nvSpPr>
          <p:spPr>
            <a:xfrm>
              <a:off x="13060" y="8832"/>
              <a:ext cx="4897" cy="98"/>
            </a:xfrm>
            <a:custGeom>
              <a:avLst/>
              <a:gdLst>
                <a:gd name="sw" fmla="*/ 1 w 4896"/>
                <a:gd name="sh" fmla="*/ 1 h 98"/>
                <a:gd name="mins" fmla="min sw sh"/>
                <a:gd name="dsw" fmla="+- 0 sw mins"/>
                <a:gd name="dsh" fmla="+- 0 sh mins"/>
                <a:gd name="p0x0" fmla="*/ 4684 w 4896"/>
                <a:gd name="p0y0" fmla="*/ 98 h 98"/>
                <a:gd name="p0x1" fmla="*/ 114 w 4896"/>
                <a:gd name="p0y1" fmla="*/ 98 h 98"/>
                <a:gd name="p0x2" fmla="*/ 74 w 4896"/>
                <a:gd name="p0y2" fmla="*/ 98 h 98"/>
                <a:gd name="p0x3" fmla="*/ 35 w 4896"/>
                <a:gd name="p0y3" fmla="*/ 90 h 98"/>
                <a:gd name="p0x4" fmla="*/ 0 w 4896"/>
                <a:gd name="p0y4" fmla="*/ 75 h 98"/>
                <a:gd name="p0x5" fmla="*/ 17 w 4896"/>
                <a:gd name="p0y5" fmla="*/ 61 h 98"/>
                <a:gd name="p0x6" fmla="*/ 17 w 4896"/>
                <a:gd name="p0y6" fmla="*/ 61 h 98"/>
                <a:gd name="p0x7" fmla="*/ 47 w 4896"/>
                <a:gd name="p0y7" fmla="*/ 75 h 98"/>
                <a:gd name="p0x8" fmla="*/ 80 w 4896"/>
                <a:gd name="p0y8" fmla="*/ 83 h 98"/>
                <a:gd name="p0x9" fmla="*/ 114 w 4896"/>
                <a:gd name="p0y9" fmla="*/ 83 h 98"/>
                <a:gd name="p0x10" fmla="*/ 4684 w 4896"/>
                <a:gd name="p0y10" fmla="*/ 83 h 98"/>
                <a:gd name="p0x11" fmla="*/ 4763 w 4896"/>
                <a:gd name="p0y11" fmla="*/ 83 h 98"/>
                <a:gd name="p0x12" fmla="*/ 4834 w 4896"/>
                <a:gd name="p0y12" fmla="*/ 51 h 98"/>
                <a:gd name="p0x13" fmla="*/ 4886 w 4896"/>
                <a:gd name="p0y13" fmla="*/ 0 h 98"/>
                <a:gd name="p0x14" fmla="*/ 4896 w 4896"/>
                <a:gd name="p0y14" fmla="*/ 10 h 98"/>
                <a:gd name="p0x15" fmla="*/ 4842 w 4896"/>
                <a:gd name="p0y15" fmla="*/ 64 h 98"/>
                <a:gd name="p0x16" fmla="*/ 4767 w 4896"/>
                <a:gd name="p0y16" fmla="*/ 98 h 98"/>
                <a:gd name="p0x17" fmla="*/ 4684 w 4896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>
              <p:custDataLst>
                <p:tags r:id="rId98"/>
              </p:custDataLst>
            </p:nvPr>
          </p:nvSpPr>
          <p:spPr>
            <a:xfrm>
              <a:off x="12874" y="8262"/>
              <a:ext cx="203" cy="646"/>
            </a:xfrm>
            <a:custGeom>
              <a:avLst/>
              <a:gdLst>
                <a:gd name="sw" fmla="*/ 1 w 202"/>
                <a:gd name="sh" fmla="*/ 1 h 645"/>
                <a:gd name="mins" fmla="min sw sh"/>
                <a:gd name="dsw" fmla="+- 0 sw mins"/>
                <a:gd name="dsh" fmla="+- 0 sh mins"/>
                <a:gd name="p0x0" fmla="*/ 0 w 202"/>
                <a:gd name="p0y0" fmla="*/ 367 h 645"/>
                <a:gd name="p0x1" fmla="*/ 0 w 202"/>
                <a:gd name="p0y1" fmla="*/ 277 h 645"/>
                <a:gd name="p0x2" fmla="*/ 0 w 202"/>
                <a:gd name="p0y2" fmla="*/ 152 h 645"/>
                <a:gd name="p0x3" fmla="*/ 76 w 202"/>
                <a:gd name="p0y3" fmla="*/ 45 h 645"/>
                <a:gd name="p0x4" fmla="*/ 185 w 202"/>
                <a:gd name="p0y4" fmla="*/ 0 h 645"/>
                <a:gd name="p0x5" fmla="*/ 202 w 202"/>
                <a:gd name="p0y5" fmla="*/ 13 h 645"/>
                <a:gd name="p0x6" fmla="*/ 202 w 202"/>
                <a:gd name="p0y6" fmla="*/ 13 h 645"/>
                <a:gd name="p0x7" fmla="*/ 109 w 202"/>
                <a:gd name="p0y7" fmla="*/ 56 h 645"/>
                <a:gd name="p0x8" fmla="*/ 45 w 202"/>
                <a:gd name="p0y8" fmla="*/ 158 h 645"/>
                <a:gd name="p0x9" fmla="*/ 45 w 202"/>
                <a:gd name="p0y9" fmla="*/ 277 h 645"/>
                <a:gd name="p0x10" fmla="*/ 45 w 202"/>
                <a:gd name="p0y10" fmla="*/ 367 h 645"/>
                <a:gd name="p0x11" fmla="*/ 45 w 202"/>
                <a:gd name="p0y11" fmla="*/ 486 h 645"/>
                <a:gd name="p0x12" fmla="*/ 109 w 202"/>
                <a:gd name="p0y12" fmla="*/ 588 h 645"/>
                <a:gd name="p0x13" fmla="*/ 202 w 202"/>
                <a:gd name="p0y13" fmla="*/ 631 h 645"/>
                <a:gd name="p0x14" fmla="*/ 185 w 202"/>
                <a:gd name="p0y14" fmla="*/ 645 h 645"/>
                <a:gd name="p0x15" fmla="*/ 185 w 202"/>
                <a:gd name="p0y15" fmla="*/ 645 h 645"/>
                <a:gd name="p0x16" fmla="*/ 76 w 202"/>
                <a:gd name="p0y16" fmla="*/ 600 h 645"/>
                <a:gd name="p0x17" fmla="*/ 0 w 202"/>
                <a:gd name="p0y17" fmla="*/ 492 h 645"/>
                <a:gd name="p0x18" fmla="*/ 0 w 202"/>
                <a:gd name="p0y18" fmla="*/ 367 h 64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1" name="文本框 110"/>
          <p:cNvSpPr txBox="1"/>
          <p:nvPr>
            <p:custDataLst>
              <p:tags r:id="rId99"/>
            </p:custDataLst>
          </p:nvPr>
        </p:nvSpPr>
        <p:spPr>
          <a:xfrm>
            <a:off x="8318449" y="5323237"/>
            <a:ext cx="2057629" cy="2543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13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不拿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公共权力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换私人情面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00"/>
            </p:custDataLst>
          </p:nvPr>
        </p:nvSpPr>
        <p:spPr>
          <a:xfrm>
            <a:off x="5886450" y="22510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330 w 660"/>
              <a:gd name="p0y0" fmla="*/ 0 h 660"/>
              <a:gd name="p0x1" fmla="*/ 512 w 660"/>
              <a:gd name="p0y1" fmla="*/ 0 h 660"/>
              <a:gd name="p0x2" fmla="*/ 660 w 660"/>
              <a:gd name="p0y2" fmla="*/ 147 h 660"/>
              <a:gd name="p0x3" fmla="*/ 660 w 660"/>
              <a:gd name="p0y3" fmla="*/ 330 h 660"/>
              <a:gd name="p0x4" fmla="*/ 660 w 660"/>
              <a:gd name="p0y4" fmla="*/ 512 h 660"/>
              <a:gd name="p0x5" fmla="*/ 512 w 660"/>
              <a:gd name="p0y5" fmla="*/ 660 h 660"/>
              <a:gd name="p0x6" fmla="*/ 330 w 660"/>
              <a:gd name="p0y6" fmla="*/ 660 h 660"/>
              <a:gd name="p0x7" fmla="*/ 147 w 660"/>
              <a:gd name="p0y7" fmla="*/ 660 h 660"/>
              <a:gd name="p0x8" fmla="*/ 0 w 660"/>
              <a:gd name="p0y8" fmla="*/ 512 h 660"/>
              <a:gd name="p0x9" fmla="*/ 0 w 660"/>
              <a:gd name="p0y9" fmla="*/ 330 h 660"/>
              <a:gd name="p0x10" fmla="*/ 0 w 660"/>
              <a:gd name="p0y10" fmla="*/ 147 h 660"/>
              <a:gd name="p0x11" fmla="*/ 147 w 660"/>
              <a:gd name="p0y11" fmla="*/ 0 h 660"/>
              <a:gd name="p0x12" fmla="*/ 330 w 660"/>
              <a:gd name="p0y12" fmla="*/ 0 h 66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314325" dist="76200" dir="5399999" algn="ctr" rotWithShape="0">
              <a:srgbClr val="563A3A">
                <a:alpha val="12157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01"/>
            </p:custDataLst>
          </p:nvPr>
        </p:nvSpPr>
        <p:spPr>
          <a:xfrm>
            <a:off x="5988050" y="2360930"/>
            <a:ext cx="368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200" b="1" spc="60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VS</a:t>
            </a:r>
            <a:endParaRPr sz="1200" b="1" spc="60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家有清风不为亲累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中秋最浓的是亲情，而廉洁最深的守护也在家庭。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55003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828bfa51-a5a8-11f1-9b20-e691f553bca9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289" b="289"/>
          <a:stretch>
            <a:fillRect/>
          </a:stretch>
        </p:blipFill>
        <p:spPr>
          <a:xfrm>
            <a:off x="638175" y="1616710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028700" y="1460154"/>
            <a:ext cx="105918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真正的团圆不只是坐在一张桌前吃饭，更是家人平安、日子安稳、内心踏实；家庭最好的财富是</a:t>
            </a:r>
            <a:r>
              <a:rPr sz="1500"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家风端正、做人清白、彼此安心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任意多边形 63"/>
          <p:cNvSpPr/>
          <p:nvPr>
            <p:custDataLst>
              <p:tags r:id="rId8"/>
            </p:custDataLst>
          </p:nvPr>
        </p:nvSpPr>
        <p:spPr>
          <a:xfrm>
            <a:off x="571500" y="5927725"/>
            <a:ext cx="11049000" cy="548640"/>
          </a:xfrm>
          <a:custGeom>
            <a:avLst/>
            <a:gdLst>
              <a:gd name="sw" fmla="*/ 1 w 17400"/>
              <a:gd name="sh" fmla="*/ 1 h 864"/>
              <a:gd name="mins" fmla="min sw sh"/>
              <a:gd name="dsw" fmla="+- 0 sw mins"/>
              <a:gd name="dsh" fmla="+- 0 sh mins"/>
              <a:gd name="p0x0" fmla="*/ 300 w 17400"/>
              <a:gd name="p0y0" fmla="*/ 0 h 864"/>
              <a:gd name="p0x1" fmla="*/ 17100 w 17400"/>
              <a:gd name="p0y1" fmla="*/ 0 h 864"/>
              <a:gd name="p0x2" fmla="*/ 17265 w 17400"/>
              <a:gd name="p0y2" fmla="*/ 0 h 864"/>
              <a:gd name="p0x3" fmla="*/ 17400 w 17400"/>
              <a:gd name="p0y3" fmla="*/ 134 h 864"/>
              <a:gd name="p0x4" fmla="*/ 17400 w 17400"/>
              <a:gd name="p0y4" fmla="*/ 300 h 864"/>
              <a:gd name="p0x5" fmla="*/ 17400 w 17400"/>
              <a:gd name="p0y5" fmla="*/ 564 h 864"/>
              <a:gd name="p0x6" fmla="*/ 17400 w 17400"/>
              <a:gd name="p0y6" fmla="*/ 729 h 864"/>
              <a:gd name="p0x7" fmla="*/ 17265 w 17400"/>
              <a:gd name="p0y7" fmla="*/ 864 h 864"/>
              <a:gd name="p0x8" fmla="*/ 17100 w 17400"/>
              <a:gd name="p0y8" fmla="*/ 864 h 864"/>
              <a:gd name="p0x9" fmla="*/ 300 w 17400"/>
              <a:gd name="p0y9" fmla="*/ 864 h 864"/>
              <a:gd name="p0x10" fmla="*/ 134 w 17400"/>
              <a:gd name="p0y10" fmla="*/ 864 h 864"/>
              <a:gd name="p0x11" fmla="*/ 0 w 17400"/>
              <a:gd name="p0y11" fmla="*/ 729 h 864"/>
              <a:gd name="p0x12" fmla="*/ 0 w 17400"/>
              <a:gd name="p0y12" fmla="*/ 564 h 864"/>
              <a:gd name="p0x13" fmla="*/ 0 w 17400"/>
              <a:gd name="p0y13" fmla="*/ 300 h 864"/>
              <a:gd name="p0x14" fmla="*/ 0 w 17400"/>
              <a:gd name="p0y14" fmla="*/ 134 h 864"/>
              <a:gd name="p0x15" fmla="*/ 134 w 17400"/>
              <a:gd name="p0y15" fmla="*/ 0 h 864"/>
              <a:gd name="p0x16" fmla="*/ 300 w 17400"/>
              <a:gd name="p0y16" fmla="*/ 0 h 86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9"/>
            </p:custDataLst>
          </p:nvPr>
        </p:nvSpPr>
        <p:spPr>
          <a:xfrm>
            <a:off x="685800" y="5889374"/>
            <a:ext cx="10820400" cy="6200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家风正才有家道长，亲情清才能亲情久</a:t>
            </a:r>
            <a:r>
              <a:rPr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；这个中秋少一些物质攀比，把廉洁作为送给家庭最珍贵的节日礼物。</a:t>
            </a:r>
            <a:endParaRPr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575945" y="2229485"/>
            <a:ext cx="5438775" cy="3465195"/>
          </a:xfrm>
          <a:custGeom>
            <a:avLst/>
            <a:gdLst>
              <a:gd name="sw" fmla="*/ 1 w 8565"/>
              <a:gd name="sh" fmla="*/ 1 h 5456"/>
              <a:gd name="mins" fmla="min sw sh"/>
              <a:gd name="dsw" fmla="+- 0 sw mins"/>
              <a:gd name="dsh" fmla="+- 0 sh mins"/>
              <a:gd name="p0x0" fmla="*/ 300 w 8565"/>
              <a:gd name="p0y0" fmla="*/ 0 h 5456"/>
              <a:gd name="p0x1" fmla="*/ 8265 w 8565"/>
              <a:gd name="p0y1" fmla="*/ 0 h 5456"/>
              <a:gd name="p0x2" fmla="*/ 8430 w 8565"/>
              <a:gd name="p0y2" fmla="*/ 0 h 5456"/>
              <a:gd name="p0x3" fmla="*/ 8565 w 8565"/>
              <a:gd name="p0y3" fmla="*/ 134 h 5456"/>
              <a:gd name="p0x4" fmla="*/ 8565 w 8565"/>
              <a:gd name="p0y4" fmla="*/ 300 h 5456"/>
              <a:gd name="p0x5" fmla="*/ 8565 w 8565"/>
              <a:gd name="p0y5" fmla="*/ 5156 h 5456"/>
              <a:gd name="p0x6" fmla="*/ 8565 w 8565"/>
              <a:gd name="p0y6" fmla="*/ 5322 h 5456"/>
              <a:gd name="p0x7" fmla="*/ 8430 w 8565"/>
              <a:gd name="p0y7" fmla="*/ 5456 h 5456"/>
              <a:gd name="p0x8" fmla="*/ 8265 w 8565"/>
              <a:gd name="p0y8" fmla="*/ 5456 h 5456"/>
              <a:gd name="p0x9" fmla="*/ 300 w 8565"/>
              <a:gd name="p0y9" fmla="*/ 5456 h 5456"/>
              <a:gd name="p0x10" fmla="*/ 134 w 8565"/>
              <a:gd name="p0y10" fmla="*/ 5456 h 5456"/>
              <a:gd name="p0x11" fmla="*/ 0 w 8565"/>
              <a:gd name="p0y11" fmla="*/ 5322 h 5456"/>
              <a:gd name="p0x12" fmla="*/ 0 w 8565"/>
              <a:gd name="p0y12" fmla="*/ 5156 h 5456"/>
              <a:gd name="p0x13" fmla="*/ 0 w 8565"/>
              <a:gd name="p0y13" fmla="*/ 300 h 5456"/>
              <a:gd name="p0x14" fmla="*/ 0 w 8565"/>
              <a:gd name="p0y14" fmla="*/ 134 h 5456"/>
              <a:gd name="p0x15" fmla="*/ 134 w 8565"/>
              <a:gd name="p0y15" fmla="*/ 0 h 5456"/>
              <a:gd name="p0x16" fmla="*/ 300 w 8565"/>
              <a:gd name="p0y16" fmla="*/ 0 h 545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771525" y="2425065"/>
            <a:ext cx="5048250" cy="466090"/>
            <a:chOff x="1215" y="3819"/>
            <a:chExt cx="7950" cy="734"/>
          </a:xfrm>
        </p:grpSpPr>
        <p:sp>
          <p:nvSpPr>
            <p:cNvPr id="11" name="任意多边形 10"/>
            <p:cNvSpPr/>
            <p:nvPr>
              <p:custDataLst>
                <p:tags r:id="rId11"/>
              </p:custDataLst>
            </p:nvPr>
          </p:nvSpPr>
          <p:spPr>
            <a:xfrm>
              <a:off x="1215" y="3819"/>
              <a:ext cx="7950" cy="735"/>
            </a:xfrm>
            <a:custGeom>
              <a:avLst/>
              <a:gdLst>
                <a:gd name="sw" fmla="*/ 1 w 7950"/>
                <a:gd name="sh" fmla="*/ 1 h 735"/>
                <a:gd name="mins" fmla="min sw sh"/>
                <a:gd name="dsw" fmla="+- 0 sw mins"/>
                <a:gd name="dsh" fmla="+- 0 sh mins"/>
                <a:gd name="p0x0" fmla="*/ 0 w 7950"/>
                <a:gd name="p0y0" fmla="*/ 0 h 735"/>
                <a:gd name="p0x1" fmla="*/ 7950 w 7950"/>
                <a:gd name="p0y1" fmla="*/ 0 h 735"/>
                <a:gd name="p0x2" fmla="*/ 7950 w 7950"/>
                <a:gd name="p0y2" fmla="*/ 735 h 735"/>
                <a:gd name="p0x3" fmla="*/ 0 w 7950"/>
                <a:gd name="p0y3" fmla="*/ 735 h 735"/>
                <a:gd name="p0x4" fmla="*/ 0 w 795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任意多边形 11"/>
            <p:cNvSpPr/>
            <p:nvPr>
              <p:custDataLst>
                <p:tags r:id="rId12"/>
              </p:custDataLst>
            </p:nvPr>
          </p:nvSpPr>
          <p:spPr>
            <a:xfrm>
              <a:off x="1215" y="4539"/>
              <a:ext cx="7950" cy="15"/>
            </a:xfrm>
            <a:custGeom>
              <a:avLst/>
              <a:gdLst>
                <a:gd name="sw" fmla="*/ 1 w 7950"/>
                <a:gd name="sh" fmla="*/ 1 h 15"/>
                <a:gd name="mins" fmla="min sw sh"/>
                <a:gd name="dsw" fmla="+- 0 sw mins"/>
                <a:gd name="dsh" fmla="+- 0 sh mins"/>
                <a:gd name="p0x0" fmla="*/ 7950 w 7950"/>
                <a:gd name="p0y0" fmla="*/ 15 h 15"/>
                <a:gd name="p0x1" fmla="*/ 0 w 7950"/>
                <a:gd name="p0y1" fmla="*/ 15 h 15"/>
                <a:gd name="p0x2" fmla="*/ 0 w 7950"/>
                <a:gd name="p0y2" fmla="*/ 0 h 15"/>
                <a:gd name="p0x3" fmla="*/ 7950 w 7950"/>
                <a:gd name="p0y3" fmla="*/ 0 h 15"/>
                <a:gd name="p0x4" fmla="*/ 7950 w 795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任意多边形 13"/>
          <p:cNvSpPr/>
          <p:nvPr>
            <p:custDataLst>
              <p:tags r:id="rId13"/>
            </p:custDataLst>
          </p:nvPr>
        </p:nvSpPr>
        <p:spPr>
          <a:xfrm>
            <a:off x="771525" y="2425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812159" y="2456040"/>
            <a:ext cx="471116" cy="2809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65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sz="165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1228725" y="241365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风险警示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771525" y="32207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 descr="828bfa9d-a5a8-11f1-9b20-e691f553bca9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48" b="148"/>
          <a:stretch>
            <a:fillRect/>
          </a:stretch>
        </p:blipFill>
        <p:spPr>
          <a:xfrm>
            <a:off x="828675" y="327787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20"/>
            </p:custDataLst>
          </p:nvPr>
        </p:nvSpPr>
        <p:spPr>
          <a:xfrm>
            <a:off x="1152525" y="3178083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配偶接受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感谢</a:t>
            </a:r>
            <a:r>
              <a:rPr lang="en-US" altLang="zh-CN"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1"/>
            </p:custDataLst>
          </p:nvPr>
        </p:nvSpPr>
        <p:spPr>
          <a:xfrm>
            <a:off x="771525" y="38258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 descr="828bfbe4-a5a8-11f1-9b20-e691f553bca9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t="-277" b="277"/>
          <a:stretch>
            <a:fillRect/>
          </a:stretch>
        </p:blipFill>
        <p:spPr>
          <a:xfrm>
            <a:off x="828675" y="388302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1152525" y="3783435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子女借父母影响谋利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771525" y="44310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 descr="828bfe59-a5a8-11f1-9b20-e691f553bca9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412" b="412"/>
          <a:stretch>
            <a:fillRect/>
          </a:stretch>
        </p:blipFill>
        <p:spPr>
          <a:xfrm>
            <a:off x="828675" y="4488180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1152525" y="4388796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亲属打着干部旗号承揽业务、请托办事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1"/>
            </p:custDataLst>
          </p:nvPr>
        </p:nvSpPr>
        <p:spPr>
          <a:xfrm>
            <a:off x="771525" y="50368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 descr="828c009a-a5a8-11f1-9b20-e691f553bca9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131" b="131"/>
          <a:stretch>
            <a:fillRect/>
          </a:stretch>
        </p:blipFill>
        <p:spPr>
          <a:xfrm>
            <a:off x="828675" y="509397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5"/>
            </p:custDataLst>
          </p:nvPr>
        </p:nvSpPr>
        <p:spPr>
          <a:xfrm>
            <a:off x="1152525" y="4994158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把家庭变成利益输送通道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6"/>
            </p:custDataLst>
          </p:nvPr>
        </p:nvSpPr>
        <p:spPr>
          <a:xfrm>
            <a:off x="6176645" y="2229485"/>
            <a:ext cx="5438775" cy="3465195"/>
          </a:xfrm>
          <a:custGeom>
            <a:avLst/>
            <a:gdLst>
              <a:gd name="sw" fmla="*/ 1 w 8565"/>
              <a:gd name="sh" fmla="*/ 1 h 5456"/>
              <a:gd name="mins" fmla="min sw sh"/>
              <a:gd name="dsw" fmla="+- 0 sw mins"/>
              <a:gd name="dsh" fmla="+- 0 sh mins"/>
              <a:gd name="p0x0" fmla="*/ 300 w 8565"/>
              <a:gd name="p0y0" fmla="*/ 0 h 5456"/>
              <a:gd name="p0x1" fmla="*/ 8265 w 8565"/>
              <a:gd name="p0y1" fmla="*/ 0 h 5456"/>
              <a:gd name="p0x2" fmla="*/ 8430 w 8565"/>
              <a:gd name="p0y2" fmla="*/ 0 h 5456"/>
              <a:gd name="p0x3" fmla="*/ 8565 w 8565"/>
              <a:gd name="p0y3" fmla="*/ 134 h 5456"/>
              <a:gd name="p0x4" fmla="*/ 8565 w 8565"/>
              <a:gd name="p0y4" fmla="*/ 300 h 5456"/>
              <a:gd name="p0x5" fmla="*/ 8565 w 8565"/>
              <a:gd name="p0y5" fmla="*/ 5156 h 5456"/>
              <a:gd name="p0x6" fmla="*/ 8565 w 8565"/>
              <a:gd name="p0y6" fmla="*/ 5322 h 5456"/>
              <a:gd name="p0x7" fmla="*/ 8430 w 8565"/>
              <a:gd name="p0y7" fmla="*/ 5456 h 5456"/>
              <a:gd name="p0x8" fmla="*/ 8265 w 8565"/>
              <a:gd name="p0y8" fmla="*/ 5456 h 5456"/>
              <a:gd name="p0x9" fmla="*/ 300 w 8565"/>
              <a:gd name="p0y9" fmla="*/ 5456 h 5456"/>
              <a:gd name="p0x10" fmla="*/ 134 w 8565"/>
              <a:gd name="p0y10" fmla="*/ 5456 h 5456"/>
              <a:gd name="p0x11" fmla="*/ 0 w 8565"/>
              <a:gd name="p0y11" fmla="*/ 5322 h 5456"/>
              <a:gd name="p0x12" fmla="*/ 0 w 8565"/>
              <a:gd name="p0y12" fmla="*/ 5156 h 5456"/>
              <a:gd name="p0x13" fmla="*/ 0 w 8565"/>
              <a:gd name="p0y13" fmla="*/ 300 h 5456"/>
              <a:gd name="p0x14" fmla="*/ 0 w 8565"/>
              <a:gd name="p0y14" fmla="*/ 134 h 5456"/>
              <a:gd name="p0x15" fmla="*/ 134 w 8565"/>
              <a:gd name="p0y15" fmla="*/ 0 h 5456"/>
              <a:gd name="p0x16" fmla="*/ 300 w 8565"/>
              <a:gd name="p0y16" fmla="*/ 0 h 545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6372225" y="2425065"/>
            <a:ext cx="5048250" cy="466090"/>
            <a:chOff x="10035" y="3819"/>
            <a:chExt cx="7950" cy="734"/>
          </a:xfrm>
        </p:grpSpPr>
        <p:sp>
          <p:nvSpPr>
            <p:cNvPr id="38" name="任意多边形 37"/>
            <p:cNvSpPr/>
            <p:nvPr>
              <p:custDataLst>
                <p:tags r:id="rId37"/>
              </p:custDataLst>
            </p:nvPr>
          </p:nvSpPr>
          <p:spPr>
            <a:xfrm>
              <a:off x="10035" y="3819"/>
              <a:ext cx="7950" cy="735"/>
            </a:xfrm>
            <a:custGeom>
              <a:avLst/>
              <a:gdLst>
                <a:gd name="sw" fmla="*/ 1 w 7950"/>
                <a:gd name="sh" fmla="*/ 1 h 735"/>
                <a:gd name="mins" fmla="min sw sh"/>
                <a:gd name="dsw" fmla="+- 0 sw mins"/>
                <a:gd name="dsh" fmla="+- 0 sh mins"/>
                <a:gd name="p0x0" fmla="*/ 0 w 7950"/>
                <a:gd name="p0y0" fmla="*/ 0 h 735"/>
                <a:gd name="p0x1" fmla="*/ 7950 w 7950"/>
                <a:gd name="p0y1" fmla="*/ 0 h 735"/>
                <a:gd name="p0x2" fmla="*/ 7950 w 7950"/>
                <a:gd name="p0y2" fmla="*/ 735 h 735"/>
                <a:gd name="p0x3" fmla="*/ 0 w 7950"/>
                <a:gd name="p0y3" fmla="*/ 735 h 735"/>
                <a:gd name="p0x4" fmla="*/ 0 w 7950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8"/>
              </p:custDataLst>
            </p:nvPr>
          </p:nvSpPr>
          <p:spPr>
            <a:xfrm>
              <a:off x="10035" y="4539"/>
              <a:ext cx="7950" cy="15"/>
            </a:xfrm>
            <a:custGeom>
              <a:avLst/>
              <a:gdLst>
                <a:gd name="sw" fmla="*/ 1 w 7950"/>
                <a:gd name="sh" fmla="*/ 1 h 15"/>
                <a:gd name="mins" fmla="min sw sh"/>
                <a:gd name="dsw" fmla="+- 0 sw mins"/>
                <a:gd name="dsh" fmla="+- 0 sh mins"/>
                <a:gd name="p0x0" fmla="*/ 7950 w 7950"/>
                <a:gd name="p0y0" fmla="*/ 15 h 15"/>
                <a:gd name="p0x1" fmla="*/ 0 w 7950"/>
                <a:gd name="p0y1" fmla="*/ 15 h 15"/>
                <a:gd name="p0x2" fmla="*/ 0 w 7950"/>
                <a:gd name="p0y2" fmla="*/ 0 h 15"/>
                <a:gd name="p0x3" fmla="*/ 7950 w 7950"/>
                <a:gd name="p0y3" fmla="*/ 0 h 15"/>
                <a:gd name="p0x4" fmla="*/ 7950 w 7950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6372225" y="242506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270 w 540"/>
              <a:gd name="p0y0" fmla="*/ 0 h 540"/>
              <a:gd name="p0x1" fmla="*/ 419 w 540"/>
              <a:gd name="p0y1" fmla="*/ 0 h 540"/>
              <a:gd name="p0x2" fmla="*/ 540 w 540"/>
              <a:gd name="p0y2" fmla="*/ 120 h 540"/>
              <a:gd name="p0x3" fmla="*/ 540 w 540"/>
              <a:gd name="p0y3" fmla="*/ 270 h 540"/>
              <a:gd name="p0x4" fmla="*/ 540 w 540"/>
              <a:gd name="p0y4" fmla="*/ 419 h 540"/>
              <a:gd name="p0x5" fmla="*/ 419 w 540"/>
              <a:gd name="p0y5" fmla="*/ 540 h 540"/>
              <a:gd name="p0x6" fmla="*/ 270 w 540"/>
              <a:gd name="p0y6" fmla="*/ 540 h 540"/>
              <a:gd name="p0x7" fmla="*/ 120 w 540"/>
              <a:gd name="p0y7" fmla="*/ 540 h 540"/>
              <a:gd name="p0x8" fmla="*/ 0 w 540"/>
              <a:gd name="p0y8" fmla="*/ 419 h 540"/>
              <a:gd name="p0x9" fmla="*/ 0 w 540"/>
              <a:gd name="p0y9" fmla="*/ 270 h 540"/>
              <a:gd name="p0x10" fmla="*/ 0 w 540"/>
              <a:gd name="p0y10" fmla="*/ 120 h 540"/>
              <a:gd name="p0x11" fmla="*/ 120 w 540"/>
              <a:gd name="p0y11" fmla="*/ 0 h 540"/>
              <a:gd name="p0x12" fmla="*/ 270 w 540"/>
              <a:gd name="p0y12" fmla="*/ 0 h 54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40"/>
            </p:custDataLst>
          </p:nvPr>
        </p:nvSpPr>
        <p:spPr>
          <a:xfrm>
            <a:off x="6412859" y="2456040"/>
            <a:ext cx="471116" cy="280988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65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sz="165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6829425" y="2413654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责任要求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2"/>
            </p:custDataLst>
          </p:nvPr>
        </p:nvSpPr>
        <p:spPr>
          <a:xfrm>
            <a:off x="6372225" y="32207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 descr="828c00bb-a5a8-11f1-9b20-e691f553bca9"/>
          <p:cNvPicPr/>
          <p:nvPr>
            <p:custDataLst>
              <p:tags r:id="rId43"/>
            </p:custDataLst>
          </p:nvPr>
        </p:nvPicPr>
        <p:blipFill>
          <a:blip r:embed="rId44">
            <a:extLst>
              <a:ext uri="{96DAC541-7B7A-43D3-8B79-37D633B846F1}">
                <asvg:svgBlip xmlns:asvg="http://schemas.microsoft.com/office/drawing/2016/SVG/main" r:embed="rId45"/>
              </a:ext>
            </a:extLst>
          </a:blip>
          <a:srcRect t="-148" b="148"/>
          <a:stretch>
            <a:fillRect/>
          </a:stretch>
        </p:blipFill>
        <p:spPr>
          <a:xfrm>
            <a:off x="6429375" y="3277870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6"/>
            </p:custDataLst>
          </p:nvPr>
        </p:nvSpPr>
        <p:spPr>
          <a:xfrm>
            <a:off x="6753225" y="3178083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管住自己，也要管好家人亲属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任意多边形 48"/>
          <p:cNvSpPr/>
          <p:nvPr>
            <p:custDataLst>
              <p:tags r:id="rId47"/>
            </p:custDataLst>
          </p:nvPr>
        </p:nvSpPr>
        <p:spPr>
          <a:xfrm>
            <a:off x="6372225" y="38258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828c00ad-a5a8-11f1-9b20-e691f553bca9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277" b="277"/>
          <a:stretch>
            <a:fillRect/>
          </a:stretch>
        </p:blipFill>
        <p:spPr>
          <a:xfrm>
            <a:off x="6429375" y="3883025"/>
            <a:ext cx="152400" cy="15240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51"/>
            </p:custDataLst>
          </p:nvPr>
        </p:nvSpPr>
        <p:spPr>
          <a:xfrm>
            <a:off x="6753225" y="3783435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该提醒的及时提醒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2"/>
            </p:custDataLst>
          </p:nvPr>
        </p:nvSpPr>
        <p:spPr>
          <a:xfrm>
            <a:off x="6372225" y="443103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5" name="图片 54" descr="828bff06-a5a8-11f1-9b20-e691f553bca9"/>
          <p:cNvPicPr/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412" b="412"/>
          <a:stretch>
            <a:fillRect/>
          </a:stretch>
        </p:blipFill>
        <p:spPr>
          <a:xfrm>
            <a:off x="6429375" y="4488180"/>
            <a:ext cx="152400" cy="15240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56"/>
            </p:custDataLst>
          </p:nvPr>
        </p:nvSpPr>
        <p:spPr>
          <a:xfrm>
            <a:off x="6753225" y="4388796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该拒绝的坚决拒绝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9" name="任意多边形 58"/>
          <p:cNvSpPr/>
          <p:nvPr>
            <p:custDataLst>
              <p:tags r:id="rId57"/>
            </p:custDataLst>
          </p:nvPr>
        </p:nvSpPr>
        <p:spPr>
          <a:xfrm>
            <a:off x="6372225" y="50368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 descr="828c01ab-a5a8-11f1-9b20-e691f553bca9"/>
          <p:cNvPicPr/>
          <p:nvPr>
            <p:custDataLst>
              <p:tags r:id="rId58"/>
            </p:custDataLst>
          </p:nvPr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rcRect t="-131" b="131"/>
          <a:stretch>
            <a:fillRect/>
          </a:stretch>
        </p:blipFill>
        <p:spPr>
          <a:xfrm>
            <a:off x="6429375" y="5093970"/>
            <a:ext cx="152400" cy="15240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61"/>
            </p:custDataLst>
          </p:nvPr>
        </p:nvSpPr>
        <p:spPr>
          <a:xfrm>
            <a:off x="6753225" y="4994158"/>
            <a:ext cx="4667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该说明身份边界的说清楚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交往有度不为圈缚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朋友圈可以有烟火气，但不能有利益交换；生活圈可以有人情味，但不能失去原则味。把更多时间用在陪伴家人、读书学习、运动健身上，少一些无效应酬、推杯换盏，生活反而更从容踏实。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1500" y="1752600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300 w 17400"/>
              <a:gd name="p0y0" fmla="*/ 0 h 1050"/>
              <a:gd name="p0x1" fmla="*/ 17100 w 17400"/>
              <a:gd name="p0y1" fmla="*/ 0 h 1050"/>
              <a:gd name="p0x2" fmla="*/ 17265 w 17400"/>
              <a:gd name="p0y2" fmla="*/ 0 h 1050"/>
              <a:gd name="p0x3" fmla="*/ 17400 w 17400"/>
              <a:gd name="p0y3" fmla="*/ 134 h 1050"/>
              <a:gd name="p0x4" fmla="*/ 17400 w 17400"/>
              <a:gd name="p0y4" fmla="*/ 300 h 1050"/>
              <a:gd name="p0x5" fmla="*/ 17400 w 17400"/>
              <a:gd name="p0y5" fmla="*/ 750 h 1050"/>
              <a:gd name="p0x6" fmla="*/ 17400 w 17400"/>
              <a:gd name="p0y6" fmla="*/ 915 h 1050"/>
              <a:gd name="p0x7" fmla="*/ 17265 w 17400"/>
              <a:gd name="p0y7" fmla="*/ 1050 h 1050"/>
              <a:gd name="p0x8" fmla="*/ 17100 w 17400"/>
              <a:gd name="p0y8" fmla="*/ 1050 h 1050"/>
              <a:gd name="p0x9" fmla="*/ 300 w 17400"/>
              <a:gd name="p0y9" fmla="*/ 1050 h 1050"/>
              <a:gd name="p0x10" fmla="*/ 134 w 17400"/>
              <a:gd name="p0y10" fmla="*/ 1050 h 1050"/>
              <a:gd name="p0x11" fmla="*/ 0 w 17400"/>
              <a:gd name="p0y11" fmla="*/ 915 h 1050"/>
              <a:gd name="p0x12" fmla="*/ 0 w 17400"/>
              <a:gd name="p0y12" fmla="*/ 750 h 1050"/>
              <a:gd name="p0x13" fmla="*/ 0 w 17400"/>
              <a:gd name="p0y13" fmla="*/ 300 h 1050"/>
              <a:gd name="p0x14" fmla="*/ 0 w 17400"/>
              <a:gd name="p0y14" fmla="*/ 134 h 1050"/>
              <a:gd name="p0x15" fmla="*/ 134 w 17400"/>
              <a:gd name="p0y15" fmla="*/ 0 h 1050"/>
              <a:gd name="p0x16" fmla="*/ 300 w 17400"/>
              <a:gd name="p0y16" fmla="*/ 0 h 10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762000" y="1927860"/>
            <a:ext cx="52580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交往有原则、交友有选择，是必须守住的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底线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808605"/>
            <a:ext cx="3236595" cy="3663315"/>
          </a:xfrm>
          <a:custGeom>
            <a:avLst/>
            <a:gdLst>
              <a:gd name="sw" fmla="*/ 1 w 5096"/>
              <a:gd name="sh" fmla="*/ 1 h 5769"/>
              <a:gd name="mins" fmla="min sw sh"/>
              <a:gd name="dsw" fmla="+- 0 sw mins"/>
              <a:gd name="dsh" fmla="+- 0 sh mins"/>
              <a:gd name="p0x0" fmla="*/ 420 w 5096"/>
              <a:gd name="p0y0" fmla="*/ 0 h 5769"/>
              <a:gd name="p0x1" fmla="*/ 4676 w 5096"/>
              <a:gd name="p0y1" fmla="*/ 0 h 5769"/>
              <a:gd name="p0x2" fmla="*/ 4908 w 5096"/>
              <a:gd name="p0y2" fmla="*/ 0 h 5769"/>
              <a:gd name="p0x3" fmla="*/ 5096 w 5096"/>
              <a:gd name="p0y3" fmla="*/ 188 h 5769"/>
              <a:gd name="p0x4" fmla="*/ 5096 w 5096"/>
              <a:gd name="p0y4" fmla="*/ 420 h 5769"/>
              <a:gd name="p0x5" fmla="*/ 5096 w 5096"/>
              <a:gd name="p0y5" fmla="*/ 5349 h 5769"/>
              <a:gd name="p0x6" fmla="*/ 5096 w 5096"/>
              <a:gd name="p0y6" fmla="*/ 5580 h 5769"/>
              <a:gd name="p0x7" fmla="*/ 4908 w 5096"/>
              <a:gd name="p0y7" fmla="*/ 5769 h 5769"/>
              <a:gd name="p0x8" fmla="*/ 4676 w 5096"/>
              <a:gd name="p0y8" fmla="*/ 5769 h 5769"/>
              <a:gd name="p0x9" fmla="*/ 420 w 5096"/>
              <a:gd name="p0y9" fmla="*/ 5769 h 5769"/>
              <a:gd name="p0x10" fmla="*/ 188 w 5096"/>
              <a:gd name="p0y10" fmla="*/ 5769 h 5769"/>
              <a:gd name="p0x11" fmla="*/ 0 w 5096"/>
              <a:gd name="p0y11" fmla="*/ 5580 h 5769"/>
              <a:gd name="p0x12" fmla="*/ 0 w 5096"/>
              <a:gd name="p0y12" fmla="*/ 5349 h 5769"/>
              <a:gd name="p0x13" fmla="*/ 0 w 5096"/>
              <a:gd name="p0y13" fmla="*/ 420 h 5769"/>
              <a:gd name="p0x14" fmla="*/ 0 w 5096"/>
              <a:gd name="p0y14" fmla="*/ 188 h 5769"/>
              <a:gd name="p0x15" fmla="*/ 188 w 5096"/>
              <a:gd name="p0y15" fmla="*/ 0 h 5769"/>
              <a:gd name="p0x16" fmla="*/ 420 w 5096"/>
              <a:gd name="p0y16" fmla="*/ 0 h 5769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6" name="组合 85"/>
          <p:cNvGrpSpPr/>
          <p:nvPr/>
        </p:nvGrpSpPr>
        <p:grpSpPr>
          <a:xfrm>
            <a:off x="733425" y="2965450"/>
            <a:ext cx="2921000" cy="466090"/>
            <a:chOff x="1155" y="4670"/>
            <a:chExt cx="4600" cy="734"/>
          </a:xfrm>
        </p:grpSpPr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1155" y="4670"/>
              <a:ext cx="4601" cy="735"/>
            </a:xfrm>
            <a:custGeom>
              <a:avLst/>
              <a:gdLst>
                <a:gd name="sw" fmla="*/ 1 w 4601"/>
                <a:gd name="sh" fmla="*/ 1 h 735"/>
                <a:gd name="mins" fmla="min sw sh"/>
                <a:gd name="dsw" fmla="+- 0 sw mins"/>
                <a:gd name="dsh" fmla="+- 0 sh mins"/>
                <a:gd name="p0x0" fmla="*/ 0 w 4601"/>
                <a:gd name="p0y0" fmla="*/ 0 h 735"/>
                <a:gd name="p0x1" fmla="*/ 4601 w 4601"/>
                <a:gd name="p0y1" fmla="*/ 0 h 735"/>
                <a:gd name="p0x2" fmla="*/ 4601 w 4601"/>
                <a:gd name="p0y2" fmla="*/ 735 h 735"/>
                <a:gd name="p0x3" fmla="*/ 0 w 4601"/>
                <a:gd name="p0y3" fmla="*/ 735 h 735"/>
                <a:gd name="p0x4" fmla="*/ 0 w 4601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155" y="5390"/>
              <a:ext cx="4601" cy="15"/>
            </a:xfrm>
            <a:custGeom>
              <a:avLst/>
              <a:gdLst>
                <a:gd name="sw" fmla="*/ 1 w 4601"/>
                <a:gd name="sh" fmla="*/ 1 h 15"/>
                <a:gd name="mins" fmla="min sw sh"/>
                <a:gd name="dsw" fmla="+- 0 sw mins"/>
                <a:gd name="dsh" fmla="+- 0 sh mins"/>
                <a:gd name="p0x0" fmla="*/ 4601 w 4601"/>
                <a:gd name="p0y0" fmla="*/ 15 h 15"/>
                <a:gd name="p0x1" fmla="*/ 0 w 4601"/>
                <a:gd name="p0y1" fmla="*/ 15 h 15"/>
                <a:gd name="p0x2" fmla="*/ 0 w 4601"/>
                <a:gd name="p0y2" fmla="*/ 0 h 15"/>
                <a:gd name="p0x3" fmla="*/ 4601 w 4601"/>
                <a:gd name="p0y3" fmla="*/ 0 h 15"/>
                <a:gd name="p0x4" fmla="*/ 4601 w 4601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737870" y="297053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81" t="-9123" r="-2381" b="-9123"/>
          <a:stretch>
            <a:fillRect/>
          </a:stretch>
        </p:blipFill>
        <p:spPr>
          <a:xfrm>
            <a:off x="800100" y="3027680"/>
            <a:ext cx="209550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190625" y="2954636"/>
            <a:ext cx="180602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警惕的圈子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3115310" y="299402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3234776" y="303750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endParaRPr lang="zh-CN"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33425" y="3623310"/>
            <a:ext cx="2921635" cy="674370"/>
            <a:chOff x="1155" y="5706"/>
            <a:chExt cx="4601" cy="1062"/>
          </a:xfrm>
        </p:grpSpPr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155" y="5706"/>
              <a:ext cx="4601" cy="1062"/>
            </a:xfrm>
            <a:custGeom>
              <a:avLst/>
              <a:gdLst>
                <a:gd name="sw" fmla="*/ 1 w 4601"/>
                <a:gd name="sh" fmla="*/ 1 h 1061"/>
                <a:gd name="mins" fmla="min sw sh"/>
                <a:gd name="dsw" fmla="+- 0 sw mins"/>
                <a:gd name="dsh" fmla="+- 0 sh mins"/>
                <a:gd name="p0x0" fmla="*/ 300 w 4601"/>
                <a:gd name="p0y0" fmla="*/ 0 h 1061"/>
                <a:gd name="p0x1" fmla="*/ 4301 w 4601"/>
                <a:gd name="p0y1" fmla="*/ 0 h 1061"/>
                <a:gd name="p0x2" fmla="*/ 4467 w 4601"/>
                <a:gd name="p0y2" fmla="*/ 0 h 1061"/>
                <a:gd name="p0x3" fmla="*/ 4601 w 4601"/>
                <a:gd name="p0y3" fmla="*/ 134 h 1061"/>
                <a:gd name="p0x4" fmla="*/ 4601 w 4601"/>
                <a:gd name="p0y4" fmla="*/ 300 h 1061"/>
                <a:gd name="p0x5" fmla="*/ 4601 w 4601"/>
                <a:gd name="p0y5" fmla="*/ 761 h 1061"/>
                <a:gd name="p0x6" fmla="*/ 4601 w 4601"/>
                <a:gd name="p0y6" fmla="*/ 927 h 1061"/>
                <a:gd name="p0x7" fmla="*/ 4467 w 4601"/>
                <a:gd name="p0y7" fmla="*/ 1061 h 1061"/>
                <a:gd name="p0x8" fmla="*/ 4301 w 4601"/>
                <a:gd name="p0y8" fmla="*/ 1061 h 1061"/>
                <a:gd name="p0x9" fmla="*/ 300 w 4601"/>
                <a:gd name="p0y9" fmla="*/ 1061 h 1061"/>
                <a:gd name="p0x10" fmla="*/ 134 w 4601"/>
                <a:gd name="p0y10" fmla="*/ 1061 h 1061"/>
                <a:gd name="p0x11" fmla="*/ 0 w 4601"/>
                <a:gd name="p0y11" fmla="*/ 927 h 1061"/>
                <a:gd name="p0x12" fmla="*/ 0 w 4601"/>
                <a:gd name="p0y12" fmla="*/ 761 h 1061"/>
                <a:gd name="p0x13" fmla="*/ 0 w 4601"/>
                <a:gd name="p0y13" fmla="*/ 300 h 1061"/>
                <a:gd name="p0x14" fmla="*/ 0 w 4601"/>
                <a:gd name="p0y14" fmla="*/ 134 h 1061"/>
                <a:gd name="p0x15" fmla="*/ 134 w 4601"/>
                <a:gd name="p0y15" fmla="*/ 0 h 1061"/>
                <a:gd name="p0x16" fmla="*/ 300 w 4601"/>
                <a:gd name="p0y16" fmla="*/ 0 h 106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1340" y="5706"/>
              <a:ext cx="4329" cy="99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114 w 4328"/>
                <a:gd name="p0y0" fmla="*/ 0 h 98"/>
                <a:gd name="p0x1" fmla="*/ 4116 w 4328"/>
                <a:gd name="p0y1" fmla="*/ 0 h 98"/>
                <a:gd name="p0x2" fmla="*/ 4199 w 4328"/>
                <a:gd name="p0y2" fmla="*/ 0 h 98"/>
                <a:gd name="p0x3" fmla="*/ 4274 w 4328"/>
                <a:gd name="p0y3" fmla="*/ 33 h 98"/>
                <a:gd name="p0x4" fmla="*/ 4328 w 4328"/>
                <a:gd name="p0y4" fmla="*/ 87 h 98"/>
                <a:gd name="p0x5" fmla="*/ 4318 w 4328"/>
                <a:gd name="p0y5" fmla="*/ 98 h 98"/>
                <a:gd name="p0x6" fmla="*/ 4266 w 4328"/>
                <a:gd name="p0y6" fmla="*/ 46 h 98"/>
                <a:gd name="p0x7" fmla="*/ 4195 w 4328"/>
                <a:gd name="p0y7" fmla="*/ 15 h 98"/>
                <a:gd name="p0x8" fmla="*/ 4116 w 4328"/>
                <a:gd name="p0y8" fmla="*/ 15 h 98"/>
                <a:gd name="p0x9" fmla="*/ 114 w 4328"/>
                <a:gd name="p0y9" fmla="*/ 15 h 98"/>
                <a:gd name="p0x10" fmla="*/ 80 w 4328"/>
                <a:gd name="p0y10" fmla="*/ 15 h 98"/>
                <a:gd name="p0x11" fmla="*/ 47 w 4328"/>
                <a:gd name="p0y11" fmla="*/ 22 h 98"/>
                <a:gd name="p0x12" fmla="*/ 17 w 4328"/>
                <a:gd name="p0y12" fmla="*/ 36 h 98"/>
                <a:gd name="p0x13" fmla="*/ 0 w 4328"/>
                <a:gd name="p0y13" fmla="*/ 22 h 98"/>
                <a:gd name="p0x14" fmla="*/ 0 w 4328"/>
                <a:gd name="p0y14" fmla="*/ 22 h 98"/>
                <a:gd name="p0x15" fmla="*/ 35 w 4328"/>
                <a:gd name="p0y15" fmla="*/ 8 h 98"/>
                <a:gd name="p0x16" fmla="*/ 74 w 4328"/>
                <a:gd name="p0y16" fmla="*/ 0 h 98"/>
                <a:gd name="p0x17" fmla="*/ 114 w 4328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5658" y="5794"/>
              <a:ext cx="98" cy="886"/>
            </a:xfrm>
            <a:custGeom>
              <a:avLst/>
              <a:gdLst>
                <a:gd name="sw" fmla="*/ 1 w 98"/>
                <a:gd name="sh" fmla="*/ 1 h 886"/>
                <a:gd name="mins" fmla="min sw sh"/>
                <a:gd name="dsw" fmla="+- 0 sw mins"/>
                <a:gd name="dsh" fmla="+- 0 sh mins"/>
                <a:gd name="p0x0" fmla="*/ 98 w 98"/>
                <a:gd name="p0y0" fmla="*/ 212 h 886"/>
                <a:gd name="p0x1" fmla="*/ 98 w 98"/>
                <a:gd name="p0y1" fmla="*/ 674 h 886"/>
                <a:gd name="p0x2" fmla="*/ 98 w 98"/>
                <a:gd name="p0y2" fmla="*/ 756 h 886"/>
                <a:gd name="p0x3" fmla="*/ 64 w 98"/>
                <a:gd name="p0y3" fmla="*/ 831 h 886"/>
                <a:gd name="p0x4" fmla="*/ 10 w 98"/>
                <a:gd name="p0y4" fmla="*/ 886 h 886"/>
                <a:gd name="p0x5" fmla="*/ 0 w 98"/>
                <a:gd name="p0y5" fmla="*/ 875 h 886"/>
                <a:gd name="p0x6" fmla="*/ 51 w 98"/>
                <a:gd name="p0y6" fmla="*/ 824 h 886"/>
                <a:gd name="p0x7" fmla="*/ 83 w 98"/>
                <a:gd name="p0y7" fmla="*/ 752 h 886"/>
                <a:gd name="p0x8" fmla="*/ 83 w 98"/>
                <a:gd name="p0y8" fmla="*/ 674 h 886"/>
                <a:gd name="p0x9" fmla="*/ 83 w 98"/>
                <a:gd name="p0y9" fmla="*/ 212 h 886"/>
                <a:gd name="p0x10" fmla="*/ 83 w 98"/>
                <a:gd name="p0y10" fmla="*/ 133 h 886"/>
                <a:gd name="p0x11" fmla="*/ 51 w 98"/>
                <a:gd name="p0y11" fmla="*/ 62 h 886"/>
                <a:gd name="p0x12" fmla="*/ 0 w 98"/>
                <a:gd name="p0y12" fmla="*/ 10 h 886"/>
                <a:gd name="p0x13" fmla="*/ 10 w 98"/>
                <a:gd name="p0y13" fmla="*/ 0 h 886"/>
                <a:gd name="p0x14" fmla="*/ 64 w 98"/>
                <a:gd name="p0y14" fmla="*/ 54 h 886"/>
                <a:gd name="p0x15" fmla="*/ 98 w 98"/>
                <a:gd name="p0y15" fmla="*/ 129 h 886"/>
                <a:gd name="p0x16" fmla="*/ 98 w 98"/>
                <a:gd name="p0y16" fmla="*/ 212 h 8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340" y="6670"/>
              <a:ext cx="4329" cy="98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4116 w 4328"/>
                <a:gd name="p0y0" fmla="*/ 98 h 98"/>
                <a:gd name="p0x1" fmla="*/ 114 w 4328"/>
                <a:gd name="p0y1" fmla="*/ 98 h 98"/>
                <a:gd name="p0x2" fmla="*/ 74 w 4328"/>
                <a:gd name="p0y2" fmla="*/ 98 h 98"/>
                <a:gd name="p0x3" fmla="*/ 35 w 4328"/>
                <a:gd name="p0y3" fmla="*/ 90 h 98"/>
                <a:gd name="p0x4" fmla="*/ 0 w 4328"/>
                <a:gd name="p0y4" fmla="*/ 75 h 98"/>
                <a:gd name="p0x5" fmla="*/ 17 w 4328"/>
                <a:gd name="p0y5" fmla="*/ 61 h 98"/>
                <a:gd name="p0x6" fmla="*/ 17 w 4328"/>
                <a:gd name="p0y6" fmla="*/ 61 h 98"/>
                <a:gd name="p0x7" fmla="*/ 47 w 4328"/>
                <a:gd name="p0y7" fmla="*/ 75 h 98"/>
                <a:gd name="p0x8" fmla="*/ 80 w 4328"/>
                <a:gd name="p0y8" fmla="*/ 83 h 98"/>
                <a:gd name="p0x9" fmla="*/ 114 w 4328"/>
                <a:gd name="p0y9" fmla="*/ 83 h 98"/>
                <a:gd name="p0x10" fmla="*/ 4116 w 4328"/>
                <a:gd name="p0y10" fmla="*/ 83 h 98"/>
                <a:gd name="p0x11" fmla="*/ 4195 w 4328"/>
                <a:gd name="p0y11" fmla="*/ 83 h 98"/>
                <a:gd name="p0x12" fmla="*/ 4266 w 4328"/>
                <a:gd name="p0y12" fmla="*/ 51 h 98"/>
                <a:gd name="p0x13" fmla="*/ 4318 w 4328"/>
                <a:gd name="p0y13" fmla="*/ 0 h 98"/>
                <a:gd name="p0x14" fmla="*/ 4328 w 4328"/>
                <a:gd name="p0y14" fmla="*/ 10 h 98"/>
                <a:gd name="p0x15" fmla="*/ 4274 w 4328"/>
                <a:gd name="p0y15" fmla="*/ 64 h 98"/>
                <a:gd name="p0x16" fmla="*/ 4199 w 4328"/>
                <a:gd name="p0y16" fmla="*/ 98 h 98"/>
                <a:gd name="p0x17" fmla="*/ 4116 w 4328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9"/>
              </p:custDataLst>
            </p:nvPr>
          </p:nvSpPr>
          <p:spPr>
            <a:xfrm>
              <a:off x="1155" y="5729"/>
              <a:ext cx="202" cy="1016"/>
            </a:xfrm>
            <a:custGeom>
              <a:avLst/>
              <a:gdLst>
                <a:gd name="sw" fmla="*/ 1 w 202"/>
                <a:gd name="sh" fmla="*/ 1 h 1016"/>
                <a:gd name="mins" fmla="min sw sh"/>
                <a:gd name="dsw" fmla="+- 0 sw mins"/>
                <a:gd name="dsh" fmla="+- 0 sh mins"/>
                <a:gd name="p0x0" fmla="*/ 0 w 202"/>
                <a:gd name="p0y0" fmla="*/ 739 h 1016"/>
                <a:gd name="p0x1" fmla="*/ 0 w 202"/>
                <a:gd name="p0y1" fmla="*/ 277 h 1016"/>
                <a:gd name="p0x2" fmla="*/ 0 w 202"/>
                <a:gd name="p0y2" fmla="*/ 152 h 1016"/>
                <a:gd name="p0x3" fmla="*/ 76 w 202"/>
                <a:gd name="p0y3" fmla="*/ 45 h 1016"/>
                <a:gd name="p0x4" fmla="*/ 185 w 202"/>
                <a:gd name="p0y4" fmla="*/ 0 h 1016"/>
                <a:gd name="p0x5" fmla="*/ 202 w 202"/>
                <a:gd name="p0y5" fmla="*/ 13 h 1016"/>
                <a:gd name="p0x6" fmla="*/ 202 w 202"/>
                <a:gd name="p0y6" fmla="*/ 13 h 1016"/>
                <a:gd name="p0x7" fmla="*/ 109 w 202"/>
                <a:gd name="p0y7" fmla="*/ 56 h 1016"/>
                <a:gd name="p0x8" fmla="*/ 45 w 202"/>
                <a:gd name="p0y8" fmla="*/ 158 h 1016"/>
                <a:gd name="p0x9" fmla="*/ 45 w 202"/>
                <a:gd name="p0y9" fmla="*/ 277 h 1016"/>
                <a:gd name="p0x10" fmla="*/ 45 w 202"/>
                <a:gd name="p0y10" fmla="*/ 739 h 1016"/>
                <a:gd name="p0x11" fmla="*/ 45 w 202"/>
                <a:gd name="p0y11" fmla="*/ 857 h 1016"/>
                <a:gd name="p0x12" fmla="*/ 109 w 202"/>
                <a:gd name="p0y12" fmla="*/ 959 h 1016"/>
                <a:gd name="p0x13" fmla="*/ 202 w 202"/>
                <a:gd name="p0y13" fmla="*/ 1002 h 1016"/>
                <a:gd name="p0x14" fmla="*/ 185 w 202"/>
                <a:gd name="p0y14" fmla="*/ 1016 h 1016"/>
                <a:gd name="p0x15" fmla="*/ 185 w 202"/>
                <a:gd name="p0y15" fmla="*/ 1016 h 1016"/>
                <a:gd name="p0x16" fmla="*/ 76 w 202"/>
                <a:gd name="p0y16" fmla="*/ 971 h 1016"/>
                <a:gd name="p0x17" fmla="*/ 0 w 202"/>
                <a:gd name="p0y17" fmla="*/ 864 h 1016"/>
                <a:gd name="p0x18" fmla="*/ 0 w 202"/>
                <a:gd name="p0y18" fmla="*/ 739 h 101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文本框 23"/>
          <p:cNvSpPr txBox="1"/>
          <p:nvPr>
            <p:custDataLst>
              <p:tags r:id="rId20"/>
            </p:custDataLst>
          </p:nvPr>
        </p:nvSpPr>
        <p:spPr>
          <a:xfrm>
            <a:off x="876300" y="3656124"/>
            <a:ext cx="26555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只有饭局没有思想交流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76300" y="3960924"/>
            <a:ext cx="2743352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只为应酬推杯换盏，缺少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精神共鸣</a:t>
            </a:r>
            <a:endParaRPr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733425" y="4450715"/>
            <a:ext cx="2921635" cy="674370"/>
            <a:chOff x="1155" y="7009"/>
            <a:chExt cx="4601" cy="1062"/>
          </a:xfrm>
        </p:grpSpPr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1155" y="7009"/>
              <a:ext cx="4601" cy="1062"/>
            </a:xfrm>
            <a:custGeom>
              <a:avLst/>
              <a:gdLst>
                <a:gd name="sw" fmla="*/ 1 w 4601"/>
                <a:gd name="sh" fmla="*/ 1 h 1061"/>
                <a:gd name="mins" fmla="min sw sh"/>
                <a:gd name="dsw" fmla="+- 0 sw mins"/>
                <a:gd name="dsh" fmla="+- 0 sh mins"/>
                <a:gd name="p0x0" fmla="*/ 300 w 4601"/>
                <a:gd name="p0y0" fmla="*/ 0 h 1061"/>
                <a:gd name="p0x1" fmla="*/ 4301 w 4601"/>
                <a:gd name="p0y1" fmla="*/ 0 h 1061"/>
                <a:gd name="p0x2" fmla="*/ 4467 w 4601"/>
                <a:gd name="p0y2" fmla="*/ 0 h 1061"/>
                <a:gd name="p0x3" fmla="*/ 4601 w 4601"/>
                <a:gd name="p0y3" fmla="*/ 134 h 1061"/>
                <a:gd name="p0x4" fmla="*/ 4601 w 4601"/>
                <a:gd name="p0y4" fmla="*/ 300 h 1061"/>
                <a:gd name="p0x5" fmla="*/ 4601 w 4601"/>
                <a:gd name="p0y5" fmla="*/ 761 h 1061"/>
                <a:gd name="p0x6" fmla="*/ 4601 w 4601"/>
                <a:gd name="p0y6" fmla="*/ 927 h 1061"/>
                <a:gd name="p0x7" fmla="*/ 4467 w 4601"/>
                <a:gd name="p0y7" fmla="*/ 1061 h 1061"/>
                <a:gd name="p0x8" fmla="*/ 4301 w 4601"/>
                <a:gd name="p0y8" fmla="*/ 1061 h 1061"/>
                <a:gd name="p0x9" fmla="*/ 300 w 4601"/>
                <a:gd name="p0y9" fmla="*/ 1061 h 1061"/>
                <a:gd name="p0x10" fmla="*/ 134 w 4601"/>
                <a:gd name="p0y10" fmla="*/ 1061 h 1061"/>
                <a:gd name="p0x11" fmla="*/ 0 w 4601"/>
                <a:gd name="p0y11" fmla="*/ 927 h 1061"/>
                <a:gd name="p0x12" fmla="*/ 0 w 4601"/>
                <a:gd name="p0y12" fmla="*/ 761 h 1061"/>
                <a:gd name="p0x13" fmla="*/ 0 w 4601"/>
                <a:gd name="p0y13" fmla="*/ 300 h 1061"/>
                <a:gd name="p0x14" fmla="*/ 0 w 4601"/>
                <a:gd name="p0y14" fmla="*/ 134 h 1061"/>
                <a:gd name="p0x15" fmla="*/ 134 w 4601"/>
                <a:gd name="p0y15" fmla="*/ 0 h 1061"/>
                <a:gd name="p0x16" fmla="*/ 300 w 4601"/>
                <a:gd name="p0y16" fmla="*/ 0 h 106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340" y="7009"/>
              <a:ext cx="4329" cy="98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114 w 4328"/>
                <a:gd name="p0y0" fmla="*/ 0 h 98"/>
                <a:gd name="p0x1" fmla="*/ 4116 w 4328"/>
                <a:gd name="p0y1" fmla="*/ 0 h 98"/>
                <a:gd name="p0x2" fmla="*/ 4199 w 4328"/>
                <a:gd name="p0y2" fmla="*/ 0 h 98"/>
                <a:gd name="p0x3" fmla="*/ 4274 w 4328"/>
                <a:gd name="p0y3" fmla="*/ 33 h 98"/>
                <a:gd name="p0x4" fmla="*/ 4328 w 4328"/>
                <a:gd name="p0y4" fmla="*/ 87 h 98"/>
                <a:gd name="p0x5" fmla="*/ 4318 w 4328"/>
                <a:gd name="p0y5" fmla="*/ 98 h 98"/>
                <a:gd name="p0x6" fmla="*/ 4266 w 4328"/>
                <a:gd name="p0y6" fmla="*/ 46 h 98"/>
                <a:gd name="p0x7" fmla="*/ 4195 w 4328"/>
                <a:gd name="p0y7" fmla="*/ 15 h 98"/>
                <a:gd name="p0x8" fmla="*/ 4116 w 4328"/>
                <a:gd name="p0y8" fmla="*/ 15 h 98"/>
                <a:gd name="p0x9" fmla="*/ 114 w 4328"/>
                <a:gd name="p0y9" fmla="*/ 15 h 98"/>
                <a:gd name="p0x10" fmla="*/ 80 w 4328"/>
                <a:gd name="p0y10" fmla="*/ 15 h 98"/>
                <a:gd name="p0x11" fmla="*/ 47 w 4328"/>
                <a:gd name="p0y11" fmla="*/ 22 h 98"/>
                <a:gd name="p0x12" fmla="*/ 17 w 4328"/>
                <a:gd name="p0y12" fmla="*/ 36 h 98"/>
                <a:gd name="p0x13" fmla="*/ 0 w 4328"/>
                <a:gd name="p0y13" fmla="*/ 22 h 98"/>
                <a:gd name="p0x14" fmla="*/ 0 w 4328"/>
                <a:gd name="p0y14" fmla="*/ 22 h 98"/>
                <a:gd name="p0x15" fmla="*/ 35 w 4328"/>
                <a:gd name="p0y15" fmla="*/ 8 h 98"/>
                <a:gd name="p0x16" fmla="*/ 74 w 4328"/>
                <a:gd name="p0y16" fmla="*/ 0 h 98"/>
                <a:gd name="p0x17" fmla="*/ 114 w 4328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5658" y="7097"/>
              <a:ext cx="98" cy="886"/>
            </a:xfrm>
            <a:custGeom>
              <a:avLst/>
              <a:gdLst>
                <a:gd name="sw" fmla="*/ 1 w 98"/>
                <a:gd name="sh" fmla="*/ 1 h 886"/>
                <a:gd name="mins" fmla="min sw sh"/>
                <a:gd name="dsw" fmla="+- 0 sw mins"/>
                <a:gd name="dsh" fmla="+- 0 sh mins"/>
                <a:gd name="p0x0" fmla="*/ 98 w 98"/>
                <a:gd name="p0y0" fmla="*/ 212 h 886"/>
                <a:gd name="p0x1" fmla="*/ 98 w 98"/>
                <a:gd name="p0y1" fmla="*/ 674 h 886"/>
                <a:gd name="p0x2" fmla="*/ 98 w 98"/>
                <a:gd name="p0y2" fmla="*/ 756 h 886"/>
                <a:gd name="p0x3" fmla="*/ 64 w 98"/>
                <a:gd name="p0y3" fmla="*/ 831 h 886"/>
                <a:gd name="p0x4" fmla="*/ 10 w 98"/>
                <a:gd name="p0y4" fmla="*/ 886 h 886"/>
                <a:gd name="p0x5" fmla="*/ 0 w 98"/>
                <a:gd name="p0y5" fmla="*/ 875 h 886"/>
                <a:gd name="p0x6" fmla="*/ 51 w 98"/>
                <a:gd name="p0y6" fmla="*/ 824 h 886"/>
                <a:gd name="p0x7" fmla="*/ 83 w 98"/>
                <a:gd name="p0y7" fmla="*/ 752 h 886"/>
                <a:gd name="p0x8" fmla="*/ 83 w 98"/>
                <a:gd name="p0y8" fmla="*/ 674 h 886"/>
                <a:gd name="p0x9" fmla="*/ 83 w 98"/>
                <a:gd name="p0y9" fmla="*/ 212 h 886"/>
                <a:gd name="p0x10" fmla="*/ 83 w 98"/>
                <a:gd name="p0y10" fmla="*/ 133 h 886"/>
                <a:gd name="p0x11" fmla="*/ 51 w 98"/>
                <a:gd name="p0y11" fmla="*/ 62 h 886"/>
                <a:gd name="p0x12" fmla="*/ 0 w 98"/>
                <a:gd name="p0y12" fmla="*/ 10 h 886"/>
                <a:gd name="p0x13" fmla="*/ 10 w 98"/>
                <a:gd name="p0y13" fmla="*/ 0 h 886"/>
                <a:gd name="p0x14" fmla="*/ 64 w 98"/>
                <a:gd name="p0y14" fmla="*/ 54 h 886"/>
                <a:gd name="p0x15" fmla="*/ 98 w 98"/>
                <a:gd name="p0y15" fmla="*/ 129 h 886"/>
                <a:gd name="p0x16" fmla="*/ 98 w 98"/>
                <a:gd name="p0y16" fmla="*/ 212 h 8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>
              <p:custDataLst>
                <p:tags r:id="rId25"/>
              </p:custDataLst>
            </p:nvPr>
          </p:nvSpPr>
          <p:spPr>
            <a:xfrm>
              <a:off x="1340" y="7972"/>
              <a:ext cx="4329" cy="99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4116 w 4328"/>
                <a:gd name="p0y0" fmla="*/ 98 h 98"/>
                <a:gd name="p0x1" fmla="*/ 114 w 4328"/>
                <a:gd name="p0y1" fmla="*/ 98 h 98"/>
                <a:gd name="p0x2" fmla="*/ 74 w 4328"/>
                <a:gd name="p0y2" fmla="*/ 98 h 98"/>
                <a:gd name="p0x3" fmla="*/ 35 w 4328"/>
                <a:gd name="p0y3" fmla="*/ 90 h 98"/>
                <a:gd name="p0x4" fmla="*/ 0 w 4328"/>
                <a:gd name="p0y4" fmla="*/ 75 h 98"/>
                <a:gd name="p0x5" fmla="*/ 17 w 4328"/>
                <a:gd name="p0y5" fmla="*/ 61 h 98"/>
                <a:gd name="p0x6" fmla="*/ 17 w 4328"/>
                <a:gd name="p0y6" fmla="*/ 61 h 98"/>
                <a:gd name="p0x7" fmla="*/ 47 w 4328"/>
                <a:gd name="p0y7" fmla="*/ 75 h 98"/>
                <a:gd name="p0x8" fmla="*/ 80 w 4328"/>
                <a:gd name="p0y8" fmla="*/ 83 h 98"/>
                <a:gd name="p0x9" fmla="*/ 114 w 4328"/>
                <a:gd name="p0y9" fmla="*/ 83 h 98"/>
                <a:gd name="p0x10" fmla="*/ 4116 w 4328"/>
                <a:gd name="p0y10" fmla="*/ 83 h 98"/>
                <a:gd name="p0x11" fmla="*/ 4195 w 4328"/>
                <a:gd name="p0y11" fmla="*/ 83 h 98"/>
                <a:gd name="p0x12" fmla="*/ 4266 w 4328"/>
                <a:gd name="p0y12" fmla="*/ 51 h 98"/>
                <a:gd name="p0x13" fmla="*/ 4318 w 4328"/>
                <a:gd name="p0y13" fmla="*/ 0 h 98"/>
                <a:gd name="p0x14" fmla="*/ 4328 w 4328"/>
                <a:gd name="p0y14" fmla="*/ 10 h 98"/>
                <a:gd name="p0x15" fmla="*/ 4274 w 4328"/>
                <a:gd name="p0y15" fmla="*/ 64 h 98"/>
                <a:gd name="p0x16" fmla="*/ 4199 w 4328"/>
                <a:gd name="p0y16" fmla="*/ 98 h 98"/>
                <a:gd name="p0x17" fmla="*/ 4116 w 4328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>
              <p:custDataLst>
                <p:tags r:id="rId26"/>
              </p:custDataLst>
            </p:nvPr>
          </p:nvSpPr>
          <p:spPr>
            <a:xfrm>
              <a:off x="1155" y="7032"/>
              <a:ext cx="202" cy="1016"/>
            </a:xfrm>
            <a:custGeom>
              <a:avLst/>
              <a:gdLst>
                <a:gd name="sw" fmla="*/ 1 w 202"/>
                <a:gd name="sh" fmla="*/ 1 h 1016"/>
                <a:gd name="mins" fmla="min sw sh"/>
                <a:gd name="dsw" fmla="+- 0 sw mins"/>
                <a:gd name="dsh" fmla="+- 0 sh mins"/>
                <a:gd name="p0x0" fmla="*/ 0 w 202"/>
                <a:gd name="p0y0" fmla="*/ 739 h 1016"/>
                <a:gd name="p0x1" fmla="*/ 0 w 202"/>
                <a:gd name="p0y1" fmla="*/ 277 h 1016"/>
                <a:gd name="p0x2" fmla="*/ 0 w 202"/>
                <a:gd name="p0y2" fmla="*/ 152 h 1016"/>
                <a:gd name="p0x3" fmla="*/ 76 w 202"/>
                <a:gd name="p0y3" fmla="*/ 45 h 1016"/>
                <a:gd name="p0x4" fmla="*/ 185 w 202"/>
                <a:gd name="p0y4" fmla="*/ 0 h 1016"/>
                <a:gd name="p0x5" fmla="*/ 202 w 202"/>
                <a:gd name="p0y5" fmla="*/ 13 h 1016"/>
                <a:gd name="p0x6" fmla="*/ 202 w 202"/>
                <a:gd name="p0y6" fmla="*/ 13 h 1016"/>
                <a:gd name="p0x7" fmla="*/ 109 w 202"/>
                <a:gd name="p0y7" fmla="*/ 56 h 1016"/>
                <a:gd name="p0x8" fmla="*/ 45 w 202"/>
                <a:gd name="p0y8" fmla="*/ 158 h 1016"/>
                <a:gd name="p0x9" fmla="*/ 45 w 202"/>
                <a:gd name="p0y9" fmla="*/ 277 h 1016"/>
                <a:gd name="p0x10" fmla="*/ 45 w 202"/>
                <a:gd name="p0y10" fmla="*/ 739 h 1016"/>
                <a:gd name="p0x11" fmla="*/ 45 w 202"/>
                <a:gd name="p0y11" fmla="*/ 857 h 1016"/>
                <a:gd name="p0x12" fmla="*/ 109 w 202"/>
                <a:gd name="p0y12" fmla="*/ 959 h 1016"/>
                <a:gd name="p0x13" fmla="*/ 202 w 202"/>
                <a:gd name="p0y13" fmla="*/ 1002 h 1016"/>
                <a:gd name="p0x14" fmla="*/ 185 w 202"/>
                <a:gd name="p0y14" fmla="*/ 1016 h 1016"/>
                <a:gd name="p0x15" fmla="*/ 185 w 202"/>
                <a:gd name="p0y15" fmla="*/ 1016 h 1016"/>
                <a:gd name="p0x16" fmla="*/ 76 w 202"/>
                <a:gd name="p0y16" fmla="*/ 971 h 1016"/>
                <a:gd name="p0x17" fmla="*/ 0 w 202"/>
                <a:gd name="p0y17" fmla="*/ 864 h 1016"/>
                <a:gd name="p0x18" fmla="*/ 0 w 202"/>
                <a:gd name="p0y18" fmla="*/ 739 h 101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876300" y="4483313"/>
            <a:ext cx="265554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只有利益没有真情实意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876300" y="4788113"/>
            <a:ext cx="26555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交往围绕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利益交换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展开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733425" y="5277485"/>
            <a:ext cx="2921635" cy="960120"/>
            <a:chOff x="1155" y="8311"/>
            <a:chExt cx="4601" cy="1512"/>
          </a:xfrm>
        </p:grpSpPr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155" y="8311"/>
              <a:ext cx="4601" cy="1512"/>
            </a:xfrm>
            <a:custGeom>
              <a:avLst/>
              <a:gdLst>
                <a:gd name="sw" fmla="*/ 1 w 4601"/>
                <a:gd name="sh" fmla="*/ 1 h 1511"/>
                <a:gd name="mins" fmla="min sw sh"/>
                <a:gd name="dsw" fmla="+- 0 sw mins"/>
                <a:gd name="dsh" fmla="+- 0 sh mins"/>
                <a:gd name="p0x0" fmla="*/ 300 w 4601"/>
                <a:gd name="p0y0" fmla="*/ 0 h 1511"/>
                <a:gd name="p0x1" fmla="*/ 4301 w 4601"/>
                <a:gd name="p0y1" fmla="*/ 0 h 1511"/>
                <a:gd name="p0x2" fmla="*/ 4467 w 4601"/>
                <a:gd name="p0y2" fmla="*/ 0 h 1511"/>
                <a:gd name="p0x3" fmla="*/ 4601 w 4601"/>
                <a:gd name="p0y3" fmla="*/ 134 h 1511"/>
                <a:gd name="p0x4" fmla="*/ 4601 w 4601"/>
                <a:gd name="p0y4" fmla="*/ 300 h 1511"/>
                <a:gd name="p0x5" fmla="*/ 4601 w 4601"/>
                <a:gd name="p0y5" fmla="*/ 1211 h 1511"/>
                <a:gd name="p0x6" fmla="*/ 4601 w 4601"/>
                <a:gd name="p0y6" fmla="*/ 1377 h 1511"/>
                <a:gd name="p0x7" fmla="*/ 4467 w 4601"/>
                <a:gd name="p0y7" fmla="*/ 1511 h 1511"/>
                <a:gd name="p0x8" fmla="*/ 4301 w 4601"/>
                <a:gd name="p0y8" fmla="*/ 1511 h 1511"/>
                <a:gd name="p0x9" fmla="*/ 300 w 4601"/>
                <a:gd name="p0y9" fmla="*/ 1511 h 1511"/>
                <a:gd name="p0x10" fmla="*/ 134 w 4601"/>
                <a:gd name="p0y10" fmla="*/ 1511 h 1511"/>
                <a:gd name="p0x11" fmla="*/ 0 w 4601"/>
                <a:gd name="p0y11" fmla="*/ 1377 h 1511"/>
                <a:gd name="p0x12" fmla="*/ 0 w 4601"/>
                <a:gd name="p0y12" fmla="*/ 1211 h 1511"/>
                <a:gd name="p0x13" fmla="*/ 0 w 4601"/>
                <a:gd name="p0y13" fmla="*/ 300 h 1511"/>
                <a:gd name="p0x14" fmla="*/ 0 w 4601"/>
                <a:gd name="p0y14" fmla="*/ 134 h 1511"/>
                <a:gd name="p0x15" fmla="*/ 134 w 4601"/>
                <a:gd name="p0y15" fmla="*/ 0 h 1511"/>
                <a:gd name="p0x16" fmla="*/ 300 w 4601"/>
                <a:gd name="p0y16" fmla="*/ 0 h 151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340" y="8311"/>
              <a:ext cx="4329" cy="99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114 w 4328"/>
                <a:gd name="p0y0" fmla="*/ 0 h 98"/>
                <a:gd name="p0x1" fmla="*/ 4116 w 4328"/>
                <a:gd name="p0y1" fmla="*/ 0 h 98"/>
                <a:gd name="p0x2" fmla="*/ 4199 w 4328"/>
                <a:gd name="p0y2" fmla="*/ 0 h 98"/>
                <a:gd name="p0x3" fmla="*/ 4274 w 4328"/>
                <a:gd name="p0y3" fmla="*/ 33 h 98"/>
                <a:gd name="p0x4" fmla="*/ 4328 w 4328"/>
                <a:gd name="p0y4" fmla="*/ 87 h 98"/>
                <a:gd name="p0x5" fmla="*/ 4318 w 4328"/>
                <a:gd name="p0y5" fmla="*/ 98 h 98"/>
                <a:gd name="p0x6" fmla="*/ 4266 w 4328"/>
                <a:gd name="p0y6" fmla="*/ 46 h 98"/>
                <a:gd name="p0x7" fmla="*/ 4195 w 4328"/>
                <a:gd name="p0y7" fmla="*/ 15 h 98"/>
                <a:gd name="p0x8" fmla="*/ 4116 w 4328"/>
                <a:gd name="p0y8" fmla="*/ 15 h 98"/>
                <a:gd name="p0x9" fmla="*/ 114 w 4328"/>
                <a:gd name="p0y9" fmla="*/ 15 h 98"/>
                <a:gd name="p0x10" fmla="*/ 80 w 4328"/>
                <a:gd name="p0y10" fmla="*/ 15 h 98"/>
                <a:gd name="p0x11" fmla="*/ 47 w 4328"/>
                <a:gd name="p0y11" fmla="*/ 22 h 98"/>
                <a:gd name="p0x12" fmla="*/ 17 w 4328"/>
                <a:gd name="p0y12" fmla="*/ 36 h 98"/>
                <a:gd name="p0x13" fmla="*/ 0 w 4328"/>
                <a:gd name="p0y13" fmla="*/ 22 h 98"/>
                <a:gd name="p0x14" fmla="*/ 0 w 4328"/>
                <a:gd name="p0y14" fmla="*/ 22 h 98"/>
                <a:gd name="p0x15" fmla="*/ 35 w 4328"/>
                <a:gd name="p0y15" fmla="*/ 8 h 98"/>
                <a:gd name="p0x16" fmla="*/ 74 w 4328"/>
                <a:gd name="p0y16" fmla="*/ 0 h 98"/>
                <a:gd name="p0x17" fmla="*/ 114 w 4328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1"/>
              </p:custDataLst>
            </p:nvPr>
          </p:nvSpPr>
          <p:spPr>
            <a:xfrm>
              <a:off x="5658" y="8399"/>
              <a:ext cx="98" cy="1337"/>
            </a:xfrm>
            <a:custGeom>
              <a:avLst/>
              <a:gdLst>
                <a:gd name="sw" fmla="*/ 1 w 98"/>
                <a:gd name="sh" fmla="*/ 1 h 1336"/>
                <a:gd name="mins" fmla="min sw sh"/>
                <a:gd name="dsw" fmla="+- 0 sw mins"/>
                <a:gd name="dsh" fmla="+- 0 sh mins"/>
                <a:gd name="p0x0" fmla="*/ 98 w 98"/>
                <a:gd name="p0y0" fmla="*/ 212 h 1336"/>
                <a:gd name="p0x1" fmla="*/ 98 w 98"/>
                <a:gd name="p0y1" fmla="*/ 1124 h 1336"/>
                <a:gd name="p0x2" fmla="*/ 98 w 98"/>
                <a:gd name="p0y2" fmla="*/ 1206 h 1336"/>
                <a:gd name="p0x3" fmla="*/ 64 w 98"/>
                <a:gd name="p0y3" fmla="*/ 1281 h 1336"/>
                <a:gd name="p0x4" fmla="*/ 10 w 98"/>
                <a:gd name="p0y4" fmla="*/ 1336 h 1336"/>
                <a:gd name="p0x5" fmla="*/ 0 w 98"/>
                <a:gd name="p0y5" fmla="*/ 1325 h 1336"/>
                <a:gd name="p0x6" fmla="*/ 51 w 98"/>
                <a:gd name="p0y6" fmla="*/ 1274 h 1336"/>
                <a:gd name="p0x7" fmla="*/ 83 w 98"/>
                <a:gd name="p0y7" fmla="*/ 1202 h 1336"/>
                <a:gd name="p0x8" fmla="*/ 83 w 98"/>
                <a:gd name="p0y8" fmla="*/ 1124 h 1336"/>
                <a:gd name="p0x9" fmla="*/ 83 w 98"/>
                <a:gd name="p0y9" fmla="*/ 212 h 1336"/>
                <a:gd name="p0x10" fmla="*/ 83 w 98"/>
                <a:gd name="p0y10" fmla="*/ 133 h 1336"/>
                <a:gd name="p0x11" fmla="*/ 51 w 98"/>
                <a:gd name="p0y11" fmla="*/ 62 h 1336"/>
                <a:gd name="p0x12" fmla="*/ 0 w 98"/>
                <a:gd name="p0y12" fmla="*/ 10 h 1336"/>
                <a:gd name="p0x13" fmla="*/ 10 w 98"/>
                <a:gd name="p0y13" fmla="*/ 0 h 1336"/>
                <a:gd name="p0x14" fmla="*/ 64 w 98"/>
                <a:gd name="p0y14" fmla="*/ 54 h 1336"/>
                <a:gd name="p0x15" fmla="*/ 98 w 98"/>
                <a:gd name="p0y15" fmla="*/ 129 h 1336"/>
                <a:gd name="p0x16" fmla="*/ 98 w 98"/>
                <a:gd name="p0y16" fmla="*/ 212 h 133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1340" y="9725"/>
              <a:ext cx="4329" cy="98"/>
            </a:xfrm>
            <a:custGeom>
              <a:avLst/>
              <a:gdLst>
                <a:gd name="sw" fmla="*/ 1 w 4328"/>
                <a:gd name="sh" fmla="*/ 1 h 98"/>
                <a:gd name="mins" fmla="min sw sh"/>
                <a:gd name="dsw" fmla="+- 0 sw mins"/>
                <a:gd name="dsh" fmla="+- 0 sh mins"/>
                <a:gd name="p0x0" fmla="*/ 4116 w 4328"/>
                <a:gd name="p0y0" fmla="*/ 98 h 98"/>
                <a:gd name="p0x1" fmla="*/ 114 w 4328"/>
                <a:gd name="p0y1" fmla="*/ 98 h 98"/>
                <a:gd name="p0x2" fmla="*/ 74 w 4328"/>
                <a:gd name="p0y2" fmla="*/ 98 h 98"/>
                <a:gd name="p0x3" fmla="*/ 35 w 4328"/>
                <a:gd name="p0y3" fmla="*/ 90 h 98"/>
                <a:gd name="p0x4" fmla="*/ 0 w 4328"/>
                <a:gd name="p0y4" fmla="*/ 75 h 98"/>
                <a:gd name="p0x5" fmla="*/ 17 w 4328"/>
                <a:gd name="p0y5" fmla="*/ 61 h 98"/>
                <a:gd name="p0x6" fmla="*/ 17 w 4328"/>
                <a:gd name="p0y6" fmla="*/ 61 h 98"/>
                <a:gd name="p0x7" fmla="*/ 47 w 4328"/>
                <a:gd name="p0y7" fmla="*/ 75 h 98"/>
                <a:gd name="p0x8" fmla="*/ 80 w 4328"/>
                <a:gd name="p0y8" fmla="*/ 83 h 98"/>
                <a:gd name="p0x9" fmla="*/ 114 w 4328"/>
                <a:gd name="p0y9" fmla="*/ 83 h 98"/>
                <a:gd name="p0x10" fmla="*/ 4116 w 4328"/>
                <a:gd name="p0y10" fmla="*/ 83 h 98"/>
                <a:gd name="p0x11" fmla="*/ 4195 w 4328"/>
                <a:gd name="p0y11" fmla="*/ 83 h 98"/>
                <a:gd name="p0x12" fmla="*/ 4266 w 4328"/>
                <a:gd name="p0y12" fmla="*/ 51 h 98"/>
                <a:gd name="p0x13" fmla="*/ 4318 w 4328"/>
                <a:gd name="p0y13" fmla="*/ 0 h 98"/>
                <a:gd name="p0x14" fmla="*/ 4328 w 4328"/>
                <a:gd name="p0y14" fmla="*/ 10 h 98"/>
                <a:gd name="p0x15" fmla="*/ 4274 w 4328"/>
                <a:gd name="p0y15" fmla="*/ 64 h 98"/>
                <a:gd name="p0x16" fmla="*/ 4199 w 4328"/>
                <a:gd name="p0y16" fmla="*/ 98 h 98"/>
                <a:gd name="p0x17" fmla="*/ 4116 w 4328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3"/>
              </p:custDataLst>
            </p:nvPr>
          </p:nvSpPr>
          <p:spPr>
            <a:xfrm>
              <a:off x="1155" y="8334"/>
              <a:ext cx="202" cy="1467"/>
            </a:xfrm>
            <a:custGeom>
              <a:avLst/>
              <a:gdLst>
                <a:gd name="sw" fmla="*/ 1 w 202"/>
                <a:gd name="sh" fmla="*/ 1 h 1466"/>
                <a:gd name="mins" fmla="min sw sh"/>
                <a:gd name="dsw" fmla="+- 0 sw mins"/>
                <a:gd name="dsh" fmla="+- 0 sh mins"/>
                <a:gd name="p0x0" fmla="*/ 0 w 202"/>
                <a:gd name="p0y0" fmla="*/ 1189 h 1466"/>
                <a:gd name="p0x1" fmla="*/ 0 w 202"/>
                <a:gd name="p0y1" fmla="*/ 277 h 1466"/>
                <a:gd name="p0x2" fmla="*/ 0 w 202"/>
                <a:gd name="p0y2" fmla="*/ 152 h 1466"/>
                <a:gd name="p0x3" fmla="*/ 76 w 202"/>
                <a:gd name="p0y3" fmla="*/ 45 h 1466"/>
                <a:gd name="p0x4" fmla="*/ 185 w 202"/>
                <a:gd name="p0y4" fmla="*/ 0 h 1466"/>
                <a:gd name="p0x5" fmla="*/ 202 w 202"/>
                <a:gd name="p0y5" fmla="*/ 13 h 1466"/>
                <a:gd name="p0x6" fmla="*/ 202 w 202"/>
                <a:gd name="p0y6" fmla="*/ 13 h 1466"/>
                <a:gd name="p0x7" fmla="*/ 109 w 202"/>
                <a:gd name="p0y7" fmla="*/ 56 h 1466"/>
                <a:gd name="p0x8" fmla="*/ 45 w 202"/>
                <a:gd name="p0y8" fmla="*/ 158 h 1466"/>
                <a:gd name="p0x9" fmla="*/ 45 w 202"/>
                <a:gd name="p0y9" fmla="*/ 277 h 1466"/>
                <a:gd name="p0x10" fmla="*/ 45 w 202"/>
                <a:gd name="p0y10" fmla="*/ 1189 h 1466"/>
                <a:gd name="p0x11" fmla="*/ 45 w 202"/>
                <a:gd name="p0y11" fmla="*/ 1307 h 1466"/>
                <a:gd name="p0x12" fmla="*/ 109 w 202"/>
                <a:gd name="p0y12" fmla="*/ 1409 h 1466"/>
                <a:gd name="p0x13" fmla="*/ 202 w 202"/>
                <a:gd name="p0y13" fmla="*/ 1452 h 1466"/>
                <a:gd name="p0x14" fmla="*/ 185 w 202"/>
                <a:gd name="p0y14" fmla="*/ 1466 h 1466"/>
                <a:gd name="p0x15" fmla="*/ 185 w 202"/>
                <a:gd name="p0y15" fmla="*/ 1466 h 1466"/>
                <a:gd name="p0x16" fmla="*/ 76 w 202"/>
                <a:gd name="p0y16" fmla="*/ 1421 h 1466"/>
                <a:gd name="p0x17" fmla="*/ 0 w 202"/>
                <a:gd name="p0y17" fmla="*/ 1314 h 1466"/>
                <a:gd name="p0x18" fmla="*/ 0 w 202"/>
                <a:gd name="p0y18" fmla="*/ 1189 h 146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0" name="文本框 39"/>
          <p:cNvSpPr txBox="1"/>
          <p:nvPr>
            <p:custDataLst>
              <p:tags r:id="rId34"/>
            </p:custDataLst>
          </p:nvPr>
        </p:nvSpPr>
        <p:spPr>
          <a:xfrm>
            <a:off x="876300" y="5310492"/>
            <a:ext cx="2655541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只有相互利用没有真诚帮助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35"/>
            </p:custDataLst>
          </p:nvPr>
        </p:nvSpPr>
        <p:spPr>
          <a:xfrm>
            <a:off x="876300" y="5901042"/>
            <a:ext cx="265554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缺乏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真心实意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的互助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6"/>
            </p:custDataLst>
          </p:nvPr>
        </p:nvSpPr>
        <p:spPr>
          <a:xfrm>
            <a:off x="4050665" y="2808605"/>
            <a:ext cx="7564755" cy="3663315"/>
          </a:xfrm>
          <a:custGeom>
            <a:avLst/>
            <a:gdLst>
              <a:gd name="sw" fmla="*/ 1 w 11913"/>
              <a:gd name="sh" fmla="*/ 1 h 5769"/>
              <a:gd name="mins" fmla="min sw sh"/>
              <a:gd name="dsw" fmla="+- 0 sw mins"/>
              <a:gd name="dsh" fmla="+- 0 sh mins"/>
              <a:gd name="p0x0" fmla="*/ 420 w 11913"/>
              <a:gd name="p0y0" fmla="*/ 0 h 5769"/>
              <a:gd name="p0x1" fmla="*/ 11493 w 11913"/>
              <a:gd name="p0y1" fmla="*/ 0 h 5769"/>
              <a:gd name="p0x2" fmla="*/ 11725 w 11913"/>
              <a:gd name="p0y2" fmla="*/ 0 h 5769"/>
              <a:gd name="p0x3" fmla="*/ 11913 w 11913"/>
              <a:gd name="p0y3" fmla="*/ 188 h 5769"/>
              <a:gd name="p0x4" fmla="*/ 11913 w 11913"/>
              <a:gd name="p0y4" fmla="*/ 420 h 5769"/>
              <a:gd name="p0x5" fmla="*/ 11913 w 11913"/>
              <a:gd name="p0y5" fmla="*/ 5349 h 5769"/>
              <a:gd name="p0x6" fmla="*/ 11913 w 11913"/>
              <a:gd name="p0y6" fmla="*/ 5580 h 5769"/>
              <a:gd name="p0x7" fmla="*/ 11725 w 11913"/>
              <a:gd name="p0y7" fmla="*/ 5769 h 5769"/>
              <a:gd name="p0x8" fmla="*/ 11493 w 11913"/>
              <a:gd name="p0y8" fmla="*/ 5769 h 5769"/>
              <a:gd name="p0x9" fmla="*/ 420 w 11913"/>
              <a:gd name="p0y9" fmla="*/ 5769 h 5769"/>
              <a:gd name="p0x10" fmla="*/ 188 w 11913"/>
              <a:gd name="p0y10" fmla="*/ 5769 h 5769"/>
              <a:gd name="p0x11" fmla="*/ 0 w 11913"/>
              <a:gd name="p0y11" fmla="*/ 5580 h 5769"/>
              <a:gd name="p0x12" fmla="*/ 0 w 11913"/>
              <a:gd name="p0y12" fmla="*/ 5349 h 5769"/>
              <a:gd name="p0x13" fmla="*/ 0 w 11913"/>
              <a:gd name="p0y13" fmla="*/ 420 h 5769"/>
              <a:gd name="p0x14" fmla="*/ 0 w 11913"/>
              <a:gd name="p0y14" fmla="*/ 188 h 5769"/>
              <a:gd name="p0x15" fmla="*/ 188 w 11913"/>
              <a:gd name="p0y15" fmla="*/ 0 h 5769"/>
              <a:gd name="p0x16" fmla="*/ 420 w 11913"/>
              <a:gd name="p0y16" fmla="*/ 0 h 5769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4245610" y="3003550"/>
            <a:ext cx="7174230" cy="466090"/>
            <a:chOff x="6686" y="4730"/>
            <a:chExt cx="11298" cy="734"/>
          </a:xfrm>
        </p:grpSpPr>
        <p:sp>
          <p:nvSpPr>
            <p:cNvPr id="43" name="任意多边形 42"/>
            <p:cNvSpPr/>
            <p:nvPr>
              <p:custDataLst>
                <p:tags r:id="rId37"/>
              </p:custDataLst>
            </p:nvPr>
          </p:nvSpPr>
          <p:spPr>
            <a:xfrm>
              <a:off x="6686" y="4730"/>
              <a:ext cx="11299" cy="735"/>
            </a:xfrm>
            <a:custGeom>
              <a:avLst/>
              <a:gdLst>
                <a:gd name="sw" fmla="*/ 1 w 11298"/>
                <a:gd name="sh" fmla="*/ 1 h 735"/>
                <a:gd name="mins" fmla="min sw sh"/>
                <a:gd name="dsw" fmla="+- 0 sw mins"/>
                <a:gd name="dsh" fmla="+- 0 sh mins"/>
                <a:gd name="p0x0" fmla="*/ 0 w 11298"/>
                <a:gd name="p0y0" fmla="*/ 0 h 735"/>
                <a:gd name="p0x1" fmla="*/ 11298 w 11298"/>
                <a:gd name="p0y1" fmla="*/ 0 h 735"/>
                <a:gd name="p0x2" fmla="*/ 11298 w 11298"/>
                <a:gd name="p0y2" fmla="*/ 735 h 735"/>
                <a:gd name="p0x3" fmla="*/ 0 w 11298"/>
                <a:gd name="p0y3" fmla="*/ 735 h 735"/>
                <a:gd name="p0x4" fmla="*/ 0 w 11298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任意多边形 43"/>
            <p:cNvSpPr/>
            <p:nvPr>
              <p:custDataLst>
                <p:tags r:id="rId38"/>
              </p:custDataLst>
            </p:nvPr>
          </p:nvSpPr>
          <p:spPr>
            <a:xfrm>
              <a:off x="6686" y="5450"/>
              <a:ext cx="11299" cy="15"/>
            </a:xfrm>
            <a:custGeom>
              <a:avLst/>
              <a:gdLst>
                <a:gd name="sw" fmla="*/ 1 w 11298"/>
                <a:gd name="sh" fmla="*/ 1 h 15"/>
                <a:gd name="mins" fmla="min sw sh"/>
                <a:gd name="dsw" fmla="+- 0 sw mins"/>
                <a:gd name="dsh" fmla="+- 0 sh mins"/>
                <a:gd name="p0x0" fmla="*/ 11298 w 11298"/>
                <a:gd name="p0y0" fmla="*/ 15 h 15"/>
                <a:gd name="p0x1" fmla="*/ 0 w 11298"/>
                <a:gd name="p0y1" fmla="*/ 15 h 15"/>
                <a:gd name="p0x2" fmla="*/ 0 w 11298"/>
                <a:gd name="p0y2" fmla="*/ 0 h 15"/>
                <a:gd name="p0x3" fmla="*/ 11298 w 11298"/>
                <a:gd name="p0y3" fmla="*/ 0 h 15"/>
                <a:gd name="p0x4" fmla="*/ 11298 w 11298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任意多边形 45"/>
          <p:cNvSpPr/>
          <p:nvPr>
            <p:custDataLst>
              <p:tags r:id="rId39"/>
            </p:custDataLst>
          </p:nvPr>
        </p:nvSpPr>
        <p:spPr>
          <a:xfrm>
            <a:off x="4250690" y="300863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83" t="-12407" r="-2083" b="-12407"/>
          <a:stretch>
            <a:fillRect/>
          </a:stretch>
        </p:blipFill>
        <p:spPr>
          <a:xfrm>
            <a:off x="4298315" y="3065780"/>
            <a:ext cx="238125" cy="213995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4703416" y="2992736"/>
            <a:ext cx="605805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应有的关系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4"/>
            </p:custDataLst>
          </p:nvPr>
        </p:nvSpPr>
        <p:spPr>
          <a:xfrm>
            <a:off x="10880090" y="303212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10999594" y="307560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 </a:t>
            </a:r>
            <a:r>
              <a:rPr lang="zh-CN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</a:t>
            </a:r>
            <a:endParaRPr lang="zh-CN"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4245610" y="3773170"/>
            <a:ext cx="7174230" cy="426720"/>
            <a:chOff x="6686" y="5942"/>
            <a:chExt cx="11298" cy="672"/>
          </a:xfrm>
        </p:grpSpPr>
        <p:sp>
          <p:nvSpPr>
            <p:cNvPr id="52" name="任意多边形 51"/>
            <p:cNvSpPr/>
            <p:nvPr>
              <p:custDataLst>
                <p:tags r:id="rId46"/>
              </p:custDataLst>
            </p:nvPr>
          </p:nvSpPr>
          <p:spPr>
            <a:xfrm>
              <a:off x="6686" y="5942"/>
              <a:ext cx="11299" cy="672"/>
            </a:xfrm>
            <a:custGeom>
              <a:avLst/>
              <a:gdLst>
                <a:gd name="sw" fmla="*/ 1 w 11298"/>
                <a:gd name="sh" fmla="*/ 1 h 671"/>
                <a:gd name="mins" fmla="min sw sh"/>
                <a:gd name="dsw" fmla="+- 0 sw mins"/>
                <a:gd name="dsh" fmla="+- 0 sh mins"/>
                <a:gd name="p0x0" fmla="*/ 300 w 11298"/>
                <a:gd name="p0y0" fmla="*/ 0 h 671"/>
                <a:gd name="p0x1" fmla="*/ 10998 w 11298"/>
                <a:gd name="p0y1" fmla="*/ 0 h 671"/>
                <a:gd name="p0x2" fmla="*/ 11163 w 11298"/>
                <a:gd name="p0y2" fmla="*/ 0 h 671"/>
                <a:gd name="p0x3" fmla="*/ 11298 w 11298"/>
                <a:gd name="p0y3" fmla="*/ 134 h 671"/>
                <a:gd name="p0x4" fmla="*/ 11298 w 11298"/>
                <a:gd name="p0y4" fmla="*/ 300 h 671"/>
                <a:gd name="p0x5" fmla="*/ 11298 w 11298"/>
                <a:gd name="p0y5" fmla="*/ 371 h 671"/>
                <a:gd name="p0x6" fmla="*/ 11298 w 11298"/>
                <a:gd name="p0y6" fmla="*/ 537 h 671"/>
                <a:gd name="p0x7" fmla="*/ 11163 w 11298"/>
                <a:gd name="p0y7" fmla="*/ 671 h 671"/>
                <a:gd name="p0x8" fmla="*/ 10998 w 11298"/>
                <a:gd name="p0y8" fmla="*/ 671 h 671"/>
                <a:gd name="p0x9" fmla="*/ 300 w 11298"/>
                <a:gd name="p0y9" fmla="*/ 671 h 671"/>
                <a:gd name="p0x10" fmla="*/ 134 w 11298"/>
                <a:gd name="p0y10" fmla="*/ 671 h 671"/>
                <a:gd name="p0x11" fmla="*/ 0 w 11298"/>
                <a:gd name="p0y11" fmla="*/ 537 h 671"/>
                <a:gd name="p0x12" fmla="*/ 0 w 11298"/>
                <a:gd name="p0y12" fmla="*/ 371 h 671"/>
                <a:gd name="p0x13" fmla="*/ 0 w 11298"/>
                <a:gd name="p0y13" fmla="*/ 300 h 671"/>
                <a:gd name="p0x14" fmla="*/ 0 w 11298"/>
                <a:gd name="p0y14" fmla="*/ 134 h 671"/>
                <a:gd name="p0x15" fmla="*/ 134 w 11298"/>
                <a:gd name="p0y15" fmla="*/ 0 h 671"/>
                <a:gd name="p0x16" fmla="*/ 300 w 11298"/>
                <a:gd name="p0y16" fmla="*/ 0 h 67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任意多边形 52"/>
            <p:cNvSpPr/>
            <p:nvPr>
              <p:custDataLst>
                <p:tags r:id="rId47"/>
              </p:custDataLst>
            </p:nvPr>
          </p:nvSpPr>
          <p:spPr>
            <a:xfrm>
              <a:off x="6872" y="5942"/>
              <a:ext cx="11025" cy="99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14 w 11025"/>
                <a:gd name="p0y0" fmla="*/ 0 h 98"/>
                <a:gd name="p0x1" fmla="*/ 10812 w 11025"/>
                <a:gd name="p0y1" fmla="*/ 0 h 98"/>
                <a:gd name="p0x2" fmla="*/ 10895 w 11025"/>
                <a:gd name="p0y2" fmla="*/ 0 h 98"/>
                <a:gd name="p0x3" fmla="*/ 10970 w 11025"/>
                <a:gd name="p0y3" fmla="*/ 33 h 98"/>
                <a:gd name="p0x4" fmla="*/ 11025 w 11025"/>
                <a:gd name="p0y4" fmla="*/ 87 h 98"/>
                <a:gd name="p0x5" fmla="*/ 11014 w 11025"/>
                <a:gd name="p0y5" fmla="*/ 98 h 98"/>
                <a:gd name="p0x6" fmla="*/ 10962 w 11025"/>
                <a:gd name="p0y6" fmla="*/ 46 h 98"/>
                <a:gd name="p0x7" fmla="*/ 10891 w 11025"/>
                <a:gd name="p0y7" fmla="*/ 15 h 98"/>
                <a:gd name="p0x8" fmla="*/ 10812 w 11025"/>
                <a:gd name="p0y8" fmla="*/ 15 h 98"/>
                <a:gd name="p0x9" fmla="*/ 114 w 11025"/>
                <a:gd name="p0y9" fmla="*/ 15 h 98"/>
                <a:gd name="p0x10" fmla="*/ 80 w 11025"/>
                <a:gd name="p0y10" fmla="*/ 15 h 98"/>
                <a:gd name="p0x11" fmla="*/ 47 w 11025"/>
                <a:gd name="p0y11" fmla="*/ 22 h 98"/>
                <a:gd name="p0x12" fmla="*/ 17 w 11025"/>
                <a:gd name="p0y12" fmla="*/ 36 h 98"/>
                <a:gd name="p0x13" fmla="*/ 0 w 11025"/>
                <a:gd name="p0y13" fmla="*/ 22 h 98"/>
                <a:gd name="p0x14" fmla="*/ 0 w 11025"/>
                <a:gd name="p0y14" fmla="*/ 22 h 98"/>
                <a:gd name="p0x15" fmla="*/ 35 w 11025"/>
                <a:gd name="p0y15" fmla="*/ 8 h 98"/>
                <a:gd name="p0x16" fmla="*/ 74 w 11025"/>
                <a:gd name="p0y16" fmla="*/ 0 h 98"/>
                <a:gd name="p0x17" fmla="*/ 114 w 11025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任意多边形 53"/>
            <p:cNvSpPr/>
            <p:nvPr>
              <p:custDataLst>
                <p:tags r:id="rId48"/>
              </p:custDataLst>
            </p:nvPr>
          </p:nvSpPr>
          <p:spPr>
            <a:xfrm>
              <a:off x="17886" y="6030"/>
              <a:ext cx="99" cy="497"/>
            </a:xfrm>
            <a:custGeom>
              <a:avLst/>
              <a:gdLst>
                <a:gd name="sw" fmla="*/ 1 w 98"/>
                <a:gd name="sh" fmla="*/ 1 h 496"/>
                <a:gd name="mins" fmla="min sw sh"/>
                <a:gd name="dsw" fmla="+- 0 sw mins"/>
                <a:gd name="dsh" fmla="+- 0 sh mins"/>
                <a:gd name="p0x0" fmla="*/ 98 w 98"/>
                <a:gd name="p0y0" fmla="*/ 212 h 496"/>
                <a:gd name="p0x1" fmla="*/ 98 w 98"/>
                <a:gd name="p0y1" fmla="*/ 284 h 496"/>
                <a:gd name="p0x2" fmla="*/ 98 w 98"/>
                <a:gd name="p0y2" fmla="*/ 366 h 496"/>
                <a:gd name="p0x3" fmla="*/ 64 w 98"/>
                <a:gd name="p0y3" fmla="*/ 441 h 496"/>
                <a:gd name="p0x4" fmla="*/ 10 w 98"/>
                <a:gd name="p0y4" fmla="*/ 496 h 496"/>
                <a:gd name="p0x5" fmla="*/ 0 w 98"/>
                <a:gd name="p0y5" fmla="*/ 485 h 496"/>
                <a:gd name="p0x6" fmla="*/ 51 w 98"/>
                <a:gd name="p0y6" fmla="*/ 434 h 496"/>
                <a:gd name="p0x7" fmla="*/ 83 w 98"/>
                <a:gd name="p0y7" fmla="*/ 362 h 496"/>
                <a:gd name="p0x8" fmla="*/ 83 w 98"/>
                <a:gd name="p0y8" fmla="*/ 284 h 496"/>
                <a:gd name="p0x9" fmla="*/ 83 w 98"/>
                <a:gd name="p0y9" fmla="*/ 212 h 496"/>
                <a:gd name="p0x10" fmla="*/ 83 w 98"/>
                <a:gd name="p0y10" fmla="*/ 133 h 496"/>
                <a:gd name="p0x11" fmla="*/ 51 w 98"/>
                <a:gd name="p0y11" fmla="*/ 62 h 496"/>
                <a:gd name="p0x12" fmla="*/ 0 w 98"/>
                <a:gd name="p0y12" fmla="*/ 10 h 496"/>
                <a:gd name="p0x13" fmla="*/ 10 w 98"/>
                <a:gd name="p0y13" fmla="*/ 0 h 496"/>
                <a:gd name="p0x14" fmla="*/ 64 w 98"/>
                <a:gd name="p0y14" fmla="*/ 54 h 496"/>
                <a:gd name="p0x15" fmla="*/ 98 w 98"/>
                <a:gd name="p0y15" fmla="*/ 129 h 496"/>
                <a:gd name="p0x16" fmla="*/ 98 w 98"/>
                <a:gd name="p0y16" fmla="*/ 212 h 4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任意多边形 54"/>
            <p:cNvSpPr/>
            <p:nvPr>
              <p:custDataLst>
                <p:tags r:id="rId49"/>
              </p:custDataLst>
            </p:nvPr>
          </p:nvSpPr>
          <p:spPr>
            <a:xfrm>
              <a:off x="6872" y="6516"/>
              <a:ext cx="11025" cy="98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0812 w 11025"/>
                <a:gd name="p0y0" fmla="*/ 98 h 98"/>
                <a:gd name="p0x1" fmla="*/ 114 w 11025"/>
                <a:gd name="p0y1" fmla="*/ 98 h 98"/>
                <a:gd name="p0x2" fmla="*/ 74 w 11025"/>
                <a:gd name="p0y2" fmla="*/ 98 h 98"/>
                <a:gd name="p0x3" fmla="*/ 35 w 11025"/>
                <a:gd name="p0y3" fmla="*/ 90 h 98"/>
                <a:gd name="p0x4" fmla="*/ 0 w 11025"/>
                <a:gd name="p0y4" fmla="*/ 75 h 98"/>
                <a:gd name="p0x5" fmla="*/ 17 w 11025"/>
                <a:gd name="p0y5" fmla="*/ 61 h 98"/>
                <a:gd name="p0x6" fmla="*/ 17 w 11025"/>
                <a:gd name="p0y6" fmla="*/ 61 h 98"/>
                <a:gd name="p0x7" fmla="*/ 47 w 11025"/>
                <a:gd name="p0y7" fmla="*/ 75 h 98"/>
                <a:gd name="p0x8" fmla="*/ 80 w 11025"/>
                <a:gd name="p0y8" fmla="*/ 83 h 98"/>
                <a:gd name="p0x9" fmla="*/ 114 w 11025"/>
                <a:gd name="p0y9" fmla="*/ 83 h 98"/>
                <a:gd name="p0x10" fmla="*/ 10812 w 11025"/>
                <a:gd name="p0y10" fmla="*/ 83 h 98"/>
                <a:gd name="p0x11" fmla="*/ 10891 w 11025"/>
                <a:gd name="p0y11" fmla="*/ 83 h 98"/>
                <a:gd name="p0x12" fmla="*/ 10962 w 11025"/>
                <a:gd name="p0y12" fmla="*/ 51 h 98"/>
                <a:gd name="p0x13" fmla="*/ 11014 w 11025"/>
                <a:gd name="p0y13" fmla="*/ 0 h 98"/>
                <a:gd name="p0x14" fmla="*/ 11025 w 11025"/>
                <a:gd name="p0y14" fmla="*/ 10 h 98"/>
                <a:gd name="p0x15" fmla="*/ 10970 w 11025"/>
                <a:gd name="p0y15" fmla="*/ 64 h 98"/>
                <a:gd name="p0x16" fmla="*/ 10895 w 11025"/>
                <a:gd name="p0y16" fmla="*/ 98 h 98"/>
                <a:gd name="p0x17" fmla="*/ 10812 w 11025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任意多边形 55"/>
            <p:cNvSpPr/>
            <p:nvPr>
              <p:custDataLst>
                <p:tags r:id="rId50"/>
              </p:custDataLst>
            </p:nvPr>
          </p:nvSpPr>
          <p:spPr>
            <a:xfrm>
              <a:off x="6686" y="5965"/>
              <a:ext cx="203" cy="627"/>
            </a:xfrm>
            <a:custGeom>
              <a:avLst/>
              <a:gdLst>
                <a:gd name="sw" fmla="*/ 1 w 202"/>
                <a:gd name="sh" fmla="*/ 1 h 626"/>
                <a:gd name="mins" fmla="min sw sh"/>
                <a:gd name="dsw" fmla="+- 0 sw mins"/>
                <a:gd name="dsh" fmla="+- 0 sh mins"/>
                <a:gd name="p0x0" fmla="*/ 0 w 202"/>
                <a:gd name="p0y0" fmla="*/ 349 h 626"/>
                <a:gd name="p0x1" fmla="*/ 0 w 202"/>
                <a:gd name="p0y1" fmla="*/ 277 h 626"/>
                <a:gd name="p0x2" fmla="*/ 0 w 202"/>
                <a:gd name="p0y2" fmla="*/ 152 h 626"/>
                <a:gd name="p0x3" fmla="*/ 76 w 202"/>
                <a:gd name="p0y3" fmla="*/ 45 h 626"/>
                <a:gd name="p0x4" fmla="*/ 185 w 202"/>
                <a:gd name="p0y4" fmla="*/ 0 h 626"/>
                <a:gd name="p0x5" fmla="*/ 202 w 202"/>
                <a:gd name="p0y5" fmla="*/ 13 h 626"/>
                <a:gd name="p0x6" fmla="*/ 202 w 202"/>
                <a:gd name="p0y6" fmla="*/ 13 h 626"/>
                <a:gd name="p0x7" fmla="*/ 109 w 202"/>
                <a:gd name="p0y7" fmla="*/ 56 h 626"/>
                <a:gd name="p0x8" fmla="*/ 45 w 202"/>
                <a:gd name="p0y8" fmla="*/ 158 h 626"/>
                <a:gd name="p0x9" fmla="*/ 45 w 202"/>
                <a:gd name="p0y9" fmla="*/ 277 h 626"/>
                <a:gd name="p0x10" fmla="*/ 45 w 202"/>
                <a:gd name="p0y10" fmla="*/ 349 h 626"/>
                <a:gd name="p0x11" fmla="*/ 45 w 202"/>
                <a:gd name="p0y11" fmla="*/ 467 h 626"/>
                <a:gd name="p0x12" fmla="*/ 109 w 202"/>
                <a:gd name="p0y12" fmla="*/ 569 h 626"/>
                <a:gd name="p0x13" fmla="*/ 202 w 202"/>
                <a:gd name="p0y13" fmla="*/ 612 h 626"/>
                <a:gd name="p0x14" fmla="*/ 185 w 202"/>
                <a:gd name="p0y14" fmla="*/ 626 h 626"/>
                <a:gd name="p0x15" fmla="*/ 185 w 202"/>
                <a:gd name="p0y15" fmla="*/ 626 h 626"/>
                <a:gd name="p0x16" fmla="*/ 76 w 202"/>
                <a:gd name="p0y16" fmla="*/ 581 h 626"/>
                <a:gd name="p0x17" fmla="*/ 0 w 202"/>
                <a:gd name="p0y17" fmla="*/ 474 h 626"/>
                <a:gd name="p0x18" fmla="*/ 0 w 202"/>
                <a:gd name="p0y18" fmla="*/ 349 h 62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8" name="任意多边形 57"/>
          <p:cNvSpPr/>
          <p:nvPr>
            <p:custDataLst>
              <p:tags r:id="rId51"/>
            </p:custDataLst>
          </p:nvPr>
        </p:nvSpPr>
        <p:spPr>
          <a:xfrm>
            <a:off x="4388485" y="3858895"/>
            <a:ext cx="534035" cy="255270"/>
          </a:xfrm>
          <a:custGeom>
            <a:avLst/>
            <a:gdLst>
              <a:gd name="sw" fmla="*/ 1 w 840"/>
              <a:gd name="sh" fmla="*/ 1 h 401"/>
              <a:gd name="mins" fmla="min sw sh"/>
              <a:gd name="dsw" fmla="+- 0 sw mins"/>
              <a:gd name="dsh" fmla="+- 0 sh mins"/>
              <a:gd name="p0x0" fmla="*/ 200 w 840"/>
              <a:gd name="p0y0" fmla="*/ 0 h 401"/>
              <a:gd name="p0x1" fmla="*/ 639 w 840"/>
              <a:gd name="p0y1" fmla="*/ 0 h 401"/>
              <a:gd name="p0x2" fmla="*/ 750 w 840"/>
              <a:gd name="p0y2" fmla="*/ 0 h 401"/>
              <a:gd name="p0x3" fmla="*/ 840 w 840"/>
              <a:gd name="p0y3" fmla="*/ 89 h 401"/>
              <a:gd name="p0x4" fmla="*/ 840 w 840"/>
              <a:gd name="p0y4" fmla="*/ 200 h 401"/>
              <a:gd name="p0x5" fmla="*/ 840 w 840"/>
              <a:gd name="p0y5" fmla="*/ 311 h 401"/>
              <a:gd name="p0x6" fmla="*/ 750 w 840"/>
              <a:gd name="p0y6" fmla="*/ 401 h 401"/>
              <a:gd name="p0x7" fmla="*/ 639 w 840"/>
              <a:gd name="p0y7" fmla="*/ 401 h 401"/>
              <a:gd name="p0x8" fmla="*/ 200 w 840"/>
              <a:gd name="p0y8" fmla="*/ 401 h 401"/>
              <a:gd name="p0x9" fmla="*/ 89 w 840"/>
              <a:gd name="p0y9" fmla="*/ 401 h 401"/>
              <a:gd name="p0x10" fmla="*/ 0 w 840"/>
              <a:gd name="p0y10" fmla="*/ 311 h 401"/>
              <a:gd name="p0x11" fmla="*/ 0 w 840"/>
              <a:gd name="p0y11" fmla="*/ 200 h 401"/>
              <a:gd name="p0x12" fmla="*/ 0 w 840"/>
              <a:gd name="p0y12" fmla="*/ 89 h 401"/>
              <a:gd name="p0x13" fmla="*/ 89 w 840"/>
              <a:gd name="p0y13" fmla="*/ 0 h 401"/>
              <a:gd name="p0x14" fmla="*/ 200 w 840"/>
              <a:gd name="p0y14" fmla="*/ 0 h 40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2"/>
            </p:custDataLst>
          </p:nvPr>
        </p:nvSpPr>
        <p:spPr>
          <a:xfrm>
            <a:off x="4503391" y="3875675"/>
            <a:ext cx="4572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同志</a:t>
            </a:r>
            <a:endParaRPr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文本框 59"/>
          <p:cNvSpPr txBox="1"/>
          <p:nvPr>
            <p:custDataLst>
              <p:tags r:id="rId53"/>
            </p:custDataLst>
          </p:nvPr>
        </p:nvSpPr>
        <p:spPr>
          <a:xfrm>
            <a:off x="4998768" y="3853748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坦坦荡荡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4245610" y="4464685"/>
            <a:ext cx="7174230" cy="426720"/>
            <a:chOff x="6686" y="7031"/>
            <a:chExt cx="11298" cy="672"/>
          </a:xfrm>
        </p:grpSpPr>
        <p:sp>
          <p:nvSpPr>
            <p:cNvPr id="61" name="任意多边形 60"/>
            <p:cNvSpPr/>
            <p:nvPr>
              <p:custDataLst>
                <p:tags r:id="rId54"/>
              </p:custDataLst>
            </p:nvPr>
          </p:nvSpPr>
          <p:spPr>
            <a:xfrm>
              <a:off x="6686" y="7031"/>
              <a:ext cx="11299" cy="672"/>
            </a:xfrm>
            <a:custGeom>
              <a:avLst/>
              <a:gdLst>
                <a:gd name="sw" fmla="*/ 1 w 11298"/>
                <a:gd name="sh" fmla="*/ 1 h 671"/>
                <a:gd name="mins" fmla="min sw sh"/>
                <a:gd name="dsw" fmla="+- 0 sw mins"/>
                <a:gd name="dsh" fmla="+- 0 sh mins"/>
                <a:gd name="p0x0" fmla="*/ 300 w 11298"/>
                <a:gd name="p0y0" fmla="*/ 0 h 671"/>
                <a:gd name="p0x1" fmla="*/ 10998 w 11298"/>
                <a:gd name="p0y1" fmla="*/ 0 h 671"/>
                <a:gd name="p0x2" fmla="*/ 11163 w 11298"/>
                <a:gd name="p0y2" fmla="*/ 0 h 671"/>
                <a:gd name="p0x3" fmla="*/ 11298 w 11298"/>
                <a:gd name="p0y3" fmla="*/ 134 h 671"/>
                <a:gd name="p0x4" fmla="*/ 11298 w 11298"/>
                <a:gd name="p0y4" fmla="*/ 300 h 671"/>
                <a:gd name="p0x5" fmla="*/ 11298 w 11298"/>
                <a:gd name="p0y5" fmla="*/ 371 h 671"/>
                <a:gd name="p0x6" fmla="*/ 11298 w 11298"/>
                <a:gd name="p0y6" fmla="*/ 537 h 671"/>
                <a:gd name="p0x7" fmla="*/ 11163 w 11298"/>
                <a:gd name="p0y7" fmla="*/ 671 h 671"/>
                <a:gd name="p0x8" fmla="*/ 10998 w 11298"/>
                <a:gd name="p0y8" fmla="*/ 671 h 671"/>
                <a:gd name="p0x9" fmla="*/ 300 w 11298"/>
                <a:gd name="p0y9" fmla="*/ 671 h 671"/>
                <a:gd name="p0x10" fmla="*/ 134 w 11298"/>
                <a:gd name="p0y10" fmla="*/ 671 h 671"/>
                <a:gd name="p0x11" fmla="*/ 0 w 11298"/>
                <a:gd name="p0y11" fmla="*/ 537 h 671"/>
                <a:gd name="p0x12" fmla="*/ 0 w 11298"/>
                <a:gd name="p0y12" fmla="*/ 371 h 671"/>
                <a:gd name="p0x13" fmla="*/ 0 w 11298"/>
                <a:gd name="p0y13" fmla="*/ 300 h 671"/>
                <a:gd name="p0x14" fmla="*/ 0 w 11298"/>
                <a:gd name="p0y14" fmla="*/ 134 h 671"/>
                <a:gd name="p0x15" fmla="*/ 134 w 11298"/>
                <a:gd name="p0y15" fmla="*/ 0 h 671"/>
                <a:gd name="p0x16" fmla="*/ 300 w 11298"/>
                <a:gd name="p0y16" fmla="*/ 0 h 67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/>
            <p:nvPr>
              <p:custDataLst>
                <p:tags r:id="rId55"/>
              </p:custDataLst>
            </p:nvPr>
          </p:nvSpPr>
          <p:spPr>
            <a:xfrm>
              <a:off x="6872" y="7031"/>
              <a:ext cx="11025" cy="99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14 w 11025"/>
                <a:gd name="p0y0" fmla="*/ 0 h 98"/>
                <a:gd name="p0x1" fmla="*/ 10812 w 11025"/>
                <a:gd name="p0y1" fmla="*/ 0 h 98"/>
                <a:gd name="p0x2" fmla="*/ 10895 w 11025"/>
                <a:gd name="p0y2" fmla="*/ 0 h 98"/>
                <a:gd name="p0x3" fmla="*/ 10970 w 11025"/>
                <a:gd name="p0y3" fmla="*/ 33 h 98"/>
                <a:gd name="p0x4" fmla="*/ 11025 w 11025"/>
                <a:gd name="p0y4" fmla="*/ 87 h 98"/>
                <a:gd name="p0x5" fmla="*/ 11014 w 11025"/>
                <a:gd name="p0y5" fmla="*/ 98 h 98"/>
                <a:gd name="p0x6" fmla="*/ 10962 w 11025"/>
                <a:gd name="p0y6" fmla="*/ 46 h 98"/>
                <a:gd name="p0x7" fmla="*/ 10891 w 11025"/>
                <a:gd name="p0y7" fmla="*/ 15 h 98"/>
                <a:gd name="p0x8" fmla="*/ 10812 w 11025"/>
                <a:gd name="p0y8" fmla="*/ 15 h 98"/>
                <a:gd name="p0x9" fmla="*/ 114 w 11025"/>
                <a:gd name="p0y9" fmla="*/ 15 h 98"/>
                <a:gd name="p0x10" fmla="*/ 80 w 11025"/>
                <a:gd name="p0y10" fmla="*/ 15 h 98"/>
                <a:gd name="p0x11" fmla="*/ 47 w 11025"/>
                <a:gd name="p0y11" fmla="*/ 22 h 98"/>
                <a:gd name="p0x12" fmla="*/ 17 w 11025"/>
                <a:gd name="p0y12" fmla="*/ 36 h 98"/>
                <a:gd name="p0x13" fmla="*/ 0 w 11025"/>
                <a:gd name="p0y13" fmla="*/ 22 h 98"/>
                <a:gd name="p0x14" fmla="*/ 0 w 11025"/>
                <a:gd name="p0y14" fmla="*/ 22 h 98"/>
                <a:gd name="p0x15" fmla="*/ 35 w 11025"/>
                <a:gd name="p0y15" fmla="*/ 8 h 98"/>
                <a:gd name="p0x16" fmla="*/ 74 w 11025"/>
                <a:gd name="p0y16" fmla="*/ 0 h 98"/>
                <a:gd name="p0x17" fmla="*/ 114 w 11025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56"/>
              </p:custDataLst>
            </p:nvPr>
          </p:nvSpPr>
          <p:spPr>
            <a:xfrm>
              <a:off x="17886" y="7119"/>
              <a:ext cx="99" cy="496"/>
            </a:xfrm>
            <a:custGeom>
              <a:avLst/>
              <a:gdLst>
                <a:gd name="sw" fmla="*/ 1 w 98"/>
                <a:gd name="sh" fmla="*/ 1 h 496"/>
                <a:gd name="mins" fmla="min sw sh"/>
                <a:gd name="dsw" fmla="+- 0 sw mins"/>
                <a:gd name="dsh" fmla="+- 0 sh mins"/>
                <a:gd name="p0x0" fmla="*/ 98 w 98"/>
                <a:gd name="p0y0" fmla="*/ 212 h 496"/>
                <a:gd name="p0x1" fmla="*/ 98 w 98"/>
                <a:gd name="p0y1" fmla="*/ 284 h 496"/>
                <a:gd name="p0x2" fmla="*/ 98 w 98"/>
                <a:gd name="p0y2" fmla="*/ 366 h 496"/>
                <a:gd name="p0x3" fmla="*/ 64 w 98"/>
                <a:gd name="p0y3" fmla="*/ 441 h 496"/>
                <a:gd name="p0x4" fmla="*/ 10 w 98"/>
                <a:gd name="p0y4" fmla="*/ 496 h 496"/>
                <a:gd name="p0x5" fmla="*/ 0 w 98"/>
                <a:gd name="p0y5" fmla="*/ 485 h 496"/>
                <a:gd name="p0x6" fmla="*/ 51 w 98"/>
                <a:gd name="p0y6" fmla="*/ 434 h 496"/>
                <a:gd name="p0x7" fmla="*/ 83 w 98"/>
                <a:gd name="p0y7" fmla="*/ 362 h 496"/>
                <a:gd name="p0x8" fmla="*/ 83 w 98"/>
                <a:gd name="p0y8" fmla="*/ 284 h 496"/>
                <a:gd name="p0x9" fmla="*/ 83 w 98"/>
                <a:gd name="p0y9" fmla="*/ 212 h 496"/>
                <a:gd name="p0x10" fmla="*/ 83 w 98"/>
                <a:gd name="p0y10" fmla="*/ 133 h 496"/>
                <a:gd name="p0x11" fmla="*/ 51 w 98"/>
                <a:gd name="p0y11" fmla="*/ 62 h 496"/>
                <a:gd name="p0x12" fmla="*/ 0 w 98"/>
                <a:gd name="p0y12" fmla="*/ 10 h 496"/>
                <a:gd name="p0x13" fmla="*/ 10 w 98"/>
                <a:gd name="p0y13" fmla="*/ 0 h 496"/>
                <a:gd name="p0x14" fmla="*/ 64 w 98"/>
                <a:gd name="p0y14" fmla="*/ 54 h 496"/>
                <a:gd name="p0x15" fmla="*/ 98 w 98"/>
                <a:gd name="p0y15" fmla="*/ 129 h 496"/>
                <a:gd name="p0x16" fmla="*/ 98 w 98"/>
                <a:gd name="p0y16" fmla="*/ 212 h 4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7"/>
              </p:custDataLst>
            </p:nvPr>
          </p:nvSpPr>
          <p:spPr>
            <a:xfrm>
              <a:off x="6872" y="7605"/>
              <a:ext cx="11025" cy="98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0812 w 11025"/>
                <a:gd name="p0y0" fmla="*/ 98 h 98"/>
                <a:gd name="p0x1" fmla="*/ 114 w 11025"/>
                <a:gd name="p0y1" fmla="*/ 98 h 98"/>
                <a:gd name="p0x2" fmla="*/ 74 w 11025"/>
                <a:gd name="p0y2" fmla="*/ 98 h 98"/>
                <a:gd name="p0x3" fmla="*/ 35 w 11025"/>
                <a:gd name="p0y3" fmla="*/ 90 h 98"/>
                <a:gd name="p0x4" fmla="*/ 0 w 11025"/>
                <a:gd name="p0y4" fmla="*/ 75 h 98"/>
                <a:gd name="p0x5" fmla="*/ 17 w 11025"/>
                <a:gd name="p0y5" fmla="*/ 61 h 98"/>
                <a:gd name="p0x6" fmla="*/ 17 w 11025"/>
                <a:gd name="p0y6" fmla="*/ 61 h 98"/>
                <a:gd name="p0x7" fmla="*/ 47 w 11025"/>
                <a:gd name="p0y7" fmla="*/ 75 h 98"/>
                <a:gd name="p0x8" fmla="*/ 80 w 11025"/>
                <a:gd name="p0y8" fmla="*/ 83 h 98"/>
                <a:gd name="p0x9" fmla="*/ 114 w 11025"/>
                <a:gd name="p0y9" fmla="*/ 83 h 98"/>
                <a:gd name="p0x10" fmla="*/ 10812 w 11025"/>
                <a:gd name="p0y10" fmla="*/ 83 h 98"/>
                <a:gd name="p0x11" fmla="*/ 10891 w 11025"/>
                <a:gd name="p0y11" fmla="*/ 83 h 98"/>
                <a:gd name="p0x12" fmla="*/ 10962 w 11025"/>
                <a:gd name="p0y12" fmla="*/ 51 h 98"/>
                <a:gd name="p0x13" fmla="*/ 11014 w 11025"/>
                <a:gd name="p0y13" fmla="*/ 0 h 98"/>
                <a:gd name="p0x14" fmla="*/ 11025 w 11025"/>
                <a:gd name="p0y14" fmla="*/ 10 h 98"/>
                <a:gd name="p0x15" fmla="*/ 10970 w 11025"/>
                <a:gd name="p0y15" fmla="*/ 64 h 98"/>
                <a:gd name="p0x16" fmla="*/ 10895 w 11025"/>
                <a:gd name="p0y16" fmla="*/ 98 h 98"/>
                <a:gd name="p0x17" fmla="*/ 10812 w 11025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8"/>
              </p:custDataLst>
            </p:nvPr>
          </p:nvSpPr>
          <p:spPr>
            <a:xfrm>
              <a:off x="6686" y="7054"/>
              <a:ext cx="203" cy="627"/>
            </a:xfrm>
            <a:custGeom>
              <a:avLst/>
              <a:gdLst>
                <a:gd name="sw" fmla="*/ 1 w 202"/>
                <a:gd name="sh" fmla="*/ 1 h 626"/>
                <a:gd name="mins" fmla="min sw sh"/>
                <a:gd name="dsw" fmla="+- 0 sw mins"/>
                <a:gd name="dsh" fmla="+- 0 sh mins"/>
                <a:gd name="p0x0" fmla="*/ 0 w 202"/>
                <a:gd name="p0y0" fmla="*/ 349 h 626"/>
                <a:gd name="p0x1" fmla="*/ 0 w 202"/>
                <a:gd name="p0y1" fmla="*/ 277 h 626"/>
                <a:gd name="p0x2" fmla="*/ 0 w 202"/>
                <a:gd name="p0y2" fmla="*/ 152 h 626"/>
                <a:gd name="p0x3" fmla="*/ 76 w 202"/>
                <a:gd name="p0y3" fmla="*/ 45 h 626"/>
                <a:gd name="p0x4" fmla="*/ 185 w 202"/>
                <a:gd name="p0y4" fmla="*/ 0 h 626"/>
                <a:gd name="p0x5" fmla="*/ 202 w 202"/>
                <a:gd name="p0y5" fmla="*/ 13 h 626"/>
                <a:gd name="p0x6" fmla="*/ 202 w 202"/>
                <a:gd name="p0y6" fmla="*/ 13 h 626"/>
                <a:gd name="p0x7" fmla="*/ 109 w 202"/>
                <a:gd name="p0y7" fmla="*/ 56 h 626"/>
                <a:gd name="p0x8" fmla="*/ 45 w 202"/>
                <a:gd name="p0y8" fmla="*/ 158 h 626"/>
                <a:gd name="p0x9" fmla="*/ 45 w 202"/>
                <a:gd name="p0y9" fmla="*/ 277 h 626"/>
                <a:gd name="p0x10" fmla="*/ 45 w 202"/>
                <a:gd name="p0y10" fmla="*/ 349 h 626"/>
                <a:gd name="p0x11" fmla="*/ 45 w 202"/>
                <a:gd name="p0y11" fmla="*/ 467 h 626"/>
                <a:gd name="p0x12" fmla="*/ 109 w 202"/>
                <a:gd name="p0y12" fmla="*/ 569 h 626"/>
                <a:gd name="p0x13" fmla="*/ 202 w 202"/>
                <a:gd name="p0y13" fmla="*/ 612 h 626"/>
                <a:gd name="p0x14" fmla="*/ 185 w 202"/>
                <a:gd name="p0y14" fmla="*/ 626 h 626"/>
                <a:gd name="p0x15" fmla="*/ 185 w 202"/>
                <a:gd name="p0y15" fmla="*/ 626 h 626"/>
                <a:gd name="p0x16" fmla="*/ 76 w 202"/>
                <a:gd name="p0y16" fmla="*/ 581 h 626"/>
                <a:gd name="p0x17" fmla="*/ 0 w 202"/>
                <a:gd name="p0y17" fmla="*/ 474 h 626"/>
                <a:gd name="p0x18" fmla="*/ 0 w 202"/>
                <a:gd name="p0y18" fmla="*/ 349 h 62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7" name="任意多边形 66"/>
          <p:cNvSpPr/>
          <p:nvPr>
            <p:custDataLst>
              <p:tags r:id="rId59"/>
            </p:custDataLst>
          </p:nvPr>
        </p:nvSpPr>
        <p:spPr>
          <a:xfrm>
            <a:off x="4388485" y="4550410"/>
            <a:ext cx="534035" cy="255270"/>
          </a:xfrm>
          <a:custGeom>
            <a:avLst/>
            <a:gdLst>
              <a:gd name="sw" fmla="*/ 1 w 840"/>
              <a:gd name="sh" fmla="*/ 1 h 401"/>
              <a:gd name="mins" fmla="min sw sh"/>
              <a:gd name="dsw" fmla="+- 0 sw mins"/>
              <a:gd name="dsh" fmla="+- 0 sh mins"/>
              <a:gd name="p0x0" fmla="*/ 200 w 840"/>
              <a:gd name="p0y0" fmla="*/ 0 h 401"/>
              <a:gd name="p0x1" fmla="*/ 639 w 840"/>
              <a:gd name="p0y1" fmla="*/ 0 h 401"/>
              <a:gd name="p0x2" fmla="*/ 750 w 840"/>
              <a:gd name="p0y2" fmla="*/ 0 h 401"/>
              <a:gd name="p0x3" fmla="*/ 840 w 840"/>
              <a:gd name="p0y3" fmla="*/ 89 h 401"/>
              <a:gd name="p0x4" fmla="*/ 840 w 840"/>
              <a:gd name="p0y4" fmla="*/ 200 h 401"/>
              <a:gd name="p0x5" fmla="*/ 840 w 840"/>
              <a:gd name="p0y5" fmla="*/ 311 h 401"/>
              <a:gd name="p0x6" fmla="*/ 750 w 840"/>
              <a:gd name="p0y6" fmla="*/ 401 h 401"/>
              <a:gd name="p0x7" fmla="*/ 639 w 840"/>
              <a:gd name="p0y7" fmla="*/ 401 h 401"/>
              <a:gd name="p0x8" fmla="*/ 200 w 840"/>
              <a:gd name="p0y8" fmla="*/ 401 h 401"/>
              <a:gd name="p0x9" fmla="*/ 89 w 840"/>
              <a:gd name="p0y9" fmla="*/ 401 h 401"/>
              <a:gd name="p0x10" fmla="*/ 0 w 840"/>
              <a:gd name="p0y10" fmla="*/ 311 h 401"/>
              <a:gd name="p0x11" fmla="*/ 0 w 840"/>
              <a:gd name="p0y11" fmla="*/ 200 h 401"/>
              <a:gd name="p0x12" fmla="*/ 0 w 840"/>
              <a:gd name="p0y12" fmla="*/ 89 h 401"/>
              <a:gd name="p0x13" fmla="*/ 89 w 840"/>
              <a:gd name="p0y13" fmla="*/ 0 h 401"/>
              <a:gd name="p0x14" fmla="*/ 200 w 840"/>
              <a:gd name="p0y14" fmla="*/ 0 h 40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>
            <p:custDataLst>
              <p:tags r:id="rId60"/>
            </p:custDataLst>
          </p:nvPr>
        </p:nvSpPr>
        <p:spPr>
          <a:xfrm>
            <a:off x="4503391" y="4567133"/>
            <a:ext cx="4572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朋友</a:t>
            </a:r>
            <a:endParaRPr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文本框 68"/>
          <p:cNvSpPr txBox="1"/>
          <p:nvPr>
            <p:custDataLst>
              <p:tags r:id="rId61"/>
            </p:custDataLst>
          </p:nvPr>
        </p:nvSpPr>
        <p:spPr>
          <a:xfrm>
            <a:off x="4998768" y="4545206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真诚朴实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4245610" y="5156200"/>
            <a:ext cx="7174230" cy="426720"/>
            <a:chOff x="6686" y="8120"/>
            <a:chExt cx="11298" cy="672"/>
          </a:xfrm>
        </p:grpSpPr>
        <p:sp>
          <p:nvSpPr>
            <p:cNvPr id="70" name="任意多边形 69"/>
            <p:cNvSpPr/>
            <p:nvPr>
              <p:custDataLst>
                <p:tags r:id="rId62"/>
              </p:custDataLst>
            </p:nvPr>
          </p:nvSpPr>
          <p:spPr>
            <a:xfrm>
              <a:off x="6686" y="8120"/>
              <a:ext cx="11299" cy="672"/>
            </a:xfrm>
            <a:custGeom>
              <a:avLst/>
              <a:gdLst>
                <a:gd name="sw" fmla="*/ 1 w 11298"/>
                <a:gd name="sh" fmla="*/ 1 h 671"/>
                <a:gd name="mins" fmla="min sw sh"/>
                <a:gd name="dsw" fmla="+- 0 sw mins"/>
                <a:gd name="dsh" fmla="+- 0 sh mins"/>
                <a:gd name="p0x0" fmla="*/ 300 w 11298"/>
                <a:gd name="p0y0" fmla="*/ 0 h 671"/>
                <a:gd name="p0x1" fmla="*/ 10998 w 11298"/>
                <a:gd name="p0y1" fmla="*/ 0 h 671"/>
                <a:gd name="p0x2" fmla="*/ 11163 w 11298"/>
                <a:gd name="p0y2" fmla="*/ 0 h 671"/>
                <a:gd name="p0x3" fmla="*/ 11298 w 11298"/>
                <a:gd name="p0y3" fmla="*/ 134 h 671"/>
                <a:gd name="p0x4" fmla="*/ 11298 w 11298"/>
                <a:gd name="p0y4" fmla="*/ 300 h 671"/>
                <a:gd name="p0x5" fmla="*/ 11298 w 11298"/>
                <a:gd name="p0y5" fmla="*/ 371 h 671"/>
                <a:gd name="p0x6" fmla="*/ 11298 w 11298"/>
                <a:gd name="p0y6" fmla="*/ 537 h 671"/>
                <a:gd name="p0x7" fmla="*/ 11163 w 11298"/>
                <a:gd name="p0y7" fmla="*/ 671 h 671"/>
                <a:gd name="p0x8" fmla="*/ 10998 w 11298"/>
                <a:gd name="p0y8" fmla="*/ 671 h 671"/>
                <a:gd name="p0x9" fmla="*/ 300 w 11298"/>
                <a:gd name="p0y9" fmla="*/ 671 h 671"/>
                <a:gd name="p0x10" fmla="*/ 134 w 11298"/>
                <a:gd name="p0y10" fmla="*/ 671 h 671"/>
                <a:gd name="p0x11" fmla="*/ 0 w 11298"/>
                <a:gd name="p0y11" fmla="*/ 537 h 671"/>
                <a:gd name="p0x12" fmla="*/ 0 w 11298"/>
                <a:gd name="p0y12" fmla="*/ 371 h 671"/>
                <a:gd name="p0x13" fmla="*/ 0 w 11298"/>
                <a:gd name="p0y13" fmla="*/ 300 h 671"/>
                <a:gd name="p0x14" fmla="*/ 0 w 11298"/>
                <a:gd name="p0y14" fmla="*/ 134 h 671"/>
                <a:gd name="p0x15" fmla="*/ 134 w 11298"/>
                <a:gd name="p0y15" fmla="*/ 0 h 671"/>
                <a:gd name="p0x16" fmla="*/ 300 w 11298"/>
                <a:gd name="p0y16" fmla="*/ 0 h 671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3"/>
              </p:custDataLst>
            </p:nvPr>
          </p:nvSpPr>
          <p:spPr>
            <a:xfrm>
              <a:off x="6872" y="8120"/>
              <a:ext cx="11025" cy="99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14 w 11025"/>
                <a:gd name="p0y0" fmla="*/ 0 h 98"/>
                <a:gd name="p0x1" fmla="*/ 10812 w 11025"/>
                <a:gd name="p0y1" fmla="*/ 0 h 98"/>
                <a:gd name="p0x2" fmla="*/ 10895 w 11025"/>
                <a:gd name="p0y2" fmla="*/ 0 h 98"/>
                <a:gd name="p0x3" fmla="*/ 10970 w 11025"/>
                <a:gd name="p0y3" fmla="*/ 33 h 98"/>
                <a:gd name="p0x4" fmla="*/ 11025 w 11025"/>
                <a:gd name="p0y4" fmla="*/ 87 h 98"/>
                <a:gd name="p0x5" fmla="*/ 11014 w 11025"/>
                <a:gd name="p0y5" fmla="*/ 98 h 98"/>
                <a:gd name="p0x6" fmla="*/ 10962 w 11025"/>
                <a:gd name="p0y6" fmla="*/ 46 h 98"/>
                <a:gd name="p0x7" fmla="*/ 10891 w 11025"/>
                <a:gd name="p0y7" fmla="*/ 15 h 98"/>
                <a:gd name="p0x8" fmla="*/ 10812 w 11025"/>
                <a:gd name="p0y8" fmla="*/ 15 h 98"/>
                <a:gd name="p0x9" fmla="*/ 114 w 11025"/>
                <a:gd name="p0y9" fmla="*/ 15 h 98"/>
                <a:gd name="p0x10" fmla="*/ 80 w 11025"/>
                <a:gd name="p0y10" fmla="*/ 15 h 98"/>
                <a:gd name="p0x11" fmla="*/ 47 w 11025"/>
                <a:gd name="p0y11" fmla="*/ 22 h 98"/>
                <a:gd name="p0x12" fmla="*/ 17 w 11025"/>
                <a:gd name="p0y12" fmla="*/ 36 h 98"/>
                <a:gd name="p0x13" fmla="*/ 0 w 11025"/>
                <a:gd name="p0y13" fmla="*/ 22 h 98"/>
                <a:gd name="p0x14" fmla="*/ 0 w 11025"/>
                <a:gd name="p0y14" fmla="*/ 22 h 98"/>
                <a:gd name="p0x15" fmla="*/ 35 w 11025"/>
                <a:gd name="p0y15" fmla="*/ 8 h 98"/>
                <a:gd name="p0x16" fmla="*/ 74 w 11025"/>
                <a:gd name="p0y16" fmla="*/ 0 h 98"/>
                <a:gd name="p0x17" fmla="*/ 114 w 11025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4"/>
              </p:custDataLst>
            </p:nvPr>
          </p:nvSpPr>
          <p:spPr>
            <a:xfrm>
              <a:off x="17886" y="8208"/>
              <a:ext cx="99" cy="496"/>
            </a:xfrm>
            <a:custGeom>
              <a:avLst/>
              <a:gdLst>
                <a:gd name="sw" fmla="*/ 1 w 98"/>
                <a:gd name="sh" fmla="*/ 1 h 496"/>
                <a:gd name="mins" fmla="min sw sh"/>
                <a:gd name="dsw" fmla="+- 0 sw mins"/>
                <a:gd name="dsh" fmla="+- 0 sh mins"/>
                <a:gd name="p0x0" fmla="*/ 98 w 98"/>
                <a:gd name="p0y0" fmla="*/ 212 h 496"/>
                <a:gd name="p0x1" fmla="*/ 98 w 98"/>
                <a:gd name="p0y1" fmla="*/ 284 h 496"/>
                <a:gd name="p0x2" fmla="*/ 98 w 98"/>
                <a:gd name="p0y2" fmla="*/ 366 h 496"/>
                <a:gd name="p0x3" fmla="*/ 64 w 98"/>
                <a:gd name="p0y3" fmla="*/ 441 h 496"/>
                <a:gd name="p0x4" fmla="*/ 10 w 98"/>
                <a:gd name="p0y4" fmla="*/ 496 h 496"/>
                <a:gd name="p0x5" fmla="*/ 0 w 98"/>
                <a:gd name="p0y5" fmla="*/ 485 h 496"/>
                <a:gd name="p0x6" fmla="*/ 51 w 98"/>
                <a:gd name="p0y6" fmla="*/ 434 h 496"/>
                <a:gd name="p0x7" fmla="*/ 83 w 98"/>
                <a:gd name="p0y7" fmla="*/ 362 h 496"/>
                <a:gd name="p0x8" fmla="*/ 83 w 98"/>
                <a:gd name="p0y8" fmla="*/ 284 h 496"/>
                <a:gd name="p0x9" fmla="*/ 83 w 98"/>
                <a:gd name="p0y9" fmla="*/ 212 h 496"/>
                <a:gd name="p0x10" fmla="*/ 83 w 98"/>
                <a:gd name="p0y10" fmla="*/ 133 h 496"/>
                <a:gd name="p0x11" fmla="*/ 51 w 98"/>
                <a:gd name="p0y11" fmla="*/ 62 h 496"/>
                <a:gd name="p0x12" fmla="*/ 0 w 98"/>
                <a:gd name="p0y12" fmla="*/ 10 h 496"/>
                <a:gd name="p0x13" fmla="*/ 10 w 98"/>
                <a:gd name="p0y13" fmla="*/ 0 h 496"/>
                <a:gd name="p0x14" fmla="*/ 64 w 98"/>
                <a:gd name="p0y14" fmla="*/ 54 h 496"/>
                <a:gd name="p0x15" fmla="*/ 98 w 98"/>
                <a:gd name="p0y15" fmla="*/ 129 h 496"/>
                <a:gd name="p0x16" fmla="*/ 98 w 98"/>
                <a:gd name="p0y16" fmla="*/ 212 h 4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5"/>
              </p:custDataLst>
            </p:nvPr>
          </p:nvSpPr>
          <p:spPr>
            <a:xfrm>
              <a:off x="6872" y="8694"/>
              <a:ext cx="11025" cy="98"/>
            </a:xfrm>
            <a:custGeom>
              <a:avLst/>
              <a:gdLst>
                <a:gd name="sw" fmla="*/ 1 w 11025"/>
                <a:gd name="sh" fmla="*/ 1 h 98"/>
                <a:gd name="mins" fmla="min sw sh"/>
                <a:gd name="dsw" fmla="+- 0 sw mins"/>
                <a:gd name="dsh" fmla="+- 0 sh mins"/>
                <a:gd name="p0x0" fmla="*/ 10812 w 11025"/>
                <a:gd name="p0y0" fmla="*/ 98 h 98"/>
                <a:gd name="p0x1" fmla="*/ 114 w 11025"/>
                <a:gd name="p0y1" fmla="*/ 98 h 98"/>
                <a:gd name="p0x2" fmla="*/ 74 w 11025"/>
                <a:gd name="p0y2" fmla="*/ 98 h 98"/>
                <a:gd name="p0x3" fmla="*/ 35 w 11025"/>
                <a:gd name="p0y3" fmla="*/ 90 h 98"/>
                <a:gd name="p0x4" fmla="*/ 0 w 11025"/>
                <a:gd name="p0y4" fmla="*/ 75 h 98"/>
                <a:gd name="p0x5" fmla="*/ 17 w 11025"/>
                <a:gd name="p0y5" fmla="*/ 61 h 98"/>
                <a:gd name="p0x6" fmla="*/ 17 w 11025"/>
                <a:gd name="p0y6" fmla="*/ 61 h 98"/>
                <a:gd name="p0x7" fmla="*/ 47 w 11025"/>
                <a:gd name="p0y7" fmla="*/ 75 h 98"/>
                <a:gd name="p0x8" fmla="*/ 80 w 11025"/>
                <a:gd name="p0y8" fmla="*/ 83 h 98"/>
                <a:gd name="p0x9" fmla="*/ 114 w 11025"/>
                <a:gd name="p0y9" fmla="*/ 83 h 98"/>
                <a:gd name="p0x10" fmla="*/ 10812 w 11025"/>
                <a:gd name="p0y10" fmla="*/ 83 h 98"/>
                <a:gd name="p0x11" fmla="*/ 10891 w 11025"/>
                <a:gd name="p0y11" fmla="*/ 83 h 98"/>
                <a:gd name="p0x12" fmla="*/ 10962 w 11025"/>
                <a:gd name="p0y12" fmla="*/ 51 h 98"/>
                <a:gd name="p0x13" fmla="*/ 11014 w 11025"/>
                <a:gd name="p0y13" fmla="*/ 0 h 98"/>
                <a:gd name="p0x14" fmla="*/ 11025 w 11025"/>
                <a:gd name="p0y14" fmla="*/ 10 h 98"/>
                <a:gd name="p0x15" fmla="*/ 10970 w 11025"/>
                <a:gd name="p0y15" fmla="*/ 64 h 98"/>
                <a:gd name="p0x16" fmla="*/ 10895 w 11025"/>
                <a:gd name="p0y16" fmla="*/ 98 h 98"/>
                <a:gd name="p0x17" fmla="*/ 10812 w 11025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6"/>
              </p:custDataLst>
            </p:nvPr>
          </p:nvSpPr>
          <p:spPr>
            <a:xfrm>
              <a:off x="6686" y="8143"/>
              <a:ext cx="203" cy="626"/>
            </a:xfrm>
            <a:custGeom>
              <a:avLst/>
              <a:gdLst>
                <a:gd name="sw" fmla="*/ 1 w 202"/>
                <a:gd name="sh" fmla="*/ 1 h 626"/>
                <a:gd name="mins" fmla="min sw sh"/>
                <a:gd name="dsw" fmla="+- 0 sw mins"/>
                <a:gd name="dsh" fmla="+- 0 sh mins"/>
                <a:gd name="p0x0" fmla="*/ 0 w 202"/>
                <a:gd name="p0y0" fmla="*/ 349 h 626"/>
                <a:gd name="p0x1" fmla="*/ 0 w 202"/>
                <a:gd name="p0y1" fmla="*/ 277 h 626"/>
                <a:gd name="p0x2" fmla="*/ 0 w 202"/>
                <a:gd name="p0y2" fmla="*/ 152 h 626"/>
                <a:gd name="p0x3" fmla="*/ 76 w 202"/>
                <a:gd name="p0y3" fmla="*/ 45 h 626"/>
                <a:gd name="p0x4" fmla="*/ 185 w 202"/>
                <a:gd name="p0y4" fmla="*/ 0 h 626"/>
                <a:gd name="p0x5" fmla="*/ 202 w 202"/>
                <a:gd name="p0y5" fmla="*/ 13 h 626"/>
                <a:gd name="p0x6" fmla="*/ 202 w 202"/>
                <a:gd name="p0y6" fmla="*/ 13 h 626"/>
                <a:gd name="p0x7" fmla="*/ 109 w 202"/>
                <a:gd name="p0y7" fmla="*/ 56 h 626"/>
                <a:gd name="p0x8" fmla="*/ 45 w 202"/>
                <a:gd name="p0y8" fmla="*/ 158 h 626"/>
                <a:gd name="p0x9" fmla="*/ 45 w 202"/>
                <a:gd name="p0y9" fmla="*/ 277 h 626"/>
                <a:gd name="p0x10" fmla="*/ 45 w 202"/>
                <a:gd name="p0y10" fmla="*/ 349 h 626"/>
                <a:gd name="p0x11" fmla="*/ 45 w 202"/>
                <a:gd name="p0y11" fmla="*/ 467 h 626"/>
                <a:gd name="p0x12" fmla="*/ 109 w 202"/>
                <a:gd name="p0y12" fmla="*/ 569 h 626"/>
                <a:gd name="p0x13" fmla="*/ 202 w 202"/>
                <a:gd name="p0y13" fmla="*/ 612 h 626"/>
                <a:gd name="p0x14" fmla="*/ 185 w 202"/>
                <a:gd name="p0y14" fmla="*/ 626 h 626"/>
                <a:gd name="p0x15" fmla="*/ 185 w 202"/>
                <a:gd name="p0y15" fmla="*/ 626 h 626"/>
                <a:gd name="p0x16" fmla="*/ 76 w 202"/>
                <a:gd name="p0y16" fmla="*/ 581 h 626"/>
                <a:gd name="p0x17" fmla="*/ 0 w 202"/>
                <a:gd name="p0y17" fmla="*/ 474 h 626"/>
                <a:gd name="p0x18" fmla="*/ 0 w 202"/>
                <a:gd name="p0y18" fmla="*/ 349 h 62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任意多边形 75"/>
          <p:cNvSpPr/>
          <p:nvPr>
            <p:custDataLst>
              <p:tags r:id="rId67"/>
            </p:custDataLst>
          </p:nvPr>
        </p:nvSpPr>
        <p:spPr>
          <a:xfrm>
            <a:off x="4388485" y="5241925"/>
            <a:ext cx="534035" cy="255270"/>
          </a:xfrm>
          <a:custGeom>
            <a:avLst/>
            <a:gdLst>
              <a:gd name="sw" fmla="*/ 1 w 840"/>
              <a:gd name="sh" fmla="*/ 1 h 401"/>
              <a:gd name="mins" fmla="min sw sh"/>
              <a:gd name="dsw" fmla="+- 0 sw mins"/>
              <a:gd name="dsh" fmla="+- 0 sh mins"/>
              <a:gd name="p0x0" fmla="*/ 200 w 840"/>
              <a:gd name="p0y0" fmla="*/ 0 h 401"/>
              <a:gd name="p0x1" fmla="*/ 639 w 840"/>
              <a:gd name="p0y1" fmla="*/ 0 h 401"/>
              <a:gd name="p0x2" fmla="*/ 750 w 840"/>
              <a:gd name="p0y2" fmla="*/ 0 h 401"/>
              <a:gd name="p0x3" fmla="*/ 840 w 840"/>
              <a:gd name="p0y3" fmla="*/ 89 h 401"/>
              <a:gd name="p0x4" fmla="*/ 840 w 840"/>
              <a:gd name="p0y4" fmla="*/ 200 h 401"/>
              <a:gd name="p0x5" fmla="*/ 840 w 840"/>
              <a:gd name="p0y5" fmla="*/ 311 h 401"/>
              <a:gd name="p0x6" fmla="*/ 750 w 840"/>
              <a:gd name="p0y6" fmla="*/ 401 h 401"/>
              <a:gd name="p0x7" fmla="*/ 639 w 840"/>
              <a:gd name="p0y7" fmla="*/ 401 h 401"/>
              <a:gd name="p0x8" fmla="*/ 200 w 840"/>
              <a:gd name="p0y8" fmla="*/ 401 h 401"/>
              <a:gd name="p0x9" fmla="*/ 89 w 840"/>
              <a:gd name="p0y9" fmla="*/ 401 h 401"/>
              <a:gd name="p0x10" fmla="*/ 0 w 840"/>
              <a:gd name="p0y10" fmla="*/ 311 h 401"/>
              <a:gd name="p0x11" fmla="*/ 0 w 840"/>
              <a:gd name="p0y11" fmla="*/ 200 h 401"/>
              <a:gd name="p0x12" fmla="*/ 0 w 840"/>
              <a:gd name="p0y12" fmla="*/ 89 h 401"/>
              <a:gd name="p0x13" fmla="*/ 89 w 840"/>
              <a:gd name="p0y13" fmla="*/ 0 h 401"/>
              <a:gd name="p0x14" fmla="*/ 200 w 840"/>
              <a:gd name="p0y14" fmla="*/ 0 h 40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68"/>
            </p:custDataLst>
          </p:nvPr>
        </p:nvSpPr>
        <p:spPr>
          <a:xfrm>
            <a:off x="4503391" y="5258581"/>
            <a:ext cx="457276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8000"/>
              </a:lnSpc>
            </a:pPr>
            <a:r>
              <a:rPr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政商</a:t>
            </a:r>
            <a:endParaRPr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文本框 77"/>
          <p:cNvSpPr txBox="1"/>
          <p:nvPr>
            <p:custDataLst>
              <p:tags r:id="rId69"/>
            </p:custDataLst>
          </p:nvPr>
        </p:nvSpPr>
        <p:spPr>
          <a:xfrm>
            <a:off x="4998768" y="5236654"/>
            <a:ext cx="952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亲清有度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4" name="组合 93"/>
          <p:cNvGrpSpPr/>
          <p:nvPr/>
        </p:nvGrpSpPr>
        <p:grpSpPr>
          <a:xfrm>
            <a:off x="4245610" y="5886450"/>
            <a:ext cx="7174230" cy="389890"/>
            <a:chOff x="6686" y="9270"/>
            <a:chExt cx="11298" cy="614"/>
          </a:xfrm>
        </p:grpSpPr>
        <p:sp>
          <p:nvSpPr>
            <p:cNvPr id="79" name="任意多边形 78"/>
            <p:cNvSpPr/>
            <p:nvPr>
              <p:custDataLst>
                <p:tags r:id="rId70"/>
              </p:custDataLst>
            </p:nvPr>
          </p:nvSpPr>
          <p:spPr>
            <a:xfrm>
              <a:off x="6686" y="9270"/>
              <a:ext cx="11299" cy="615"/>
            </a:xfrm>
            <a:custGeom>
              <a:avLst/>
              <a:gdLst>
                <a:gd name="sw" fmla="*/ 1 w 11298"/>
                <a:gd name="sh" fmla="*/ 1 h 615"/>
                <a:gd name="mins" fmla="min sw sh"/>
                <a:gd name="dsw" fmla="+- 0 sw mins"/>
                <a:gd name="dsh" fmla="+- 0 sh mins"/>
                <a:gd name="p0x0" fmla="*/ 0 w 11298"/>
                <a:gd name="p0y0" fmla="*/ 0 h 615"/>
                <a:gd name="p0x1" fmla="*/ 11298 w 11298"/>
                <a:gd name="p0y1" fmla="*/ 0 h 615"/>
                <a:gd name="p0x2" fmla="*/ 11298 w 11298"/>
                <a:gd name="p0y2" fmla="*/ 615 h 615"/>
                <a:gd name="p0x3" fmla="*/ 0 w 11298"/>
                <a:gd name="p0y3" fmla="*/ 615 h 615"/>
                <a:gd name="p0x4" fmla="*/ 0 w 11298"/>
                <a:gd name="p0y4" fmla="*/ 0 h 6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71"/>
              </p:custDataLst>
            </p:nvPr>
          </p:nvSpPr>
          <p:spPr>
            <a:xfrm>
              <a:off x="6686" y="9270"/>
              <a:ext cx="11299" cy="15"/>
            </a:xfrm>
            <a:custGeom>
              <a:avLst/>
              <a:gdLst>
                <a:gd name="sw" fmla="*/ 1 w 11298"/>
                <a:gd name="sh" fmla="*/ 1 h 15"/>
                <a:gd name="mins" fmla="min sw sh"/>
                <a:gd name="dsw" fmla="+- 0 sw mins"/>
                <a:gd name="dsh" fmla="+- 0 sh mins"/>
                <a:gd name="p0x0" fmla="*/ 0 w 11298"/>
                <a:gd name="p0y0" fmla="*/ 0 h 15"/>
                <a:gd name="p0x1" fmla="*/ 11298 w 11298"/>
                <a:gd name="p0y1" fmla="*/ 0 h 15"/>
                <a:gd name="p0x2" fmla="*/ 11298 w 11298"/>
                <a:gd name="p0y2" fmla="*/ 15 h 15"/>
                <a:gd name="p0x3" fmla="*/ 0 w 11298"/>
                <a:gd name="p0y3" fmla="*/ 15 h 15"/>
                <a:gd name="p0x4" fmla="*/ 0 w 11298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2" name="任意多边形 81"/>
          <p:cNvSpPr/>
          <p:nvPr>
            <p:custDataLst>
              <p:tags r:id="rId72"/>
            </p:custDataLst>
          </p:nvPr>
        </p:nvSpPr>
        <p:spPr>
          <a:xfrm>
            <a:off x="4245610" y="601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3" name="图片 82"/>
          <p:cNvPicPr>
            <a:picLocks noChangeAspect="1"/>
          </p:cNvPicPr>
          <p:nvPr>
            <p:custDataLst>
              <p:tags r:id="rId73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4302760" y="6067425"/>
            <a:ext cx="152400" cy="152400"/>
          </a:xfrm>
          <a:prstGeom prst="rect">
            <a:avLst/>
          </a:prstGeom>
        </p:spPr>
      </p:pic>
      <p:sp>
        <p:nvSpPr>
          <p:cNvPr id="85" name="文本框 84"/>
          <p:cNvSpPr txBox="1"/>
          <p:nvPr>
            <p:custDataLst>
              <p:tags r:id="rId76"/>
            </p:custDataLst>
          </p:nvPr>
        </p:nvSpPr>
        <p:spPr>
          <a:xfrm>
            <a:off x="4589116" y="6007446"/>
            <a:ext cx="6343945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1000"/>
              </a:lnSpc>
            </a:pPr>
            <a:r>
              <a:rPr sz="13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朋友圈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可以有烟火气，不能有利益交换；</a:t>
            </a:r>
            <a:r>
              <a:rPr sz="1350" b="1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</a:rPr>
              <a:t>生活圈</a:t>
            </a: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可以有人情味，不能失去原则味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idx="16385"/>
            <p:custDataLst>
              <p:tags r:id="rId2"/>
            </p:custDataLst>
          </p:nvPr>
        </p:nvSpPr>
        <p:spPr>
          <a:xfrm>
            <a:off x="4387215" y="2909570"/>
            <a:ext cx="4331970" cy="1783715"/>
          </a:xfrm>
        </p:spPr>
        <p:txBody>
          <a:bodyPr>
            <a:normAutofit/>
          </a:bodyPr>
          <a:lstStyle/>
          <a:p>
            <a:pPr algn="ctr"/>
            <a:r>
              <a:rPr lang="zh-CN" altLang="en-US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四、责任见真章</a:t>
            </a:r>
            <a:endParaRPr lang="zh-CN" altLang="en-US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责任落实到人处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3390265" y="133604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3695624" y="1192501"/>
            <a:ext cx="4800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ct val="104000"/>
              </a:lnSpc>
            </a:pPr>
            <a:r>
              <a:rPr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组织多提醒一句，干部就可能少走一步弯路。</a:t>
            </a:r>
            <a:endParaRPr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8496300" y="1336040"/>
            <a:ext cx="304800" cy="28575"/>
          </a:xfrm>
          <a:custGeom>
            <a:avLst/>
            <a:gdLst>
              <a:gd name="sw" fmla="*/ 1 w 480"/>
              <a:gd name="sh" fmla="*/ 1 h 45"/>
              <a:gd name="mins" fmla="min sw sh"/>
              <a:gd name="dsw" fmla="+- 0 sw mins"/>
              <a:gd name="dsh" fmla="+- 0 sh mins"/>
              <a:gd name="p0x0" fmla="*/ 22 w 480"/>
              <a:gd name="p0y0" fmla="*/ 0 h 45"/>
              <a:gd name="p0x1" fmla="*/ 457 w 480"/>
              <a:gd name="p0y1" fmla="*/ 0 h 45"/>
              <a:gd name="p0x2" fmla="*/ 469 w 480"/>
              <a:gd name="p0y2" fmla="*/ 0 h 45"/>
              <a:gd name="p0x3" fmla="*/ 480 w 480"/>
              <a:gd name="p0y3" fmla="*/ 10 h 45"/>
              <a:gd name="p0x4" fmla="*/ 480 w 480"/>
              <a:gd name="p0y4" fmla="*/ 22 h 45"/>
              <a:gd name="p0x5" fmla="*/ 480 w 480"/>
              <a:gd name="p0y5" fmla="*/ 34 h 45"/>
              <a:gd name="p0x6" fmla="*/ 469 w 480"/>
              <a:gd name="p0y6" fmla="*/ 45 h 45"/>
              <a:gd name="p0x7" fmla="*/ 457 w 480"/>
              <a:gd name="p0y7" fmla="*/ 45 h 45"/>
              <a:gd name="p0x8" fmla="*/ 22 w 480"/>
              <a:gd name="p0y8" fmla="*/ 45 h 45"/>
              <a:gd name="p0x9" fmla="*/ 10 w 480"/>
              <a:gd name="p0y9" fmla="*/ 45 h 45"/>
              <a:gd name="p0x10" fmla="*/ 0 w 480"/>
              <a:gd name="p0y10" fmla="*/ 34 h 45"/>
              <a:gd name="p0x11" fmla="*/ 0 w 480"/>
              <a:gd name="p0y11" fmla="*/ 22 h 45"/>
              <a:gd name="p0x12" fmla="*/ 0 w 480"/>
              <a:gd name="p0y12" fmla="*/ 10 h 45"/>
              <a:gd name="p0x13" fmla="*/ 10 w 480"/>
              <a:gd name="p0y13" fmla="*/ 0 h 45"/>
              <a:gd name="p0x14" fmla="*/ 22 w 48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任意多边形 48"/>
          <p:cNvSpPr/>
          <p:nvPr>
            <p:custDataLst>
              <p:tags r:id="rId5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任意多边形 49"/>
          <p:cNvSpPr/>
          <p:nvPr>
            <p:custDataLst>
              <p:tags r:id="rId6"/>
            </p:custDataLst>
          </p:nvPr>
        </p:nvSpPr>
        <p:spPr>
          <a:xfrm>
            <a:off x="723900" y="6112510"/>
            <a:ext cx="38100" cy="236855"/>
          </a:xfrm>
          <a:custGeom>
            <a:avLst/>
            <a:gdLst>
              <a:gd name="sw" fmla="*/ 1 w 60"/>
              <a:gd name="sh" fmla="*/ 1 h 373"/>
              <a:gd name="mins" fmla="min sw sh"/>
              <a:gd name="dsw" fmla="+- 0 sw mins"/>
              <a:gd name="dsh" fmla="+- 0 sh mins"/>
              <a:gd name="p0x0" fmla="*/ 30 w 60"/>
              <a:gd name="p0y0" fmla="*/ 0 h 373"/>
              <a:gd name="p0x1" fmla="*/ 46 w 60"/>
              <a:gd name="p0y1" fmla="*/ 0 h 373"/>
              <a:gd name="p0x2" fmla="*/ 60 w 60"/>
              <a:gd name="p0y2" fmla="*/ 13 h 373"/>
              <a:gd name="p0x3" fmla="*/ 60 w 60"/>
              <a:gd name="p0y3" fmla="*/ 30 h 373"/>
              <a:gd name="p0x4" fmla="*/ 60 w 60"/>
              <a:gd name="p0y4" fmla="*/ 343 h 373"/>
              <a:gd name="p0x5" fmla="*/ 60 w 60"/>
              <a:gd name="p0y5" fmla="*/ 360 h 373"/>
              <a:gd name="p0x6" fmla="*/ 46 w 60"/>
              <a:gd name="p0y6" fmla="*/ 373 h 373"/>
              <a:gd name="p0x7" fmla="*/ 30 w 60"/>
              <a:gd name="p0y7" fmla="*/ 373 h 373"/>
              <a:gd name="p0x8" fmla="*/ 13 w 60"/>
              <a:gd name="p0y8" fmla="*/ 373 h 373"/>
              <a:gd name="p0x9" fmla="*/ 0 w 60"/>
              <a:gd name="p0y9" fmla="*/ 360 h 373"/>
              <a:gd name="p0x10" fmla="*/ 0 w 60"/>
              <a:gd name="p0y10" fmla="*/ 343 h 373"/>
              <a:gd name="p0x11" fmla="*/ 0 w 60"/>
              <a:gd name="p0y11" fmla="*/ 30 h 373"/>
              <a:gd name="p0x12" fmla="*/ 0 w 60"/>
              <a:gd name="p0y12" fmla="*/ 13 h 373"/>
              <a:gd name="p0x13" fmla="*/ 13 w 60"/>
              <a:gd name="p0y13" fmla="*/ 0 h 373"/>
              <a:gd name="p0x14" fmla="*/ 30 w 60"/>
              <a:gd name="p0y14" fmla="*/ 0 h 37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7"/>
            </p:custDataLst>
          </p:nvPr>
        </p:nvSpPr>
        <p:spPr>
          <a:xfrm>
            <a:off x="876300" y="6044593"/>
            <a:ext cx="7086829" cy="3686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5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抓作风最忌</a:t>
            </a:r>
            <a:r>
              <a:rPr b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一阵风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：对苗头性、倾向性问题及时指出、及时纠正。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8"/>
            </p:custDataLst>
          </p:nvPr>
        </p:nvSpPr>
        <p:spPr>
          <a:xfrm>
            <a:off x="57594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00 w 8535"/>
              <a:gd name="p0y0" fmla="*/ 0 h 6176"/>
              <a:gd name="p0x1" fmla="*/ 8235 w 8535"/>
              <a:gd name="p0y1" fmla="*/ 0 h 6176"/>
              <a:gd name="p0x2" fmla="*/ 8400 w 8535"/>
              <a:gd name="p0y2" fmla="*/ 0 h 6176"/>
              <a:gd name="p0x3" fmla="*/ 8535 w 8535"/>
              <a:gd name="p0y3" fmla="*/ 134 h 6176"/>
              <a:gd name="p0x4" fmla="*/ 8535 w 8535"/>
              <a:gd name="p0y4" fmla="*/ 300 h 6176"/>
              <a:gd name="p0x5" fmla="*/ 8535 w 8535"/>
              <a:gd name="p0y5" fmla="*/ 5876 h 6176"/>
              <a:gd name="p0x6" fmla="*/ 8535 w 8535"/>
              <a:gd name="p0y6" fmla="*/ 6042 h 6176"/>
              <a:gd name="p0x7" fmla="*/ 8400 w 8535"/>
              <a:gd name="p0y7" fmla="*/ 6176 h 6176"/>
              <a:gd name="p0x8" fmla="*/ 8235 w 8535"/>
              <a:gd name="p0y8" fmla="*/ 6176 h 6176"/>
              <a:gd name="p0x9" fmla="*/ 300 w 8535"/>
              <a:gd name="p0y9" fmla="*/ 6176 h 6176"/>
              <a:gd name="p0x10" fmla="*/ 134 w 8535"/>
              <a:gd name="p0y10" fmla="*/ 6176 h 6176"/>
              <a:gd name="p0x11" fmla="*/ 0 w 8535"/>
              <a:gd name="p0y11" fmla="*/ 6042 h 6176"/>
              <a:gd name="p0x12" fmla="*/ 0 w 8535"/>
              <a:gd name="p0y12" fmla="*/ 5876 h 6176"/>
              <a:gd name="p0x13" fmla="*/ 0 w 8535"/>
              <a:gd name="p0y13" fmla="*/ 300 h 6176"/>
              <a:gd name="p0x14" fmla="*/ 0 w 8535"/>
              <a:gd name="p0y14" fmla="*/ 134 h 6176"/>
              <a:gd name="p0x15" fmla="*/ 134 w 8535"/>
              <a:gd name="p0y15" fmla="*/ 0 h 6176"/>
              <a:gd name="p0x16" fmla="*/ 300 w 853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771525" y="2025015"/>
            <a:ext cx="5029200" cy="428625"/>
            <a:chOff x="1215" y="3189"/>
            <a:chExt cx="7920" cy="675"/>
          </a:xfrm>
        </p:grpSpPr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1215" y="3189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1215" y="3834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20580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28675" y="2115185"/>
            <a:ext cx="152400" cy="15240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5"/>
            </p:custDataLst>
          </p:nvPr>
        </p:nvSpPr>
        <p:spPr>
          <a:xfrm>
            <a:off x="1152525" y="20088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主体责任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775970" y="2867025"/>
            <a:ext cx="5019675" cy="542925"/>
          </a:xfrm>
          <a:custGeom>
            <a:avLst/>
            <a:gdLst>
              <a:gd name="sw" fmla="*/ 1 w 7905"/>
              <a:gd name="sh" fmla="*/ 1 h 855"/>
              <a:gd name="mins" fmla="min sw sh"/>
              <a:gd name="dsw" fmla="+- 0 sw mins"/>
              <a:gd name="dsh" fmla="+- 0 sh mins"/>
              <a:gd name="p0x0" fmla="*/ 180 w 7905"/>
              <a:gd name="p0y0" fmla="*/ 0 h 855"/>
              <a:gd name="p0x1" fmla="*/ 7725 w 7905"/>
              <a:gd name="p0y1" fmla="*/ 0 h 855"/>
              <a:gd name="p0x2" fmla="*/ 7824 w 7905"/>
              <a:gd name="p0y2" fmla="*/ 0 h 855"/>
              <a:gd name="p0x3" fmla="*/ 7905 w 7905"/>
              <a:gd name="p0y3" fmla="*/ 80 h 855"/>
              <a:gd name="p0x4" fmla="*/ 7905 w 7905"/>
              <a:gd name="p0y4" fmla="*/ 180 h 855"/>
              <a:gd name="p0x5" fmla="*/ 7905 w 7905"/>
              <a:gd name="p0y5" fmla="*/ 675 h 855"/>
              <a:gd name="p0x6" fmla="*/ 7905 w 7905"/>
              <a:gd name="p0y6" fmla="*/ 774 h 855"/>
              <a:gd name="p0x7" fmla="*/ 7824 w 7905"/>
              <a:gd name="p0y7" fmla="*/ 855 h 855"/>
              <a:gd name="p0x8" fmla="*/ 7725 w 7905"/>
              <a:gd name="p0y8" fmla="*/ 855 h 855"/>
              <a:gd name="p0x9" fmla="*/ 180 w 7905"/>
              <a:gd name="p0y9" fmla="*/ 855 h 855"/>
              <a:gd name="p0x10" fmla="*/ 80 w 7905"/>
              <a:gd name="p0y10" fmla="*/ 855 h 855"/>
              <a:gd name="p0x11" fmla="*/ 0 w 7905"/>
              <a:gd name="p0y11" fmla="*/ 774 h 855"/>
              <a:gd name="p0x12" fmla="*/ 0 w 7905"/>
              <a:gd name="p0y12" fmla="*/ 675 h 855"/>
              <a:gd name="p0x13" fmla="*/ 0 w 7905"/>
              <a:gd name="p0y13" fmla="*/ 180 h 855"/>
              <a:gd name="p0x14" fmla="*/ 0 w 7905"/>
              <a:gd name="p0y14" fmla="*/ 80 h 855"/>
              <a:gd name="p0x15" fmla="*/ 80 w 7905"/>
              <a:gd name="p0y15" fmla="*/ 0 h 855"/>
              <a:gd name="p0x16" fmla="*/ 180 w 7905"/>
              <a:gd name="p0y16" fmla="*/ 0 h 85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895350" y="2972248"/>
            <a:ext cx="4781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各级党组织履行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全面从严治党</a:t>
            </a: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主体责任</a:t>
            </a:r>
            <a:endParaRPr sz="150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8"/>
            </p:custDataLst>
          </p:nvPr>
        </p:nvSpPr>
        <p:spPr>
          <a:xfrm>
            <a:off x="775970" y="3790315"/>
            <a:ext cx="5019675" cy="542925"/>
          </a:xfrm>
          <a:custGeom>
            <a:avLst/>
            <a:gdLst>
              <a:gd name="sw" fmla="*/ 1 w 7905"/>
              <a:gd name="sh" fmla="*/ 1 h 855"/>
              <a:gd name="mins" fmla="min sw sh"/>
              <a:gd name="dsw" fmla="+- 0 sw mins"/>
              <a:gd name="dsh" fmla="+- 0 sh mins"/>
              <a:gd name="p0x0" fmla="*/ 180 w 7905"/>
              <a:gd name="p0y0" fmla="*/ 0 h 855"/>
              <a:gd name="p0x1" fmla="*/ 7725 w 7905"/>
              <a:gd name="p0y1" fmla="*/ 0 h 855"/>
              <a:gd name="p0x2" fmla="*/ 7824 w 7905"/>
              <a:gd name="p0y2" fmla="*/ 0 h 855"/>
              <a:gd name="p0x3" fmla="*/ 7905 w 7905"/>
              <a:gd name="p0y3" fmla="*/ 80 h 855"/>
              <a:gd name="p0x4" fmla="*/ 7905 w 7905"/>
              <a:gd name="p0y4" fmla="*/ 180 h 855"/>
              <a:gd name="p0x5" fmla="*/ 7905 w 7905"/>
              <a:gd name="p0y5" fmla="*/ 675 h 855"/>
              <a:gd name="p0x6" fmla="*/ 7905 w 7905"/>
              <a:gd name="p0y6" fmla="*/ 774 h 855"/>
              <a:gd name="p0x7" fmla="*/ 7824 w 7905"/>
              <a:gd name="p0y7" fmla="*/ 855 h 855"/>
              <a:gd name="p0x8" fmla="*/ 7725 w 7905"/>
              <a:gd name="p0y8" fmla="*/ 855 h 855"/>
              <a:gd name="p0x9" fmla="*/ 180 w 7905"/>
              <a:gd name="p0y9" fmla="*/ 855 h 855"/>
              <a:gd name="p0x10" fmla="*/ 80 w 7905"/>
              <a:gd name="p0y10" fmla="*/ 855 h 855"/>
              <a:gd name="p0x11" fmla="*/ 0 w 7905"/>
              <a:gd name="p0y11" fmla="*/ 774 h 855"/>
              <a:gd name="p0x12" fmla="*/ 0 w 7905"/>
              <a:gd name="p0y12" fmla="*/ 675 h 855"/>
              <a:gd name="p0x13" fmla="*/ 0 w 7905"/>
              <a:gd name="p0y13" fmla="*/ 180 h 855"/>
              <a:gd name="p0x14" fmla="*/ 0 w 7905"/>
              <a:gd name="p0y14" fmla="*/ 80 h 855"/>
              <a:gd name="p0x15" fmla="*/ 80 w 7905"/>
              <a:gd name="p0y15" fmla="*/ 0 h 855"/>
              <a:gd name="p0x16" fmla="*/ 180 w 7905"/>
              <a:gd name="p0y16" fmla="*/ 0 h 85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895350" y="3895658"/>
            <a:ext cx="323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主要负责同志履行好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第一责任人职责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0"/>
            </p:custDataLst>
          </p:nvPr>
        </p:nvSpPr>
        <p:spPr>
          <a:xfrm>
            <a:off x="775970" y="4714240"/>
            <a:ext cx="5019675" cy="542925"/>
          </a:xfrm>
          <a:custGeom>
            <a:avLst/>
            <a:gdLst>
              <a:gd name="sw" fmla="*/ 1 w 7905"/>
              <a:gd name="sh" fmla="*/ 1 h 855"/>
              <a:gd name="mins" fmla="min sw sh"/>
              <a:gd name="dsw" fmla="+- 0 sw mins"/>
              <a:gd name="dsh" fmla="+- 0 sh mins"/>
              <a:gd name="p0x0" fmla="*/ 180 w 7905"/>
              <a:gd name="p0y0" fmla="*/ 0 h 855"/>
              <a:gd name="p0x1" fmla="*/ 7725 w 7905"/>
              <a:gd name="p0y1" fmla="*/ 0 h 855"/>
              <a:gd name="p0x2" fmla="*/ 7824 w 7905"/>
              <a:gd name="p0y2" fmla="*/ 0 h 855"/>
              <a:gd name="p0x3" fmla="*/ 7905 w 7905"/>
              <a:gd name="p0y3" fmla="*/ 80 h 855"/>
              <a:gd name="p0x4" fmla="*/ 7905 w 7905"/>
              <a:gd name="p0y4" fmla="*/ 180 h 855"/>
              <a:gd name="p0x5" fmla="*/ 7905 w 7905"/>
              <a:gd name="p0y5" fmla="*/ 675 h 855"/>
              <a:gd name="p0x6" fmla="*/ 7905 w 7905"/>
              <a:gd name="p0y6" fmla="*/ 774 h 855"/>
              <a:gd name="p0x7" fmla="*/ 7824 w 7905"/>
              <a:gd name="p0y7" fmla="*/ 855 h 855"/>
              <a:gd name="p0x8" fmla="*/ 7725 w 7905"/>
              <a:gd name="p0y8" fmla="*/ 855 h 855"/>
              <a:gd name="p0x9" fmla="*/ 180 w 7905"/>
              <a:gd name="p0y9" fmla="*/ 855 h 855"/>
              <a:gd name="p0x10" fmla="*/ 80 w 7905"/>
              <a:gd name="p0y10" fmla="*/ 855 h 855"/>
              <a:gd name="p0x11" fmla="*/ 0 w 7905"/>
              <a:gd name="p0y11" fmla="*/ 774 h 855"/>
              <a:gd name="p0x12" fmla="*/ 0 w 7905"/>
              <a:gd name="p0y12" fmla="*/ 675 h 855"/>
              <a:gd name="p0x13" fmla="*/ 0 w 7905"/>
              <a:gd name="p0y13" fmla="*/ 180 h 855"/>
              <a:gd name="p0x14" fmla="*/ 0 w 7905"/>
              <a:gd name="p0y14" fmla="*/ 80 h 855"/>
              <a:gd name="p0x15" fmla="*/ 80 w 7905"/>
              <a:gd name="p0y15" fmla="*/ 0 h 855"/>
              <a:gd name="p0x16" fmla="*/ 180 w 7905"/>
              <a:gd name="p0y16" fmla="*/ 0 h 85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1"/>
            </p:custDataLst>
          </p:nvPr>
        </p:nvSpPr>
        <p:spPr>
          <a:xfrm>
            <a:off x="895350" y="4819059"/>
            <a:ext cx="2476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班子成员认真落实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一岗双责</a:t>
            </a:r>
            <a:endParaRPr sz="150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2"/>
            </p:custDataLst>
          </p:nvPr>
        </p:nvSpPr>
        <p:spPr>
          <a:xfrm>
            <a:off x="6195695" y="1829435"/>
            <a:ext cx="5419725" cy="3922395"/>
          </a:xfrm>
          <a:custGeom>
            <a:avLst/>
            <a:gdLst>
              <a:gd name="sw" fmla="*/ 1 w 8535"/>
              <a:gd name="sh" fmla="*/ 1 h 6176"/>
              <a:gd name="mins" fmla="min sw sh"/>
              <a:gd name="dsw" fmla="+- 0 sw mins"/>
              <a:gd name="dsh" fmla="+- 0 sh mins"/>
              <a:gd name="p0x0" fmla="*/ 300 w 8535"/>
              <a:gd name="p0y0" fmla="*/ 0 h 6176"/>
              <a:gd name="p0x1" fmla="*/ 8235 w 8535"/>
              <a:gd name="p0y1" fmla="*/ 0 h 6176"/>
              <a:gd name="p0x2" fmla="*/ 8400 w 8535"/>
              <a:gd name="p0y2" fmla="*/ 0 h 6176"/>
              <a:gd name="p0x3" fmla="*/ 8535 w 8535"/>
              <a:gd name="p0y3" fmla="*/ 134 h 6176"/>
              <a:gd name="p0x4" fmla="*/ 8535 w 8535"/>
              <a:gd name="p0y4" fmla="*/ 300 h 6176"/>
              <a:gd name="p0x5" fmla="*/ 8535 w 8535"/>
              <a:gd name="p0y5" fmla="*/ 5876 h 6176"/>
              <a:gd name="p0x6" fmla="*/ 8535 w 8535"/>
              <a:gd name="p0y6" fmla="*/ 6042 h 6176"/>
              <a:gd name="p0x7" fmla="*/ 8400 w 8535"/>
              <a:gd name="p0y7" fmla="*/ 6176 h 6176"/>
              <a:gd name="p0x8" fmla="*/ 8235 w 8535"/>
              <a:gd name="p0y8" fmla="*/ 6176 h 6176"/>
              <a:gd name="p0x9" fmla="*/ 300 w 8535"/>
              <a:gd name="p0y9" fmla="*/ 6176 h 6176"/>
              <a:gd name="p0x10" fmla="*/ 134 w 8535"/>
              <a:gd name="p0y10" fmla="*/ 6176 h 6176"/>
              <a:gd name="p0x11" fmla="*/ 0 w 8535"/>
              <a:gd name="p0y11" fmla="*/ 6042 h 6176"/>
              <a:gd name="p0x12" fmla="*/ 0 w 8535"/>
              <a:gd name="p0y12" fmla="*/ 5876 h 6176"/>
              <a:gd name="p0x13" fmla="*/ 0 w 8535"/>
              <a:gd name="p0y13" fmla="*/ 300 h 6176"/>
              <a:gd name="p0x14" fmla="*/ 0 w 8535"/>
              <a:gd name="p0y14" fmla="*/ 134 h 6176"/>
              <a:gd name="p0x15" fmla="*/ 134 w 8535"/>
              <a:gd name="p0y15" fmla="*/ 0 h 6176"/>
              <a:gd name="p0x16" fmla="*/ 300 w 853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6391275" y="2025015"/>
            <a:ext cx="5029200" cy="428625"/>
            <a:chOff x="10065" y="3189"/>
            <a:chExt cx="7920" cy="675"/>
          </a:xfrm>
        </p:grpSpPr>
        <p:sp>
          <p:nvSpPr>
            <p:cNvPr id="22" name="任意多边形 21"/>
            <p:cNvSpPr/>
            <p:nvPr>
              <p:custDataLst>
                <p:tags r:id="rId23"/>
              </p:custDataLst>
            </p:nvPr>
          </p:nvSpPr>
          <p:spPr>
            <a:xfrm>
              <a:off x="10065" y="3189"/>
              <a:ext cx="7920" cy="675"/>
            </a:xfrm>
            <a:custGeom>
              <a:avLst/>
              <a:gdLst>
                <a:gd name="sw" fmla="*/ 1 w 7920"/>
                <a:gd name="sh" fmla="*/ 1 h 675"/>
                <a:gd name="mins" fmla="min sw sh"/>
                <a:gd name="dsw" fmla="+- 0 sw mins"/>
                <a:gd name="dsh" fmla="+- 0 sh mins"/>
                <a:gd name="p0x0" fmla="*/ 0 w 7920"/>
                <a:gd name="p0y0" fmla="*/ 0 h 675"/>
                <a:gd name="p0x1" fmla="*/ 7920 w 7920"/>
                <a:gd name="p0y1" fmla="*/ 0 h 675"/>
                <a:gd name="p0x2" fmla="*/ 7920 w 7920"/>
                <a:gd name="p0y2" fmla="*/ 675 h 675"/>
                <a:gd name="p0x3" fmla="*/ 0 w 7920"/>
                <a:gd name="p0y3" fmla="*/ 675 h 675"/>
                <a:gd name="p0x4" fmla="*/ 0 w 7920"/>
                <a:gd name="p0y4" fmla="*/ 0 h 67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4"/>
              </p:custDataLst>
            </p:nvPr>
          </p:nvSpPr>
          <p:spPr>
            <a:xfrm>
              <a:off x="10065" y="3834"/>
              <a:ext cx="7920" cy="30"/>
            </a:xfrm>
            <a:custGeom>
              <a:avLst/>
              <a:gdLst>
                <a:gd name="sw" fmla="*/ 1 w 7920"/>
                <a:gd name="sh" fmla="*/ 1 h 30"/>
                <a:gd name="mins" fmla="min sw sh"/>
                <a:gd name="dsw" fmla="+- 0 sw mins"/>
                <a:gd name="dsh" fmla="+- 0 sh mins"/>
                <a:gd name="p0x0" fmla="*/ 7920 w 7920"/>
                <a:gd name="p0y0" fmla="*/ 30 h 30"/>
                <a:gd name="p0x1" fmla="*/ 0 w 7920"/>
                <a:gd name="p0y1" fmla="*/ 30 h 30"/>
                <a:gd name="p0x2" fmla="*/ 0 w 7920"/>
                <a:gd name="p0y2" fmla="*/ 0 h 30"/>
                <a:gd name="p0x3" fmla="*/ 7920 w 7920"/>
                <a:gd name="p0y3" fmla="*/ 0 h 30"/>
                <a:gd name="p0x4" fmla="*/ 7920 w 7920"/>
                <a:gd name="p0y4" fmla="*/ 30 h 3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任意多边形 24"/>
          <p:cNvSpPr/>
          <p:nvPr>
            <p:custDataLst>
              <p:tags r:id="rId25"/>
            </p:custDataLst>
          </p:nvPr>
        </p:nvSpPr>
        <p:spPr>
          <a:xfrm>
            <a:off x="6391275" y="205803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3333" b="-3333"/>
          <a:stretch>
            <a:fillRect/>
          </a:stretch>
        </p:blipFill>
        <p:spPr>
          <a:xfrm>
            <a:off x="6448425" y="2115185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9"/>
            </p:custDataLst>
          </p:nvPr>
        </p:nvSpPr>
        <p:spPr>
          <a:xfrm>
            <a:off x="6772275" y="200884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重点岗位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0"/>
            </p:custDataLst>
          </p:nvPr>
        </p:nvSpPr>
        <p:spPr>
          <a:xfrm>
            <a:off x="6395720" y="2721610"/>
            <a:ext cx="5019675" cy="834390"/>
          </a:xfrm>
          <a:custGeom>
            <a:avLst/>
            <a:gdLst>
              <a:gd name="sw" fmla="*/ 1 w 7905"/>
              <a:gd name="sh" fmla="*/ 1 h 1313"/>
              <a:gd name="mins" fmla="min sw sh"/>
              <a:gd name="dsw" fmla="+- 0 sw mins"/>
              <a:gd name="dsh" fmla="+- 0 sh mins"/>
              <a:gd name="p0x0" fmla="*/ 180 w 7905"/>
              <a:gd name="p0y0" fmla="*/ 0 h 1313"/>
              <a:gd name="p0x1" fmla="*/ 7725 w 7905"/>
              <a:gd name="p0y1" fmla="*/ 0 h 1313"/>
              <a:gd name="p0x2" fmla="*/ 7824 w 7905"/>
              <a:gd name="p0y2" fmla="*/ 0 h 1313"/>
              <a:gd name="p0x3" fmla="*/ 7905 w 7905"/>
              <a:gd name="p0y3" fmla="*/ 80 h 1313"/>
              <a:gd name="p0x4" fmla="*/ 7905 w 7905"/>
              <a:gd name="p0y4" fmla="*/ 180 h 1313"/>
              <a:gd name="p0x5" fmla="*/ 7905 w 7905"/>
              <a:gd name="p0y5" fmla="*/ 1133 h 1313"/>
              <a:gd name="p0x6" fmla="*/ 7905 w 7905"/>
              <a:gd name="p0y6" fmla="*/ 1233 h 1313"/>
              <a:gd name="p0x7" fmla="*/ 7824 w 7905"/>
              <a:gd name="p0y7" fmla="*/ 1313 h 1313"/>
              <a:gd name="p0x8" fmla="*/ 7725 w 7905"/>
              <a:gd name="p0y8" fmla="*/ 1313 h 1313"/>
              <a:gd name="p0x9" fmla="*/ 180 w 7905"/>
              <a:gd name="p0y9" fmla="*/ 1313 h 1313"/>
              <a:gd name="p0x10" fmla="*/ 80 w 7905"/>
              <a:gd name="p0y10" fmla="*/ 1313 h 1313"/>
              <a:gd name="p0x11" fmla="*/ 0 w 7905"/>
              <a:gd name="p0y11" fmla="*/ 1233 h 1313"/>
              <a:gd name="p0x12" fmla="*/ 0 w 7905"/>
              <a:gd name="p0y12" fmla="*/ 1133 h 1313"/>
              <a:gd name="p0x13" fmla="*/ 0 w 7905"/>
              <a:gd name="p0y13" fmla="*/ 180 h 1313"/>
              <a:gd name="p0x14" fmla="*/ 0 w 7905"/>
              <a:gd name="p0y14" fmla="*/ 80 h 1313"/>
              <a:gd name="p0x15" fmla="*/ 80 w 7905"/>
              <a:gd name="p0y15" fmla="*/ 0 h 1313"/>
              <a:gd name="p0x16" fmla="*/ 180 w 7905"/>
              <a:gd name="p0y16" fmla="*/ 0 h 131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1"/>
            </p:custDataLst>
          </p:nvPr>
        </p:nvSpPr>
        <p:spPr>
          <a:xfrm>
            <a:off x="6515100" y="2864485"/>
            <a:ext cx="462915" cy="281940"/>
          </a:xfrm>
          <a:custGeom>
            <a:avLst/>
            <a:gdLst>
              <a:gd name="sw" fmla="*/ 1 w 729"/>
              <a:gd name="sh" fmla="*/ 1 h 443"/>
              <a:gd name="mins" fmla="min sw sh"/>
              <a:gd name="dsw" fmla="+- 0 sw mins"/>
              <a:gd name="dsh" fmla="+- 0 sh mins"/>
              <a:gd name="p0x0" fmla="*/ 221 w 729"/>
              <a:gd name="p0y0" fmla="*/ 0 h 443"/>
              <a:gd name="p0x1" fmla="*/ 507 w 729"/>
              <a:gd name="p0y1" fmla="*/ 0 h 443"/>
              <a:gd name="p0x2" fmla="*/ 630 w 729"/>
              <a:gd name="p0y2" fmla="*/ 0 h 443"/>
              <a:gd name="p0x3" fmla="*/ 729 w 729"/>
              <a:gd name="p0y3" fmla="*/ 99 h 443"/>
              <a:gd name="p0x4" fmla="*/ 729 w 729"/>
              <a:gd name="p0y4" fmla="*/ 221 h 443"/>
              <a:gd name="p0x5" fmla="*/ 729 w 729"/>
              <a:gd name="p0y5" fmla="*/ 344 h 443"/>
              <a:gd name="p0x6" fmla="*/ 630 w 729"/>
              <a:gd name="p0y6" fmla="*/ 443 h 443"/>
              <a:gd name="p0x7" fmla="*/ 507 w 729"/>
              <a:gd name="p0y7" fmla="*/ 443 h 443"/>
              <a:gd name="p0x8" fmla="*/ 221 w 729"/>
              <a:gd name="p0y8" fmla="*/ 443 h 443"/>
              <a:gd name="p0x9" fmla="*/ 99 w 729"/>
              <a:gd name="p0y9" fmla="*/ 443 h 443"/>
              <a:gd name="p0x10" fmla="*/ 0 w 729"/>
              <a:gd name="p0y10" fmla="*/ 344 h 443"/>
              <a:gd name="p0x11" fmla="*/ 0 w 729"/>
              <a:gd name="p0y11" fmla="*/ 221 h 443"/>
              <a:gd name="p0x12" fmla="*/ 0 w 729"/>
              <a:gd name="p0y12" fmla="*/ 99 h 443"/>
              <a:gd name="p0x13" fmla="*/ 99 w 729"/>
              <a:gd name="p0y13" fmla="*/ 0 h 443"/>
              <a:gd name="p0x14" fmla="*/ 221 w 72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6591300" y="2872264"/>
            <a:ext cx="46330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财务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7016115" y="2864485"/>
            <a:ext cx="463550" cy="281940"/>
          </a:xfrm>
          <a:custGeom>
            <a:avLst/>
            <a:gdLst>
              <a:gd name="sw" fmla="*/ 1 w 729"/>
              <a:gd name="sh" fmla="*/ 1 h 443"/>
              <a:gd name="mins" fmla="min sw sh"/>
              <a:gd name="dsw" fmla="+- 0 sw mins"/>
              <a:gd name="dsh" fmla="+- 0 sh mins"/>
              <a:gd name="p0x0" fmla="*/ 221 w 729"/>
              <a:gd name="p0y0" fmla="*/ 0 h 443"/>
              <a:gd name="p0x1" fmla="*/ 507 w 729"/>
              <a:gd name="p0y1" fmla="*/ 0 h 443"/>
              <a:gd name="p0x2" fmla="*/ 630 w 729"/>
              <a:gd name="p0y2" fmla="*/ 0 h 443"/>
              <a:gd name="p0x3" fmla="*/ 729 w 729"/>
              <a:gd name="p0y3" fmla="*/ 99 h 443"/>
              <a:gd name="p0x4" fmla="*/ 729 w 729"/>
              <a:gd name="p0y4" fmla="*/ 221 h 443"/>
              <a:gd name="p0x5" fmla="*/ 729 w 729"/>
              <a:gd name="p0y5" fmla="*/ 344 h 443"/>
              <a:gd name="p0x6" fmla="*/ 630 w 729"/>
              <a:gd name="p0y6" fmla="*/ 443 h 443"/>
              <a:gd name="p0x7" fmla="*/ 507 w 729"/>
              <a:gd name="p0y7" fmla="*/ 443 h 443"/>
              <a:gd name="p0x8" fmla="*/ 221 w 729"/>
              <a:gd name="p0y8" fmla="*/ 443 h 443"/>
              <a:gd name="p0x9" fmla="*/ 99 w 729"/>
              <a:gd name="p0y9" fmla="*/ 443 h 443"/>
              <a:gd name="p0x10" fmla="*/ 0 w 729"/>
              <a:gd name="p0y10" fmla="*/ 344 h 443"/>
              <a:gd name="p0x11" fmla="*/ 0 w 729"/>
              <a:gd name="p0y11" fmla="*/ 221 h 443"/>
              <a:gd name="p0x12" fmla="*/ 0 w 729"/>
              <a:gd name="p0y12" fmla="*/ 99 h 443"/>
              <a:gd name="p0x13" fmla="*/ 99 w 729"/>
              <a:gd name="p0y13" fmla="*/ 0 h 443"/>
              <a:gd name="p0x14" fmla="*/ 221 w 72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4"/>
            </p:custDataLst>
          </p:nvPr>
        </p:nvSpPr>
        <p:spPr>
          <a:xfrm>
            <a:off x="7092706" y="2872264"/>
            <a:ext cx="4633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采购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5"/>
            </p:custDataLst>
          </p:nvPr>
        </p:nvSpPr>
        <p:spPr>
          <a:xfrm>
            <a:off x="7517765" y="2864485"/>
            <a:ext cx="462915" cy="281940"/>
          </a:xfrm>
          <a:custGeom>
            <a:avLst/>
            <a:gdLst>
              <a:gd name="sw" fmla="*/ 1 w 729"/>
              <a:gd name="sh" fmla="*/ 1 h 443"/>
              <a:gd name="mins" fmla="min sw sh"/>
              <a:gd name="dsw" fmla="+- 0 sw mins"/>
              <a:gd name="dsh" fmla="+- 0 sh mins"/>
              <a:gd name="p0x0" fmla="*/ 221 w 729"/>
              <a:gd name="p0y0" fmla="*/ 0 h 443"/>
              <a:gd name="p0x1" fmla="*/ 507 w 729"/>
              <a:gd name="p0y1" fmla="*/ 0 h 443"/>
              <a:gd name="p0x2" fmla="*/ 630 w 729"/>
              <a:gd name="p0y2" fmla="*/ 0 h 443"/>
              <a:gd name="p0x3" fmla="*/ 729 w 729"/>
              <a:gd name="p0y3" fmla="*/ 99 h 443"/>
              <a:gd name="p0x4" fmla="*/ 729 w 729"/>
              <a:gd name="p0y4" fmla="*/ 221 h 443"/>
              <a:gd name="p0x5" fmla="*/ 729 w 729"/>
              <a:gd name="p0y5" fmla="*/ 344 h 443"/>
              <a:gd name="p0x6" fmla="*/ 630 w 729"/>
              <a:gd name="p0y6" fmla="*/ 443 h 443"/>
              <a:gd name="p0x7" fmla="*/ 507 w 729"/>
              <a:gd name="p0y7" fmla="*/ 443 h 443"/>
              <a:gd name="p0x8" fmla="*/ 221 w 729"/>
              <a:gd name="p0y8" fmla="*/ 443 h 443"/>
              <a:gd name="p0x9" fmla="*/ 99 w 729"/>
              <a:gd name="p0y9" fmla="*/ 443 h 443"/>
              <a:gd name="p0x10" fmla="*/ 0 w 729"/>
              <a:gd name="p0y10" fmla="*/ 344 h 443"/>
              <a:gd name="p0x11" fmla="*/ 0 w 729"/>
              <a:gd name="p0y11" fmla="*/ 221 h 443"/>
              <a:gd name="p0x12" fmla="*/ 0 w 729"/>
              <a:gd name="p0y12" fmla="*/ 99 h 443"/>
              <a:gd name="p0x13" fmla="*/ 99 w 729"/>
              <a:gd name="p0y13" fmla="*/ 0 h 443"/>
              <a:gd name="p0x14" fmla="*/ 221 w 72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6"/>
            </p:custDataLst>
          </p:nvPr>
        </p:nvSpPr>
        <p:spPr>
          <a:xfrm>
            <a:off x="7594102" y="2872264"/>
            <a:ext cx="4633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项目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任意多边形 35"/>
          <p:cNvSpPr/>
          <p:nvPr>
            <p:custDataLst>
              <p:tags r:id="rId37"/>
            </p:custDataLst>
          </p:nvPr>
        </p:nvSpPr>
        <p:spPr>
          <a:xfrm>
            <a:off x="8018780" y="2864485"/>
            <a:ext cx="463550" cy="281940"/>
          </a:xfrm>
          <a:custGeom>
            <a:avLst/>
            <a:gdLst>
              <a:gd name="sw" fmla="*/ 1 w 729"/>
              <a:gd name="sh" fmla="*/ 1 h 443"/>
              <a:gd name="mins" fmla="min sw sh"/>
              <a:gd name="dsw" fmla="+- 0 sw mins"/>
              <a:gd name="dsh" fmla="+- 0 sh mins"/>
              <a:gd name="p0x0" fmla="*/ 221 w 729"/>
              <a:gd name="p0y0" fmla="*/ 0 h 443"/>
              <a:gd name="p0x1" fmla="*/ 507 w 729"/>
              <a:gd name="p0y1" fmla="*/ 0 h 443"/>
              <a:gd name="p0x2" fmla="*/ 630 w 729"/>
              <a:gd name="p0y2" fmla="*/ 0 h 443"/>
              <a:gd name="p0x3" fmla="*/ 729 w 729"/>
              <a:gd name="p0y3" fmla="*/ 99 h 443"/>
              <a:gd name="p0x4" fmla="*/ 729 w 729"/>
              <a:gd name="p0y4" fmla="*/ 221 h 443"/>
              <a:gd name="p0x5" fmla="*/ 729 w 729"/>
              <a:gd name="p0y5" fmla="*/ 344 h 443"/>
              <a:gd name="p0x6" fmla="*/ 630 w 729"/>
              <a:gd name="p0y6" fmla="*/ 443 h 443"/>
              <a:gd name="p0x7" fmla="*/ 507 w 729"/>
              <a:gd name="p0y7" fmla="*/ 443 h 443"/>
              <a:gd name="p0x8" fmla="*/ 221 w 729"/>
              <a:gd name="p0y8" fmla="*/ 443 h 443"/>
              <a:gd name="p0x9" fmla="*/ 99 w 729"/>
              <a:gd name="p0y9" fmla="*/ 443 h 443"/>
              <a:gd name="p0x10" fmla="*/ 0 w 729"/>
              <a:gd name="p0y10" fmla="*/ 344 h 443"/>
              <a:gd name="p0x11" fmla="*/ 0 w 729"/>
              <a:gd name="p0y11" fmla="*/ 221 h 443"/>
              <a:gd name="p0x12" fmla="*/ 0 w 729"/>
              <a:gd name="p0y12" fmla="*/ 99 h 443"/>
              <a:gd name="p0x13" fmla="*/ 99 w 729"/>
              <a:gd name="p0y13" fmla="*/ 0 h 443"/>
              <a:gd name="p0x14" fmla="*/ 221 w 72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8"/>
            </p:custDataLst>
          </p:nvPr>
        </p:nvSpPr>
        <p:spPr>
          <a:xfrm>
            <a:off x="8095507" y="2872264"/>
            <a:ext cx="463305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审批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9"/>
            </p:custDataLst>
          </p:nvPr>
        </p:nvSpPr>
        <p:spPr>
          <a:xfrm>
            <a:off x="6515100" y="3208915"/>
            <a:ext cx="4781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聚焦权力集中、资金密集关键环节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0"/>
            </p:custDataLst>
          </p:nvPr>
        </p:nvSpPr>
        <p:spPr>
          <a:xfrm>
            <a:off x="6395720" y="3790315"/>
            <a:ext cx="5019675" cy="834390"/>
          </a:xfrm>
          <a:custGeom>
            <a:avLst/>
            <a:gdLst>
              <a:gd name="sw" fmla="*/ 1 w 7905"/>
              <a:gd name="sh" fmla="*/ 1 h 1313"/>
              <a:gd name="mins" fmla="min sw sh"/>
              <a:gd name="dsw" fmla="+- 0 sw mins"/>
              <a:gd name="dsh" fmla="+- 0 sh mins"/>
              <a:gd name="p0x0" fmla="*/ 180 w 7905"/>
              <a:gd name="p0y0" fmla="*/ 0 h 1313"/>
              <a:gd name="p0x1" fmla="*/ 7725 w 7905"/>
              <a:gd name="p0y1" fmla="*/ 0 h 1313"/>
              <a:gd name="p0x2" fmla="*/ 7824 w 7905"/>
              <a:gd name="p0y2" fmla="*/ 0 h 1313"/>
              <a:gd name="p0x3" fmla="*/ 7905 w 7905"/>
              <a:gd name="p0y3" fmla="*/ 80 h 1313"/>
              <a:gd name="p0x4" fmla="*/ 7905 w 7905"/>
              <a:gd name="p0y4" fmla="*/ 180 h 1313"/>
              <a:gd name="p0x5" fmla="*/ 7905 w 7905"/>
              <a:gd name="p0y5" fmla="*/ 1133 h 1313"/>
              <a:gd name="p0x6" fmla="*/ 7905 w 7905"/>
              <a:gd name="p0y6" fmla="*/ 1233 h 1313"/>
              <a:gd name="p0x7" fmla="*/ 7824 w 7905"/>
              <a:gd name="p0y7" fmla="*/ 1313 h 1313"/>
              <a:gd name="p0x8" fmla="*/ 7725 w 7905"/>
              <a:gd name="p0y8" fmla="*/ 1313 h 1313"/>
              <a:gd name="p0x9" fmla="*/ 180 w 7905"/>
              <a:gd name="p0y9" fmla="*/ 1313 h 1313"/>
              <a:gd name="p0x10" fmla="*/ 80 w 7905"/>
              <a:gd name="p0y10" fmla="*/ 1313 h 1313"/>
              <a:gd name="p0x11" fmla="*/ 0 w 7905"/>
              <a:gd name="p0y11" fmla="*/ 1233 h 1313"/>
              <a:gd name="p0x12" fmla="*/ 0 w 7905"/>
              <a:gd name="p0y12" fmla="*/ 1133 h 1313"/>
              <a:gd name="p0x13" fmla="*/ 0 w 7905"/>
              <a:gd name="p0y13" fmla="*/ 180 h 1313"/>
              <a:gd name="p0x14" fmla="*/ 0 w 7905"/>
              <a:gd name="p0y14" fmla="*/ 80 h 1313"/>
              <a:gd name="p0x15" fmla="*/ 80 w 7905"/>
              <a:gd name="p0y15" fmla="*/ 0 h 1313"/>
              <a:gd name="p0x16" fmla="*/ 180 w 7905"/>
              <a:gd name="p0y16" fmla="*/ 0 h 131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41"/>
            </p:custDataLst>
          </p:nvPr>
        </p:nvSpPr>
        <p:spPr>
          <a:xfrm>
            <a:off x="6515100" y="3933190"/>
            <a:ext cx="462915" cy="281940"/>
          </a:xfrm>
          <a:custGeom>
            <a:avLst/>
            <a:gdLst>
              <a:gd name="sw" fmla="*/ 1 w 729"/>
              <a:gd name="sh" fmla="*/ 1 h 443"/>
              <a:gd name="mins" fmla="min sw sh"/>
              <a:gd name="dsw" fmla="+- 0 sw mins"/>
              <a:gd name="dsh" fmla="+- 0 sh mins"/>
              <a:gd name="p0x0" fmla="*/ 221 w 729"/>
              <a:gd name="p0y0" fmla="*/ 0 h 443"/>
              <a:gd name="p0x1" fmla="*/ 507 w 729"/>
              <a:gd name="p0y1" fmla="*/ 0 h 443"/>
              <a:gd name="p0x2" fmla="*/ 630 w 729"/>
              <a:gd name="p0y2" fmla="*/ 0 h 443"/>
              <a:gd name="p0x3" fmla="*/ 729 w 729"/>
              <a:gd name="p0y3" fmla="*/ 99 h 443"/>
              <a:gd name="p0x4" fmla="*/ 729 w 729"/>
              <a:gd name="p0y4" fmla="*/ 221 h 443"/>
              <a:gd name="p0x5" fmla="*/ 729 w 729"/>
              <a:gd name="p0y5" fmla="*/ 344 h 443"/>
              <a:gd name="p0x6" fmla="*/ 630 w 729"/>
              <a:gd name="p0y6" fmla="*/ 443 h 443"/>
              <a:gd name="p0x7" fmla="*/ 507 w 729"/>
              <a:gd name="p0y7" fmla="*/ 443 h 443"/>
              <a:gd name="p0x8" fmla="*/ 221 w 729"/>
              <a:gd name="p0y8" fmla="*/ 443 h 443"/>
              <a:gd name="p0x9" fmla="*/ 99 w 729"/>
              <a:gd name="p0y9" fmla="*/ 443 h 443"/>
              <a:gd name="p0x10" fmla="*/ 0 w 729"/>
              <a:gd name="p0y10" fmla="*/ 344 h 443"/>
              <a:gd name="p0x11" fmla="*/ 0 w 729"/>
              <a:gd name="p0y11" fmla="*/ 221 h 443"/>
              <a:gd name="p0x12" fmla="*/ 0 w 729"/>
              <a:gd name="p0y12" fmla="*/ 99 h 443"/>
              <a:gd name="p0x13" fmla="*/ 99 w 729"/>
              <a:gd name="p0y13" fmla="*/ 0 h 443"/>
              <a:gd name="p0x14" fmla="*/ 221 w 72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42"/>
            </p:custDataLst>
          </p:nvPr>
        </p:nvSpPr>
        <p:spPr>
          <a:xfrm>
            <a:off x="6591300" y="3941378"/>
            <a:ext cx="46330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执法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43"/>
            </p:custDataLst>
          </p:nvPr>
        </p:nvSpPr>
        <p:spPr>
          <a:xfrm>
            <a:off x="7016115" y="3933190"/>
            <a:ext cx="774065" cy="281940"/>
          </a:xfrm>
          <a:custGeom>
            <a:avLst/>
            <a:gdLst>
              <a:gd name="sw" fmla="*/ 1 w 1219"/>
              <a:gd name="sh" fmla="*/ 1 h 443"/>
              <a:gd name="mins" fmla="min sw sh"/>
              <a:gd name="dsw" fmla="+- 0 sw mins"/>
              <a:gd name="dsh" fmla="+- 0 sh mins"/>
              <a:gd name="p0x0" fmla="*/ 221 w 1219"/>
              <a:gd name="p0y0" fmla="*/ 0 h 443"/>
              <a:gd name="p0x1" fmla="*/ 997 w 1219"/>
              <a:gd name="p0y1" fmla="*/ 0 h 443"/>
              <a:gd name="p0x2" fmla="*/ 1119 w 1219"/>
              <a:gd name="p0y2" fmla="*/ 0 h 443"/>
              <a:gd name="p0x3" fmla="*/ 1219 w 1219"/>
              <a:gd name="p0y3" fmla="*/ 99 h 443"/>
              <a:gd name="p0x4" fmla="*/ 1219 w 1219"/>
              <a:gd name="p0y4" fmla="*/ 221 h 443"/>
              <a:gd name="p0x5" fmla="*/ 1219 w 1219"/>
              <a:gd name="p0y5" fmla="*/ 344 h 443"/>
              <a:gd name="p0x6" fmla="*/ 1119 w 1219"/>
              <a:gd name="p0y6" fmla="*/ 443 h 443"/>
              <a:gd name="p0x7" fmla="*/ 997 w 1219"/>
              <a:gd name="p0y7" fmla="*/ 443 h 443"/>
              <a:gd name="p0x8" fmla="*/ 221 w 1219"/>
              <a:gd name="p0y8" fmla="*/ 443 h 443"/>
              <a:gd name="p0x9" fmla="*/ 99 w 1219"/>
              <a:gd name="p0y9" fmla="*/ 443 h 443"/>
              <a:gd name="p0x10" fmla="*/ 0 w 1219"/>
              <a:gd name="p0y10" fmla="*/ 344 h 443"/>
              <a:gd name="p0x11" fmla="*/ 0 w 1219"/>
              <a:gd name="p0y11" fmla="*/ 221 h 443"/>
              <a:gd name="p0x12" fmla="*/ 0 w 1219"/>
              <a:gd name="p0y12" fmla="*/ 99 h 443"/>
              <a:gd name="p0x13" fmla="*/ 99 w 1219"/>
              <a:gd name="p0y13" fmla="*/ 0 h 443"/>
              <a:gd name="p0x14" fmla="*/ 221 w 121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4"/>
            </p:custDataLst>
          </p:nvPr>
        </p:nvSpPr>
        <p:spPr>
          <a:xfrm>
            <a:off x="7092706" y="3941378"/>
            <a:ext cx="77420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资产管理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5"/>
            </p:custDataLst>
          </p:nvPr>
        </p:nvSpPr>
        <p:spPr>
          <a:xfrm>
            <a:off x="7828280" y="3933190"/>
            <a:ext cx="774700" cy="281940"/>
          </a:xfrm>
          <a:custGeom>
            <a:avLst/>
            <a:gdLst>
              <a:gd name="sw" fmla="*/ 1 w 1219"/>
              <a:gd name="sh" fmla="*/ 1 h 443"/>
              <a:gd name="mins" fmla="min sw sh"/>
              <a:gd name="dsw" fmla="+- 0 sw mins"/>
              <a:gd name="dsh" fmla="+- 0 sh mins"/>
              <a:gd name="p0x0" fmla="*/ 221 w 1219"/>
              <a:gd name="p0y0" fmla="*/ 0 h 443"/>
              <a:gd name="p0x1" fmla="*/ 997 w 1219"/>
              <a:gd name="p0y1" fmla="*/ 0 h 443"/>
              <a:gd name="p0x2" fmla="*/ 1119 w 1219"/>
              <a:gd name="p0y2" fmla="*/ 0 h 443"/>
              <a:gd name="p0x3" fmla="*/ 1219 w 1219"/>
              <a:gd name="p0y3" fmla="*/ 99 h 443"/>
              <a:gd name="p0x4" fmla="*/ 1219 w 1219"/>
              <a:gd name="p0y4" fmla="*/ 221 h 443"/>
              <a:gd name="p0x5" fmla="*/ 1219 w 1219"/>
              <a:gd name="p0y5" fmla="*/ 344 h 443"/>
              <a:gd name="p0x6" fmla="*/ 1119 w 1219"/>
              <a:gd name="p0y6" fmla="*/ 443 h 443"/>
              <a:gd name="p0x7" fmla="*/ 997 w 1219"/>
              <a:gd name="p0y7" fmla="*/ 443 h 443"/>
              <a:gd name="p0x8" fmla="*/ 221 w 1219"/>
              <a:gd name="p0y8" fmla="*/ 443 h 443"/>
              <a:gd name="p0x9" fmla="*/ 99 w 1219"/>
              <a:gd name="p0y9" fmla="*/ 443 h 443"/>
              <a:gd name="p0x10" fmla="*/ 0 w 1219"/>
              <a:gd name="p0y10" fmla="*/ 344 h 443"/>
              <a:gd name="p0x11" fmla="*/ 0 w 1219"/>
              <a:gd name="p0y11" fmla="*/ 221 h 443"/>
              <a:gd name="p0x12" fmla="*/ 0 w 1219"/>
              <a:gd name="p0y12" fmla="*/ 99 h 443"/>
              <a:gd name="p0x13" fmla="*/ 99 w 1219"/>
              <a:gd name="p0y13" fmla="*/ 0 h 443"/>
              <a:gd name="p0x14" fmla="*/ 221 w 1219"/>
              <a:gd name="p0y14" fmla="*/ 0 h 44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6"/>
            </p:custDataLst>
          </p:nvPr>
        </p:nvSpPr>
        <p:spPr>
          <a:xfrm>
            <a:off x="7905007" y="3941378"/>
            <a:ext cx="774201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200" b="1" spc="24">
                <a:solidFill>
                  <a:schemeClr val="accent1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公车管理</a:t>
            </a:r>
            <a:endParaRPr sz="1200" b="1" spc="24">
              <a:solidFill>
                <a:schemeClr val="accent1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文本框 45"/>
          <p:cNvSpPr txBox="1"/>
          <p:nvPr>
            <p:custDataLst>
              <p:tags r:id="rId47"/>
            </p:custDataLst>
          </p:nvPr>
        </p:nvSpPr>
        <p:spPr>
          <a:xfrm>
            <a:off x="6515100" y="4278030"/>
            <a:ext cx="478155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135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覆盖审批用车全链条监管盲区</a:t>
            </a:r>
            <a:endParaRPr sz="135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7" name="任意多边形 46"/>
          <p:cNvSpPr/>
          <p:nvPr>
            <p:custDataLst>
              <p:tags r:id="rId48"/>
            </p:custDataLst>
          </p:nvPr>
        </p:nvSpPr>
        <p:spPr>
          <a:xfrm>
            <a:off x="6395720" y="4859655"/>
            <a:ext cx="5019675" cy="542925"/>
          </a:xfrm>
          <a:custGeom>
            <a:avLst/>
            <a:gdLst>
              <a:gd name="sw" fmla="*/ 1 w 7905"/>
              <a:gd name="sh" fmla="*/ 1 h 855"/>
              <a:gd name="mins" fmla="min sw sh"/>
              <a:gd name="dsw" fmla="+- 0 sw mins"/>
              <a:gd name="dsh" fmla="+- 0 sh mins"/>
              <a:gd name="p0x0" fmla="*/ 180 w 7905"/>
              <a:gd name="p0y0" fmla="*/ 0 h 855"/>
              <a:gd name="p0x1" fmla="*/ 7725 w 7905"/>
              <a:gd name="p0y1" fmla="*/ 0 h 855"/>
              <a:gd name="p0x2" fmla="*/ 7824 w 7905"/>
              <a:gd name="p0y2" fmla="*/ 0 h 855"/>
              <a:gd name="p0x3" fmla="*/ 7905 w 7905"/>
              <a:gd name="p0y3" fmla="*/ 80 h 855"/>
              <a:gd name="p0x4" fmla="*/ 7905 w 7905"/>
              <a:gd name="p0y4" fmla="*/ 180 h 855"/>
              <a:gd name="p0x5" fmla="*/ 7905 w 7905"/>
              <a:gd name="p0y5" fmla="*/ 675 h 855"/>
              <a:gd name="p0x6" fmla="*/ 7905 w 7905"/>
              <a:gd name="p0y6" fmla="*/ 774 h 855"/>
              <a:gd name="p0x7" fmla="*/ 7824 w 7905"/>
              <a:gd name="p0y7" fmla="*/ 855 h 855"/>
              <a:gd name="p0x8" fmla="*/ 7725 w 7905"/>
              <a:gd name="p0y8" fmla="*/ 855 h 855"/>
              <a:gd name="p0x9" fmla="*/ 180 w 7905"/>
              <a:gd name="p0y9" fmla="*/ 855 h 855"/>
              <a:gd name="p0x10" fmla="*/ 80 w 7905"/>
              <a:gd name="p0y10" fmla="*/ 855 h 855"/>
              <a:gd name="p0x11" fmla="*/ 0 w 7905"/>
              <a:gd name="p0y11" fmla="*/ 774 h 855"/>
              <a:gd name="p0x12" fmla="*/ 0 w 7905"/>
              <a:gd name="p0y12" fmla="*/ 675 h 855"/>
              <a:gd name="p0x13" fmla="*/ 0 w 7905"/>
              <a:gd name="p0y13" fmla="*/ 180 h 855"/>
              <a:gd name="p0x14" fmla="*/ 0 w 7905"/>
              <a:gd name="p0y14" fmla="*/ 80 h 855"/>
              <a:gd name="p0x15" fmla="*/ 80 w 7905"/>
              <a:gd name="p0y15" fmla="*/ 0 h 855"/>
              <a:gd name="p0x16" fmla="*/ 180 w 7905"/>
              <a:gd name="p0y16" fmla="*/ 0 h 85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/>
          <p:cNvSpPr txBox="1"/>
          <p:nvPr>
            <p:custDataLst>
              <p:tags r:id="rId49"/>
            </p:custDataLst>
          </p:nvPr>
        </p:nvSpPr>
        <p:spPr>
          <a:xfrm>
            <a:off x="6515100" y="4964763"/>
            <a:ext cx="47815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结合岗位风险</a:t>
            </a:r>
            <a:r>
              <a:rPr sz="150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有针对性谈、有重点地提醒</a:t>
            </a:r>
            <a:endParaRPr sz="150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监督紧盯关键处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39165"/>
          </a:xfrm>
          <a:custGeom>
            <a:avLst/>
            <a:gdLst>
              <a:gd name="sw" fmla="*/ 1 w 17400"/>
              <a:gd name="sh" fmla="*/ 1 h 1479"/>
              <a:gd name="mins" fmla="min sw sh"/>
              <a:gd name="dsw" fmla="+- 0 sw mins"/>
              <a:gd name="dsh" fmla="+- 0 sh mins"/>
              <a:gd name="p0x0" fmla="*/ 300 w 17400"/>
              <a:gd name="p0y0" fmla="*/ 0 h 1479"/>
              <a:gd name="p0x1" fmla="*/ 17100 w 17400"/>
              <a:gd name="p0y1" fmla="*/ 0 h 1479"/>
              <a:gd name="p0x2" fmla="*/ 17265 w 17400"/>
              <a:gd name="p0y2" fmla="*/ 0 h 1479"/>
              <a:gd name="p0x3" fmla="*/ 17400 w 17400"/>
              <a:gd name="p0y3" fmla="*/ 134 h 1479"/>
              <a:gd name="p0x4" fmla="*/ 17400 w 17400"/>
              <a:gd name="p0y4" fmla="*/ 300 h 1479"/>
              <a:gd name="p0x5" fmla="*/ 17400 w 17400"/>
              <a:gd name="p0y5" fmla="*/ 1179 h 1479"/>
              <a:gd name="p0x6" fmla="*/ 17400 w 17400"/>
              <a:gd name="p0y6" fmla="*/ 1345 h 1479"/>
              <a:gd name="p0x7" fmla="*/ 17265 w 17400"/>
              <a:gd name="p0y7" fmla="*/ 1479 h 1479"/>
              <a:gd name="p0x8" fmla="*/ 17100 w 17400"/>
              <a:gd name="p0y8" fmla="*/ 1479 h 1479"/>
              <a:gd name="p0x9" fmla="*/ 300 w 17400"/>
              <a:gd name="p0y9" fmla="*/ 1479 h 1479"/>
              <a:gd name="p0x10" fmla="*/ 134 w 17400"/>
              <a:gd name="p0y10" fmla="*/ 1479 h 1479"/>
              <a:gd name="p0x11" fmla="*/ 0 w 17400"/>
              <a:gd name="p0y11" fmla="*/ 1345 h 1479"/>
              <a:gd name="p0x12" fmla="*/ 0 w 17400"/>
              <a:gd name="p0y12" fmla="*/ 1179 h 1479"/>
              <a:gd name="p0x13" fmla="*/ 0 w 17400"/>
              <a:gd name="p0y13" fmla="*/ 300 h 1479"/>
              <a:gd name="p0x14" fmla="*/ 0 w 17400"/>
              <a:gd name="p0y14" fmla="*/ 134 h 1479"/>
              <a:gd name="p0x15" fmla="*/ 134 w 17400"/>
              <a:gd name="p0y15" fmla="*/ 0 h 1479"/>
              <a:gd name="p0x16" fmla="*/ 300 w 17400"/>
              <a:gd name="p0y16" fmla="*/ 0 h 1479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416558"/>
            <a:ext cx="594375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四风问题不断变换形式，越是隐形变异，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监督越要精准</a:t>
            </a:r>
            <a:endParaRPr b="1">
              <a:solidFill>
                <a:srgbClr val="FFE56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277745"/>
            <a:ext cx="4102100" cy="4194175"/>
          </a:xfrm>
          <a:custGeom>
            <a:avLst/>
            <a:gdLst>
              <a:gd name="sw" fmla="*/ 1 w 6460"/>
              <a:gd name="sh" fmla="*/ 1 h 6605"/>
              <a:gd name="mins" fmla="min sw sh"/>
              <a:gd name="dsw" fmla="+- 0 sw mins"/>
              <a:gd name="dsh" fmla="+- 0 sh mins"/>
              <a:gd name="p0x0" fmla="*/ 420 w 6460"/>
              <a:gd name="p0y0" fmla="*/ 0 h 6605"/>
              <a:gd name="p0x1" fmla="*/ 6040 w 6460"/>
              <a:gd name="p0y1" fmla="*/ 0 h 6605"/>
              <a:gd name="p0x2" fmla="*/ 6272 w 6460"/>
              <a:gd name="p0y2" fmla="*/ 0 h 6605"/>
              <a:gd name="p0x3" fmla="*/ 6460 w 6460"/>
              <a:gd name="p0y3" fmla="*/ 188 h 6605"/>
              <a:gd name="p0x4" fmla="*/ 6460 w 6460"/>
              <a:gd name="p0y4" fmla="*/ 420 h 6605"/>
              <a:gd name="p0x5" fmla="*/ 6460 w 6460"/>
              <a:gd name="p0y5" fmla="*/ 6185 h 6605"/>
              <a:gd name="p0x6" fmla="*/ 6460 w 6460"/>
              <a:gd name="p0y6" fmla="*/ 6417 h 6605"/>
              <a:gd name="p0x7" fmla="*/ 6272 w 6460"/>
              <a:gd name="p0y7" fmla="*/ 6605 h 6605"/>
              <a:gd name="p0x8" fmla="*/ 6040 w 6460"/>
              <a:gd name="p0y8" fmla="*/ 6605 h 6605"/>
              <a:gd name="p0x9" fmla="*/ 420 w 6460"/>
              <a:gd name="p0y9" fmla="*/ 6605 h 6605"/>
              <a:gd name="p0x10" fmla="*/ 188 w 6460"/>
              <a:gd name="p0y10" fmla="*/ 6605 h 6605"/>
              <a:gd name="p0x11" fmla="*/ 0 w 6460"/>
              <a:gd name="p0y11" fmla="*/ 6417 h 6605"/>
              <a:gd name="p0x12" fmla="*/ 0 w 6460"/>
              <a:gd name="p0y12" fmla="*/ 6185 h 6605"/>
              <a:gd name="p0x13" fmla="*/ 0 w 6460"/>
              <a:gd name="p0y13" fmla="*/ 420 h 6605"/>
              <a:gd name="p0x14" fmla="*/ 0 w 6460"/>
              <a:gd name="p0y14" fmla="*/ 188 h 6605"/>
              <a:gd name="p0x15" fmla="*/ 188 w 6460"/>
              <a:gd name="p0y15" fmla="*/ 0 h 6605"/>
              <a:gd name="p0x16" fmla="*/ 420 w 6460"/>
              <a:gd name="p0y16" fmla="*/ 0 h 660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4" name="组合 93"/>
          <p:cNvGrpSpPr/>
          <p:nvPr/>
        </p:nvGrpSpPr>
        <p:grpSpPr>
          <a:xfrm>
            <a:off x="771525" y="2472690"/>
            <a:ext cx="3710940" cy="466090"/>
            <a:chOff x="1215" y="3894"/>
            <a:chExt cx="5844" cy="734"/>
          </a:xfrm>
        </p:grpSpPr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1215" y="3894"/>
              <a:ext cx="5845" cy="735"/>
            </a:xfrm>
            <a:custGeom>
              <a:avLst/>
              <a:gdLst>
                <a:gd name="sw" fmla="*/ 1 w 5845"/>
                <a:gd name="sh" fmla="*/ 1 h 735"/>
                <a:gd name="mins" fmla="min sw sh"/>
                <a:gd name="dsw" fmla="+- 0 sw mins"/>
                <a:gd name="dsh" fmla="+- 0 sh mins"/>
                <a:gd name="p0x0" fmla="*/ 0 w 5845"/>
                <a:gd name="p0y0" fmla="*/ 0 h 735"/>
                <a:gd name="p0x1" fmla="*/ 5845 w 5845"/>
                <a:gd name="p0y1" fmla="*/ 0 h 735"/>
                <a:gd name="p0x2" fmla="*/ 5845 w 5845"/>
                <a:gd name="p0y2" fmla="*/ 735 h 735"/>
                <a:gd name="p0x3" fmla="*/ 0 w 5845"/>
                <a:gd name="p0y3" fmla="*/ 735 h 735"/>
                <a:gd name="p0x4" fmla="*/ 0 w 5845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1215" y="4614"/>
              <a:ext cx="5845" cy="15"/>
            </a:xfrm>
            <a:custGeom>
              <a:avLst/>
              <a:gdLst>
                <a:gd name="sw" fmla="*/ 1 w 5845"/>
                <a:gd name="sh" fmla="*/ 1 h 15"/>
                <a:gd name="mins" fmla="min sw sh"/>
                <a:gd name="dsw" fmla="+- 0 sw mins"/>
                <a:gd name="dsh" fmla="+- 0 sh mins"/>
                <a:gd name="p0x0" fmla="*/ 5845 w 5845"/>
                <a:gd name="p0y0" fmla="*/ 15 h 15"/>
                <a:gd name="p0x1" fmla="*/ 0 w 5845"/>
                <a:gd name="p0y1" fmla="*/ 15 h 15"/>
                <a:gd name="p0x2" fmla="*/ 0 w 5845"/>
                <a:gd name="p0y2" fmla="*/ 0 h 15"/>
                <a:gd name="p0x3" fmla="*/ 5845 w 5845"/>
                <a:gd name="p0y3" fmla="*/ 0 h 15"/>
                <a:gd name="p0x4" fmla="*/ 5845 w 5845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5970" y="24777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 descr="8368bd5e-a5a8-11f1-9b20-e691f553bca9"/>
          <p:cNvPicPr/>
          <p:nvPr>
            <p:custDataLst>
              <p:tags r:id="rId8"/>
            </p:custDataLst>
          </p:nvPr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-186" b="186"/>
          <a:stretch>
            <a:fillRect/>
          </a:stretch>
        </p:blipFill>
        <p:spPr>
          <a:xfrm>
            <a:off x="838200" y="2539365"/>
            <a:ext cx="209550" cy="20955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1228725" y="2461651"/>
            <a:ext cx="259548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紧盯易发问题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3942715" y="250126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4062336" y="254451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95" name="组合 94"/>
          <p:cNvGrpSpPr/>
          <p:nvPr/>
        </p:nvGrpSpPr>
        <p:grpSpPr>
          <a:xfrm>
            <a:off x="771525" y="3225800"/>
            <a:ext cx="3710940" cy="533400"/>
            <a:chOff x="1215" y="5080"/>
            <a:chExt cx="5844" cy="840"/>
          </a:xfrm>
        </p:grpSpPr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215" y="5080"/>
              <a:ext cx="5845" cy="840"/>
            </a:xfrm>
            <a:custGeom>
              <a:avLst/>
              <a:gdLst>
                <a:gd name="sw" fmla="*/ 1 w 5845"/>
                <a:gd name="sh" fmla="*/ 1 h 840"/>
                <a:gd name="mins" fmla="min sw sh"/>
                <a:gd name="dsw" fmla="+- 0 sw mins"/>
                <a:gd name="dsh" fmla="+- 0 sh mins"/>
                <a:gd name="p0x0" fmla="*/ 300 w 5845"/>
                <a:gd name="p0y0" fmla="*/ 0 h 840"/>
                <a:gd name="p0x1" fmla="*/ 5545 w 5845"/>
                <a:gd name="p0y1" fmla="*/ 0 h 840"/>
                <a:gd name="p0x2" fmla="*/ 5710 w 5845"/>
                <a:gd name="p0y2" fmla="*/ 0 h 840"/>
                <a:gd name="p0x3" fmla="*/ 5845 w 5845"/>
                <a:gd name="p0y3" fmla="*/ 134 h 840"/>
                <a:gd name="p0x4" fmla="*/ 5845 w 5845"/>
                <a:gd name="p0y4" fmla="*/ 300 h 840"/>
                <a:gd name="p0x5" fmla="*/ 5845 w 5845"/>
                <a:gd name="p0y5" fmla="*/ 540 h 840"/>
                <a:gd name="p0x6" fmla="*/ 5845 w 5845"/>
                <a:gd name="p0y6" fmla="*/ 705 h 840"/>
                <a:gd name="p0x7" fmla="*/ 5710 w 5845"/>
                <a:gd name="p0y7" fmla="*/ 840 h 840"/>
                <a:gd name="p0x8" fmla="*/ 5545 w 5845"/>
                <a:gd name="p0y8" fmla="*/ 840 h 840"/>
                <a:gd name="p0x9" fmla="*/ 300 w 5845"/>
                <a:gd name="p0y9" fmla="*/ 840 h 840"/>
                <a:gd name="p0x10" fmla="*/ 134 w 5845"/>
                <a:gd name="p0y10" fmla="*/ 840 h 840"/>
                <a:gd name="p0x11" fmla="*/ 0 w 5845"/>
                <a:gd name="p0y11" fmla="*/ 705 h 840"/>
                <a:gd name="p0x12" fmla="*/ 0 w 5845"/>
                <a:gd name="p0y12" fmla="*/ 540 h 840"/>
                <a:gd name="p0x13" fmla="*/ 0 w 5845"/>
                <a:gd name="p0y13" fmla="*/ 300 h 840"/>
                <a:gd name="p0x14" fmla="*/ 0 w 5845"/>
                <a:gd name="p0y14" fmla="*/ 134 h 840"/>
                <a:gd name="p0x15" fmla="*/ 134 w 5845"/>
                <a:gd name="p0y15" fmla="*/ 0 h 840"/>
                <a:gd name="p0x16" fmla="*/ 300 w 5845"/>
                <a:gd name="p0y16" fmla="*/ 0 h 84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5"/>
              </p:custDataLst>
            </p:nvPr>
          </p:nvSpPr>
          <p:spPr>
            <a:xfrm>
              <a:off x="1400" y="5080"/>
              <a:ext cx="5572" cy="99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114 w 5572"/>
                <a:gd name="p0y0" fmla="*/ 0 h 98"/>
                <a:gd name="p0x1" fmla="*/ 5360 w 5572"/>
                <a:gd name="p0y1" fmla="*/ 0 h 98"/>
                <a:gd name="p0x2" fmla="*/ 5442 w 5572"/>
                <a:gd name="p0y2" fmla="*/ 0 h 98"/>
                <a:gd name="p0x3" fmla="*/ 5517 w 5572"/>
                <a:gd name="p0y3" fmla="*/ 33 h 98"/>
                <a:gd name="p0x4" fmla="*/ 5572 w 5572"/>
                <a:gd name="p0y4" fmla="*/ 87 h 98"/>
                <a:gd name="p0x5" fmla="*/ 5561 w 5572"/>
                <a:gd name="p0y5" fmla="*/ 98 h 98"/>
                <a:gd name="p0x6" fmla="*/ 5510 w 5572"/>
                <a:gd name="p0y6" fmla="*/ 46 h 98"/>
                <a:gd name="p0x7" fmla="*/ 5438 w 5572"/>
                <a:gd name="p0y7" fmla="*/ 15 h 98"/>
                <a:gd name="p0x8" fmla="*/ 5360 w 5572"/>
                <a:gd name="p0y8" fmla="*/ 15 h 98"/>
                <a:gd name="p0x9" fmla="*/ 114 w 5572"/>
                <a:gd name="p0y9" fmla="*/ 15 h 98"/>
                <a:gd name="p0x10" fmla="*/ 80 w 5572"/>
                <a:gd name="p0y10" fmla="*/ 15 h 98"/>
                <a:gd name="p0x11" fmla="*/ 47 w 5572"/>
                <a:gd name="p0y11" fmla="*/ 22 h 98"/>
                <a:gd name="p0x12" fmla="*/ 17 w 5572"/>
                <a:gd name="p0y12" fmla="*/ 36 h 98"/>
                <a:gd name="p0x13" fmla="*/ 0 w 5572"/>
                <a:gd name="p0y13" fmla="*/ 22 h 98"/>
                <a:gd name="p0x14" fmla="*/ 0 w 5572"/>
                <a:gd name="p0y14" fmla="*/ 22 h 98"/>
                <a:gd name="p0x15" fmla="*/ 35 w 5572"/>
                <a:gd name="p0y15" fmla="*/ 8 h 98"/>
                <a:gd name="p0x16" fmla="*/ 74 w 5572"/>
                <a:gd name="p0y16" fmla="*/ 0 h 98"/>
                <a:gd name="p0x17" fmla="*/ 114 w 5572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6"/>
              </p:custDataLst>
            </p:nvPr>
          </p:nvSpPr>
          <p:spPr>
            <a:xfrm>
              <a:off x="6961" y="5168"/>
              <a:ext cx="99" cy="664"/>
            </a:xfrm>
            <a:custGeom>
              <a:avLst/>
              <a:gdLst>
                <a:gd name="sw" fmla="*/ 1 w 98"/>
                <a:gd name="sh" fmla="*/ 1 h 664"/>
                <a:gd name="mins" fmla="min sw sh"/>
                <a:gd name="dsw" fmla="+- 0 sw mins"/>
                <a:gd name="dsh" fmla="+- 0 sh mins"/>
                <a:gd name="p0x0" fmla="*/ 98 w 98"/>
                <a:gd name="p0y0" fmla="*/ 212 h 664"/>
                <a:gd name="p0x1" fmla="*/ 98 w 98"/>
                <a:gd name="p0y1" fmla="*/ 452 h 664"/>
                <a:gd name="p0x2" fmla="*/ 98 w 98"/>
                <a:gd name="p0y2" fmla="*/ 534 h 664"/>
                <a:gd name="p0x3" fmla="*/ 64 w 98"/>
                <a:gd name="p0y3" fmla="*/ 609 h 664"/>
                <a:gd name="p0x4" fmla="*/ 10 w 98"/>
                <a:gd name="p0y4" fmla="*/ 664 h 664"/>
                <a:gd name="p0x5" fmla="*/ 0 w 98"/>
                <a:gd name="p0y5" fmla="*/ 653 h 664"/>
                <a:gd name="p0x6" fmla="*/ 51 w 98"/>
                <a:gd name="p0y6" fmla="*/ 602 h 664"/>
                <a:gd name="p0x7" fmla="*/ 83 w 98"/>
                <a:gd name="p0y7" fmla="*/ 530 h 664"/>
                <a:gd name="p0x8" fmla="*/ 83 w 98"/>
                <a:gd name="p0y8" fmla="*/ 452 h 664"/>
                <a:gd name="p0x9" fmla="*/ 83 w 98"/>
                <a:gd name="p0y9" fmla="*/ 212 h 664"/>
                <a:gd name="p0x10" fmla="*/ 83 w 98"/>
                <a:gd name="p0y10" fmla="*/ 133 h 664"/>
                <a:gd name="p0x11" fmla="*/ 51 w 98"/>
                <a:gd name="p0y11" fmla="*/ 62 h 664"/>
                <a:gd name="p0x12" fmla="*/ 0 w 98"/>
                <a:gd name="p0y12" fmla="*/ 10 h 664"/>
                <a:gd name="p0x13" fmla="*/ 10 w 98"/>
                <a:gd name="p0y13" fmla="*/ 0 h 664"/>
                <a:gd name="p0x14" fmla="*/ 64 w 98"/>
                <a:gd name="p0y14" fmla="*/ 54 h 664"/>
                <a:gd name="p0x15" fmla="*/ 98 w 98"/>
                <a:gd name="p0y15" fmla="*/ 129 h 664"/>
                <a:gd name="p0x16" fmla="*/ 98 w 98"/>
                <a:gd name="p0y16" fmla="*/ 212 h 66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7"/>
              </p:custDataLst>
            </p:nvPr>
          </p:nvSpPr>
          <p:spPr>
            <a:xfrm>
              <a:off x="1400" y="5822"/>
              <a:ext cx="5572" cy="98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5360 w 5572"/>
                <a:gd name="p0y0" fmla="*/ 98 h 98"/>
                <a:gd name="p0x1" fmla="*/ 114 w 5572"/>
                <a:gd name="p0y1" fmla="*/ 98 h 98"/>
                <a:gd name="p0x2" fmla="*/ 74 w 5572"/>
                <a:gd name="p0y2" fmla="*/ 98 h 98"/>
                <a:gd name="p0x3" fmla="*/ 35 w 5572"/>
                <a:gd name="p0y3" fmla="*/ 90 h 98"/>
                <a:gd name="p0x4" fmla="*/ 0 w 5572"/>
                <a:gd name="p0y4" fmla="*/ 75 h 98"/>
                <a:gd name="p0x5" fmla="*/ 17 w 5572"/>
                <a:gd name="p0y5" fmla="*/ 61 h 98"/>
                <a:gd name="p0x6" fmla="*/ 17 w 5572"/>
                <a:gd name="p0y6" fmla="*/ 61 h 98"/>
                <a:gd name="p0x7" fmla="*/ 47 w 5572"/>
                <a:gd name="p0y7" fmla="*/ 75 h 98"/>
                <a:gd name="p0x8" fmla="*/ 80 w 5572"/>
                <a:gd name="p0y8" fmla="*/ 83 h 98"/>
                <a:gd name="p0x9" fmla="*/ 114 w 5572"/>
                <a:gd name="p0y9" fmla="*/ 83 h 98"/>
                <a:gd name="p0x10" fmla="*/ 5360 w 5572"/>
                <a:gd name="p0y10" fmla="*/ 83 h 98"/>
                <a:gd name="p0x11" fmla="*/ 5438 w 5572"/>
                <a:gd name="p0y11" fmla="*/ 83 h 98"/>
                <a:gd name="p0x12" fmla="*/ 5510 w 5572"/>
                <a:gd name="p0y12" fmla="*/ 51 h 98"/>
                <a:gd name="p0x13" fmla="*/ 5561 w 5572"/>
                <a:gd name="p0y13" fmla="*/ 0 h 98"/>
                <a:gd name="p0x14" fmla="*/ 5572 w 5572"/>
                <a:gd name="p0y14" fmla="*/ 10 h 98"/>
                <a:gd name="p0x15" fmla="*/ 5517 w 5572"/>
                <a:gd name="p0y15" fmla="*/ 64 h 98"/>
                <a:gd name="p0x16" fmla="*/ 5442 w 5572"/>
                <a:gd name="p0y16" fmla="*/ 98 h 98"/>
                <a:gd name="p0x17" fmla="*/ 5360 w 5572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8"/>
              </p:custDataLst>
            </p:nvPr>
          </p:nvSpPr>
          <p:spPr>
            <a:xfrm>
              <a:off x="1215" y="5103"/>
              <a:ext cx="202" cy="794"/>
            </a:xfrm>
            <a:custGeom>
              <a:avLst/>
              <a:gdLst>
                <a:gd name="sw" fmla="*/ 1 w 202"/>
                <a:gd name="sh" fmla="*/ 1 h 794"/>
                <a:gd name="mins" fmla="min sw sh"/>
                <a:gd name="dsw" fmla="+- 0 sw mins"/>
                <a:gd name="dsh" fmla="+- 0 sh mins"/>
                <a:gd name="p0x0" fmla="*/ 0 w 202"/>
                <a:gd name="p0y0" fmla="*/ 517 h 794"/>
                <a:gd name="p0x1" fmla="*/ 0 w 202"/>
                <a:gd name="p0y1" fmla="*/ 277 h 794"/>
                <a:gd name="p0x2" fmla="*/ 0 w 202"/>
                <a:gd name="p0y2" fmla="*/ 152 h 794"/>
                <a:gd name="p0x3" fmla="*/ 76 w 202"/>
                <a:gd name="p0y3" fmla="*/ 45 h 794"/>
                <a:gd name="p0x4" fmla="*/ 185 w 202"/>
                <a:gd name="p0y4" fmla="*/ 0 h 794"/>
                <a:gd name="p0x5" fmla="*/ 202 w 202"/>
                <a:gd name="p0y5" fmla="*/ 13 h 794"/>
                <a:gd name="p0x6" fmla="*/ 202 w 202"/>
                <a:gd name="p0y6" fmla="*/ 13 h 794"/>
                <a:gd name="p0x7" fmla="*/ 109 w 202"/>
                <a:gd name="p0y7" fmla="*/ 56 h 794"/>
                <a:gd name="p0x8" fmla="*/ 45 w 202"/>
                <a:gd name="p0y8" fmla="*/ 158 h 794"/>
                <a:gd name="p0x9" fmla="*/ 45 w 202"/>
                <a:gd name="p0y9" fmla="*/ 277 h 794"/>
                <a:gd name="p0x10" fmla="*/ 45 w 202"/>
                <a:gd name="p0y10" fmla="*/ 517 h 794"/>
                <a:gd name="p0x11" fmla="*/ 45 w 202"/>
                <a:gd name="p0y11" fmla="*/ 635 h 794"/>
                <a:gd name="p0x12" fmla="*/ 109 w 202"/>
                <a:gd name="p0y12" fmla="*/ 737 h 794"/>
                <a:gd name="p0x13" fmla="*/ 202 w 202"/>
                <a:gd name="p0y13" fmla="*/ 780 h 794"/>
                <a:gd name="p0x14" fmla="*/ 185 w 202"/>
                <a:gd name="p0y14" fmla="*/ 794 h 794"/>
                <a:gd name="p0x15" fmla="*/ 185 w 202"/>
                <a:gd name="p0y15" fmla="*/ 794 h 794"/>
                <a:gd name="p0x16" fmla="*/ 76 w 202"/>
                <a:gd name="p0y16" fmla="*/ 749 h 794"/>
                <a:gd name="p0x17" fmla="*/ 0 w 202"/>
                <a:gd name="p0y17" fmla="*/ 642 h 794"/>
                <a:gd name="p0x18" fmla="*/ 0 w 202"/>
                <a:gd name="p0y18" fmla="*/ 517 h 79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/>
          <p:cNvSpPr txBox="1"/>
          <p:nvPr>
            <p:custDataLst>
              <p:tags r:id="rId19"/>
            </p:custDataLst>
          </p:nvPr>
        </p:nvSpPr>
        <p:spPr>
          <a:xfrm>
            <a:off x="952500" y="3334807"/>
            <a:ext cx="33688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违规吃喝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771525" y="4007485"/>
            <a:ext cx="3710940" cy="533400"/>
            <a:chOff x="1215" y="6311"/>
            <a:chExt cx="5844" cy="840"/>
          </a:xfrm>
        </p:grpSpPr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215" y="6311"/>
              <a:ext cx="5845" cy="840"/>
            </a:xfrm>
            <a:custGeom>
              <a:avLst/>
              <a:gdLst>
                <a:gd name="sw" fmla="*/ 1 w 5845"/>
                <a:gd name="sh" fmla="*/ 1 h 840"/>
                <a:gd name="mins" fmla="min sw sh"/>
                <a:gd name="dsw" fmla="+- 0 sw mins"/>
                <a:gd name="dsh" fmla="+- 0 sh mins"/>
                <a:gd name="p0x0" fmla="*/ 300 w 5845"/>
                <a:gd name="p0y0" fmla="*/ 0 h 840"/>
                <a:gd name="p0x1" fmla="*/ 5545 w 5845"/>
                <a:gd name="p0y1" fmla="*/ 0 h 840"/>
                <a:gd name="p0x2" fmla="*/ 5710 w 5845"/>
                <a:gd name="p0y2" fmla="*/ 0 h 840"/>
                <a:gd name="p0x3" fmla="*/ 5845 w 5845"/>
                <a:gd name="p0y3" fmla="*/ 134 h 840"/>
                <a:gd name="p0x4" fmla="*/ 5845 w 5845"/>
                <a:gd name="p0y4" fmla="*/ 300 h 840"/>
                <a:gd name="p0x5" fmla="*/ 5845 w 5845"/>
                <a:gd name="p0y5" fmla="*/ 540 h 840"/>
                <a:gd name="p0x6" fmla="*/ 5845 w 5845"/>
                <a:gd name="p0y6" fmla="*/ 705 h 840"/>
                <a:gd name="p0x7" fmla="*/ 5710 w 5845"/>
                <a:gd name="p0y7" fmla="*/ 840 h 840"/>
                <a:gd name="p0x8" fmla="*/ 5545 w 5845"/>
                <a:gd name="p0y8" fmla="*/ 840 h 840"/>
                <a:gd name="p0x9" fmla="*/ 300 w 5845"/>
                <a:gd name="p0y9" fmla="*/ 840 h 840"/>
                <a:gd name="p0x10" fmla="*/ 134 w 5845"/>
                <a:gd name="p0y10" fmla="*/ 840 h 840"/>
                <a:gd name="p0x11" fmla="*/ 0 w 5845"/>
                <a:gd name="p0y11" fmla="*/ 705 h 840"/>
                <a:gd name="p0x12" fmla="*/ 0 w 5845"/>
                <a:gd name="p0y12" fmla="*/ 540 h 840"/>
                <a:gd name="p0x13" fmla="*/ 0 w 5845"/>
                <a:gd name="p0y13" fmla="*/ 300 h 840"/>
                <a:gd name="p0x14" fmla="*/ 0 w 5845"/>
                <a:gd name="p0y14" fmla="*/ 134 h 840"/>
                <a:gd name="p0x15" fmla="*/ 134 w 5845"/>
                <a:gd name="p0y15" fmla="*/ 0 h 840"/>
                <a:gd name="p0x16" fmla="*/ 300 w 5845"/>
                <a:gd name="p0y16" fmla="*/ 0 h 84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400" y="6311"/>
              <a:ext cx="5572" cy="99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114 w 5572"/>
                <a:gd name="p0y0" fmla="*/ 0 h 98"/>
                <a:gd name="p0x1" fmla="*/ 5360 w 5572"/>
                <a:gd name="p0y1" fmla="*/ 0 h 98"/>
                <a:gd name="p0x2" fmla="*/ 5442 w 5572"/>
                <a:gd name="p0y2" fmla="*/ 0 h 98"/>
                <a:gd name="p0x3" fmla="*/ 5517 w 5572"/>
                <a:gd name="p0y3" fmla="*/ 33 h 98"/>
                <a:gd name="p0x4" fmla="*/ 5572 w 5572"/>
                <a:gd name="p0y4" fmla="*/ 87 h 98"/>
                <a:gd name="p0x5" fmla="*/ 5561 w 5572"/>
                <a:gd name="p0y5" fmla="*/ 98 h 98"/>
                <a:gd name="p0x6" fmla="*/ 5510 w 5572"/>
                <a:gd name="p0y6" fmla="*/ 46 h 98"/>
                <a:gd name="p0x7" fmla="*/ 5438 w 5572"/>
                <a:gd name="p0y7" fmla="*/ 15 h 98"/>
                <a:gd name="p0x8" fmla="*/ 5360 w 5572"/>
                <a:gd name="p0y8" fmla="*/ 15 h 98"/>
                <a:gd name="p0x9" fmla="*/ 114 w 5572"/>
                <a:gd name="p0y9" fmla="*/ 15 h 98"/>
                <a:gd name="p0x10" fmla="*/ 80 w 5572"/>
                <a:gd name="p0y10" fmla="*/ 15 h 98"/>
                <a:gd name="p0x11" fmla="*/ 47 w 5572"/>
                <a:gd name="p0y11" fmla="*/ 22 h 98"/>
                <a:gd name="p0x12" fmla="*/ 17 w 5572"/>
                <a:gd name="p0y12" fmla="*/ 36 h 98"/>
                <a:gd name="p0x13" fmla="*/ 0 w 5572"/>
                <a:gd name="p0y13" fmla="*/ 22 h 98"/>
                <a:gd name="p0x14" fmla="*/ 0 w 5572"/>
                <a:gd name="p0y14" fmla="*/ 22 h 98"/>
                <a:gd name="p0x15" fmla="*/ 35 w 5572"/>
                <a:gd name="p0y15" fmla="*/ 8 h 98"/>
                <a:gd name="p0x16" fmla="*/ 74 w 5572"/>
                <a:gd name="p0y16" fmla="*/ 0 h 98"/>
                <a:gd name="p0x17" fmla="*/ 114 w 5572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2"/>
              </p:custDataLst>
            </p:nvPr>
          </p:nvSpPr>
          <p:spPr>
            <a:xfrm>
              <a:off x="6961" y="6399"/>
              <a:ext cx="99" cy="664"/>
            </a:xfrm>
            <a:custGeom>
              <a:avLst/>
              <a:gdLst>
                <a:gd name="sw" fmla="*/ 1 w 98"/>
                <a:gd name="sh" fmla="*/ 1 h 664"/>
                <a:gd name="mins" fmla="min sw sh"/>
                <a:gd name="dsw" fmla="+- 0 sw mins"/>
                <a:gd name="dsh" fmla="+- 0 sh mins"/>
                <a:gd name="p0x0" fmla="*/ 98 w 98"/>
                <a:gd name="p0y0" fmla="*/ 212 h 664"/>
                <a:gd name="p0x1" fmla="*/ 98 w 98"/>
                <a:gd name="p0y1" fmla="*/ 452 h 664"/>
                <a:gd name="p0x2" fmla="*/ 98 w 98"/>
                <a:gd name="p0y2" fmla="*/ 534 h 664"/>
                <a:gd name="p0x3" fmla="*/ 64 w 98"/>
                <a:gd name="p0y3" fmla="*/ 609 h 664"/>
                <a:gd name="p0x4" fmla="*/ 10 w 98"/>
                <a:gd name="p0y4" fmla="*/ 664 h 664"/>
                <a:gd name="p0x5" fmla="*/ 0 w 98"/>
                <a:gd name="p0y5" fmla="*/ 653 h 664"/>
                <a:gd name="p0x6" fmla="*/ 51 w 98"/>
                <a:gd name="p0y6" fmla="*/ 602 h 664"/>
                <a:gd name="p0x7" fmla="*/ 83 w 98"/>
                <a:gd name="p0y7" fmla="*/ 530 h 664"/>
                <a:gd name="p0x8" fmla="*/ 83 w 98"/>
                <a:gd name="p0y8" fmla="*/ 452 h 664"/>
                <a:gd name="p0x9" fmla="*/ 83 w 98"/>
                <a:gd name="p0y9" fmla="*/ 212 h 664"/>
                <a:gd name="p0x10" fmla="*/ 83 w 98"/>
                <a:gd name="p0y10" fmla="*/ 133 h 664"/>
                <a:gd name="p0x11" fmla="*/ 51 w 98"/>
                <a:gd name="p0y11" fmla="*/ 62 h 664"/>
                <a:gd name="p0x12" fmla="*/ 0 w 98"/>
                <a:gd name="p0y12" fmla="*/ 10 h 664"/>
                <a:gd name="p0x13" fmla="*/ 10 w 98"/>
                <a:gd name="p0y13" fmla="*/ 0 h 664"/>
                <a:gd name="p0x14" fmla="*/ 64 w 98"/>
                <a:gd name="p0y14" fmla="*/ 54 h 664"/>
                <a:gd name="p0x15" fmla="*/ 98 w 98"/>
                <a:gd name="p0y15" fmla="*/ 129 h 664"/>
                <a:gd name="p0x16" fmla="*/ 98 w 98"/>
                <a:gd name="p0y16" fmla="*/ 212 h 66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3"/>
              </p:custDataLst>
            </p:nvPr>
          </p:nvSpPr>
          <p:spPr>
            <a:xfrm>
              <a:off x="1400" y="7053"/>
              <a:ext cx="5572" cy="98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5360 w 5572"/>
                <a:gd name="p0y0" fmla="*/ 98 h 98"/>
                <a:gd name="p0x1" fmla="*/ 114 w 5572"/>
                <a:gd name="p0y1" fmla="*/ 98 h 98"/>
                <a:gd name="p0x2" fmla="*/ 74 w 5572"/>
                <a:gd name="p0y2" fmla="*/ 98 h 98"/>
                <a:gd name="p0x3" fmla="*/ 35 w 5572"/>
                <a:gd name="p0y3" fmla="*/ 90 h 98"/>
                <a:gd name="p0x4" fmla="*/ 0 w 5572"/>
                <a:gd name="p0y4" fmla="*/ 75 h 98"/>
                <a:gd name="p0x5" fmla="*/ 17 w 5572"/>
                <a:gd name="p0y5" fmla="*/ 61 h 98"/>
                <a:gd name="p0x6" fmla="*/ 17 w 5572"/>
                <a:gd name="p0y6" fmla="*/ 61 h 98"/>
                <a:gd name="p0x7" fmla="*/ 47 w 5572"/>
                <a:gd name="p0y7" fmla="*/ 75 h 98"/>
                <a:gd name="p0x8" fmla="*/ 80 w 5572"/>
                <a:gd name="p0y8" fmla="*/ 83 h 98"/>
                <a:gd name="p0x9" fmla="*/ 114 w 5572"/>
                <a:gd name="p0y9" fmla="*/ 83 h 98"/>
                <a:gd name="p0x10" fmla="*/ 5360 w 5572"/>
                <a:gd name="p0y10" fmla="*/ 83 h 98"/>
                <a:gd name="p0x11" fmla="*/ 5438 w 5572"/>
                <a:gd name="p0y11" fmla="*/ 83 h 98"/>
                <a:gd name="p0x12" fmla="*/ 5510 w 5572"/>
                <a:gd name="p0y12" fmla="*/ 51 h 98"/>
                <a:gd name="p0x13" fmla="*/ 5561 w 5572"/>
                <a:gd name="p0y13" fmla="*/ 0 h 98"/>
                <a:gd name="p0x14" fmla="*/ 5572 w 5572"/>
                <a:gd name="p0y14" fmla="*/ 10 h 98"/>
                <a:gd name="p0x15" fmla="*/ 5517 w 5572"/>
                <a:gd name="p0y15" fmla="*/ 64 h 98"/>
                <a:gd name="p0x16" fmla="*/ 5442 w 5572"/>
                <a:gd name="p0y16" fmla="*/ 98 h 98"/>
                <a:gd name="p0x17" fmla="*/ 5360 w 5572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4"/>
              </p:custDataLst>
            </p:nvPr>
          </p:nvSpPr>
          <p:spPr>
            <a:xfrm>
              <a:off x="1215" y="6334"/>
              <a:ext cx="202" cy="794"/>
            </a:xfrm>
            <a:custGeom>
              <a:avLst/>
              <a:gdLst>
                <a:gd name="sw" fmla="*/ 1 w 202"/>
                <a:gd name="sh" fmla="*/ 1 h 794"/>
                <a:gd name="mins" fmla="min sw sh"/>
                <a:gd name="dsw" fmla="+- 0 sw mins"/>
                <a:gd name="dsh" fmla="+- 0 sh mins"/>
                <a:gd name="p0x0" fmla="*/ 0 w 202"/>
                <a:gd name="p0y0" fmla="*/ 517 h 794"/>
                <a:gd name="p0x1" fmla="*/ 0 w 202"/>
                <a:gd name="p0y1" fmla="*/ 277 h 794"/>
                <a:gd name="p0x2" fmla="*/ 0 w 202"/>
                <a:gd name="p0y2" fmla="*/ 152 h 794"/>
                <a:gd name="p0x3" fmla="*/ 76 w 202"/>
                <a:gd name="p0y3" fmla="*/ 45 h 794"/>
                <a:gd name="p0x4" fmla="*/ 185 w 202"/>
                <a:gd name="p0y4" fmla="*/ 0 h 794"/>
                <a:gd name="p0x5" fmla="*/ 202 w 202"/>
                <a:gd name="p0y5" fmla="*/ 13 h 794"/>
                <a:gd name="p0x6" fmla="*/ 202 w 202"/>
                <a:gd name="p0y6" fmla="*/ 13 h 794"/>
                <a:gd name="p0x7" fmla="*/ 109 w 202"/>
                <a:gd name="p0y7" fmla="*/ 56 h 794"/>
                <a:gd name="p0x8" fmla="*/ 45 w 202"/>
                <a:gd name="p0y8" fmla="*/ 158 h 794"/>
                <a:gd name="p0x9" fmla="*/ 45 w 202"/>
                <a:gd name="p0y9" fmla="*/ 277 h 794"/>
                <a:gd name="p0x10" fmla="*/ 45 w 202"/>
                <a:gd name="p0y10" fmla="*/ 517 h 794"/>
                <a:gd name="p0x11" fmla="*/ 45 w 202"/>
                <a:gd name="p0y11" fmla="*/ 635 h 794"/>
                <a:gd name="p0x12" fmla="*/ 109 w 202"/>
                <a:gd name="p0y12" fmla="*/ 737 h 794"/>
                <a:gd name="p0x13" fmla="*/ 202 w 202"/>
                <a:gd name="p0y13" fmla="*/ 780 h 794"/>
                <a:gd name="p0x14" fmla="*/ 185 w 202"/>
                <a:gd name="p0y14" fmla="*/ 794 h 794"/>
                <a:gd name="p0x15" fmla="*/ 185 w 202"/>
                <a:gd name="p0y15" fmla="*/ 794 h 794"/>
                <a:gd name="p0x16" fmla="*/ 76 w 202"/>
                <a:gd name="p0y16" fmla="*/ 749 h 794"/>
                <a:gd name="p0x17" fmla="*/ 0 w 202"/>
                <a:gd name="p0y17" fmla="*/ 642 h 794"/>
                <a:gd name="p0x18" fmla="*/ 0 w 202"/>
                <a:gd name="p0y18" fmla="*/ 517 h 79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5"/>
            </p:custDataLst>
          </p:nvPr>
        </p:nvSpPr>
        <p:spPr>
          <a:xfrm>
            <a:off x="952500" y="4116534"/>
            <a:ext cx="33688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违规收送礼品礼金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7" name="组合 96"/>
          <p:cNvGrpSpPr/>
          <p:nvPr/>
        </p:nvGrpSpPr>
        <p:grpSpPr>
          <a:xfrm>
            <a:off x="771525" y="4789170"/>
            <a:ext cx="3710940" cy="533400"/>
            <a:chOff x="1215" y="7542"/>
            <a:chExt cx="5844" cy="840"/>
          </a:xfrm>
        </p:grpSpPr>
        <p:sp>
          <p:nvSpPr>
            <p:cNvPr id="31" name="任意多边形 30"/>
            <p:cNvSpPr/>
            <p:nvPr>
              <p:custDataLst>
                <p:tags r:id="rId26"/>
              </p:custDataLst>
            </p:nvPr>
          </p:nvSpPr>
          <p:spPr>
            <a:xfrm>
              <a:off x="1215" y="7542"/>
              <a:ext cx="5845" cy="840"/>
            </a:xfrm>
            <a:custGeom>
              <a:avLst/>
              <a:gdLst>
                <a:gd name="sw" fmla="*/ 1 w 5845"/>
                <a:gd name="sh" fmla="*/ 1 h 840"/>
                <a:gd name="mins" fmla="min sw sh"/>
                <a:gd name="dsw" fmla="+- 0 sw mins"/>
                <a:gd name="dsh" fmla="+- 0 sh mins"/>
                <a:gd name="p0x0" fmla="*/ 300 w 5845"/>
                <a:gd name="p0y0" fmla="*/ 0 h 840"/>
                <a:gd name="p0x1" fmla="*/ 5545 w 5845"/>
                <a:gd name="p0y1" fmla="*/ 0 h 840"/>
                <a:gd name="p0x2" fmla="*/ 5710 w 5845"/>
                <a:gd name="p0y2" fmla="*/ 0 h 840"/>
                <a:gd name="p0x3" fmla="*/ 5845 w 5845"/>
                <a:gd name="p0y3" fmla="*/ 134 h 840"/>
                <a:gd name="p0x4" fmla="*/ 5845 w 5845"/>
                <a:gd name="p0y4" fmla="*/ 300 h 840"/>
                <a:gd name="p0x5" fmla="*/ 5845 w 5845"/>
                <a:gd name="p0y5" fmla="*/ 540 h 840"/>
                <a:gd name="p0x6" fmla="*/ 5845 w 5845"/>
                <a:gd name="p0y6" fmla="*/ 705 h 840"/>
                <a:gd name="p0x7" fmla="*/ 5710 w 5845"/>
                <a:gd name="p0y7" fmla="*/ 840 h 840"/>
                <a:gd name="p0x8" fmla="*/ 5545 w 5845"/>
                <a:gd name="p0y8" fmla="*/ 840 h 840"/>
                <a:gd name="p0x9" fmla="*/ 300 w 5845"/>
                <a:gd name="p0y9" fmla="*/ 840 h 840"/>
                <a:gd name="p0x10" fmla="*/ 134 w 5845"/>
                <a:gd name="p0y10" fmla="*/ 840 h 840"/>
                <a:gd name="p0x11" fmla="*/ 0 w 5845"/>
                <a:gd name="p0y11" fmla="*/ 705 h 840"/>
                <a:gd name="p0x12" fmla="*/ 0 w 5845"/>
                <a:gd name="p0y12" fmla="*/ 540 h 840"/>
                <a:gd name="p0x13" fmla="*/ 0 w 5845"/>
                <a:gd name="p0y13" fmla="*/ 300 h 840"/>
                <a:gd name="p0x14" fmla="*/ 0 w 5845"/>
                <a:gd name="p0y14" fmla="*/ 134 h 840"/>
                <a:gd name="p0x15" fmla="*/ 134 w 5845"/>
                <a:gd name="p0y15" fmla="*/ 0 h 840"/>
                <a:gd name="p0x16" fmla="*/ 300 w 5845"/>
                <a:gd name="p0y16" fmla="*/ 0 h 84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>
              <p:custDataLst>
                <p:tags r:id="rId27"/>
              </p:custDataLst>
            </p:nvPr>
          </p:nvSpPr>
          <p:spPr>
            <a:xfrm>
              <a:off x="1400" y="7542"/>
              <a:ext cx="5572" cy="99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114 w 5572"/>
                <a:gd name="p0y0" fmla="*/ 0 h 98"/>
                <a:gd name="p0x1" fmla="*/ 5360 w 5572"/>
                <a:gd name="p0y1" fmla="*/ 0 h 98"/>
                <a:gd name="p0x2" fmla="*/ 5442 w 5572"/>
                <a:gd name="p0y2" fmla="*/ 0 h 98"/>
                <a:gd name="p0x3" fmla="*/ 5517 w 5572"/>
                <a:gd name="p0y3" fmla="*/ 33 h 98"/>
                <a:gd name="p0x4" fmla="*/ 5572 w 5572"/>
                <a:gd name="p0y4" fmla="*/ 87 h 98"/>
                <a:gd name="p0x5" fmla="*/ 5561 w 5572"/>
                <a:gd name="p0y5" fmla="*/ 98 h 98"/>
                <a:gd name="p0x6" fmla="*/ 5510 w 5572"/>
                <a:gd name="p0y6" fmla="*/ 46 h 98"/>
                <a:gd name="p0x7" fmla="*/ 5438 w 5572"/>
                <a:gd name="p0y7" fmla="*/ 15 h 98"/>
                <a:gd name="p0x8" fmla="*/ 5360 w 5572"/>
                <a:gd name="p0y8" fmla="*/ 15 h 98"/>
                <a:gd name="p0x9" fmla="*/ 114 w 5572"/>
                <a:gd name="p0y9" fmla="*/ 15 h 98"/>
                <a:gd name="p0x10" fmla="*/ 80 w 5572"/>
                <a:gd name="p0y10" fmla="*/ 15 h 98"/>
                <a:gd name="p0x11" fmla="*/ 47 w 5572"/>
                <a:gd name="p0y11" fmla="*/ 22 h 98"/>
                <a:gd name="p0x12" fmla="*/ 17 w 5572"/>
                <a:gd name="p0y12" fmla="*/ 36 h 98"/>
                <a:gd name="p0x13" fmla="*/ 0 w 5572"/>
                <a:gd name="p0y13" fmla="*/ 22 h 98"/>
                <a:gd name="p0x14" fmla="*/ 0 w 5572"/>
                <a:gd name="p0y14" fmla="*/ 22 h 98"/>
                <a:gd name="p0x15" fmla="*/ 35 w 5572"/>
                <a:gd name="p0y15" fmla="*/ 8 h 98"/>
                <a:gd name="p0x16" fmla="*/ 74 w 5572"/>
                <a:gd name="p0y16" fmla="*/ 0 h 98"/>
                <a:gd name="p0x17" fmla="*/ 114 w 5572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8"/>
              </p:custDataLst>
            </p:nvPr>
          </p:nvSpPr>
          <p:spPr>
            <a:xfrm>
              <a:off x="6961" y="7630"/>
              <a:ext cx="99" cy="664"/>
            </a:xfrm>
            <a:custGeom>
              <a:avLst/>
              <a:gdLst>
                <a:gd name="sw" fmla="*/ 1 w 98"/>
                <a:gd name="sh" fmla="*/ 1 h 664"/>
                <a:gd name="mins" fmla="min sw sh"/>
                <a:gd name="dsw" fmla="+- 0 sw mins"/>
                <a:gd name="dsh" fmla="+- 0 sh mins"/>
                <a:gd name="p0x0" fmla="*/ 98 w 98"/>
                <a:gd name="p0y0" fmla="*/ 212 h 664"/>
                <a:gd name="p0x1" fmla="*/ 98 w 98"/>
                <a:gd name="p0y1" fmla="*/ 452 h 664"/>
                <a:gd name="p0x2" fmla="*/ 98 w 98"/>
                <a:gd name="p0y2" fmla="*/ 534 h 664"/>
                <a:gd name="p0x3" fmla="*/ 64 w 98"/>
                <a:gd name="p0y3" fmla="*/ 609 h 664"/>
                <a:gd name="p0x4" fmla="*/ 10 w 98"/>
                <a:gd name="p0y4" fmla="*/ 664 h 664"/>
                <a:gd name="p0x5" fmla="*/ 0 w 98"/>
                <a:gd name="p0y5" fmla="*/ 653 h 664"/>
                <a:gd name="p0x6" fmla="*/ 51 w 98"/>
                <a:gd name="p0y6" fmla="*/ 602 h 664"/>
                <a:gd name="p0x7" fmla="*/ 83 w 98"/>
                <a:gd name="p0y7" fmla="*/ 530 h 664"/>
                <a:gd name="p0x8" fmla="*/ 83 w 98"/>
                <a:gd name="p0y8" fmla="*/ 452 h 664"/>
                <a:gd name="p0x9" fmla="*/ 83 w 98"/>
                <a:gd name="p0y9" fmla="*/ 212 h 664"/>
                <a:gd name="p0x10" fmla="*/ 83 w 98"/>
                <a:gd name="p0y10" fmla="*/ 133 h 664"/>
                <a:gd name="p0x11" fmla="*/ 51 w 98"/>
                <a:gd name="p0y11" fmla="*/ 62 h 664"/>
                <a:gd name="p0x12" fmla="*/ 0 w 98"/>
                <a:gd name="p0y12" fmla="*/ 10 h 664"/>
                <a:gd name="p0x13" fmla="*/ 10 w 98"/>
                <a:gd name="p0y13" fmla="*/ 0 h 664"/>
                <a:gd name="p0x14" fmla="*/ 64 w 98"/>
                <a:gd name="p0y14" fmla="*/ 54 h 664"/>
                <a:gd name="p0x15" fmla="*/ 98 w 98"/>
                <a:gd name="p0y15" fmla="*/ 129 h 664"/>
                <a:gd name="p0x16" fmla="*/ 98 w 98"/>
                <a:gd name="p0y16" fmla="*/ 212 h 66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9"/>
              </p:custDataLst>
            </p:nvPr>
          </p:nvSpPr>
          <p:spPr>
            <a:xfrm>
              <a:off x="1400" y="8284"/>
              <a:ext cx="5572" cy="98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5360 w 5572"/>
                <a:gd name="p0y0" fmla="*/ 98 h 98"/>
                <a:gd name="p0x1" fmla="*/ 114 w 5572"/>
                <a:gd name="p0y1" fmla="*/ 98 h 98"/>
                <a:gd name="p0x2" fmla="*/ 74 w 5572"/>
                <a:gd name="p0y2" fmla="*/ 98 h 98"/>
                <a:gd name="p0x3" fmla="*/ 35 w 5572"/>
                <a:gd name="p0y3" fmla="*/ 90 h 98"/>
                <a:gd name="p0x4" fmla="*/ 0 w 5572"/>
                <a:gd name="p0y4" fmla="*/ 75 h 98"/>
                <a:gd name="p0x5" fmla="*/ 17 w 5572"/>
                <a:gd name="p0y5" fmla="*/ 61 h 98"/>
                <a:gd name="p0x6" fmla="*/ 17 w 5572"/>
                <a:gd name="p0y6" fmla="*/ 61 h 98"/>
                <a:gd name="p0x7" fmla="*/ 47 w 5572"/>
                <a:gd name="p0y7" fmla="*/ 75 h 98"/>
                <a:gd name="p0x8" fmla="*/ 80 w 5572"/>
                <a:gd name="p0y8" fmla="*/ 83 h 98"/>
                <a:gd name="p0x9" fmla="*/ 114 w 5572"/>
                <a:gd name="p0y9" fmla="*/ 83 h 98"/>
                <a:gd name="p0x10" fmla="*/ 5360 w 5572"/>
                <a:gd name="p0y10" fmla="*/ 83 h 98"/>
                <a:gd name="p0x11" fmla="*/ 5438 w 5572"/>
                <a:gd name="p0y11" fmla="*/ 83 h 98"/>
                <a:gd name="p0x12" fmla="*/ 5510 w 5572"/>
                <a:gd name="p0y12" fmla="*/ 51 h 98"/>
                <a:gd name="p0x13" fmla="*/ 5561 w 5572"/>
                <a:gd name="p0y13" fmla="*/ 0 h 98"/>
                <a:gd name="p0x14" fmla="*/ 5572 w 5572"/>
                <a:gd name="p0y14" fmla="*/ 10 h 98"/>
                <a:gd name="p0x15" fmla="*/ 5517 w 5572"/>
                <a:gd name="p0y15" fmla="*/ 64 h 98"/>
                <a:gd name="p0x16" fmla="*/ 5442 w 5572"/>
                <a:gd name="p0y16" fmla="*/ 98 h 98"/>
                <a:gd name="p0x17" fmla="*/ 5360 w 5572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30"/>
              </p:custDataLst>
            </p:nvPr>
          </p:nvSpPr>
          <p:spPr>
            <a:xfrm>
              <a:off x="1215" y="7565"/>
              <a:ext cx="202" cy="795"/>
            </a:xfrm>
            <a:custGeom>
              <a:avLst/>
              <a:gdLst>
                <a:gd name="sw" fmla="*/ 1 w 202"/>
                <a:gd name="sh" fmla="*/ 1 h 794"/>
                <a:gd name="mins" fmla="min sw sh"/>
                <a:gd name="dsw" fmla="+- 0 sw mins"/>
                <a:gd name="dsh" fmla="+- 0 sh mins"/>
                <a:gd name="p0x0" fmla="*/ 0 w 202"/>
                <a:gd name="p0y0" fmla="*/ 517 h 794"/>
                <a:gd name="p0x1" fmla="*/ 0 w 202"/>
                <a:gd name="p0y1" fmla="*/ 277 h 794"/>
                <a:gd name="p0x2" fmla="*/ 0 w 202"/>
                <a:gd name="p0y2" fmla="*/ 152 h 794"/>
                <a:gd name="p0x3" fmla="*/ 76 w 202"/>
                <a:gd name="p0y3" fmla="*/ 45 h 794"/>
                <a:gd name="p0x4" fmla="*/ 185 w 202"/>
                <a:gd name="p0y4" fmla="*/ 0 h 794"/>
                <a:gd name="p0x5" fmla="*/ 202 w 202"/>
                <a:gd name="p0y5" fmla="*/ 13 h 794"/>
                <a:gd name="p0x6" fmla="*/ 202 w 202"/>
                <a:gd name="p0y6" fmla="*/ 13 h 794"/>
                <a:gd name="p0x7" fmla="*/ 109 w 202"/>
                <a:gd name="p0y7" fmla="*/ 56 h 794"/>
                <a:gd name="p0x8" fmla="*/ 45 w 202"/>
                <a:gd name="p0y8" fmla="*/ 158 h 794"/>
                <a:gd name="p0x9" fmla="*/ 45 w 202"/>
                <a:gd name="p0y9" fmla="*/ 277 h 794"/>
                <a:gd name="p0x10" fmla="*/ 45 w 202"/>
                <a:gd name="p0y10" fmla="*/ 517 h 794"/>
                <a:gd name="p0x11" fmla="*/ 45 w 202"/>
                <a:gd name="p0y11" fmla="*/ 635 h 794"/>
                <a:gd name="p0x12" fmla="*/ 109 w 202"/>
                <a:gd name="p0y12" fmla="*/ 737 h 794"/>
                <a:gd name="p0x13" fmla="*/ 202 w 202"/>
                <a:gd name="p0y13" fmla="*/ 780 h 794"/>
                <a:gd name="p0x14" fmla="*/ 185 w 202"/>
                <a:gd name="p0y14" fmla="*/ 794 h 794"/>
                <a:gd name="p0x15" fmla="*/ 185 w 202"/>
                <a:gd name="p0y15" fmla="*/ 794 h 794"/>
                <a:gd name="p0x16" fmla="*/ 76 w 202"/>
                <a:gd name="p0y16" fmla="*/ 749 h 794"/>
                <a:gd name="p0x17" fmla="*/ 0 w 202"/>
                <a:gd name="p0y17" fmla="*/ 642 h 794"/>
                <a:gd name="p0x18" fmla="*/ 0 w 202"/>
                <a:gd name="p0y18" fmla="*/ 517 h 79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>
            <p:custDataLst>
              <p:tags r:id="rId31"/>
            </p:custDataLst>
          </p:nvPr>
        </p:nvSpPr>
        <p:spPr>
          <a:xfrm>
            <a:off x="952500" y="4898250"/>
            <a:ext cx="33688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公车私用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98" name="组合 97"/>
          <p:cNvGrpSpPr/>
          <p:nvPr/>
        </p:nvGrpSpPr>
        <p:grpSpPr>
          <a:xfrm>
            <a:off x="771525" y="5570855"/>
            <a:ext cx="3710940" cy="533400"/>
            <a:chOff x="1215" y="8773"/>
            <a:chExt cx="5844" cy="840"/>
          </a:xfrm>
        </p:grpSpPr>
        <p:sp>
          <p:nvSpPr>
            <p:cNvPr id="38" name="任意多边形 37"/>
            <p:cNvSpPr/>
            <p:nvPr>
              <p:custDataLst>
                <p:tags r:id="rId32"/>
              </p:custDataLst>
            </p:nvPr>
          </p:nvSpPr>
          <p:spPr>
            <a:xfrm>
              <a:off x="1215" y="8773"/>
              <a:ext cx="5845" cy="840"/>
            </a:xfrm>
            <a:custGeom>
              <a:avLst/>
              <a:gdLst>
                <a:gd name="sw" fmla="*/ 1 w 5845"/>
                <a:gd name="sh" fmla="*/ 1 h 840"/>
                <a:gd name="mins" fmla="min sw sh"/>
                <a:gd name="dsw" fmla="+- 0 sw mins"/>
                <a:gd name="dsh" fmla="+- 0 sh mins"/>
                <a:gd name="p0x0" fmla="*/ 300 w 5845"/>
                <a:gd name="p0y0" fmla="*/ 0 h 840"/>
                <a:gd name="p0x1" fmla="*/ 5545 w 5845"/>
                <a:gd name="p0y1" fmla="*/ 0 h 840"/>
                <a:gd name="p0x2" fmla="*/ 5710 w 5845"/>
                <a:gd name="p0y2" fmla="*/ 0 h 840"/>
                <a:gd name="p0x3" fmla="*/ 5845 w 5845"/>
                <a:gd name="p0y3" fmla="*/ 134 h 840"/>
                <a:gd name="p0x4" fmla="*/ 5845 w 5845"/>
                <a:gd name="p0y4" fmla="*/ 300 h 840"/>
                <a:gd name="p0x5" fmla="*/ 5845 w 5845"/>
                <a:gd name="p0y5" fmla="*/ 540 h 840"/>
                <a:gd name="p0x6" fmla="*/ 5845 w 5845"/>
                <a:gd name="p0y6" fmla="*/ 705 h 840"/>
                <a:gd name="p0x7" fmla="*/ 5710 w 5845"/>
                <a:gd name="p0y7" fmla="*/ 840 h 840"/>
                <a:gd name="p0x8" fmla="*/ 5545 w 5845"/>
                <a:gd name="p0y8" fmla="*/ 840 h 840"/>
                <a:gd name="p0x9" fmla="*/ 300 w 5845"/>
                <a:gd name="p0y9" fmla="*/ 840 h 840"/>
                <a:gd name="p0x10" fmla="*/ 134 w 5845"/>
                <a:gd name="p0y10" fmla="*/ 840 h 840"/>
                <a:gd name="p0x11" fmla="*/ 0 w 5845"/>
                <a:gd name="p0y11" fmla="*/ 705 h 840"/>
                <a:gd name="p0x12" fmla="*/ 0 w 5845"/>
                <a:gd name="p0y12" fmla="*/ 540 h 840"/>
                <a:gd name="p0x13" fmla="*/ 0 w 5845"/>
                <a:gd name="p0y13" fmla="*/ 300 h 840"/>
                <a:gd name="p0x14" fmla="*/ 0 w 5845"/>
                <a:gd name="p0y14" fmla="*/ 134 h 840"/>
                <a:gd name="p0x15" fmla="*/ 134 w 5845"/>
                <a:gd name="p0y15" fmla="*/ 0 h 840"/>
                <a:gd name="p0x16" fmla="*/ 300 w 5845"/>
                <a:gd name="p0y16" fmla="*/ 0 h 840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3"/>
              </p:custDataLst>
            </p:nvPr>
          </p:nvSpPr>
          <p:spPr>
            <a:xfrm>
              <a:off x="1400" y="8773"/>
              <a:ext cx="5572" cy="99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114 w 5572"/>
                <a:gd name="p0y0" fmla="*/ 0 h 98"/>
                <a:gd name="p0x1" fmla="*/ 5360 w 5572"/>
                <a:gd name="p0y1" fmla="*/ 0 h 98"/>
                <a:gd name="p0x2" fmla="*/ 5442 w 5572"/>
                <a:gd name="p0y2" fmla="*/ 0 h 98"/>
                <a:gd name="p0x3" fmla="*/ 5517 w 5572"/>
                <a:gd name="p0y3" fmla="*/ 33 h 98"/>
                <a:gd name="p0x4" fmla="*/ 5572 w 5572"/>
                <a:gd name="p0y4" fmla="*/ 87 h 98"/>
                <a:gd name="p0x5" fmla="*/ 5561 w 5572"/>
                <a:gd name="p0y5" fmla="*/ 98 h 98"/>
                <a:gd name="p0x6" fmla="*/ 5510 w 5572"/>
                <a:gd name="p0y6" fmla="*/ 46 h 98"/>
                <a:gd name="p0x7" fmla="*/ 5438 w 5572"/>
                <a:gd name="p0y7" fmla="*/ 15 h 98"/>
                <a:gd name="p0x8" fmla="*/ 5360 w 5572"/>
                <a:gd name="p0y8" fmla="*/ 15 h 98"/>
                <a:gd name="p0x9" fmla="*/ 114 w 5572"/>
                <a:gd name="p0y9" fmla="*/ 15 h 98"/>
                <a:gd name="p0x10" fmla="*/ 80 w 5572"/>
                <a:gd name="p0y10" fmla="*/ 15 h 98"/>
                <a:gd name="p0x11" fmla="*/ 47 w 5572"/>
                <a:gd name="p0y11" fmla="*/ 22 h 98"/>
                <a:gd name="p0x12" fmla="*/ 17 w 5572"/>
                <a:gd name="p0y12" fmla="*/ 36 h 98"/>
                <a:gd name="p0x13" fmla="*/ 0 w 5572"/>
                <a:gd name="p0y13" fmla="*/ 22 h 98"/>
                <a:gd name="p0x14" fmla="*/ 0 w 5572"/>
                <a:gd name="p0y14" fmla="*/ 22 h 98"/>
                <a:gd name="p0x15" fmla="*/ 35 w 5572"/>
                <a:gd name="p0y15" fmla="*/ 8 h 98"/>
                <a:gd name="p0x16" fmla="*/ 74 w 5572"/>
                <a:gd name="p0y16" fmla="*/ 0 h 98"/>
                <a:gd name="p0x17" fmla="*/ 114 w 5572"/>
                <a:gd name="p0y17" fmla="*/ 0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4"/>
              </p:custDataLst>
            </p:nvPr>
          </p:nvSpPr>
          <p:spPr>
            <a:xfrm>
              <a:off x="6961" y="8861"/>
              <a:ext cx="99" cy="664"/>
            </a:xfrm>
            <a:custGeom>
              <a:avLst/>
              <a:gdLst>
                <a:gd name="sw" fmla="*/ 1 w 98"/>
                <a:gd name="sh" fmla="*/ 1 h 664"/>
                <a:gd name="mins" fmla="min sw sh"/>
                <a:gd name="dsw" fmla="+- 0 sw mins"/>
                <a:gd name="dsh" fmla="+- 0 sh mins"/>
                <a:gd name="p0x0" fmla="*/ 98 w 98"/>
                <a:gd name="p0y0" fmla="*/ 212 h 664"/>
                <a:gd name="p0x1" fmla="*/ 98 w 98"/>
                <a:gd name="p0y1" fmla="*/ 452 h 664"/>
                <a:gd name="p0x2" fmla="*/ 98 w 98"/>
                <a:gd name="p0y2" fmla="*/ 534 h 664"/>
                <a:gd name="p0x3" fmla="*/ 64 w 98"/>
                <a:gd name="p0y3" fmla="*/ 609 h 664"/>
                <a:gd name="p0x4" fmla="*/ 10 w 98"/>
                <a:gd name="p0y4" fmla="*/ 664 h 664"/>
                <a:gd name="p0x5" fmla="*/ 0 w 98"/>
                <a:gd name="p0y5" fmla="*/ 653 h 664"/>
                <a:gd name="p0x6" fmla="*/ 51 w 98"/>
                <a:gd name="p0y6" fmla="*/ 602 h 664"/>
                <a:gd name="p0x7" fmla="*/ 83 w 98"/>
                <a:gd name="p0y7" fmla="*/ 530 h 664"/>
                <a:gd name="p0x8" fmla="*/ 83 w 98"/>
                <a:gd name="p0y8" fmla="*/ 452 h 664"/>
                <a:gd name="p0x9" fmla="*/ 83 w 98"/>
                <a:gd name="p0y9" fmla="*/ 212 h 664"/>
                <a:gd name="p0x10" fmla="*/ 83 w 98"/>
                <a:gd name="p0y10" fmla="*/ 133 h 664"/>
                <a:gd name="p0x11" fmla="*/ 51 w 98"/>
                <a:gd name="p0y11" fmla="*/ 62 h 664"/>
                <a:gd name="p0x12" fmla="*/ 0 w 98"/>
                <a:gd name="p0y12" fmla="*/ 10 h 664"/>
                <a:gd name="p0x13" fmla="*/ 10 w 98"/>
                <a:gd name="p0y13" fmla="*/ 0 h 664"/>
                <a:gd name="p0x14" fmla="*/ 64 w 98"/>
                <a:gd name="p0y14" fmla="*/ 54 h 664"/>
                <a:gd name="p0x15" fmla="*/ 98 w 98"/>
                <a:gd name="p0y15" fmla="*/ 129 h 664"/>
                <a:gd name="p0x16" fmla="*/ 98 w 98"/>
                <a:gd name="p0y16" fmla="*/ 212 h 66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5"/>
              </p:custDataLst>
            </p:nvPr>
          </p:nvSpPr>
          <p:spPr>
            <a:xfrm>
              <a:off x="1400" y="9515"/>
              <a:ext cx="5572" cy="98"/>
            </a:xfrm>
            <a:custGeom>
              <a:avLst/>
              <a:gdLst>
                <a:gd name="sw" fmla="*/ 1 w 5572"/>
                <a:gd name="sh" fmla="*/ 1 h 98"/>
                <a:gd name="mins" fmla="min sw sh"/>
                <a:gd name="dsw" fmla="+- 0 sw mins"/>
                <a:gd name="dsh" fmla="+- 0 sh mins"/>
                <a:gd name="p0x0" fmla="*/ 5360 w 5572"/>
                <a:gd name="p0y0" fmla="*/ 98 h 98"/>
                <a:gd name="p0x1" fmla="*/ 114 w 5572"/>
                <a:gd name="p0y1" fmla="*/ 98 h 98"/>
                <a:gd name="p0x2" fmla="*/ 74 w 5572"/>
                <a:gd name="p0y2" fmla="*/ 98 h 98"/>
                <a:gd name="p0x3" fmla="*/ 35 w 5572"/>
                <a:gd name="p0y3" fmla="*/ 90 h 98"/>
                <a:gd name="p0x4" fmla="*/ 0 w 5572"/>
                <a:gd name="p0y4" fmla="*/ 75 h 98"/>
                <a:gd name="p0x5" fmla="*/ 17 w 5572"/>
                <a:gd name="p0y5" fmla="*/ 61 h 98"/>
                <a:gd name="p0x6" fmla="*/ 17 w 5572"/>
                <a:gd name="p0y6" fmla="*/ 61 h 98"/>
                <a:gd name="p0x7" fmla="*/ 47 w 5572"/>
                <a:gd name="p0y7" fmla="*/ 75 h 98"/>
                <a:gd name="p0x8" fmla="*/ 80 w 5572"/>
                <a:gd name="p0y8" fmla="*/ 83 h 98"/>
                <a:gd name="p0x9" fmla="*/ 114 w 5572"/>
                <a:gd name="p0y9" fmla="*/ 83 h 98"/>
                <a:gd name="p0x10" fmla="*/ 5360 w 5572"/>
                <a:gd name="p0y10" fmla="*/ 83 h 98"/>
                <a:gd name="p0x11" fmla="*/ 5438 w 5572"/>
                <a:gd name="p0y11" fmla="*/ 83 h 98"/>
                <a:gd name="p0x12" fmla="*/ 5510 w 5572"/>
                <a:gd name="p0y12" fmla="*/ 51 h 98"/>
                <a:gd name="p0x13" fmla="*/ 5561 w 5572"/>
                <a:gd name="p0y13" fmla="*/ 0 h 98"/>
                <a:gd name="p0x14" fmla="*/ 5572 w 5572"/>
                <a:gd name="p0y14" fmla="*/ 10 h 98"/>
                <a:gd name="p0x15" fmla="*/ 5517 w 5572"/>
                <a:gd name="p0y15" fmla="*/ 64 h 98"/>
                <a:gd name="p0x16" fmla="*/ 5442 w 5572"/>
                <a:gd name="p0y16" fmla="*/ 98 h 98"/>
                <a:gd name="p0x17" fmla="*/ 5360 w 5572"/>
                <a:gd name="p0y17" fmla="*/ 98 h 9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任意多边形 41"/>
            <p:cNvSpPr/>
            <p:nvPr>
              <p:custDataLst>
                <p:tags r:id="rId36"/>
              </p:custDataLst>
            </p:nvPr>
          </p:nvSpPr>
          <p:spPr>
            <a:xfrm>
              <a:off x="1215" y="8796"/>
              <a:ext cx="202" cy="795"/>
            </a:xfrm>
            <a:custGeom>
              <a:avLst/>
              <a:gdLst>
                <a:gd name="sw" fmla="*/ 1 w 202"/>
                <a:gd name="sh" fmla="*/ 1 h 794"/>
                <a:gd name="mins" fmla="min sw sh"/>
                <a:gd name="dsw" fmla="+- 0 sw mins"/>
                <a:gd name="dsh" fmla="+- 0 sh mins"/>
                <a:gd name="p0x0" fmla="*/ 0 w 202"/>
                <a:gd name="p0y0" fmla="*/ 517 h 794"/>
                <a:gd name="p0x1" fmla="*/ 0 w 202"/>
                <a:gd name="p0y1" fmla="*/ 277 h 794"/>
                <a:gd name="p0x2" fmla="*/ 0 w 202"/>
                <a:gd name="p0y2" fmla="*/ 152 h 794"/>
                <a:gd name="p0x3" fmla="*/ 76 w 202"/>
                <a:gd name="p0y3" fmla="*/ 45 h 794"/>
                <a:gd name="p0x4" fmla="*/ 185 w 202"/>
                <a:gd name="p0y4" fmla="*/ 0 h 794"/>
                <a:gd name="p0x5" fmla="*/ 202 w 202"/>
                <a:gd name="p0y5" fmla="*/ 13 h 794"/>
                <a:gd name="p0x6" fmla="*/ 202 w 202"/>
                <a:gd name="p0y6" fmla="*/ 13 h 794"/>
                <a:gd name="p0x7" fmla="*/ 109 w 202"/>
                <a:gd name="p0y7" fmla="*/ 56 h 794"/>
                <a:gd name="p0x8" fmla="*/ 45 w 202"/>
                <a:gd name="p0y8" fmla="*/ 158 h 794"/>
                <a:gd name="p0x9" fmla="*/ 45 w 202"/>
                <a:gd name="p0y9" fmla="*/ 277 h 794"/>
                <a:gd name="p0x10" fmla="*/ 45 w 202"/>
                <a:gd name="p0y10" fmla="*/ 517 h 794"/>
                <a:gd name="p0x11" fmla="*/ 45 w 202"/>
                <a:gd name="p0y11" fmla="*/ 635 h 794"/>
                <a:gd name="p0x12" fmla="*/ 109 w 202"/>
                <a:gd name="p0y12" fmla="*/ 737 h 794"/>
                <a:gd name="p0x13" fmla="*/ 202 w 202"/>
                <a:gd name="p0y13" fmla="*/ 780 h 794"/>
                <a:gd name="p0x14" fmla="*/ 185 w 202"/>
                <a:gd name="p0y14" fmla="*/ 794 h 794"/>
                <a:gd name="p0x15" fmla="*/ 185 w 202"/>
                <a:gd name="p0y15" fmla="*/ 794 h 794"/>
                <a:gd name="p0x16" fmla="*/ 76 w 202"/>
                <a:gd name="p0y16" fmla="*/ 749 h 794"/>
                <a:gd name="p0x17" fmla="*/ 0 w 202"/>
                <a:gd name="p0y17" fmla="*/ 642 h 794"/>
                <a:gd name="p0x18" fmla="*/ 0 w 202"/>
                <a:gd name="p0y18" fmla="*/ 517 h 79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文本框 43"/>
          <p:cNvSpPr txBox="1"/>
          <p:nvPr>
            <p:custDataLst>
              <p:tags r:id="rId37"/>
            </p:custDataLst>
          </p:nvPr>
        </p:nvSpPr>
        <p:spPr>
          <a:xfrm>
            <a:off x="952500" y="5679967"/>
            <a:ext cx="3368802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违规发放津贴补贴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4916170" y="2277745"/>
            <a:ext cx="6699250" cy="4194175"/>
          </a:xfrm>
          <a:custGeom>
            <a:avLst/>
            <a:gdLst>
              <a:gd name="sw" fmla="*/ 1 w 10549"/>
              <a:gd name="sh" fmla="*/ 1 h 6605"/>
              <a:gd name="mins" fmla="min sw sh"/>
              <a:gd name="dsw" fmla="+- 0 sw mins"/>
              <a:gd name="dsh" fmla="+- 0 sh mins"/>
              <a:gd name="p0x0" fmla="*/ 420 w 10549"/>
              <a:gd name="p0y0" fmla="*/ 0 h 6605"/>
              <a:gd name="p0x1" fmla="*/ 10129 w 10549"/>
              <a:gd name="p0y1" fmla="*/ 0 h 6605"/>
              <a:gd name="p0x2" fmla="*/ 10361 w 10549"/>
              <a:gd name="p0y2" fmla="*/ 0 h 6605"/>
              <a:gd name="p0x3" fmla="*/ 10549 w 10549"/>
              <a:gd name="p0y3" fmla="*/ 188 h 6605"/>
              <a:gd name="p0x4" fmla="*/ 10549 w 10549"/>
              <a:gd name="p0y4" fmla="*/ 420 h 6605"/>
              <a:gd name="p0x5" fmla="*/ 10549 w 10549"/>
              <a:gd name="p0y5" fmla="*/ 6185 h 6605"/>
              <a:gd name="p0x6" fmla="*/ 10549 w 10549"/>
              <a:gd name="p0y6" fmla="*/ 6417 h 6605"/>
              <a:gd name="p0x7" fmla="*/ 10361 w 10549"/>
              <a:gd name="p0y7" fmla="*/ 6605 h 6605"/>
              <a:gd name="p0x8" fmla="*/ 10129 w 10549"/>
              <a:gd name="p0y8" fmla="*/ 6605 h 6605"/>
              <a:gd name="p0x9" fmla="*/ 420 w 10549"/>
              <a:gd name="p0y9" fmla="*/ 6605 h 6605"/>
              <a:gd name="p0x10" fmla="*/ 188 w 10549"/>
              <a:gd name="p0y10" fmla="*/ 6605 h 6605"/>
              <a:gd name="p0x11" fmla="*/ 0 w 10549"/>
              <a:gd name="p0y11" fmla="*/ 6417 h 6605"/>
              <a:gd name="p0x12" fmla="*/ 0 w 10549"/>
              <a:gd name="p0y12" fmla="*/ 6185 h 6605"/>
              <a:gd name="p0x13" fmla="*/ 0 w 10549"/>
              <a:gd name="p0y13" fmla="*/ 420 h 6605"/>
              <a:gd name="p0x14" fmla="*/ 0 w 10549"/>
              <a:gd name="p0y14" fmla="*/ 188 h 6605"/>
              <a:gd name="p0x15" fmla="*/ 188 w 10549"/>
              <a:gd name="p0y15" fmla="*/ 0 h 6605"/>
              <a:gd name="p0x16" fmla="*/ 420 w 10549"/>
              <a:gd name="p0y16" fmla="*/ 0 h 660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9" name="组合 98"/>
          <p:cNvGrpSpPr/>
          <p:nvPr/>
        </p:nvGrpSpPr>
        <p:grpSpPr>
          <a:xfrm>
            <a:off x="5111750" y="2472690"/>
            <a:ext cx="6308090" cy="466090"/>
            <a:chOff x="8050" y="3894"/>
            <a:chExt cx="9934" cy="734"/>
          </a:xfrm>
        </p:grpSpPr>
        <p:sp>
          <p:nvSpPr>
            <p:cNvPr id="46" name="任意多边形 45"/>
            <p:cNvSpPr/>
            <p:nvPr>
              <p:custDataLst>
                <p:tags r:id="rId39"/>
              </p:custDataLst>
            </p:nvPr>
          </p:nvSpPr>
          <p:spPr>
            <a:xfrm>
              <a:off x="8050" y="3894"/>
              <a:ext cx="9935" cy="735"/>
            </a:xfrm>
            <a:custGeom>
              <a:avLst/>
              <a:gdLst>
                <a:gd name="sw" fmla="*/ 1 w 9934"/>
                <a:gd name="sh" fmla="*/ 1 h 735"/>
                <a:gd name="mins" fmla="min sw sh"/>
                <a:gd name="dsw" fmla="+- 0 sw mins"/>
                <a:gd name="dsh" fmla="+- 0 sh mins"/>
                <a:gd name="p0x0" fmla="*/ 0 w 9934"/>
                <a:gd name="p0y0" fmla="*/ 0 h 735"/>
                <a:gd name="p0x1" fmla="*/ 9934 w 9934"/>
                <a:gd name="p0y1" fmla="*/ 0 h 735"/>
                <a:gd name="p0x2" fmla="*/ 9934 w 9934"/>
                <a:gd name="p0y2" fmla="*/ 735 h 735"/>
                <a:gd name="p0x3" fmla="*/ 0 w 9934"/>
                <a:gd name="p0y3" fmla="*/ 735 h 735"/>
                <a:gd name="p0x4" fmla="*/ 0 w 9934"/>
                <a:gd name="p0y4" fmla="*/ 0 h 73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任意多边形 46"/>
            <p:cNvSpPr/>
            <p:nvPr>
              <p:custDataLst>
                <p:tags r:id="rId40"/>
              </p:custDataLst>
            </p:nvPr>
          </p:nvSpPr>
          <p:spPr>
            <a:xfrm>
              <a:off x="8050" y="4614"/>
              <a:ext cx="9935" cy="15"/>
            </a:xfrm>
            <a:custGeom>
              <a:avLst/>
              <a:gdLst>
                <a:gd name="sw" fmla="*/ 1 w 9934"/>
                <a:gd name="sh" fmla="*/ 1 h 15"/>
                <a:gd name="mins" fmla="min sw sh"/>
                <a:gd name="dsw" fmla="+- 0 sw mins"/>
                <a:gd name="dsh" fmla="+- 0 sh mins"/>
                <a:gd name="p0x0" fmla="*/ 9934 w 9934"/>
                <a:gd name="p0y0" fmla="*/ 15 h 15"/>
                <a:gd name="p0x1" fmla="*/ 0 w 9934"/>
                <a:gd name="p0y1" fmla="*/ 15 h 15"/>
                <a:gd name="p0x2" fmla="*/ 0 w 9934"/>
                <a:gd name="p0y2" fmla="*/ 0 h 15"/>
                <a:gd name="p0x3" fmla="*/ 9934 w 9934"/>
                <a:gd name="p0y3" fmla="*/ 0 h 15"/>
                <a:gd name="p0x4" fmla="*/ 9934 w 9934"/>
                <a:gd name="p0y4" fmla="*/ 15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任意多边形 48"/>
          <p:cNvSpPr/>
          <p:nvPr>
            <p:custDataLst>
              <p:tags r:id="rId41"/>
            </p:custDataLst>
          </p:nvPr>
        </p:nvSpPr>
        <p:spPr>
          <a:xfrm>
            <a:off x="5116195" y="24777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262 w 525"/>
              <a:gd name="p0y0" fmla="*/ 0 h 525"/>
              <a:gd name="p0x1" fmla="*/ 407 w 525"/>
              <a:gd name="p0y1" fmla="*/ 0 h 525"/>
              <a:gd name="p0x2" fmla="*/ 525 w 525"/>
              <a:gd name="p0y2" fmla="*/ 117 h 525"/>
              <a:gd name="p0x3" fmla="*/ 525 w 525"/>
              <a:gd name="p0y3" fmla="*/ 262 h 525"/>
              <a:gd name="p0x4" fmla="*/ 525 w 525"/>
              <a:gd name="p0y4" fmla="*/ 407 h 525"/>
              <a:gd name="p0x5" fmla="*/ 407 w 525"/>
              <a:gd name="p0y5" fmla="*/ 525 h 525"/>
              <a:gd name="p0x6" fmla="*/ 262 w 525"/>
              <a:gd name="p0y6" fmla="*/ 525 h 525"/>
              <a:gd name="p0x7" fmla="*/ 117 w 525"/>
              <a:gd name="p0y7" fmla="*/ 525 h 525"/>
              <a:gd name="p0x8" fmla="*/ 0 w 525"/>
              <a:gd name="p0y8" fmla="*/ 407 h 525"/>
              <a:gd name="p0x9" fmla="*/ 0 w 525"/>
              <a:gd name="p0y9" fmla="*/ 262 h 525"/>
              <a:gd name="p0x10" fmla="*/ 0 w 525"/>
              <a:gd name="p0y10" fmla="*/ 117 h 525"/>
              <a:gd name="p0x11" fmla="*/ 117 w 525"/>
              <a:gd name="p0y11" fmla="*/ 0 h 525"/>
              <a:gd name="p0x12" fmla="*/ 262 w 525"/>
              <a:gd name="p0y12" fmla="*/ 0 h 52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 descr="8368bf36-a5a8-11f1-9b20-e691f553bca9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61" t="-186" r="61" b="186"/>
          <a:stretch>
            <a:fillRect/>
          </a:stretch>
        </p:blipFill>
        <p:spPr>
          <a:xfrm>
            <a:off x="5178425" y="2539365"/>
            <a:ext cx="209550" cy="209550"/>
          </a:xfrm>
          <a:prstGeom prst="rect">
            <a:avLst/>
          </a:prstGeom>
        </p:spPr>
      </p:pic>
      <p:sp>
        <p:nvSpPr>
          <p:cNvPr id="53" name="文本框 52"/>
          <p:cNvSpPr txBox="1"/>
          <p:nvPr>
            <p:custDataLst>
              <p:tags r:id="rId45"/>
            </p:custDataLst>
          </p:nvPr>
        </p:nvSpPr>
        <p:spPr>
          <a:xfrm>
            <a:off x="5569077" y="2461651"/>
            <a:ext cx="519239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关注隐形变异新表现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46"/>
            </p:custDataLst>
          </p:nvPr>
        </p:nvSpPr>
        <p:spPr>
          <a:xfrm>
            <a:off x="10880090" y="2501265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47"/>
            </p:custDataLst>
          </p:nvPr>
        </p:nvSpPr>
        <p:spPr>
          <a:xfrm>
            <a:off x="10999594" y="2544518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en-US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 </a:t>
            </a:r>
            <a:r>
              <a:rPr lang="zh-CN"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</a:t>
            </a:r>
            <a:endParaRPr lang="zh-CN"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100" name="组合 99"/>
          <p:cNvGrpSpPr/>
          <p:nvPr/>
        </p:nvGrpSpPr>
        <p:grpSpPr>
          <a:xfrm>
            <a:off x="5111750" y="3053715"/>
            <a:ext cx="6308090" cy="372110"/>
            <a:chOff x="8050" y="4809"/>
            <a:chExt cx="9934" cy="586"/>
          </a:xfrm>
        </p:grpSpPr>
        <p:sp>
          <p:nvSpPr>
            <p:cNvPr id="56" name="任意多边形 55"/>
            <p:cNvSpPr/>
            <p:nvPr>
              <p:custDataLst>
                <p:tags r:id="rId48"/>
              </p:custDataLst>
            </p:nvPr>
          </p:nvSpPr>
          <p:spPr>
            <a:xfrm>
              <a:off x="8050" y="4809"/>
              <a:ext cx="9935" cy="587"/>
            </a:xfrm>
            <a:custGeom>
              <a:avLst/>
              <a:gdLst>
                <a:gd name="sw" fmla="*/ 1 w 9934"/>
                <a:gd name="sh" fmla="*/ 1 h 586"/>
                <a:gd name="mins" fmla="min sw sh"/>
                <a:gd name="dsw" fmla="+- 0 sw mins"/>
                <a:gd name="dsh" fmla="+- 0 sh mins"/>
                <a:gd name="p0x0" fmla="*/ 293 w 9934"/>
                <a:gd name="p0y0" fmla="*/ 0 h 586"/>
                <a:gd name="p0x1" fmla="*/ 9641 w 9934"/>
                <a:gd name="p0y1" fmla="*/ 0 h 586"/>
                <a:gd name="p0x2" fmla="*/ 9803 w 9934"/>
                <a:gd name="p0y2" fmla="*/ 0 h 586"/>
                <a:gd name="p0x3" fmla="*/ 9934 w 9934"/>
                <a:gd name="p0y3" fmla="*/ 131 h 586"/>
                <a:gd name="p0x4" fmla="*/ 9934 w 9934"/>
                <a:gd name="p0y4" fmla="*/ 293 h 586"/>
                <a:gd name="p0x5" fmla="*/ 9934 w 9934"/>
                <a:gd name="p0y5" fmla="*/ 455 h 586"/>
                <a:gd name="p0x6" fmla="*/ 9803 w 9934"/>
                <a:gd name="p0y6" fmla="*/ 586 h 586"/>
                <a:gd name="p0x7" fmla="*/ 9641 w 9934"/>
                <a:gd name="p0y7" fmla="*/ 586 h 586"/>
                <a:gd name="p0x8" fmla="*/ 293 w 9934"/>
                <a:gd name="p0y8" fmla="*/ 586 h 586"/>
                <a:gd name="p0x9" fmla="*/ 131 w 9934"/>
                <a:gd name="p0y9" fmla="*/ 586 h 586"/>
                <a:gd name="p0x10" fmla="*/ 0 w 9934"/>
                <a:gd name="p0y10" fmla="*/ 455 h 586"/>
                <a:gd name="p0x11" fmla="*/ 0 w 9934"/>
                <a:gd name="p0y11" fmla="*/ 293 h 586"/>
                <a:gd name="p0x12" fmla="*/ 0 w 9934"/>
                <a:gd name="p0y12" fmla="*/ 131 h 586"/>
                <a:gd name="p0x13" fmla="*/ 131 w 9934"/>
                <a:gd name="p0y13" fmla="*/ 0 h 586"/>
                <a:gd name="p0x14" fmla="*/ 293 w 9934"/>
                <a:gd name="p0y14" fmla="*/ 0 h 5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任意多边形 56"/>
            <p:cNvSpPr/>
            <p:nvPr>
              <p:custDataLst>
                <p:tags r:id="rId49"/>
              </p:custDataLst>
            </p:nvPr>
          </p:nvSpPr>
          <p:spPr>
            <a:xfrm>
              <a:off x="8231" y="4809"/>
              <a:ext cx="9668" cy="97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112 w 9667"/>
                <a:gd name="p0y0" fmla="*/ 0 h 96"/>
                <a:gd name="p0x1" fmla="*/ 9460 w 9667"/>
                <a:gd name="p0y1" fmla="*/ 0 h 96"/>
                <a:gd name="p0x2" fmla="*/ 9541 w 9667"/>
                <a:gd name="p0y2" fmla="*/ 0 h 96"/>
                <a:gd name="p0x3" fmla="*/ 9614 w 9667"/>
                <a:gd name="p0y3" fmla="*/ 32 h 96"/>
                <a:gd name="p0x4" fmla="*/ 9667 w 9667"/>
                <a:gd name="p0y4" fmla="*/ 85 h 96"/>
                <a:gd name="p0x5" fmla="*/ 9657 w 9667"/>
                <a:gd name="p0y5" fmla="*/ 96 h 96"/>
                <a:gd name="p0x6" fmla="*/ 9606 w 9667"/>
                <a:gd name="p0y6" fmla="*/ 46 h 96"/>
                <a:gd name="p0x7" fmla="*/ 9537 w 9667"/>
                <a:gd name="p0y7" fmla="*/ 15 h 96"/>
                <a:gd name="p0x8" fmla="*/ 9460 w 9667"/>
                <a:gd name="p0y8" fmla="*/ 15 h 96"/>
                <a:gd name="p0x9" fmla="*/ 112 w 9667"/>
                <a:gd name="p0y9" fmla="*/ 15 h 96"/>
                <a:gd name="p0x10" fmla="*/ 78 w 9667"/>
                <a:gd name="p0y10" fmla="*/ 15 h 96"/>
                <a:gd name="p0x11" fmla="*/ 46 w 9667"/>
                <a:gd name="p0y11" fmla="*/ 22 h 96"/>
                <a:gd name="p0x12" fmla="*/ 17 w 9667"/>
                <a:gd name="p0y12" fmla="*/ 36 h 96"/>
                <a:gd name="p0x13" fmla="*/ 0 w 9667"/>
                <a:gd name="p0y13" fmla="*/ 22 h 96"/>
                <a:gd name="p0x14" fmla="*/ 0 w 9667"/>
                <a:gd name="p0y14" fmla="*/ 22 h 96"/>
                <a:gd name="p0x15" fmla="*/ 34 w 9667"/>
                <a:gd name="p0y15" fmla="*/ 7 h 96"/>
                <a:gd name="p0x16" fmla="*/ 72 w 9667"/>
                <a:gd name="p0y16" fmla="*/ 0 h 96"/>
                <a:gd name="p0x17" fmla="*/ 112 w 9667"/>
                <a:gd name="p0y17" fmla="*/ 0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50"/>
              </p:custDataLst>
            </p:nvPr>
          </p:nvSpPr>
          <p:spPr>
            <a:xfrm>
              <a:off x="17888" y="4895"/>
              <a:ext cx="97" cy="415"/>
            </a:xfrm>
            <a:custGeom>
              <a:avLst/>
              <a:gdLst>
                <a:gd name="sw" fmla="*/ 1 w 96"/>
                <a:gd name="sh" fmla="*/ 1 h 414"/>
                <a:gd name="mins" fmla="min sw sh"/>
                <a:gd name="dsw" fmla="+- 0 sw mins"/>
                <a:gd name="dsh" fmla="+- 0 sh mins"/>
                <a:gd name="p0x0" fmla="*/ 96 w 96"/>
                <a:gd name="p0y0" fmla="*/ 207 h 414"/>
                <a:gd name="p0x1" fmla="*/ 96 w 96"/>
                <a:gd name="p0y1" fmla="*/ 288 h 414"/>
                <a:gd name="p0x2" fmla="*/ 63 w 96"/>
                <a:gd name="p0y2" fmla="*/ 361 h 414"/>
                <a:gd name="p0x3" fmla="*/ 10 w 96"/>
                <a:gd name="p0y3" fmla="*/ 414 h 414"/>
                <a:gd name="p0x4" fmla="*/ 0 w 96"/>
                <a:gd name="p0y4" fmla="*/ 404 h 414"/>
                <a:gd name="p0x5" fmla="*/ 50 w 96"/>
                <a:gd name="p0y5" fmla="*/ 353 h 414"/>
                <a:gd name="p0x6" fmla="*/ 81 w 96"/>
                <a:gd name="p0y6" fmla="*/ 284 h 414"/>
                <a:gd name="p0x7" fmla="*/ 81 w 96"/>
                <a:gd name="p0y7" fmla="*/ 207 h 414"/>
                <a:gd name="p0x8" fmla="*/ 81 w 96"/>
                <a:gd name="p0y8" fmla="*/ 130 h 414"/>
                <a:gd name="p0x9" fmla="*/ 50 w 96"/>
                <a:gd name="p0y9" fmla="*/ 60 h 414"/>
                <a:gd name="p0x10" fmla="*/ 0 w 96"/>
                <a:gd name="p0y10" fmla="*/ 10 h 414"/>
                <a:gd name="p0x11" fmla="*/ 10 w 96"/>
                <a:gd name="p0y11" fmla="*/ 0 h 414"/>
                <a:gd name="p0x12" fmla="*/ 63 w 96"/>
                <a:gd name="p0y12" fmla="*/ 53 h 414"/>
                <a:gd name="p0x13" fmla="*/ 96 w 96"/>
                <a:gd name="p0y13" fmla="*/ 126 h 414"/>
                <a:gd name="p0x14" fmla="*/ 96 w 96"/>
                <a:gd name="p0y14" fmla="*/ 207 h 4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cubicBezTo>
                    <a:pt x="p0x5" y="p0y5"/>
                    <a:pt x="p0x6" y="p0y6"/>
                    <a:pt x="p0x7" y="p0y7"/>
                  </a:cubicBezTo>
                  <a:cubicBezTo>
                    <a:pt x="p0x8" y="p0y8"/>
                    <a:pt x="p0x9" y="p0y9"/>
                    <a:pt x="p0x10" y="p0y10"/>
                  </a:cubicBez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1"/>
              </p:custDataLst>
            </p:nvPr>
          </p:nvSpPr>
          <p:spPr>
            <a:xfrm>
              <a:off x="8231" y="5299"/>
              <a:ext cx="9668" cy="97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9460 w 9667"/>
                <a:gd name="p0y0" fmla="*/ 96 h 96"/>
                <a:gd name="p0x1" fmla="*/ 112 w 9667"/>
                <a:gd name="p0y1" fmla="*/ 96 h 96"/>
                <a:gd name="p0x2" fmla="*/ 72 w 9667"/>
                <a:gd name="p0y2" fmla="*/ 96 h 96"/>
                <a:gd name="p0x3" fmla="*/ 34 w 9667"/>
                <a:gd name="p0y3" fmla="*/ 88 h 96"/>
                <a:gd name="p0x4" fmla="*/ 0 w 9667"/>
                <a:gd name="p0y4" fmla="*/ 74 h 96"/>
                <a:gd name="p0x5" fmla="*/ 17 w 9667"/>
                <a:gd name="p0y5" fmla="*/ 60 h 96"/>
                <a:gd name="p0x6" fmla="*/ 17 w 9667"/>
                <a:gd name="p0y6" fmla="*/ 60 h 96"/>
                <a:gd name="p0x7" fmla="*/ 46 w 9667"/>
                <a:gd name="p0y7" fmla="*/ 74 h 96"/>
                <a:gd name="p0x8" fmla="*/ 78 w 9667"/>
                <a:gd name="p0y8" fmla="*/ 81 h 96"/>
                <a:gd name="p0x9" fmla="*/ 112 w 9667"/>
                <a:gd name="p0y9" fmla="*/ 81 h 96"/>
                <a:gd name="p0x10" fmla="*/ 9460 w 9667"/>
                <a:gd name="p0y10" fmla="*/ 81 h 96"/>
                <a:gd name="p0x11" fmla="*/ 9537 w 9667"/>
                <a:gd name="p0y11" fmla="*/ 81 h 96"/>
                <a:gd name="p0x12" fmla="*/ 9606 w 9667"/>
                <a:gd name="p0y12" fmla="*/ 50 h 96"/>
                <a:gd name="p0x13" fmla="*/ 9657 w 9667"/>
                <a:gd name="p0y13" fmla="*/ 0 h 96"/>
                <a:gd name="p0x14" fmla="*/ 9667 w 9667"/>
                <a:gd name="p0y14" fmla="*/ 10 h 96"/>
                <a:gd name="p0x15" fmla="*/ 9614 w 9667"/>
                <a:gd name="p0y15" fmla="*/ 63 h 96"/>
                <a:gd name="p0x16" fmla="*/ 9541 w 9667"/>
                <a:gd name="p0y16" fmla="*/ 96 h 96"/>
                <a:gd name="p0x17" fmla="*/ 9460 w 9667"/>
                <a:gd name="p0y17" fmla="*/ 96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2"/>
              </p:custDataLst>
            </p:nvPr>
          </p:nvSpPr>
          <p:spPr>
            <a:xfrm>
              <a:off x="8050" y="4831"/>
              <a:ext cx="198" cy="543"/>
            </a:xfrm>
            <a:custGeom>
              <a:avLst/>
              <a:gdLst>
                <a:gd name="sw" fmla="*/ 1 w 198"/>
                <a:gd name="sh" fmla="*/ 1 h 542"/>
                <a:gd name="mins" fmla="min sw sh"/>
                <a:gd name="dsw" fmla="+- 0 sw mins"/>
                <a:gd name="dsh" fmla="+- 0 sh mins"/>
                <a:gd name="p0x0" fmla="*/ 0 w 198"/>
                <a:gd name="p0y0" fmla="*/ 271 h 542"/>
                <a:gd name="p0x1" fmla="*/ 0 w 198"/>
                <a:gd name="p0y1" fmla="*/ 148 h 542"/>
                <a:gd name="p0x2" fmla="*/ 74 w 198"/>
                <a:gd name="p0y2" fmla="*/ 44 h 542"/>
                <a:gd name="p0x3" fmla="*/ 181 w 198"/>
                <a:gd name="p0y3" fmla="*/ 0 h 542"/>
                <a:gd name="p0x4" fmla="*/ 198 w 198"/>
                <a:gd name="p0y4" fmla="*/ 13 h 542"/>
                <a:gd name="p0x5" fmla="*/ 198 w 198"/>
                <a:gd name="p0y5" fmla="*/ 13 h 542"/>
                <a:gd name="p0x6" fmla="*/ 108 w 198"/>
                <a:gd name="p0y6" fmla="*/ 55 h 542"/>
                <a:gd name="p0x7" fmla="*/ 45 w 198"/>
                <a:gd name="p0y7" fmla="*/ 155 h 542"/>
                <a:gd name="p0x8" fmla="*/ 45 w 198"/>
                <a:gd name="p0y8" fmla="*/ 271 h 542"/>
                <a:gd name="p0x9" fmla="*/ 45 w 198"/>
                <a:gd name="p0y9" fmla="*/ 387 h 542"/>
                <a:gd name="p0x10" fmla="*/ 108 w 198"/>
                <a:gd name="p0y10" fmla="*/ 486 h 542"/>
                <a:gd name="p0x11" fmla="*/ 198 w 198"/>
                <a:gd name="p0y11" fmla="*/ 528 h 542"/>
                <a:gd name="p0x12" fmla="*/ 181 w 198"/>
                <a:gd name="p0y12" fmla="*/ 542 h 542"/>
                <a:gd name="p0x13" fmla="*/ 181 w 198"/>
                <a:gd name="p0y13" fmla="*/ 542 h 542"/>
                <a:gd name="p0x14" fmla="*/ 74 w 198"/>
                <a:gd name="p0y14" fmla="*/ 498 h 542"/>
                <a:gd name="p0x15" fmla="*/ 0 w 198"/>
                <a:gd name="p0y15" fmla="*/ 393 h 542"/>
                <a:gd name="p0x16" fmla="*/ 0 w 198"/>
                <a:gd name="p0y16" fmla="*/ 271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cubicBezTo>
                    <a:pt x="p0x9" y="p0y9"/>
                    <a:pt x="p0x10" y="p0y10"/>
                    <a:pt x="p0x11" y="p0y11"/>
                  </a:cubicBezTo>
                  <a:lnTo>
                    <a:pt x="p0x12" y="p0y12"/>
                  </a:ln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文本框 61"/>
          <p:cNvSpPr txBox="1"/>
          <p:nvPr>
            <p:custDataLst>
              <p:tags r:id="rId53"/>
            </p:custDataLst>
          </p:nvPr>
        </p:nvSpPr>
        <p:spPr>
          <a:xfrm>
            <a:off x="5254752" y="3124590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电子红包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5111750" y="3502660"/>
            <a:ext cx="6308090" cy="372110"/>
            <a:chOff x="8050" y="5516"/>
            <a:chExt cx="9934" cy="586"/>
          </a:xfrm>
        </p:grpSpPr>
        <p:sp>
          <p:nvSpPr>
            <p:cNvPr id="63" name="任意多边形 62"/>
            <p:cNvSpPr/>
            <p:nvPr>
              <p:custDataLst>
                <p:tags r:id="rId54"/>
              </p:custDataLst>
            </p:nvPr>
          </p:nvSpPr>
          <p:spPr>
            <a:xfrm>
              <a:off x="8050" y="5516"/>
              <a:ext cx="9935" cy="587"/>
            </a:xfrm>
            <a:custGeom>
              <a:avLst/>
              <a:gdLst>
                <a:gd name="sw" fmla="*/ 1 w 9934"/>
                <a:gd name="sh" fmla="*/ 1 h 586"/>
                <a:gd name="mins" fmla="min sw sh"/>
                <a:gd name="dsw" fmla="+- 0 sw mins"/>
                <a:gd name="dsh" fmla="+- 0 sh mins"/>
                <a:gd name="p0x0" fmla="*/ 293 w 9934"/>
                <a:gd name="p0y0" fmla="*/ 0 h 586"/>
                <a:gd name="p0x1" fmla="*/ 9641 w 9934"/>
                <a:gd name="p0y1" fmla="*/ 0 h 586"/>
                <a:gd name="p0x2" fmla="*/ 9803 w 9934"/>
                <a:gd name="p0y2" fmla="*/ 0 h 586"/>
                <a:gd name="p0x3" fmla="*/ 9934 w 9934"/>
                <a:gd name="p0y3" fmla="*/ 131 h 586"/>
                <a:gd name="p0x4" fmla="*/ 9934 w 9934"/>
                <a:gd name="p0y4" fmla="*/ 293 h 586"/>
                <a:gd name="p0x5" fmla="*/ 9934 w 9934"/>
                <a:gd name="p0y5" fmla="*/ 455 h 586"/>
                <a:gd name="p0x6" fmla="*/ 9803 w 9934"/>
                <a:gd name="p0y6" fmla="*/ 586 h 586"/>
                <a:gd name="p0x7" fmla="*/ 9641 w 9934"/>
                <a:gd name="p0y7" fmla="*/ 586 h 586"/>
                <a:gd name="p0x8" fmla="*/ 293 w 9934"/>
                <a:gd name="p0y8" fmla="*/ 586 h 586"/>
                <a:gd name="p0x9" fmla="*/ 131 w 9934"/>
                <a:gd name="p0y9" fmla="*/ 586 h 586"/>
                <a:gd name="p0x10" fmla="*/ 0 w 9934"/>
                <a:gd name="p0y10" fmla="*/ 455 h 586"/>
                <a:gd name="p0x11" fmla="*/ 0 w 9934"/>
                <a:gd name="p0y11" fmla="*/ 293 h 586"/>
                <a:gd name="p0x12" fmla="*/ 0 w 9934"/>
                <a:gd name="p0y12" fmla="*/ 131 h 586"/>
                <a:gd name="p0x13" fmla="*/ 131 w 9934"/>
                <a:gd name="p0y13" fmla="*/ 0 h 586"/>
                <a:gd name="p0x14" fmla="*/ 293 w 9934"/>
                <a:gd name="p0y14" fmla="*/ 0 h 5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任意多边形 63"/>
            <p:cNvSpPr/>
            <p:nvPr>
              <p:custDataLst>
                <p:tags r:id="rId55"/>
              </p:custDataLst>
            </p:nvPr>
          </p:nvSpPr>
          <p:spPr>
            <a:xfrm>
              <a:off x="8231" y="5516"/>
              <a:ext cx="9668" cy="96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112 w 9667"/>
                <a:gd name="p0y0" fmla="*/ 0 h 96"/>
                <a:gd name="p0x1" fmla="*/ 9460 w 9667"/>
                <a:gd name="p0y1" fmla="*/ 0 h 96"/>
                <a:gd name="p0x2" fmla="*/ 9541 w 9667"/>
                <a:gd name="p0y2" fmla="*/ 0 h 96"/>
                <a:gd name="p0x3" fmla="*/ 9614 w 9667"/>
                <a:gd name="p0y3" fmla="*/ 32 h 96"/>
                <a:gd name="p0x4" fmla="*/ 9667 w 9667"/>
                <a:gd name="p0y4" fmla="*/ 85 h 96"/>
                <a:gd name="p0x5" fmla="*/ 9657 w 9667"/>
                <a:gd name="p0y5" fmla="*/ 96 h 96"/>
                <a:gd name="p0x6" fmla="*/ 9606 w 9667"/>
                <a:gd name="p0y6" fmla="*/ 46 h 96"/>
                <a:gd name="p0x7" fmla="*/ 9537 w 9667"/>
                <a:gd name="p0y7" fmla="*/ 15 h 96"/>
                <a:gd name="p0x8" fmla="*/ 9460 w 9667"/>
                <a:gd name="p0y8" fmla="*/ 15 h 96"/>
                <a:gd name="p0x9" fmla="*/ 112 w 9667"/>
                <a:gd name="p0y9" fmla="*/ 15 h 96"/>
                <a:gd name="p0x10" fmla="*/ 78 w 9667"/>
                <a:gd name="p0y10" fmla="*/ 15 h 96"/>
                <a:gd name="p0x11" fmla="*/ 46 w 9667"/>
                <a:gd name="p0y11" fmla="*/ 22 h 96"/>
                <a:gd name="p0x12" fmla="*/ 17 w 9667"/>
                <a:gd name="p0y12" fmla="*/ 36 h 96"/>
                <a:gd name="p0x13" fmla="*/ 0 w 9667"/>
                <a:gd name="p0y13" fmla="*/ 22 h 96"/>
                <a:gd name="p0x14" fmla="*/ 0 w 9667"/>
                <a:gd name="p0y14" fmla="*/ 22 h 96"/>
                <a:gd name="p0x15" fmla="*/ 34 w 9667"/>
                <a:gd name="p0y15" fmla="*/ 7 h 96"/>
                <a:gd name="p0x16" fmla="*/ 72 w 9667"/>
                <a:gd name="p0y16" fmla="*/ 0 h 96"/>
                <a:gd name="p0x17" fmla="*/ 112 w 9667"/>
                <a:gd name="p0y17" fmla="*/ 0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任意多边形 64"/>
            <p:cNvSpPr/>
            <p:nvPr>
              <p:custDataLst>
                <p:tags r:id="rId56"/>
              </p:custDataLst>
            </p:nvPr>
          </p:nvSpPr>
          <p:spPr>
            <a:xfrm>
              <a:off x="17888" y="5602"/>
              <a:ext cx="97" cy="415"/>
            </a:xfrm>
            <a:custGeom>
              <a:avLst/>
              <a:gdLst>
                <a:gd name="sw" fmla="*/ 1 w 96"/>
                <a:gd name="sh" fmla="*/ 1 h 414"/>
                <a:gd name="mins" fmla="min sw sh"/>
                <a:gd name="dsw" fmla="+- 0 sw mins"/>
                <a:gd name="dsh" fmla="+- 0 sh mins"/>
                <a:gd name="p0x0" fmla="*/ 96 w 96"/>
                <a:gd name="p0y0" fmla="*/ 207 h 414"/>
                <a:gd name="p0x1" fmla="*/ 96 w 96"/>
                <a:gd name="p0y1" fmla="*/ 288 h 414"/>
                <a:gd name="p0x2" fmla="*/ 63 w 96"/>
                <a:gd name="p0y2" fmla="*/ 361 h 414"/>
                <a:gd name="p0x3" fmla="*/ 10 w 96"/>
                <a:gd name="p0y3" fmla="*/ 414 h 414"/>
                <a:gd name="p0x4" fmla="*/ 0 w 96"/>
                <a:gd name="p0y4" fmla="*/ 404 h 414"/>
                <a:gd name="p0x5" fmla="*/ 50 w 96"/>
                <a:gd name="p0y5" fmla="*/ 353 h 414"/>
                <a:gd name="p0x6" fmla="*/ 81 w 96"/>
                <a:gd name="p0y6" fmla="*/ 284 h 414"/>
                <a:gd name="p0x7" fmla="*/ 81 w 96"/>
                <a:gd name="p0y7" fmla="*/ 207 h 414"/>
                <a:gd name="p0x8" fmla="*/ 81 w 96"/>
                <a:gd name="p0y8" fmla="*/ 130 h 414"/>
                <a:gd name="p0x9" fmla="*/ 50 w 96"/>
                <a:gd name="p0y9" fmla="*/ 60 h 414"/>
                <a:gd name="p0x10" fmla="*/ 0 w 96"/>
                <a:gd name="p0y10" fmla="*/ 10 h 414"/>
                <a:gd name="p0x11" fmla="*/ 10 w 96"/>
                <a:gd name="p0y11" fmla="*/ 0 h 414"/>
                <a:gd name="p0x12" fmla="*/ 63 w 96"/>
                <a:gd name="p0y12" fmla="*/ 53 h 414"/>
                <a:gd name="p0x13" fmla="*/ 96 w 96"/>
                <a:gd name="p0y13" fmla="*/ 126 h 414"/>
                <a:gd name="p0x14" fmla="*/ 96 w 96"/>
                <a:gd name="p0y14" fmla="*/ 207 h 4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cubicBezTo>
                    <a:pt x="p0x5" y="p0y5"/>
                    <a:pt x="p0x6" y="p0y6"/>
                    <a:pt x="p0x7" y="p0y7"/>
                  </a:cubicBezTo>
                  <a:cubicBezTo>
                    <a:pt x="p0x8" y="p0y8"/>
                    <a:pt x="p0x9" y="p0y9"/>
                    <a:pt x="p0x10" y="p0y10"/>
                  </a:cubicBez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7"/>
              </p:custDataLst>
            </p:nvPr>
          </p:nvSpPr>
          <p:spPr>
            <a:xfrm>
              <a:off x="8231" y="6006"/>
              <a:ext cx="9668" cy="97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9460 w 9667"/>
                <a:gd name="p0y0" fmla="*/ 96 h 96"/>
                <a:gd name="p0x1" fmla="*/ 112 w 9667"/>
                <a:gd name="p0y1" fmla="*/ 96 h 96"/>
                <a:gd name="p0x2" fmla="*/ 72 w 9667"/>
                <a:gd name="p0y2" fmla="*/ 96 h 96"/>
                <a:gd name="p0x3" fmla="*/ 34 w 9667"/>
                <a:gd name="p0y3" fmla="*/ 88 h 96"/>
                <a:gd name="p0x4" fmla="*/ 0 w 9667"/>
                <a:gd name="p0y4" fmla="*/ 74 h 96"/>
                <a:gd name="p0x5" fmla="*/ 17 w 9667"/>
                <a:gd name="p0y5" fmla="*/ 60 h 96"/>
                <a:gd name="p0x6" fmla="*/ 17 w 9667"/>
                <a:gd name="p0y6" fmla="*/ 60 h 96"/>
                <a:gd name="p0x7" fmla="*/ 46 w 9667"/>
                <a:gd name="p0y7" fmla="*/ 74 h 96"/>
                <a:gd name="p0x8" fmla="*/ 78 w 9667"/>
                <a:gd name="p0y8" fmla="*/ 81 h 96"/>
                <a:gd name="p0x9" fmla="*/ 112 w 9667"/>
                <a:gd name="p0y9" fmla="*/ 81 h 96"/>
                <a:gd name="p0x10" fmla="*/ 9460 w 9667"/>
                <a:gd name="p0y10" fmla="*/ 81 h 96"/>
                <a:gd name="p0x11" fmla="*/ 9537 w 9667"/>
                <a:gd name="p0y11" fmla="*/ 81 h 96"/>
                <a:gd name="p0x12" fmla="*/ 9606 w 9667"/>
                <a:gd name="p0y12" fmla="*/ 50 h 96"/>
                <a:gd name="p0x13" fmla="*/ 9657 w 9667"/>
                <a:gd name="p0y13" fmla="*/ 0 h 96"/>
                <a:gd name="p0x14" fmla="*/ 9667 w 9667"/>
                <a:gd name="p0y14" fmla="*/ 10 h 96"/>
                <a:gd name="p0x15" fmla="*/ 9614 w 9667"/>
                <a:gd name="p0y15" fmla="*/ 63 h 96"/>
                <a:gd name="p0x16" fmla="*/ 9541 w 9667"/>
                <a:gd name="p0y16" fmla="*/ 96 h 96"/>
                <a:gd name="p0x17" fmla="*/ 9460 w 9667"/>
                <a:gd name="p0y17" fmla="*/ 96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8"/>
              </p:custDataLst>
            </p:nvPr>
          </p:nvSpPr>
          <p:spPr>
            <a:xfrm>
              <a:off x="8050" y="5538"/>
              <a:ext cx="198" cy="542"/>
            </a:xfrm>
            <a:custGeom>
              <a:avLst/>
              <a:gdLst>
                <a:gd name="sw" fmla="*/ 1 w 198"/>
                <a:gd name="sh" fmla="*/ 1 h 542"/>
                <a:gd name="mins" fmla="min sw sh"/>
                <a:gd name="dsw" fmla="+- 0 sw mins"/>
                <a:gd name="dsh" fmla="+- 0 sh mins"/>
                <a:gd name="p0x0" fmla="*/ 0 w 198"/>
                <a:gd name="p0y0" fmla="*/ 271 h 542"/>
                <a:gd name="p0x1" fmla="*/ 0 w 198"/>
                <a:gd name="p0y1" fmla="*/ 148 h 542"/>
                <a:gd name="p0x2" fmla="*/ 74 w 198"/>
                <a:gd name="p0y2" fmla="*/ 44 h 542"/>
                <a:gd name="p0x3" fmla="*/ 181 w 198"/>
                <a:gd name="p0y3" fmla="*/ 0 h 542"/>
                <a:gd name="p0x4" fmla="*/ 198 w 198"/>
                <a:gd name="p0y4" fmla="*/ 13 h 542"/>
                <a:gd name="p0x5" fmla="*/ 198 w 198"/>
                <a:gd name="p0y5" fmla="*/ 13 h 542"/>
                <a:gd name="p0x6" fmla="*/ 108 w 198"/>
                <a:gd name="p0y6" fmla="*/ 55 h 542"/>
                <a:gd name="p0x7" fmla="*/ 45 w 198"/>
                <a:gd name="p0y7" fmla="*/ 155 h 542"/>
                <a:gd name="p0x8" fmla="*/ 45 w 198"/>
                <a:gd name="p0y8" fmla="*/ 271 h 542"/>
                <a:gd name="p0x9" fmla="*/ 45 w 198"/>
                <a:gd name="p0y9" fmla="*/ 387 h 542"/>
                <a:gd name="p0x10" fmla="*/ 108 w 198"/>
                <a:gd name="p0y10" fmla="*/ 486 h 542"/>
                <a:gd name="p0x11" fmla="*/ 198 w 198"/>
                <a:gd name="p0y11" fmla="*/ 528 h 542"/>
                <a:gd name="p0x12" fmla="*/ 181 w 198"/>
                <a:gd name="p0y12" fmla="*/ 542 h 542"/>
                <a:gd name="p0x13" fmla="*/ 181 w 198"/>
                <a:gd name="p0y13" fmla="*/ 542 h 542"/>
                <a:gd name="p0x14" fmla="*/ 74 w 198"/>
                <a:gd name="p0y14" fmla="*/ 498 h 542"/>
                <a:gd name="p0x15" fmla="*/ 0 w 198"/>
                <a:gd name="p0y15" fmla="*/ 393 h 542"/>
                <a:gd name="p0x16" fmla="*/ 0 w 198"/>
                <a:gd name="p0y16" fmla="*/ 271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cubicBezTo>
                    <a:pt x="p0x9" y="p0y9"/>
                    <a:pt x="p0x10" y="p0y10"/>
                    <a:pt x="p0x11" y="p0y11"/>
                  </a:cubicBezTo>
                  <a:lnTo>
                    <a:pt x="p0x12" y="p0y12"/>
                  </a:ln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9" name="文本框 68"/>
          <p:cNvSpPr txBox="1"/>
          <p:nvPr>
            <p:custDataLst>
              <p:tags r:id="rId59"/>
            </p:custDataLst>
          </p:nvPr>
        </p:nvSpPr>
        <p:spPr>
          <a:xfrm>
            <a:off x="5254752" y="3573380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快递送礼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5111750" y="3951605"/>
            <a:ext cx="6308090" cy="372110"/>
            <a:chOff x="8050" y="6223"/>
            <a:chExt cx="9934" cy="586"/>
          </a:xfrm>
        </p:grpSpPr>
        <p:sp>
          <p:nvSpPr>
            <p:cNvPr id="70" name="任意多边形 69"/>
            <p:cNvSpPr/>
            <p:nvPr>
              <p:custDataLst>
                <p:tags r:id="rId60"/>
              </p:custDataLst>
            </p:nvPr>
          </p:nvSpPr>
          <p:spPr>
            <a:xfrm>
              <a:off x="8050" y="6223"/>
              <a:ext cx="9935" cy="586"/>
            </a:xfrm>
            <a:custGeom>
              <a:avLst/>
              <a:gdLst>
                <a:gd name="sw" fmla="*/ 1 w 9934"/>
                <a:gd name="sh" fmla="*/ 1 h 586"/>
                <a:gd name="mins" fmla="min sw sh"/>
                <a:gd name="dsw" fmla="+- 0 sw mins"/>
                <a:gd name="dsh" fmla="+- 0 sh mins"/>
                <a:gd name="p0x0" fmla="*/ 293 w 9934"/>
                <a:gd name="p0y0" fmla="*/ 0 h 586"/>
                <a:gd name="p0x1" fmla="*/ 9641 w 9934"/>
                <a:gd name="p0y1" fmla="*/ 0 h 586"/>
                <a:gd name="p0x2" fmla="*/ 9803 w 9934"/>
                <a:gd name="p0y2" fmla="*/ 0 h 586"/>
                <a:gd name="p0x3" fmla="*/ 9934 w 9934"/>
                <a:gd name="p0y3" fmla="*/ 131 h 586"/>
                <a:gd name="p0x4" fmla="*/ 9934 w 9934"/>
                <a:gd name="p0y4" fmla="*/ 293 h 586"/>
                <a:gd name="p0x5" fmla="*/ 9934 w 9934"/>
                <a:gd name="p0y5" fmla="*/ 455 h 586"/>
                <a:gd name="p0x6" fmla="*/ 9803 w 9934"/>
                <a:gd name="p0y6" fmla="*/ 586 h 586"/>
                <a:gd name="p0x7" fmla="*/ 9641 w 9934"/>
                <a:gd name="p0y7" fmla="*/ 586 h 586"/>
                <a:gd name="p0x8" fmla="*/ 293 w 9934"/>
                <a:gd name="p0y8" fmla="*/ 586 h 586"/>
                <a:gd name="p0x9" fmla="*/ 131 w 9934"/>
                <a:gd name="p0y9" fmla="*/ 586 h 586"/>
                <a:gd name="p0x10" fmla="*/ 0 w 9934"/>
                <a:gd name="p0y10" fmla="*/ 455 h 586"/>
                <a:gd name="p0x11" fmla="*/ 0 w 9934"/>
                <a:gd name="p0y11" fmla="*/ 293 h 586"/>
                <a:gd name="p0x12" fmla="*/ 0 w 9934"/>
                <a:gd name="p0y12" fmla="*/ 131 h 586"/>
                <a:gd name="p0x13" fmla="*/ 131 w 9934"/>
                <a:gd name="p0y13" fmla="*/ 0 h 586"/>
                <a:gd name="p0x14" fmla="*/ 293 w 9934"/>
                <a:gd name="p0y14" fmla="*/ 0 h 5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任意多边形 70"/>
            <p:cNvSpPr/>
            <p:nvPr>
              <p:custDataLst>
                <p:tags r:id="rId61"/>
              </p:custDataLst>
            </p:nvPr>
          </p:nvSpPr>
          <p:spPr>
            <a:xfrm>
              <a:off x="8231" y="6223"/>
              <a:ext cx="9668" cy="96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112 w 9667"/>
                <a:gd name="p0y0" fmla="*/ 0 h 96"/>
                <a:gd name="p0x1" fmla="*/ 9460 w 9667"/>
                <a:gd name="p0y1" fmla="*/ 0 h 96"/>
                <a:gd name="p0x2" fmla="*/ 9541 w 9667"/>
                <a:gd name="p0y2" fmla="*/ 0 h 96"/>
                <a:gd name="p0x3" fmla="*/ 9614 w 9667"/>
                <a:gd name="p0y3" fmla="*/ 32 h 96"/>
                <a:gd name="p0x4" fmla="*/ 9667 w 9667"/>
                <a:gd name="p0y4" fmla="*/ 85 h 96"/>
                <a:gd name="p0x5" fmla="*/ 9657 w 9667"/>
                <a:gd name="p0y5" fmla="*/ 96 h 96"/>
                <a:gd name="p0x6" fmla="*/ 9606 w 9667"/>
                <a:gd name="p0y6" fmla="*/ 46 h 96"/>
                <a:gd name="p0x7" fmla="*/ 9537 w 9667"/>
                <a:gd name="p0y7" fmla="*/ 15 h 96"/>
                <a:gd name="p0x8" fmla="*/ 9460 w 9667"/>
                <a:gd name="p0y8" fmla="*/ 15 h 96"/>
                <a:gd name="p0x9" fmla="*/ 112 w 9667"/>
                <a:gd name="p0y9" fmla="*/ 15 h 96"/>
                <a:gd name="p0x10" fmla="*/ 78 w 9667"/>
                <a:gd name="p0y10" fmla="*/ 15 h 96"/>
                <a:gd name="p0x11" fmla="*/ 46 w 9667"/>
                <a:gd name="p0y11" fmla="*/ 22 h 96"/>
                <a:gd name="p0x12" fmla="*/ 17 w 9667"/>
                <a:gd name="p0y12" fmla="*/ 36 h 96"/>
                <a:gd name="p0x13" fmla="*/ 0 w 9667"/>
                <a:gd name="p0y13" fmla="*/ 22 h 96"/>
                <a:gd name="p0x14" fmla="*/ 0 w 9667"/>
                <a:gd name="p0y14" fmla="*/ 22 h 96"/>
                <a:gd name="p0x15" fmla="*/ 34 w 9667"/>
                <a:gd name="p0y15" fmla="*/ 7 h 96"/>
                <a:gd name="p0x16" fmla="*/ 72 w 9667"/>
                <a:gd name="p0y16" fmla="*/ 0 h 96"/>
                <a:gd name="p0x17" fmla="*/ 112 w 9667"/>
                <a:gd name="p0y17" fmla="*/ 0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任意多边形 71"/>
            <p:cNvSpPr/>
            <p:nvPr>
              <p:custDataLst>
                <p:tags r:id="rId62"/>
              </p:custDataLst>
            </p:nvPr>
          </p:nvSpPr>
          <p:spPr>
            <a:xfrm>
              <a:off x="17888" y="6309"/>
              <a:ext cx="97" cy="414"/>
            </a:xfrm>
            <a:custGeom>
              <a:avLst/>
              <a:gdLst>
                <a:gd name="sw" fmla="*/ 1 w 96"/>
                <a:gd name="sh" fmla="*/ 1 h 414"/>
                <a:gd name="mins" fmla="min sw sh"/>
                <a:gd name="dsw" fmla="+- 0 sw mins"/>
                <a:gd name="dsh" fmla="+- 0 sh mins"/>
                <a:gd name="p0x0" fmla="*/ 96 w 96"/>
                <a:gd name="p0y0" fmla="*/ 207 h 414"/>
                <a:gd name="p0x1" fmla="*/ 96 w 96"/>
                <a:gd name="p0y1" fmla="*/ 288 h 414"/>
                <a:gd name="p0x2" fmla="*/ 63 w 96"/>
                <a:gd name="p0y2" fmla="*/ 361 h 414"/>
                <a:gd name="p0x3" fmla="*/ 10 w 96"/>
                <a:gd name="p0y3" fmla="*/ 414 h 414"/>
                <a:gd name="p0x4" fmla="*/ 0 w 96"/>
                <a:gd name="p0y4" fmla="*/ 404 h 414"/>
                <a:gd name="p0x5" fmla="*/ 50 w 96"/>
                <a:gd name="p0y5" fmla="*/ 353 h 414"/>
                <a:gd name="p0x6" fmla="*/ 81 w 96"/>
                <a:gd name="p0y6" fmla="*/ 284 h 414"/>
                <a:gd name="p0x7" fmla="*/ 81 w 96"/>
                <a:gd name="p0y7" fmla="*/ 207 h 414"/>
                <a:gd name="p0x8" fmla="*/ 81 w 96"/>
                <a:gd name="p0y8" fmla="*/ 130 h 414"/>
                <a:gd name="p0x9" fmla="*/ 50 w 96"/>
                <a:gd name="p0y9" fmla="*/ 60 h 414"/>
                <a:gd name="p0x10" fmla="*/ 0 w 96"/>
                <a:gd name="p0y10" fmla="*/ 10 h 414"/>
                <a:gd name="p0x11" fmla="*/ 10 w 96"/>
                <a:gd name="p0y11" fmla="*/ 0 h 414"/>
                <a:gd name="p0x12" fmla="*/ 63 w 96"/>
                <a:gd name="p0y12" fmla="*/ 53 h 414"/>
                <a:gd name="p0x13" fmla="*/ 96 w 96"/>
                <a:gd name="p0y13" fmla="*/ 126 h 414"/>
                <a:gd name="p0x14" fmla="*/ 96 w 96"/>
                <a:gd name="p0y14" fmla="*/ 207 h 4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cubicBezTo>
                    <a:pt x="p0x5" y="p0y5"/>
                    <a:pt x="p0x6" y="p0y6"/>
                    <a:pt x="p0x7" y="p0y7"/>
                  </a:cubicBezTo>
                  <a:cubicBezTo>
                    <a:pt x="p0x8" y="p0y8"/>
                    <a:pt x="p0x9" y="p0y9"/>
                    <a:pt x="p0x10" y="p0y10"/>
                  </a:cubicBez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任意多边形 72"/>
            <p:cNvSpPr/>
            <p:nvPr>
              <p:custDataLst>
                <p:tags r:id="rId63"/>
              </p:custDataLst>
            </p:nvPr>
          </p:nvSpPr>
          <p:spPr>
            <a:xfrm>
              <a:off x="8231" y="6713"/>
              <a:ext cx="9668" cy="96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9460 w 9667"/>
                <a:gd name="p0y0" fmla="*/ 96 h 96"/>
                <a:gd name="p0x1" fmla="*/ 112 w 9667"/>
                <a:gd name="p0y1" fmla="*/ 96 h 96"/>
                <a:gd name="p0x2" fmla="*/ 72 w 9667"/>
                <a:gd name="p0y2" fmla="*/ 96 h 96"/>
                <a:gd name="p0x3" fmla="*/ 34 w 9667"/>
                <a:gd name="p0y3" fmla="*/ 88 h 96"/>
                <a:gd name="p0x4" fmla="*/ 0 w 9667"/>
                <a:gd name="p0y4" fmla="*/ 74 h 96"/>
                <a:gd name="p0x5" fmla="*/ 17 w 9667"/>
                <a:gd name="p0y5" fmla="*/ 60 h 96"/>
                <a:gd name="p0x6" fmla="*/ 17 w 9667"/>
                <a:gd name="p0y6" fmla="*/ 60 h 96"/>
                <a:gd name="p0x7" fmla="*/ 46 w 9667"/>
                <a:gd name="p0y7" fmla="*/ 74 h 96"/>
                <a:gd name="p0x8" fmla="*/ 78 w 9667"/>
                <a:gd name="p0y8" fmla="*/ 81 h 96"/>
                <a:gd name="p0x9" fmla="*/ 112 w 9667"/>
                <a:gd name="p0y9" fmla="*/ 81 h 96"/>
                <a:gd name="p0x10" fmla="*/ 9460 w 9667"/>
                <a:gd name="p0y10" fmla="*/ 81 h 96"/>
                <a:gd name="p0x11" fmla="*/ 9537 w 9667"/>
                <a:gd name="p0y11" fmla="*/ 81 h 96"/>
                <a:gd name="p0x12" fmla="*/ 9606 w 9667"/>
                <a:gd name="p0y12" fmla="*/ 50 h 96"/>
                <a:gd name="p0x13" fmla="*/ 9657 w 9667"/>
                <a:gd name="p0y13" fmla="*/ 0 h 96"/>
                <a:gd name="p0x14" fmla="*/ 9667 w 9667"/>
                <a:gd name="p0y14" fmla="*/ 10 h 96"/>
                <a:gd name="p0x15" fmla="*/ 9614 w 9667"/>
                <a:gd name="p0y15" fmla="*/ 63 h 96"/>
                <a:gd name="p0x16" fmla="*/ 9541 w 9667"/>
                <a:gd name="p0y16" fmla="*/ 96 h 96"/>
                <a:gd name="p0x17" fmla="*/ 9460 w 9667"/>
                <a:gd name="p0y17" fmla="*/ 96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4"/>
              </p:custDataLst>
            </p:nvPr>
          </p:nvSpPr>
          <p:spPr>
            <a:xfrm>
              <a:off x="8050" y="6245"/>
              <a:ext cx="198" cy="542"/>
            </a:xfrm>
            <a:custGeom>
              <a:avLst/>
              <a:gdLst>
                <a:gd name="sw" fmla="*/ 1 w 198"/>
                <a:gd name="sh" fmla="*/ 1 h 542"/>
                <a:gd name="mins" fmla="min sw sh"/>
                <a:gd name="dsw" fmla="+- 0 sw mins"/>
                <a:gd name="dsh" fmla="+- 0 sh mins"/>
                <a:gd name="p0x0" fmla="*/ 0 w 198"/>
                <a:gd name="p0y0" fmla="*/ 271 h 542"/>
                <a:gd name="p0x1" fmla="*/ 0 w 198"/>
                <a:gd name="p0y1" fmla="*/ 148 h 542"/>
                <a:gd name="p0x2" fmla="*/ 74 w 198"/>
                <a:gd name="p0y2" fmla="*/ 44 h 542"/>
                <a:gd name="p0x3" fmla="*/ 181 w 198"/>
                <a:gd name="p0y3" fmla="*/ 0 h 542"/>
                <a:gd name="p0x4" fmla="*/ 198 w 198"/>
                <a:gd name="p0y4" fmla="*/ 13 h 542"/>
                <a:gd name="p0x5" fmla="*/ 198 w 198"/>
                <a:gd name="p0y5" fmla="*/ 13 h 542"/>
                <a:gd name="p0x6" fmla="*/ 108 w 198"/>
                <a:gd name="p0y6" fmla="*/ 55 h 542"/>
                <a:gd name="p0x7" fmla="*/ 45 w 198"/>
                <a:gd name="p0y7" fmla="*/ 155 h 542"/>
                <a:gd name="p0x8" fmla="*/ 45 w 198"/>
                <a:gd name="p0y8" fmla="*/ 271 h 542"/>
                <a:gd name="p0x9" fmla="*/ 45 w 198"/>
                <a:gd name="p0y9" fmla="*/ 387 h 542"/>
                <a:gd name="p0x10" fmla="*/ 108 w 198"/>
                <a:gd name="p0y10" fmla="*/ 486 h 542"/>
                <a:gd name="p0x11" fmla="*/ 198 w 198"/>
                <a:gd name="p0y11" fmla="*/ 528 h 542"/>
                <a:gd name="p0x12" fmla="*/ 181 w 198"/>
                <a:gd name="p0y12" fmla="*/ 542 h 542"/>
                <a:gd name="p0x13" fmla="*/ 181 w 198"/>
                <a:gd name="p0y13" fmla="*/ 542 h 542"/>
                <a:gd name="p0x14" fmla="*/ 74 w 198"/>
                <a:gd name="p0y14" fmla="*/ 498 h 542"/>
                <a:gd name="p0x15" fmla="*/ 0 w 198"/>
                <a:gd name="p0y15" fmla="*/ 393 h 542"/>
                <a:gd name="p0x16" fmla="*/ 0 w 198"/>
                <a:gd name="p0y16" fmla="*/ 271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cubicBezTo>
                    <a:pt x="p0x9" y="p0y9"/>
                    <a:pt x="p0x10" y="p0y10"/>
                    <a:pt x="p0x11" y="p0y11"/>
                  </a:cubicBezTo>
                  <a:lnTo>
                    <a:pt x="p0x12" y="p0y12"/>
                  </a:ln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6" name="文本框 75"/>
          <p:cNvSpPr txBox="1"/>
          <p:nvPr>
            <p:custDataLst>
              <p:tags r:id="rId65"/>
            </p:custDataLst>
          </p:nvPr>
        </p:nvSpPr>
        <p:spPr>
          <a:xfrm>
            <a:off x="5254752" y="4022169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隐蔽场所聚餐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3" name="组合 102"/>
          <p:cNvGrpSpPr/>
          <p:nvPr/>
        </p:nvGrpSpPr>
        <p:grpSpPr>
          <a:xfrm>
            <a:off x="5111750" y="4399915"/>
            <a:ext cx="6308090" cy="372745"/>
            <a:chOff x="8050" y="6929"/>
            <a:chExt cx="9934" cy="587"/>
          </a:xfrm>
        </p:grpSpPr>
        <p:sp>
          <p:nvSpPr>
            <p:cNvPr id="77" name="任意多边形 76"/>
            <p:cNvSpPr/>
            <p:nvPr>
              <p:custDataLst>
                <p:tags r:id="rId66"/>
              </p:custDataLst>
            </p:nvPr>
          </p:nvSpPr>
          <p:spPr>
            <a:xfrm>
              <a:off x="8050" y="6929"/>
              <a:ext cx="9935" cy="587"/>
            </a:xfrm>
            <a:custGeom>
              <a:avLst/>
              <a:gdLst>
                <a:gd name="sw" fmla="*/ 1 w 9934"/>
                <a:gd name="sh" fmla="*/ 1 h 586"/>
                <a:gd name="mins" fmla="min sw sh"/>
                <a:gd name="dsw" fmla="+- 0 sw mins"/>
                <a:gd name="dsh" fmla="+- 0 sh mins"/>
                <a:gd name="p0x0" fmla="*/ 293 w 9934"/>
                <a:gd name="p0y0" fmla="*/ 0 h 586"/>
                <a:gd name="p0x1" fmla="*/ 9641 w 9934"/>
                <a:gd name="p0y1" fmla="*/ 0 h 586"/>
                <a:gd name="p0x2" fmla="*/ 9803 w 9934"/>
                <a:gd name="p0y2" fmla="*/ 0 h 586"/>
                <a:gd name="p0x3" fmla="*/ 9934 w 9934"/>
                <a:gd name="p0y3" fmla="*/ 131 h 586"/>
                <a:gd name="p0x4" fmla="*/ 9934 w 9934"/>
                <a:gd name="p0y4" fmla="*/ 293 h 586"/>
                <a:gd name="p0x5" fmla="*/ 9934 w 9934"/>
                <a:gd name="p0y5" fmla="*/ 455 h 586"/>
                <a:gd name="p0x6" fmla="*/ 9803 w 9934"/>
                <a:gd name="p0y6" fmla="*/ 586 h 586"/>
                <a:gd name="p0x7" fmla="*/ 9641 w 9934"/>
                <a:gd name="p0y7" fmla="*/ 586 h 586"/>
                <a:gd name="p0x8" fmla="*/ 293 w 9934"/>
                <a:gd name="p0y8" fmla="*/ 586 h 586"/>
                <a:gd name="p0x9" fmla="*/ 131 w 9934"/>
                <a:gd name="p0y9" fmla="*/ 586 h 586"/>
                <a:gd name="p0x10" fmla="*/ 0 w 9934"/>
                <a:gd name="p0y10" fmla="*/ 455 h 586"/>
                <a:gd name="p0x11" fmla="*/ 0 w 9934"/>
                <a:gd name="p0y11" fmla="*/ 293 h 586"/>
                <a:gd name="p0x12" fmla="*/ 0 w 9934"/>
                <a:gd name="p0y12" fmla="*/ 131 h 586"/>
                <a:gd name="p0x13" fmla="*/ 131 w 9934"/>
                <a:gd name="p0y13" fmla="*/ 0 h 586"/>
                <a:gd name="p0x14" fmla="*/ 293 w 9934"/>
                <a:gd name="p0y14" fmla="*/ 0 h 58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cubicBezTo>
                    <a:pt x="p0x5" y="p0y5"/>
                    <a:pt x="p0x6" y="p0y6"/>
                    <a:pt x="p0x7" y="p0y7"/>
                  </a:cubicBezTo>
                  <a:lnTo>
                    <a:pt x="p0x8" y="p0y8"/>
                  </a:lnTo>
                  <a:cubicBezTo>
                    <a:pt x="p0x9" y="p0y9"/>
                    <a:pt x="p0x10" y="p0y10"/>
                    <a:pt x="p0x11" y="p0y11"/>
                  </a:cubicBez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任意多边形 77"/>
            <p:cNvSpPr/>
            <p:nvPr>
              <p:custDataLst>
                <p:tags r:id="rId67"/>
              </p:custDataLst>
            </p:nvPr>
          </p:nvSpPr>
          <p:spPr>
            <a:xfrm>
              <a:off x="8231" y="6929"/>
              <a:ext cx="9668" cy="97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112 w 9667"/>
                <a:gd name="p0y0" fmla="*/ 0 h 96"/>
                <a:gd name="p0x1" fmla="*/ 9460 w 9667"/>
                <a:gd name="p0y1" fmla="*/ 0 h 96"/>
                <a:gd name="p0x2" fmla="*/ 9541 w 9667"/>
                <a:gd name="p0y2" fmla="*/ 0 h 96"/>
                <a:gd name="p0x3" fmla="*/ 9614 w 9667"/>
                <a:gd name="p0y3" fmla="*/ 32 h 96"/>
                <a:gd name="p0x4" fmla="*/ 9667 w 9667"/>
                <a:gd name="p0y4" fmla="*/ 85 h 96"/>
                <a:gd name="p0x5" fmla="*/ 9657 w 9667"/>
                <a:gd name="p0y5" fmla="*/ 96 h 96"/>
                <a:gd name="p0x6" fmla="*/ 9606 w 9667"/>
                <a:gd name="p0y6" fmla="*/ 46 h 96"/>
                <a:gd name="p0x7" fmla="*/ 9537 w 9667"/>
                <a:gd name="p0y7" fmla="*/ 15 h 96"/>
                <a:gd name="p0x8" fmla="*/ 9460 w 9667"/>
                <a:gd name="p0y8" fmla="*/ 15 h 96"/>
                <a:gd name="p0x9" fmla="*/ 112 w 9667"/>
                <a:gd name="p0y9" fmla="*/ 15 h 96"/>
                <a:gd name="p0x10" fmla="*/ 78 w 9667"/>
                <a:gd name="p0y10" fmla="*/ 15 h 96"/>
                <a:gd name="p0x11" fmla="*/ 46 w 9667"/>
                <a:gd name="p0y11" fmla="*/ 22 h 96"/>
                <a:gd name="p0x12" fmla="*/ 17 w 9667"/>
                <a:gd name="p0y12" fmla="*/ 36 h 96"/>
                <a:gd name="p0x13" fmla="*/ 0 w 9667"/>
                <a:gd name="p0y13" fmla="*/ 22 h 96"/>
                <a:gd name="p0x14" fmla="*/ 0 w 9667"/>
                <a:gd name="p0y14" fmla="*/ 22 h 96"/>
                <a:gd name="p0x15" fmla="*/ 34 w 9667"/>
                <a:gd name="p0y15" fmla="*/ 7 h 96"/>
                <a:gd name="p0x16" fmla="*/ 72 w 9667"/>
                <a:gd name="p0y16" fmla="*/ 0 h 96"/>
                <a:gd name="p0x17" fmla="*/ 112 w 9667"/>
                <a:gd name="p0y17" fmla="*/ 0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任意多边形 78"/>
            <p:cNvSpPr/>
            <p:nvPr>
              <p:custDataLst>
                <p:tags r:id="rId68"/>
              </p:custDataLst>
            </p:nvPr>
          </p:nvSpPr>
          <p:spPr>
            <a:xfrm>
              <a:off x="17888" y="7015"/>
              <a:ext cx="97" cy="415"/>
            </a:xfrm>
            <a:custGeom>
              <a:avLst/>
              <a:gdLst>
                <a:gd name="sw" fmla="*/ 1 w 96"/>
                <a:gd name="sh" fmla="*/ 1 h 414"/>
                <a:gd name="mins" fmla="min sw sh"/>
                <a:gd name="dsw" fmla="+- 0 sw mins"/>
                <a:gd name="dsh" fmla="+- 0 sh mins"/>
                <a:gd name="p0x0" fmla="*/ 96 w 96"/>
                <a:gd name="p0y0" fmla="*/ 207 h 414"/>
                <a:gd name="p0x1" fmla="*/ 96 w 96"/>
                <a:gd name="p0y1" fmla="*/ 288 h 414"/>
                <a:gd name="p0x2" fmla="*/ 63 w 96"/>
                <a:gd name="p0y2" fmla="*/ 361 h 414"/>
                <a:gd name="p0x3" fmla="*/ 10 w 96"/>
                <a:gd name="p0y3" fmla="*/ 414 h 414"/>
                <a:gd name="p0x4" fmla="*/ 0 w 96"/>
                <a:gd name="p0y4" fmla="*/ 404 h 414"/>
                <a:gd name="p0x5" fmla="*/ 50 w 96"/>
                <a:gd name="p0y5" fmla="*/ 353 h 414"/>
                <a:gd name="p0x6" fmla="*/ 81 w 96"/>
                <a:gd name="p0y6" fmla="*/ 284 h 414"/>
                <a:gd name="p0x7" fmla="*/ 81 w 96"/>
                <a:gd name="p0y7" fmla="*/ 207 h 414"/>
                <a:gd name="p0x8" fmla="*/ 81 w 96"/>
                <a:gd name="p0y8" fmla="*/ 130 h 414"/>
                <a:gd name="p0x9" fmla="*/ 50 w 96"/>
                <a:gd name="p0y9" fmla="*/ 60 h 414"/>
                <a:gd name="p0x10" fmla="*/ 0 w 96"/>
                <a:gd name="p0y10" fmla="*/ 10 h 414"/>
                <a:gd name="p0x11" fmla="*/ 10 w 96"/>
                <a:gd name="p0y11" fmla="*/ 0 h 414"/>
                <a:gd name="p0x12" fmla="*/ 63 w 96"/>
                <a:gd name="p0y12" fmla="*/ 53 h 414"/>
                <a:gd name="p0x13" fmla="*/ 96 w 96"/>
                <a:gd name="p0y13" fmla="*/ 126 h 414"/>
                <a:gd name="p0x14" fmla="*/ 96 w 96"/>
                <a:gd name="p0y14" fmla="*/ 207 h 414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cubicBezTo>
                    <a:pt x="p0x5" y="p0y5"/>
                    <a:pt x="p0x6" y="p0y6"/>
                    <a:pt x="p0x7" y="p0y7"/>
                  </a:cubicBezTo>
                  <a:cubicBezTo>
                    <a:pt x="p0x8" y="p0y8"/>
                    <a:pt x="p0x9" y="p0y9"/>
                    <a:pt x="p0x10" y="p0y10"/>
                  </a:cubicBezTo>
                  <a:lnTo>
                    <a:pt x="p0x11" y="p0y11"/>
                  </a:lnTo>
                  <a:cubicBezTo>
                    <a:pt x="p0x12" y="p0y12"/>
                    <a:pt x="p0x13" y="p0y13"/>
                    <a:pt x="p0x14" y="p0y14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任意多边形 79"/>
            <p:cNvSpPr/>
            <p:nvPr>
              <p:custDataLst>
                <p:tags r:id="rId69"/>
              </p:custDataLst>
            </p:nvPr>
          </p:nvSpPr>
          <p:spPr>
            <a:xfrm>
              <a:off x="8231" y="7420"/>
              <a:ext cx="9668" cy="96"/>
            </a:xfrm>
            <a:custGeom>
              <a:avLst/>
              <a:gdLst>
                <a:gd name="sw" fmla="*/ 1 w 9667"/>
                <a:gd name="sh" fmla="*/ 1 h 96"/>
                <a:gd name="mins" fmla="min sw sh"/>
                <a:gd name="dsw" fmla="+- 0 sw mins"/>
                <a:gd name="dsh" fmla="+- 0 sh mins"/>
                <a:gd name="p0x0" fmla="*/ 9460 w 9667"/>
                <a:gd name="p0y0" fmla="*/ 96 h 96"/>
                <a:gd name="p0x1" fmla="*/ 112 w 9667"/>
                <a:gd name="p0y1" fmla="*/ 96 h 96"/>
                <a:gd name="p0x2" fmla="*/ 72 w 9667"/>
                <a:gd name="p0y2" fmla="*/ 96 h 96"/>
                <a:gd name="p0x3" fmla="*/ 34 w 9667"/>
                <a:gd name="p0y3" fmla="*/ 88 h 96"/>
                <a:gd name="p0x4" fmla="*/ 0 w 9667"/>
                <a:gd name="p0y4" fmla="*/ 74 h 96"/>
                <a:gd name="p0x5" fmla="*/ 17 w 9667"/>
                <a:gd name="p0y5" fmla="*/ 60 h 96"/>
                <a:gd name="p0x6" fmla="*/ 17 w 9667"/>
                <a:gd name="p0y6" fmla="*/ 60 h 96"/>
                <a:gd name="p0x7" fmla="*/ 46 w 9667"/>
                <a:gd name="p0y7" fmla="*/ 74 h 96"/>
                <a:gd name="p0x8" fmla="*/ 78 w 9667"/>
                <a:gd name="p0y8" fmla="*/ 81 h 96"/>
                <a:gd name="p0x9" fmla="*/ 112 w 9667"/>
                <a:gd name="p0y9" fmla="*/ 81 h 96"/>
                <a:gd name="p0x10" fmla="*/ 9460 w 9667"/>
                <a:gd name="p0y10" fmla="*/ 81 h 96"/>
                <a:gd name="p0x11" fmla="*/ 9537 w 9667"/>
                <a:gd name="p0y11" fmla="*/ 81 h 96"/>
                <a:gd name="p0x12" fmla="*/ 9606 w 9667"/>
                <a:gd name="p0y12" fmla="*/ 50 h 96"/>
                <a:gd name="p0x13" fmla="*/ 9657 w 9667"/>
                <a:gd name="p0y13" fmla="*/ 0 h 96"/>
                <a:gd name="p0x14" fmla="*/ 9667 w 9667"/>
                <a:gd name="p0y14" fmla="*/ 10 h 96"/>
                <a:gd name="p0x15" fmla="*/ 9614 w 9667"/>
                <a:gd name="p0y15" fmla="*/ 63 h 96"/>
                <a:gd name="p0x16" fmla="*/ 9541 w 9667"/>
                <a:gd name="p0y16" fmla="*/ 96 h 96"/>
                <a:gd name="p0x17" fmla="*/ 9460 w 9667"/>
                <a:gd name="p0y17" fmla="*/ 96 h 96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rgbClr val="391E1E">
                <a:alpha val="7843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>
              <p:custDataLst>
                <p:tags r:id="rId70"/>
              </p:custDataLst>
            </p:nvPr>
          </p:nvSpPr>
          <p:spPr>
            <a:xfrm>
              <a:off x="8050" y="6952"/>
              <a:ext cx="198" cy="542"/>
            </a:xfrm>
            <a:custGeom>
              <a:avLst/>
              <a:gdLst>
                <a:gd name="sw" fmla="*/ 1 w 198"/>
                <a:gd name="sh" fmla="*/ 1 h 542"/>
                <a:gd name="mins" fmla="min sw sh"/>
                <a:gd name="dsw" fmla="+- 0 sw mins"/>
                <a:gd name="dsh" fmla="+- 0 sh mins"/>
                <a:gd name="p0x0" fmla="*/ 0 w 198"/>
                <a:gd name="p0y0" fmla="*/ 271 h 542"/>
                <a:gd name="p0x1" fmla="*/ 0 w 198"/>
                <a:gd name="p0y1" fmla="*/ 148 h 542"/>
                <a:gd name="p0x2" fmla="*/ 74 w 198"/>
                <a:gd name="p0y2" fmla="*/ 44 h 542"/>
                <a:gd name="p0x3" fmla="*/ 181 w 198"/>
                <a:gd name="p0y3" fmla="*/ 0 h 542"/>
                <a:gd name="p0x4" fmla="*/ 198 w 198"/>
                <a:gd name="p0y4" fmla="*/ 13 h 542"/>
                <a:gd name="p0x5" fmla="*/ 198 w 198"/>
                <a:gd name="p0y5" fmla="*/ 13 h 542"/>
                <a:gd name="p0x6" fmla="*/ 108 w 198"/>
                <a:gd name="p0y6" fmla="*/ 55 h 542"/>
                <a:gd name="p0x7" fmla="*/ 45 w 198"/>
                <a:gd name="p0y7" fmla="*/ 155 h 542"/>
                <a:gd name="p0x8" fmla="*/ 45 w 198"/>
                <a:gd name="p0y8" fmla="*/ 271 h 542"/>
                <a:gd name="p0x9" fmla="*/ 45 w 198"/>
                <a:gd name="p0y9" fmla="*/ 387 h 542"/>
                <a:gd name="p0x10" fmla="*/ 108 w 198"/>
                <a:gd name="p0y10" fmla="*/ 486 h 542"/>
                <a:gd name="p0x11" fmla="*/ 198 w 198"/>
                <a:gd name="p0y11" fmla="*/ 528 h 542"/>
                <a:gd name="p0x12" fmla="*/ 181 w 198"/>
                <a:gd name="p0y12" fmla="*/ 542 h 542"/>
                <a:gd name="p0x13" fmla="*/ 181 w 198"/>
                <a:gd name="p0y13" fmla="*/ 542 h 542"/>
                <a:gd name="p0x14" fmla="*/ 74 w 198"/>
                <a:gd name="p0y14" fmla="*/ 498 h 542"/>
                <a:gd name="p0x15" fmla="*/ 0 w 198"/>
                <a:gd name="p0y15" fmla="*/ 393 h 542"/>
                <a:gd name="p0x16" fmla="*/ 0 w 198"/>
                <a:gd name="p0y16" fmla="*/ 271 h 542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cubicBezTo>
                    <a:pt x="p0x1" y="p0y1"/>
                    <a:pt x="p0x2" y="p0y2"/>
                    <a:pt x="p0x3" y="p0y3"/>
                  </a:cubicBezTo>
                  <a:lnTo>
                    <a:pt x="p0x4" y="p0y4"/>
                  </a:ln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cubicBezTo>
                    <a:pt x="p0x9" y="p0y9"/>
                    <a:pt x="p0x10" y="p0y10"/>
                    <a:pt x="p0x11" y="p0y11"/>
                  </a:cubicBezTo>
                  <a:lnTo>
                    <a:pt x="p0x12" y="p0y12"/>
                  </a:ln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3" name="文本框 82"/>
          <p:cNvSpPr txBox="1"/>
          <p:nvPr>
            <p:custDataLst>
              <p:tags r:id="rId71"/>
            </p:custDataLst>
          </p:nvPr>
        </p:nvSpPr>
        <p:spPr>
          <a:xfrm>
            <a:off x="5254752" y="4470968"/>
            <a:ext cx="6041898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费用转嫁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111750" y="4925060"/>
            <a:ext cx="6308090" cy="1351280"/>
            <a:chOff x="8050" y="7756"/>
            <a:chExt cx="9934" cy="2128"/>
          </a:xfrm>
        </p:grpSpPr>
        <p:sp>
          <p:nvSpPr>
            <p:cNvPr id="84" name="任意多边形 83"/>
            <p:cNvSpPr/>
            <p:nvPr>
              <p:custDataLst>
                <p:tags r:id="rId72"/>
              </p:custDataLst>
            </p:nvPr>
          </p:nvSpPr>
          <p:spPr>
            <a:xfrm>
              <a:off x="8050" y="7756"/>
              <a:ext cx="9935" cy="2129"/>
            </a:xfrm>
            <a:custGeom>
              <a:avLst/>
              <a:gdLst>
                <a:gd name="sw" fmla="*/ 1 w 9934"/>
                <a:gd name="sh" fmla="*/ 1 h 2128"/>
                <a:gd name="mins" fmla="min sw sh"/>
                <a:gd name="dsw" fmla="+- 0 sw mins"/>
                <a:gd name="dsh" fmla="+- 0 sh mins"/>
                <a:gd name="p0x0" fmla="*/ 0 w 9934"/>
                <a:gd name="p0y0" fmla="*/ 0 h 2128"/>
                <a:gd name="p0x1" fmla="*/ 9934 w 9934"/>
                <a:gd name="p0y1" fmla="*/ 0 h 2128"/>
                <a:gd name="p0x2" fmla="*/ 9934 w 9934"/>
                <a:gd name="p0y2" fmla="*/ 2128 h 2128"/>
                <a:gd name="p0x3" fmla="*/ 0 w 9934"/>
                <a:gd name="p0y3" fmla="*/ 2128 h 2128"/>
                <a:gd name="p0x4" fmla="*/ 0 w 9934"/>
                <a:gd name="p0y4" fmla="*/ 0 h 2128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任意多边形 84"/>
            <p:cNvSpPr/>
            <p:nvPr>
              <p:custDataLst>
                <p:tags r:id="rId73"/>
              </p:custDataLst>
            </p:nvPr>
          </p:nvSpPr>
          <p:spPr>
            <a:xfrm>
              <a:off x="8050" y="7756"/>
              <a:ext cx="9935" cy="15"/>
            </a:xfrm>
            <a:custGeom>
              <a:avLst/>
              <a:gdLst>
                <a:gd name="sw" fmla="*/ 1 w 9934"/>
                <a:gd name="sh" fmla="*/ 1 h 15"/>
                <a:gd name="mins" fmla="min sw sh"/>
                <a:gd name="dsw" fmla="+- 0 sw mins"/>
                <a:gd name="dsh" fmla="+- 0 sh mins"/>
                <a:gd name="p0x0" fmla="*/ 0 w 9934"/>
                <a:gd name="p0y0" fmla="*/ 0 h 15"/>
                <a:gd name="p0x1" fmla="*/ 9934 w 9934"/>
                <a:gd name="p0y1" fmla="*/ 0 h 15"/>
                <a:gd name="p0x2" fmla="*/ 9934 w 9934"/>
                <a:gd name="p0y2" fmla="*/ 15 h 15"/>
                <a:gd name="p0x3" fmla="*/ 0 w 9934"/>
                <a:gd name="p0y3" fmla="*/ 15 h 15"/>
                <a:gd name="p0x4" fmla="*/ 0 w 9934"/>
                <a:gd name="p0y4" fmla="*/ 0 h 15"/>
              </a:gdLst>
              <a:ahLst/>
              <a:cxnLst/>
              <a:rect l="l" t="t" r="r" b="b"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91E1E">
                <a:alpha val="10196"/>
              </a:srgb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7" name="文本框 86"/>
          <p:cNvSpPr txBox="1"/>
          <p:nvPr>
            <p:custDataLst>
              <p:tags r:id="rId74"/>
            </p:custDataLst>
          </p:nvPr>
        </p:nvSpPr>
        <p:spPr>
          <a:xfrm>
            <a:off x="5111877" y="5049298"/>
            <a:ext cx="6308598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sz="1050" b="1" spc="63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监督检查方法</a:t>
            </a:r>
            <a:endParaRPr sz="1050" b="1" spc="63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8" name="任意多边形 87"/>
          <p:cNvSpPr/>
          <p:nvPr>
            <p:custDataLst>
              <p:tags r:id="rId75"/>
            </p:custDataLst>
          </p:nvPr>
        </p:nvSpPr>
        <p:spPr>
          <a:xfrm>
            <a:off x="5111750" y="537781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>
            <p:custDataLst>
              <p:tags r:id="rId76"/>
            </p:custDataLst>
          </p:nvPr>
        </p:nvSpPr>
        <p:spPr>
          <a:xfrm>
            <a:off x="5245227" y="5286470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既看账目，也看业务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0" name="任意多边形 89"/>
          <p:cNvSpPr/>
          <p:nvPr>
            <p:custDataLst>
              <p:tags r:id="rId77"/>
            </p:custDataLst>
          </p:nvPr>
        </p:nvSpPr>
        <p:spPr>
          <a:xfrm>
            <a:off x="5111750" y="572833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0"/>
          <p:cNvSpPr txBox="1"/>
          <p:nvPr>
            <p:custDataLst>
              <p:tags r:id="rId78"/>
            </p:custDataLst>
          </p:nvPr>
        </p:nvSpPr>
        <p:spPr>
          <a:xfrm>
            <a:off x="5245227" y="5636962"/>
            <a:ext cx="25718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既查明面问题，也分析背后异常</a:t>
            </a:r>
            <a:endParaRPr sz="1350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2" name="任意多边形 91"/>
          <p:cNvSpPr/>
          <p:nvPr>
            <p:custDataLst>
              <p:tags r:id="rId79"/>
            </p:custDataLst>
          </p:nvPr>
        </p:nvSpPr>
        <p:spPr>
          <a:xfrm>
            <a:off x="5111750" y="607885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91E1E">
              <a:alpha val="72157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>
            <p:custDataLst>
              <p:tags r:id="rId80"/>
            </p:custDataLst>
          </p:nvPr>
        </p:nvSpPr>
        <p:spPr>
          <a:xfrm>
            <a:off x="5245227" y="5987453"/>
            <a:ext cx="548662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苗头问题及时纠偏</a:t>
            </a:r>
            <a:r>
              <a:rPr sz="1350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，顶风违纪依规依纪处理，</a:t>
            </a:r>
            <a:r>
              <a:rPr sz="135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典型问题强化警示教育</a:t>
            </a:r>
            <a:endParaRPr sz="1350"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制度扎进日常里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2172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30000" b="-30000"/>
          <a:stretch>
            <a:fillRect/>
          </a:stretch>
        </p:blipFill>
        <p:spPr>
          <a:xfrm>
            <a:off x="828675" y="1274445"/>
            <a:ext cx="133350" cy="15240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43000" y="1203007"/>
            <a:ext cx="48008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“作风建设能不能长久，最终还要靠</a:t>
            </a:r>
            <a:r>
              <a:rPr b="1" i="1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制度</a:t>
            </a:r>
            <a:r>
              <a:rPr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。”</a:t>
            </a:r>
            <a:endParaRPr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8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300 w 17400"/>
              <a:gd name="p0y0" fmla="*/ 0 h 774"/>
              <a:gd name="p0x1" fmla="*/ 17100 w 17400"/>
              <a:gd name="p0y1" fmla="*/ 0 h 774"/>
              <a:gd name="p0x2" fmla="*/ 17265 w 17400"/>
              <a:gd name="p0y2" fmla="*/ 0 h 774"/>
              <a:gd name="p0x3" fmla="*/ 17400 w 17400"/>
              <a:gd name="p0y3" fmla="*/ 134 h 774"/>
              <a:gd name="p0x4" fmla="*/ 17400 w 17400"/>
              <a:gd name="p0y4" fmla="*/ 300 h 774"/>
              <a:gd name="p0x5" fmla="*/ 17400 w 17400"/>
              <a:gd name="p0y5" fmla="*/ 474 h 774"/>
              <a:gd name="p0x6" fmla="*/ 17400 w 17400"/>
              <a:gd name="p0y6" fmla="*/ 639 h 774"/>
              <a:gd name="p0x7" fmla="*/ 17265 w 17400"/>
              <a:gd name="p0y7" fmla="*/ 774 h 774"/>
              <a:gd name="p0x8" fmla="*/ 17100 w 17400"/>
              <a:gd name="p0y8" fmla="*/ 774 h 774"/>
              <a:gd name="p0x9" fmla="*/ 300 w 17400"/>
              <a:gd name="p0y9" fmla="*/ 774 h 774"/>
              <a:gd name="p0x10" fmla="*/ 134 w 17400"/>
              <a:gd name="p0y10" fmla="*/ 774 h 774"/>
              <a:gd name="p0x11" fmla="*/ 0 w 17400"/>
              <a:gd name="p0y11" fmla="*/ 639 h 774"/>
              <a:gd name="p0x12" fmla="*/ 0 w 17400"/>
              <a:gd name="p0y12" fmla="*/ 474 h 774"/>
              <a:gd name="p0x13" fmla="*/ 0 w 17400"/>
              <a:gd name="p0y13" fmla="*/ 300 h 774"/>
              <a:gd name="p0x14" fmla="*/ 0 w 17400"/>
              <a:gd name="p0y14" fmla="*/ 134 h 774"/>
              <a:gd name="p0x15" fmla="*/ 134 w 17400"/>
              <a:gd name="p0y15" fmla="*/ 0 h 774"/>
              <a:gd name="p0x16" fmla="*/ 300 w 17400"/>
              <a:gd name="p0y16" fmla="*/ 0 h 774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9"/>
            </p:custDataLst>
          </p:nvPr>
        </p:nvSpPr>
        <p:spPr>
          <a:xfrm>
            <a:off x="762000" y="60979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210 w 420"/>
              <a:gd name="p0y0" fmla="*/ 0 h 420"/>
              <a:gd name="p0x1" fmla="*/ 325 w 420"/>
              <a:gd name="p0y1" fmla="*/ 0 h 420"/>
              <a:gd name="p0x2" fmla="*/ 420 w 420"/>
              <a:gd name="p0y2" fmla="*/ 94 h 420"/>
              <a:gd name="p0x3" fmla="*/ 420 w 420"/>
              <a:gd name="p0y3" fmla="*/ 210 h 420"/>
              <a:gd name="p0x4" fmla="*/ 420 w 420"/>
              <a:gd name="p0y4" fmla="*/ 325 h 420"/>
              <a:gd name="p0x5" fmla="*/ 325 w 420"/>
              <a:gd name="p0y5" fmla="*/ 420 h 420"/>
              <a:gd name="p0x6" fmla="*/ 210 w 420"/>
              <a:gd name="p0y6" fmla="*/ 420 h 420"/>
              <a:gd name="p0x7" fmla="*/ 94 w 420"/>
              <a:gd name="p0y7" fmla="*/ 420 h 420"/>
              <a:gd name="p0x8" fmla="*/ 0 w 420"/>
              <a:gd name="p0y8" fmla="*/ 325 h 420"/>
              <a:gd name="p0x9" fmla="*/ 0 w 420"/>
              <a:gd name="p0y9" fmla="*/ 210 h 420"/>
              <a:gd name="p0x10" fmla="*/ 0 w 420"/>
              <a:gd name="p0y10" fmla="*/ 94 h 420"/>
              <a:gd name="p0x11" fmla="*/ 94 w 420"/>
              <a:gd name="p0y11" fmla="*/ 0 h 420"/>
              <a:gd name="p0x12" fmla="*/ 210 w 420"/>
              <a:gd name="p0y12" fmla="*/ 0 h 420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bg2">
              <a:lumMod val="98367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-30000" b="-30000"/>
          <a:stretch>
            <a:fillRect/>
          </a:stretch>
        </p:blipFill>
        <p:spPr>
          <a:xfrm>
            <a:off x="828675" y="6155055"/>
            <a:ext cx="133350" cy="1524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13"/>
            </p:custDataLst>
          </p:nvPr>
        </p:nvSpPr>
        <p:spPr>
          <a:xfrm>
            <a:off x="1143000" y="6084075"/>
            <a:ext cx="9601276" cy="2886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29000"/>
              </a:lnSpc>
            </a:pPr>
            <a:r>
              <a:rPr sz="1350" i="1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“不能规定写在纸上、执行看在情面上；不能对普通干部严格、对个别人例外；更不能有制度不用、遇到问题临时变通。”</a:t>
            </a:r>
            <a:endParaRPr sz="1350" i="1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14"/>
            </p:custDataLst>
          </p:nvPr>
        </p:nvSpPr>
        <p:spPr>
          <a:xfrm>
            <a:off x="575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300 w 5585"/>
              <a:gd name="p0y0" fmla="*/ 0 h 6176"/>
              <a:gd name="p0x1" fmla="*/ 5285 w 5585"/>
              <a:gd name="p0y1" fmla="*/ 0 h 6176"/>
              <a:gd name="p0x2" fmla="*/ 5450 w 5585"/>
              <a:gd name="p0y2" fmla="*/ 0 h 6176"/>
              <a:gd name="p0x3" fmla="*/ 5585 w 5585"/>
              <a:gd name="p0y3" fmla="*/ 134 h 6176"/>
              <a:gd name="p0x4" fmla="*/ 5585 w 5585"/>
              <a:gd name="p0y4" fmla="*/ 300 h 6176"/>
              <a:gd name="p0x5" fmla="*/ 5585 w 5585"/>
              <a:gd name="p0y5" fmla="*/ 5876 h 6176"/>
              <a:gd name="p0x6" fmla="*/ 5585 w 5585"/>
              <a:gd name="p0y6" fmla="*/ 6042 h 6176"/>
              <a:gd name="p0x7" fmla="*/ 5450 w 5585"/>
              <a:gd name="p0y7" fmla="*/ 6176 h 6176"/>
              <a:gd name="p0x8" fmla="*/ 5285 w 5585"/>
              <a:gd name="p0y8" fmla="*/ 6176 h 6176"/>
              <a:gd name="p0x9" fmla="*/ 300 w 5585"/>
              <a:gd name="p0y9" fmla="*/ 6176 h 6176"/>
              <a:gd name="p0x10" fmla="*/ 134 w 5585"/>
              <a:gd name="p0y10" fmla="*/ 6176 h 6176"/>
              <a:gd name="p0x11" fmla="*/ 0 w 5585"/>
              <a:gd name="p0y11" fmla="*/ 6042 h 6176"/>
              <a:gd name="p0x12" fmla="*/ 0 w 5585"/>
              <a:gd name="p0y12" fmla="*/ 5876 h 6176"/>
              <a:gd name="p0x13" fmla="*/ 0 w 5585"/>
              <a:gd name="p0y13" fmla="*/ 300 h 6176"/>
              <a:gd name="p0x14" fmla="*/ 0 w 5585"/>
              <a:gd name="p0y14" fmla="*/ 134 h 6176"/>
              <a:gd name="p0x15" fmla="*/ 134 w 5585"/>
              <a:gd name="p0y15" fmla="*/ 0 h 6176"/>
              <a:gd name="p0x16" fmla="*/ 300 w 558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5"/>
            </p:custDataLst>
          </p:nvPr>
        </p:nvSpPr>
        <p:spPr>
          <a:xfrm>
            <a:off x="771525" y="256508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制度再梳理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6"/>
            </p:custDataLst>
          </p:nvPr>
        </p:nvSpPr>
        <p:spPr>
          <a:xfrm flipV="1">
            <a:off x="771525" y="3284855"/>
            <a:ext cx="3155315" cy="76200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7"/>
            </p:custDataLst>
          </p:nvPr>
        </p:nvSpPr>
        <p:spPr>
          <a:xfrm>
            <a:off x="771525" y="3462338"/>
            <a:ext cx="3155975" cy="12430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结合日常监督和节日发现的问题，对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33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公务接待、公务用车、费用报销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、津贴补贴、福利发放、值班值守等制度再梳理。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8"/>
            </p:custDataLst>
          </p:nvPr>
        </p:nvSpPr>
        <p:spPr>
          <a:xfrm>
            <a:off x="43224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300 w 5585"/>
              <a:gd name="p0y0" fmla="*/ 0 h 6176"/>
              <a:gd name="p0x1" fmla="*/ 5285 w 5585"/>
              <a:gd name="p0y1" fmla="*/ 0 h 6176"/>
              <a:gd name="p0x2" fmla="*/ 5450 w 5585"/>
              <a:gd name="p0y2" fmla="*/ 0 h 6176"/>
              <a:gd name="p0x3" fmla="*/ 5585 w 5585"/>
              <a:gd name="p0y3" fmla="*/ 134 h 6176"/>
              <a:gd name="p0x4" fmla="*/ 5585 w 5585"/>
              <a:gd name="p0y4" fmla="*/ 300 h 6176"/>
              <a:gd name="p0x5" fmla="*/ 5585 w 5585"/>
              <a:gd name="p0y5" fmla="*/ 5876 h 6176"/>
              <a:gd name="p0x6" fmla="*/ 5585 w 5585"/>
              <a:gd name="p0y6" fmla="*/ 6042 h 6176"/>
              <a:gd name="p0x7" fmla="*/ 5450 w 5585"/>
              <a:gd name="p0y7" fmla="*/ 6176 h 6176"/>
              <a:gd name="p0x8" fmla="*/ 5285 w 5585"/>
              <a:gd name="p0y8" fmla="*/ 6176 h 6176"/>
              <a:gd name="p0x9" fmla="*/ 300 w 5585"/>
              <a:gd name="p0y9" fmla="*/ 6176 h 6176"/>
              <a:gd name="p0x10" fmla="*/ 134 w 5585"/>
              <a:gd name="p0y10" fmla="*/ 6176 h 6176"/>
              <a:gd name="p0x11" fmla="*/ 0 w 5585"/>
              <a:gd name="p0y11" fmla="*/ 6042 h 6176"/>
              <a:gd name="p0x12" fmla="*/ 0 w 5585"/>
              <a:gd name="p0y12" fmla="*/ 5876 h 6176"/>
              <a:gd name="p0x13" fmla="*/ 0 w 5585"/>
              <a:gd name="p0y13" fmla="*/ 300 h 6176"/>
              <a:gd name="p0x14" fmla="*/ 0 w 5585"/>
              <a:gd name="p0y14" fmla="*/ 134 h 6176"/>
              <a:gd name="p0x15" fmla="*/ 134 w 5585"/>
              <a:gd name="p0y15" fmla="*/ 0 h 6176"/>
              <a:gd name="p0x16" fmla="*/ 300 w 558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9"/>
            </p:custDataLst>
          </p:nvPr>
        </p:nvSpPr>
        <p:spPr>
          <a:xfrm>
            <a:off x="4615206" y="256508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标准再明确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20"/>
            </p:custDataLst>
          </p:nvPr>
        </p:nvSpPr>
        <p:spPr>
          <a:xfrm flipV="1">
            <a:off x="4518025" y="3326765"/>
            <a:ext cx="3155315" cy="76200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21"/>
            </p:custDataLst>
          </p:nvPr>
        </p:nvSpPr>
        <p:spPr>
          <a:xfrm>
            <a:off x="4518051" y="3614738"/>
            <a:ext cx="3155975" cy="938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indent="0" algn="l">
              <a:lnSpc>
                <a:spcPct val="133000"/>
              </a:lnSpc>
            </a:pP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哪里容易出现模糊地带，就在哪里把标准明确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；哪里容易出现管理漏洞，就在哪里把制度补上。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2"/>
            </p:custDataLst>
          </p:nvPr>
        </p:nvSpPr>
        <p:spPr>
          <a:xfrm>
            <a:off x="8068945" y="1829435"/>
            <a:ext cx="3546475" cy="3922395"/>
          </a:xfrm>
          <a:custGeom>
            <a:avLst/>
            <a:gdLst>
              <a:gd name="sw" fmla="*/ 1 w 5585"/>
              <a:gd name="sh" fmla="*/ 1 h 6176"/>
              <a:gd name="mins" fmla="min sw sh"/>
              <a:gd name="dsw" fmla="+- 0 sw mins"/>
              <a:gd name="dsh" fmla="+- 0 sh mins"/>
              <a:gd name="p0x0" fmla="*/ 300 w 5585"/>
              <a:gd name="p0y0" fmla="*/ 0 h 6176"/>
              <a:gd name="p0x1" fmla="*/ 5285 w 5585"/>
              <a:gd name="p0y1" fmla="*/ 0 h 6176"/>
              <a:gd name="p0x2" fmla="*/ 5450 w 5585"/>
              <a:gd name="p0y2" fmla="*/ 0 h 6176"/>
              <a:gd name="p0x3" fmla="*/ 5585 w 5585"/>
              <a:gd name="p0y3" fmla="*/ 134 h 6176"/>
              <a:gd name="p0x4" fmla="*/ 5585 w 5585"/>
              <a:gd name="p0y4" fmla="*/ 300 h 6176"/>
              <a:gd name="p0x5" fmla="*/ 5585 w 5585"/>
              <a:gd name="p0y5" fmla="*/ 5876 h 6176"/>
              <a:gd name="p0x6" fmla="*/ 5585 w 5585"/>
              <a:gd name="p0y6" fmla="*/ 6042 h 6176"/>
              <a:gd name="p0x7" fmla="*/ 5450 w 5585"/>
              <a:gd name="p0y7" fmla="*/ 6176 h 6176"/>
              <a:gd name="p0x8" fmla="*/ 5285 w 5585"/>
              <a:gd name="p0y8" fmla="*/ 6176 h 6176"/>
              <a:gd name="p0x9" fmla="*/ 300 w 5585"/>
              <a:gd name="p0y9" fmla="*/ 6176 h 6176"/>
              <a:gd name="p0x10" fmla="*/ 134 w 5585"/>
              <a:gd name="p0y10" fmla="*/ 6176 h 6176"/>
              <a:gd name="p0x11" fmla="*/ 0 w 5585"/>
              <a:gd name="p0y11" fmla="*/ 6042 h 6176"/>
              <a:gd name="p0x12" fmla="*/ 0 w 5585"/>
              <a:gd name="p0y12" fmla="*/ 5876 h 6176"/>
              <a:gd name="p0x13" fmla="*/ 0 w 5585"/>
              <a:gd name="p0y13" fmla="*/ 300 h 6176"/>
              <a:gd name="p0x14" fmla="*/ 0 w 5585"/>
              <a:gd name="p0y14" fmla="*/ 134 h 6176"/>
              <a:gd name="p0x15" fmla="*/ 134 w 5585"/>
              <a:gd name="p0y15" fmla="*/ 0 h 6176"/>
              <a:gd name="p0x16" fmla="*/ 300 w 5585"/>
              <a:gd name="p0y16" fmla="*/ 0 h 6176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930"/>
              <a:lumOff val="99070"/>
              <a:alpha val="89020"/>
            </a:schemeClr>
          </a:solidFill>
          <a:ln w="9525" cmpd="sng">
            <a:solidFill>
              <a:srgbClr val="391E1E">
                <a:alpha val="14902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3"/>
            </p:custDataLst>
          </p:nvPr>
        </p:nvSpPr>
        <p:spPr>
          <a:xfrm>
            <a:off x="8183931" y="2565083"/>
            <a:ext cx="31559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执行有刚性</a:t>
            </a:r>
            <a:endParaRPr sz="2100" b="1" spc="42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 flipV="1">
            <a:off x="8263890" y="3311525"/>
            <a:ext cx="3155315" cy="76200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5"/>
            </p:custDataLst>
          </p:nvPr>
        </p:nvSpPr>
        <p:spPr>
          <a:xfrm>
            <a:off x="8264576" y="3767138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3000"/>
              </a:lnSpc>
            </a:pP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制度真正有力量，不在于写得有多厚，而在于</a:t>
            </a:r>
            <a:r>
              <a:rPr sz="1500"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执行有没有刚性</a:t>
            </a:r>
            <a:r>
              <a:rPr sz="1500">
                <a:solidFill>
                  <a:srgbClr val="391E1E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sz="1500">
              <a:solidFill>
                <a:srgbClr val="391E1E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391E1E"/>
                </a:solidFill>
                <a:latin typeface="汉仪大宋简" panose="02010600000101010101" charset="-122"/>
                <a:ea typeface="汉仪大宋简" panose="02010600000101010101" charset="-122"/>
              </a:rPr>
              <a:t>岗位守在一线前</a:t>
            </a:r>
            <a:endParaRPr sz="3000" b="1">
              <a:solidFill>
                <a:srgbClr val="391E1E"/>
              </a:solidFill>
              <a:latin typeface="汉仪大宋简" panose="02010600000101010101" charset="-122"/>
              <a:ea typeface="汉仪大宋简" panose="0201060000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80 w 5585"/>
              <a:gd name="p0y0" fmla="*/ 0 h 2253"/>
              <a:gd name="p0x1" fmla="*/ 5405 w 5585"/>
              <a:gd name="p0y1" fmla="*/ 0 h 2253"/>
              <a:gd name="p0x2" fmla="*/ 5504 w 5585"/>
              <a:gd name="p0y2" fmla="*/ 0 h 2253"/>
              <a:gd name="p0x3" fmla="*/ 5585 w 5585"/>
              <a:gd name="p0y3" fmla="*/ 80 h 2253"/>
              <a:gd name="p0x4" fmla="*/ 5585 w 5585"/>
              <a:gd name="p0y4" fmla="*/ 180 h 2253"/>
              <a:gd name="p0x5" fmla="*/ 5585 w 5585"/>
              <a:gd name="p0y5" fmla="*/ 2073 h 2253"/>
              <a:gd name="p0x6" fmla="*/ 5585 w 5585"/>
              <a:gd name="p0y6" fmla="*/ 2172 h 2253"/>
              <a:gd name="p0x7" fmla="*/ 5504 w 5585"/>
              <a:gd name="p0y7" fmla="*/ 2253 h 2253"/>
              <a:gd name="p0x8" fmla="*/ 5405 w 5585"/>
              <a:gd name="p0y8" fmla="*/ 2253 h 2253"/>
              <a:gd name="p0x9" fmla="*/ 180 w 5585"/>
              <a:gd name="p0y9" fmla="*/ 2253 h 2253"/>
              <a:gd name="p0x10" fmla="*/ 80 w 5585"/>
              <a:gd name="p0y10" fmla="*/ 2253 h 2253"/>
              <a:gd name="p0x11" fmla="*/ 0 w 5585"/>
              <a:gd name="p0y11" fmla="*/ 2172 h 2253"/>
              <a:gd name="p0x12" fmla="*/ 0 w 5585"/>
              <a:gd name="p0y12" fmla="*/ 2073 h 2253"/>
              <a:gd name="p0x13" fmla="*/ 0 w 5585"/>
              <a:gd name="p0y13" fmla="*/ 180 h 2253"/>
              <a:gd name="p0x14" fmla="*/ 0 w 5585"/>
              <a:gd name="p0y14" fmla="*/ 80 h 2253"/>
              <a:gd name="p0x15" fmla="*/ 80 w 5585"/>
              <a:gd name="p0y15" fmla="*/ 0 h 2253"/>
              <a:gd name="p0x16" fmla="*/ 180 w 5585"/>
              <a:gd name="p0y16" fmla="*/ 0 h 225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66825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217 w 1320"/>
              <a:gd name="p0y0" fmla="*/ 0 h 435"/>
              <a:gd name="p0x1" fmla="*/ 1102 w 1320"/>
              <a:gd name="p0y1" fmla="*/ 0 h 435"/>
              <a:gd name="p0x2" fmla="*/ 1222 w 1320"/>
              <a:gd name="p0y2" fmla="*/ 0 h 435"/>
              <a:gd name="p0x3" fmla="*/ 1320 w 1320"/>
              <a:gd name="p0y3" fmla="*/ 97 h 435"/>
              <a:gd name="p0x4" fmla="*/ 1320 w 1320"/>
              <a:gd name="p0y4" fmla="*/ 217 h 435"/>
              <a:gd name="p0x5" fmla="*/ 1320 w 1320"/>
              <a:gd name="p0y5" fmla="*/ 337 h 435"/>
              <a:gd name="p0x6" fmla="*/ 1222 w 1320"/>
              <a:gd name="p0y6" fmla="*/ 435 h 435"/>
              <a:gd name="p0x7" fmla="*/ 1102 w 1320"/>
              <a:gd name="p0y7" fmla="*/ 435 h 435"/>
              <a:gd name="p0x8" fmla="*/ 217 w 1320"/>
              <a:gd name="p0y8" fmla="*/ 435 h 435"/>
              <a:gd name="p0x9" fmla="*/ 97 w 1320"/>
              <a:gd name="p0y9" fmla="*/ 435 h 435"/>
              <a:gd name="p0x10" fmla="*/ 0 w 1320"/>
              <a:gd name="p0y10" fmla="*/ 337 h 435"/>
              <a:gd name="p0x11" fmla="*/ 0 w 1320"/>
              <a:gd name="p0y11" fmla="*/ 217 h 435"/>
              <a:gd name="p0x12" fmla="*/ 0 w 1320"/>
              <a:gd name="p0y12" fmla="*/ 97 h 435"/>
              <a:gd name="p0x13" fmla="*/ 97 w 1320"/>
              <a:gd name="p0y13" fmla="*/ 0 h 435"/>
              <a:gd name="p0x14" fmla="*/ 217 w 1320"/>
              <a:gd name="p0y14" fmla="*/ 0 h 43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>
              <a:lumMod val="8696"/>
              <a:lumOff val="9130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885825" y="13049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00" b="1">
                <a:solidFill>
                  <a:schemeClr val="accent1">
                    <a:lumMod val="55853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值班值守</a:t>
            </a:r>
            <a:endParaRPr sz="1200" b="1">
              <a:solidFill>
                <a:schemeClr val="accent1">
                  <a:lumMod val="55853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771525" y="1642110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人员到岗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771525" y="1896751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责任到位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771525" y="2151402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信息畅通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43224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80 w 5585"/>
              <a:gd name="p0y0" fmla="*/ 0 h 2253"/>
              <a:gd name="p0x1" fmla="*/ 5405 w 5585"/>
              <a:gd name="p0y1" fmla="*/ 0 h 2253"/>
              <a:gd name="p0x2" fmla="*/ 5504 w 5585"/>
              <a:gd name="p0y2" fmla="*/ 0 h 2253"/>
              <a:gd name="p0x3" fmla="*/ 5585 w 5585"/>
              <a:gd name="p0y3" fmla="*/ 80 h 2253"/>
              <a:gd name="p0x4" fmla="*/ 5585 w 5585"/>
              <a:gd name="p0y4" fmla="*/ 180 h 2253"/>
              <a:gd name="p0x5" fmla="*/ 5585 w 5585"/>
              <a:gd name="p0y5" fmla="*/ 2073 h 2253"/>
              <a:gd name="p0x6" fmla="*/ 5585 w 5585"/>
              <a:gd name="p0y6" fmla="*/ 2172 h 2253"/>
              <a:gd name="p0x7" fmla="*/ 5504 w 5585"/>
              <a:gd name="p0y7" fmla="*/ 2253 h 2253"/>
              <a:gd name="p0x8" fmla="*/ 5405 w 5585"/>
              <a:gd name="p0y8" fmla="*/ 2253 h 2253"/>
              <a:gd name="p0x9" fmla="*/ 180 w 5585"/>
              <a:gd name="p0y9" fmla="*/ 2253 h 2253"/>
              <a:gd name="p0x10" fmla="*/ 80 w 5585"/>
              <a:gd name="p0y10" fmla="*/ 2253 h 2253"/>
              <a:gd name="p0x11" fmla="*/ 0 w 5585"/>
              <a:gd name="p0y11" fmla="*/ 2172 h 2253"/>
              <a:gd name="p0x12" fmla="*/ 0 w 5585"/>
              <a:gd name="p0y12" fmla="*/ 2073 h 2253"/>
              <a:gd name="p0x13" fmla="*/ 0 w 5585"/>
              <a:gd name="p0y13" fmla="*/ 180 h 2253"/>
              <a:gd name="p0x14" fmla="*/ 0 w 5585"/>
              <a:gd name="p0y14" fmla="*/ 80 h 2253"/>
              <a:gd name="p0x15" fmla="*/ 80 w 5585"/>
              <a:gd name="p0y15" fmla="*/ 0 h 2253"/>
              <a:gd name="p0x16" fmla="*/ 180 w 5585"/>
              <a:gd name="p0y16" fmla="*/ 0 h 225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9"/>
            </p:custDataLst>
          </p:nvPr>
        </p:nvSpPr>
        <p:spPr>
          <a:xfrm>
            <a:off x="4518025" y="1266825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217 w 1320"/>
              <a:gd name="p0y0" fmla="*/ 0 h 435"/>
              <a:gd name="p0x1" fmla="*/ 1102 w 1320"/>
              <a:gd name="p0y1" fmla="*/ 0 h 435"/>
              <a:gd name="p0x2" fmla="*/ 1222 w 1320"/>
              <a:gd name="p0y2" fmla="*/ 0 h 435"/>
              <a:gd name="p0x3" fmla="*/ 1320 w 1320"/>
              <a:gd name="p0y3" fmla="*/ 97 h 435"/>
              <a:gd name="p0x4" fmla="*/ 1320 w 1320"/>
              <a:gd name="p0y4" fmla="*/ 217 h 435"/>
              <a:gd name="p0x5" fmla="*/ 1320 w 1320"/>
              <a:gd name="p0y5" fmla="*/ 337 h 435"/>
              <a:gd name="p0x6" fmla="*/ 1222 w 1320"/>
              <a:gd name="p0y6" fmla="*/ 435 h 435"/>
              <a:gd name="p0x7" fmla="*/ 1102 w 1320"/>
              <a:gd name="p0y7" fmla="*/ 435 h 435"/>
              <a:gd name="p0x8" fmla="*/ 217 w 1320"/>
              <a:gd name="p0y8" fmla="*/ 435 h 435"/>
              <a:gd name="p0x9" fmla="*/ 97 w 1320"/>
              <a:gd name="p0y9" fmla="*/ 435 h 435"/>
              <a:gd name="p0x10" fmla="*/ 0 w 1320"/>
              <a:gd name="p0y10" fmla="*/ 337 h 435"/>
              <a:gd name="p0x11" fmla="*/ 0 w 1320"/>
              <a:gd name="p0y11" fmla="*/ 217 h 435"/>
              <a:gd name="p0x12" fmla="*/ 0 w 1320"/>
              <a:gd name="p0y12" fmla="*/ 97 h 435"/>
              <a:gd name="p0x13" fmla="*/ 97 w 1320"/>
              <a:gd name="p0y13" fmla="*/ 0 h 435"/>
              <a:gd name="p0x14" fmla="*/ 217 w 1320"/>
              <a:gd name="p0y14" fmla="*/ 0 h 43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6861"/>
              <a:lumOff val="83139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4632351" y="13049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00" b="1">
                <a:solidFill>
                  <a:schemeClr val="accent2">
                    <a:lumMod val="43137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风险排查</a:t>
            </a:r>
            <a:endParaRPr sz="1200" b="1">
              <a:solidFill>
                <a:schemeClr val="accent2">
                  <a:lumMod val="43137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4518051" y="1642110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反应及时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4518051" y="1896751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处置有力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4518051" y="2151402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报告规范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8068945" y="1109345"/>
            <a:ext cx="3546475" cy="1430655"/>
          </a:xfrm>
          <a:custGeom>
            <a:avLst/>
            <a:gdLst>
              <a:gd name="sw" fmla="*/ 1 w 5585"/>
              <a:gd name="sh" fmla="*/ 1 h 2253"/>
              <a:gd name="mins" fmla="min sw sh"/>
              <a:gd name="dsw" fmla="+- 0 sw mins"/>
              <a:gd name="dsh" fmla="+- 0 sh mins"/>
              <a:gd name="p0x0" fmla="*/ 180 w 5585"/>
              <a:gd name="p0y0" fmla="*/ 0 h 2253"/>
              <a:gd name="p0x1" fmla="*/ 5405 w 5585"/>
              <a:gd name="p0y1" fmla="*/ 0 h 2253"/>
              <a:gd name="p0x2" fmla="*/ 5504 w 5585"/>
              <a:gd name="p0y2" fmla="*/ 0 h 2253"/>
              <a:gd name="p0x3" fmla="*/ 5585 w 5585"/>
              <a:gd name="p0y3" fmla="*/ 80 h 2253"/>
              <a:gd name="p0x4" fmla="*/ 5585 w 5585"/>
              <a:gd name="p0y4" fmla="*/ 180 h 2253"/>
              <a:gd name="p0x5" fmla="*/ 5585 w 5585"/>
              <a:gd name="p0y5" fmla="*/ 2073 h 2253"/>
              <a:gd name="p0x6" fmla="*/ 5585 w 5585"/>
              <a:gd name="p0y6" fmla="*/ 2172 h 2253"/>
              <a:gd name="p0x7" fmla="*/ 5504 w 5585"/>
              <a:gd name="p0y7" fmla="*/ 2253 h 2253"/>
              <a:gd name="p0x8" fmla="*/ 5405 w 5585"/>
              <a:gd name="p0y8" fmla="*/ 2253 h 2253"/>
              <a:gd name="p0x9" fmla="*/ 180 w 5585"/>
              <a:gd name="p0y9" fmla="*/ 2253 h 2253"/>
              <a:gd name="p0x10" fmla="*/ 80 w 5585"/>
              <a:gd name="p0y10" fmla="*/ 2253 h 2253"/>
              <a:gd name="p0x11" fmla="*/ 0 w 5585"/>
              <a:gd name="p0y11" fmla="*/ 2172 h 2253"/>
              <a:gd name="p0x12" fmla="*/ 0 w 5585"/>
              <a:gd name="p0y12" fmla="*/ 2073 h 2253"/>
              <a:gd name="p0x13" fmla="*/ 0 w 5585"/>
              <a:gd name="p0y13" fmla="*/ 180 h 2253"/>
              <a:gd name="p0x14" fmla="*/ 0 w 5585"/>
              <a:gd name="p0y14" fmla="*/ 80 h 2253"/>
              <a:gd name="p0x15" fmla="*/ 80 w 5585"/>
              <a:gd name="p0y15" fmla="*/ 0 h 2253"/>
              <a:gd name="p0x16" fmla="*/ 180 w 5585"/>
              <a:gd name="p0y16" fmla="*/ 0 h 2253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14981"/>
              <a:lumOff val="85019"/>
              <a:alpha val="89020"/>
            </a:schemeClr>
          </a:solidFill>
          <a:ln w="9525" cmpd="sng">
            <a:solidFill>
              <a:srgbClr val="391E1E">
                <a:alpha val="7843"/>
              </a:srgbClr>
            </a:solidFill>
            <a:prstDash val="solid"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8264525" y="1266825"/>
            <a:ext cx="838200" cy="276225"/>
          </a:xfrm>
          <a:custGeom>
            <a:avLst/>
            <a:gdLst>
              <a:gd name="sw" fmla="*/ 1 w 1320"/>
              <a:gd name="sh" fmla="*/ 1 h 435"/>
              <a:gd name="mins" fmla="min sw sh"/>
              <a:gd name="dsw" fmla="+- 0 sw mins"/>
              <a:gd name="dsh" fmla="+- 0 sh mins"/>
              <a:gd name="p0x0" fmla="*/ 217 w 1320"/>
              <a:gd name="p0y0" fmla="*/ 0 h 435"/>
              <a:gd name="p0x1" fmla="*/ 1102 w 1320"/>
              <a:gd name="p0y1" fmla="*/ 0 h 435"/>
              <a:gd name="p0x2" fmla="*/ 1222 w 1320"/>
              <a:gd name="p0y2" fmla="*/ 0 h 435"/>
              <a:gd name="p0x3" fmla="*/ 1320 w 1320"/>
              <a:gd name="p0y3" fmla="*/ 97 h 435"/>
              <a:gd name="p0x4" fmla="*/ 1320 w 1320"/>
              <a:gd name="p0y4" fmla="*/ 217 h 435"/>
              <a:gd name="p0x5" fmla="*/ 1320 w 1320"/>
              <a:gd name="p0y5" fmla="*/ 337 h 435"/>
              <a:gd name="p0x6" fmla="*/ 1222 w 1320"/>
              <a:gd name="p0y6" fmla="*/ 435 h 435"/>
              <a:gd name="p0x7" fmla="*/ 1102 w 1320"/>
              <a:gd name="p0y7" fmla="*/ 435 h 435"/>
              <a:gd name="p0x8" fmla="*/ 217 w 1320"/>
              <a:gd name="p0y8" fmla="*/ 435 h 435"/>
              <a:gd name="p0x9" fmla="*/ 97 w 1320"/>
              <a:gd name="p0y9" fmla="*/ 435 h 435"/>
              <a:gd name="p0x10" fmla="*/ 0 w 1320"/>
              <a:gd name="p0y10" fmla="*/ 337 h 435"/>
              <a:gd name="p0x11" fmla="*/ 0 w 1320"/>
              <a:gd name="p0y11" fmla="*/ 217 h 435"/>
              <a:gd name="p0x12" fmla="*/ 0 w 1320"/>
              <a:gd name="p0y12" fmla="*/ 97 h 435"/>
              <a:gd name="p0x13" fmla="*/ 97 w 1320"/>
              <a:gd name="p0y13" fmla="*/ 0 h 435"/>
              <a:gd name="p0x14" fmla="*/ 217 w 1320"/>
              <a:gd name="p0y14" fmla="*/ 0 h 435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8378876" y="130492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sz="1200" b="1">
                <a:solidFill>
                  <a:schemeClr val="accent4">
                    <a:lumMod val="0"/>
                    <a:lumOff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关心关爱</a:t>
            </a:r>
            <a:endParaRPr sz="1200" b="1">
              <a:solidFill>
                <a:schemeClr val="accent4">
                  <a:lumMod val="0"/>
                  <a:lumOff val="100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8264576" y="1700231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合理安排值班轮岗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8264576" y="2024081"/>
            <a:ext cx="31559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 b="1">
                <a:solidFill>
                  <a:srgbClr val="391E1E"/>
                </a:solidFill>
                <a:latin typeface="微软雅黑" panose="020B0503020204020204" charset="-122"/>
                <a:ea typeface="微软雅黑" panose="020B0503020204020204" charset="-122"/>
              </a:rPr>
              <a:t>关心一线工作生活</a:t>
            </a:r>
            <a:endParaRPr b="1">
              <a:solidFill>
                <a:srgbClr val="391E1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19"/>
            </p:custDataLst>
          </p:nvPr>
        </p:nvSpPr>
        <p:spPr>
          <a:xfrm>
            <a:off x="575945" y="3248025"/>
            <a:ext cx="11049000" cy="1773555"/>
          </a:xfrm>
          <a:custGeom>
            <a:avLst/>
            <a:gdLst>
              <a:gd name="sw" fmla="*/ 1 w 17400"/>
              <a:gd name="sh" fmla="*/ 1 h 5831"/>
              <a:gd name="mins" fmla="min sw sh"/>
              <a:gd name="dsw" fmla="+- 0 sw mins"/>
              <a:gd name="dsh" fmla="+- 0 sh mins"/>
              <a:gd name="p0x0" fmla="*/ 300 w 17400"/>
              <a:gd name="p0y0" fmla="*/ 0 h 5831"/>
              <a:gd name="p0x1" fmla="*/ 17100 w 17400"/>
              <a:gd name="p0y1" fmla="*/ 0 h 5831"/>
              <a:gd name="p0x2" fmla="*/ 17265 w 17400"/>
              <a:gd name="p0y2" fmla="*/ 0 h 5831"/>
              <a:gd name="p0x3" fmla="*/ 17400 w 17400"/>
              <a:gd name="p0y3" fmla="*/ 134 h 5831"/>
              <a:gd name="p0x4" fmla="*/ 17400 w 17400"/>
              <a:gd name="p0y4" fmla="*/ 300 h 5831"/>
              <a:gd name="p0x5" fmla="*/ 17400 w 17400"/>
              <a:gd name="p0y5" fmla="*/ 5531 h 5831"/>
              <a:gd name="p0x6" fmla="*/ 17400 w 17400"/>
              <a:gd name="p0y6" fmla="*/ 5697 h 5831"/>
              <a:gd name="p0x7" fmla="*/ 17265 w 17400"/>
              <a:gd name="p0y7" fmla="*/ 5831 h 5831"/>
              <a:gd name="p0x8" fmla="*/ 17100 w 17400"/>
              <a:gd name="p0y8" fmla="*/ 5831 h 5831"/>
              <a:gd name="p0x9" fmla="*/ 300 w 17400"/>
              <a:gd name="p0y9" fmla="*/ 5831 h 5831"/>
              <a:gd name="p0x10" fmla="*/ 134 w 17400"/>
              <a:gd name="p0y10" fmla="*/ 5831 h 5831"/>
              <a:gd name="p0x11" fmla="*/ 0 w 17400"/>
              <a:gd name="p0y11" fmla="*/ 5697 h 5831"/>
              <a:gd name="p0x12" fmla="*/ 0 w 17400"/>
              <a:gd name="p0y12" fmla="*/ 5531 h 5831"/>
              <a:gd name="p0x13" fmla="*/ 0 w 17400"/>
              <a:gd name="p0y13" fmla="*/ 300 h 5831"/>
              <a:gd name="p0x14" fmla="*/ 0 w 17400"/>
              <a:gd name="p0y14" fmla="*/ 134 h 5831"/>
              <a:gd name="p0x15" fmla="*/ 134 w 17400"/>
              <a:gd name="p0y15" fmla="*/ 0 h 5831"/>
              <a:gd name="p0x16" fmla="*/ 300 w 17400"/>
              <a:gd name="p0y16" fmla="*/ 0 h 5831"/>
            </a:gdLst>
            <a:ahLst/>
            <a:cxnLst/>
            <a:rect l="l" t="t" r="r" b="b"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64894"/>
            </a:schemeClr>
          </a:solidFill>
          <a:ln>
            <a:noFill/>
          </a:ln>
          <a:effectLst>
            <a:outerShdw blurRad="114300" dist="19050" dir="5399999" algn="ctr" rotWithShape="0">
              <a:srgbClr val="563A3A">
                <a:alpha val="1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766445" y="3834775"/>
            <a:ext cx="10668000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04000"/>
              </a:lnSpc>
            </a:pP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严格管理与关心关爱从来不是两回事：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纪律严明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才能确保工作有序，</a:t>
            </a:r>
            <a:r>
              <a:rPr b="1">
                <a:solidFill>
                  <a:srgbClr val="FFE566"/>
                </a:solidFill>
                <a:latin typeface="微软雅黑" panose="020B0503020204020204" charset="-122"/>
                <a:ea typeface="微软雅黑" panose="020B0503020204020204" charset="-122"/>
              </a:rPr>
              <a:t>安排科学</a:t>
            </a:r>
            <a:r>
              <a:rPr>
                <a:solidFill>
                  <a:srgbClr val="FFF8F6"/>
                </a:solidFill>
                <a:latin typeface="微软雅黑" panose="020B0503020204020204" charset="-122"/>
                <a:ea typeface="微软雅黑" panose="020B0503020204020204" charset="-122"/>
              </a:rPr>
              <a:t>才能让干部安心尽责。两方面统一起来，节日期间才能既有秩序又有温度，既守底线又暖人心。</a:t>
            </a:r>
            <a:endParaRPr>
              <a:solidFill>
                <a:srgbClr val="FFF8F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3294239" y="3015615"/>
            <a:ext cx="5451122" cy="1016000"/>
          </a:xfrm>
        </p:spPr>
        <p:txBody>
          <a:bodyPr>
            <a:normAutofit fontScale="90000"/>
          </a:bodyPr>
          <a:lstStyle/>
          <a:p>
            <a:r>
              <a:rPr lang="zh-CN" altLang="en-US" sz="480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感谢聆听，敬请指正！</a:t>
            </a:r>
            <a:endParaRPr lang="zh-CN" altLang="en-US" sz="4800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3"/>
    </p:custDataLst>
  </p:cSld>
  <p:clrMapOvr>
    <a:masterClrMapping/>
  </p:clrMapOvr>
  <p:transition/>
</p:sld>
</file>

<file path=ppt/tags/tag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f"/>
  <p:tag name="KSO_WM_UNIT_VALUE" val="330"/>
</p:tagLst>
</file>

<file path=ppt/tags/tag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**"/>
  <p:tag name="KSO_WM_UNIT_LAYERLEVEL" val="1"/>
</p:tagLst>
</file>

<file path=ppt/tags/tag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a*1"/>
  <p:tag name="KSO_WM_UNIT_INDEX" val="1"/>
  <p:tag name="KSO_WM_UNIT_ISCONTENTSTITLE" val="1"/>
  <p:tag name="KSO_WM_UNIT_ISNUMDGMTITLE" val="0"/>
  <p:tag name="KSO_WM_UNIT_LAYERLEVEL" val="1"/>
  <p:tag name="KSO_WM_UNIT_NOCLEAR" val="0"/>
  <p:tag name="KSO_WM_UNIT_PRESET_TEXT" val="标题"/>
  <p:tag name="KSO_WM_UNIT_TYPE" val="a"/>
  <p:tag name="KSO_WM_UNIT_VALUE" val="3"/>
</p:tagLst>
</file>

<file path=ppt/tags/tag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2**"/>
  <p:tag name="KSO_WM_UNIT_LAYERLEVEL" val="1"/>
</p:tagLst>
</file>

<file path=ppt/tags/tag1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1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f"/>
</p:tagLst>
</file>

<file path=ppt/tags/tag1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f*2"/>
  <p:tag name="KSO_WM_UNIT_INDEX" val="2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f"/>
</p:tagLst>
</file>

<file path=ppt/tags/tag1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3**"/>
  <p:tag name="KSO_WM_UNIT_LAYERLEVEL" val="1"/>
</p:tagLst>
</file>

<file path=ppt/tags/tag1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h_a*1_1"/>
  <p:tag name="KSO_WM_UNIT_INDEX" val="1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h_f*1_1"/>
  <p:tag name="KSO_WM_UNIT_INDEX" val="1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h_f"/>
  <p:tag name="KSO_WM_UNIT_VALUE" val="128"/>
</p:tagLst>
</file>

<file path=ppt/tags/tag1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h_a*2_1"/>
  <p:tag name="KSO_WM_UNIT_INDEX" val="2_1"/>
  <p:tag name="KSO_WM_UNIT_ISCONTENTSTITLE" val="0"/>
  <p:tag name="KSO_WM_UNIT_ISNUMDGMTITLE" val="0"/>
  <p:tag name="KSO_WM_UNIT_LAYERLEVEL" val="1_1"/>
  <p:tag name="KSO_WM_UNIT_NOCLEAR" val="0"/>
  <p:tag name="KSO_WM_UNIT_PRESET_TEXT" val="单击此处编辑母版文本样式"/>
  <p:tag name="KSO_WM_UNIT_TYPE" val="h_a"/>
  <p:tag name="KSO_WM_UNIT_VALUE" val="19"/>
</p:tagLst>
</file>

<file path=ppt/tags/tag1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h_f*2_1"/>
  <p:tag name="KSO_WM_UNIT_INDEX" val="2_1"/>
  <p:tag name="KSO_WM_UNIT_LAYERLEVEL" val="1_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h_f"/>
  <p:tag name="KSO_WM_UNIT_VALUE" val="128"/>
</p:tagLst>
</file>

<file path=ppt/tags/tag2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*"/>
  <p:tag name="KSO_WM_UNIT_LAYERLEVEL" val="1"/>
</p:tagLst>
</file>

<file path=ppt/tags/tag2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4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2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  <p:tag name="KSO_WM_UNIT_VALUE" val="20"/>
</p:tagLst>
</file>

<file path=ppt/tags/tag2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5**"/>
  <p:tag name="KSO_WM_UNIT_LAYERLEVEL" val="1"/>
</p:tagLst>
</file>

<file path=ppt/tags/tag2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2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6**"/>
  <p:tag name="KSO_WM_UNIT_LAYERLEVEL" val="1"/>
</p:tagLst>
</file>

<file path=ppt/tags/tag3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f*1"/>
  <p:tag name="KSO_WM_UNIT_INDEX" val="1"/>
  <p:tag name="KSO_WM_UNIT_LAYERLEVEL" val="1"/>
  <p:tag name="KSO_WM_UNIT_NOCLEAR" val="0"/>
  <p:tag name="KSO_WM_UNIT_PRESET_TEXT" val="单击此处编辑母版文本样式&#10;二级&#10;三级&#10;四级&#10;五级"/>
  <p:tag name="KSO_WM_UNIT_SUBTYPE" val="a"/>
  <p:tag name="KSO_WM_UNIT_TEXT_LAYER_COUNT" val="1"/>
  <p:tag name="KSO_WM_UNIT_TYPE" val="f"/>
  <p:tag name="KSO_WM_UNIT_VALUE" val="396"/>
</p:tagLst>
</file>

<file path=ppt/tags/tag3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4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5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副标题样式"/>
  <p:tag name="KSO_WM_UNIT_TYPE" val="b"/>
  <p:tag name="KSO_WM_UNIT_VALUE" val="40"/>
</p:tagLst>
</file>

<file path=ppt/tags/tag3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*"/>
  <p:tag name="KSO_WM_UNIT_LAYERLEVEL" val="1"/>
</p:tagLst>
</file>

<file path=ppt/tags/tag39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8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40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*"/>
  <p:tag name="KSO_WM_UNIT_LAYERLEVEL" val="1"/>
</p:tagLst>
</file>

<file path=ppt/tags/tag43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SUBTYPE" val="c"/>
  <p:tag name="KSO_WM_UNIT_TEXT_LAYER_COUNT" val="1"/>
  <p:tag name="KSO_WM_UNIT_TEXT_TYPE" val="1"/>
  <p:tag name="KSO_WM_UNIT_TYPE" val="f"/>
</p:tagLst>
</file>

<file path=ppt/tags/tag44.xml><?xml version="1.0" encoding="utf-8"?>
<p:tagLst xmlns:p="http://schemas.openxmlformats.org/presentationml/2006/main">
  <p:tag name="KSO_WM_BEAUTIFY_FLAG" val="#wm#"/>
  <p:tag name="KSO_WM_FIGMA_FLAG" val="#fgm#"/>
  <p:tag name="KSO_WM_LAYOUT_CHECK_HASH" val="fa572db3035ab962135b122f7381e382e69b26ca"/>
  <p:tag name="KSO_WM_NEWLAYOUT_ID" val="95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9*f*2"/>
  <p:tag name="KSO_WM_UNIT_INDEX" val="2"/>
  <p:tag name="KSO_WM_UNIT_LAYERLEVEL" val="1"/>
  <p:tag name="KSO_WM_UNIT_NOCLEAR" val="0"/>
  <p:tag name="KSO_WM_UNIT_PRESET_TEXT_INDEX" val="-1"/>
  <p:tag name="KSO_WM_UNIT_PRESET_TEXT_LEN" val="0"/>
  <p:tag name="KSO_WM_UNIT_SUBTYPE" val="b"/>
  <p:tag name="KSO_WM_UNIT_TEXT_LAYER_COUNT" val="1"/>
  <p:tag name="KSO_WM_UNIT_TEXT_TYPE" val="1"/>
  <p:tag name="KSO_WM_UNIT_TYPE" val="f"/>
</p:tagLst>
</file>

<file path=ppt/tags/tag4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*"/>
  <p:tag name="KSO_WM_UNIT_LAYERLEVEL" val="1"/>
</p:tagLst>
</file>

<file path=ppt/tags/tag49.xml><?xml version="1.0" encoding="utf-8"?>
<p:tagLst xmlns:p="http://schemas.openxmlformats.org/presentationml/2006/main">
  <p:tag name="KSO_WM_BEAUTIFY_FLAG" val="#wm#"/>
  <p:tag name="KSO_WM_FIGMA_FLAG" val="#fgm#"/>
  <p:tag name="KSO_WM_LAYOUT_CHECK_HASH" val="30c577fb69e5fdf7e2b5b35d57b69baf299d4d48"/>
  <p:tag name="KSO_WM_NEWLAYOUT_ID" val="100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50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1"/>
  <p:tag name="KSO_WM_UNIT_DIAGRAM_ISNUMVISUAL" val="0"/>
  <p:tag name="KSO_WM_UNIT_DIAGRAM_ISREFERUNIT" val="0"/>
  <p:tag name="KSO_WM_UNIT_HIGHLIGHT" val="0"/>
  <p:tag name="KSO_WM_UNIT_ID" val="_10*e*1"/>
  <p:tag name="KSO_WM_UNIT_INDEX" val="1"/>
  <p:tag name="KSO_WM_UNIT_LAYERLEVEL" val="1"/>
  <p:tag name="KSO_WM_UNIT_NOCLEAR" val="0"/>
  <p:tag name="KSO_WM_UNIT_PRESET_TEXT_INDEX" val="-1"/>
  <p:tag name="KSO_WM_UNIT_PRESET_TEXT_LEN" val="0"/>
  <p:tag name="KSO_WM_UNIT_TYPE" val="e"/>
</p:tagLst>
</file>

<file path=ppt/tags/tag51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  <p:tag name="KSO_WM_UNIT_NOCLEAR" val="0"/>
</p:tagLst>
</file>

<file path=ppt/tags/tag52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*"/>
  <p:tag name="KSO_WM_UNIT_LAYERLEVEL" val="1"/>
</p:tagLst>
</file>

<file path=ppt/tags/tag54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b"/>
</p:tagLst>
</file>

<file path=ppt/tags/tag55.xml><?xml version="1.0" encoding="utf-8"?>
<p:tagLst xmlns:p="http://schemas.openxmlformats.org/presentationml/2006/main">
  <p:tag name="KSO_WM_BEAUTIFY_FLAG" val="#wm#"/>
  <p:tag name="KSO_WM_FIGMA_FLAG" val="#fgm#"/>
  <p:tag name="KSO_WM_LAYOUT_CHECK_HASH" val="49860aea70ec0b05f1eb66ee85936f17922b42fa"/>
  <p:tag name="KSO_WM_NEWLAYOUT_ID" val="107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5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*"/>
  <p:tag name="KSO_WM_UNIT_LAYERLEVEL" val="1"/>
</p:tagLst>
</file>

<file path=ppt/tags/tag59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b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b"/>
</p:tagLst>
</file>

<file path=ppt/tags/tag60.xml><?xml version="1.0" encoding="utf-8"?>
<p:tagLst xmlns:p="http://schemas.openxmlformats.org/presentationml/2006/main">
  <p:tag name="KSO_WM_BEAUTIFY_FLAG" val="#wm#"/>
  <p:tag name="KSO_WM_FIGMA_FLAG" val="#fgm#"/>
  <p:tag name="KSO_WM_LAYOUT_CHECK_HASH" val="d2e18c8d75ad0ecdc28865fbce742e45d4bc3396"/>
  <p:tag name="KSO_WM_NEWLAYOUT_ID" val="1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61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1_1"/>
  <p:tag name="KSO_WM_UNIT_INDEX" val="1_1_1"/>
  <p:tag name="KSO_WM_UNIT_LAYERLEVEL" val="1_1_1"/>
  <p:tag name="KSO_WM_UNIT_SUBTYPE" val="d"/>
  <p:tag name="KSO_WM_UNIT_TYPE" val="l_h_i"/>
</p:tagLst>
</file>

<file path=ppt/tags/tag62.xml><?xml version="1.0" encoding="utf-8"?>
<p:tagLst xmlns:p="http://schemas.openxmlformats.org/presentationml/2006/main">
  <p:tag name="$PH_EXT" val="2"/>
  <p:tag name="KSO_WM_BEAUTIFY_FLAG" val="#wm#"/>
  <p:tag name="KSO_WM_FIGMA_DECORATION_INDEX" val="25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1_2"/>
  <p:tag name="KSO_WM_UNIT_INDEX" val="1_1_2"/>
  <p:tag name="KSO_WM_UNIT_LAYERLEVEL" val="1_1_1"/>
  <p:tag name="KSO_WM_UNIT_TYPE" val="l_h_i"/>
</p:tagLst>
</file>

<file path=ppt/tags/tag63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a*1_1_1"/>
  <p:tag name="KSO_WM_UNIT_INDEX" val="1_1_1"/>
  <p:tag name="KSO_WM_UNIT_ISCONTENTSTITLE" val="0"/>
  <p:tag name="KSO_WM_UNIT_ISNUMDGMTITLE" val="0"/>
  <p:tag name="KSO_WM_UNIT_LAYERLEVEL" val="1_1_1"/>
  <p:tag name="KSO_WM_UNIT_NOCLEAR" val="0"/>
  <p:tag name="KSO_WM_UNIT_PRESET_TEXT_INDEX" val="-1"/>
  <p:tag name="KSO_WM_UNIT_PRESET_TEXT_LEN" val="0"/>
  <p:tag name="KSO_WM_UNIT_TYPE" val="l_h_a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2_1"/>
  <p:tag name="KSO_WM_UNIT_INDEX" val="1_2_1"/>
  <p:tag name="KSO_WM_UNIT_LAYERLEVEL" val="1_1_1"/>
  <p:tag name="KSO_WM_UNIT_SUBTYPE" val="d"/>
  <p:tag name="KSO_WM_UNIT_TYPE" val="l_h_i"/>
</p:tagLst>
</file>

<file path=ppt/tags/tag65.xml><?xml version="1.0" encoding="utf-8"?>
<p:tagLst xmlns:p="http://schemas.openxmlformats.org/presentationml/2006/main">
  <p:tag name="$PH_EXT" val="2"/>
  <p:tag name="KSO_WM_BEAUTIFY_FLAG" val="#wm#"/>
  <p:tag name="KSO_WM_FIGMA_DECORATION_INDEX" val="25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2_2"/>
  <p:tag name="KSO_WM_UNIT_INDEX" val="1_2_2"/>
  <p:tag name="KSO_WM_UNIT_LAYERLEVEL" val="1_1_1"/>
  <p:tag name="KSO_WM_UNIT_TYPE" val="l_h_i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a*1_2_1"/>
  <p:tag name="KSO_WM_UNIT_INDEX" val="1_2_1"/>
  <p:tag name="KSO_WM_UNIT_ISCONTENTSTITLE" val="0"/>
  <p:tag name="KSO_WM_UNIT_ISNUMDGMTITLE" val="0"/>
  <p:tag name="KSO_WM_UNIT_LAYERLEVEL" val="1_1_1"/>
  <p:tag name="KSO_WM_UNIT_NOCLEAR" val="0"/>
  <p:tag name="KSO_WM_UNIT_PRESET_TEXT_INDEX" val="-1"/>
  <p:tag name="KSO_WM_UNIT_PRESET_TEXT_LEN" val="0"/>
  <p:tag name="KSO_WM_UNIT_TYPE" val="l_h_a"/>
</p:tagLst>
</file>

<file path=ppt/tags/tag67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3_1"/>
  <p:tag name="KSO_WM_UNIT_INDEX" val="1_3_1"/>
  <p:tag name="KSO_WM_UNIT_LAYERLEVEL" val="1_1_1"/>
  <p:tag name="KSO_WM_UNIT_SUBTYPE" val="d"/>
  <p:tag name="KSO_WM_UNIT_TYPE" val="l_h_i"/>
</p:tagLst>
</file>

<file path=ppt/tags/tag68.xml><?xml version="1.0" encoding="utf-8"?>
<p:tagLst xmlns:p="http://schemas.openxmlformats.org/presentationml/2006/main">
  <p:tag name="$PH_EXT" val="2"/>
  <p:tag name="KSO_WM_BEAUTIFY_FLAG" val="#wm#"/>
  <p:tag name="KSO_WM_FIGMA_DECORATION_INDEX" val="25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3_2"/>
  <p:tag name="KSO_WM_UNIT_INDEX" val="1_3_2"/>
  <p:tag name="KSO_WM_UNIT_LAYERLEVEL" val="1_1_1"/>
  <p:tag name="KSO_WM_UNIT_TYPE" val="l_h_i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a*1_3_1"/>
  <p:tag name="KSO_WM_UNIT_INDEX" val="1_3_1"/>
  <p:tag name="KSO_WM_UNIT_ISCONTENTSTITLE" val="0"/>
  <p:tag name="KSO_WM_UNIT_ISNUMDGMTITLE" val="0"/>
  <p:tag name="KSO_WM_UNIT_LAYERLEVEL" val="1_1_1"/>
  <p:tag name="KSO_WM_UNIT_NOCLEAR" val="0"/>
  <p:tag name="KSO_WM_UNIT_PRESET_TEXT_INDEX" val="-1"/>
  <p:tag name="KSO_WM_UNIT_PRESET_TEXT_LEN" val="0"/>
  <p:tag name="KSO_WM_UNIT_TYPE" val="l_h_a"/>
</p:tagLst>
</file>

<file path=ppt/tags/tag70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4_1"/>
  <p:tag name="KSO_WM_UNIT_INDEX" val="1_4_1"/>
  <p:tag name="KSO_WM_UNIT_LAYERLEVEL" val="1_1_1"/>
  <p:tag name="KSO_WM_UNIT_SUBTYPE" val="d"/>
  <p:tag name="KSO_WM_UNIT_TYPE" val="l_h_i"/>
</p:tagLst>
</file>

<file path=ppt/tags/tag71.xml><?xml version="1.0" encoding="utf-8"?>
<p:tagLst xmlns:p="http://schemas.openxmlformats.org/presentationml/2006/main">
  <p:tag name="$PH_EXT" val="2"/>
  <p:tag name="KSO_WM_BEAUTIFY_FLAG" val="#wm#"/>
  <p:tag name="KSO_WM_FIGMA_DECORATION_INDEX" val="25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i*1_4_2"/>
  <p:tag name="KSO_WM_UNIT_INDEX" val="1_4_2"/>
  <p:tag name="KSO_WM_UNIT_LAYERLEVEL" val="1_1_1"/>
  <p:tag name="KSO_WM_UNIT_TYPE" val="l_h_i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12*l_h_a*1_4_1"/>
  <p:tag name="KSO_WM_UNIT_INDEX" val="1_4_1"/>
  <p:tag name="KSO_WM_UNIT_ISCONTENTSTITLE" val="0"/>
  <p:tag name="KSO_WM_UNIT_ISNUMDGMTITLE" val="0"/>
  <p:tag name="KSO_WM_UNIT_LAYERLEVEL" val="1_1_1"/>
  <p:tag name="KSO_WM_UNIT_NOCLEAR" val="0"/>
  <p:tag name="KSO_WM_UNIT_PRESET_TEXT_INDEX" val="-1"/>
  <p:tag name="KSO_WM_UNIT_PRESET_TEXT_LEN" val="0"/>
  <p:tag name="KSO_WM_UNIT_TYPE" val="l_h_a"/>
</p:tagLst>
</file>

<file path=ppt/tags/tag73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i*2"/>
  <p:tag name="KSO_WM_UNIT_INDEX" val="2"/>
  <p:tag name="KSO_WM_UNIT_ISNUMDGMTITLE" val="0"/>
  <p:tag name="KSO_WM_UNIT_LAYERLEVEL" val="1"/>
  <p:tag name="KSO_WM_UNIT_NOCLEAR" val="0"/>
  <p:tag name="KSO_WM_UNIT_TYPE" val="i"/>
</p:tagLst>
</file>

<file path=ppt/tags/tag74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_0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" val="单击此处编辑母版标题样式"/>
  <p:tag name="KSO_WM_UNIT_TYPE" val="a"/>
</p:tagLst>
</file>

<file path=ppt/tags/tag75.xml><?xml version="1.0" encoding="utf-8"?>
<p:tagLst xmlns:p="http://schemas.openxmlformats.org/presentationml/2006/main">
  <p:tag name="KSO_WM_BEAUTIFY_FLAG" val="#wm#"/>
  <p:tag name="KSO_WM_TAG_VERSION" val="1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_0*f*1"/>
  <p:tag name="KSO_WM_UNIT_INDEX" val="1"/>
  <p:tag name="KSO_WM_UNIT_LAYERLEVEL" val="1"/>
  <p:tag name="KSO_WM_UNIT_NOCLEAR" val="0"/>
  <p:tag name="KSO_WM_UNIT_PRESET_TEXT" val="单击此处编辑母版文本样式&#10;第二级&#10;第三级&#10;第四级&#10;第五级"/>
  <p:tag name="KSO_WM_UNIT_SUBTYPE" val="a"/>
  <p:tag name="KSO_WM_UNIT_TEXT_LAYER_COUNT" val="1"/>
  <p:tag name="KSO_WM_UNIT_TYPE" val="f"/>
</p:tagLst>
</file>

<file path=ppt/tags/tag76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7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8.xml><?xml version="1.0" encoding="utf-8"?>
<p:tagLst xmlns:p="http://schemas.openxmlformats.org/presentationml/2006/main">
  <p:tag name="KSO_WM_BEAUTIFY_FLAG" val="#wm#"/>
  <p:tag name="KSO_WM_TAG_VERSION" val="3.0"/>
  <p:tag name="KSO_WM_UNIT_COMPATIBLE" val="0"/>
  <p:tag name="KSO_WM_UNIT_DIAGRAM_ISNUMVISUAL" val="0"/>
  <p:tag name="KSO_WM_UNIT_DIAGRAM_ISREFERUNIT" val="0"/>
  <p:tag name="KSO_WM_UNIT_HIGHLIGHT" val="0"/>
  <p:tag name="KSO_WM_UNIT_ID" val="_0**"/>
  <p:tag name="KSO_WM_UNIT_LAYERLEVEL" val="1"/>
</p:tagLst>
</file>

<file path=ppt/tags/tag79.xml><?xml version="1.0" encoding="utf-8"?>
<p:tagLst xmlns:p="http://schemas.openxmlformats.org/presentationml/2006/main">
  <p:tag name="KSO_WM_BEAUTIFY_FLAG" val="#wm#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7d1b418b74e2b859"/>
  <p:tag name="KSO_WM_TEMPLATE_SUBCATEGORY" val="29"/>
</p:tagLst>
</file>

<file path=ppt/tags/tag80.xml><?xml version="1.0" encoding="utf-8"?>
<p:tagLst xmlns:p="http://schemas.openxmlformats.org/presentationml/2006/main">
  <p:tag name="KSO_WM_AITEMPLATE_STYLE_ID" val="69796651966"/>
</p:tagLst>
</file>

<file path=ppt/tags/tag81.xml><?xml version="1.0" encoding="utf-8"?>
<p:tagLst xmlns:p="http://schemas.openxmlformats.org/presentationml/2006/main">
  <p:tag name="KSO_WM_BEAUTIFY_FLAG" val="#wm#"/>
  <p:tag name="KSO_WM_FIGMA_FLAG" val="#fgm#"/>
  <p:tag name="KSO_WM_LAYOUT_CHECK_HASH" val="fa572db3035ab962135b122f7381e382e69b26ca"/>
  <p:tag name="KSO_WM_NEWLAYOUT_ID" val="95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82.xml><?xml version="1.0" encoding="utf-8"?>
<p:tagLst xmlns:p="http://schemas.openxmlformats.org/presentationml/2006/main">
  <p:tag name="KSO_WM_BEAUTIFY_FLAG" val="#wm#"/>
  <p:tag name="KSO_WM_SLIDE_CONTENT_ORIENTATION" val="center"/>
  <p:tag name="KSO_WM_SLIDE_HAS_MASK" val="0"/>
  <p:tag name="KSO_WM_SLIDE_ID" val="custom40498793_1"/>
  <p:tag name="KSO_WM_SLIDE_INDEX" val="1"/>
  <p:tag name="KSO_WM_SLIDE_ITEM_CNT" val="0"/>
  <p:tag name="KSO_WM_SLIDE_LAYOUT" val="a_f"/>
  <p:tag name="KSO_WM_SLIDE_LAYOUT_CNT" val="1_2"/>
  <p:tag name="KSO_WM_SLIDE_TYPE" val="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7d1b418b74e2b859"/>
  <p:tag name="KSO_WM_TEMPLATE_SUBCATEGORY" val="29"/>
</p:tagLst>
</file>

<file path=ppt/tags/tag83.xml><?xml version="1.0" encoding="utf-8"?>
<p:tagLst xmlns:p="http://schemas.openxmlformats.org/presentationml/2006/main">
  <p:tag name="KSO_WM_BEAUTIFY_FLAG" val="#wm#"/>
  <p:tag name="KSO_WM_FIGMA_FLAG" val="#fgm#"/>
  <p:tag name="KSO_WM_LAYOUT_CHECK_HASH" val="fa572db3035ab962135b122f7381e382e69b26ca"/>
  <p:tag name="KSO_WM_NEWLAYOUT_ID" val="95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1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84.xml><?xml version="1.0" encoding="utf-8"?>
<p:tagLst xmlns:p="http://schemas.openxmlformats.org/presentationml/2006/main">
  <p:tag name="KSO_WM_BEAUTIFY_FLAG" val="#wm#"/>
  <p:tag name="KSO_WM_SLIDE_CONTENT_ORIENTATION" val="center"/>
  <p:tag name="KSO_WM_SLIDE_HAS_MASK" val="0"/>
  <p:tag name="KSO_WM_SLIDE_ID" val="custom40498793_1"/>
  <p:tag name="KSO_WM_SLIDE_INDEX" val="1"/>
  <p:tag name="KSO_WM_SLIDE_ITEM_CNT" val="0"/>
  <p:tag name="KSO_WM_SLIDE_LAYOUT" val="a_f"/>
  <p:tag name="KSO_WM_SLIDE_LAYOUT_CNT" val="1_2"/>
  <p:tag name="KSO_WM_SLIDE_TYPE" val="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7d1b418b74e2b859"/>
  <p:tag name="KSO_WM_TEMPLATE_SUBCATEGORY" val="29"/>
</p:tagLst>
</file>

<file path=ppt/tags/tag85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86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87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88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89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90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91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92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93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94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9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96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97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98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99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100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101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102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103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104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105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106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107.xml><?xml version="1.0" encoding="utf-8"?>
<p:tagLst xmlns:p="http://schemas.openxmlformats.org/presentationml/2006/main">
  <p:tag name="KSO_WM_BEAUTIFY_FLAG" val="#wm#"/>
  <p:tag name="KSO_WM_FIGMA_FLAG" val="#fgm#"/>
  <p:tag name="KSO_WM_LAYOUT_CHECK_HASH" val="30c577fb69e5fdf7e2b5b35d57b69baf299d4d48"/>
  <p:tag name="KSO_WM_NEWLAYOUT_ID" val="100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108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8793_3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0e3ab8503af4c08e"/>
  <p:tag name="KSO_WM_TEMPLATE_SUBCATEGORY" val="29"/>
</p:tagLst>
</file>

<file path=ppt/tags/tag109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110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11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112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113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114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i"/>
</p:tagLst>
</file>

<file path=ppt/tags/tag115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116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11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d"/>
</p:tagLst>
</file>

<file path=ppt/tags/tag118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119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120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121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i"/>
</p:tagLst>
</file>

<file path=ppt/tags/tag122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123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i"/>
</p:tagLst>
</file>

<file path=ppt/tags/tag124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125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126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127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128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129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130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131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132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133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134.xml><?xml version="1.0" encoding="utf-8"?>
<p:tagLst xmlns:p="http://schemas.openxmlformats.org/presentationml/2006/main">
  <p:tag name="KSO_WM_BEAUTIFY_FLAG" val="#wm#"/>
  <p:tag name="KSO_WM_TAG_VERSION" val="3.0"/>
  <p:tag name="KSO_WM_UNIT_INDEX" val="31"/>
  <p:tag name="KSO_WM_UNIT_TYPE" val="i"/>
</p:tagLst>
</file>

<file path=ppt/tags/tag135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136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13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138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139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140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141.xml><?xml version="1.0" encoding="utf-8"?>
<p:tagLst xmlns:p="http://schemas.openxmlformats.org/presentationml/2006/main">
  <p:tag name="KSO_WM_BEAUTIFY_FLAG" val="#wm#"/>
  <p:tag name="KSO_WM_TAG_VERSION" val="3.0"/>
  <p:tag name="KSO_WM_UNIT_INDEX" val="39"/>
  <p:tag name="KSO_WM_UNIT_TYPE" val="i"/>
</p:tagLst>
</file>

<file path=ppt/tags/tag142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143.xml><?xml version="1.0" encoding="utf-8"?>
<p:tagLst xmlns:p="http://schemas.openxmlformats.org/presentationml/2006/main">
  <p:tag name="KSO_WM_BEAUTIFY_FLAG" val="#wm#"/>
  <p:tag name="KSO_WM_TAG_VERSION" val="3.0"/>
  <p:tag name="KSO_WM_UNIT_INDEX" val="41"/>
  <p:tag name="KSO_WM_UNIT_TYPE" val="i"/>
</p:tagLst>
</file>

<file path=ppt/tags/tag144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145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146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147.xml><?xml version="1.0" encoding="utf-8"?>
<p:tagLst xmlns:p="http://schemas.openxmlformats.org/presentationml/2006/main">
  <p:tag name="KSO_WM_BEAUTIFY_FLAG" val="#wm#"/>
  <p:tag name="KSO_WM_TAG_VERSION" val="3.0"/>
  <p:tag name="KSO_WM_UNIT_INDEX" val="45"/>
  <p:tag name="KSO_WM_UNIT_TYPE" val="i"/>
</p:tagLst>
</file>

<file path=ppt/tags/tag148.xml><?xml version="1.0" encoding="utf-8"?>
<p:tagLst xmlns:p="http://schemas.openxmlformats.org/presentationml/2006/main">
  <p:tag name="KSO_WM_BEAUTIFY_FLAG" val="#wm#"/>
  <p:tag name="KSO_WM_TAG_VERSION" val="3.0"/>
  <p:tag name="KSO_WM_UNIT_INDEX" val="46"/>
  <p:tag name="KSO_WM_UNIT_TYPE" val="i"/>
</p:tagLst>
</file>

<file path=ppt/tags/tag149.xml><?xml version="1.0" encoding="utf-8"?>
<p:tagLst xmlns:p="http://schemas.openxmlformats.org/presentationml/2006/main">
  <p:tag name="KSO_WM_BEAUTIFY_FLAG" val="#wm#"/>
  <p:tag name="KSO_WM_TAG_VERSION" val="3.0"/>
  <p:tag name="KSO_WM_UNIT_INDEX" val="47"/>
  <p:tag name="KSO_WM_UNIT_TYPE" val="i"/>
</p:tagLst>
</file>

<file path=ppt/tags/tag150.xml><?xml version="1.0" encoding="utf-8"?>
<p:tagLst xmlns:p="http://schemas.openxmlformats.org/presentationml/2006/main">
  <p:tag name="KSO_WM_BEAUTIFY_FLAG" val="#wm#"/>
  <p:tag name="KSO_WM_TAG_VERSION" val="3.0"/>
  <p:tag name="KSO_WM_UNIT_INDEX" val="48"/>
  <p:tag name="KSO_WM_UNIT_TYPE" val="i"/>
</p:tagLst>
</file>

<file path=ppt/tags/tag151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152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153.xml><?xml version="1.0" encoding="utf-8"?>
<p:tagLst xmlns:p="http://schemas.openxmlformats.org/presentationml/2006/main">
  <p:tag name="KSO_WM_BEAUTIFY_FLAG" val="#wm#"/>
  <p:tag name="KSO_WM_TAG_VERSION" val="3.0"/>
  <p:tag name="KSO_WM_UNIT_INDEX" val="52"/>
  <p:tag name="KSO_WM_UNIT_TYPE" val="i"/>
</p:tagLst>
</file>

<file path=ppt/tags/tag154.xml><?xml version="1.0" encoding="utf-8"?>
<p:tagLst xmlns:p="http://schemas.openxmlformats.org/presentationml/2006/main">
  <p:tag name="KSO_WM_BEAUTIFY_FLAG" val="#wm#"/>
  <p:tag name="KSO_WM_TAG_VERSION" val="3.0"/>
  <p:tag name="KSO_WM_UNIT_INDEX" val="53"/>
  <p:tag name="KSO_WM_UNIT_TYPE" val="i"/>
</p:tagLst>
</file>

<file path=ppt/tags/tag155.xml><?xml version="1.0" encoding="utf-8"?>
<p:tagLst xmlns:p="http://schemas.openxmlformats.org/presentationml/2006/main">
  <p:tag name="KSO_WM_BEAUTIFY_FLAG" val="#wm#"/>
  <p:tag name="KSO_WM_TAG_VERSION" val="3.0"/>
  <p:tag name="KSO_WM_UNIT_INDEX" val="54"/>
  <p:tag name="KSO_WM_UNIT_TYPE" val="i"/>
</p:tagLst>
</file>

<file path=ppt/tags/tag156.xml><?xml version="1.0" encoding="utf-8"?>
<p:tagLst xmlns:p="http://schemas.openxmlformats.org/presentationml/2006/main">
  <p:tag name="KSO_WM_BEAUTIFY_FLAG" val="#wm#"/>
  <p:tag name="KSO_WM_TAG_VERSION" val="3.0"/>
  <p:tag name="KSO_WM_UNIT_INDEX" val="58"/>
  <p:tag name="KSO_WM_UNIT_TYPE" val="i"/>
</p:tagLst>
</file>

<file path=ppt/tags/tag157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x"/>
</p:tagLst>
</file>

<file path=ppt/tags/tag158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159.xml><?xml version="1.0" encoding="utf-8"?>
<p:tagLst xmlns:p="http://schemas.openxmlformats.org/presentationml/2006/main">
  <p:tag name="KSO_WM_BEAUTIFY_FLAG" val="#wm#"/>
  <p:tag name="KSO_WM_TAG_VERSION" val="3.0"/>
  <p:tag name="KSO_WM_UNIT_INDEX" val="59"/>
  <p:tag name="KSO_WM_UNIT_TYPE" val="i"/>
</p:tagLst>
</file>

<file path=ppt/tags/tag160.xml><?xml version="1.0" encoding="utf-8"?>
<p:tagLst xmlns:p="http://schemas.openxmlformats.org/presentationml/2006/main">
  <p:tag name="KSO_WM_BEAUTIFY_FLAG" val="#wm#"/>
  <p:tag name="KSO_WM_TAG_VERSION" val="3.0"/>
  <p:tag name="KSO_WM_UNIT_INDEX" val="60"/>
  <p:tag name="KSO_WM_UNIT_TYPE" val="i"/>
</p:tagLst>
</file>

<file path=ppt/tags/tag161.xml><?xml version="1.0" encoding="utf-8"?>
<p:tagLst xmlns:p="http://schemas.openxmlformats.org/presentationml/2006/main">
  <p:tag name="KSO_WM_BEAUTIFY_FLAG" val="#wm#"/>
  <p:tag name="KSO_WM_TAG_VERSION" val="3.0"/>
  <p:tag name="KSO_WM_UNIT_INDEX" val="61"/>
  <p:tag name="KSO_WM_UNIT_TYPE" val="i"/>
</p:tagLst>
</file>

<file path=ppt/tags/tag162.xml><?xml version="1.0" encoding="utf-8"?>
<p:tagLst xmlns:p="http://schemas.openxmlformats.org/presentationml/2006/main">
  <p:tag name="KSO_WM_BEAUTIFY_FLAG" val="#wm#"/>
  <p:tag name="KSO_WM_TAG_VERSION" val="3.0"/>
  <p:tag name="KSO_WM_UNIT_INDEX" val="62"/>
  <p:tag name="KSO_WM_UNIT_TYPE" val="i"/>
</p:tagLst>
</file>

<file path=ppt/tags/tag163.xml><?xml version="1.0" encoding="utf-8"?>
<p:tagLst xmlns:p="http://schemas.openxmlformats.org/presentationml/2006/main">
  <p:tag name="KSO_WM_BEAUTIFY_FLAG" val="#wm#"/>
  <p:tag name="KSO_WM_TAG_VERSION" val="3.0"/>
  <p:tag name="KSO_WM_UNIT_INDEX" val="63"/>
  <p:tag name="KSO_WM_UNIT_TYPE" val="i"/>
</p:tagLst>
</file>

<file path=ppt/tags/tag164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165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166.xml><?xml version="1.0" encoding="utf-8"?>
<p:tagLst xmlns:p="http://schemas.openxmlformats.org/presentationml/2006/main">
  <p:tag name="KSO_WM_BEAUTIFY_FLAG" val="#wm#"/>
  <p:tag name="KSO_WM_TAG_VERSION" val="3.0"/>
  <p:tag name="KSO_WM_UNIT_INDEX" val="66"/>
  <p:tag name="KSO_WM_UNIT_TYPE" val="i"/>
</p:tagLst>
</file>

<file path=ppt/tags/tag167.xml><?xml version="1.0" encoding="utf-8"?>
<p:tagLst xmlns:p="http://schemas.openxmlformats.org/presentationml/2006/main">
  <p:tag name="KSO_WM_BEAUTIFY_FLAG" val="#wm#"/>
  <p:tag name="KSO_WM_TAG_VERSION" val="3.0"/>
  <p:tag name="KSO_WM_UNIT_INDEX" val="67"/>
  <p:tag name="KSO_WM_UNIT_TYPE" val="i"/>
</p:tagLst>
</file>

<file path=ppt/tags/tag168.xml><?xml version="1.0" encoding="utf-8"?>
<p:tagLst xmlns:p="http://schemas.openxmlformats.org/presentationml/2006/main">
  <p:tag name="KSO_WM_BEAUTIFY_FLAG" val="#wm#"/>
  <p:tag name="KSO_WM_TAG_VERSION" val="3.0"/>
  <p:tag name="KSO_WM_UNIT_INDEX" val="68"/>
  <p:tag name="KSO_WM_UNIT_TYPE" val="i"/>
</p:tagLst>
</file>

<file path=ppt/tags/tag169.xml><?xml version="1.0" encoding="utf-8"?>
<p:tagLst xmlns:p="http://schemas.openxmlformats.org/presentationml/2006/main">
  <p:tag name="KSO_WM_BEAUTIFY_FLAG" val="#wm#"/>
  <p:tag name="KSO_WM_TAG_VERSION" val="3.0"/>
  <p:tag name="KSO_WM_UNIT_INDEX" val="69"/>
  <p:tag name="KSO_WM_UNIT_TYPE" val="i"/>
</p:tagLst>
</file>

<file path=ppt/tags/tag170.xml><?xml version="1.0" encoding="utf-8"?>
<p:tagLst xmlns:p="http://schemas.openxmlformats.org/presentationml/2006/main">
  <p:tag name="KSO_WM_BEAUTIFY_FLAG" val="#wm#"/>
  <p:tag name="KSO_WM_TAG_VERSION" val="3.0"/>
  <p:tag name="KSO_WM_UNIT_INDEX" val="70"/>
  <p:tag name="KSO_WM_UNIT_TYPE" val="i"/>
</p:tagLst>
</file>

<file path=ppt/tags/tag171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172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173.xml><?xml version="1.0" encoding="utf-8"?>
<p:tagLst xmlns:p="http://schemas.openxmlformats.org/presentationml/2006/main">
  <p:tag name="KSO_WM_BEAUTIFY_FLAG" val="#wm#"/>
  <p:tag name="KSO_WM_TAG_VERSION" val="3.0"/>
  <p:tag name="KSO_WM_UNIT_INDEX" val="74"/>
  <p:tag name="KSO_WM_UNIT_TYPE" val="i"/>
</p:tagLst>
</file>

<file path=ppt/tags/tag174.xml><?xml version="1.0" encoding="utf-8"?>
<p:tagLst xmlns:p="http://schemas.openxmlformats.org/presentationml/2006/main">
  <p:tag name="KSO_WM_BEAUTIFY_FLAG" val="#wm#"/>
  <p:tag name="KSO_WM_TAG_VERSION" val="3.0"/>
  <p:tag name="KSO_WM_UNIT_INDEX" val="76"/>
  <p:tag name="KSO_WM_UNIT_TYPE" val="i"/>
</p:tagLst>
</file>

<file path=ppt/tags/tag175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x"/>
</p:tagLst>
</file>

<file path=ppt/tags/tag176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17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178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179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180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181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i"/>
</p:tagLst>
</file>

<file path=ppt/tags/tag182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183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184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185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186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18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188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189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190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i"/>
</p:tagLst>
</file>

<file path=ppt/tags/tag191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192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i"/>
</p:tagLst>
</file>

<file path=ppt/tags/tag193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194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195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196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197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198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199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200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201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202.xml><?xml version="1.0" encoding="utf-8"?>
<p:tagLst xmlns:p="http://schemas.openxmlformats.org/presentationml/2006/main">
  <p:tag name="KSO_WM_BEAUTIFY_FLAG" val="#wm#"/>
  <p:tag name="KSO_WM_TAG_VERSION" val="3.0"/>
  <p:tag name="KSO_WM_UNIT_INDEX" val="29"/>
  <p:tag name="KSO_WM_UNIT_TYPE" val="i"/>
</p:tagLst>
</file>

<file path=ppt/tags/tag203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204.xml><?xml version="1.0" encoding="utf-8"?>
<p:tagLst xmlns:p="http://schemas.openxmlformats.org/presentationml/2006/main">
  <p:tag name="KSO_WM_BEAUTIFY_FLAG" val="#wm#"/>
  <p:tag name="KSO_WM_TAG_VERSION" val="3.0"/>
  <p:tag name="KSO_WM_UNIT_INDEX" val="31"/>
  <p:tag name="KSO_WM_UNIT_TYPE" val="i"/>
</p:tagLst>
</file>

<file path=ppt/tags/tag205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206.xml><?xml version="1.0" encoding="utf-8"?>
<p:tagLst xmlns:p="http://schemas.openxmlformats.org/presentationml/2006/main">
  <p:tag name="KSO_WM_BEAUTIFY_FLAG" val="#wm#"/>
  <p:tag name="KSO_WM_TAG_VERSION" val="3.0"/>
  <p:tag name="KSO_WM_UNIT_INDEX" val="33"/>
  <p:tag name="KSO_WM_UNIT_TYPE" val="i"/>
</p:tagLst>
</file>

<file path=ppt/tags/tag207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208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209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210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21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212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213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214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215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216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217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218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219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22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d"/>
</p:tagLst>
</file>

<file path=ppt/tags/tag22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222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223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224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225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226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22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228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229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230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231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232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233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234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23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236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237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238.xml><?xml version="1.0" encoding="utf-8"?>
<p:tagLst xmlns:p="http://schemas.openxmlformats.org/presentationml/2006/main">
  <p:tag name="KSO_WM_BEAUTIFY_FLAG" val="#wm#"/>
  <p:tag name="KSO_WM_FIGMA_FLAG" val="#fgm#"/>
  <p:tag name="KSO_WM_LAYOUT_CHECK_HASH" val="30c577fb69e5fdf7e2b5b35d57b69baf299d4d48"/>
  <p:tag name="KSO_WM_NEWLAYOUT_ID" val="100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239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8793_3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0e3ab8503af4c08e"/>
  <p:tag name="KSO_WM_TEMPLATE_SUBCATEGORY" val="29"/>
</p:tagLst>
</file>

<file path=ppt/tags/tag24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241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242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243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244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245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246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247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248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249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250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251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252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253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254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25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256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257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258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259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260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261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262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263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264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265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266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267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268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269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270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271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272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273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274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275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276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277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278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279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280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281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282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283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284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285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286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287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288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289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29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291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292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293.xml><?xml version="1.0" encoding="utf-8"?>
<p:tagLst xmlns:p="http://schemas.openxmlformats.org/presentationml/2006/main">
  <p:tag name="KSO_WM_BEAUTIFY_FLAG" val="#wm#"/>
  <p:tag name="KSO_WM_TAG_VERSION" val="3.0"/>
  <p:tag name="KSO_WM_UNIT_INDEX" val="76"/>
  <p:tag name="KSO_WM_UNIT_TYPE" val="i"/>
</p:tagLst>
</file>

<file path=ppt/tags/tag294.xml><?xml version="1.0" encoding="utf-8"?>
<p:tagLst xmlns:p="http://schemas.openxmlformats.org/presentationml/2006/main">
  <p:tag name="KSO_WM_BEAUTIFY_FLAG" val="#wm#"/>
  <p:tag name="KSO_WM_TAG_VERSION" val="3.0"/>
  <p:tag name="KSO_WM_UNIT_INDEX" val="77"/>
  <p:tag name="KSO_WM_UNIT_TYPE" val="i"/>
</p:tagLst>
</file>

<file path=ppt/tags/tag295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296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297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i"/>
</p:tagLst>
</file>

<file path=ppt/tags/tag298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299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300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i"/>
</p:tagLst>
</file>

<file path=ppt/tags/tag301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302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i"/>
</p:tagLst>
</file>

<file path=ppt/tags/tag303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304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305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306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307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i"/>
</p:tagLst>
</file>

<file path=ppt/tags/tag308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309.xml><?xml version="1.0" encoding="utf-8"?>
<p:tagLst xmlns:p="http://schemas.openxmlformats.org/presentationml/2006/main">
  <p:tag name="KSO_WM_BEAUTIFY_FLAG" val="#wm#"/>
  <p:tag name="KSO_WM_TAG_VERSION" val="3.0"/>
  <p:tag name="KSO_WM_UNIT_INDEX" val="21"/>
  <p:tag name="KSO_WM_UNIT_TYPE" val="i"/>
</p:tagLst>
</file>

<file path=ppt/tags/tag310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311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312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313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314.xml><?xml version="1.0" encoding="utf-8"?>
<p:tagLst xmlns:p="http://schemas.openxmlformats.org/presentationml/2006/main">
  <p:tag name="KSO_WM_BEAUTIFY_FLAG" val="#wm#"/>
  <p:tag name="KSO_WM_TAG_VERSION" val="3.0"/>
  <p:tag name="KSO_WM_UNIT_INDEX" val="27"/>
  <p:tag name="KSO_WM_UNIT_TYPE" val="i"/>
</p:tagLst>
</file>

<file path=ppt/tags/tag315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316.xml><?xml version="1.0" encoding="utf-8"?>
<p:tagLst xmlns:p="http://schemas.openxmlformats.org/presentationml/2006/main">
  <p:tag name="KSO_WM_BEAUTIFY_FLAG" val="#wm#"/>
  <p:tag name="KSO_WM_TAG_VERSION" val="3.0"/>
  <p:tag name="KSO_WM_UNIT_INDEX" val="29"/>
  <p:tag name="KSO_WM_UNIT_TYPE" val="i"/>
</p:tagLst>
</file>

<file path=ppt/tags/tag317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318.xml><?xml version="1.0" encoding="utf-8"?>
<p:tagLst xmlns:p="http://schemas.openxmlformats.org/presentationml/2006/main">
  <p:tag name="KSO_WM_BEAUTIFY_FLAG" val="#wm#"/>
  <p:tag name="KSO_WM_TAG_VERSION" val="3.0"/>
  <p:tag name="KSO_WM_UNIT_INDEX" val="33"/>
  <p:tag name="KSO_WM_UNIT_TYPE" val="i"/>
</p:tagLst>
</file>

<file path=ppt/tags/tag319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320.xml><?xml version="1.0" encoding="utf-8"?>
<p:tagLst xmlns:p="http://schemas.openxmlformats.org/presentationml/2006/main">
  <p:tag name="KSO_WM_BEAUTIFY_FLAG" val="#wm#"/>
  <p:tag name="KSO_WM_TAG_VERSION" val="3.0"/>
  <p:tag name="KSO_WM_UNIT_INDEX" val="35"/>
  <p:tag name="KSO_WM_UNIT_TYPE" val="i"/>
</p:tagLst>
</file>

<file path=ppt/tags/tag321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322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323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324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325.xml><?xml version="1.0" encoding="utf-8"?>
<p:tagLst xmlns:p="http://schemas.openxmlformats.org/presentationml/2006/main">
  <p:tag name="KSO_WM_BEAUTIFY_FLAG" val="#wm#"/>
  <p:tag name="KSO_WM_TAG_VERSION" val="3.0"/>
  <p:tag name="KSO_WM_UNIT_INDEX" val="41"/>
  <p:tag name="KSO_WM_UNIT_TYPE" val="i"/>
</p:tagLst>
</file>

<file path=ppt/tags/tag326.xml><?xml version="1.0" encoding="utf-8"?>
<p:tagLst xmlns:p="http://schemas.openxmlformats.org/presentationml/2006/main">
  <p:tag name="KSO_WM_BEAUTIFY_FLAG" val="#wm#"/>
  <p:tag name="KSO_WM_TAG_VERSION" val="3.0"/>
  <p:tag name="KSO_WM_UNIT_INDEX" val="42"/>
  <p:tag name="KSO_WM_UNIT_TYPE" val="i"/>
</p:tagLst>
</file>

<file path=ppt/tags/tag327.xml><?xml version="1.0" encoding="utf-8"?>
<p:tagLst xmlns:p="http://schemas.openxmlformats.org/presentationml/2006/main">
  <p:tag name="KSO_WM_BEAUTIFY_FLAG" val="#wm#"/>
  <p:tag name="KSO_WM_TAG_VERSION" val="3.0"/>
  <p:tag name="KSO_WM_UNIT_INDEX" val="43"/>
  <p:tag name="KSO_WM_UNIT_TYPE" val="i"/>
</p:tagLst>
</file>

<file path=ppt/tags/tag328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329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330.xml><?xml version="1.0" encoding="utf-8"?>
<p:tagLst xmlns:p="http://schemas.openxmlformats.org/presentationml/2006/main">
  <p:tag name="KSO_WM_BEAUTIFY_FLAG" val="#wm#"/>
  <p:tag name="KSO_WM_TAG_VERSION" val="3.0"/>
  <p:tag name="KSO_WM_UNIT_INDEX" val="47"/>
  <p:tag name="KSO_WM_UNIT_TYPE" val="i"/>
</p:tagLst>
</file>

<file path=ppt/tags/tag331.xml><?xml version="1.0" encoding="utf-8"?>
<p:tagLst xmlns:p="http://schemas.openxmlformats.org/presentationml/2006/main">
  <p:tag name="KSO_WM_BEAUTIFY_FLAG" val="#wm#"/>
  <p:tag name="KSO_WM_TAG_VERSION" val="3.0"/>
  <p:tag name="KSO_WM_UNIT_INDEX" val="48"/>
  <p:tag name="KSO_WM_UNIT_TYPE" val="i"/>
</p:tagLst>
</file>

<file path=ppt/tags/tag332.xml><?xml version="1.0" encoding="utf-8"?>
<p:tagLst xmlns:p="http://schemas.openxmlformats.org/presentationml/2006/main">
  <p:tag name="KSO_WM_BEAUTIFY_FLAG" val="#wm#"/>
  <p:tag name="KSO_WM_TAG_VERSION" val="3.0"/>
  <p:tag name="KSO_WM_UNIT_INDEX" val="49"/>
  <p:tag name="KSO_WM_UNIT_TYPE" val="i"/>
</p:tagLst>
</file>

<file path=ppt/tags/tag333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334.xml><?xml version="1.0" encoding="utf-8"?>
<p:tagLst xmlns:p="http://schemas.openxmlformats.org/presentationml/2006/main">
  <p:tag name="KSO_WM_BEAUTIFY_FLAG" val="#wm#"/>
  <p:tag name="KSO_WM_TAG_VERSION" val="3.0"/>
  <p:tag name="KSO_WM_UNIT_INDEX" val="51"/>
  <p:tag name="KSO_WM_UNIT_TYPE" val="i"/>
</p:tagLst>
</file>

<file path=ppt/tags/tag335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336.xml><?xml version="1.0" encoding="utf-8"?>
<p:tagLst xmlns:p="http://schemas.openxmlformats.org/presentationml/2006/main">
  <p:tag name="KSO_WM_BEAUTIFY_FLAG" val="#wm#"/>
  <p:tag name="KSO_WM_TAG_VERSION" val="3.0"/>
  <p:tag name="KSO_WM_UNIT_INDEX" val="55"/>
  <p:tag name="KSO_WM_UNIT_TYPE" val="i"/>
</p:tagLst>
</file>

<file path=ppt/tags/tag337.xml><?xml version="1.0" encoding="utf-8"?>
<p:tagLst xmlns:p="http://schemas.openxmlformats.org/presentationml/2006/main">
  <p:tag name="KSO_WM_BEAUTIFY_FLAG" val="#wm#"/>
  <p:tag name="KSO_WM_TAG_VERSION" val="3.0"/>
  <p:tag name="KSO_WM_UNIT_INDEX" val="56"/>
  <p:tag name="KSO_WM_UNIT_TYPE" val="i"/>
</p:tagLst>
</file>

<file path=ppt/tags/tag338.xml><?xml version="1.0" encoding="utf-8"?>
<p:tagLst xmlns:p="http://schemas.openxmlformats.org/presentationml/2006/main">
  <p:tag name="KSO_WM_BEAUTIFY_FLAG" val="#wm#"/>
  <p:tag name="KSO_WM_TAG_VERSION" val="3.0"/>
  <p:tag name="KSO_WM_UNIT_INDEX" val="57"/>
  <p:tag name="KSO_WM_UNIT_TYPE" val="i"/>
</p:tagLst>
</file>

<file path=ppt/tags/tag339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340.xml><?xml version="1.0" encoding="utf-8"?>
<p:tagLst xmlns:p="http://schemas.openxmlformats.org/presentationml/2006/main">
  <p:tag name="KSO_WM_BEAUTIFY_FLAG" val="#wm#"/>
  <p:tag name="KSO_WM_TAG_VERSION" val="3.0"/>
  <p:tag name="KSO_WM_UNIT_INDEX" val="60"/>
  <p:tag name="KSO_WM_UNIT_TYPE" val="i"/>
</p:tagLst>
</file>

<file path=ppt/tags/tag341.xml><?xml version="1.0" encoding="utf-8"?>
<p:tagLst xmlns:p="http://schemas.openxmlformats.org/presentationml/2006/main">
  <p:tag name="KSO_WM_BEAUTIFY_FLAG" val="#wm#"/>
  <p:tag name="KSO_WM_TAG_VERSION" val="3.0"/>
  <p:tag name="KSO_WM_UNIT_INDEX" val="61"/>
  <p:tag name="KSO_WM_UNIT_TYPE" val="i"/>
</p:tagLst>
</file>

<file path=ppt/tags/tag342.xml><?xml version="1.0" encoding="utf-8"?>
<p:tagLst xmlns:p="http://schemas.openxmlformats.org/presentationml/2006/main">
  <p:tag name="KSO_WM_BEAUTIFY_FLAG" val="#wm#"/>
  <p:tag name="KSO_WM_TAG_VERSION" val="3.0"/>
  <p:tag name="KSO_WM_UNIT_INDEX" val="62"/>
  <p:tag name="KSO_WM_UNIT_TYPE" val="i"/>
</p:tagLst>
</file>

<file path=ppt/tags/tag343.xml><?xml version="1.0" encoding="utf-8"?>
<p:tagLst xmlns:p="http://schemas.openxmlformats.org/presentationml/2006/main">
  <p:tag name="KSO_WM_BEAUTIFY_FLAG" val="#wm#"/>
  <p:tag name="KSO_WM_TAG_VERSION" val="3.0"/>
  <p:tag name="KSO_WM_UNIT_INDEX" val="63"/>
  <p:tag name="KSO_WM_UNIT_TYPE" val="i"/>
</p:tagLst>
</file>

<file path=ppt/tags/tag344.xml><?xml version="1.0" encoding="utf-8"?>
<p:tagLst xmlns:p="http://schemas.openxmlformats.org/presentationml/2006/main">
  <p:tag name="KSO_WM_BEAUTIFY_FLAG" val="#wm#"/>
  <p:tag name="KSO_WM_TAG_VERSION" val="3.0"/>
  <p:tag name="KSO_WM_UNIT_INDEX" val="64"/>
  <p:tag name="KSO_WM_UNIT_TYPE" val="i"/>
</p:tagLst>
</file>

<file path=ppt/tags/tag345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346.xml><?xml version="1.0" encoding="utf-8"?>
<p:tagLst xmlns:p="http://schemas.openxmlformats.org/presentationml/2006/main">
  <p:tag name="KSO_WM_BEAUTIFY_FLAG" val="#wm#"/>
  <p:tag name="KSO_WM_TAG_VERSION" val="3.0"/>
  <p:tag name="KSO_WM_UNIT_INDEX" val="67"/>
  <p:tag name="KSO_WM_UNIT_TYPE" val="i"/>
</p:tagLst>
</file>

<file path=ppt/tags/tag347.xml><?xml version="1.0" encoding="utf-8"?>
<p:tagLst xmlns:p="http://schemas.openxmlformats.org/presentationml/2006/main">
  <p:tag name="KSO_WM_BEAUTIFY_FLAG" val="#wm#"/>
  <p:tag name="KSO_WM_TAG_VERSION" val="3.0"/>
  <p:tag name="KSO_WM_UNIT_INDEX" val="68"/>
  <p:tag name="KSO_WM_UNIT_TYPE" val="i"/>
</p:tagLst>
</file>

<file path=ppt/tags/tag348.xml><?xml version="1.0" encoding="utf-8"?>
<p:tagLst xmlns:p="http://schemas.openxmlformats.org/presentationml/2006/main">
  <p:tag name="KSO_WM_BEAUTIFY_FLAG" val="#wm#"/>
  <p:tag name="KSO_WM_TAG_VERSION" val="3.0"/>
  <p:tag name="KSO_WM_UNIT_INDEX" val="69"/>
  <p:tag name="KSO_WM_UNIT_TYPE" val="i"/>
</p:tagLst>
</file>

<file path=ppt/tags/tag349.xml><?xml version="1.0" encoding="utf-8"?>
<p:tagLst xmlns:p="http://schemas.openxmlformats.org/presentationml/2006/main">
  <p:tag name="KSO_WM_BEAUTIFY_FLAG" val="#wm#"/>
  <p:tag name="KSO_WM_TAG_VERSION" val="3.0"/>
  <p:tag name="KSO_WM_UNIT_INDEX" val="70"/>
  <p:tag name="KSO_WM_UNIT_TYPE" val="i"/>
</p:tagLst>
</file>

<file path=ppt/tags/tag350.xml><?xml version="1.0" encoding="utf-8"?>
<p:tagLst xmlns:p="http://schemas.openxmlformats.org/presentationml/2006/main">
  <p:tag name="KSO_WM_BEAUTIFY_FLAG" val="#wm#"/>
  <p:tag name="KSO_WM_TAG_VERSION" val="3.0"/>
  <p:tag name="KSO_WM_UNIT_INDEX" val="71"/>
  <p:tag name="KSO_WM_UNIT_TYPE" val="i"/>
</p:tagLst>
</file>

<file path=ppt/tags/tag351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352.xml><?xml version="1.0" encoding="utf-8"?>
<p:tagLst xmlns:p="http://schemas.openxmlformats.org/presentationml/2006/main">
  <p:tag name="KSO_WM_BEAUTIFY_FLAG" val="#wm#"/>
  <p:tag name="KSO_WM_TAG_VERSION" val="3.0"/>
  <p:tag name="KSO_WM_UNIT_INDEX" val="75"/>
  <p:tag name="KSO_WM_UNIT_TYPE" val="i"/>
</p:tagLst>
</file>

<file path=ppt/tags/tag353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354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355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356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357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358.xml><?xml version="1.0" encoding="utf-8"?>
<p:tagLst xmlns:p="http://schemas.openxmlformats.org/presentationml/2006/main">
  <p:tag name="KSO_WM_BEAUTIFY_FLAG" val="#wm#"/>
  <p:tag name="KSO_WM_TAG_VERSION" val="3.0"/>
  <p:tag name="KSO_WM_UNIT_INDEX" val="34"/>
  <p:tag name="KSO_WM_UNIT_TYPE" val="i"/>
</p:tagLst>
</file>

<file path=ppt/tags/tag359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360.xml><?xml version="1.0" encoding="utf-8"?>
<p:tagLst xmlns:p="http://schemas.openxmlformats.org/presentationml/2006/main">
  <p:tag name="KSO_WM_BEAUTIFY_FLAG" val="#wm#"/>
  <p:tag name="KSO_WM_TAG_VERSION" val="3.0"/>
  <p:tag name="KSO_WM_UNIT_INDEX" val="35"/>
  <p:tag name="KSO_WM_UNIT_TYPE" val="i"/>
</p:tagLst>
</file>

<file path=ppt/tags/tag361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362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363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364.xml><?xml version="1.0" encoding="utf-8"?>
<p:tagLst xmlns:p="http://schemas.openxmlformats.org/presentationml/2006/main">
  <p:tag name="KSO_WM_BEAUTIFY_FLAG" val="#wm#"/>
  <p:tag name="KSO_WM_TAG_VERSION" val="3.0"/>
  <p:tag name="KSO_WM_UNIT_INDEX" val="42"/>
  <p:tag name="KSO_WM_UNIT_TYPE" val="i"/>
</p:tagLst>
</file>

<file path=ppt/tags/tag365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366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36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368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369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370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i"/>
</p:tagLst>
</file>

<file path=ppt/tags/tag371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372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373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374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375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376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377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378.xml><?xml version="1.0" encoding="utf-8"?>
<p:tagLst xmlns:p="http://schemas.openxmlformats.org/presentationml/2006/main">
  <p:tag name="KSO_WM_BEAUTIFY_FLAG" val="#wm#"/>
  <p:tag name="KSO_WM_TAG_VERSION" val="3.0"/>
  <p:tag name="KSO_WM_UNIT_INDEX" val="21"/>
  <p:tag name="KSO_WM_UNIT_TYPE" val="i"/>
</p:tagLst>
</file>

<file path=ppt/tags/tag379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380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381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382.xml><?xml version="1.0" encoding="utf-8"?>
<p:tagLst xmlns:p="http://schemas.openxmlformats.org/presentationml/2006/main">
  <p:tag name="KSO_WM_BEAUTIFY_FLAG" val="#wm#"/>
  <p:tag name="KSO_WM_TAG_VERSION" val="3.0"/>
  <p:tag name="KSO_WM_UNIT_INDEX" val="27"/>
  <p:tag name="KSO_WM_UNIT_TYPE" val="i"/>
</p:tagLst>
</file>

<file path=ppt/tags/tag383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384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385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386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387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388.xml><?xml version="1.0" encoding="utf-8"?>
<p:tagLst xmlns:p="http://schemas.openxmlformats.org/presentationml/2006/main">
  <p:tag name="KSO_WM_BEAUTIFY_FLAG" val="#wm#"/>
  <p:tag name="KSO_WM_FIGMA_FLAG" val="#fgm#"/>
  <p:tag name="KSO_WM_LAYOUT_CHECK_HASH" val="30c577fb69e5fdf7e2b5b35d57b69baf299d4d48"/>
  <p:tag name="KSO_WM_NEWLAYOUT_ID" val="100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389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8793_3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0e3ab8503af4c08e"/>
  <p:tag name="KSO_WM_TEMPLATE_SUBCATEGORY" val="29"/>
</p:tagLst>
</file>

<file path=ppt/tags/tag39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39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392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393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394.xml><?xml version="1.0" encoding="utf-8"?>
<p:tagLst xmlns:p="http://schemas.openxmlformats.org/presentationml/2006/main">
  <p:tag name="KSO_WM_BEAUTIFY_FLAG" val="#wm#"/>
  <p:tag name="KSO_WM_TAG_VERSION" val="3.0"/>
  <p:tag name="KSO_WM_UNIT_INDEX" val="39"/>
  <p:tag name="KSO_WM_UNIT_TYPE" val="i"/>
</p:tagLst>
</file>

<file path=ppt/tags/tag395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396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39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d"/>
</p:tagLst>
</file>

<file path=ppt/tags/tag398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f"/>
</p:tagLst>
</file>

<file path=ppt/tags/tag399.xml><?xml version="1.0" encoding="utf-8"?>
<p:tagLst xmlns:p="http://schemas.openxmlformats.org/presentationml/2006/main">
  <p:tag name="KSO_WM_BEAUTIFY_FLAG" val="#wm#"/>
  <p:tag name="KSO_WM_TAG_VERSION" val="3.0"/>
  <p:tag name="KSO_WM_UNIT_INDEX" val="45"/>
  <p:tag name="KSO_WM_UNIT_TYPE" val="i"/>
</p:tagLst>
</file>

<file path=ppt/tags/tag400.xml><?xml version="1.0" encoding="utf-8"?>
<p:tagLst xmlns:p="http://schemas.openxmlformats.org/presentationml/2006/main">
  <p:tag name="KSO_WM_BEAUTIFY_FLAG" val="#wm#"/>
  <p:tag name="KSO_WM_TAG_VERSION" val="3.0"/>
  <p:tag name="KSO_WM_UNIT_INDEX" val="46"/>
  <p:tag name="KSO_WM_UNIT_TYPE" val="i"/>
</p:tagLst>
</file>

<file path=ppt/tags/tag401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402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d"/>
</p:tagLst>
</file>

<file path=ppt/tags/tag403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f"/>
</p:tagLst>
</file>

<file path=ppt/tags/tag404.xml><?xml version="1.0" encoding="utf-8"?>
<p:tagLst xmlns:p="http://schemas.openxmlformats.org/presentationml/2006/main">
  <p:tag name="KSO_WM_BEAUTIFY_FLAG" val="#wm#"/>
  <p:tag name="KSO_WM_TAG_VERSION" val="3.0"/>
  <p:tag name="KSO_WM_UNIT_INDEX" val="51"/>
  <p:tag name="KSO_WM_UNIT_TYPE" val="i"/>
</p:tagLst>
</file>

<file path=ppt/tags/tag405.xml><?xml version="1.0" encoding="utf-8"?>
<p:tagLst xmlns:p="http://schemas.openxmlformats.org/presentationml/2006/main">
  <p:tag name="KSO_WM_BEAUTIFY_FLAG" val="#wm#"/>
  <p:tag name="KSO_WM_TAG_VERSION" val="3.0"/>
  <p:tag name="KSO_WM_UNIT_INDEX" val="52"/>
  <p:tag name="KSO_WM_UNIT_TYPE" val="i"/>
</p:tagLst>
</file>

<file path=ppt/tags/tag406.xml><?xml version="1.0" encoding="utf-8"?>
<p:tagLst xmlns:p="http://schemas.openxmlformats.org/presentationml/2006/main">
  <p:tag name="KSO_WM_BEAUTIFY_FLAG" val="#wm#"/>
  <p:tag name="KSO_WM_TAG_VERSION" val="3.0"/>
  <p:tag name="KSO_WM_UNIT_INDEX" val="56"/>
  <p:tag name="KSO_WM_UNIT_TYPE" val="i"/>
</p:tagLst>
</file>

<file path=ppt/tags/tag407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d"/>
</p:tagLst>
</file>

<file path=ppt/tags/tag408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f"/>
</p:tagLst>
</file>

<file path=ppt/tags/tag409.xml><?xml version="1.0" encoding="utf-8"?>
<p:tagLst xmlns:p="http://schemas.openxmlformats.org/presentationml/2006/main">
  <p:tag name="KSO_WM_BEAUTIFY_FLAG" val="#wm#"/>
  <p:tag name="KSO_WM_TAG_VERSION" val="3.0"/>
  <p:tag name="KSO_WM_UNIT_INDEX" val="57"/>
  <p:tag name="KSO_WM_UNIT_TYPE" val="i"/>
</p:tagLst>
</file>

<file path=ppt/tags/tag410.xml><?xml version="1.0" encoding="utf-8"?>
<p:tagLst xmlns:p="http://schemas.openxmlformats.org/presentationml/2006/main">
  <p:tag name="KSO_WM_BEAUTIFY_FLAG" val="#wm#"/>
  <p:tag name="KSO_WM_TAG_VERSION" val="3.0"/>
  <p:tag name="KSO_WM_UNIT_INDEX" val="58"/>
  <p:tag name="KSO_WM_UNIT_TYPE" val="i"/>
</p:tagLst>
</file>

<file path=ppt/tags/tag411.xml><?xml version="1.0" encoding="utf-8"?>
<p:tagLst xmlns:p="http://schemas.openxmlformats.org/presentationml/2006/main">
  <p:tag name="KSO_WM_BEAUTIFY_FLAG" val="#wm#"/>
  <p:tag name="KSO_WM_TAG_VERSION" val="3.0"/>
  <p:tag name="KSO_WM_UNIT_INDEX" val="62"/>
  <p:tag name="KSO_WM_UNIT_TYPE" val="i"/>
</p:tagLst>
</file>

<file path=ppt/tags/tag412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d"/>
</p:tagLst>
</file>

<file path=ppt/tags/tag413.xml><?xml version="1.0" encoding="utf-8"?>
<p:tagLst xmlns:p="http://schemas.openxmlformats.org/presentationml/2006/main">
  <p:tag name="KSO_WM_BEAUTIFY_FLAG" val="#wm#"/>
  <p:tag name="KSO_WM_TAG_VERSION" val="3.0"/>
  <p:tag name="KSO_WM_UNIT_INDEX" val="27"/>
  <p:tag name="KSO_WM_UNIT_TYPE" val="f"/>
</p:tagLst>
</file>

<file path=ppt/tags/tag414.xml><?xml version="1.0" encoding="utf-8"?>
<p:tagLst xmlns:p="http://schemas.openxmlformats.org/presentationml/2006/main">
  <p:tag name="KSO_WM_BEAUTIFY_FLAG" val="#wm#"/>
  <p:tag name="KSO_WM_TAG_VERSION" val="3.0"/>
  <p:tag name="KSO_WM_UNIT_INDEX" val="64"/>
  <p:tag name="KSO_WM_UNIT_TYPE" val="i"/>
</p:tagLst>
</file>

<file path=ppt/tags/tag415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f"/>
</p:tagLst>
</file>

<file path=ppt/tags/tag416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41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418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419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420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421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422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423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424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425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426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427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428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429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430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431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432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433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434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435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436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437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438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439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f"/>
</p:tagLst>
</file>

<file path=ppt/tags/tag440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441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442.xml><?xml version="1.0" encoding="utf-8"?>
<p:tagLst xmlns:p="http://schemas.openxmlformats.org/presentationml/2006/main">
  <p:tag name="KSO_WM_BEAUTIFY_FLAG" val="#wm#"/>
  <p:tag name="KSO_WM_TAG_VERSION" val="3.0"/>
  <p:tag name="KSO_WM_UNIT_INDEX" val="34"/>
  <p:tag name="KSO_WM_UNIT_TYPE" val="i"/>
</p:tagLst>
</file>

<file path=ppt/tags/tag443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f"/>
</p:tagLst>
</file>

<file path=ppt/tags/tag444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f"/>
</p:tagLst>
</file>

<file path=ppt/tags/tag445.xml><?xml version="1.0" encoding="utf-8"?>
<p:tagLst xmlns:p="http://schemas.openxmlformats.org/presentationml/2006/main">
  <p:tag name="KSO_WM_BEAUTIFY_FLAG" val="#wm#"/>
  <p:tag name="KSO_WM_TAG_VERSION" val="3.0"/>
  <p:tag name="KSO_WM_UNIT_INDEX" val="21"/>
  <p:tag name="KSO_WM_UNIT_TYPE" val="f"/>
</p:tagLst>
</file>

<file path=ppt/tags/tag446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44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d"/>
</p:tagLst>
</file>

<file path=ppt/tags/tag448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f"/>
</p:tagLst>
</file>

<file path=ppt/tags/tag449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450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d"/>
</p:tagLst>
</file>

<file path=ppt/tags/tag451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f"/>
</p:tagLst>
</file>

<file path=ppt/tags/tag452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453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454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455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456.xml><?xml version="1.0" encoding="utf-8"?>
<p:tagLst xmlns:p="http://schemas.openxmlformats.org/presentationml/2006/main">
  <p:tag name="KSO_WM_BEAUTIFY_FLAG" val="#wm#"/>
  <p:tag name="KSO_WM_TAG_VERSION" val="3.0"/>
  <p:tag name="KSO_WM_UNIT_INDEX" val="108"/>
  <p:tag name="KSO_WM_UNIT_TYPE" val="i"/>
</p:tagLst>
</file>

<file path=ppt/tags/tag457.xml><?xml version="1.0" encoding="utf-8"?>
<p:tagLst xmlns:p="http://schemas.openxmlformats.org/presentationml/2006/main">
  <p:tag name="KSO_WM_BEAUTIFY_FLAG" val="#wm#"/>
  <p:tag name="KSO_WM_TAG_VERSION" val="3.0"/>
  <p:tag name="KSO_WM_UNIT_INDEX" val="110"/>
  <p:tag name="KSO_WM_UNIT_TYPE" val="i"/>
</p:tagLst>
</file>

<file path=ppt/tags/tag458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f"/>
</p:tagLst>
</file>

<file path=ppt/tags/tag459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460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461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462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463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464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46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466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467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468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469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470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47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472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473.xml><?xml version="1.0" encoding="utf-8"?>
<p:tagLst xmlns:p="http://schemas.openxmlformats.org/presentationml/2006/main">
  <p:tag name="KSO_WM_BEAUTIFY_FLAG" val="#wm#"/>
  <p:tag name="KSO_WM_TAG_VERSION" val="3.0"/>
  <p:tag name="KSO_WM_UNIT_INDEX" val="21"/>
  <p:tag name="KSO_WM_UNIT_TYPE" val="i"/>
</p:tagLst>
</file>

<file path=ppt/tags/tag474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475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476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477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478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479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480.xml><?xml version="1.0" encoding="utf-8"?>
<p:tagLst xmlns:p="http://schemas.openxmlformats.org/presentationml/2006/main">
  <p:tag name="KSO_WM_BEAUTIFY_FLAG" val="#wm#"/>
  <p:tag name="KSO_WM_TAG_VERSION" val="3.0"/>
  <p:tag name="KSO_WM_UNIT_INDEX" val="29"/>
  <p:tag name="KSO_WM_UNIT_TYPE" val="i"/>
</p:tagLst>
</file>

<file path=ppt/tags/tag481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482.xml><?xml version="1.0" encoding="utf-8"?>
<p:tagLst xmlns:p="http://schemas.openxmlformats.org/presentationml/2006/main">
  <p:tag name="KSO_WM_BEAUTIFY_FLAG" val="#wm#"/>
  <p:tag name="KSO_WM_TAG_VERSION" val="3.0"/>
  <p:tag name="KSO_WM_UNIT_INDEX" val="31"/>
  <p:tag name="KSO_WM_UNIT_TYPE" val="i"/>
</p:tagLst>
</file>

<file path=ppt/tags/tag483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484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485.xml><?xml version="1.0" encoding="utf-8"?>
<p:tagLst xmlns:p="http://schemas.openxmlformats.org/presentationml/2006/main">
  <p:tag name="KSO_WM_BEAUTIFY_FLAG" val="#wm#"/>
  <p:tag name="KSO_WM_TAG_VERSION" val="3.0"/>
  <p:tag name="KSO_WM_UNIT_INDEX" val="35"/>
  <p:tag name="KSO_WM_UNIT_TYPE" val="i"/>
</p:tagLst>
</file>

<file path=ppt/tags/tag486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487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488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489.xml><?xml version="1.0" encoding="utf-8"?>
<p:tagLst xmlns:p="http://schemas.openxmlformats.org/presentationml/2006/main">
  <p:tag name="KSO_WM_BEAUTIFY_FLAG" val="#wm#"/>
  <p:tag name="KSO_WM_TAG_VERSION" val="3.0"/>
  <p:tag name="KSO_WM_UNIT_INDEX" val="39"/>
  <p:tag name="KSO_WM_UNIT_TYPE" val="i"/>
</p:tagLst>
</file>

<file path=ppt/tags/tag490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491.xml><?xml version="1.0" encoding="utf-8"?>
<p:tagLst xmlns:p="http://schemas.openxmlformats.org/presentationml/2006/main">
  <p:tag name="KSO_WM_BEAUTIFY_FLAG" val="#wm#"/>
  <p:tag name="KSO_WM_TAG_VERSION" val="3.0"/>
  <p:tag name="KSO_WM_UNIT_INDEX" val="43"/>
  <p:tag name="KSO_WM_UNIT_TYPE" val="i"/>
</p:tagLst>
</file>

<file path=ppt/tags/tag492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493.xml><?xml version="1.0" encoding="utf-8"?>
<p:tagLst xmlns:p="http://schemas.openxmlformats.org/presentationml/2006/main">
  <p:tag name="KSO_WM_BEAUTIFY_FLAG" val="#wm#"/>
  <p:tag name="KSO_WM_TAG_VERSION" val="3.0"/>
  <p:tag name="KSO_WM_UNIT_INDEX" val="45"/>
  <p:tag name="KSO_WM_UNIT_TYPE" val="i"/>
</p:tagLst>
</file>

<file path=ppt/tags/tag494.xml><?xml version="1.0" encoding="utf-8"?>
<p:tagLst xmlns:p="http://schemas.openxmlformats.org/presentationml/2006/main">
  <p:tag name="KSO_WM_BEAUTIFY_FLAG" val="#wm#"/>
  <p:tag name="KSO_WM_TAG_VERSION" val="3.0"/>
  <p:tag name="KSO_WM_UNIT_INDEX" val="49"/>
  <p:tag name="KSO_WM_UNIT_TYPE" val="i"/>
</p:tagLst>
</file>

<file path=ppt/tags/tag495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x"/>
</p:tagLst>
</file>

<file path=ppt/tags/tag496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497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498.xml><?xml version="1.0" encoding="utf-8"?>
<p:tagLst xmlns:p="http://schemas.openxmlformats.org/presentationml/2006/main">
  <p:tag name="KSO_WM_BEAUTIFY_FLAG" val="#wm#"/>
  <p:tag name="KSO_WM_TAG_VERSION" val="3.0"/>
  <p:tag name="KSO_WM_UNIT_INDEX" val="51"/>
  <p:tag name="KSO_WM_UNIT_TYPE" val="i"/>
</p:tagLst>
</file>

<file path=ppt/tags/tag499.xml><?xml version="1.0" encoding="utf-8"?>
<p:tagLst xmlns:p="http://schemas.openxmlformats.org/presentationml/2006/main">
  <p:tag name="KSO_WM_BEAUTIFY_FLAG" val="#wm#"/>
  <p:tag name="KSO_WM_TAG_VERSION" val="3.0"/>
  <p:tag name="KSO_WM_UNIT_INDEX" val="52"/>
  <p:tag name="KSO_WM_UNIT_TYPE" val="i"/>
</p:tagLst>
</file>

<file path=ppt/tags/tag500.xml><?xml version="1.0" encoding="utf-8"?>
<p:tagLst xmlns:p="http://schemas.openxmlformats.org/presentationml/2006/main">
  <p:tag name="KSO_WM_BEAUTIFY_FLAG" val="#wm#"/>
  <p:tag name="KSO_WM_TAG_VERSION" val="3.0"/>
  <p:tag name="KSO_WM_UNIT_INDEX" val="53"/>
  <p:tag name="KSO_WM_UNIT_TYPE" val="i"/>
</p:tagLst>
</file>

<file path=ppt/tags/tag501.xml><?xml version="1.0" encoding="utf-8"?>
<p:tagLst xmlns:p="http://schemas.openxmlformats.org/presentationml/2006/main">
  <p:tag name="KSO_WM_BEAUTIFY_FLAG" val="#wm#"/>
  <p:tag name="KSO_WM_TAG_VERSION" val="3.0"/>
  <p:tag name="KSO_WM_UNIT_INDEX" val="54"/>
  <p:tag name="KSO_WM_UNIT_TYPE" val="i"/>
</p:tagLst>
</file>

<file path=ppt/tags/tag502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503.xml><?xml version="1.0" encoding="utf-8"?>
<p:tagLst xmlns:p="http://schemas.openxmlformats.org/presentationml/2006/main">
  <p:tag name="KSO_WM_BEAUTIFY_FLAG" val="#wm#"/>
  <p:tag name="KSO_WM_TAG_VERSION" val="3.0"/>
  <p:tag name="KSO_WM_UNIT_INDEX" val="57"/>
  <p:tag name="KSO_WM_UNIT_TYPE" val="i"/>
</p:tagLst>
</file>

<file path=ppt/tags/tag504.xml><?xml version="1.0" encoding="utf-8"?>
<p:tagLst xmlns:p="http://schemas.openxmlformats.org/presentationml/2006/main">
  <p:tag name="KSO_WM_BEAUTIFY_FLAG" val="#wm#"/>
  <p:tag name="KSO_WM_TAG_VERSION" val="3.0"/>
  <p:tag name="KSO_WM_UNIT_INDEX" val="58"/>
  <p:tag name="KSO_WM_UNIT_TYPE" val="i"/>
</p:tagLst>
</file>

<file path=ppt/tags/tag505.xml><?xml version="1.0" encoding="utf-8"?>
<p:tagLst xmlns:p="http://schemas.openxmlformats.org/presentationml/2006/main">
  <p:tag name="KSO_WM_BEAUTIFY_FLAG" val="#wm#"/>
  <p:tag name="KSO_WM_TAG_VERSION" val="3.0"/>
  <p:tag name="KSO_WM_UNIT_INDEX" val="59"/>
  <p:tag name="KSO_WM_UNIT_TYPE" val="i"/>
</p:tagLst>
</file>

<file path=ppt/tags/tag506.xml><?xml version="1.0" encoding="utf-8"?>
<p:tagLst xmlns:p="http://schemas.openxmlformats.org/presentationml/2006/main">
  <p:tag name="KSO_WM_BEAUTIFY_FLAG" val="#wm#"/>
  <p:tag name="KSO_WM_TAG_VERSION" val="3.0"/>
  <p:tag name="KSO_WM_UNIT_INDEX" val="60"/>
  <p:tag name="KSO_WM_UNIT_TYPE" val="i"/>
</p:tagLst>
</file>

<file path=ppt/tags/tag507.xml><?xml version="1.0" encoding="utf-8"?>
<p:tagLst xmlns:p="http://schemas.openxmlformats.org/presentationml/2006/main">
  <p:tag name="KSO_WM_BEAUTIFY_FLAG" val="#wm#"/>
  <p:tag name="KSO_WM_TAG_VERSION" val="3.0"/>
  <p:tag name="KSO_WM_UNIT_INDEX" val="61"/>
  <p:tag name="KSO_WM_UNIT_TYPE" val="i"/>
</p:tagLst>
</file>

<file path=ppt/tags/tag508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509.xml><?xml version="1.0" encoding="utf-8"?>
<p:tagLst xmlns:p="http://schemas.openxmlformats.org/presentationml/2006/main">
  <p:tag name="KSO_WM_BEAUTIFY_FLAG" val="#wm#"/>
  <p:tag name="KSO_WM_TAG_VERSION" val="3.0"/>
  <p:tag name="KSO_WM_UNIT_INDEX" val="64"/>
  <p:tag name="KSO_WM_UNIT_TYPE" val="i"/>
</p:tagLst>
</file>

<file path=ppt/tags/tag510.xml><?xml version="1.0" encoding="utf-8"?>
<p:tagLst xmlns:p="http://schemas.openxmlformats.org/presentationml/2006/main">
  <p:tag name="KSO_WM_BEAUTIFY_FLAG" val="#wm#"/>
  <p:tag name="KSO_WM_TAG_VERSION" val="3.0"/>
  <p:tag name="KSO_WM_UNIT_INDEX" val="65"/>
  <p:tag name="KSO_WM_UNIT_TYPE" val="i"/>
</p:tagLst>
</file>

<file path=ppt/tags/tag511.xml><?xml version="1.0" encoding="utf-8"?>
<p:tagLst xmlns:p="http://schemas.openxmlformats.org/presentationml/2006/main">
  <p:tag name="KSO_WM_BEAUTIFY_FLAG" val="#wm#"/>
  <p:tag name="KSO_WM_TAG_VERSION" val="3.0"/>
  <p:tag name="KSO_WM_UNIT_INDEX" val="66"/>
  <p:tag name="KSO_WM_UNIT_TYPE" val="i"/>
</p:tagLst>
</file>

<file path=ppt/tags/tag512.xml><?xml version="1.0" encoding="utf-8"?>
<p:tagLst xmlns:p="http://schemas.openxmlformats.org/presentationml/2006/main">
  <p:tag name="KSO_WM_BEAUTIFY_FLAG" val="#wm#"/>
  <p:tag name="KSO_WM_TAG_VERSION" val="3.0"/>
  <p:tag name="KSO_WM_UNIT_INDEX" val="67"/>
  <p:tag name="KSO_WM_UNIT_TYPE" val="i"/>
</p:tagLst>
</file>

<file path=ppt/tags/tag513.xml><?xml version="1.0" encoding="utf-8"?>
<p:tagLst xmlns:p="http://schemas.openxmlformats.org/presentationml/2006/main">
  <p:tag name="KSO_WM_BEAUTIFY_FLAG" val="#wm#"/>
  <p:tag name="KSO_WM_TAG_VERSION" val="3.0"/>
  <p:tag name="KSO_WM_UNIT_INDEX" val="68"/>
  <p:tag name="KSO_WM_UNIT_TYPE" val="i"/>
</p:tagLst>
</file>

<file path=ppt/tags/tag514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515.xml><?xml version="1.0" encoding="utf-8"?>
<p:tagLst xmlns:p="http://schemas.openxmlformats.org/presentationml/2006/main">
  <p:tag name="KSO_WM_BEAUTIFY_FLAG" val="#wm#"/>
  <p:tag name="KSO_WM_TAG_VERSION" val="3.0"/>
  <p:tag name="KSO_WM_UNIT_INDEX" val="72"/>
  <p:tag name="KSO_WM_UNIT_TYPE" val="i"/>
</p:tagLst>
</file>

<file path=ppt/tags/tag516.xml><?xml version="1.0" encoding="utf-8"?>
<p:tagLst xmlns:p="http://schemas.openxmlformats.org/presentationml/2006/main">
  <p:tag name="KSO_WM_BEAUTIFY_FLAG" val="#wm#"/>
  <p:tag name="KSO_WM_TAG_VERSION" val="3.0"/>
  <p:tag name="KSO_WM_UNIT_INDEX" val="73"/>
  <p:tag name="KSO_WM_UNIT_TYPE" val="i"/>
</p:tagLst>
</file>

<file path=ppt/tags/tag517.xml><?xml version="1.0" encoding="utf-8"?>
<p:tagLst xmlns:p="http://schemas.openxmlformats.org/presentationml/2006/main">
  <p:tag name="KSO_WM_BEAUTIFY_FLAG" val="#wm#"/>
  <p:tag name="KSO_WM_TAG_VERSION" val="3.0"/>
  <p:tag name="KSO_WM_UNIT_INDEX" val="74"/>
  <p:tag name="KSO_WM_UNIT_TYPE" val="i"/>
</p:tagLst>
</file>

<file path=ppt/tags/tag518.xml><?xml version="1.0" encoding="utf-8"?>
<p:tagLst xmlns:p="http://schemas.openxmlformats.org/presentationml/2006/main">
  <p:tag name="KSO_WM_BEAUTIFY_FLAG" val="#wm#"/>
  <p:tag name="KSO_WM_TAG_VERSION" val="3.0"/>
  <p:tag name="KSO_WM_UNIT_INDEX" val="78"/>
  <p:tag name="KSO_WM_UNIT_TYPE" val="i"/>
</p:tagLst>
</file>

<file path=ppt/tags/tag519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x"/>
</p:tagLst>
</file>

<file path=ppt/tags/tag520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521.xml><?xml version="1.0" encoding="utf-8"?>
<p:tagLst xmlns:p="http://schemas.openxmlformats.org/presentationml/2006/main">
  <p:tag name="KSO_WM_BEAUTIFY_FLAG" val="#wm#"/>
  <p:tag name="KSO_WM_TAG_VERSION" val="3.0"/>
  <p:tag name="KSO_WM_UNIT_INDEX" val="79"/>
  <p:tag name="KSO_WM_UNIT_TYPE" val="i"/>
</p:tagLst>
</file>

<file path=ppt/tags/tag522.xml><?xml version="1.0" encoding="utf-8"?>
<p:tagLst xmlns:p="http://schemas.openxmlformats.org/presentationml/2006/main">
  <p:tag name="KSO_WM_BEAUTIFY_FLAG" val="#wm#"/>
  <p:tag name="KSO_WM_TAG_VERSION" val="3.0"/>
  <p:tag name="KSO_WM_UNIT_INDEX" val="80"/>
  <p:tag name="KSO_WM_UNIT_TYPE" val="i"/>
</p:tagLst>
</file>

<file path=ppt/tags/tag523.xml><?xml version="1.0" encoding="utf-8"?>
<p:tagLst xmlns:p="http://schemas.openxmlformats.org/presentationml/2006/main">
  <p:tag name="KSO_WM_BEAUTIFY_FLAG" val="#wm#"/>
  <p:tag name="KSO_WM_TAG_VERSION" val="3.0"/>
  <p:tag name="KSO_WM_UNIT_INDEX" val="81"/>
  <p:tag name="KSO_WM_UNIT_TYPE" val="i"/>
</p:tagLst>
</file>

<file path=ppt/tags/tag524.xml><?xml version="1.0" encoding="utf-8"?>
<p:tagLst xmlns:p="http://schemas.openxmlformats.org/presentationml/2006/main">
  <p:tag name="KSO_WM_BEAUTIFY_FLAG" val="#wm#"/>
  <p:tag name="KSO_WM_TAG_VERSION" val="3.0"/>
  <p:tag name="KSO_WM_UNIT_INDEX" val="82"/>
  <p:tag name="KSO_WM_UNIT_TYPE" val="i"/>
</p:tagLst>
</file>

<file path=ppt/tags/tag525.xml><?xml version="1.0" encoding="utf-8"?>
<p:tagLst xmlns:p="http://schemas.openxmlformats.org/presentationml/2006/main">
  <p:tag name="KSO_WM_BEAUTIFY_FLAG" val="#wm#"/>
  <p:tag name="KSO_WM_TAG_VERSION" val="3.0"/>
  <p:tag name="KSO_WM_UNIT_INDEX" val="83"/>
  <p:tag name="KSO_WM_UNIT_TYPE" val="i"/>
</p:tagLst>
</file>

<file path=ppt/tags/tag526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f"/>
</p:tagLst>
</file>

<file path=ppt/tags/tag527.xml><?xml version="1.0" encoding="utf-8"?>
<p:tagLst xmlns:p="http://schemas.openxmlformats.org/presentationml/2006/main">
  <p:tag name="KSO_WM_BEAUTIFY_FLAG" val="#wm#"/>
  <p:tag name="KSO_WM_TAG_VERSION" val="3.0"/>
  <p:tag name="KSO_WM_UNIT_INDEX" val="86"/>
  <p:tag name="KSO_WM_UNIT_TYPE" val="i"/>
</p:tagLst>
</file>

<file path=ppt/tags/tag528.xml><?xml version="1.0" encoding="utf-8"?>
<p:tagLst xmlns:p="http://schemas.openxmlformats.org/presentationml/2006/main">
  <p:tag name="KSO_WM_BEAUTIFY_FLAG" val="#wm#"/>
  <p:tag name="KSO_WM_TAG_VERSION" val="3.0"/>
  <p:tag name="KSO_WM_UNIT_INDEX" val="87"/>
  <p:tag name="KSO_WM_UNIT_TYPE" val="i"/>
</p:tagLst>
</file>

<file path=ppt/tags/tag529.xml><?xml version="1.0" encoding="utf-8"?>
<p:tagLst xmlns:p="http://schemas.openxmlformats.org/presentationml/2006/main">
  <p:tag name="KSO_WM_BEAUTIFY_FLAG" val="#wm#"/>
  <p:tag name="KSO_WM_TAG_VERSION" val="3.0"/>
  <p:tag name="KSO_WM_UNIT_INDEX" val="88"/>
  <p:tag name="KSO_WM_UNIT_TYPE" val="i"/>
</p:tagLst>
</file>

<file path=ppt/tags/tag530.xml><?xml version="1.0" encoding="utf-8"?>
<p:tagLst xmlns:p="http://schemas.openxmlformats.org/presentationml/2006/main">
  <p:tag name="KSO_WM_BEAUTIFY_FLAG" val="#wm#"/>
  <p:tag name="KSO_WM_TAG_VERSION" val="3.0"/>
  <p:tag name="KSO_WM_UNIT_INDEX" val="89"/>
  <p:tag name="KSO_WM_UNIT_TYPE" val="i"/>
</p:tagLst>
</file>

<file path=ppt/tags/tag531.xml><?xml version="1.0" encoding="utf-8"?>
<p:tagLst xmlns:p="http://schemas.openxmlformats.org/presentationml/2006/main">
  <p:tag name="KSO_WM_BEAUTIFY_FLAG" val="#wm#"/>
  <p:tag name="KSO_WM_TAG_VERSION" val="3.0"/>
  <p:tag name="KSO_WM_UNIT_INDEX" val="90"/>
  <p:tag name="KSO_WM_UNIT_TYPE" val="i"/>
</p:tagLst>
</file>

<file path=ppt/tags/tag532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f"/>
</p:tagLst>
</file>

<file path=ppt/tags/tag533.xml><?xml version="1.0" encoding="utf-8"?>
<p:tagLst xmlns:p="http://schemas.openxmlformats.org/presentationml/2006/main">
  <p:tag name="KSO_WM_BEAUTIFY_FLAG" val="#wm#"/>
  <p:tag name="KSO_WM_TAG_VERSION" val="3.0"/>
  <p:tag name="KSO_WM_UNIT_INDEX" val="93"/>
  <p:tag name="KSO_WM_UNIT_TYPE" val="i"/>
</p:tagLst>
</file>

<file path=ppt/tags/tag534.xml><?xml version="1.0" encoding="utf-8"?>
<p:tagLst xmlns:p="http://schemas.openxmlformats.org/presentationml/2006/main">
  <p:tag name="KSO_WM_BEAUTIFY_FLAG" val="#wm#"/>
  <p:tag name="KSO_WM_TAG_VERSION" val="3.0"/>
  <p:tag name="KSO_WM_UNIT_INDEX" val="94"/>
  <p:tag name="KSO_WM_UNIT_TYPE" val="i"/>
</p:tagLst>
</file>

<file path=ppt/tags/tag535.xml><?xml version="1.0" encoding="utf-8"?>
<p:tagLst xmlns:p="http://schemas.openxmlformats.org/presentationml/2006/main">
  <p:tag name="KSO_WM_BEAUTIFY_FLAG" val="#wm#"/>
  <p:tag name="KSO_WM_TAG_VERSION" val="3.0"/>
  <p:tag name="KSO_WM_UNIT_INDEX" val="95"/>
  <p:tag name="KSO_WM_UNIT_TYPE" val="i"/>
</p:tagLst>
</file>

<file path=ppt/tags/tag536.xml><?xml version="1.0" encoding="utf-8"?>
<p:tagLst xmlns:p="http://schemas.openxmlformats.org/presentationml/2006/main">
  <p:tag name="KSO_WM_BEAUTIFY_FLAG" val="#wm#"/>
  <p:tag name="KSO_WM_TAG_VERSION" val="3.0"/>
  <p:tag name="KSO_WM_UNIT_INDEX" val="96"/>
  <p:tag name="KSO_WM_UNIT_TYPE" val="i"/>
</p:tagLst>
</file>

<file path=ppt/tags/tag537.xml><?xml version="1.0" encoding="utf-8"?>
<p:tagLst xmlns:p="http://schemas.openxmlformats.org/presentationml/2006/main">
  <p:tag name="KSO_WM_BEAUTIFY_FLAG" val="#wm#"/>
  <p:tag name="KSO_WM_TAG_VERSION" val="3.0"/>
  <p:tag name="KSO_WM_UNIT_INDEX" val="97"/>
  <p:tag name="KSO_WM_UNIT_TYPE" val="i"/>
</p:tagLst>
</file>

<file path=ppt/tags/tag538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f"/>
</p:tagLst>
</file>

<file path=ppt/tags/tag539.xml><?xml version="1.0" encoding="utf-8"?>
<p:tagLst xmlns:p="http://schemas.openxmlformats.org/presentationml/2006/main">
  <p:tag name="KSO_WM_BEAUTIFY_FLAG" val="#wm#"/>
  <p:tag name="KSO_WM_TAG_VERSION" val="3.0"/>
  <p:tag name="KSO_WM_UNIT_INDEX" val="100"/>
  <p:tag name="KSO_WM_UNIT_TYPE" val="i"/>
</p:tagLst>
</file>

<file path=ppt/tags/tag540.xml><?xml version="1.0" encoding="utf-8"?>
<p:tagLst xmlns:p="http://schemas.openxmlformats.org/presentationml/2006/main">
  <p:tag name="KSO_WM_BEAUTIFY_FLAG" val="#wm#"/>
  <p:tag name="KSO_WM_TAG_VERSION" val="3.0"/>
  <p:tag name="KSO_WM_UNIT_INDEX" val="101"/>
  <p:tag name="KSO_WM_UNIT_TYPE" val="i"/>
</p:tagLst>
</file>

<file path=ppt/tags/tag541.xml><?xml version="1.0" encoding="utf-8"?>
<p:tagLst xmlns:p="http://schemas.openxmlformats.org/presentationml/2006/main">
  <p:tag name="KSO_WM_BEAUTIFY_FLAG" val="#wm#"/>
  <p:tag name="KSO_WM_TAG_VERSION" val="3.0"/>
  <p:tag name="KSO_WM_UNIT_INDEX" val="102"/>
  <p:tag name="KSO_WM_UNIT_TYPE" val="i"/>
</p:tagLst>
</file>

<file path=ppt/tags/tag542.xml><?xml version="1.0" encoding="utf-8"?>
<p:tagLst xmlns:p="http://schemas.openxmlformats.org/presentationml/2006/main">
  <p:tag name="KSO_WM_BEAUTIFY_FLAG" val="#wm#"/>
  <p:tag name="KSO_WM_TAG_VERSION" val="3.0"/>
  <p:tag name="KSO_WM_UNIT_INDEX" val="103"/>
  <p:tag name="KSO_WM_UNIT_TYPE" val="i"/>
</p:tagLst>
</file>

<file path=ppt/tags/tag543.xml><?xml version="1.0" encoding="utf-8"?>
<p:tagLst xmlns:p="http://schemas.openxmlformats.org/presentationml/2006/main">
  <p:tag name="KSO_WM_BEAUTIFY_FLAG" val="#wm#"/>
  <p:tag name="KSO_WM_TAG_VERSION" val="3.0"/>
  <p:tag name="KSO_WM_UNIT_INDEX" val="104"/>
  <p:tag name="KSO_WM_UNIT_TYPE" val="i"/>
</p:tagLst>
</file>

<file path=ppt/tags/tag544.xml><?xml version="1.0" encoding="utf-8"?>
<p:tagLst xmlns:p="http://schemas.openxmlformats.org/presentationml/2006/main">
  <p:tag name="KSO_WM_BEAUTIFY_FLAG" val="#wm#"/>
  <p:tag name="KSO_WM_TAG_VERSION" val="3.0"/>
  <p:tag name="KSO_WM_UNIT_INDEX" val="21"/>
  <p:tag name="KSO_WM_UNIT_TYPE" val="f"/>
</p:tagLst>
</file>

<file path=ppt/tags/tag545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546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54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548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549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55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d"/>
</p:tagLst>
</file>

<file path=ppt/tags/tag551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552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553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554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555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i"/>
</p:tagLst>
</file>

<file path=ppt/tags/tag556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557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558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559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560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561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d"/>
</p:tagLst>
</file>

<file path=ppt/tags/tag562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563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564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d"/>
</p:tagLst>
</file>

<file path=ppt/tags/tag56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566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567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d"/>
</p:tagLst>
</file>

<file path=ppt/tags/tag568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569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570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d"/>
</p:tagLst>
</file>

<file path=ppt/tags/tag571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572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573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574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575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576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577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578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579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d"/>
</p:tagLst>
</file>

<file path=ppt/tags/tag580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581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582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d"/>
</p:tagLst>
</file>

<file path=ppt/tags/tag583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584.xml><?xml version="1.0" encoding="utf-8"?>
<p:tagLst xmlns:p="http://schemas.openxmlformats.org/presentationml/2006/main">
  <p:tag name="KSO_WM_BEAUTIFY_FLAG" val="#wm#"/>
  <p:tag name="KSO_WM_TAG_VERSION" val="3.0"/>
  <p:tag name="KSO_WM_UNIT_INDEX" val="34"/>
  <p:tag name="KSO_WM_UNIT_TYPE" val="i"/>
</p:tagLst>
</file>

<file path=ppt/tags/tag585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d"/>
</p:tagLst>
</file>

<file path=ppt/tags/tag586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587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588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d"/>
</p:tagLst>
</file>

<file path=ppt/tags/tag589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590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591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592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593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594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595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i"/>
</p:tagLst>
</file>

<file path=ppt/tags/tag596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597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598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599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600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601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602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603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604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i"/>
</p:tagLst>
</file>

<file path=ppt/tags/tag605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606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i"/>
</p:tagLst>
</file>

<file path=ppt/tags/tag607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608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609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610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611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612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613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614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615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616.xml><?xml version="1.0" encoding="utf-8"?>
<p:tagLst xmlns:p="http://schemas.openxmlformats.org/presentationml/2006/main">
  <p:tag name="KSO_WM_BEAUTIFY_FLAG" val="#wm#"/>
  <p:tag name="KSO_WM_TAG_VERSION" val="3.0"/>
  <p:tag name="KSO_WM_UNIT_INDEX" val="29"/>
  <p:tag name="KSO_WM_UNIT_TYPE" val="i"/>
</p:tagLst>
</file>

<file path=ppt/tags/tag617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618.xml><?xml version="1.0" encoding="utf-8"?>
<p:tagLst xmlns:p="http://schemas.openxmlformats.org/presentationml/2006/main">
  <p:tag name="KSO_WM_BEAUTIFY_FLAG" val="#wm#"/>
  <p:tag name="KSO_WM_TAG_VERSION" val="3.0"/>
  <p:tag name="KSO_WM_UNIT_INDEX" val="31"/>
  <p:tag name="KSO_WM_UNIT_TYPE" val="i"/>
</p:tagLst>
</file>

<file path=ppt/tags/tag619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620.xml><?xml version="1.0" encoding="utf-8"?>
<p:tagLst xmlns:p="http://schemas.openxmlformats.org/presentationml/2006/main">
  <p:tag name="KSO_WM_BEAUTIFY_FLAG" val="#wm#"/>
  <p:tag name="KSO_WM_TAG_VERSION" val="3.0"/>
  <p:tag name="KSO_WM_UNIT_INDEX" val="33"/>
  <p:tag name="KSO_WM_UNIT_TYPE" val="i"/>
</p:tagLst>
</file>

<file path=ppt/tags/tag621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622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623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624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625.xml><?xml version="1.0" encoding="utf-8"?>
<p:tagLst xmlns:p="http://schemas.openxmlformats.org/presentationml/2006/main">
  <p:tag name="KSO_WM_BEAUTIFY_FLAG" val="#wm#"/>
  <p:tag name="KSO_WM_TAG_VERSION" val="3.0"/>
  <p:tag name="KSO_WM_UNIT_INDEX" val="39"/>
  <p:tag name="KSO_WM_UNIT_TYPE" val="i"/>
</p:tagLst>
</file>

<file path=ppt/tags/tag626.xml><?xml version="1.0" encoding="utf-8"?>
<p:tagLst xmlns:p="http://schemas.openxmlformats.org/presentationml/2006/main">
  <p:tag name="KSO_WM_BEAUTIFY_FLAG" val="#wm#"/>
  <p:tag name="KSO_WM_TAG_VERSION" val="3.0"/>
  <p:tag name="KSO_WM_UNIT_INDEX" val="43"/>
  <p:tag name="KSO_WM_UNIT_TYPE" val="i"/>
</p:tagLst>
</file>

<file path=ppt/tags/tag627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x"/>
</p:tagLst>
</file>

<file path=ppt/tags/tag628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629.xml><?xml version="1.0" encoding="utf-8"?>
<p:tagLst xmlns:p="http://schemas.openxmlformats.org/presentationml/2006/main">
  <p:tag name="KSO_WM_BEAUTIFY_FLAG" val="#wm#"/>
  <p:tag name="KSO_WM_TAG_VERSION" val="3.0"/>
  <p:tag name="KSO_WM_UNIT_INDEX" val="45"/>
  <p:tag name="KSO_WM_UNIT_TYPE" val="i"/>
</p:tagLst>
</file>

<file path=ppt/tags/tag630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631.xml><?xml version="1.0" encoding="utf-8"?>
<p:tagLst xmlns:p="http://schemas.openxmlformats.org/presentationml/2006/main">
  <p:tag name="KSO_WM_BEAUTIFY_FLAG" val="#wm#"/>
  <p:tag name="KSO_WM_TAG_VERSION" val="3.0"/>
  <p:tag name="KSO_WM_UNIT_INDEX" val="46"/>
  <p:tag name="KSO_WM_UNIT_TYPE" val="i"/>
</p:tagLst>
</file>

<file path=ppt/tags/tag632.xml><?xml version="1.0" encoding="utf-8"?>
<p:tagLst xmlns:p="http://schemas.openxmlformats.org/presentationml/2006/main">
  <p:tag name="KSO_WM_BEAUTIFY_FLAG" val="#wm#"/>
  <p:tag name="KSO_WM_TAG_VERSION" val="3.0"/>
  <p:tag name="KSO_WM_UNIT_INDEX" val="47"/>
  <p:tag name="KSO_WM_UNIT_TYPE" val="i"/>
</p:tagLst>
</file>

<file path=ppt/tags/tag633.xml><?xml version="1.0" encoding="utf-8"?>
<p:tagLst xmlns:p="http://schemas.openxmlformats.org/presentationml/2006/main">
  <p:tag name="KSO_WM_BEAUTIFY_FLAG" val="#wm#"/>
  <p:tag name="KSO_WM_TAG_VERSION" val="3.0"/>
  <p:tag name="KSO_WM_UNIT_INDEX" val="48"/>
  <p:tag name="KSO_WM_UNIT_TYPE" val="i"/>
</p:tagLst>
</file>

<file path=ppt/tags/tag634.xml><?xml version="1.0" encoding="utf-8"?>
<p:tagLst xmlns:p="http://schemas.openxmlformats.org/presentationml/2006/main">
  <p:tag name="KSO_WM_BEAUTIFY_FLAG" val="#wm#"/>
  <p:tag name="KSO_WM_TAG_VERSION" val="3.0"/>
  <p:tag name="KSO_WM_UNIT_INDEX" val="49"/>
  <p:tag name="KSO_WM_UNIT_TYPE" val="i"/>
</p:tagLst>
</file>

<file path=ppt/tags/tag635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636.xml><?xml version="1.0" encoding="utf-8"?>
<p:tagLst xmlns:p="http://schemas.openxmlformats.org/presentationml/2006/main">
  <p:tag name="KSO_WM_BEAUTIFY_FLAG" val="#wm#"/>
  <p:tag name="KSO_WM_TAG_VERSION" val="3.0"/>
  <p:tag name="KSO_WM_UNIT_INDEX" val="54"/>
  <p:tag name="KSO_WM_UNIT_TYPE" val="i"/>
</p:tagLst>
</file>

<file path=ppt/tags/tag637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638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639.xml><?xml version="1.0" encoding="utf-8"?>
<p:tagLst xmlns:p="http://schemas.openxmlformats.org/presentationml/2006/main">
  <p:tag name="KSO_WM_BEAUTIFY_FLAG" val="#wm#"/>
  <p:tag name="KSO_WM_TAG_VERSION" val="3.0"/>
  <p:tag name="KSO_WM_UNIT_INDEX" val="55"/>
  <p:tag name="KSO_WM_UNIT_TYPE" val="i"/>
</p:tagLst>
</file>

<file path=ppt/tags/tag640.xml><?xml version="1.0" encoding="utf-8"?>
<p:tagLst xmlns:p="http://schemas.openxmlformats.org/presentationml/2006/main">
  <p:tag name="KSO_WM_BEAUTIFY_FLAG" val="#wm#"/>
  <p:tag name="KSO_WM_TAG_VERSION" val="3.0"/>
  <p:tag name="KSO_WM_UNIT_INDEX" val="56"/>
  <p:tag name="KSO_WM_UNIT_TYPE" val="i"/>
</p:tagLst>
</file>

<file path=ppt/tags/tag641.xml><?xml version="1.0" encoding="utf-8"?>
<p:tagLst xmlns:p="http://schemas.openxmlformats.org/presentationml/2006/main">
  <p:tag name="KSO_WM_BEAUTIFY_FLAG" val="#wm#"/>
  <p:tag name="KSO_WM_TAG_VERSION" val="3.0"/>
  <p:tag name="KSO_WM_UNIT_INDEX" val="57"/>
  <p:tag name="KSO_WM_UNIT_TYPE" val="i"/>
</p:tagLst>
</file>

<file path=ppt/tags/tag642.xml><?xml version="1.0" encoding="utf-8"?>
<p:tagLst xmlns:p="http://schemas.openxmlformats.org/presentationml/2006/main">
  <p:tag name="KSO_WM_BEAUTIFY_FLAG" val="#wm#"/>
  <p:tag name="KSO_WM_TAG_VERSION" val="3.0"/>
  <p:tag name="KSO_WM_UNIT_INDEX" val="58"/>
  <p:tag name="KSO_WM_UNIT_TYPE" val="i"/>
</p:tagLst>
</file>

<file path=ppt/tags/tag643.xml><?xml version="1.0" encoding="utf-8"?>
<p:tagLst xmlns:p="http://schemas.openxmlformats.org/presentationml/2006/main">
  <p:tag name="KSO_WM_BEAUTIFY_FLAG" val="#wm#"/>
  <p:tag name="KSO_WM_TAG_VERSION" val="3.0"/>
  <p:tag name="KSO_WM_UNIT_INDEX" val="59"/>
  <p:tag name="KSO_WM_UNIT_TYPE" val="i"/>
</p:tagLst>
</file>

<file path=ppt/tags/tag644.xml><?xml version="1.0" encoding="utf-8"?>
<p:tagLst xmlns:p="http://schemas.openxmlformats.org/presentationml/2006/main">
  <p:tag name="KSO_WM_BEAUTIFY_FLAG" val="#wm#"/>
  <p:tag name="KSO_WM_TAG_VERSION" val="3.0"/>
  <p:tag name="KSO_WM_UNIT_INDEX" val="63"/>
  <p:tag name="KSO_WM_UNIT_TYPE" val="i"/>
</p:tagLst>
</file>

<file path=ppt/tags/tag645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646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647.xml><?xml version="1.0" encoding="utf-8"?>
<p:tagLst xmlns:p="http://schemas.openxmlformats.org/presentationml/2006/main">
  <p:tag name="KSO_WM_BEAUTIFY_FLAG" val="#wm#"/>
  <p:tag name="KSO_WM_TAG_VERSION" val="3.0"/>
  <p:tag name="KSO_WM_UNIT_INDEX" val="64"/>
  <p:tag name="KSO_WM_UNIT_TYPE" val="i"/>
</p:tagLst>
</file>

<file path=ppt/tags/tag648.xml><?xml version="1.0" encoding="utf-8"?>
<p:tagLst xmlns:p="http://schemas.openxmlformats.org/presentationml/2006/main">
  <p:tag name="KSO_WM_BEAUTIFY_FLAG" val="#wm#"/>
  <p:tag name="KSO_WM_TAG_VERSION" val="3.0"/>
  <p:tag name="KSO_WM_UNIT_INDEX" val="65"/>
  <p:tag name="KSO_WM_UNIT_TYPE" val="i"/>
</p:tagLst>
</file>

<file path=ppt/tags/tag649.xml><?xml version="1.0" encoding="utf-8"?>
<p:tagLst xmlns:p="http://schemas.openxmlformats.org/presentationml/2006/main">
  <p:tag name="KSO_WM_BEAUTIFY_FLAG" val="#wm#"/>
  <p:tag name="KSO_WM_TAG_VERSION" val="3.0"/>
  <p:tag name="KSO_WM_UNIT_INDEX" val="66"/>
  <p:tag name="KSO_WM_UNIT_TYPE" val="i"/>
</p:tagLst>
</file>

<file path=ppt/tags/tag650.xml><?xml version="1.0" encoding="utf-8"?>
<p:tagLst xmlns:p="http://schemas.openxmlformats.org/presentationml/2006/main">
  <p:tag name="KSO_WM_BEAUTIFY_FLAG" val="#wm#"/>
  <p:tag name="KSO_WM_TAG_VERSION" val="3.0"/>
  <p:tag name="KSO_WM_UNIT_INDEX" val="67"/>
  <p:tag name="KSO_WM_UNIT_TYPE" val="i"/>
</p:tagLst>
</file>

<file path=ppt/tags/tag651.xml><?xml version="1.0" encoding="utf-8"?>
<p:tagLst xmlns:p="http://schemas.openxmlformats.org/presentationml/2006/main">
  <p:tag name="KSO_WM_BEAUTIFY_FLAG" val="#wm#"/>
  <p:tag name="KSO_WM_TAG_VERSION" val="3.0"/>
  <p:tag name="KSO_WM_UNIT_INDEX" val="68"/>
  <p:tag name="KSO_WM_UNIT_TYPE" val="i"/>
</p:tagLst>
</file>

<file path=ppt/tags/tag652.xml><?xml version="1.0" encoding="utf-8"?>
<p:tagLst xmlns:p="http://schemas.openxmlformats.org/presentationml/2006/main">
  <p:tag name="KSO_WM_BEAUTIFY_FLAG" val="#wm#"/>
  <p:tag name="KSO_WM_TAG_VERSION" val="3.0"/>
  <p:tag name="KSO_WM_UNIT_INDEX" val="72"/>
  <p:tag name="KSO_WM_UNIT_TYPE" val="i"/>
</p:tagLst>
</file>

<file path=ppt/tags/tag653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654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f"/>
</p:tagLst>
</file>

<file path=ppt/tags/tag655.xml><?xml version="1.0" encoding="utf-8"?>
<p:tagLst xmlns:p="http://schemas.openxmlformats.org/presentationml/2006/main">
  <p:tag name="KSO_WM_BEAUTIFY_FLAG" val="#wm#"/>
  <p:tag name="KSO_WM_TAG_VERSION" val="3.0"/>
  <p:tag name="KSO_WM_UNIT_INDEX" val="73"/>
  <p:tag name="KSO_WM_UNIT_TYPE" val="i"/>
</p:tagLst>
</file>

<file path=ppt/tags/tag656.xml><?xml version="1.0" encoding="utf-8"?>
<p:tagLst xmlns:p="http://schemas.openxmlformats.org/presentationml/2006/main">
  <p:tag name="KSO_WM_BEAUTIFY_FLAG" val="#wm#"/>
  <p:tag name="KSO_WM_TAG_VERSION" val="3.0"/>
  <p:tag name="KSO_WM_UNIT_INDEX" val="74"/>
  <p:tag name="KSO_WM_UNIT_TYPE" val="i"/>
</p:tagLst>
</file>

<file path=ppt/tags/tag657.xml><?xml version="1.0" encoding="utf-8"?>
<p:tagLst xmlns:p="http://schemas.openxmlformats.org/presentationml/2006/main">
  <p:tag name="KSO_WM_BEAUTIFY_FLAG" val="#wm#"/>
  <p:tag name="KSO_WM_TAG_VERSION" val="3.0"/>
  <p:tag name="KSO_WM_UNIT_INDEX" val="78"/>
  <p:tag name="KSO_WM_UNIT_TYPE" val="i"/>
</p:tagLst>
</file>

<file path=ppt/tags/tag658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x"/>
</p:tagLst>
</file>

<file path=ppt/tags/tag659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f"/>
</p:tagLst>
</file>

<file path=ppt/tags/tag660.xml><?xml version="1.0" encoding="utf-8"?>
<p:tagLst xmlns:p="http://schemas.openxmlformats.org/presentationml/2006/main">
  <p:tag name="KSO_WM_BEAUTIFY_FLAG" val="#wm#"/>
  <p:tag name="KSO_WM_FIGMA_FLAG" val="#fgm#"/>
  <p:tag name="KSO_WM_LAYOUT_CHECK_HASH" val="30c577fb69e5fdf7e2b5b35d57b69baf299d4d48"/>
  <p:tag name="KSO_WM_NEWLAYOUT_ID" val="100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3*a*1"/>
  <p:tag name="KSO_WM_UNIT_INDEX" val="1"/>
  <p:tag name="KSO_WM_UNIT_ISCONTENTSTITLE" val="0"/>
  <p:tag name="KSO_WM_UNIT_ISNUMDGMTITLE" val="0"/>
  <p:tag name="KSO_WM_UNIT_LAYERLEVEL" val="1"/>
  <p:tag name="KSO_WM_UNIT_NOCLEAR" val="0"/>
  <p:tag name="KSO_WM_UNIT_PRESET_TEXT_INDEX" val="-1"/>
  <p:tag name="KSO_WM_UNIT_PRESET_TEXT_LEN" val="0"/>
  <p:tag name="KSO_WM_UNIT_TEXT_TYPE" val="1"/>
  <p:tag name="KSO_WM_UNIT_TYPE" val="a"/>
</p:tagLst>
</file>

<file path=ppt/tags/tag661.xml><?xml version="1.0" encoding="utf-8"?>
<p:tagLst xmlns:p="http://schemas.openxmlformats.org/presentationml/2006/main">
  <p:tag name="KSO_WM_BEAUTIFY_FLAG" val="#wm#"/>
  <p:tag name="KSO_WM_SLIDE_CONTENT_ORIENTATION" val="left"/>
  <p:tag name="KSO_WM_SLIDE_HAS_MASK" val="0"/>
  <p:tag name="KSO_WM_SLIDE_ID" val="custom40498793_3"/>
  <p:tag name="KSO_WM_SLIDE_INDEX" val="3"/>
  <p:tag name="KSO_WM_SLIDE_ITEM_CNT" val="0"/>
  <p:tag name="KSO_WM_SLIDE_LAYOUT" val="a_e"/>
  <p:tag name="KSO_WM_SLIDE_LAYOUT_CNT" val="1_1"/>
  <p:tag name="KSO_WM_SLIDE_TYPE" val="sectionTitl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0e3ab8503af4c08e"/>
  <p:tag name="KSO_WM_TEMPLATE_SUBCATEGORY" val="29"/>
</p:tagLst>
</file>

<file path=ppt/tags/tag662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663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664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66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666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667.xml><?xml version="1.0" encoding="utf-8"?>
<p:tagLst xmlns:p="http://schemas.openxmlformats.org/presentationml/2006/main">
  <p:tag name="KSO_WM_BEAUTIFY_FLAG" val="#wm#"/>
  <p:tag name="KSO_WM_TAG_VERSION" val="3.0"/>
  <p:tag name="KSO_WM_UNIT_INDEX" val="52"/>
  <p:tag name="KSO_WM_UNIT_TYPE" val="i"/>
</p:tagLst>
</file>

<file path=ppt/tags/tag668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669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670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i"/>
</p:tagLst>
</file>

<file path=ppt/tags/tag671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672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673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674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675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676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677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678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679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680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681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682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683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684.xml><?xml version="1.0" encoding="utf-8"?>
<p:tagLst xmlns:p="http://schemas.openxmlformats.org/presentationml/2006/main">
  <p:tag name="KSO_WM_BEAUTIFY_FLAG" val="#wm#"/>
  <p:tag name="KSO_WM_TAG_VERSION" val="3.0"/>
  <p:tag name="KSO_WM_UNIT_INDEX" val="28"/>
  <p:tag name="KSO_WM_UNIT_TYPE" val="i"/>
</p:tagLst>
</file>

<file path=ppt/tags/tag685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x"/>
</p:tagLst>
</file>

<file path=ppt/tags/tag686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687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688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689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690.xml><?xml version="1.0" encoding="utf-8"?>
<p:tagLst xmlns:p="http://schemas.openxmlformats.org/presentationml/2006/main">
  <p:tag name="KSO_WM_BEAUTIFY_FLAG" val="#wm#"/>
  <p:tag name="KSO_WM_TAG_VERSION" val="3.0"/>
  <p:tag name="KSO_WM_UNIT_INDEX" val="34"/>
  <p:tag name="KSO_WM_UNIT_TYPE" val="i"/>
</p:tagLst>
</file>

<file path=ppt/tags/tag691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692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693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694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695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696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697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698.xml><?xml version="1.0" encoding="utf-8"?>
<p:tagLst xmlns:p="http://schemas.openxmlformats.org/presentationml/2006/main">
  <p:tag name="KSO_WM_BEAUTIFY_FLAG" val="#wm#"/>
  <p:tag name="KSO_WM_TAG_VERSION" val="3.0"/>
  <p:tag name="KSO_WM_UNIT_INDEX" val="42"/>
  <p:tag name="KSO_WM_UNIT_TYPE" val="i"/>
</p:tagLst>
</file>

<file path=ppt/tags/tag699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700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701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702.xml><?xml version="1.0" encoding="utf-8"?>
<p:tagLst xmlns:p="http://schemas.openxmlformats.org/presentationml/2006/main">
  <p:tag name="KSO_WM_BEAUTIFY_FLAG" val="#wm#"/>
  <p:tag name="KSO_WM_TAG_VERSION" val="3.0"/>
  <p:tag name="KSO_WM_UNIT_INDEX" val="46"/>
  <p:tag name="KSO_WM_UNIT_TYPE" val="i"/>
</p:tagLst>
</file>

<file path=ppt/tags/tag703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704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705.xml><?xml version="1.0" encoding="utf-8"?>
<p:tagLst xmlns:p="http://schemas.openxmlformats.org/presentationml/2006/main">
  <p:tag name="KSO_WM_BEAUTIFY_FLAG" val="#wm#"/>
  <p:tag name="KSO_WM_TAG_VERSION" val="3.0"/>
  <p:tag name="KSO_WM_UNIT_INDEX" val="48"/>
  <p:tag name="KSO_WM_UNIT_TYPE" val="i"/>
</p:tagLst>
</file>

<file path=ppt/tags/tag706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70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708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709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710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711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i"/>
</p:tagLst>
</file>

<file path=ppt/tags/tag712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713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714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d"/>
</p:tagLst>
</file>

<file path=ppt/tags/tag715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716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717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718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i"/>
</p:tagLst>
</file>

<file path=ppt/tags/tag719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720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i"/>
</p:tagLst>
</file>

<file path=ppt/tags/tag721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722.xml><?xml version="1.0" encoding="utf-8"?>
<p:tagLst xmlns:p="http://schemas.openxmlformats.org/presentationml/2006/main">
  <p:tag name="KSO_WM_BEAUTIFY_FLAG" val="#wm#"/>
  <p:tag name="KSO_WM_TAG_VERSION" val="3.0"/>
  <p:tag name="KSO_WM_UNIT_INDEX" val="19"/>
  <p:tag name="KSO_WM_UNIT_TYPE" val="i"/>
</p:tagLst>
</file>

<file path=ppt/tags/tag723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724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725.xml><?xml version="1.0" encoding="utf-8"?>
<p:tagLst xmlns:p="http://schemas.openxmlformats.org/presentationml/2006/main">
  <p:tag name="KSO_WM_BEAUTIFY_FLAG" val="#wm#"/>
  <p:tag name="KSO_WM_TAG_VERSION" val="3.0"/>
  <p:tag name="KSO_WM_UNIT_INDEX" val="23"/>
  <p:tag name="KSO_WM_UNIT_TYPE" val="i"/>
</p:tagLst>
</file>

<file path=ppt/tags/tag726.xml><?xml version="1.0" encoding="utf-8"?>
<p:tagLst xmlns:p="http://schemas.openxmlformats.org/presentationml/2006/main">
  <p:tag name="KSO_WM_BEAUTIFY_FLAG" val="#wm#"/>
  <p:tag name="KSO_WM_TAG_VERSION" val="3.0"/>
  <p:tag name="KSO_WM_UNIT_INDEX" val="24"/>
  <p:tag name="KSO_WM_UNIT_TYPE" val="i"/>
</p:tagLst>
</file>

<file path=ppt/tags/tag727.xml><?xml version="1.0" encoding="utf-8"?>
<p:tagLst xmlns:p="http://schemas.openxmlformats.org/presentationml/2006/main">
  <p:tag name="KSO_WM_BEAUTIFY_FLAG" val="#wm#"/>
  <p:tag name="KSO_WM_TAG_VERSION" val="3.0"/>
  <p:tag name="KSO_WM_UNIT_INDEX" val="25"/>
  <p:tag name="KSO_WM_UNIT_TYPE" val="i"/>
</p:tagLst>
</file>

<file path=ppt/tags/tag728.xml><?xml version="1.0" encoding="utf-8"?>
<p:tagLst xmlns:p="http://schemas.openxmlformats.org/presentationml/2006/main">
  <p:tag name="KSO_WM_BEAUTIFY_FLAG" val="#wm#"/>
  <p:tag name="KSO_WM_TAG_VERSION" val="3.0"/>
  <p:tag name="KSO_WM_UNIT_INDEX" val="26"/>
  <p:tag name="KSO_WM_UNIT_TYPE" val="i"/>
</p:tagLst>
</file>

<file path=ppt/tags/tag729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730.xml><?xml version="1.0" encoding="utf-8"?>
<p:tagLst xmlns:p="http://schemas.openxmlformats.org/presentationml/2006/main">
  <p:tag name="KSO_WM_BEAUTIFY_FLAG" val="#wm#"/>
  <p:tag name="KSO_WM_TAG_VERSION" val="3.0"/>
  <p:tag name="KSO_WM_UNIT_INDEX" val="29"/>
  <p:tag name="KSO_WM_UNIT_TYPE" val="i"/>
</p:tagLst>
</file>

<file path=ppt/tags/tag731.xml><?xml version="1.0" encoding="utf-8"?>
<p:tagLst xmlns:p="http://schemas.openxmlformats.org/presentationml/2006/main">
  <p:tag name="KSO_WM_BEAUTIFY_FLAG" val="#wm#"/>
  <p:tag name="KSO_WM_TAG_VERSION" val="3.0"/>
  <p:tag name="KSO_WM_UNIT_INDEX" val="30"/>
  <p:tag name="KSO_WM_UNIT_TYPE" val="i"/>
</p:tagLst>
</file>

<file path=ppt/tags/tag732.xml><?xml version="1.0" encoding="utf-8"?>
<p:tagLst xmlns:p="http://schemas.openxmlformats.org/presentationml/2006/main">
  <p:tag name="KSO_WM_BEAUTIFY_FLAG" val="#wm#"/>
  <p:tag name="KSO_WM_TAG_VERSION" val="3.0"/>
  <p:tag name="KSO_WM_UNIT_INDEX" val="31"/>
  <p:tag name="KSO_WM_UNIT_TYPE" val="i"/>
</p:tagLst>
</file>

<file path=ppt/tags/tag733.xml><?xml version="1.0" encoding="utf-8"?>
<p:tagLst xmlns:p="http://schemas.openxmlformats.org/presentationml/2006/main">
  <p:tag name="KSO_WM_BEAUTIFY_FLAG" val="#wm#"/>
  <p:tag name="KSO_WM_TAG_VERSION" val="3.0"/>
  <p:tag name="KSO_WM_UNIT_INDEX" val="32"/>
  <p:tag name="KSO_WM_UNIT_TYPE" val="i"/>
</p:tagLst>
</file>

<file path=ppt/tags/tag734.xml><?xml version="1.0" encoding="utf-8"?>
<p:tagLst xmlns:p="http://schemas.openxmlformats.org/presentationml/2006/main">
  <p:tag name="KSO_WM_BEAUTIFY_FLAG" val="#wm#"/>
  <p:tag name="KSO_WM_TAG_VERSION" val="3.0"/>
  <p:tag name="KSO_WM_UNIT_INDEX" val="33"/>
  <p:tag name="KSO_WM_UNIT_TYPE" val="i"/>
</p:tagLst>
</file>

<file path=ppt/tags/tag73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736.xml><?xml version="1.0" encoding="utf-8"?>
<p:tagLst xmlns:p="http://schemas.openxmlformats.org/presentationml/2006/main">
  <p:tag name="KSO_WM_BEAUTIFY_FLAG" val="#wm#"/>
  <p:tag name="KSO_WM_TAG_VERSION" val="3.0"/>
  <p:tag name="KSO_WM_UNIT_INDEX" val="36"/>
  <p:tag name="KSO_WM_UNIT_TYPE" val="i"/>
</p:tagLst>
</file>

<file path=ppt/tags/tag737.xml><?xml version="1.0" encoding="utf-8"?>
<p:tagLst xmlns:p="http://schemas.openxmlformats.org/presentationml/2006/main">
  <p:tag name="KSO_WM_BEAUTIFY_FLAG" val="#wm#"/>
  <p:tag name="KSO_WM_TAG_VERSION" val="3.0"/>
  <p:tag name="KSO_WM_UNIT_INDEX" val="37"/>
  <p:tag name="KSO_WM_UNIT_TYPE" val="i"/>
</p:tagLst>
</file>

<file path=ppt/tags/tag738.xml><?xml version="1.0" encoding="utf-8"?>
<p:tagLst xmlns:p="http://schemas.openxmlformats.org/presentationml/2006/main">
  <p:tag name="KSO_WM_BEAUTIFY_FLAG" val="#wm#"/>
  <p:tag name="KSO_WM_TAG_VERSION" val="3.0"/>
  <p:tag name="KSO_WM_UNIT_INDEX" val="38"/>
  <p:tag name="KSO_WM_UNIT_TYPE" val="i"/>
</p:tagLst>
</file>

<file path=ppt/tags/tag739.xml><?xml version="1.0" encoding="utf-8"?>
<p:tagLst xmlns:p="http://schemas.openxmlformats.org/presentationml/2006/main">
  <p:tag name="KSO_WM_BEAUTIFY_FLAG" val="#wm#"/>
  <p:tag name="KSO_WM_TAG_VERSION" val="3.0"/>
  <p:tag name="KSO_WM_UNIT_INDEX" val="39"/>
  <p:tag name="KSO_WM_UNIT_TYPE" val="i"/>
</p:tagLst>
</file>

<file path=ppt/tags/tag740.xml><?xml version="1.0" encoding="utf-8"?>
<p:tagLst xmlns:p="http://schemas.openxmlformats.org/presentationml/2006/main">
  <p:tag name="KSO_WM_BEAUTIFY_FLAG" val="#wm#"/>
  <p:tag name="KSO_WM_TAG_VERSION" val="3.0"/>
  <p:tag name="KSO_WM_UNIT_INDEX" val="40"/>
  <p:tag name="KSO_WM_UNIT_TYPE" val="i"/>
</p:tagLst>
</file>

<file path=ppt/tags/tag741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742.xml><?xml version="1.0" encoding="utf-8"?>
<p:tagLst xmlns:p="http://schemas.openxmlformats.org/presentationml/2006/main">
  <p:tag name="KSO_WM_BEAUTIFY_FLAG" val="#wm#"/>
  <p:tag name="KSO_WM_TAG_VERSION" val="3.0"/>
  <p:tag name="KSO_WM_UNIT_INDEX" val="44"/>
  <p:tag name="KSO_WM_UNIT_TYPE" val="i"/>
</p:tagLst>
</file>

<file path=ppt/tags/tag743.xml><?xml version="1.0" encoding="utf-8"?>
<p:tagLst xmlns:p="http://schemas.openxmlformats.org/presentationml/2006/main">
  <p:tag name="KSO_WM_BEAUTIFY_FLAG" val="#wm#"/>
  <p:tag name="KSO_WM_TAG_VERSION" val="3.0"/>
  <p:tag name="KSO_WM_UNIT_INDEX" val="45"/>
  <p:tag name="KSO_WM_UNIT_TYPE" val="i"/>
</p:tagLst>
</file>

<file path=ppt/tags/tag744.xml><?xml version="1.0" encoding="utf-8"?>
<p:tagLst xmlns:p="http://schemas.openxmlformats.org/presentationml/2006/main">
  <p:tag name="KSO_WM_BEAUTIFY_FLAG" val="#wm#"/>
  <p:tag name="KSO_WM_TAG_VERSION" val="3.0"/>
  <p:tag name="KSO_WM_UNIT_INDEX" val="46"/>
  <p:tag name="KSO_WM_UNIT_TYPE" val="i"/>
</p:tagLst>
</file>

<file path=ppt/tags/tag745.xml><?xml version="1.0" encoding="utf-8"?>
<p:tagLst xmlns:p="http://schemas.openxmlformats.org/presentationml/2006/main">
  <p:tag name="KSO_WM_BEAUTIFY_FLAG" val="#wm#"/>
  <p:tag name="KSO_WM_TAG_VERSION" val="3.0"/>
  <p:tag name="KSO_WM_UNIT_INDEX" val="50"/>
  <p:tag name="KSO_WM_UNIT_TYPE" val="i"/>
</p:tagLst>
</file>

<file path=ppt/tags/tag746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d"/>
</p:tagLst>
</file>

<file path=ppt/tags/tag747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748.xml><?xml version="1.0" encoding="utf-8"?>
<p:tagLst xmlns:p="http://schemas.openxmlformats.org/presentationml/2006/main">
  <p:tag name="KSO_WM_BEAUTIFY_FLAG" val="#wm#"/>
  <p:tag name="KSO_WM_TAG_VERSION" val="3.0"/>
  <p:tag name="KSO_WM_UNIT_INDEX" val="52"/>
  <p:tag name="KSO_WM_UNIT_TYPE" val="i"/>
</p:tagLst>
</file>

<file path=ppt/tags/tag749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750.xml><?xml version="1.0" encoding="utf-8"?>
<p:tagLst xmlns:p="http://schemas.openxmlformats.org/presentationml/2006/main">
  <p:tag name="KSO_WM_BEAUTIFY_FLAG" val="#wm#"/>
  <p:tag name="KSO_WM_TAG_VERSION" val="3.0"/>
  <p:tag name="KSO_WM_UNIT_INDEX" val="53"/>
  <p:tag name="KSO_WM_UNIT_TYPE" val="i"/>
</p:tagLst>
</file>

<file path=ppt/tags/tag751.xml><?xml version="1.0" encoding="utf-8"?>
<p:tagLst xmlns:p="http://schemas.openxmlformats.org/presentationml/2006/main">
  <p:tag name="KSO_WM_BEAUTIFY_FLAG" val="#wm#"/>
  <p:tag name="KSO_WM_TAG_VERSION" val="3.0"/>
  <p:tag name="KSO_WM_UNIT_INDEX" val="54"/>
  <p:tag name="KSO_WM_UNIT_TYPE" val="i"/>
</p:tagLst>
</file>

<file path=ppt/tags/tag752.xml><?xml version="1.0" encoding="utf-8"?>
<p:tagLst xmlns:p="http://schemas.openxmlformats.org/presentationml/2006/main">
  <p:tag name="KSO_WM_BEAUTIFY_FLAG" val="#wm#"/>
  <p:tag name="KSO_WM_TAG_VERSION" val="3.0"/>
  <p:tag name="KSO_WM_UNIT_INDEX" val="55"/>
  <p:tag name="KSO_WM_UNIT_TYPE" val="i"/>
</p:tagLst>
</file>

<file path=ppt/tags/tag753.xml><?xml version="1.0" encoding="utf-8"?>
<p:tagLst xmlns:p="http://schemas.openxmlformats.org/presentationml/2006/main">
  <p:tag name="KSO_WM_BEAUTIFY_FLAG" val="#wm#"/>
  <p:tag name="KSO_WM_TAG_VERSION" val="3.0"/>
  <p:tag name="KSO_WM_UNIT_INDEX" val="56"/>
  <p:tag name="KSO_WM_UNIT_TYPE" val="i"/>
</p:tagLst>
</file>

<file path=ppt/tags/tag754.xml><?xml version="1.0" encoding="utf-8"?>
<p:tagLst xmlns:p="http://schemas.openxmlformats.org/presentationml/2006/main">
  <p:tag name="KSO_WM_BEAUTIFY_FLAG" val="#wm#"/>
  <p:tag name="KSO_WM_TAG_VERSION" val="3.0"/>
  <p:tag name="KSO_WM_UNIT_INDEX" val="57"/>
  <p:tag name="KSO_WM_UNIT_TYPE" val="i"/>
</p:tagLst>
</file>

<file path=ppt/tags/tag755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756.xml><?xml version="1.0" encoding="utf-8"?>
<p:tagLst xmlns:p="http://schemas.openxmlformats.org/presentationml/2006/main">
  <p:tag name="KSO_WM_BEAUTIFY_FLAG" val="#wm#"/>
  <p:tag name="KSO_WM_TAG_VERSION" val="3.0"/>
  <p:tag name="KSO_WM_UNIT_INDEX" val="60"/>
  <p:tag name="KSO_WM_UNIT_TYPE" val="i"/>
</p:tagLst>
</file>

<file path=ppt/tags/tag757.xml><?xml version="1.0" encoding="utf-8"?>
<p:tagLst xmlns:p="http://schemas.openxmlformats.org/presentationml/2006/main">
  <p:tag name="KSO_WM_BEAUTIFY_FLAG" val="#wm#"/>
  <p:tag name="KSO_WM_TAG_VERSION" val="3.0"/>
  <p:tag name="KSO_WM_UNIT_INDEX" val="61"/>
  <p:tag name="KSO_WM_UNIT_TYPE" val="i"/>
</p:tagLst>
</file>

<file path=ppt/tags/tag758.xml><?xml version="1.0" encoding="utf-8"?>
<p:tagLst xmlns:p="http://schemas.openxmlformats.org/presentationml/2006/main">
  <p:tag name="KSO_WM_BEAUTIFY_FLAG" val="#wm#"/>
  <p:tag name="KSO_WM_TAG_VERSION" val="3.0"/>
  <p:tag name="KSO_WM_UNIT_INDEX" val="62"/>
  <p:tag name="KSO_WM_UNIT_TYPE" val="i"/>
</p:tagLst>
</file>

<file path=ppt/tags/tag759.xml><?xml version="1.0" encoding="utf-8"?>
<p:tagLst xmlns:p="http://schemas.openxmlformats.org/presentationml/2006/main">
  <p:tag name="KSO_WM_BEAUTIFY_FLAG" val="#wm#"/>
  <p:tag name="KSO_WM_TAG_VERSION" val="3.0"/>
  <p:tag name="KSO_WM_UNIT_INDEX" val="63"/>
  <p:tag name="KSO_WM_UNIT_TYPE" val="i"/>
</p:tagLst>
</file>

<file path=ppt/tags/tag760.xml><?xml version="1.0" encoding="utf-8"?>
<p:tagLst xmlns:p="http://schemas.openxmlformats.org/presentationml/2006/main">
  <p:tag name="KSO_WM_BEAUTIFY_FLAG" val="#wm#"/>
  <p:tag name="KSO_WM_TAG_VERSION" val="3.0"/>
  <p:tag name="KSO_WM_UNIT_INDEX" val="64"/>
  <p:tag name="KSO_WM_UNIT_TYPE" val="i"/>
</p:tagLst>
</file>

<file path=ppt/tags/tag761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762.xml><?xml version="1.0" encoding="utf-8"?>
<p:tagLst xmlns:p="http://schemas.openxmlformats.org/presentationml/2006/main">
  <p:tag name="KSO_WM_BEAUTIFY_FLAG" val="#wm#"/>
  <p:tag name="KSO_WM_TAG_VERSION" val="3.0"/>
  <p:tag name="KSO_WM_UNIT_INDEX" val="67"/>
  <p:tag name="KSO_WM_UNIT_TYPE" val="i"/>
</p:tagLst>
</file>

<file path=ppt/tags/tag763.xml><?xml version="1.0" encoding="utf-8"?>
<p:tagLst xmlns:p="http://schemas.openxmlformats.org/presentationml/2006/main">
  <p:tag name="KSO_WM_BEAUTIFY_FLAG" val="#wm#"/>
  <p:tag name="KSO_WM_TAG_VERSION" val="3.0"/>
  <p:tag name="KSO_WM_UNIT_INDEX" val="68"/>
  <p:tag name="KSO_WM_UNIT_TYPE" val="i"/>
</p:tagLst>
</file>

<file path=ppt/tags/tag764.xml><?xml version="1.0" encoding="utf-8"?>
<p:tagLst xmlns:p="http://schemas.openxmlformats.org/presentationml/2006/main">
  <p:tag name="KSO_WM_BEAUTIFY_FLAG" val="#wm#"/>
  <p:tag name="KSO_WM_TAG_VERSION" val="3.0"/>
  <p:tag name="KSO_WM_UNIT_INDEX" val="69"/>
  <p:tag name="KSO_WM_UNIT_TYPE" val="i"/>
</p:tagLst>
</file>

<file path=ppt/tags/tag765.xml><?xml version="1.0" encoding="utf-8"?>
<p:tagLst xmlns:p="http://schemas.openxmlformats.org/presentationml/2006/main">
  <p:tag name="KSO_WM_BEAUTIFY_FLAG" val="#wm#"/>
  <p:tag name="KSO_WM_TAG_VERSION" val="3.0"/>
  <p:tag name="KSO_WM_UNIT_INDEX" val="70"/>
  <p:tag name="KSO_WM_UNIT_TYPE" val="i"/>
</p:tagLst>
</file>

<file path=ppt/tags/tag766.xml><?xml version="1.0" encoding="utf-8"?>
<p:tagLst xmlns:p="http://schemas.openxmlformats.org/presentationml/2006/main">
  <p:tag name="KSO_WM_BEAUTIFY_FLAG" val="#wm#"/>
  <p:tag name="KSO_WM_TAG_VERSION" val="3.0"/>
  <p:tag name="KSO_WM_UNIT_INDEX" val="71"/>
  <p:tag name="KSO_WM_UNIT_TYPE" val="i"/>
</p:tagLst>
</file>

<file path=ppt/tags/tag767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768.xml><?xml version="1.0" encoding="utf-8"?>
<p:tagLst xmlns:p="http://schemas.openxmlformats.org/presentationml/2006/main">
  <p:tag name="KSO_WM_BEAUTIFY_FLAG" val="#wm#"/>
  <p:tag name="KSO_WM_TAG_VERSION" val="3.0"/>
  <p:tag name="KSO_WM_UNIT_INDEX" val="74"/>
  <p:tag name="KSO_WM_UNIT_TYPE" val="i"/>
</p:tagLst>
</file>

<file path=ppt/tags/tag769.xml><?xml version="1.0" encoding="utf-8"?>
<p:tagLst xmlns:p="http://schemas.openxmlformats.org/presentationml/2006/main">
  <p:tag name="KSO_WM_BEAUTIFY_FLAG" val="#wm#"/>
  <p:tag name="KSO_WM_TAG_VERSION" val="3.0"/>
  <p:tag name="KSO_WM_UNIT_INDEX" val="75"/>
  <p:tag name="KSO_WM_UNIT_TYPE" val="i"/>
</p:tagLst>
</file>

<file path=ppt/tags/tag770.xml><?xml version="1.0" encoding="utf-8"?>
<p:tagLst xmlns:p="http://schemas.openxmlformats.org/presentationml/2006/main">
  <p:tag name="KSO_WM_BEAUTIFY_FLAG" val="#wm#"/>
  <p:tag name="KSO_WM_TAG_VERSION" val="3.0"/>
  <p:tag name="KSO_WM_UNIT_INDEX" val="76"/>
  <p:tag name="KSO_WM_UNIT_TYPE" val="i"/>
</p:tagLst>
</file>

<file path=ppt/tags/tag771.xml><?xml version="1.0" encoding="utf-8"?>
<p:tagLst xmlns:p="http://schemas.openxmlformats.org/presentationml/2006/main">
  <p:tag name="KSO_WM_BEAUTIFY_FLAG" val="#wm#"/>
  <p:tag name="KSO_WM_TAG_VERSION" val="3.0"/>
  <p:tag name="KSO_WM_UNIT_INDEX" val="77"/>
  <p:tag name="KSO_WM_UNIT_TYPE" val="i"/>
</p:tagLst>
</file>

<file path=ppt/tags/tag772.xml><?xml version="1.0" encoding="utf-8"?>
<p:tagLst xmlns:p="http://schemas.openxmlformats.org/presentationml/2006/main">
  <p:tag name="KSO_WM_BEAUTIFY_FLAG" val="#wm#"/>
  <p:tag name="KSO_WM_TAG_VERSION" val="3.0"/>
  <p:tag name="KSO_WM_UNIT_INDEX" val="78"/>
  <p:tag name="KSO_WM_UNIT_TYPE" val="i"/>
</p:tagLst>
</file>

<file path=ppt/tags/tag773.xml><?xml version="1.0" encoding="utf-8"?>
<p:tagLst xmlns:p="http://schemas.openxmlformats.org/presentationml/2006/main">
  <p:tag name="KSO_WM_BEAUTIFY_FLAG" val="#wm#"/>
  <p:tag name="KSO_WM_TAG_VERSION" val="3.0"/>
  <p:tag name="KSO_WM_UNIT_INDEX" val="13"/>
  <p:tag name="KSO_WM_UNIT_TYPE" val="f"/>
</p:tagLst>
</file>

<file path=ppt/tags/tag774.xml><?xml version="1.0" encoding="utf-8"?>
<p:tagLst xmlns:p="http://schemas.openxmlformats.org/presentationml/2006/main">
  <p:tag name="KSO_WM_BEAUTIFY_FLAG" val="#wm#"/>
  <p:tag name="KSO_WM_TAG_VERSION" val="3.0"/>
  <p:tag name="KSO_WM_UNIT_INDEX" val="81"/>
  <p:tag name="KSO_WM_UNIT_TYPE" val="i"/>
</p:tagLst>
</file>

<file path=ppt/tags/tag775.xml><?xml version="1.0" encoding="utf-8"?>
<p:tagLst xmlns:p="http://schemas.openxmlformats.org/presentationml/2006/main">
  <p:tag name="KSO_WM_BEAUTIFY_FLAG" val="#wm#"/>
  <p:tag name="KSO_WM_TAG_VERSION" val="3.0"/>
  <p:tag name="KSO_WM_UNIT_INDEX" val="82"/>
  <p:tag name="KSO_WM_UNIT_TYPE" val="i"/>
</p:tagLst>
</file>

<file path=ppt/tags/tag776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f"/>
</p:tagLst>
</file>

<file path=ppt/tags/tag777.xml><?xml version="1.0" encoding="utf-8"?>
<p:tagLst xmlns:p="http://schemas.openxmlformats.org/presentationml/2006/main">
  <p:tag name="KSO_WM_BEAUTIFY_FLAG" val="#wm#"/>
  <p:tag name="KSO_WM_TAG_VERSION" val="3.0"/>
  <p:tag name="KSO_WM_UNIT_INDEX" val="86"/>
  <p:tag name="KSO_WM_UNIT_TYPE" val="i"/>
</p:tagLst>
</file>

<file path=ppt/tags/tag778.xml><?xml version="1.0" encoding="utf-8"?>
<p:tagLst xmlns:p="http://schemas.openxmlformats.org/presentationml/2006/main">
  <p:tag name="KSO_WM_BEAUTIFY_FLAG" val="#wm#"/>
  <p:tag name="KSO_WM_TAG_VERSION" val="3.0"/>
  <p:tag name="KSO_WM_UNIT_INDEX" val="15"/>
  <p:tag name="KSO_WM_UNIT_TYPE" val="f"/>
</p:tagLst>
</file>

<file path=ppt/tags/tag779.xml><?xml version="1.0" encoding="utf-8"?>
<p:tagLst xmlns:p="http://schemas.openxmlformats.org/presentationml/2006/main">
  <p:tag name="KSO_WM_BEAUTIFY_FLAG" val="#wm#"/>
  <p:tag name="KSO_WM_TAG_VERSION" val="3.0"/>
  <p:tag name="KSO_WM_UNIT_INDEX" val="88"/>
  <p:tag name="KSO_WM_UNIT_TYPE" val="i"/>
</p:tagLst>
</file>

<file path=ppt/tags/tag780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f"/>
</p:tagLst>
</file>

<file path=ppt/tags/tag781.xml><?xml version="1.0" encoding="utf-8"?>
<p:tagLst xmlns:p="http://schemas.openxmlformats.org/presentationml/2006/main">
  <p:tag name="KSO_WM_BEAUTIFY_FLAG" val="#wm#"/>
  <p:tag name="KSO_WM_TAG_VERSION" val="3.0"/>
  <p:tag name="KSO_WM_UNIT_INDEX" val="90"/>
  <p:tag name="KSO_WM_UNIT_TYPE" val="i"/>
</p:tagLst>
</file>

<file path=ppt/tags/tag782.xml><?xml version="1.0" encoding="utf-8"?>
<p:tagLst xmlns:p="http://schemas.openxmlformats.org/presentationml/2006/main">
  <p:tag name="KSO_WM_BEAUTIFY_FLAG" val="#wm#"/>
  <p:tag name="KSO_WM_TAG_VERSION" val="3.0"/>
  <p:tag name="KSO_WM_UNIT_INDEX" val="17"/>
  <p:tag name="KSO_WM_UNIT_TYPE" val="f"/>
</p:tagLst>
</file>

<file path=ppt/tags/tag783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784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785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786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x"/>
</p:tagLst>
</file>

<file path=ppt/tags/tag78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788.xml><?xml version="1.0" encoding="utf-8"?>
<p:tagLst xmlns:p="http://schemas.openxmlformats.org/presentationml/2006/main">
  <p:tag name="KSO_WM_BEAUTIFY_FLAG" val="#wm#"/>
  <p:tag name="KSO_WM_TAG_VERSION" val="3.0"/>
  <p:tag name="KSO_WM_UNIT_INDEX" val="20"/>
  <p:tag name="KSO_WM_UNIT_TYPE" val="i"/>
</p:tagLst>
</file>

<file path=ppt/tags/tag789.xml><?xml version="1.0" encoding="utf-8"?>
<p:tagLst xmlns:p="http://schemas.openxmlformats.org/presentationml/2006/main">
  <p:tag name="KSO_WM_BEAUTIFY_FLAG" val="#wm#"/>
  <p:tag name="KSO_WM_TAG_VERSION" val="3.0"/>
  <p:tag name="KSO_WM_UNIT_INDEX" val="22"/>
  <p:tag name="KSO_WM_UNIT_TYPE" val="i"/>
</p:tagLst>
</file>

<file path=ppt/tags/tag790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x"/>
</p:tagLst>
</file>

<file path=ppt/tags/tag791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792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793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794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795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796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797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798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799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800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801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802.xml><?xml version="1.0" encoding="utf-8"?>
<p:tagLst xmlns:p="http://schemas.openxmlformats.org/presentationml/2006/main">
  <p:tag name="KSO_WM_BEAUTIFY_FLAG" val="#wm#"/>
  <p:tag name="KSO_WM_TAG_VERSION" val="3.0"/>
  <p:tag name="KSO_WM_UNIT_INDEX" val="18"/>
  <p:tag name="KSO_WM_UNIT_TYPE" val="i"/>
</p:tagLst>
</file>

<file path=ppt/tags/tag803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804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b"/>
</p:tagLst>
</file>

<file path=ppt/tags/tag805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i"/>
</p:tagLst>
</file>

<file path=ppt/tags/tag806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i"/>
</p:tagLst>
</file>

<file path=ppt/tags/tag807.xml><?xml version="1.0" encoding="utf-8"?>
<p:tagLst xmlns:p="http://schemas.openxmlformats.org/presentationml/2006/main">
  <p:tag name="KSO_WM_BEAUTIFY_FLAG" val="#wm#"/>
  <p:tag name="KSO_WM_TAG_VERSION" val="3.0"/>
  <p:tag name="KSO_WM_UNIT_INDEX" val="1"/>
  <p:tag name="KSO_WM_UNIT_TYPE" val="f"/>
</p:tagLst>
</file>

<file path=ppt/tags/tag808.xml><?xml version="1.0" encoding="utf-8"?>
<p:tagLst xmlns:p="http://schemas.openxmlformats.org/presentationml/2006/main">
  <p:tag name="KSO_WM_BEAUTIFY_FLAG" val="#wm#"/>
  <p:tag name="KSO_WM_TAG_VERSION" val="3.0"/>
  <p:tag name="KSO_WM_UNIT_INDEX" val="2"/>
  <p:tag name="KSO_WM_UNIT_TYPE" val="f"/>
</p:tagLst>
</file>

<file path=ppt/tags/tag809.xml><?xml version="1.0" encoding="utf-8"?>
<p:tagLst xmlns:p="http://schemas.openxmlformats.org/presentationml/2006/main">
  <p:tag name="KSO_WM_BEAUTIFY_FLAG" val="#wm#"/>
  <p:tag name="KSO_WM_TAG_VERSION" val="3.0"/>
  <p:tag name="KSO_WM_UNIT_INDEX" val="3"/>
  <p:tag name="KSO_WM_UNIT_TYPE" val="f"/>
</p:tagLst>
</file>

<file path=ppt/tags/tag810.xml><?xml version="1.0" encoding="utf-8"?>
<p:tagLst xmlns:p="http://schemas.openxmlformats.org/presentationml/2006/main">
  <p:tag name="KSO_WM_BEAUTIFY_FLAG" val="#wm#"/>
  <p:tag name="KSO_WM_TAG_VERSION" val="3.0"/>
  <p:tag name="KSO_WM_UNIT_INDEX" val="4"/>
  <p:tag name="KSO_WM_UNIT_TYPE" val="f"/>
</p:tagLst>
</file>

<file path=ppt/tags/tag811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i"/>
</p:tagLst>
</file>

<file path=ppt/tags/tag812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i"/>
</p:tagLst>
</file>

<file path=ppt/tags/tag813.xml><?xml version="1.0" encoding="utf-8"?>
<p:tagLst xmlns:p="http://schemas.openxmlformats.org/presentationml/2006/main">
  <p:tag name="KSO_WM_BEAUTIFY_FLAG" val="#wm#"/>
  <p:tag name="KSO_WM_TAG_VERSION" val="3.0"/>
  <p:tag name="KSO_WM_UNIT_INDEX" val="5"/>
  <p:tag name="KSO_WM_UNIT_TYPE" val="f"/>
</p:tagLst>
</file>

<file path=ppt/tags/tag814.xml><?xml version="1.0" encoding="utf-8"?>
<p:tagLst xmlns:p="http://schemas.openxmlformats.org/presentationml/2006/main">
  <p:tag name="KSO_WM_BEAUTIFY_FLAG" val="#wm#"/>
  <p:tag name="KSO_WM_TAG_VERSION" val="3.0"/>
  <p:tag name="KSO_WM_UNIT_INDEX" val="6"/>
  <p:tag name="KSO_WM_UNIT_TYPE" val="f"/>
</p:tagLst>
</file>

<file path=ppt/tags/tag815.xml><?xml version="1.0" encoding="utf-8"?>
<p:tagLst xmlns:p="http://schemas.openxmlformats.org/presentationml/2006/main">
  <p:tag name="KSO_WM_BEAUTIFY_FLAG" val="#wm#"/>
  <p:tag name="KSO_WM_TAG_VERSION" val="3.0"/>
  <p:tag name="KSO_WM_UNIT_INDEX" val="7"/>
  <p:tag name="KSO_WM_UNIT_TYPE" val="f"/>
</p:tagLst>
</file>

<file path=ppt/tags/tag816.xml><?xml version="1.0" encoding="utf-8"?>
<p:tagLst xmlns:p="http://schemas.openxmlformats.org/presentationml/2006/main">
  <p:tag name="KSO_WM_BEAUTIFY_FLAG" val="#wm#"/>
  <p:tag name="KSO_WM_TAG_VERSION" val="3.0"/>
  <p:tag name="KSO_WM_UNIT_INDEX" val="8"/>
  <p:tag name="KSO_WM_UNIT_TYPE" val="f"/>
</p:tagLst>
</file>

<file path=ppt/tags/tag817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i"/>
</p:tagLst>
</file>

<file path=ppt/tags/tag818.xml><?xml version="1.0" encoding="utf-8"?>
<p:tagLst xmlns:p="http://schemas.openxmlformats.org/presentationml/2006/main">
  <p:tag name="KSO_WM_BEAUTIFY_FLAG" val="#wm#"/>
  <p:tag name="KSO_WM_TAG_VERSION" val="3.0"/>
  <p:tag name="KSO_WM_UNIT_INDEX" val="14"/>
  <p:tag name="KSO_WM_UNIT_TYPE" val="i"/>
</p:tagLst>
</file>

<file path=ppt/tags/tag819.xml><?xml version="1.0" encoding="utf-8"?>
<p:tagLst xmlns:p="http://schemas.openxmlformats.org/presentationml/2006/main">
  <p:tag name="KSO_WM_BEAUTIFY_FLAG" val="#wm#"/>
  <p:tag name="KSO_WM_TAG_VERSION" val="3.0"/>
  <p:tag name="KSO_WM_UNIT_INDEX" val="9"/>
  <p:tag name="KSO_WM_UNIT_TYPE" val="f"/>
</p:tagLst>
</file>

<file path=ppt/tags/tag820.xml><?xml version="1.0" encoding="utf-8"?>
<p:tagLst xmlns:p="http://schemas.openxmlformats.org/presentationml/2006/main">
  <p:tag name="KSO_WM_BEAUTIFY_FLAG" val="#wm#"/>
  <p:tag name="KSO_WM_TAG_VERSION" val="3.0"/>
  <p:tag name="KSO_WM_UNIT_INDEX" val="10"/>
  <p:tag name="KSO_WM_UNIT_TYPE" val="f"/>
</p:tagLst>
</file>

<file path=ppt/tags/tag821.xml><?xml version="1.0" encoding="utf-8"?>
<p:tagLst xmlns:p="http://schemas.openxmlformats.org/presentationml/2006/main">
  <p:tag name="KSO_WM_BEAUTIFY_FLAG" val="#wm#"/>
  <p:tag name="KSO_WM_TAG_VERSION" val="3.0"/>
  <p:tag name="KSO_WM_UNIT_INDEX" val="11"/>
  <p:tag name="KSO_WM_UNIT_TYPE" val="f"/>
</p:tagLst>
</file>

<file path=ppt/tags/tag822.xml><?xml version="1.0" encoding="utf-8"?>
<p:tagLst xmlns:p="http://schemas.openxmlformats.org/presentationml/2006/main">
  <p:tag name="KSO_WM_BEAUTIFY_FLAG" val="#wm#"/>
  <p:tag name="KSO_WM_TAG_VERSION" val="3.0"/>
  <p:tag name="KSO_WM_UNIT_INDEX" val="16"/>
  <p:tag name="KSO_WM_UNIT_TYPE" val="i"/>
</p:tagLst>
</file>

<file path=ppt/tags/tag823.xml><?xml version="1.0" encoding="utf-8"?>
<p:tagLst xmlns:p="http://schemas.openxmlformats.org/presentationml/2006/main">
  <p:tag name="KSO_WM_BEAUTIFY_FLAG" val="#wm#"/>
  <p:tag name="KSO_WM_TAG_VERSION" val="3.0"/>
  <p:tag name="KSO_WM_UNIT_INDEX" val="12"/>
  <p:tag name="KSO_WM_UNIT_TYPE" val="f"/>
</p:tagLst>
</file>

<file path=ppt/tags/tag824.xml><?xml version="1.0" encoding="utf-8"?>
<p:tagLst xmlns:p="http://schemas.openxmlformats.org/presentationml/2006/main">
  <p:tag name="KSO_WM_BEAUTIFY_FLAG" val="#wm#"/>
  <p:tag name="KSO_WM_FIGMA_FLAG" val="#fgm#"/>
  <p:tag name="KSO_WM_LAYOUT_CHECK_HASH" val="49860aea70ec0b05f1eb66ee85936f17922b42fa"/>
  <p:tag name="KSO_WM_NEWLAYOUT_ID" val="107"/>
  <p:tag name="KSO_WM_TAG_VERSION" val="3.0"/>
  <p:tag name="KSO_WM_TEMPLATE_CATEGORY" val="custom"/>
  <p:tag name="KSO_WM_TEMPLATE_INDEX" val="40498793"/>
  <p:tag name="KSO_WM_UNIT_COMPATIBLE" val="0"/>
  <p:tag name="KSO_WM_UNIT_DIAGRAM_ISNUMVISUAL" val="0"/>
  <p:tag name="KSO_WM_UNIT_DIAGRAM_ISREFERUNIT" val="0"/>
  <p:tag name="KSO_WM_UNIT_HIGHLIGHT" val="0"/>
  <p:tag name="KSO_WM_UNIT_ID" val="custom40498793_5*a*1"/>
  <p:tag name="KSO_WM_UNIT_INDEX" val="1"/>
  <p:tag name="KSO_WM_UNIT_ISCONTENTSTITLE" val="0"/>
  <p:tag name="KSO_WM_UNIT_ISNUMDGMTITLE" val="0"/>
  <p:tag name="KSO_WM_UNIT_LAYERLEVEL" val="1"/>
  <p:tag name="KSO_WM_UNIT_NOCLEAR" val="1"/>
  <p:tag name="KSO_WM_UNIT_PRESET_TEXT" val="谢谢观看"/>
  <p:tag name="KSO_WM_UNIT_TEXT_TYPE" val="1"/>
  <p:tag name="KSO_WM_UNIT_TYPE" val="a"/>
</p:tagLst>
</file>

<file path=ppt/tags/tag825.xml><?xml version="1.0" encoding="utf-8"?>
<p:tagLst xmlns:p="http://schemas.openxmlformats.org/presentationml/2006/main">
  <p:tag name="KSO_WM_BEAUTIFY_FLAG" val="#wm#"/>
  <p:tag name="KSO_WM_SLIDE_CONTENT_ORIENTATION" val="center"/>
  <p:tag name="KSO_WM_SLIDE_HAS_MASK" val="0"/>
  <p:tag name="KSO_WM_SLIDE_ID" val="custom40498793_5"/>
  <p:tag name="KSO_WM_SLIDE_INDEX" val="5"/>
  <p:tag name="KSO_WM_SLIDE_ITEM_CNT" val="0"/>
  <p:tag name="KSO_WM_SLIDE_LAYOUT" val="a_b"/>
  <p:tag name="KSO_WM_SLIDE_LAYOUT_CNT" val="1_1"/>
  <p:tag name="KSO_WM_SLIDE_TYPE" val="endPage"/>
  <p:tag name="KSO_WM_TAG_VERSION" val="3.0"/>
  <p:tag name="KSO_WM_TEMPLATE_CATEGORY" val="custom"/>
  <p:tag name="KSO_WM_TEMPLATE_COLOR_TYPE" val="0"/>
  <p:tag name="KSO_WM_TEMPLATE_INDEX" val="40498793"/>
  <p:tag name="KSO_WM_TEMPLATE_MASTER_TYPE" val="0"/>
  <p:tag name="KSO_WM_TEMPLATE_SLIDE_ID" val="slide_47de9d0eaa58c516"/>
  <p:tag name="KSO_WM_TEMPLATE_SUBCATEGORY" val="29"/>
</p:tagLst>
</file>

<file path=ppt/tags/tag826.xml><?xml version="1.0" encoding="utf-8"?>
<p:tagLst xmlns:p="http://schemas.openxmlformats.org/presentationml/2006/main">
  <p:tag name="AS_NET" val="4.0.30319.42000"/>
  <p:tag name="AS_OS" val="Microsoft Windows NT 6.2.9200.0"/>
  <p:tag name="AS_RELEASE_DATE" val="2025.11.14"/>
  <p:tag name="AS_TITLE" val="Aspose.Slides for .NET 4.6.2"/>
  <p:tag name="AS_VERSION" val="25.11"/>
  <p:tag name="COMMONDATA" val="eyJoZGlkIjoiYjI1NTg0NTA5YzViNDM1MzJhNTk4ZTNiNTBjNDQwZmMifQ=="/>
</p:tagLst>
</file>

<file path=ppt/theme/theme1.xml><?xml version="1.0" encoding="utf-8"?>
<a:theme xmlns:a="http://schemas.openxmlformats.org/drawingml/2006/main" name="党课">
  <a:themeElements>
    <a:clrScheme name="自定义 604">
      <a:dk1>
        <a:srgbClr val="000000"/>
      </a:dk1>
      <a:lt1>
        <a:srgbClr val="FFFFFF"/>
      </a:lt1>
      <a:dk2>
        <a:srgbClr val="480A05"/>
      </a:dk2>
      <a:lt2>
        <a:srgbClr val="FEEDEC"/>
      </a:lt2>
      <a:accent1>
        <a:srgbClr val="BC0300"/>
      </a:accent1>
      <a:accent2>
        <a:srgbClr val="FFC000"/>
      </a:accent2>
      <a:accent3>
        <a:srgbClr val="F78B00"/>
      </a:accent3>
      <a:accent4>
        <a:srgbClr val="E77136"/>
      </a:accent4>
      <a:accent5>
        <a:srgbClr val="E78036"/>
      </a:accent5>
      <a:accent6>
        <a:srgbClr val="E78E36"/>
      </a:accent6>
      <a:hlink>
        <a:srgbClr val="A8180B"/>
      </a:hlink>
      <a:folHlink>
        <a:srgbClr val="724940"/>
      </a:folHlink>
    </a:clrScheme>
    <a:fontScheme name="自定义 27">
      <a:majorFont>
        <a:latin typeface="Arial"/>
        <a:ea typeface="汉仪大宋简"/>
        <a:cs typeface="Arial"/>
      </a:majorFont>
      <a:minorFont>
        <a:latin typeface="Arial"/>
        <a:ea typeface="微软雅黑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3805</Words>
  <Application>WPS 演示</Application>
  <PresentationFormat/>
  <Paragraphs>523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0" baseType="lpstr">
      <vt:lpstr>Arial</vt:lpstr>
      <vt:lpstr>宋体</vt:lpstr>
      <vt:lpstr>Wingdings</vt:lpstr>
      <vt:lpstr>微软雅黑</vt:lpstr>
      <vt:lpstr>Times New Roman</vt:lpstr>
      <vt:lpstr>黑体</vt:lpstr>
      <vt:lpstr>汉仪大宋简</vt:lpstr>
      <vt:lpstr>方正书宋_GBK</vt:lpstr>
      <vt:lpstr>宋体</vt:lpstr>
      <vt:lpstr>Arial Unicode MS</vt:lpstr>
      <vt:lpstr>等线</vt:lpstr>
      <vt:lpstr>C059</vt:lpstr>
      <vt:lpstr>Calibri</vt:lpstr>
      <vt:lpstr>DejaVu Sans</vt:lpstr>
      <vt:lpstr>汉仪大宋简</vt:lpstr>
      <vt:lpstr>Symbola</vt:lpstr>
      <vt:lpstr>党课</vt:lpstr>
      <vt:lpstr>月满更须风清,行稳方能致远  主讲人：A书记</vt:lpstr>
      <vt:lpstr>前  言 </vt:lpstr>
      <vt:lpstr>PowerPoint 演示文稿</vt:lpstr>
      <vt:lpstr>一、月圆思戒尺</vt:lpstr>
      <vt:lpstr>PowerPoint 演示文稿</vt:lpstr>
      <vt:lpstr>PowerPoint 演示文稿</vt:lpstr>
      <vt:lpstr>PowerPoint 演示文稿</vt:lpstr>
      <vt:lpstr>二、烟火辨暗礁</vt:lpstr>
      <vt:lpstr>PowerPoint 演示文稿</vt:lpstr>
      <vt:lpstr>PowerPoint 演示文稿</vt:lpstr>
      <vt:lpstr>PowerPoint 演示文稿</vt:lpstr>
      <vt:lpstr>PowerPoint 演示文稿</vt:lpstr>
      <vt:lpstr>三、独处守本心</vt:lpstr>
      <vt:lpstr>PowerPoint 演示文稿</vt:lpstr>
      <vt:lpstr>PowerPoint 演示文稿</vt:lpstr>
      <vt:lpstr>PowerPoint 演示文稿</vt:lpstr>
      <vt:lpstr>PowerPoint 演示文稿</vt:lpstr>
      <vt:lpstr>四、责任见真章</vt:lpstr>
      <vt:lpstr>PowerPoint 演示文稿</vt:lpstr>
      <vt:lpstr>PowerPoint 演示文稿</vt:lpstr>
      <vt:lpstr>PowerPoint 演示文稿</vt:lpstr>
      <vt:lpstr>PowerPoint 演示文稿</vt:lpstr>
      <vt:lpstr>感谢聆听，敬请指正！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月满更须风清 行稳方能致远</dc:title>
  <dc:creator>原文出处：吕同志爱写作网（www.xie77.com），联系管理QQ 1324263661或2538166645，微信xiexieppt，海量热门优质材料和PPT课件</dc:creator>
  <cp:lastModifiedBy>admin</cp:lastModifiedBy>
  <cp:revision>5</cp:revision>
  <cp:lastPrinted>2026-09-14T01:48:17Z</cp:lastPrinted>
  <dcterms:created xsi:type="dcterms:W3CDTF">2026-09-14T01:48:17Z</dcterms:created>
  <dcterms:modified xsi:type="dcterms:W3CDTF">2026-09-14T01:48:17Z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CA3D74EE53654D28845848C1C400D24B_12</vt:lpwstr>
  </property>
  <property fmtid="{D5CDD505-2E9C-101B-9397-08002B2CF9AE}" pid="3" name="KSOProductBuildVer">
    <vt:lpwstr>2052-12.8.2.19313</vt:lpwstr>
  </property>
</Properties>
</file>