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1.svg" ContentType="image/svg+xml"/>
  <Override PartName="/ppt/media/image103.svg" ContentType="image/svg+xml"/>
  <Override PartName="/ppt/media/image105.svg" ContentType="image/svg+xml"/>
  <Override PartName="/ppt/media/image107.svg" ContentType="image/svg+xml"/>
  <Override PartName="/ppt/media/image109.svg" ContentType="image/svg+xml"/>
  <Override PartName="/ppt/media/image11.svg" ContentType="image/svg+xml"/>
  <Override PartName="/ppt/media/image111.svg" ContentType="image/svg+xml"/>
  <Override PartName="/ppt/media/image113.svg" ContentType="image/svg+xml"/>
  <Override PartName="/ppt/media/image115.svg" ContentType="image/svg+xml"/>
  <Override PartName="/ppt/media/image117.svg" ContentType="image/svg+xml"/>
  <Override PartName="/ppt/media/image119.svg" ContentType="image/svg+xml"/>
  <Override PartName="/ppt/media/image121.svg" ContentType="image/svg+xml"/>
  <Override PartName="/ppt/media/image123.svg" ContentType="image/svg+xml"/>
  <Override PartName="/ppt/media/image125.svg" ContentType="image/svg+xml"/>
  <Override PartName="/ppt/media/image127.svg" ContentType="image/svg+xml"/>
  <Override PartName="/ppt/media/image129.svg" ContentType="image/svg+xml"/>
  <Override PartName="/ppt/media/image13.svg" ContentType="image/svg+xml"/>
  <Override PartName="/ppt/media/image131.svg" ContentType="image/svg+xml"/>
  <Override PartName="/ppt/media/image13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0.svg" ContentType="image/svg+xml"/>
  <Override PartName="/ppt/media/image82.svg" ContentType="image/svg+xml"/>
  <Override PartName="/ppt/media/image84.svg" ContentType="image/svg+xml"/>
  <Override PartName="/ppt/media/image86.svg" ContentType="image/svg+xml"/>
  <Override PartName="/ppt/media/image88.svg" ContentType="image/svg+xml"/>
  <Override PartName="/ppt/media/image9.svg" ContentType="image/svg+xml"/>
  <Override PartName="/ppt/media/image90.svg" ContentType="image/svg+xml"/>
  <Override PartName="/ppt/media/image92.svg" ContentType="image/svg+xml"/>
  <Override PartName="/ppt/media/image95.svg" ContentType="image/svg+xml"/>
  <Override PartName="/ppt/media/image97.svg" ContentType="image/svg+xml"/>
  <Override PartName="/ppt/media/image9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6.xml"/><Relationship Id="rId21" Type="http://schemas.openxmlformats.org/officeDocument/2006/relationships/tags" Target="../tags/tag25.xml"/><Relationship Id="rId20" Type="http://schemas.openxmlformats.org/officeDocument/2006/relationships/tags" Target="../tags/tag24.xml"/><Relationship Id="rId2" Type="http://schemas.openxmlformats.org/officeDocument/2006/relationships/tags" Target="../tags/tag6.xml"/><Relationship Id="rId19" Type="http://schemas.openxmlformats.org/officeDocument/2006/relationships/tags" Target="../tags/tag23.xml"/><Relationship Id="rId18" Type="http://schemas.openxmlformats.org/officeDocument/2006/relationships/tags" Target="../tags/tag22.xml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32.xml"/><Relationship Id="rId7" Type="http://schemas.openxmlformats.org/officeDocument/2006/relationships/image" Target="../media/image5.svg"/><Relationship Id="rId6" Type="http://schemas.openxmlformats.org/officeDocument/2006/relationships/image" Target="../media/image4.png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9" Type="http://schemas.openxmlformats.org/officeDocument/2006/relationships/slideLayout" Target="../slideLayouts/slideLayout7.xml"/><Relationship Id="rId58" Type="http://schemas.openxmlformats.org/officeDocument/2006/relationships/tags" Target="../tags/tag90.xml"/><Relationship Id="rId57" Type="http://schemas.openxmlformats.org/officeDocument/2006/relationships/tags" Target="../tags/tag89.xml"/><Relationship Id="rId56" Type="http://schemas.openxmlformats.org/officeDocument/2006/relationships/tags" Target="../tags/tag88.xml"/><Relationship Id="rId55" Type="http://schemas.openxmlformats.org/officeDocument/2006/relationships/tags" Target="../tags/tag87.xml"/><Relationship Id="rId54" Type="http://schemas.openxmlformats.org/officeDocument/2006/relationships/tags" Target="../tags/tag86.xml"/><Relationship Id="rId53" Type="http://schemas.openxmlformats.org/officeDocument/2006/relationships/tags" Target="../tags/tag85.xml"/><Relationship Id="rId52" Type="http://schemas.openxmlformats.org/officeDocument/2006/relationships/tags" Target="../tags/tag84.xml"/><Relationship Id="rId51" Type="http://schemas.openxmlformats.org/officeDocument/2006/relationships/tags" Target="../tags/tag83.xml"/><Relationship Id="rId50" Type="http://schemas.openxmlformats.org/officeDocument/2006/relationships/tags" Target="../tags/tag82.xml"/><Relationship Id="rId5" Type="http://schemas.openxmlformats.org/officeDocument/2006/relationships/tags" Target="../tags/tag37.xml"/><Relationship Id="rId49" Type="http://schemas.openxmlformats.org/officeDocument/2006/relationships/tags" Target="../tags/tag81.xml"/><Relationship Id="rId48" Type="http://schemas.openxmlformats.org/officeDocument/2006/relationships/tags" Target="../tags/tag80.xml"/><Relationship Id="rId47" Type="http://schemas.openxmlformats.org/officeDocument/2006/relationships/tags" Target="../tags/tag79.xml"/><Relationship Id="rId46" Type="http://schemas.openxmlformats.org/officeDocument/2006/relationships/tags" Target="../tags/tag78.xml"/><Relationship Id="rId45" Type="http://schemas.openxmlformats.org/officeDocument/2006/relationships/tags" Target="../tags/tag77.xml"/><Relationship Id="rId44" Type="http://schemas.openxmlformats.org/officeDocument/2006/relationships/tags" Target="../tags/tag76.xml"/><Relationship Id="rId43" Type="http://schemas.openxmlformats.org/officeDocument/2006/relationships/tags" Target="../tags/tag75.xml"/><Relationship Id="rId42" Type="http://schemas.openxmlformats.org/officeDocument/2006/relationships/tags" Target="../tags/tag74.xml"/><Relationship Id="rId41" Type="http://schemas.openxmlformats.org/officeDocument/2006/relationships/tags" Target="../tags/tag73.xml"/><Relationship Id="rId40" Type="http://schemas.openxmlformats.org/officeDocument/2006/relationships/tags" Target="../tags/tag72.xml"/><Relationship Id="rId4" Type="http://schemas.openxmlformats.org/officeDocument/2006/relationships/tags" Target="../tags/tag36.xml"/><Relationship Id="rId39" Type="http://schemas.openxmlformats.org/officeDocument/2006/relationships/tags" Target="../tags/tag71.xml"/><Relationship Id="rId38" Type="http://schemas.openxmlformats.org/officeDocument/2006/relationships/tags" Target="../tags/tag70.xml"/><Relationship Id="rId37" Type="http://schemas.openxmlformats.org/officeDocument/2006/relationships/tags" Target="../tags/tag69.xml"/><Relationship Id="rId36" Type="http://schemas.openxmlformats.org/officeDocument/2006/relationships/tags" Target="../tags/tag68.xml"/><Relationship Id="rId35" Type="http://schemas.openxmlformats.org/officeDocument/2006/relationships/tags" Target="../tags/tag67.xml"/><Relationship Id="rId34" Type="http://schemas.openxmlformats.org/officeDocument/2006/relationships/tags" Target="../tags/tag66.xml"/><Relationship Id="rId33" Type="http://schemas.openxmlformats.org/officeDocument/2006/relationships/tags" Target="../tags/tag65.xml"/><Relationship Id="rId32" Type="http://schemas.openxmlformats.org/officeDocument/2006/relationships/tags" Target="../tags/tag64.xml"/><Relationship Id="rId31" Type="http://schemas.openxmlformats.org/officeDocument/2006/relationships/tags" Target="../tags/tag63.xml"/><Relationship Id="rId30" Type="http://schemas.openxmlformats.org/officeDocument/2006/relationships/tags" Target="../tags/tag62.xml"/><Relationship Id="rId3" Type="http://schemas.openxmlformats.org/officeDocument/2006/relationships/tags" Target="../tags/tag35.xml"/><Relationship Id="rId29" Type="http://schemas.openxmlformats.org/officeDocument/2006/relationships/tags" Target="../tags/tag61.xml"/><Relationship Id="rId28" Type="http://schemas.openxmlformats.org/officeDocument/2006/relationships/tags" Target="../tags/tag60.xml"/><Relationship Id="rId27" Type="http://schemas.openxmlformats.org/officeDocument/2006/relationships/tags" Target="../tags/tag59.xml"/><Relationship Id="rId26" Type="http://schemas.openxmlformats.org/officeDocument/2006/relationships/tags" Target="../tags/tag58.xml"/><Relationship Id="rId25" Type="http://schemas.openxmlformats.org/officeDocument/2006/relationships/tags" Target="../tags/tag57.xml"/><Relationship Id="rId24" Type="http://schemas.openxmlformats.org/officeDocument/2006/relationships/tags" Target="../tags/tag56.xml"/><Relationship Id="rId23" Type="http://schemas.openxmlformats.org/officeDocument/2006/relationships/tags" Target="../tags/tag55.xml"/><Relationship Id="rId22" Type="http://schemas.openxmlformats.org/officeDocument/2006/relationships/tags" Target="../tags/tag54.xml"/><Relationship Id="rId21" Type="http://schemas.openxmlformats.org/officeDocument/2006/relationships/tags" Target="../tags/tag53.xml"/><Relationship Id="rId20" Type="http://schemas.openxmlformats.org/officeDocument/2006/relationships/tags" Target="../tags/tag52.xml"/><Relationship Id="rId2" Type="http://schemas.openxmlformats.org/officeDocument/2006/relationships/tags" Target="../tags/tag34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4" Type="http://schemas.openxmlformats.org/officeDocument/2006/relationships/slideLayout" Target="../slideLayouts/slideLayout7.xml"/><Relationship Id="rId63" Type="http://schemas.openxmlformats.org/officeDocument/2006/relationships/tags" Target="../tags/tag135.xml"/><Relationship Id="rId62" Type="http://schemas.openxmlformats.org/officeDocument/2006/relationships/image" Target="../media/image23.svg"/><Relationship Id="rId61" Type="http://schemas.openxmlformats.org/officeDocument/2006/relationships/image" Target="../media/image22.png"/><Relationship Id="rId60" Type="http://schemas.openxmlformats.org/officeDocument/2006/relationships/tags" Target="../tags/tag134.xml"/><Relationship Id="rId6" Type="http://schemas.openxmlformats.org/officeDocument/2006/relationships/image" Target="../media/image7.svg"/><Relationship Id="rId59" Type="http://schemas.openxmlformats.org/officeDocument/2006/relationships/tags" Target="../tags/tag133.xml"/><Relationship Id="rId58" Type="http://schemas.openxmlformats.org/officeDocument/2006/relationships/tags" Target="../tags/tag132.xml"/><Relationship Id="rId57" Type="http://schemas.openxmlformats.org/officeDocument/2006/relationships/tags" Target="../tags/tag131.xml"/><Relationship Id="rId56" Type="http://schemas.openxmlformats.org/officeDocument/2006/relationships/image" Target="../media/image21.svg"/><Relationship Id="rId55" Type="http://schemas.openxmlformats.org/officeDocument/2006/relationships/image" Target="../media/image20.png"/><Relationship Id="rId54" Type="http://schemas.openxmlformats.org/officeDocument/2006/relationships/tags" Target="../tags/tag130.xml"/><Relationship Id="rId53" Type="http://schemas.openxmlformats.org/officeDocument/2006/relationships/tags" Target="../tags/tag129.xml"/><Relationship Id="rId52" Type="http://schemas.openxmlformats.org/officeDocument/2006/relationships/tags" Target="../tags/tag128.xml"/><Relationship Id="rId51" Type="http://schemas.openxmlformats.org/officeDocument/2006/relationships/tags" Target="../tags/tag127.xml"/><Relationship Id="rId50" Type="http://schemas.openxmlformats.org/officeDocument/2006/relationships/image" Target="../media/image19.svg"/><Relationship Id="rId5" Type="http://schemas.openxmlformats.org/officeDocument/2006/relationships/image" Target="../media/image6.png"/><Relationship Id="rId49" Type="http://schemas.openxmlformats.org/officeDocument/2006/relationships/image" Target="../media/image18.png"/><Relationship Id="rId48" Type="http://schemas.openxmlformats.org/officeDocument/2006/relationships/tags" Target="../tags/tag126.xml"/><Relationship Id="rId47" Type="http://schemas.openxmlformats.org/officeDocument/2006/relationships/tags" Target="../tags/tag125.xml"/><Relationship Id="rId46" Type="http://schemas.openxmlformats.org/officeDocument/2006/relationships/tags" Target="../tags/tag124.xml"/><Relationship Id="rId45" Type="http://schemas.openxmlformats.org/officeDocument/2006/relationships/tags" Target="../tags/tag123.xml"/><Relationship Id="rId44" Type="http://schemas.openxmlformats.org/officeDocument/2006/relationships/image" Target="../media/image17.svg"/><Relationship Id="rId43" Type="http://schemas.openxmlformats.org/officeDocument/2006/relationships/image" Target="../media/image16.png"/><Relationship Id="rId42" Type="http://schemas.openxmlformats.org/officeDocument/2006/relationships/tags" Target="../tags/tag122.xml"/><Relationship Id="rId41" Type="http://schemas.openxmlformats.org/officeDocument/2006/relationships/tags" Target="../tags/tag121.xml"/><Relationship Id="rId40" Type="http://schemas.openxmlformats.org/officeDocument/2006/relationships/tags" Target="../tags/tag120.xml"/><Relationship Id="rId4" Type="http://schemas.openxmlformats.org/officeDocument/2006/relationships/tags" Target="../tags/tag94.xml"/><Relationship Id="rId39" Type="http://schemas.openxmlformats.org/officeDocument/2006/relationships/tags" Target="../tags/tag119.xml"/><Relationship Id="rId38" Type="http://schemas.openxmlformats.org/officeDocument/2006/relationships/tags" Target="../tags/tag118.xml"/><Relationship Id="rId37" Type="http://schemas.openxmlformats.org/officeDocument/2006/relationships/tags" Target="../tags/tag117.xml"/><Relationship Id="rId36" Type="http://schemas.openxmlformats.org/officeDocument/2006/relationships/image" Target="../media/image15.svg"/><Relationship Id="rId35" Type="http://schemas.openxmlformats.org/officeDocument/2006/relationships/image" Target="../media/image14.png"/><Relationship Id="rId34" Type="http://schemas.openxmlformats.org/officeDocument/2006/relationships/tags" Target="../tags/tag116.xml"/><Relationship Id="rId33" Type="http://schemas.openxmlformats.org/officeDocument/2006/relationships/tags" Target="../tags/tag115.xml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image" Target="../media/image13.svg"/><Relationship Id="rId3" Type="http://schemas.openxmlformats.org/officeDocument/2006/relationships/tags" Target="../tags/tag93.xml"/><Relationship Id="rId29" Type="http://schemas.openxmlformats.org/officeDocument/2006/relationships/image" Target="../media/image12.png"/><Relationship Id="rId28" Type="http://schemas.openxmlformats.org/officeDocument/2006/relationships/tags" Target="../tags/tag112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image" Target="../media/image11.svg"/><Relationship Id="rId23" Type="http://schemas.openxmlformats.org/officeDocument/2006/relationships/image" Target="../media/image10.png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image" Target="../media/image9.svg"/><Relationship Id="rId17" Type="http://schemas.openxmlformats.org/officeDocument/2006/relationships/image" Target="../media/image8.png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svg"/><Relationship Id="rId8" Type="http://schemas.openxmlformats.org/officeDocument/2006/relationships/image" Target="../media/image24.png"/><Relationship Id="rId7" Type="http://schemas.openxmlformats.org/officeDocument/2006/relationships/tags" Target="../tags/tag14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176.xml"/><Relationship Id="rId46" Type="http://schemas.openxmlformats.org/officeDocument/2006/relationships/tags" Target="../tags/tag175.xml"/><Relationship Id="rId45" Type="http://schemas.openxmlformats.org/officeDocument/2006/relationships/tags" Target="../tags/tag174.xml"/><Relationship Id="rId44" Type="http://schemas.openxmlformats.org/officeDocument/2006/relationships/tags" Target="../tags/tag173.xml"/><Relationship Id="rId43" Type="http://schemas.openxmlformats.org/officeDocument/2006/relationships/tags" Target="../tags/tag172.xml"/><Relationship Id="rId42" Type="http://schemas.openxmlformats.org/officeDocument/2006/relationships/image" Target="../media/image29.svg"/><Relationship Id="rId41" Type="http://schemas.openxmlformats.org/officeDocument/2006/relationships/image" Target="../media/image28.png"/><Relationship Id="rId40" Type="http://schemas.openxmlformats.org/officeDocument/2006/relationships/tags" Target="../tags/tag171.xml"/><Relationship Id="rId4" Type="http://schemas.openxmlformats.org/officeDocument/2006/relationships/tags" Target="../tags/tag139.xml"/><Relationship Id="rId39" Type="http://schemas.openxmlformats.org/officeDocument/2006/relationships/tags" Target="../tags/tag170.xml"/><Relationship Id="rId38" Type="http://schemas.openxmlformats.org/officeDocument/2006/relationships/tags" Target="../tags/tag169.xml"/><Relationship Id="rId37" Type="http://schemas.openxmlformats.org/officeDocument/2006/relationships/tags" Target="../tags/tag168.xml"/><Relationship Id="rId36" Type="http://schemas.openxmlformats.org/officeDocument/2006/relationships/tags" Target="../tags/tag167.xml"/><Relationship Id="rId35" Type="http://schemas.openxmlformats.org/officeDocument/2006/relationships/tags" Target="../tags/tag166.xml"/><Relationship Id="rId34" Type="http://schemas.openxmlformats.org/officeDocument/2006/relationships/tags" Target="../tags/tag165.xml"/><Relationship Id="rId33" Type="http://schemas.openxmlformats.org/officeDocument/2006/relationships/tags" Target="../tags/tag164.xml"/><Relationship Id="rId32" Type="http://schemas.openxmlformats.org/officeDocument/2006/relationships/tags" Target="../tags/tag163.xml"/><Relationship Id="rId31" Type="http://schemas.openxmlformats.org/officeDocument/2006/relationships/tags" Target="../tags/tag162.xml"/><Relationship Id="rId30" Type="http://schemas.openxmlformats.org/officeDocument/2006/relationships/tags" Target="../tags/tag161.xml"/><Relationship Id="rId3" Type="http://schemas.openxmlformats.org/officeDocument/2006/relationships/tags" Target="../tags/tag138.xml"/><Relationship Id="rId29" Type="http://schemas.openxmlformats.org/officeDocument/2006/relationships/tags" Target="../tags/tag160.xml"/><Relationship Id="rId28" Type="http://schemas.openxmlformats.org/officeDocument/2006/relationships/tags" Target="../tags/tag159.xml"/><Relationship Id="rId27" Type="http://schemas.openxmlformats.org/officeDocument/2006/relationships/image" Target="../media/image27.svg"/><Relationship Id="rId26" Type="http://schemas.openxmlformats.org/officeDocument/2006/relationships/image" Target="../media/image26.png"/><Relationship Id="rId25" Type="http://schemas.openxmlformats.org/officeDocument/2006/relationships/tags" Target="../tags/tag158.xml"/><Relationship Id="rId24" Type="http://schemas.openxmlformats.org/officeDocument/2006/relationships/tags" Target="../tags/tag157.xml"/><Relationship Id="rId23" Type="http://schemas.openxmlformats.org/officeDocument/2006/relationships/tags" Target="../tags/tag156.xml"/><Relationship Id="rId22" Type="http://schemas.openxmlformats.org/officeDocument/2006/relationships/tags" Target="../tags/tag155.xml"/><Relationship Id="rId21" Type="http://schemas.openxmlformats.org/officeDocument/2006/relationships/tags" Target="../tags/tag154.xml"/><Relationship Id="rId20" Type="http://schemas.openxmlformats.org/officeDocument/2006/relationships/tags" Target="../tags/tag153.xml"/><Relationship Id="rId2" Type="http://schemas.openxmlformats.org/officeDocument/2006/relationships/tags" Target="../tags/tag137.xml"/><Relationship Id="rId19" Type="http://schemas.openxmlformats.org/officeDocument/2006/relationships/tags" Target="../tags/tag152.xml"/><Relationship Id="rId18" Type="http://schemas.openxmlformats.org/officeDocument/2006/relationships/tags" Target="../tags/tag151.xml"/><Relationship Id="rId17" Type="http://schemas.openxmlformats.org/officeDocument/2006/relationships/tags" Target="../tags/tag150.xml"/><Relationship Id="rId16" Type="http://schemas.openxmlformats.org/officeDocument/2006/relationships/tags" Target="../tags/tag149.xml"/><Relationship Id="rId15" Type="http://schemas.openxmlformats.org/officeDocument/2006/relationships/tags" Target="../tags/tag148.xml"/><Relationship Id="rId14" Type="http://schemas.openxmlformats.org/officeDocument/2006/relationships/tags" Target="../tags/tag147.xml"/><Relationship Id="rId13" Type="http://schemas.openxmlformats.org/officeDocument/2006/relationships/tags" Target="../tags/tag146.xml"/><Relationship Id="rId12" Type="http://schemas.openxmlformats.org/officeDocument/2006/relationships/tags" Target="../tags/tag145.xml"/><Relationship Id="rId11" Type="http://schemas.openxmlformats.org/officeDocument/2006/relationships/tags" Target="../tags/tag144.xml"/><Relationship Id="rId10" Type="http://schemas.openxmlformats.org/officeDocument/2006/relationships/tags" Target="../tags/tag143.xml"/><Relationship Id="rId1" Type="http://schemas.openxmlformats.org/officeDocument/2006/relationships/tags" Target="../tags/tag13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182.xml"/><Relationship Id="rId7" Type="http://schemas.openxmlformats.org/officeDocument/2006/relationships/image" Target="../media/image5.svg"/><Relationship Id="rId6" Type="http://schemas.openxmlformats.org/officeDocument/2006/relationships/image" Target="../media/image30.png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tags" Target="../tags/tag17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tags" Target="../tags/tag188.xml"/><Relationship Id="rId7" Type="http://schemas.openxmlformats.org/officeDocument/2006/relationships/tags" Target="../tags/tag18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5" Type="http://schemas.openxmlformats.org/officeDocument/2006/relationships/slideLayout" Target="../slideLayouts/slideLayout7.xml"/><Relationship Id="rId44" Type="http://schemas.openxmlformats.org/officeDocument/2006/relationships/tags" Target="../tags/tag218.xml"/><Relationship Id="rId43" Type="http://schemas.openxmlformats.org/officeDocument/2006/relationships/tags" Target="../tags/tag217.xml"/><Relationship Id="rId42" Type="http://schemas.openxmlformats.org/officeDocument/2006/relationships/tags" Target="../tags/tag216.xml"/><Relationship Id="rId41" Type="http://schemas.openxmlformats.org/officeDocument/2006/relationships/tags" Target="../tags/tag215.xml"/><Relationship Id="rId40" Type="http://schemas.openxmlformats.org/officeDocument/2006/relationships/tags" Target="../tags/tag214.xml"/><Relationship Id="rId4" Type="http://schemas.openxmlformats.org/officeDocument/2006/relationships/tags" Target="../tags/tag186.xml"/><Relationship Id="rId39" Type="http://schemas.openxmlformats.org/officeDocument/2006/relationships/tags" Target="../tags/tag213.xml"/><Relationship Id="rId38" Type="http://schemas.openxmlformats.org/officeDocument/2006/relationships/image" Target="../media/image38.svg"/><Relationship Id="rId37" Type="http://schemas.openxmlformats.org/officeDocument/2006/relationships/image" Target="../media/image37.png"/><Relationship Id="rId36" Type="http://schemas.openxmlformats.org/officeDocument/2006/relationships/tags" Target="../tags/tag212.xml"/><Relationship Id="rId35" Type="http://schemas.openxmlformats.org/officeDocument/2006/relationships/tags" Target="../tags/tag211.xml"/><Relationship Id="rId34" Type="http://schemas.openxmlformats.org/officeDocument/2006/relationships/tags" Target="../tags/tag210.xml"/><Relationship Id="rId33" Type="http://schemas.openxmlformats.org/officeDocument/2006/relationships/tags" Target="../tags/tag209.xml"/><Relationship Id="rId32" Type="http://schemas.openxmlformats.org/officeDocument/2006/relationships/tags" Target="../tags/tag208.xml"/><Relationship Id="rId31" Type="http://schemas.openxmlformats.org/officeDocument/2006/relationships/tags" Target="../tags/tag207.xml"/><Relationship Id="rId30" Type="http://schemas.openxmlformats.org/officeDocument/2006/relationships/tags" Target="../tags/tag206.xml"/><Relationship Id="rId3" Type="http://schemas.openxmlformats.org/officeDocument/2006/relationships/tags" Target="../tags/tag185.xml"/><Relationship Id="rId29" Type="http://schemas.openxmlformats.org/officeDocument/2006/relationships/tags" Target="../tags/tag205.xml"/><Relationship Id="rId28" Type="http://schemas.openxmlformats.org/officeDocument/2006/relationships/tags" Target="../tags/tag204.xml"/><Relationship Id="rId27" Type="http://schemas.openxmlformats.org/officeDocument/2006/relationships/image" Target="../media/image36.svg"/><Relationship Id="rId26" Type="http://schemas.openxmlformats.org/officeDocument/2006/relationships/image" Target="../media/image35.png"/><Relationship Id="rId25" Type="http://schemas.openxmlformats.org/officeDocument/2006/relationships/tags" Target="../tags/tag203.xml"/><Relationship Id="rId24" Type="http://schemas.openxmlformats.org/officeDocument/2006/relationships/tags" Target="../tags/tag202.xml"/><Relationship Id="rId23" Type="http://schemas.openxmlformats.org/officeDocument/2006/relationships/tags" Target="../tags/tag201.xml"/><Relationship Id="rId22" Type="http://schemas.openxmlformats.org/officeDocument/2006/relationships/tags" Target="../tags/tag200.xml"/><Relationship Id="rId21" Type="http://schemas.openxmlformats.org/officeDocument/2006/relationships/tags" Target="../tags/tag199.xml"/><Relationship Id="rId20" Type="http://schemas.openxmlformats.org/officeDocument/2006/relationships/tags" Target="../tags/tag198.xml"/><Relationship Id="rId2" Type="http://schemas.openxmlformats.org/officeDocument/2006/relationships/tags" Target="../tags/tag184.xml"/><Relationship Id="rId19" Type="http://schemas.openxmlformats.org/officeDocument/2006/relationships/tags" Target="../tags/tag197.xml"/><Relationship Id="rId18" Type="http://schemas.openxmlformats.org/officeDocument/2006/relationships/tags" Target="../tags/tag196.xml"/><Relationship Id="rId17" Type="http://schemas.openxmlformats.org/officeDocument/2006/relationships/tags" Target="../tags/tag195.xml"/><Relationship Id="rId16" Type="http://schemas.openxmlformats.org/officeDocument/2006/relationships/image" Target="../media/image34.svg"/><Relationship Id="rId15" Type="http://schemas.openxmlformats.org/officeDocument/2006/relationships/image" Target="../media/image33.png"/><Relationship Id="rId14" Type="http://schemas.openxmlformats.org/officeDocument/2006/relationships/tags" Target="../tags/tag194.xml"/><Relationship Id="rId13" Type="http://schemas.openxmlformats.org/officeDocument/2006/relationships/tags" Target="../tags/tag193.xml"/><Relationship Id="rId12" Type="http://schemas.openxmlformats.org/officeDocument/2006/relationships/tags" Target="../tags/tag192.xml"/><Relationship Id="rId11" Type="http://schemas.openxmlformats.org/officeDocument/2006/relationships/tags" Target="../tags/tag191.xml"/><Relationship Id="rId10" Type="http://schemas.openxmlformats.org/officeDocument/2006/relationships/tags" Target="../tags/tag190.xml"/><Relationship Id="rId1" Type="http://schemas.openxmlformats.org/officeDocument/2006/relationships/tags" Target="../tags/tag18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image" Target="../media/image40.svg"/><Relationship Id="rId7" Type="http://schemas.openxmlformats.org/officeDocument/2006/relationships/image" Target="../media/image39.png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249.xml"/><Relationship Id="rId36" Type="http://schemas.openxmlformats.org/officeDocument/2006/relationships/tags" Target="../tags/tag248.xml"/><Relationship Id="rId35" Type="http://schemas.openxmlformats.org/officeDocument/2006/relationships/tags" Target="../tags/tag247.xml"/><Relationship Id="rId34" Type="http://schemas.openxmlformats.org/officeDocument/2006/relationships/tags" Target="../tags/tag246.xml"/><Relationship Id="rId33" Type="http://schemas.openxmlformats.org/officeDocument/2006/relationships/image" Target="../media/image44.svg"/><Relationship Id="rId32" Type="http://schemas.openxmlformats.org/officeDocument/2006/relationships/image" Target="../media/image43.png"/><Relationship Id="rId31" Type="http://schemas.openxmlformats.org/officeDocument/2006/relationships/tags" Target="../tags/tag245.xml"/><Relationship Id="rId30" Type="http://schemas.openxmlformats.org/officeDocument/2006/relationships/tags" Target="../tags/tag244.xml"/><Relationship Id="rId3" Type="http://schemas.openxmlformats.org/officeDocument/2006/relationships/tags" Target="../tags/tag221.xml"/><Relationship Id="rId29" Type="http://schemas.openxmlformats.org/officeDocument/2006/relationships/tags" Target="../tags/tag243.xml"/><Relationship Id="rId28" Type="http://schemas.openxmlformats.org/officeDocument/2006/relationships/tags" Target="../tags/tag242.xml"/><Relationship Id="rId27" Type="http://schemas.openxmlformats.org/officeDocument/2006/relationships/tags" Target="../tags/tag241.xml"/><Relationship Id="rId26" Type="http://schemas.openxmlformats.org/officeDocument/2006/relationships/tags" Target="../tags/tag240.xml"/><Relationship Id="rId25" Type="http://schemas.openxmlformats.org/officeDocument/2006/relationships/tags" Target="../tags/tag239.xml"/><Relationship Id="rId24" Type="http://schemas.openxmlformats.org/officeDocument/2006/relationships/tags" Target="../tags/tag238.xml"/><Relationship Id="rId23" Type="http://schemas.openxmlformats.org/officeDocument/2006/relationships/tags" Target="../tags/tag237.xml"/><Relationship Id="rId22" Type="http://schemas.openxmlformats.org/officeDocument/2006/relationships/tags" Target="../tags/tag236.xml"/><Relationship Id="rId21" Type="http://schemas.openxmlformats.org/officeDocument/2006/relationships/tags" Target="../tags/tag235.xml"/><Relationship Id="rId20" Type="http://schemas.openxmlformats.org/officeDocument/2006/relationships/tags" Target="../tags/tag234.xml"/><Relationship Id="rId2" Type="http://schemas.openxmlformats.org/officeDocument/2006/relationships/tags" Target="../tags/tag220.xml"/><Relationship Id="rId19" Type="http://schemas.openxmlformats.org/officeDocument/2006/relationships/image" Target="../media/image42.svg"/><Relationship Id="rId18" Type="http://schemas.openxmlformats.org/officeDocument/2006/relationships/image" Target="../media/image41.png"/><Relationship Id="rId17" Type="http://schemas.openxmlformats.org/officeDocument/2006/relationships/tags" Target="../tags/tag233.xml"/><Relationship Id="rId16" Type="http://schemas.openxmlformats.org/officeDocument/2006/relationships/tags" Target="../tags/tag232.xml"/><Relationship Id="rId15" Type="http://schemas.openxmlformats.org/officeDocument/2006/relationships/tags" Target="../tags/tag231.xml"/><Relationship Id="rId14" Type="http://schemas.openxmlformats.org/officeDocument/2006/relationships/tags" Target="../tags/tag230.xml"/><Relationship Id="rId13" Type="http://schemas.openxmlformats.org/officeDocument/2006/relationships/tags" Target="../tags/tag229.xml"/><Relationship Id="rId12" Type="http://schemas.openxmlformats.org/officeDocument/2006/relationships/tags" Target="../tags/tag228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tags" Target="../tags/tag21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56.xml"/><Relationship Id="rId8" Type="http://schemas.openxmlformats.org/officeDocument/2006/relationships/tags" Target="../tags/tag255.xml"/><Relationship Id="rId7" Type="http://schemas.openxmlformats.org/officeDocument/2006/relationships/tags" Target="../tags/tag254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tags" Target="../tags/tag253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276.xml"/><Relationship Id="rId32" Type="http://schemas.openxmlformats.org/officeDocument/2006/relationships/tags" Target="../tags/tag275.xml"/><Relationship Id="rId31" Type="http://schemas.openxmlformats.org/officeDocument/2006/relationships/tags" Target="../tags/tag274.xml"/><Relationship Id="rId30" Type="http://schemas.openxmlformats.org/officeDocument/2006/relationships/tags" Target="../tags/tag273.xml"/><Relationship Id="rId3" Type="http://schemas.openxmlformats.org/officeDocument/2006/relationships/tags" Target="../tags/tag252.xml"/><Relationship Id="rId29" Type="http://schemas.openxmlformats.org/officeDocument/2006/relationships/tags" Target="../tags/tag272.xml"/><Relationship Id="rId28" Type="http://schemas.openxmlformats.org/officeDocument/2006/relationships/tags" Target="../tags/tag271.xml"/><Relationship Id="rId27" Type="http://schemas.openxmlformats.org/officeDocument/2006/relationships/tags" Target="../tags/tag270.xml"/><Relationship Id="rId26" Type="http://schemas.openxmlformats.org/officeDocument/2006/relationships/tags" Target="../tags/tag269.xml"/><Relationship Id="rId25" Type="http://schemas.openxmlformats.org/officeDocument/2006/relationships/tags" Target="../tags/tag268.xml"/><Relationship Id="rId24" Type="http://schemas.openxmlformats.org/officeDocument/2006/relationships/tags" Target="../tags/tag267.xml"/><Relationship Id="rId23" Type="http://schemas.openxmlformats.org/officeDocument/2006/relationships/tags" Target="../tags/tag266.xml"/><Relationship Id="rId22" Type="http://schemas.openxmlformats.org/officeDocument/2006/relationships/tags" Target="../tags/tag265.xml"/><Relationship Id="rId21" Type="http://schemas.openxmlformats.org/officeDocument/2006/relationships/tags" Target="../tags/tag264.xml"/><Relationship Id="rId20" Type="http://schemas.openxmlformats.org/officeDocument/2006/relationships/image" Target="../media/image50.svg"/><Relationship Id="rId2" Type="http://schemas.openxmlformats.org/officeDocument/2006/relationships/tags" Target="../tags/tag251.xml"/><Relationship Id="rId19" Type="http://schemas.openxmlformats.org/officeDocument/2006/relationships/image" Target="../media/image49.png"/><Relationship Id="rId18" Type="http://schemas.openxmlformats.org/officeDocument/2006/relationships/tags" Target="../tags/tag263.xml"/><Relationship Id="rId17" Type="http://schemas.openxmlformats.org/officeDocument/2006/relationships/tags" Target="../tags/tag262.xml"/><Relationship Id="rId16" Type="http://schemas.openxmlformats.org/officeDocument/2006/relationships/tags" Target="../tags/tag261.xml"/><Relationship Id="rId15" Type="http://schemas.openxmlformats.org/officeDocument/2006/relationships/tags" Target="../tags/tag260.xml"/><Relationship Id="rId14" Type="http://schemas.openxmlformats.org/officeDocument/2006/relationships/tags" Target="../tags/tag259.xml"/><Relationship Id="rId13" Type="http://schemas.openxmlformats.org/officeDocument/2006/relationships/tags" Target="../tags/tag258.xml"/><Relationship Id="rId12" Type="http://schemas.openxmlformats.org/officeDocument/2006/relationships/image" Target="../media/image48.svg"/><Relationship Id="rId11" Type="http://schemas.openxmlformats.org/officeDocument/2006/relationships/image" Target="../media/image47.png"/><Relationship Id="rId10" Type="http://schemas.openxmlformats.org/officeDocument/2006/relationships/tags" Target="../tags/tag257.xml"/><Relationship Id="rId1" Type="http://schemas.openxmlformats.org/officeDocument/2006/relationships/tags" Target="../tags/tag25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85.xml"/><Relationship Id="rId8" Type="http://schemas.openxmlformats.org/officeDocument/2006/relationships/tags" Target="../tags/tag284.xml"/><Relationship Id="rId7" Type="http://schemas.openxmlformats.org/officeDocument/2006/relationships/tags" Target="../tags/tag283.xml"/><Relationship Id="rId67" Type="http://schemas.openxmlformats.org/officeDocument/2006/relationships/slideLayout" Target="../slideLayouts/slideLayout7.xml"/><Relationship Id="rId66" Type="http://schemas.openxmlformats.org/officeDocument/2006/relationships/tags" Target="../tags/tag338.xml"/><Relationship Id="rId65" Type="http://schemas.openxmlformats.org/officeDocument/2006/relationships/tags" Target="../tags/tag337.xml"/><Relationship Id="rId64" Type="http://schemas.openxmlformats.org/officeDocument/2006/relationships/tags" Target="../tags/tag336.xml"/><Relationship Id="rId63" Type="http://schemas.openxmlformats.org/officeDocument/2006/relationships/tags" Target="../tags/tag335.xml"/><Relationship Id="rId62" Type="http://schemas.openxmlformats.org/officeDocument/2006/relationships/tags" Target="../tags/tag334.xml"/><Relationship Id="rId61" Type="http://schemas.openxmlformats.org/officeDocument/2006/relationships/tags" Target="../tags/tag333.xml"/><Relationship Id="rId60" Type="http://schemas.openxmlformats.org/officeDocument/2006/relationships/tags" Target="../tags/tag332.xml"/><Relationship Id="rId6" Type="http://schemas.openxmlformats.org/officeDocument/2006/relationships/tags" Target="../tags/tag282.xml"/><Relationship Id="rId59" Type="http://schemas.openxmlformats.org/officeDocument/2006/relationships/tags" Target="../tags/tag331.xml"/><Relationship Id="rId58" Type="http://schemas.openxmlformats.org/officeDocument/2006/relationships/tags" Target="../tags/tag330.xml"/><Relationship Id="rId57" Type="http://schemas.openxmlformats.org/officeDocument/2006/relationships/tags" Target="../tags/tag329.xml"/><Relationship Id="rId56" Type="http://schemas.openxmlformats.org/officeDocument/2006/relationships/tags" Target="../tags/tag328.xml"/><Relationship Id="rId55" Type="http://schemas.openxmlformats.org/officeDocument/2006/relationships/tags" Target="../tags/tag327.xml"/><Relationship Id="rId54" Type="http://schemas.openxmlformats.org/officeDocument/2006/relationships/tags" Target="../tags/tag326.xml"/><Relationship Id="rId53" Type="http://schemas.openxmlformats.org/officeDocument/2006/relationships/tags" Target="../tags/tag325.xml"/><Relationship Id="rId52" Type="http://schemas.openxmlformats.org/officeDocument/2006/relationships/tags" Target="../tags/tag324.xml"/><Relationship Id="rId51" Type="http://schemas.openxmlformats.org/officeDocument/2006/relationships/tags" Target="../tags/tag323.xml"/><Relationship Id="rId50" Type="http://schemas.openxmlformats.org/officeDocument/2006/relationships/tags" Target="../tags/tag322.xml"/><Relationship Id="rId5" Type="http://schemas.openxmlformats.org/officeDocument/2006/relationships/tags" Target="../tags/tag281.xml"/><Relationship Id="rId49" Type="http://schemas.openxmlformats.org/officeDocument/2006/relationships/tags" Target="../tags/tag321.xml"/><Relationship Id="rId48" Type="http://schemas.openxmlformats.org/officeDocument/2006/relationships/tags" Target="../tags/tag320.xml"/><Relationship Id="rId47" Type="http://schemas.openxmlformats.org/officeDocument/2006/relationships/tags" Target="../tags/tag319.xml"/><Relationship Id="rId46" Type="http://schemas.openxmlformats.org/officeDocument/2006/relationships/tags" Target="../tags/tag318.xml"/><Relationship Id="rId45" Type="http://schemas.openxmlformats.org/officeDocument/2006/relationships/tags" Target="../tags/tag317.xml"/><Relationship Id="rId44" Type="http://schemas.openxmlformats.org/officeDocument/2006/relationships/tags" Target="../tags/tag316.xml"/><Relationship Id="rId43" Type="http://schemas.openxmlformats.org/officeDocument/2006/relationships/tags" Target="../tags/tag315.xml"/><Relationship Id="rId42" Type="http://schemas.openxmlformats.org/officeDocument/2006/relationships/image" Target="../media/image54.svg"/><Relationship Id="rId41" Type="http://schemas.openxmlformats.org/officeDocument/2006/relationships/image" Target="../media/image53.png"/><Relationship Id="rId40" Type="http://schemas.openxmlformats.org/officeDocument/2006/relationships/tags" Target="../tags/tag314.xml"/><Relationship Id="rId4" Type="http://schemas.openxmlformats.org/officeDocument/2006/relationships/tags" Target="../tags/tag280.xml"/><Relationship Id="rId39" Type="http://schemas.openxmlformats.org/officeDocument/2006/relationships/tags" Target="../tags/tag313.xml"/><Relationship Id="rId38" Type="http://schemas.openxmlformats.org/officeDocument/2006/relationships/tags" Target="../tags/tag312.xml"/><Relationship Id="rId37" Type="http://schemas.openxmlformats.org/officeDocument/2006/relationships/tags" Target="../tags/tag311.xml"/><Relationship Id="rId36" Type="http://schemas.openxmlformats.org/officeDocument/2006/relationships/tags" Target="../tags/tag310.xml"/><Relationship Id="rId35" Type="http://schemas.openxmlformats.org/officeDocument/2006/relationships/tags" Target="../tags/tag309.xml"/><Relationship Id="rId34" Type="http://schemas.openxmlformats.org/officeDocument/2006/relationships/tags" Target="../tags/tag308.xml"/><Relationship Id="rId33" Type="http://schemas.openxmlformats.org/officeDocument/2006/relationships/tags" Target="../tags/tag307.xml"/><Relationship Id="rId32" Type="http://schemas.openxmlformats.org/officeDocument/2006/relationships/tags" Target="../tags/tag306.xml"/><Relationship Id="rId31" Type="http://schemas.openxmlformats.org/officeDocument/2006/relationships/tags" Target="../tags/tag305.xml"/><Relationship Id="rId30" Type="http://schemas.openxmlformats.org/officeDocument/2006/relationships/tags" Target="../tags/tag304.xml"/><Relationship Id="rId3" Type="http://schemas.openxmlformats.org/officeDocument/2006/relationships/tags" Target="../tags/tag279.xml"/><Relationship Id="rId29" Type="http://schemas.openxmlformats.org/officeDocument/2006/relationships/tags" Target="../tags/tag303.xml"/><Relationship Id="rId28" Type="http://schemas.openxmlformats.org/officeDocument/2006/relationships/tags" Target="../tags/tag302.xml"/><Relationship Id="rId27" Type="http://schemas.openxmlformats.org/officeDocument/2006/relationships/tags" Target="../tags/tag301.xml"/><Relationship Id="rId26" Type="http://schemas.openxmlformats.org/officeDocument/2006/relationships/tags" Target="../tags/tag300.xml"/><Relationship Id="rId25" Type="http://schemas.openxmlformats.org/officeDocument/2006/relationships/tags" Target="../tags/tag299.xml"/><Relationship Id="rId24" Type="http://schemas.openxmlformats.org/officeDocument/2006/relationships/tags" Target="../tags/tag298.xml"/><Relationship Id="rId23" Type="http://schemas.openxmlformats.org/officeDocument/2006/relationships/tags" Target="../tags/tag297.xml"/><Relationship Id="rId22" Type="http://schemas.openxmlformats.org/officeDocument/2006/relationships/tags" Target="../tags/tag296.xml"/><Relationship Id="rId21" Type="http://schemas.openxmlformats.org/officeDocument/2006/relationships/tags" Target="../tags/tag295.xml"/><Relationship Id="rId20" Type="http://schemas.openxmlformats.org/officeDocument/2006/relationships/tags" Target="../tags/tag294.xml"/><Relationship Id="rId2" Type="http://schemas.openxmlformats.org/officeDocument/2006/relationships/tags" Target="../tags/tag278.xml"/><Relationship Id="rId19" Type="http://schemas.openxmlformats.org/officeDocument/2006/relationships/tags" Target="../tags/tag293.xml"/><Relationship Id="rId18" Type="http://schemas.openxmlformats.org/officeDocument/2006/relationships/tags" Target="../tags/tag292.xml"/><Relationship Id="rId17" Type="http://schemas.openxmlformats.org/officeDocument/2006/relationships/tags" Target="../tags/tag291.xml"/><Relationship Id="rId16" Type="http://schemas.openxmlformats.org/officeDocument/2006/relationships/tags" Target="../tags/tag290.xml"/><Relationship Id="rId15" Type="http://schemas.openxmlformats.org/officeDocument/2006/relationships/tags" Target="../tags/tag289.xml"/><Relationship Id="rId14" Type="http://schemas.openxmlformats.org/officeDocument/2006/relationships/tags" Target="../tags/tag288.xml"/><Relationship Id="rId13" Type="http://schemas.openxmlformats.org/officeDocument/2006/relationships/tags" Target="../tags/tag287.xml"/><Relationship Id="rId12" Type="http://schemas.openxmlformats.org/officeDocument/2006/relationships/tags" Target="../tags/tag286.xml"/><Relationship Id="rId11" Type="http://schemas.openxmlformats.org/officeDocument/2006/relationships/image" Target="../media/image52.svg"/><Relationship Id="rId10" Type="http://schemas.openxmlformats.org/officeDocument/2006/relationships/image" Target="../media/image51.png"/><Relationship Id="rId1" Type="http://schemas.openxmlformats.org/officeDocument/2006/relationships/tags" Target="../tags/tag27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tags" Target="../tags/tag346.xml"/><Relationship Id="rId73" Type="http://schemas.openxmlformats.org/officeDocument/2006/relationships/slideLayout" Target="../slideLayouts/slideLayout7.xml"/><Relationship Id="rId72" Type="http://schemas.openxmlformats.org/officeDocument/2006/relationships/tags" Target="../tags/tag406.xml"/><Relationship Id="rId71" Type="http://schemas.openxmlformats.org/officeDocument/2006/relationships/tags" Target="../tags/tag405.xml"/><Relationship Id="rId70" Type="http://schemas.openxmlformats.org/officeDocument/2006/relationships/tags" Target="../tags/tag404.xml"/><Relationship Id="rId7" Type="http://schemas.openxmlformats.org/officeDocument/2006/relationships/tags" Target="../tags/tag345.xml"/><Relationship Id="rId69" Type="http://schemas.openxmlformats.org/officeDocument/2006/relationships/tags" Target="../tags/tag403.xml"/><Relationship Id="rId68" Type="http://schemas.openxmlformats.org/officeDocument/2006/relationships/tags" Target="../tags/tag402.xml"/><Relationship Id="rId67" Type="http://schemas.openxmlformats.org/officeDocument/2006/relationships/tags" Target="../tags/tag401.xml"/><Relationship Id="rId66" Type="http://schemas.openxmlformats.org/officeDocument/2006/relationships/tags" Target="../tags/tag400.xml"/><Relationship Id="rId65" Type="http://schemas.openxmlformats.org/officeDocument/2006/relationships/tags" Target="../tags/tag399.xml"/><Relationship Id="rId64" Type="http://schemas.openxmlformats.org/officeDocument/2006/relationships/tags" Target="../tags/tag398.xml"/><Relationship Id="rId63" Type="http://schemas.openxmlformats.org/officeDocument/2006/relationships/tags" Target="../tags/tag397.xml"/><Relationship Id="rId62" Type="http://schemas.openxmlformats.org/officeDocument/2006/relationships/tags" Target="../tags/tag396.xml"/><Relationship Id="rId61" Type="http://schemas.openxmlformats.org/officeDocument/2006/relationships/tags" Target="../tags/tag395.xml"/><Relationship Id="rId60" Type="http://schemas.openxmlformats.org/officeDocument/2006/relationships/tags" Target="../tags/tag394.xml"/><Relationship Id="rId6" Type="http://schemas.openxmlformats.org/officeDocument/2006/relationships/tags" Target="../tags/tag344.xml"/><Relationship Id="rId59" Type="http://schemas.openxmlformats.org/officeDocument/2006/relationships/tags" Target="../tags/tag393.xml"/><Relationship Id="rId58" Type="http://schemas.openxmlformats.org/officeDocument/2006/relationships/tags" Target="../tags/tag392.xml"/><Relationship Id="rId57" Type="http://schemas.openxmlformats.org/officeDocument/2006/relationships/tags" Target="../tags/tag391.xml"/><Relationship Id="rId56" Type="http://schemas.openxmlformats.org/officeDocument/2006/relationships/tags" Target="../tags/tag390.xml"/><Relationship Id="rId55" Type="http://schemas.openxmlformats.org/officeDocument/2006/relationships/tags" Target="../tags/tag389.xml"/><Relationship Id="rId54" Type="http://schemas.openxmlformats.org/officeDocument/2006/relationships/tags" Target="../tags/tag388.xml"/><Relationship Id="rId53" Type="http://schemas.openxmlformats.org/officeDocument/2006/relationships/tags" Target="../tags/tag387.xml"/><Relationship Id="rId52" Type="http://schemas.openxmlformats.org/officeDocument/2006/relationships/tags" Target="../tags/tag386.xml"/><Relationship Id="rId51" Type="http://schemas.openxmlformats.org/officeDocument/2006/relationships/tags" Target="../tags/tag385.xml"/><Relationship Id="rId50" Type="http://schemas.openxmlformats.org/officeDocument/2006/relationships/tags" Target="../tags/tag384.xml"/><Relationship Id="rId5" Type="http://schemas.openxmlformats.org/officeDocument/2006/relationships/tags" Target="../tags/tag343.xml"/><Relationship Id="rId49" Type="http://schemas.openxmlformats.org/officeDocument/2006/relationships/tags" Target="../tags/tag383.xml"/><Relationship Id="rId48" Type="http://schemas.openxmlformats.org/officeDocument/2006/relationships/image" Target="../media/image42.svg"/><Relationship Id="rId47" Type="http://schemas.openxmlformats.org/officeDocument/2006/relationships/image" Target="../media/image41.png"/><Relationship Id="rId46" Type="http://schemas.openxmlformats.org/officeDocument/2006/relationships/tags" Target="../tags/tag382.xml"/><Relationship Id="rId45" Type="http://schemas.openxmlformats.org/officeDocument/2006/relationships/tags" Target="../tags/tag381.xml"/><Relationship Id="rId44" Type="http://schemas.openxmlformats.org/officeDocument/2006/relationships/tags" Target="../tags/tag380.xml"/><Relationship Id="rId43" Type="http://schemas.openxmlformats.org/officeDocument/2006/relationships/tags" Target="../tags/tag379.xml"/><Relationship Id="rId42" Type="http://schemas.openxmlformats.org/officeDocument/2006/relationships/tags" Target="../tags/tag378.xml"/><Relationship Id="rId41" Type="http://schemas.openxmlformats.org/officeDocument/2006/relationships/tags" Target="../tags/tag377.xml"/><Relationship Id="rId40" Type="http://schemas.openxmlformats.org/officeDocument/2006/relationships/tags" Target="../tags/tag376.xml"/><Relationship Id="rId4" Type="http://schemas.openxmlformats.org/officeDocument/2006/relationships/tags" Target="../tags/tag342.xml"/><Relationship Id="rId39" Type="http://schemas.openxmlformats.org/officeDocument/2006/relationships/tags" Target="../tags/tag375.xml"/><Relationship Id="rId38" Type="http://schemas.openxmlformats.org/officeDocument/2006/relationships/tags" Target="../tags/tag374.xml"/><Relationship Id="rId37" Type="http://schemas.openxmlformats.org/officeDocument/2006/relationships/tags" Target="../tags/tag373.xml"/><Relationship Id="rId36" Type="http://schemas.openxmlformats.org/officeDocument/2006/relationships/tags" Target="../tags/tag372.xml"/><Relationship Id="rId35" Type="http://schemas.openxmlformats.org/officeDocument/2006/relationships/tags" Target="../tags/tag371.xml"/><Relationship Id="rId34" Type="http://schemas.openxmlformats.org/officeDocument/2006/relationships/tags" Target="../tags/tag370.xml"/><Relationship Id="rId33" Type="http://schemas.openxmlformats.org/officeDocument/2006/relationships/tags" Target="../tags/tag369.xml"/><Relationship Id="rId32" Type="http://schemas.openxmlformats.org/officeDocument/2006/relationships/tags" Target="../tags/tag368.xml"/><Relationship Id="rId31" Type="http://schemas.openxmlformats.org/officeDocument/2006/relationships/tags" Target="../tags/tag367.xml"/><Relationship Id="rId30" Type="http://schemas.openxmlformats.org/officeDocument/2006/relationships/tags" Target="../tags/tag366.xml"/><Relationship Id="rId3" Type="http://schemas.openxmlformats.org/officeDocument/2006/relationships/tags" Target="../tags/tag341.xml"/><Relationship Id="rId29" Type="http://schemas.openxmlformats.org/officeDocument/2006/relationships/tags" Target="../tags/tag365.xml"/><Relationship Id="rId28" Type="http://schemas.openxmlformats.org/officeDocument/2006/relationships/tags" Target="../tags/tag364.xml"/><Relationship Id="rId27" Type="http://schemas.openxmlformats.org/officeDocument/2006/relationships/tags" Target="../tags/tag363.xml"/><Relationship Id="rId26" Type="http://schemas.openxmlformats.org/officeDocument/2006/relationships/tags" Target="../tags/tag362.xml"/><Relationship Id="rId25" Type="http://schemas.openxmlformats.org/officeDocument/2006/relationships/tags" Target="../tags/tag361.xml"/><Relationship Id="rId24" Type="http://schemas.openxmlformats.org/officeDocument/2006/relationships/tags" Target="../tags/tag360.xml"/><Relationship Id="rId23" Type="http://schemas.openxmlformats.org/officeDocument/2006/relationships/tags" Target="../tags/tag359.xml"/><Relationship Id="rId22" Type="http://schemas.openxmlformats.org/officeDocument/2006/relationships/tags" Target="../tags/tag358.xml"/><Relationship Id="rId21" Type="http://schemas.openxmlformats.org/officeDocument/2006/relationships/tags" Target="../tags/tag357.xml"/><Relationship Id="rId20" Type="http://schemas.openxmlformats.org/officeDocument/2006/relationships/tags" Target="../tags/tag356.xml"/><Relationship Id="rId2" Type="http://schemas.openxmlformats.org/officeDocument/2006/relationships/tags" Target="../tags/tag340.xml"/><Relationship Id="rId19" Type="http://schemas.openxmlformats.org/officeDocument/2006/relationships/tags" Target="../tags/tag355.xml"/><Relationship Id="rId18" Type="http://schemas.openxmlformats.org/officeDocument/2006/relationships/tags" Target="../tags/tag354.xml"/><Relationship Id="rId17" Type="http://schemas.openxmlformats.org/officeDocument/2006/relationships/tags" Target="../tags/tag353.xml"/><Relationship Id="rId16" Type="http://schemas.openxmlformats.org/officeDocument/2006/relationships/tags" Target="../tags/tag352.xml"/><Relationship Id="rId15" Type="http://schemas.openxmlformats.org/officeDocument/2006/relationships/tags" Target="../tags/tag351.xml"/><Relationship Id="rId14" Type="http://schemas.openxmlformats.org/officeDocument/2006/relationships/tags" Target="../tags/tag350.xml"/><Relationship Id="rId13" Type="http://schemas.openxmlformats.org/officeDocument/2006/relationships/tags" Target="../tags/tag349.xml"/><Relationship Id="rId12" Type="http://schemas.openxmlformats.org/officeDocument/2006/relationships/tags" Target="../tags/tag348.xml"/><Relationship Id="rId11" Type="http://schemas.openxmlformats.org/officeDocument/2006/relationships/tags" Target="../tags/tag347.xml"/><Relationship Id="rId10" Type="http://schemas.openxmlformats.org/officeDocument/2006/relationships/image" Target="../media/image21.svg"/><Relationship Id="rId1" Type="http://schemas.openxmlformats.org/officeDocument/2006/relationships/tags" Target="../tags/tag33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.svg"/><Relationship Id="rId8" Type="http://schemas.openxmlformats.org/officeDocument/2006/relationships/image" Target="../media/image56.png"/><Relationship Id="rId7" Type="http://schemas.openxmlformats.org/officeDocument/2006/relationships/tags" Target="../tags/tag413.xml"/><Relationship Id="rId6" Type="http://schemas.openxmlformats.org/officeDocument/2006/relationships/tags" Target="../tags/tag412.xml"/><Relationship Id="rId56" Type="http://schemas.openxmlformats.org/officeDocument/2006/relationships/slideLayout" Target="../slideLayouts/slideLayout7.xml"/><Relationship Id="rId55" Type="http://schemas.openxmlformats.org/officeDocument/2006/relationships/tags" Target="../tags/tag455.xml"/><Relationship Id="rId54" Type="http://schemas.openxmlformats.org/officeDocument/2006/relationships/tags" Target="../tags/tag454.xml"/><Relationship Id="rId53" Type="http://schemas.openxmlformats.org/officeDocument/2006/relationships/tags" Target="../tags/tag453.xml"/><Relationship Id="rId52" Type="http://schemas.openxmlformats.org/officeDocument/2006/relationships/tags" Target="../tags/tag452.xml"/><Relationship Id="rId51" Type="http://schemas.openxmlformats.org/officeDocument/2006/relationships/tags" Target="../tags/tag451.xml"/><Relationship Id="rId50" Type="http://schemas.openxmlformats.org/officeDocument/2006/relationships/tags" Target="../tags/tag450.xml"/><Relationship Id="rId5" Type="http://schemas.openxmlformats.org/officeDocument/2006/relationships/tags" Target="../tags/tag411.xml"/><Relationship Id="rId49" Type="http://schemas.openxmlformats.org/officeDocument/2006/relationships/tags" Target="../tags/tag449.xml"/><Relationship Id="rId48" Type="http://schemas.openxmlformats.org/officeDocument/2006/relationships/tags" Target="../tags/tag448.xml"/><Relationship Id="rId47" Type="http://schemas.openxmlformats.org/officeDocument/2006/relationships/tags" Target="../tags/tag447.xml"/><Relationship Id="rId46" Type="http://schemas.openxmlformats.org/officeDocument/2006/relationships/tags" Target="../tags/tag446.xml"/><Relationship Id="rId45" Type="http://schemas.openxmlformats.org/officeDocument/2006/relationships/tags" Target="../tags/tag445.xml"/><Relationship Id="rId44" Type="http://schemas.openxmlformats.org/officeDocument/2006/relationships/tags" Target="../tags/tag444.xml"/><Relationship Id="rId43" Type="http://schemas.openxmlformats.org/officeDocument/2006/relationships/tags" Target="../tags/tag443.xml"/><Relationship Id="rId42" Type="http://schemas.openxmlformats.org/officeDocument/2006/relationships/tags" Target="../tags/tag442.xml"/><Relationship Id="rId41" Type="http://schemas.openxmlformats.org/officeDocument/2006/relationships/tags" Target="../tags/tag441.xml"/><Relationship Id="rId40" Type="http://schemas.openxmlformats.org/officeDocument/2006/relationships/tags" Target="../tags/tag440.xml"/><Relationship Id="rId4" Type="http://schemas.openxmlformats.org/officeDocument/2006/relationships/tags" Target="../tags/tag410.xml"/><Relationship Id="rId39" Type="http://schemas.openxmlformats.org/officeDocument/2006/relationships/tags" Target="../tags/tag439.xml"/><Relationship Id="rId38" Type="http://schemas.openxmlformats.org/officeDocument/2006/relationships/tags" Target="../tags/tag438.xml"/><Relationship Id="rId37" Type="http://schemas.openxmlformats.org/officeDocument/2006/relationships/tags" Target="../tags/tag437.xml"/><Relationship Id="rId36" Type="http://schemas.openxmlformats.org/officeDocument/2006/relationships/tags" Target="../tags/tag436.xml"/><Relationship Id="rId35" Type="http://schemas.openxmlformats.org/officeDocument/2006/relationships/tags" Target="../tags/tag435.xml"/><Relationship Id="rId34" Type="http://schemas.openxmlformats.org/officeDocument/2006/relationships/tags" Target="../tags/tag434.xml"/><Relationship Id="rId33" Type="http://schemas.openxmlformats.org/officeDocument/2006/relationships/tags" Target="../tags/tag433.xml"/><Relationship Id="rId32" Type="http://schemas.openxmlformats.org/officeDocument/2006/relationships/tags" Target="../tags/tag432.xml"/><Relationship Id="rId31" Type="http://schemas.openxmlformats.org/officeDocument/2006/relationships/tags" Target="../tags/tag431.xml"/><Relationship Id="rId30" Type="http://schemas.openxmlformats.org/officeDocument/2006/relationships/tags" Target="../tags/tag430.xml"/><Relationship Id="rId3" Type="http://schemas.openxmlformats.org/officeDocument/2006/relationships/tags" Target="../tags/tag409.xml"/><Relationship Id="rId29" Type="http://schemas.openxmlformats.org/officeDocument/2006/relationships/tags" Target="../tags/tag429.xml"/><Relationship Id="rId28" Type="http://schemas.openxmlformats.org/officeDocument/2006/relationships/tags" Target="../tags/tag428.xml"/><Relationship Id="rId27" Type="http://schemas.openxmlformats.org/officeDocument/2006/relationships/tags" Target="../tags/tag427.xml"/><Relationship Id="rId26" Type="http://schemas.openxmlformats.org/officeDocument/2006/relationships/tags" Target="../tags/tag426.xml"/><Relationship Id="rId25" Type="http://schemas.openxmlformats.org/officeDocument/2006/relationships/image" Target="../media/image61.svg"/><Relationship Id="rId24" Type="http://schemas.openxmlformats.org/officeDocument/2006/relationships/image" Target="../media/image60.png"/><Relationship Id="rId23" Type="http://schemas.openxmlformats.org/officeDocument/2006/relationships/tags" Target="../tags/tag425.xml"/><Relationship Id="rId22" Type="http://schemas.openxmlformats.org/officeDocument/2006/relationships/tags" Target="../tags/tag424.xml"/><Relationship Id="rId21" Type="http://schemas.openxmlformats.org/officeDocument/2006/relationships/tags" Target="../tags/tag423.xml"/><Relationship Id="rId20" Type="http://schemas.openxmlformats.org/officeDocument/2006/relationships/tags" Target="../tags/tag422.xml"/><Relationship Id="rId2" Type="http://schemas.openxmlformats.org/officeDocument/2006/relationships/tags" Target="../tags/tag408.xml"/><Relationship Id="rId19" Type="http://schemas.openxmlformats.org/officeDocument/2006/relationships/tags" Target="../tags/tag421.xml"/><Relationship Id="rId18" Type="http://schemas.openxmlformats.org/officeDocument/2006/relationships/tags" Target="../tags/tag420.xml"/><Relationship Id="rId17" Type="http://schemas.openxmlformats.org/officeDocument/2006/relationships/image" Target="../media/image59.svg"/><Relationship Id="rId16" Type="http://schemas.openxmlformats.org/officeDocument/2006/relationships/image" Target="../media/image58.png"/><Relationship Id="rId15" Type="http://schemas.openxmlformats.org/officeDocument/2006/relationships/tags" Target="../tags/tag419.xml"/><Relationship Id="rId14" Type="http://schemas.openxmlformats.org/officeDocument/2006/relationships/tags" Target="../tags/tag418.xml"/><Relationship Id="rId13" Type="http://schemas.openxmlformats.org/officeDocument/2006/relationships/tags" Target="../tags/tag417.xml"/><Relationship Id="rId12" Type="http://schemas.openxmlformats.org/officeDocument/2006/relationships/tags" Target="../tags/tag416.xml"/><Relationship Id="rId11" Type="http://schemas.openxmlformats.org/officeDocument/2006/relationships/tags" Target="../tags/tag415.xml"/><Relationship Id="rId10" Type="http://schemas.openxmlformats.org/officeDocument/2006/relationships/tags" Target="../tags/tag414.xml"/><Relationship Id="rId1" Type="http://schemas.openxmlformats.org/officeDocument/2006/relationships/tags" Target="../tags/tag40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svg"/><Relationship Id="rId8" Type="http://schemas.openxmlformats.org/officeDocument/2006/relationships/image" Target="../media/image39.png"/><Relationship Id="rId78" Type="http://schemas.openxmlformats.org/officeDocument/2006/relationships/slideLayout" Target="../slideLayouts/slideLayout7.xml"/><Relationship Id="rId77" Type="http://schemas.openxmlformats.org/officeDocument/2006/relationships/tags" Target="../tags/tag524.xml"/><Relationship Id="rId76" Type="http://schemas.openxmlformats.org/officeDocument/2006/relationships/tags" Target="../tags/tag523.xml"/><Relationship Id="rId75" Type="http://schemas.openxmlformats.org/officeDocument/2006/relationships/tags" Target="../tags/tag522.xml"/><Relationship Id="rId74" Type="http://schemas.openxmlformats.org/officeDocument/2006/relationships/tags" Target="../tags/tag521.xml"/><Relationship Id="rId73" Type="http://schemas.openxmlformats.org/officeDocument/2006/relationships/tags" Target="../tags/tag520.xml"/><Relationship Id="rId72" Type="http://schemas.openxmlformats.org/officeDocument/2006/relationships/tags" Target="../tags/tag519.xml"/><Relationship Id="rId71" Type="http://schemas.openxmlformats.org/officeDocument/2006/relationships/tags" Target="../tags/tag518.xml"/><Relationship Id="rId70" Type="http://schemas.openxmlformats.org/officeDocument/2006/relationships/tags" Target="../tags/tag517.xml"/><Relationship Id="rId7" Type="http://schemas.openxmlformats.org/officeDocument/2006/relationships/tags" Target="../tags/tag462.xml"/><Relationship Id="rId69" Type="http://schemas.openxmlformats.org/officeDocument/2006/relationships/tags" Target="../tags/tag516.xml"/><Relationship Id="rId68" Type="http://schemas.openxmlformats.org/officeDocument/2006/relationships/tags" Target="../tags/tag515.xml"/><Relationship Id="rId67" Type="http://schemas.openxmlformats.org/officeDocument/2006/relationships/tags" Target="../tags/tag514.xml"/><Relationship Id="rId66" Type="http://schemas.openxmlformats.org/officeDocument/2006/relationships/tags" Target="../tags/tag513.xml"/><Relationship Id="rId65" Type="http://schemas.openxmlformats.org/officeDocument/2006/relationships/tags" Target="../tags/tag512.xml"/><Relationship Id="rId64" Type="http://schemas.openxmlformats.org/officeDocument/2006/relationships/tags" Target="../tags/tag511.xml"/><Relationship Id="rId63" Type="http://schemas.openxmlformats.org/officeDocument/2006/relationships/tags" Target="../tags/tag510.xml"/><Relationship Id="rId62" Type="http://schemas.openxmlformats.org/officeDocument/2006/relationships/image" Target="../media/image64.svg"/><Relationship Id="rId61" Type="http://schemas.openxmlformats.org/officeDocument/2006/relationships/image" Target="../media/image63.png"/><Relationship Id="rId60" Type="http://schemas.openxmlformats.org/officeDocument/2006/relationships/tags" Target="../tags/tag509.xml"/><Relationship Id="rId6" Type="http://schemas.openxmlformats.org/officeDocument/2006/relationships/tags" Target="../tags/tag461.xml"/><Relationship Id="rId59" Type="http://schemas.openxmlformats.org/officeDocument/2006/relationships/tags" Target="../tags/tag508.xml"/><Relationship Id="rId58" Type="http://schemas.openxmlformats.org/officeDocument/2006/relationships/tags" Target="../tags/tag507.xml"/><Relationship Id="rId57" Type="http://schemas.openxmlformats.org/officeDocument/2006/relationships/tags" Target="../tags/tag506.xml"/><Relationship Id="rId56" Type="http://schemas.openxmlformats.org/officeDocument/2006/relationships/tags" Target="../tags/tag505.xml"/><Relationship Id="rId55" Type="http://schemas.openxmlformats.org/officeDocument/2006/relationships/tags" Target="../tags/tag504.xml"/><Relationship Id="rId54" Type="http://schemas.openxmlformats.org/officeDocument/2006/relationships/tags" Target="../tags/tag503.xml"/><Relationship Id="rId53" Type="http://schemas.openxmlformats.org/officeDocument/2006/relationships/tags" Target="../tags/tag502.xml"/><Relationship Id="rId52" Type="http://schemas.openxmlformats.org/officeDocument/2006/relationships/tags" Target="../tags/tag501.xml"/><Relationship Id="rId51" Type="http://schemas.openxmlformats.org/officeDocument/2006/relationships/tags" Target="../tags/tag500.xml"/><Relationship Id="rId50" Type="http://schemas.openxmlformats.org/officeDocument/2006/relationships/tags" Target="../tags/tag499.xml"/><Relationship Id="rId5" Type="http://schemas.openxmlformats.org/officeDocument/2006/relationships/tags" Target="../tags/tag460.xml"/><Relationship Id="rId49" Type="http://schemas.openxmlformats.org/officeDocument/2006/relationships/tags" Target="../tags/tag498.xml"/><Relationship Id="rId48" Type="http://schemas.openxmlformats.org/officeDocument/2006/relationships/tags" Target="../tags/tag497.xml"/><Relationship Id="rId47" Type="http://schemas.openxmlformats.org/officeDocument/2006/relationships/tags" Target="../tags/tag496.xml"/><Relationship Id="rId46" Type="http://schemas.openxmlformats.org/officeDocument/2006/relationships/tags" Target="../tags/tag495.xml"/><Relationship Id="rId45" Type="http://schemas.openxmlformats.org/officeDocument/2006/relationships/tags" Target="../tags/tag494.xml"/><Relationship Id="rId44" Type="http://schemas.openxmlformats.org/officeDocument/2006/relationships/tags" Target="../tags/tag493.xml"/><Relationship Id="rId43" Type="http://schemas.openxmlformats.org/officeDocument/2006/relationships/tags" Target="../tags/tag492.xml"/><Relationship Id="rId42" Type="http://schemas.openxmlformats.org/officeDocument/2006/relationships/tags" Target="../tags/tag491.xml"/><Relationship Id="rId41" Type="http://schemas.openxmlformats.org/officeDocument/2006/relationships/tags" Target="../tags/tag490.xml"/><Relationship Id="rId40" Type="http://schemas.openxmlformats.org/officeDocument/2006/relationships/image" Target="../media/image7.svg"/><Relationship Id="rId4" Type="http://schemas.openxmlformats.org/officeDocument/2006/relationships/tags" Target="../tags/tag459.xml"/><Relationship Id="rId39" Type="http://schemas.openxmlformats.org/officeDocument/2006/relationships/image" Target="../media/image62.png"/><Relationship Id="rId38" Type="http://schemas.openxmlformats.org/officeDocument/2006/relationships/tags" Target="../tags/tag489.xml"/><Relationship Id="rId37" Type="http://schemas.openxmlformats.org/officeDocument/2006/relationships/tags" Target="../tags/tag488.xml"/><Relationship Id="rId36" Type="http://schemas.openxmlformats.org/officeDocument/2006/relationships/tags" Target="../tags/tag487.xml"/><Relationship Id="rId35" Type="http://schemas.openxmlformats.org/officeDocument/2006/relationships/tags" Target="../tags/tag486.xml"/><Relationship Id="rId34" Type="http://schemas.openxmlformats.org/officeDocument/2006/relationships/tags" Target="../tags/tag485.xml"/><Relationship Id="rId33" Type="http://schemas.openxmlformats.org/officeDocument/2006/relationships/tags" Target="../tags/tag484.xml"/><Relationship Id="rId32" Type="http://schemas.openxmlformats.org/officeDocument/2006/relationships/tags" Target="../tags/tag483.xml"/><Relationship Id="rId31" Type="http://schemas.openxmlformats.org/officeDocument/2006/relationships/tags" Target="../tags/tag482.xml"/><Relationship Id="rId30" Type="http://schemas.openxmlformats.org/officeDocument/2006/relationships/tags" Target="../tags/tag481.xml"/><Relationship Id="rId3" Type="http://schemas.openxmlformats.org/officeDocument/2006/relationships/tags" Target="../tags/tag458.xml"/><Relationship Id="rId29" Type="http://schemas.openxmlformats.org/officeDocument/2006/relationships/tags" Target="../tags/tag480.xml"/><Relationship Id="rId28" Type="http://schemas.openxmlformats.org/officeDocument/2006/relationships/tags" Target="../tags/tag479.xml"/><Relationship Id="rId27" Type="http://schemas.openxmlformats.org/officeDocument/2006/relationships/tags" Target="../tags/tag478.xml"/><Relationship Id="rId26" Type="http://schemas.openxmlformats.org/officeDocument/2006/relationships/tags" Target="../tags/tag477.xml"/><Relationship Id="rId25" Type="http://schemas.openxmlformats.org/officeDocument/2006/relationships/tags" Target="../tags/tag476.xml"/><Relationship Id="rId24" Type="http://schemas.openxmlformats.org/officeDocument/2006/relationships/tags" Target="../tags/tag475.xml"/><Relationship Id="rId23" Type="http://schemas.openxmlformats.org/officeDocument/2006/relationships/tags" Target="../tags/tag474.xml"/><Relationship Id="rId22" Type="http://schemas.openxmlformats.org/officeDocument/2006/relationships/tags" Target="../tags/tag473.xml"/><Relationship Id="rId21" Type="http://schemas.openxmlformats.org/officeDocument/2006/relationships/tags" Target="../tags/tag472.xml"/><Relationship Id="rId20" Type="http://schemas.openxmlformats.org/officeDocument/2006/relationships/tags" Target="../tags/tag471.xml"/><Relationship Id="rId2" Type="http://schemas.openxmlformats.org/officeDocument/2006/relationships/tags" Target="../tags/tag457.xml"/><Relationship Id="rId19" Type="http://schemas.openxmlformats.org/officeDocument/2006/relationships/tags" Target="../tags/tag470.xml"/><Relationship Id="rId18" Type="http://schemas.openxmlformats.org/officeDocument/2006/relationships/image" Target="../media/image42.svg"/><Relationship Id="rId17" Type="http://schemas.openxmlformats.org/officeDocument/2006/relationships/image" Target="../media/image41.png"/><Relationship Id="rId16" Type="http://schemas.openxmlformats.org/officeDocument/2006/relationships/tags" Target="../tags/tag469.xml"/><Relationship Id="rId15" Type="http://schemas.openxmlformats.org/officeDocument/2006/relationships/tags" Target="../tags/tag468.xml"/><Relationship Id="rId14" Type="http://schemas.openxmlformats.org/officeDocument/2006/relationships/tags" Target="../tags/tag467.xml"/><Relationship Id="rId13" Type="http://schemas.openxmlformats.org/officeDocument/2006/relationships/tags" Target="../tags/tag466.xml"/><Relationship Id="rId12" Type="http://schemas.openxmlformats.org/officeDocument/2006/relationships/tags" Target="../tags/tag465.xml"/><Relationship Id="rId11" Type="http://schemas.openxmlformats.org/officeDocument/2006/relationships/tags" Target="../tags/tag464.xml"/><Relationship Id="rId10" Type="http://schemas.openxmlformats.org/officeDocument/2006/relationships/tags" Target="../tags/tag463.xml"/><Relationship Id="rId1" Type="http://schemas.openxmlformats.org/officeDocument/2006/relationships/tags" Target="../tags/tag45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31.xml"/><Relationship Id="rId8" Type="http://schemas.openxmlformats.org/officeDocument/2006/relationships/tags" Target="../tags/tag530.xml"/><Relationship Id="rId7" Type="http://schemas.openxmlformats.org/officeDocument/2006/relationships/image" Target="../media/image66.svg"/><Relationship Id="rId6" Type="http://schemas.openxmlformats.org/officeDocument/2006/relationships/image" Target="../media/image65.png"/><Relationship Id="rId5" Type="http://schemas.openxmlformats.org/officeDocument/2006/relationships/tags" Target="../tags/tag529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528.xml"/><Relationship Id="rId39" Type="http://schemas.openxmlformats.org/officeDocument/2006/relationships/tags" Target="../tags/tag559.xml"/><Relationship Id="rId38" Type="http://schemas.openxmlformats.org/officeDocument/2006/relationships/tags" Target="../tags/tag558.xml"/><Relationship Id="rId37" Type="http://schemas.openxmlformats.org/officeDocument/2006/relationships/tags" Target="../tags/tag557.xml"/><Relationship Id="rId36" Type="http://schemas.openxmlformats.org/officeDocument/2006/relationships/tags" Target="../tags/tag556.xml"/><Relationship Id="rId35" Type="http://schemas.openxmlformats.org/officeDocument/2006/relationships/tags" Target="../tags/tag555.xml"/><Relationship Id="rId34" Type="http://schemas.openxmlformats.org/officeDocument/2006/relationships/tags" Target="../tags/tag554.xml"/><Relationship Id="rId33" Type="http://schemas.openxmlformats.org/officeDocument/2006/relationships/tags" Target="../tags/tag553.xml"/><Relationship Id="rId32" Type="http://schemas.openxmlformats.org/officeDocument/2006/relationships/tags" Target="../tags/tag552.xml"/><Relationship Id="rId31" Type="http://schemas.openxmlformats.org/officeDocument/2006/relationships/tags" Target="../tags/tag551.xml"/><Relationship Id="rId30" Type="http://schemas.openxmlformats.org/officeDocument/2006/relationships/tags" Target="../tags/tag550.xml"/><Relationship Id="rId3" Type="http://schemas.openxmlformats.org/officeDocument/2006/relationships/tags" Target="../tags/tag527.xml"/><Relationship Id="rId29" Type="http://schemas.openxmlformats.org/officeDocument/2006/relationships/tags" Target="../tags/tag549.xml"/><Relationship Id="rId28" Type="http://schemas.openxmlformats.org/officeDocument/2006/relationships/tags" Target="../tags/tag548.xml"/><Relationship Id="rId27" Type="http://schemas.openxmlformats.org/officeDocument/2006/relationships/tags" Target="../tags/tag547.xml"/><Relationship Id="rId26" Type="http://schemas.openxmlformats.org/officeDocument/2006/relationships/tags" Target="../tags/tag546.xml"/><Relationship Id="rId25" Type="http://schemas.openxmlformats.org/officeDocument/2006/relationships/tags" Target="../tags/tag545.xml"/><Relationship Id="rId24" Type="http://schemas.openxmlformats.org/officeDocument/2006/relationships/tags" Target="../tags/tag544.xml"/><Relationship Id="rId23" Type="http://schemas.openxmlformats.org/officeDocument/2006/relationships/tags" Target="../tags/tag543.xml"/><Relationship Id="rId22" Type="http://schemas.openxmlformats.org/officeDocument/2006/relationships/tags" Target="../tags/tag542.xml"/><Relationship Id="rId21" Type="http://schemas.openxmlformats.org/officeDocument/2006/relationships/tags" Target="../tags/tag541.xml"/><Relationship Id="rId20" Type="http://schemas.openxmlformats.org/officeDocument/2006/relationships/tags" Target="../tags/tag540.xml"/><Relationship Id="rId2" Type="http://schemas.openxmlformats.org/officeDocument/2006/relationships/tags" Target="../tags/tag526.xml"/><Relationship Id="rId19" Type="http://schemas.openxmlformats.org/officeDocument/2006/relationships/tags" Target="../tags/tag539.xml"/><Relationship Id="rId18" Type="http://schemas.openxmlformats.org/officeDocument/2006/relationships/tags" Target="../tags/tag538.xml"/><Relationship Id="rId17" Type="http://schemas.openxmlformats.org/officeDocument/2006/relationships/tags" Target="../tags/tag537.xml"/><Relationship Id="rId16" Type="http://schemas.openxmlformats.org/officeDocument/2006/relationships/tags" Target="../tags/tag536.xml"/><Relationship Id="rId15" Type="http://schemas.openxmlformats.org/officeDocument/2006/relationships/tags" Target="../tags/tag535.xml"/><Relationship Id="rId14" Type="http://schemas.openxmlformats.org/officeDocument/2006/relationships/image" Target="../media/image68.svg"/><Relationship Id="rId13" Type="http://schemas.openxmlformats.org/officeDocument/2006/relationships/image" Target="../media/image67.png"/><Relationship Id="rId12" Type="http://schemas.openxmlformats.org/officeDocument/2006/relationships/tags" Target="../tags/tag534.xml"/><Relationship Id="rId11" Type="http://schemas.openxmlformats.org/officeDocument/2006/relationships/tags" Target="../tags/tag533.xml"/><Relationship Id="rId10" Type="http://schemas.openxmlformats.org/officeDocument/2006/relationships/tags" Target="../tags/tag532.xml"/><Relationship Id="rId1" Type="http://schemas.openxmlformats.org/officeDocument/2006/relationships/tags" Target="../tags/tag52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565.xml"/><Relationship Id="rId7" Type="http://schemas.openxmlformats.org/officeDocument/2006/relationships/image" Target="../media/image5.svg"/><Relationship Id="rId6" Type="http://schemas.openxmlformats.org/officeDocument/2006/relationships/image" Target="../media/image30.png"/><Relationship Id="rId5" Type="http://schemas.openxmlformats.org/officeDocument/2006/relationships/tags" Target="../tags/tag564.xml"/><Relationship Id="rId4" Type="http://schemas.openxmlformats.org/officeDocument/2006/relationships/tags" Target="../tags/tag563.xml"/><Relationship Id="rId3" Type="http://schemas.openxmlformats.org/officeDocument/2006/relationships/tags" Target="../tags/tag562.xml"/><Relationship Id="rId2" Type="http://schemas.openxmlformats.org/officeDocument/2006/relationships/tags" Target="../tags/tag561.xml"/><Relationship Id="rId1" Type="http://schemas.openxmlformats.org/officeDocument/2006/relationships/tags" Target="../tags/tag560.xml"/></Relationships>
</file>

<file path=ppt/slides/_rels/slide17.xml.rels><?xml version="1.0" encoding="UTF-8" standalone="yes"?>
<Relationships xmlns="http://schemas.openxmlformats.org/package/2006/relationships"><Relationship Id="rId99" Type="http://schemas.openxmlformats.org/officeDocument/2006/relationships/image" Target="../media/image85.png"/><Relationship Id="rId98" Type="http://schemas.openxmlformats.org/officeDocument/2006/relationships/tags" Target="../tags/tag645.xml"/><Relationship Id="rId97" Type="http://schemas.openxmlformats.org/officeDocument/2006/relationships/tags" Target="../tags/tag644.xml"/><Relationship Id="rId96" Type="http://schemas.openxmlformats.org/officeDocument/2006/relationships/tags" Target="../tags/tag643.xml"/><Relationship Id="rId95" Type="http://schemas.openxmlformats.org/officeDocument/2006/relationships/tags" Target="../tags/tag642.xml"/><Relationship Id="rId94" Type="http://schemas.openxmlformats.org/officeDocument/2006/relationships/tags" Target="../tags/tag641.xml"/><Relationship Id="rId93" Type="http://schemas.openxmlformats.org/officeDocument/2006/relationships/tags" Target="../tags/tag640.xml"/><Relationship Id="rId92" Type="http://schemas.openxmlformats.org/officeDocument/2006/relationships/tags" Target="../tags/tag639.xml"/><Relationship Id="rId91" Type="http://schemas.openxmlformats.org/officeDocument/2006/relationships/tags" Target="../tags/tag638.xml"/><Relationship Id="rId90" Type="http://schemas.openxmlformats.org/officeDocument/2006/relationships/tags" Target="../tags/tag637.xml"/><Relationship Id="rId9" Type="http://schemas.openxmlformats.org/officeDocument/2006/relationships/tags" Target="../tags/tag572.xml"/><Relationship Id="rId89" Type="http://schemas.openxmlformats.org/officeDocument/2006/relationships/tags" Target="../tags/tag636.xml"/><Relationship Id="rId88" Type="http://schemas.openxmlformats.org/officeDocument/2006/relationships/tags" Target="../tags/tag635.xml"/><Relationship Id="rId87" Type="http://schemas.openxmlformats.org/officeDocument/2006/relationships/tags" Target="../tags/tag634.xml"/><Relationship Id="rId86" Type="http://schemas.openxmlformats.org/officeDocument/2006/relationships/tags" Target="../tags/tag633.xml"/><Relationship Id="rId85" Type="http://schemas.openxmlformats.org/officeDocument/2006/relationships/tags" Target="../tags/tag632.xml"/><Relationship Id="rId84" Type="http://schemas.openxmlformats.org/officeDocument/2006/relationships/tags" Target="../tags/tag631.xml"/><Relationship Id="rId83" Type="http://schemas.openxmlformats.org/officeDocument/2006/relationships/tags" Target="../tags/tag630.xml"/><Relationship Id="rId82" Type="http://schemas.openxmlformats.org/officeDocument/2006/relationships/tags" Target="../tags/tag629.xml"/><Relationship Id="rId81" Type="http://schemas.openxmlformats.org/officeDocument/2006/relationships/image" Target="../media/image84.svg"/><Relationship Id="rId80" Type="http://schemas.openxmlformats.org/officeDocument/2006/relationships/image" Target="../media/image83.png"/><Relationship Id="rId8" Type="http://schemas.openxmlformats.org/officeDocument/2006/relationships/tags" Target="../tags/tag571.xml"/><Relationship Id="rId79" Type="http://schemas.openxmlformats.org/officeDocument/2006/relationships/tags" Target="../tags/tag628.xml"/><Relationship Id="rId78" Type="http://schemas.openxmlformats.org/officeDocument/2006/relationships/tags" Target="../tags/tag627.xml"/><Relationship Id="rId77" Type="http://schemas.openxmlformats.org/officeDocument/2006/relationships/tags" Target="../tags/tag626.xml"/><Relationship Id="rId76" Type="http://schemas.openxmlformats.org/officeDocument/2006/relationships/tags" Target="../tags/tag625.xml"/><Relationship Id="rId75" Type="http://schemas.openxmlformats.org/officeDocument/2006/relationships/tags" Target="../tags/tag624.xml"/><Relationship Id="rId74" Type="http://schemas.openxmlformats.org/officeDocument/2006/relationships/image" Target="../media/image82.svg"/><Relationship Id="rId73" Type="http://schemas.openxmlformats.org/officeDocument/2006/relationships/image" Target="../media/image81.png"/><Relationship Id="rId72" Type="http://schemas.openxmlformats.org/officeDocument/2006/relationships/tags" Target="../tags/tag623.xml"/><Relationship Id="rId71" Type="http://schemas.openxmlformats.org/officeDocument/2006/relationships/tags" Target="../tags/tag622.xml"/><Relationship Id="rId70" Type="http://schemas.openxmlformats.org/officeDocument/2006/relationships/tags" Target="../tags/tag621.xml"/><Relationship Id="rId7" Type="http://schemas.openxmlformats.org/officeDocument/2006/relationships/tags" Target="../tags/tag570.xml"/><Relationship Id="rId69" Type="http://schemas.openxmlformats.org/officeDocument/2006/relationships/tags" Target="../tags/tag620.xml"/><Relationship Id="rId68" Type="http://schemas.openxmlformats.org/officeDocument/2006/relationships/tags" Target="../tags/tag619.xml"/><Relationship Id="rId67" Type="http://schemas.openxmlformats.org/officeDocument/2006/relationships/tags" Target="../tags/tag618.xml"/><Relationship Id="rId66" Type="http://schemas.openxmlformats.org/officeDocument/2006/relationships/tags" Target="../tags/tag617.xml"/><Relationship Id="rId65" Type="http://schemas.openxmlformats.org/officeDocument/2006/relationships/image" Target="../media/image80.svg"/><Relationship Id="rId64" Type="http://schemas.openxmlformats.org/officeDocument/2006/relationships/image" Target="../media/image79.png"/><Relationship Id="rId63" Type="http://schemas.openxmlformats.org/officeDocument/2006/relationships/tags" Target="../tags/tag616.xml"/><Relationship Id="rId62" Type="http://schemas.openxmlformats.org/officeDocument/2006/relationships/tags" Target="../tags/tag615.xml"/><Relationship Id="rId61" Type="http://schemas.openxmlformats.org/officeDocument/2006/relationships/tags" Target="../tags/tag614.xml"/><Relationship Id="rId60" Type="http://schemas.openxmlformats.org/officeDocument/2006/relationships/tags" Target="../tags/tag613.xml"/><Relationship Id="rId6" Type="http://schemas.openxmlformats.org/officeDocument/2006/relationships/image" Target="../media/image52.svg"/><Relationship Id="rId59" Type="http://schemas.openxmlformats.org/officeDocument/2006/relationships/tags" Target="../tags/tag612.xml"/><Relationship Id="rId58" Type="http://schemas.openxmlformats.org/officeDocument/2006/relationships/tags" Target="../tags/tag611.xml"/><Relationship Id="rId57" Type="http://schemas.openxmlformats.org/officeDocument/2006/relationships/tags" Target="../tags/tag610.xml"/><Relationship Id="rId56" Type="http://schemas.openxmlformats.org/officeDocument/2006/relationships/tags" Target="../tags/tag609.xml"/><Relationship Id="rId55" Type="http://schemas.openxmlformats.org/officeDocument/2006/relationships/tags" Target="../tags/tag608.xml"/><Relationship Id="rId54" Type="http://schemas.openxmlformats.org/officeDocument/2006/relationships/image" Target="../media/image78.svg"/><Relationship Id="rId53" Type="http://schemas.openxmlformats.org/officeDocument/2006/relationships/image" Target="../media/image77.png"/><Relationship Id="rId52" Type="http://schemas.openxmlformats.org/officeDocument/2006/relationships/tags" Target="../tags/tag607.xml"/><Relationship Id="rId51" Type="http://schemas.openxmlformats.org/officeDocument/2006/relationships/tags" Target="../tags/tag606.xml"/><Relationship Id="rId50" Type="http://schemas.openxmlformats.org/officeDocument/2006/relationships/tags" Target="../tags/tag605.xml"/><Relationship Id="rId5" Type="http://schemas.openxmlformats.org/officeDocument/2006/relationships/image" Target="../media/image51.png"/><Relationship Id="rId49" Type="http://schemas.openxmlformats.org/officeDocument/2006/relationships/tags" Target="../tags/tag604.xml"/><Relationship Id="rId48" Type="http://schemas.openxmlformats.org/officeDocument/2006/relationships/tags" Target="../tags/tag603.xml"/><Relationship Id="rId47" Type="http://schemas.openxmlformats.org/officeDocument/2006/relationships/tags" Target="../tags/tag602.xml"/><Relationship Id="rId46" Type="http://schemas.openxmlformats.org/officeDocument/2006/relationships/tags" Target="../tags/tag601.xml"/><Relationship Id="rId45" Type="http://schemas.openxmlformats.org/officeDocument/2006/relationships/tags" Target="../tags/tag600.xml"/><Relationship Id="rId44" Type="http://schemas.openxmlformats.org/officeDocument/2006/relationships/tags" Target="../tags/tag599.xml"/><Relationship Id="rId43" Type="http://schemas.openxmlformats.org/officeDocument/2006/relationships/image" Target="../media/image76.svg"/><Relationship Id="rId42" Type="http://schemas.openxmlformats.org/officeDocument/2006/relationships/image" Target="../media/image75.png"/><Relationship Id="rId41" Type="http://schemas.openxmlformats.org/officeDocument/2006/relationships/tags" Target="../tags/tag598.xml"/><Relationship Id="rId40" Type="http://schemas.openxmlformats.org/officeDocument/2006/relationships/tags" Target="../tags/tag597.xml"/><Relationship Id="rId4" Type="http://schemas.openxmlformats.org/officeDocument/2006/relationships/tags" Target="../tags/tag569.xml"/><Relationship Id="rId39" Type="http://schemas.openxmlformats.org/officeDocument/2006/relationships/tags" Target="../tags/tag596.xml"/><Relationship Id="rId38" Type="http://schemas.openxmlformats.org/officeDocument/2006/relationships/tags" Target="../tags/tag595.xml"/><Relationship Id="rId37" Type="http://schemas.openxmlformats.org/officeDocument/2006/relationships/tags" Target="../tags/tag594.xml"/><Relationship Id="rId36" Type="http://schemas.openxmlformats.org/officeDocument/2006/relationships/tags" Target="../tags/tag593.xml"/><Relationship Id="rId35" Type="http://schemas.openxmlformats.org/officeDocument/2006/relationships/tags" Target="../tags/tag592.xml"/><Relationship Id="rId34" Type="http://schemas.openxmlformats.org/officeDocument/2006/relationships/tags" Target="../tags/tag591.xml"/><Relationship Id="rId33" Type="http://schemas.openxmlformats.org/officeDocument/2006/relationships/tags" Target="../tags/tag590.xml"/><Relationship Id="rId32" Type="http://schemas.openxmlformats.org/officeDocument/2006/relationships/image" Target="../media/image74.svg"/><Relationship Id="rId31" Type="http://schemas.openxmlformats.org/officeDocument/2006/relationships/image" Target="../media/image73.png"/><Relationship Id="rId30" Type="http://schemas.openxmlformats.org/officeDocument/2006/relationships/tags" Target="../tags/tag589.xml"/><Relationship Id="rId3" Type="http://schemas.openxmlformats.org/officeDocument/2006/relationships/tags" Target="../tags/tag568.xml"/><Relationship Id="rId29" Type="http://schemas.openxmlformats.org/officeDocument/2006/relationships/tags" Target="../tags/tag588.xml"/><Relationship Id="rId28" Type="http://schemas.openxmlformats.org/officeDocument/2006/relationships/tags" Target="../tags/tag587.xml"/><Relationship Id="rId27" Type="http://schemas.openxmlformats.org/officeDocument/2006/relationships/tags" Target="../tags/tag586.xml"/><Relationship Id="rId26" Type="http://schemas.openxmlformats.org/officeDocument/2006/relationships/tags" Target="../tags/tag585.xml"/><Relationship Id="rId25" Type="http://schemas.openxmlformats.org/officeDocument/2006/relationships/tags" Target="../tags/tag584.xml"/><Relationship Id="rId24" Type="http://schemas.openxmlformats.org/officeDocument/2006/relationships/tags" Target="../tags/tag583.xml"/><Relationship Id="rId23" Type="http://schemas.openxmlformats.org/officeDocument/2006/relationships/tags" Target="../tags/tag582.xml"/><Relationship Id="rId22" Type="http://schemas.openxmlformats.org/officeDocument/2006/relationships/tags" Target="../tags/tag581.xml"/><Relationship Id="rId21" Type="http://schemas.openxmlformats.org/officeDocument/2006/relationships/image" Target="../media/image72.svg"/><Relationship Id="rId20" Type="http://schemas.openxmlformats.org/officeDocument/2006/relationships/image" Target="../media/image71.png"/><Relationship Id="rId2" Type="http://schemas.openxmlformats.org/officeDocument/2006/relationships/tags" Target="../tags/tag567.xml"/><Relationship Id="rId19" Type="http://schemas.openxmlformats.org/officeDocument/2006/relationships/tags" Target="../tags/tag580.xml"/><Relationship Id="rId18" Type="http://schemas.openxmlformats.org/officeDocument/2006/relationships/tags" Target="../tags/tag579.xml"/><Relationship Id="rId17" Type="http://schemas.openxmlformats.org/officeDocument/2006/relationships/tags" Target="../tags/tag578.xml"/><Relationship Id="rId16" Type="http://schemas.openxmlformats.org/officeDocument/2006/relationships/tags" Target="../tags/tag577.xml"/><Relationship Id="rId15" Type="http://schemas.openxmlformats.org/officeDocument/2006/relationships/tags" Target="../tags/tag576.xml"/><Relationship Id="rId14" Type="http://schemas.openxmlformats.org/officeDocument/2006/relationships/tags" Target="../tags/tag575.xml"/><Relationship Id="rId13" Type="http://schemas.openxmlformats.org/officeDocument/2006/relationships/tags" Target="../tags/tag574.xml"/><Relationship Id="rId12" Type="http://schemas.openxmlformats.org/officeDocument/2006/relationships/image" Target="../media/image70.svg"/><Relationship Id="rId11" Type="http://schemas.openxmlformats.org/officeDocument/2006/relationships/image" Target="../media/image69.png"/><Relationship Id="rId102" Type="http://schemas.openxmlformats.org/officeDocument/2006/relationships/slideLayout" Target="../slideLayouts/slideLayout7.xml"/><Relationship Id="rId101" Type="http://schemas.openxmlformats.org/officeDocument/2006/relationships/tags" Target="../tags/tag646.xml"/><Relationship Id="rId100" Type="http://schemas.openxmlformats.org/officeDocument/2006/relationships/image" Target="../media/image86.svg"/><Relationship Id="rId10" Type="http://schemas.openxmlformats.org/officeDocument/2006/relationships/tags" Target="../tags/tag573.xml"/><Relationship Id="rId1" Type="http://schemas.openxmlformats.org/officeDocument/2006/relationships/tags" Target="../tags/tag56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655.xml"/><Relationship Id="rId8" Type="http://schemas.openxmlformats.org/officeDocument/2006/relationships/tags" Target="../tags/tag654.xml"/><Relationship Id="rId7" Type="http://schemas.openxmlformats.org/officeDocument/2006/relationships/tags" Target="../tags/tag653.xml"/><Relationship Id="rId6" Type="http://schemas.openxmlformats.org/officeDocument/2006/relationships/tags" Target="../tags/tag652.xml"/><Relationship Id="rId5" Type="http://schemas.openxmlformats.org/officeDocument/2006/relationships/tags" Target="../tags/tag651.xml"/><Relationship Id="rId4" Type="http://schemas.openxmlformats.org/officeDocument/2006/relationships/tags" Target="../tags/tag650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683.xml"/><Relationship Id="rId36" Type="http://schemas.openxmlformats.org/officeDocument/2006/relationships/tags" Target="../tags/tag682.xml"/><Relationship Id="rId35" Type="http://schemas.openxmlformats.org/officeDocument/2006/relationships/tags" Target="../tags/tag681.xml"/><Relationship Id="rId34" Type="http://schemas.openxmlformats.org/officeDocument/2006/relationships/tags" Target="../tags/tag680.xml"/><Relationship Id="rId33" Type="http://schemas.openxmlformats.org/officeDocument/2006/relationships/tags" Target="../tags/tag679.xml"/><Relationship Id="rId32" Type="http://schemas.openxmlformats.org/officeDocument/2006/relationships/tags" Target="../tags/tag678.xml"/><Relationship Id="rId31" Type="http://schemas.openxmlformats.org/officeDocument/2006/relationships/tags" Target="../tags/tag677.xml"/><Relationship Id="rId30" Type="http://schemas.openxmlformats.org/officeDocument/2006/relationships/tags" Target="../tags/tag676.xml"/><Relationship Id="rId3" Type="http://schemas.openxmlformats.org/officeDocument/2006/relationships/tags" Target="../tags/tag649.xml"/><Relationship Id="rId29" Type="http://schemas.openxmlformats.org/officeDocument/2006/relationships/tags" Target="../tags/tag675.xml"/><Relationship Id="rId28" Type="http://schemas.openxmlformats.org/officeDocument/2006/relationships/tags" Target="../tags/tag674.xml"/><Relationship Id="rId27" Type="http://schemas.openxmlformats.org/officeDocument/2006/relationships/tags" Target="../tags/tag673.xml"/><Relationship Id="rId26" Type="http://schemas.openxmlformats.org/officeDocument/2006/relationships/tags" Target="../tags/tag672.xml"/><Relationship Id="rId25" Type="http://schemas.openxmlformats.org/officeDocument/2006/relationships/tags" Target="../tags/tag671.xml"/><Relationship Id="rId24" Type="http://schemas.openxmlformats.org/officeDocument/2006/relationships/tags" Target="../tags/tag670.xml"/><Relationship Id="rId23" Type="http://schemas.openxmlformats.org/officeDocument/2006/relationships/tags" Target="../tags/tag669.xml"/><Relationship Id="rId22" Type="http://schemas.openxmlformats.org/officeDocument/2006/relationships/tags" Target="../tags/tag668.xml"/><Relationship Id="rId21" Type="http://schemas.openxmlformats.org/officeDocument/2006/relationships/tags" Target="../tags/tag667.xml"/><Relationship Id="rId20" Type="http://schemas.openxmlformats.org/officeDocument/2006/relationships/tags" Target="../tags/tag666.xml"/><Relationship Id="rId2" Type="http://schemas.openxmlformats.org/officeDocument/2006/relationships/tags" Target="../tags/tag648.xml"/><Relationship Id="rId19" Type="http://schemas.openxmlformats.org/officeDocument/2006/relationships/tags" Target="../tags/tag665.xml"/><Relationship Id="rId18" Type="http://schemas.openxmlformats.org/officeDocument/2006/relationships/tags" Target="../tags/tag664.xml"/><Relationship Id="rId17" Type="http://schemas.openxmlformats.org/officeDocument/2006/relationships/tags" Target="../tags/tag663.xml"/><Relationship Id="rId16" Type="http://schemas.openxmlformats.org/officeDocument/2006/relationships/tags" Target="../tags/tag662.xml"/><Relationship Id="rId15" Type="http://schemas.openxmlformats.org/officeDocument/2006/relationships/tags" Target="../tags/tag661.xml"/><Relationship Id="rId14" Type="http://schemas.openxmlformats.org/officeDocument/2006/relationships/tags" Target="../tags/tag660.xml"/><Relationship Id="rId13" Type="http://schemas.openxmlformats.org/officeDocument/2006/relationships/tags" Target="../tags/tag659.xml"/><Relationship Id="rId12" Type="http://schemas.openxmlformats.org/officeDocument/2006/relationships/tags" Target="../tags/tag658.xml"/><Relationship Id="rId11" Type="http://schemas.openxmlformats.org/officeDocument/2006/relationships/tags" Target="../tags/tag657.xml"/><Relationship Id="rId10" Type="http://schemas.openxmlformats.org/officeDocument/2006/relationships/tags" Target="../tags/tag656.xml"/><Relationship Id="rId1" Type="http://schemas.openxmlformats.org/officeDocument/2006/relationships/tags" Target="../tags/tag64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7.png"/><Relationship Id="rId8" Type="http://schemas.openxmlformats.org/officeDocument/2006/relationships/tags" Target="../tags/tag691.xml"/><Relationship Id="rId7" Type="http://schemas.openxmlformats.org/officeDocument/2006/relationships/tags" Target="../tags/tag690.xml"/><Relationship Id="rId6" Type="http://schemas.openxmlformats.org/officeDocument/2006/relationships/tags" Target="../tags/tag689.xml"/><Relationship Id="rId5" Type="http://schemas.openxmlformats.org/officeDocument/2006/relationships/tags" Target="../tags/tag688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722.xml"/><Relationship Id="rId40" Type="http://schemas.openxmlformats.org/officeDocument/2006/relationships/tags" Target="../tags/tag721.xml"/><Relationship Id="rId4" Type="http://schemas.openxmlformats.org/officeDocument/2006/relationships/tags" Target="../tags/tag687.xml"/><Relationship Id="rId39" Type="http://schemas.openxmlformats.org/officeDocument/2006/relationships/tags" Target="../tags/tag720.xml"/><Relationship Id="rId38" Type="http://schemas.openxmlformats.org/officeDocument/2006/relationships/tags" Target="../tags/tag719.xml"/><Relationship Id="rId37" Type="http://schemas.openxmlformats.org/officeDocument/2006/relationships/tags" Target="../tags/tag718.xml"/><Relationship Id="rId36" Type="http://schemas.openxmlformats.org/officeDocument/2006/relationships/tags" Target="../tags/tag717.xml"/><Relationship Id="rId35" Type="http://schemas.openxmlformats.org/officeDocument/2006/relationships/tags" Target="../tags/tag716.xml"/><Relationship Id="rId34" Type="http://schemas.openxmlformats.org/officeDocument/2006/relationships/tags" Target="../tags/tag715.xml"/><Relationship Id="rId33" Type="http://schemas.openxmlformats.org/officeDocument/2006/relationships/tags" Target="../tags/tag714.xml"/><Relationship Id="rId32" Type="http://schemas.openxmlformats.org/officeDocument/2006/relationships/tags" Target="../tags/tag713.xml"/><Relationship Id="rId31" Type="http://schemas.openxmlformats.org/officeDocument/2006/relationships/tags" Target="../tags/tag712.xml"/><Relationship Id="rId30" Type="http://schemas.openxmlformats.org/officeDocument/2006/relationships/tags" Target="../tags/tag711.xml"/><Relationship Id="rId3" Type="http://schemas.openxmlformats.org/officeDocument/2006/relationships/tags" Target="../tags/tag686.xml"/><Relationship Id="rId29" Type="http://schemas.openxmlformats.org/officeDocument/2006/relationships/tags" Target="../tags/tag710.xml"/><Relationship Id="rId28" Type="http://schemas.openxmlformats.org/officeDocument/2006/relationships/tags" Target="../tags/tag709.xml"/><Relationship Id="rId27" Type="http://schemas.openxmlformats.org/officeDocument/2006/relationships/tags" Target="../tags/tag708.xml"/><Relationship Id="rId26" Type="http://schemas.openxmlformats.org/officeDocument/2006/relationships/tags" Target="../tags/tag707.xml"/><Relationship Id="rId25" Type="http://schemas.openxmlformats.org/officeDocument/2006/relationships/tags" Target="../tags/tag706.xml"/><Relationship Id="rId24" Type="http://schemas.openxmlformats.org/officeDocument/2006/relationships/tags" Target="../tags/tag705.xml"/><Relationship Id="rId23" Type="http://schemas.openxmlformats.org/officeDocument/2006/relationships/tags" Target="../tags/tag704.xml"/><Relationship Id="rId22" Type="http://schemas.openxmlformats.org/officeDocument/2006/relationships/tags" Target="../tags/tag703.xml"/><Relationship Id="rId21" Type="http://schemas.openxmlformats.org/officeDocument/2006/relationships/tags" Target="../tags/tag702.xml"/><Relationship Id="rId20" Type="http://schemas.openxmlformats.org/officeDocument/2006/relationships/tags" Target="../tags/tag701.xml"/><Relationship Id="rId2" Type="http://schemas.openxmlformats.org/officeDocument/2006/relationships/tags" Target="../tags/tag685.xml"/><Relationship Id="rId19" Type="http://schemas.openxmlformats.org/officeDocument/2006/relationships/tags" Target="../tags/tag700.xml"/><Relationship Id="rId18" Type="http://schemas.openxmlformats.org/officeDocument/2006/relationships/tags" Target="../tags/tag699.xml"/><Relationship Id="rId17" Type="http://schemas.openxmlformats.org/officeDocument/2006/relationships/tags" Target="../tags/tag698.xml"/><Relationship Id="rId16" Type="http://schemas.openxmlformats.org/officeDocument/2006/relationships/tags" Target="../tags/tag697.xml"/><Relationship Id="rId15" Type="http://schemas.openxmlformats.org/officeDocument/2006/relationships/tags" Target="../tags/tag696.xml"/><Relationship Id="rId14" Type="http://schemas.openxmlformats.org/officeDocument/2006/relationships/tags" Target="../tags/tag695.xml"/><Relationship Id="rId13" Type="http://schemas.openxmlformats.org/officeDocument/2006/relationships/tags" Target="../tags/tag694.xml"/><Relationship Id="rId12" Type="http://schemas.openxmlformats.org/officeDocument/2006/relationships/tags" Target="../tags/tag693.xml"/><Relationship Id="rId11" Type="http://schemas.openxmlformats.org/officeDocument/2006/relationships/tags" Target="../tags/tag692.xml"/><Relationship Id="rId10" Type="http://schemas.openxmlformats.org/officeDocument/2006/relationships/image" Target="../media/image88.svg"/><Relationship Id="rId1" Type="http://schemas.openxmlformats.org/officeDocument/2006/relationships/tags" Target="../tags/tag68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tags" Target="../tags/tag730.xml"/><Relationship Id="rId7" Type="http://schemas.openxmlformats.org/officeDocument/2006/relationships/tags" Target="../tags/tag729.xml"/><Relationship Id="rId6" Type="http://schemas.openxmlformats.org/officeDocument/2006/relationships/tags" Target="../tags/tag728.xml"/><Relationship Id="rId5" Type="http://schemas.openxmlformats.org/officeDocument/2006/relationships/tags" Target="../tags/tag727.xml"/><Relationship Id="rId44" Type="http://schemas.openxmlformats.org/officeDocument/2006/relationships/slideLayout" Target="../slideLayouts/slideLayout7.xml"/><Relationship Id="rId43" Type="http://schemas.openxmlformats.org/officeDocument/2006/relationships/tags" Target="../tags/tag755.xml"/><Relationship Id="rId42" Type="http://schemas.openxmlformats.org/officeDocument/2006/relationships/image" Target="../media/image95.svg"/><Relationship Id="rId41" Type="http://schemas.openxmlformats.org/officeDocument/2006/relationships/image" Target="../media/image94.png"/><Relationship Id="rId40" Type="http://schemas.openxmlformats.org/officeDocument/2006/relationships/tags" Target="../tags/tag754.xml"/><Relationship Id="rId4" Type="http://schemas.openxmlformats.org/officeDocument/2006/relationships/tags" Target="../tags/tag726.xml"/><Relationship Id="rId39" Type="http://schemas.openxmlformats.org/officeDocument/2006/relationships/tags" Target="../tags/tag753.xml"/><Relationship Id="rId38" Type="http://schemas.openxmlformats.org/officeDocument/2006/relationships/tags" Target="../tags/tag752.xml"/><Relationship Id="rId37" Type="http://schemas.openxmlformats.org/officeDocument/2006/relationships/image" Target="../media/image11.svg"/><Relationship Id="rId36" Type="http://schemas.openxmlformats.org/officeDocument/2006/relationships/image" Target="../media/image93.png"/><Relationship Id="rId35" Type="http://schemas.openxmlformats.org/officeDocument/2006/relationships/tags" Target="../tags/tag751.xml"/><Relationship Id="rId34" Type="http://schemas.openxmlformats.org/officeDocument/2006/relationships/tags" Target="../tags/tag750.xml"/><Relationship Id="rId33" Type="http://schemas.openxmlformats.org/officeDocument/2006/relationships/tags" Target="../tags/tag749.xml"/><Relationship Id="rId32" Type="http://schemas.openxmlformats.org/officeDocument/2006/relationships/image" Target="../media/image92.svg"/><Relationship Id="rId31" Type="http://schemas.openxmlformats.org/officeDocument/2006/relationships/image" Target="../media/image91.png"/><Relationship Id="rId30" Type="http://schemas.openxmlformats.org/officeDocument/2006/relationships/tags" Target="../tags/tag748.xml"/><Relationship Id="rId3" Type="http://schemas.openxmlformats.org/officeDocument/2006/relationships/tags" Target="../tags/tag725.xml"/><Relationship Id="rId29" Type="http://schemas.openxmlformats.org/officeDocument/2006/relationships/tags" Target="../tags/tag747.xml"/><Relationship Id="rId28" Type="http://schemas.openxmlformats.org/officeDocument/2006/relationships/tags" Target="../tags/tag746.xml"/><Relationship Id="rId27" Type="http://schemas.openxmlformats.org/officeDocument/2006/relationships/tags" Target="../tags/tag745.xml"/><Relationship Id="rId26" Type="http://schemas.openxmlformats.org/officeDocument/2006/relationships/tags" Target="../tags/tag744.xml"/><Relationship Id="rId25" Type="http://schemas.openxmlformats.org/officeDocument/2006/relationships/tags" Target="../tags/tag743.xml"/><Relationship Id="rId24" Type="http://schemas.openxmlformats.org/officeDocument/2006/relationships/tags" Target="../tags/tag742.xml"/><Relationship Id="rId23" Type="http://schemas.openxmlformats.org/officeDocument/2006/relationships/tags" Target="../tags/tag741.xml"/><Relationship Id="rId22" Type="http://schemas.openxmlformats.org/officeDocument/2006/relationships/tags" Target="../tags/tag740.xml"/><Relationship Id="rId21" Type="http://schemas.openxmlformats.org/officeDocument/2006/relationships/tags" Target="../tags/tag739.xml"/><Relationship Id="rId20" Type="http://schemas.openxmlformats.org/officeDocument/2006/relationships/tags" Target="../tags/tag738.xml"/><Relationship Id="rId2" Type="http://schemas.openxmlformats.org/officeDocument/2006/relationships/tags" Target="../tags/tag724.xml"/><Relationship Id="rId19" Type="http://schemas.openxmlformats.org/officeDocument/2006/relationships/tags" Target="../tags/tag737.xml"/><Relationship Id="rId18" Type="http://schemas.openxmlformats.org/officeDocument/2006/relationships/tags" Target="../tags/tag736.xml"/><Relationship Id="rId17" Type="http://schemas.openxmlformats.org/officeDocument/2006/relationships/tags" Target="../tags/tag735.xml"/><Relationship Id="rId16" Type="http://schemas.openxmlformats.org/officeDocument/2006/relationships/tags" Target="../tags/tag734.xml"/><Relationship Id="rId15" Type="http://schemas.openxmlformats.org/officeDocument/2006/relationships/image" Target="../media/image90.svg"/><Relationship Id="rId14" Type="http://schemas.openxmlformats.org/officeDocument/2006/relationships/image" Target="../media/image89.png"/><Relationship Id="rId13" Type="http://schemas.openxmlformats.org/officeDocument/2006/relationships/tags" Target="../tags/tag733.xml"/><Relationship Id="rId12" Type="http://schemas.openxmlformats.org/officeDocument/2006/relationships/tags" Target="../tags/tag732.xml"/><Relationship Id="rId11" Type="http://schemas.openxmlformats.org/officeDocument/2006/relationships/tags" Target="../tags/tag731.xml"/><Relationship Id="rId10" Type="http://schemas.openxmlformats.org/officeDocument/2006/relationships/image" Target="../media/image42.svg"/><Relationship Id="rId1" Type="http://schemas.openxmlformats.org/officeDocument/2006/relationships/tags" Target="../tags/tag723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762.xml"/><Relationship Id="rId8" Type="http://schemas.openxmlformats.org/officeDocument/2006/relationships/tags" Target="../tags/tag761.xml"/><Relationship Id="rId7" Type="http://schemas.openxmlformats.org/officeDocument/2006/relationships/image" Target="../media/image40.svg"/><Relationship Id="rId6" Type="http://schemas.openxmlformats.org/officeDocument/2006/relationships/image" Target="../media/image39.png"/><Relationship Id="rId5" Type="http://schemas.openxmlformats.org/officeDocument/2006/relationships/tags" Target="../tags/tag760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796.xml"/><Relationship Id="rId46" Type="http://schemas.openxmlformats.org/officeDocument/2006/relationships/image" Target="../media/image99.svg"/><Relationship Id="rId45" Type="http://schemas.openxmlformats.org/officeDocument/2006/relationships/image" Target="../media/image98.png"/><Relationship Id="rId44" Type="http://schemas.openxmlformats.org/officeDocument/2006/relationships/tags" Target="../tags/tag795.xml"/><Relationship Id="rId43" Type="http://schemas.openxmlformats.org/officeDocument/2006/relationships/tags" Target="../tags/tag794.xml"/><Relationship Id="rId42" Type="http://schemas.openxmlformats.org/officeDocument/2006/relationships/tags" Target="../tags/tag793.xml"/><Relationship Id="rId41" Type="http://schemas.openxmlformats.org/officeDocument/2006/relationships/tags" Target="../tags/tag792.xml"/><Relationship Id="rId40" Type="http://schemas.openxmlformats.org/officeDocument/2006/relationships/image" Target="../media/image97.svg"/><Relationship Id="rId4" Type="http://schemas.openxmlformats.org/officeDocument/2006/relationships/tags" Target="../tags/tag759.xml"/><Relationship Id="rId39" Type="http://schemas.openxmlformats.org/officeDocument/2006/relationships/image" Target="../media/image96.png"/><Relationship Id="rId38" Type="http://schemas.openxmlformats.org/officeDocument/2006/relationships/tags" Target="../tags/tag791.xml"/><Relationship Id="rId37" Type="http://schemas.openxmlformats.org/officeDocument/2006/relationships/tags" Target="../tags/tag790.xml"/><Relationship Id="rId36" Type="http://schemas.openxmlformats.org/officeDocument/2006/relationships/tags" Target="../tags/tag789.xml"/><Relationship Id="rId35" Type="http://schemas.openxmlformats.org/officeDocument/2006/relationships/tags" Target="../tags/tag788.xml"/><Relationship Id="rId34" Type="http://schemas.openxmlformats.org/officeDocument/2006/relationships/tags" Target="../tags/tag787.xml"/><Relationship Id="rId33" Type="http://schemas.openxmlformats.org/officeDocument/2006/relationships/tags" Target="../tags/tag786.xml"/><Relationship Id="rId32" Type="http://schemas.openxmlformats.org/officeDocument/2006/relationships/tags" Target="../tags/tag785.xml"/><Relationship Id="rId31" Type="http://schemas.openxmlformats.org/officeDocument/2006/relationships/tags" Target="../tags/tag784.xml"/><Relationship Id="rId30" Type="http://schemas.openxmlformats.org/officeDocument/2006/relationships/tags" Target="../tags/tag783.xml"/><Relationship Id="rId3" Type="http://schemas.openxmlformats.org/officeDocument/2006/relationships/tags" Target="../tags/tag758.xml"/><Relationship Id="rId29" Type="http://schemas.openxmlformats.org/officeDocument/2006/relationships/tags" Target="../tags/tag782.xml"/><Relationship Id="rId28" Type="http://schemas.openxmlformats.org/officeDocument/2006/relationships/tags" Target="../tags/tag781.xml"/><Relationship Id="rId27" Type="http://schemas.openxmlformats.org/officeDocument/2006/relationships/tags" Target="../tags/tag780.xml"/><Relationship Id="rId26" Type="http://schemas.openxmlformats.org/officeDocument/2006/relationships/tags" Target="../tags/tag779.xml"/><Relationship Id="rId25" Type="http://schemas.openxmlformats.org/officeDocument/2006/relationships/tags" Target="../tags/tag778.xml"/><Relationship Id="rId24" Type="http://schemas.openxmlformats.org/officeDocument/2006/relationships/tags" Target="../tags/tag777.xml"/><Relationship Id="rId23" Type="http://schemas.openxmlformats.org/officeDocument/2006/relationships/tags" Target="../tags/tag776.xml"/><Relationship Id="rId22" Type="http://schemas.openxmlformats.org/officeDocument/2006/relationships/tags" Target="../tags/tag775.xml"/><Relationship Id="rId21" Type="http://schemas.openxmlformats.org/officeDocument/2006/relationships/tags" Target="../tags/tag774.xml"/><Relationship Id="rId20" Type="http://schemas.openxmlformats.org/officeDocument/2006/relationships/tags" Target="../tags/tag773.xml"/><Relationship Id="rId2" Type="http://schemas.openxmlformats.org/officeDocument/2006/relationships/tags" Target="../tags/tag757.xml"/><Relationship Id="rId19" Type="http://schemas.openxmlformats.org/officeDocument/2006/relationships/tags" Target="../tags/tag772.xml"/><Relationship Id="rId18" Type="http://schemas.openxmlformats.org/officeDocument/2006/relationships/tags" Target="../tags/tag771.xml"/><Relationship Id="rId17" Type="http://schemas.openxmlformats.org/officeDocument/2006/relationships/tags" Target="../tags/tag770.xml"/><Relationship Id="rId16" Type="http://schemas.openxmlformats.org/officeDocument/2006/relationships/tags" Target="../tags/tag769.xml"/><Relationship Id="rId15" Type="http://schemas.openxmlformats.org/officeDocument/2006/relationships/tags" Target="../tags/tag768.xml"/><Relationship Id="rId14" Type="http://schemas.openxmlformats.org/officeDocument/2006/relationships/tags" Target="../tags/tag767.xml"/><Relationship Id="rId13" Type="http://schemas.openxmlformats.org/officeDocument/2006/relationships/tags" Target="../tags/tag766.xml"/><Relationship Id="rId12" Type="http://schemas.openxmlformats.org/officeDocument/2006/relationships/tags" Target="../tags/tag765.xml"/><Relationship Id="rId11" Type="http://schemas.openxmlformats.org/officeDocument/2006/relationships/tags" Target="../tags/tag764.xml"/><Relationship Id="rId10" Type="http://schemas.openxmlformats.org/officeDocument/2006/relationships/tags" Target="../tags/tag763.xml"/><Relationship Id="rId1" Type="http://schemas.openxmlformats.org/officeDocument/2006/relationships/tags" Target="../tags/tag756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802.xml"/><Relationship Id="rId7" Type="http://schemas.openxmlformats.org/officeDocument/2006/relationships/image" Target="../media/image5.svg"/><Relationship Id="rId6" Type="http://schemas.openxmlformats.org/officeDocument/2006/relationships/image" Target="../media/image30.png"/><Relationship Id="rId5" Type="http://schemas.openxmlformats.org/officeDocument/2006/relationships/tags" Target="../tags/tag801.xml"/><Relationship Id="rId4" Type="http://schemas.openxmlformats.org/officeDocument/2006/relationships/tags" Target="../tags/tag800.xml"/><Relationship Id="rId3" Type="http://schemas.openxmlformats.org/officeDocument/2006/relationships/tags" Target="../tags/tag799.xml"/><Relationship Id="rId2" Type="http://schemas.openxmlformats.org/officeDocument/2006/relationships/tags" Target="../tags/tag798.xml"/><Relationship Id="rId1" Type="http://schemas.openxmlformats.org/officeDocument/2006/relationships/tags" Target="../tags/tag797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7.svg"/><Relationship Id="rId8" Type="http://schemas.openxmlformats.org/officeDocument/2006/relationships/image" Target="../media/image96.png"/><Relationship Id="rId7" Type="http://schemas.openxmlformats.org/officeDocument/2006/relationships/tags" Target="../tags/tag809.xml"/><Relationship Id="rId6" Type="http://schemas.openxmlformats.org/officeDocument/2006/relationships/tags" Target="../tags/tag808.xml"/><Relationship Id="rId50" Type="http://schemas.openxmlformats.org/officeDocument/2006/relationships/slideLayout" Target="../slideLayouts/slideLayout7.xml"/><Relationship Id="rId5" Type="http://schemas.openxmlformats.org/officeDocument/2006/relationships/tags" Target="../tags/tag807.xml"/><Relationship Id="rId49" Type="http://schemas.openxmlformats.org/officeDocument/2006/relationships/tags" Target="../tags/tag837.xml"/><Relationship Id="rId48" Type="http://schemas.openxmlformats.org/officeDocument/2006/relationships/tags" Target="../tags/tag836.xml"/><Relationship Id="rId47" Type="http://schemas.openxmlformats.org/officeDocument/2006/relationships/tags" Target="../tags/tag835.xml"/><Relationship Id="rId46" Type="http://schemas.openxmlformats.org/officeDocument/2006/relationships/image" Target="../media/image64.svg"/><Relationship Id="rId45" Type="http://schemas.openxmlformats.org/officeDocument/2006/relationships/image" Target="../media/image63.png"/><Relationship Id="rId44" Type="http://schemas.openxmlformats.org/officeDocument/2006/relationships/tags" Target="../tags/tag834.xml"/><Relationship Id="rId43" Type="http://schemas.openxmlformats.org/officeDocument/2006/relationships/tags" Target="../tags/tag833.xml"/><Relationship Id="rId42" Type="http://schemas.openxmlformats.org/officeDocument/2006/relationships/tags" Target="../tags/tag832.xml"/><Relationship Id="rId41" Type="http://schemas.openxmlformats.org/officeDocument/2006/relationships/tags" Target="../tags/tag831.xml"/><Relationship Id="rId40" Type="http://schemas.openxmlformats.org/officeDocument/2006/relationships/image" Target="../media/image17.svg"/><Relationship Id="rId4" Type="http://schemas.openxmlformats.org/officeDocument/2006/relationships/tags" Target="../tags/tag806.xml"/><Relationship Id="rId39" Type="http://schemas.openxmlformats.org/officeDocument/2006/relationships/image" Target="../media/image16.png"/><Relationship Id="rId38" Type="http://schemas.openxmlformats.org/officeDocument/2006/relationships/tags" Target="../tags/tag830.xml"/><Relationship Id="rId37" Type="http://schemas.openxmlformats.org/officeDocument/2006/relationships/tags" Target="../tags/tag829.xml"/><Relationship Id="rId36" Type="http://schemas.openxmlformats.org/officeDocument/2006/relationships/tags" Target="../tags/tag828.xml"/><Relationship Id="rId35" Type="http://schemas.openxmlformats.org/officeDocument/2006/relationships/tags" Target="../tags/tag827.xml"/><Relationship Id="rId34" Type="http://schemas.openxmlformats.org/officeDocument/2006/relationships/tags" Target="../tags/tag826.xml"/><Relationship Id="rId33" Type="http://schemas.openxmlformats.org/officeDocument/2006/relationships/image" Target="../media/image105.svg"/><Relationship Id="rId32" Type="http://schemas.openxmlformats.org/officeDocument/2006/relationships/image" Target="../media/image104.png"/><Relationship Id="rId31" Type="http://schemas.openxmlformats.org/officeDocument/2006/relationships/tags" Target="../tags/tag825.xml"/><Relationship Id="rId30" Type="http://schemas.openxmlformats.org/officeDocument/2006/relationships/tags" Target="../tags/tag824.xml"/><Relationship Id="rId3" Type="http://schemas.openxmlformats.org/officeDocument/2006/relationships/tags" Target="../tags/tag805.xml"/><Relationship Id="rId29" Type="http://schemas.openxmlformats.org/officeDocument/2006/relationships/tags" Target="../tags/tag823.xml"/><Relationship Id="rId28" Type="http://schemas.openxmlformats.org/officeDocument/2006/relationships/tags" Target="../tags/tag822.xml"/><Relationship Id="rId27" Type="http://schemas.openxmlformats.org/officeDocument/2006/relationships/tags" Target="../tags/tag821.xml"/><Relationship Id="rId26" Type="http://schemas.openxmlformats.org/officeDocument/2006/relationships/image" Target="../media/image99.svg"/><Relationship Id="rId25" Type="http://schemas.openxmlformats.org/officeDocument/2006/relationships/image" Target="../media/image98.png"/><Relationship Id="rId24" Type="http://schemas.openxmlformats.org/officeDocument/2006/relationships/tags" Target="../tags/tag820.xml"/><Relationship Id="rId23" Type="http://schemas.openxmlformats.org/officeDocument/2006/relationships/tags" Target="../tags/tag819.xml"/><Relationship Id="rId22" Type="http://schemas.openxmlformats.org/officeDocument/2006/relationships/tags" Target="../tags/tag818.xml"/><Relationship Id="rId21" Type="http://schemas.openxmlformats.org/officeDocument/2006/relationships/tags" Target="../tags/tag817.xml"/><Relationship Id="rId20" Type="http://schemas.openxmlformats.org/officeDocument/2006/relationships/image" Target="../media/image103.svg"/><Relationship Id="rId2" Type="http://schemas.openxmlformats.org/officeDocument/2006/relationships/tags" Target="../tags/tag804.xml"/><Relationship Id="rId19" Type="http://schemas.openxmlformats.org/officeDocument/2006/relationships/image" Target="../media/image102.png"/><Relationship Id="rId18" Type="http://schemas.openxmlformats.org/officeDocument/2006/relationships/tags" Target="../tags/tag816.xml"/><Relationship Id="rId17" Type="http://schemas.openxmlformats.org/officeDocument/2006/relationships/tags" Target="../tags/tag815.xml"/><Relationship Id="rId16" Type="http://schemas.openxmlformats.org/officeDocument/2006/relationships/tags" Target="../tags/tag814.xml"/><Relationship Id="rId15" Type="http://schemas.openxmlformats.org/officeDocument/2006/relationships/tags" Target="../tags/tag813.xml"/><Relationship Id="rId14" Type="http://schemas.openxmlformats.org/officeDocument/2006/relationships/image" Target="../media/image101.svg"/><Relationship Id="rId13" Type="http://schemas.openxmlformats.org/officeDocument/2006/relationships/image" Target="../media/image100.png"/><Relationship Id="rId12" Type="http://schemas.openxmlformats.org/officeDocument/2006/relationships/tags" Target="../tags/tag812.xml"/><Relationship Id="rId11" Type="http://schemas.openxmlformats.org/officeDocument/2006/relationships/tags" Target="../tags/tag811.xml"/><Relationship Id="rId10" Type="http://schemas.openxmlformats.org/officeDocument/2006/relationships/tags" Target="../tags/tag810.xml"/><Relationship Id="rId1" Type="http://schemas.openxmlformats.org/officeDocument/2006/relationships/tags" Target="../tags/tag80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844.xml"/><Relationship Id="rId8" Type="http://schemas.openxmlformats.org/officeDocument/2006/relationships/image" Target="../media/image107.svg"/><Relationship Id="rId7" Type="http://schemas.openxmlformats.org/officeDocument/2006/relationships/image" Target="../media/image106.png"/><Relationship Id="rId6" Type="http://schemas.openxmlformats.org/officeDocument/2006/relationships/tags" Target="../tags/tag843.xml"/><Relationship Id="rId5" Type="http://schemas.openxmlformats.org/officeDocument/2006/relationships/tags" Target="../tags/tag842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874.xml"/><Relationship Id="rId44" Type="http://schemas.openxmlformats.org/officeDocument/2006/relationships/tags" Target="../tags/tag873.xml"/><Relationship Id="rId43" Type="http://schemas.openxmlformats.org/officeDocument/2006/relationships/tags" Target="../tags/tag872.xml"/><Relationship Id="rId42" Type="http://schemas.openxmlformats.org/officeDocument/2006/relationships/tags" Target="../tags/tag871.xml"/><Relationship Id="rId41" Type="http://schemas.openxmlformats.org/officeDocument/2006/relationships/image" Target="../media/image113.svg"/><Relationship Id="rId40" Type="http://schemas.openxmlformats.org/officeDocument/2006/relationships/image" Target="../media/image112.png"/><Relationship Id="rId4" Type="http://schemas.openxmlformats.org/officeDocument/2006/relationships/tags" Target="../tags/tag841.xml"/><Relationship Id="rId39" Type="http://schemas.openxmlformats.org/officeDocument/2006/relationships/tags" Target="../tags/tag870.xml"/><Relationship Id="rId38" Type="http://schemas.openxmlformats.org/officeDocument/2006/relationships/tags" Target="../tags/tag869.xml"/><Relationship Id="rId37" Type="http://schemas.openxmlformats.org/officeDocument/2006/relationships/tags" Target="../tags/tag868.xml"/><Relationship Id="rId36" Type="http://schemas.openxmlformats.org/officeDocument/2006/relationships/tags" Target="../tags/tag867.xml"/><Relationship Id="rId35" Type="http://schemas.openxmlformats.org/officeDocument/2006/relationships/tags" Target="../tags/tag866.xml"/><Relationship Id="rId34" Type="http://schemas.openxmlformats.org/officeDocument/2006/relationships/tags" Target="../tags/tag865.xml"/><Relationship Id="rId33" Type="http://schemas.openxmlformats.org/officeDocument/2006/relationships/tags" Target="../tags/tag864.xml"/><Relationship Id="rId32" Type="http://schemas.openxmlformats.org/officeDocument/2006/relationships/tags" Target="../tags/tag863.xml"/><Relationship Id="rId31" Type="http://schemas.openxmlformats.org/officeDocument/2006/relationships/tags" Target="../tags/tag862.xml"/><Relationship Id="rId30" Type="http://schemas.openxmlformats.org/officeDocument/2006/relationships/image" Target="../media/image111.svg"/><Relationship Id="rId3" Type="http://schemas.openxmlformats.org/officeDocument/2006/relationships/tags" Target="../tags/tag840.xml"/><Relationship Id="rId29" Type="http://schemas.openxmlformats.org/officeDocument/2006/relationships/image" Target="../media/image110.png"/><Relationship Id="rId28" Type="http://schemas.openxmlformats.org/officeDocument/2006/relationships/tags" Target="../tags/tag861.xml"/><Relationship Id="rId27" Type="http://schemas.openxmlformats.org/officeDocument/2006/relationships/tags" Target="../tags/tag860.xml"/><Relationship Id="rId26" Type="http://schemas.openxmlformats.org/officeDocument/2006/relationships/tags" Target="../tags/tag859.xml"/><Relationship Id="rId25" Type="http://schemas.openxmlformats.org/officeDocument/2006/relationships/tags" Target="../tags/tag858.xml"/><Relationship Id="rId24" Type="http://schemas.openxmlformats.org/officeDocument/2006/relationships/tags" Target="../tags/tag857.xml"/><Relationship Id="rId23" Type="http://schemas.openxmlformats.org/officeDocument/2006/relationships/tags" Target="../tags/tag856.xml"/><Relationship Id="rId22" Type="http://schemas.openxmlformats.org/officeDocument/2006/relationships/tags" Target="../tags/tag855.xml"/><Relationship Id="rId21" Type="http://schemas.openxmlformats.org/officeDocument/2006/relationships/tags" Target="../tags/tag854.xml"/><Relationship Id="rId20" Type="http://schemas.openxmlformats.org/officeDocument/2006/relationships/tags" Target="../tags/tag853.xml"/><Relationship Id="rId2" Type="http://schemas.openxmlformats.org/officeDocument/2006/relationships/tags" Target="../tags/tag839.xml"/><Relationship Id="rId19" Type="http://schemas.openxmlformats.org/officeDocument/2006/relationships/image" Target="../media/image109.svg"/><Relationship Id="rId18" Type="http://schemas.openxmlformats.org/officeDocument/2006/relationships/image" Target="../media/image108.png"/><Relationship Id="rId17" Type="http://schemas.openxmlformats.org/officeDocument/2006/relationships/tags" Target="../tags/tag852.xml"/><Relationship Id="rId16" Type="http://schemas.openxmlformats.org/officeDocument/2006/relationships/tags" Target="../tags/tag851.xml"/><Relationship Id="rId15" Type="http://schemas.openxmlformats.org/officeDocument/2006/relationships/tags" Target="../tags/tag850.xml"/><Relationship Id="rId14" Type="http://schemas.openxmlformats.org/officeDocument/2006/relationships/tags" Target="../tags/tag849.xml"/><Relationship Id="rId13" Type="http://schemas.openxmlformats.org/officeDocument/2006/relationships/tags" Target="../tags/tag848.xml"/><Relationship Id="rId12" Type="http://schemas.openxmlformats.org/officeDocument/2006/relationships/tags" Target="../tags/tag847.xml"/><Relationship Id="rId11" Type="http://schemas.openxmlformats.org/officeDocument/2006/relationships/tags" Target="../tags/tag846.xml"/><Relationship Id="rId10" Type="http://schemas.openxmlformats.org/officeDocument/2006/relationships/tags" Target="../tags/tag845.xml"/><Relationship Id="rId1" Type="http://schemas.openxmlformats.org/officeDocument/2006/relationships/tags" Target="../tags/tag838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883.xml"/><Relationship Id="rId8" Type="http://schemas.openxmlformats.org/officeDocument/2006/relationships/tags" Target="../tags/tag882.xml"/><Relationship Id="rId75" Type="http://schemas.openxmlformats.org/officeDocument/2006/relationships/slideLayout" Target="../slideLayouts/slideLayout7.xml"/><Relationship Id="rId74" Type="http://schemas.openxmlformats.org/officeDocument/2006/relationships/tags" Target="../tags/tag942.xml"/><Relationship Id="rId73" Type="http://schemas.openxmlformats.org/officeDocument/2006/relationships/tags" Target="../tags/tag941.xml"/><Relationship Id="rId72" Type="http://schemas.openxmlformats.org/officeDocument/2006/relationships/tags" Target="../tags/tag940.xml"/><Relationship Id="rId71" Type="http://schemas.openxmlformats.org/officeDocument/2006/relationships/tags" Target="../tags/tag939.xml"/><Relationship Id="rId70" Type="http://schemas.openxmlformats.org/officeDocument/2006/relationships/tags" Target="../tags/tag938.xml"/><Relationship Id="rId7" Type="http://schemas.openxmlformats.org/officeDocument/2006/relationships/tags" Target="../tags/tag881.xml"/><Relationship Id="rId69" Type="http://schemas.openxmlformats.org/officeDocument/2006/relationships/tags" Target="../tags/tag937.xml"/><Relationship Id="rId68" Type="http://schemas.openxmlformats.org/officeDocument/2006/relationships/tags" Target="../tags/tag936.xml"/><Relationship Id="rId67" Type="http://schemas.openxmlformats.org/officeDocument/2006/relationships/tags" Target="../tags/tag935.xml"/><Relationship Id="rId66" Type="http://schemas.openxmlformats.org/officeDocument/2006/relationships/tags" Target="../tags/tag934.xml"/><Relationship Id="rId65" Type="http://schemas.openxmlformats.org/officeDocument/2006/relationships/tags" Target="../tags/tag933.xml"/><Relationship Id="rId64" Type="http://schemas.openxmlformats.org/officeDocument/2006/relationships/tags" Target="../tags/tag932.xml"/><Relationship Id="rId63" Type="http://schemas.openxmlformats.org/officeDocument/2006/relationships/tags" Target="../tags/tag931.xml"/><Relationship Id="rId62" Type="http://schemas.openxmlformats.org/officeDocument/2006/relationships/tags" Target="../tags/tag930.xml"/><Relationship Id="rId61" Type="http://schemas.openxmlformats.org/officeDocument/2006/relationships/tags" Target="../tags/tag929.xml"/><Relationship Id="rId60" Type="http://schemas.openxmlformats.org/officeDocument/2006/relationships/tags" Target="../tags/tag928.xml"/><Relationship Id="rId6" Type="http://schemas.openxmlformats.org/officeDocument/2006/relationships/tags" Target="../tags/tag880.xml"/><Relationship Id="rId59" Type="http://schemas.openxmlformats.org/officeDocument/2006/relationships/tags" Target="../tags/tag927.xml"/><Relationship Id="rId58" Type="http://schemas.openxmlformats.org/officeDocument/2006/relationships/image" Target="../media/image119.svg"/><Relationship Id="rId57" Type="http://schemas.openxmlformats.org/officeDocument/2006/relationships/image" Target="../media/image118.png"/><Relationship Id="rId56" Type="http://schemas.openxmlformats.org/officeDocument/2006/relationships/tags" Target="../tags/tag926.xml"/><Relationship Id="rId55" Type="http://schemas.openxmlformats.org/officeDocument/2006/relationships/tags" Target="../tags/tag925.xml"/><Relationship Id="rId54" Type="http://schemas.openxmlformats.org/officeDocument/2006/relationships/tags" Target="../tags/tag924.xml"/><Relationship Id="rId53" Type="http://schemas.openxmlformats.org/officeDocument/2006/relationships/tags" Target="../tags/tag923.xml"/><Relationship Id="rId52" Type="http://schemas.openxmlformats.org/officeDocument/2006/relationships/tags" Target="../tags/tag922.xml"/><Relationship Id="rId51" Type="http://schemas.openxmlformats.org/officeDocument/2006/relationships/tags" Target="../tags/tag921.xml"/><Relationship Id="rId50" Type="http://schemas.openxmlformats.org/officeDocument/2006/relationships/tags" Target="../tags/tag920.xml"/><Relationship Id="rId5" Type="http://schemas.openxmlformats.org/officeDocument/2006/relationships/tags" Target="../tags/tag879.xml"/><Relationship Id="rId49" Type="http://schemas.openxmlformats.org/officeDocument/2006/relationships/tags" Target="../tags/tag919.xml"/><Relationship Id="rId48" Type="http://schemas.openxmlformats.org/officeDocument/2006/relationships/tags" Target="../tags/tag918.xml"/><Relationship Id="rId47" Type="http://schemas.openxmlformats.org/officeDocument/2006/relationships/tags" Target="../tags/tag917.xml"/><Relationship Id="rId46" Type="http://schemas.openxmlformats.org/officeDocument/2006/relationships/tags" Target="../tags/tag916.xml"/><Relationship Id="rId45" Type="http://schemas.openxmlformats.org/officeDocument/2006/relationships/tags" Target="../tags/tag915.xml"/><Relationship Id="rId44" Type="http://schemas.openxmlformats.org/officeDocument/2006/relationships/tags" Target="../tags/tag914.xml"/><Relationship Id="rId43" Type="http://schemas.openxmlformats.org/officeDocument/2006/relationships/tags" Target="../tags/tag913.xml"/><Relationship Id="rId42" Type="http://schemas.openxmlformats.org/officeDocument/2006/relationships/tags" Target="../tags/tag912.xml"/><Relationship Id="rId41" Type="http://schemas.openxmlformats.org/officeDocument/2006/relationships/tags" Target="../tags/tag911.xml"/><Relationship Id="rId40" Type="http://schemas.openxmlformats.org/officeDocument/2006/relationships/tags" Target="../tags/tag910.xml"/><Relationship Id="rId4" Type="http://schemas.openxmlformats.org/officeDocument/2006/relationships/tags" Target="../tags/tag878.xml"/><Relationship Id="rId39" Type="http://schemas.openxmlformats.org/officeDocument/2006/relationships/tags" Target="../tags/tag909.xml"/><Relationship Id="rId38" Type="http://schemas.openxmlformats.org/officeDocument/2006/relationships/tags" Target="../tags/tag908.xml"/><Relationship Id="rId37" Type="http://schemas.openxmlformats.org/officeDocument/2006/relationships/tags" Target="../tags/tag907.xml"/><Relationship Id="rId36" Type="http://schemas.openxmlformats.org/officeDocument/2006/relationships/tags" Target="../tags/tag906.xml"/><Relationship Id="rId35" Type="http://schemas.openxmlformats.org/officeDocument/2006/relationships/image" Target="../media/image117.svg"/><Relationship Id="rId34" Type="http://schemas.openxmlformats.org/officeDocument/2006/relationships/image" Target="../media/image116.png"/><Relationship Id="rId33" Type="http://schemas.openxmlformats.org/officeDocument/2006/relationships/tags" Target="../tags/tag905.xml"/><Relationship Id="rId32" Type="http://schemas.openxmlformats.org/officeDocument/2006/relationships/tags" Target="../tags/tag904.xml"/><Relationship Id="rId31" Type="http://schemas.openxmlformats.org/officeDocument/2006/relationships/tags" Target="../tags/tag903.xml"/><Relationship Id="rId30" Type="http://schemas.openxmlformats.org/officeDocument/2006/relationships/tags" Target="../tags/tag902.xml"/><Relationship Id="rId3" Type="http://schemas.openxmlformats.org/officeDocument/2006/relationships/tags" Target="../tags/tag877.xml"/><Relationship Id="rId29" Type="http://schemas.openxmlformats.org/officeDocument/2006/relationships/tags" Target="../tags/tag901.xml"/><Relationship Id="rId28" Type="http://schemas.openxmlformats.org/officeDocument/2006/relationships/tags" Target="../tags/tag900.xml"/><Relationship Id="rId27" Type="http://schemas.openxmlformats.org/officeDocument/2006/relationships/tags" Target="../tags/tag899.xml"/><Relationship Id="rId26" Type="http://schemas.openxmlformats.org/officeDocument/2006/relationships/tags" Target="../tags/tag898.xml"/><Relationship Id="rId25" Type="http://schemas.openxmlformats.org/officeDocument/2006/relationships/tags" Target="../tags/tag897.xml"/><Relationship Id="rId24" Type="http://schemas.openxmlformats.org/officeDocument/2006/relationships/tags" Target="../tags/tag896.xml"/><Relationship Id="rId23" Type="http://schemas.openxmlformats.org/officeDocument/2006/relationships/tags" Target="../tags/tag895.xml"/><Relationship Id="rId22" Type="http://schemas.openxmlformats.org/officeDocument/2006/relationships/tags" Target="../tags/tag894.xml"/><Relationship Id="rId21" Type="http://schemas.openxmlformats.org/officeDocument/2006/relationships/tags" Target="../tags/tag893.xml"/><Relationship Id="rId20" Type="http://schemas.openxmlformats.org/officeDocument/2006/relationships/tags" Target="../tags/tag892.xml"/><Relationship Id="rId2" Type="http://schemas.openxmlformats.org/officeDocument/2006/relationships/tags" Target="../tags/tag876.xml"/><Relationship Id="rId19" Type="http://schemas.openxmlformats.org/officeDocument/2006/relationships/tags" Target="../tags/tag891.xml"/><Relationship Id="rId18" Type="http://schemas.openxmlformats.org/officeDocument/2006/relationships/tags" Target="../tags/tag890.xml"/><Relationship Id="rId17" Type="http://schemas.openxmlformats.org/officeDocument/2006/relationships/tags" Target="../tags/tag889.xml"/><Relationship Id="rId16" Type="http://schemas.openxmlformats.org/officeDocument/2006/relationships/tags" Target="../tags/tag888.xml"/><Relationship Id="rId15" Type="http://schemas.openxmlformats.org/officeDocument/2006/relationships/tags" Target="../tags/tag887.xml"/><Relationship Id="rId14" Type="http://schemas.openxmlformats.org/officeDocument/2006/relationships/tags" Target="../tags/tag886.xml"/><Relationship Id="rId13" Type="http://schemas.openxmlformats.org/officeDocument/2006/relationships/tags" Target="../tags/tag885.xml"/><Relationship Id="rId12" Type="http://schemas.openxmlformats.org/officeDocument/2006/relationships/image" Target="../media/image115.svg"/><Relationship Id="rId11" Type="http://schemas.openxmlformats.org/officeDocument/2006/relationships/image" Target="../media/image114.png"/><Relationship Id="rId10" Type="http://schemas.openxmlformats.org/officeDocument/2006/relationships/tags" Target="../tags/tag884.xml"/><Relationship Id="rId1" Type="http://schemas.openxmlformats.org/officeDocument/2006/relationships/tags" Target="../tags/tag875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949.xml"/><Relationship Id="rId8" Type="http://schemas.openxmlformats.org/officeDocument/2006/relationships/image" Target="../media/image121.svg"/><Relationship Id="rId7" Type="http://schemas.openxmlformats.org/officeDocument/2006/relationships/image" Target="../media/image120.png"/><Relationship Id="rId6" Type="http://schemas.openxmlformats.org/officeDocument/2006/relationships/tags" Target="../tags/tag948.xml"/><Relationship Id="rId5" Type="http://schemas.openxmlformats.org/officeDocument/2006/relationships/tags" Target="../tags/tag947.xml"/><Relationship Id="rId47" Type="http://schemas.openxmlformats.org/officeDocument/2006/relationships/slideLayout" Target="../slideLayouts/slideLayout7.xml"/><Relationship Id="rId46" Type="http://schemas.openxmlformats.org/officeDocument/2006/relationships/tags" Target="../tags/tag978.xml"/><Relationship Id="rId45" Type="http://schemas.openxmlformats.org/officeDocument/2006/relationships/tags" Target="../tags/tag977.xml"/><Relationship Id="rId44" Type="http://schemas.openxmlformats.org/officeDocument/2006/relationships/image" Target="../media/image129.svg"/><Relationship Id="rId43" Type="http://schemas.openxmlformats.org/officeDocument/2006/relationships/image" Target="../media/image128.png"/><Relationship Id="rId42" Type="http://schemas.openxmlformats.org/officeDocument/2006/relationships/tags" Target="../tags/tag976.xml"/><Relationship Id="rId41" Type="http://schemas.openxmlformats.org/officeDocument/2006/relationships/tags" Target="../tags/tag975.xml"/><Relationship Id="rId40" Type="http://schemas.openxmlformats.org/officeDocument/2006/relationships/tags" Target="../tags/tag974.xml"/><Relationship Id="rId4" Type="http://schemas.openxmlformats.org/officeDocument/2006/relationships/tags" Target="../tags/tag946.xml"/><Relationship Id="rId39" Type="http://schemas.openxmlformats.org/officeDocument/2006/relationships/tags" Target="../tags/tag973.xml"/><Relationship Id="rId38" Type="http://schemas.openxmlformats.org/officeDocument/2006/relationships/tags" Target="../tags/tag972.xml"/><Relationship Id="rId37" Type="http://schemas.openxmlformats.org/officeDocument/2006/relationships/tags" Target="../tags/tag971.xml"/><Relationship Id="rId36" Type="http://schemas.openxmlformats.org/officeDocument/2006/relationships/tags" Target="../tags/tag970.xml"/><Relationship Id="rId35" Type="http://schemas.openxmlformats.org/officeDocument/2006/relationships/image" Target="../media/image127.svg"/><Relationship Id="rId34" Type="http://schemas.openxmlformats.org/officeDocument/2006/relationships/image" Target="../media/image126.png"/><Relationship Id="rId33" Type="http://schemas.openxmlformats.org/officeDocument/2006/relationships/tags" Target="../tags/tag969.xml"/><Relationship Id="rId32" Type="http://schemas.openxmlformats.org/officeDocument/2006/relationships/tags" Target="../tags/tag968.xml"/><Relationship Id="rId31" Type="http://schemas.openxmlformats.org/officeDocument/2006/relationships/tags" Target="../tags/tag967.xml"/><Relationship Id="rId30" Type="http://schemas.openxmlformats.org/officeDocument/2006/relationships/tags" Target="../tags/tag966.xml"/><Relationship Id="rId3" Type="http://schemas.openxmlformats.org/officeDocument/2006/relationships/tags" Target="../tags/tag945.xml"/><Relationship Id="rId29" Type="http://schemas.openxmlformats.org/officeDocument/2006/relationships/tags" Target="../tags/tag965.xml"/><Relationship Id="rId28" Type="http://schemas.openxmlformats.org/officeDocument/2006/relationships/tags" Target="../tags/tag964.xml"/><Relationship Id="rId27" Type="http://schemas.openxmlformats.org/officeDocument/2006/relationships/tags" Target="../tags/tag963.xml"/><Relationship Id="rId26" Type="http://schemas.openxmlformats.org/officeDocument/2006/relationships/image" Target="../media/image125.svg"/><Relationship Id="rId25" Type="http://schemas.openxmlformats.org/officeDocument/2006/relationships/image" Target="../media/image124.png"/><Relationship Id="rId24" Type="http://schemas.openxmlformats.org/officeDocument/2006/relationships/tags" Target="../tags/tag962.xml"/><Relationship Id="rId23" Type="http://schemas.openxmlformats.org/officeDocument/2006/relationships/tags" Target="../tags/tag961.xml"/><Relationship Id="rId22" Type="http://schemas.openxmlformats.org/officeDocument/2006/relationships/tags" Target="../tags/tag960.xml"/><Relationship Id="rId21" Type="http://schemas.openxmlformats.org/officeDocument/2006/relationships/tags" Target="../tags/tag959.xml"/><Relationship Id="rId20" Type="http://schemas.openxmlformats.org/officeDocument/2006/relationships/tags" Target="../tags/tag958.xml"/><Relationship Id="rId2" Type="http://schemas.openxmlformats.org/officeDocument/2006/relationships/tags" Target="../tags/tag944.xml"/><Relationship Id="rId19" Type="http://schemas.openxmlformats.org/officeDocument/2006/relationships/tags" Target="../tags/tag957.xml"/><Relationship Id="rId18" Type="http://schemas.openxmlformats.org/officeDocument/2006/relationships/tags" Target="../tags/tag956.xml"/><Relationship Id="rId17" Type="http://schemas.openxmlformats.org/officeDocument/2006/relationships/image" Target="../media/image123.svg"/><Relationship Id="rId16" Type="http://schemas.openxmlformats.org/officeDocument/2006/relationships/image" Target="../media/image122.png"/><Relationship Id="rId15" Type="http://schemas.openxmlformats.org/officeDocument/2006/relationships/tags" Target="../tags/tag955.xml"/><Relationship Id="rId14" Type="http://schemas.openxmlformats.org/officeDocument/2006/relationships/tags" Target="../tags/tag954.xml"/><Relationship Id="rId13" Type="http://schemas.openxmlformats.org/officeDocument/2006/relationships/tags" Target="../tags/tag953.xml"/><Relationship Id="rId12" Type="http://schemas.openxmlformats.org/officeDocument/2006/relationships/tags" Target="../tags/tag952.xml"/><Relationship Id="rId11" Type="http://schemas.openxmlformats.org/officeDocument/2006/relationships/tags" Target="../tags/tag951.xml"/><Relationship Id="rId10" Type="http://schemas.openxmlformats.org/officeDocument/2006/relationships/tags" Target="../tags/tag950.xml"/><Relationship Id="rId1" Type="http://schemas.openxmlformats.org/officeDocument/2006/relationships/tags" Target="../tags/tag943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987.xml"/><Relationship Id="rId8" Type="http://schemas.openxmlformats.org/officeDocument/2006/relationships/tags" Target="../tags/tag986.xml"/><Relationship Id="rId7" Type="http://schemas.openxmlformats.org/officeDocument/2006/relationships/tags" Target="../tags/tag985.xml"/><Relationship Id="rId6" Type="http://schemas.openxmlformats.org/officeDocument/2006/relationships/tags" Target="../tags/tag984.xml"/><Relationship Id="rId5" Type="http://schemas.openxmlformats.org/officeDocument/2006/relationships/tags" Target="../tags/tag983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1019.xml"/><Relationship Id="rId46" Type="http://schemas.openxmlformats.org/officeDocument/2006/relationships/tags" Target="../tags/tag1018.xml"/><Relationship Id="rId45" Type="http://schemas.openxmlformats.org/officeDocument/2006/relationships/tags" Target="../tags/tag1017.xml"/><Relationship Id="rId44" Type="http://schemas.openxmlformats.org/officeDocument/2006/relationships/tags" Target="../tags/tag1016.xml"/><Relationship Id="rId43" Type="http://schemas.openxmlformats.org/officeDocument/2006/relationships/tags" Target="../tags/tag1015.xml"/><Relationship Id="rId42" Type="http://schemas.openxmlformats.org/officeDocument/2006/relationships/tags" Target="../tags/tag1014.xml"/><Relationship Id="rId41" Type="http://schemas.openxmlformats.org/officeDocument/2006/relationships/tags" Target="../tags/tag1013.xml"/><Relationship Id="rId40" Type="http://schemas.openxmlformats.org/officeDocument/2006/relationships/image" Target="../media/image40.svg"/><Relationship Id="rId4" Type="http://schemas.openxmlformats.org/officeDocument/2006/relationships/tags" Target="../tags/tag982.xml"/><Relationship Id="rId39" Type="http://schemas.openxmlformats.org/officeDocument/2006/relationships/image" Target="../media/image39.png"/><Relationship Id="rId38" Type="http://schemas.openxmlformats.org/officeDocument/2006/relationships/tags" Target="../tags/tag1012.xml"/><Relationship Id="rId37" Type="http://schemas.openxmlformats.org/officeDocument/2006/relationships/tags" Target="../tags/tag1011.xml"/><Relationship Id="rId36" Type="http://schemas.openxmlformats.org/officeDocument/2006/relationships/tags" Target="../tags/tag1010.xml"/><Relationship Id="rId35" Type="http://schemas.openxmlformats.org/officeDocument/2006/relationships/tags" Target="../tags/tag1009.xml"/><Relationship Id="rId34" Type="http://schemas.openxmlformats.org/officeDocument/2006/relationships/tags" Target="../tags/tag1008.xml"/><Relationship Id="rId33" Type="http://schemas.openxmlformats.org/officeDocument/2006/relationships/tags" Target="../tags/tag1007.xml"/><Relationship Id="rId32" Type="http://schemas.openxmlformats.org/officeDocument/2006/relationships/tags" Target="../tags/tag1006.xml"/><Relationship Id="rId31" Type="http://schemas.openxmlformats.org/officeDocument/2006/relationships/tags" Target="../tags/tag1005.xml"/><Relationship Id="rId30" Type="http://schemas.openxmlformats.org/officeDocument/2006/relationships/tags" Target="../tags/tag1004.xml"/><Relationship Id="rId3" Type="http://schemas.openxmlformats.org/officeDocument/2006/relationships/tags" Target="../tags/tag981.xml"/><Relationship Id="rId29" Type="http://schemas.openxmlformats.org/officeDocument/2006/relationships/tags" Target="../tags/tag1003.xml"/><Relationship Id="rId28" Type="http://schemas.openxmlformats.org/officeDocument/2006/relationships/tags" Target="../tags/tag1002.xml"/><Relationship Id="rId27" Type="http://schemas.openxmlformats.org/officeDocument/2006/relationships/tags" Target="../tags/tag1001.xml"/><Relationship Id="rId26" Type="http://schemas.openxmlformats.org/officeDocument/2006/relationships/image" Target="../media/image131.svg"/><Relationship Id="rId25" Type="http://schemas.openxmlformats.org/officeDocument/2006/relationships/image" Target="../media/image130.png"/><Relationship Id="rId24" Type="http://schemas.openxmlformats.org/officeDocument/2006/relationships/tags" Target="../tags/tag1000.xml"/><Relationship Id="rId23" Type="http://schemas.openxmlformats.org/officeDocument/2006/relationships/tags" Target="../tags/tag999.xml"/><Relationship Id="rId22" Type="http://schemas.openxmlformats.org/officeDocument/2006/relationships/tags" Target="../tags/tag998.xml"/><Relationship Id="rId21" Type="http://schemas.openxmlformats.org/officeDocument/2006/relationships/tags" Target="../tags/tag997.xml"/><Relationship Id="rId20" Type="http://schemas.openxmlformats.org/officeDocument/2006/relationships/tags" Target="../tags/tag996.xml"/><Relationship Id="rId2" Type="http://schemas.openxmlformats.org/officeDocument/2006/relationships/tags" Target="../tags/tag980.xml"/><Relationship Id="rId19" Type="http://schemas.openxmlformats.org/officeDocument/2006/relationships/tags" Target="../tags/tag995.xml"/><Relationship Id="rId18" Type="http://schemas.openxmlformats.org/officeDocument/2006/relationships/tags" Target="../tags/tag994.xml"/><Relationship Id="rId17" Type="http://schemas.openxmlformats.org/officeDocument/2006/relationships/tags" Target="../tags/tag993.xml"/><Relationship Id="rId16" Type="http://schemas.openxmlformats.org/officeDocument/2006/relationships/tags" Target="../tags/tag992.xml"/><Relationship Id="rId15" Type="http://schemas.openxmlformats.org/officeDocument/2006/relationships/tags" Target="../tags/tag991.xml"/><Relationship Id="rId14" Type="http://schemas.openxmlformats.org/officeDocument/2006/relationships/tags" Target="../tags/tag990.xml"/><Relationship Id="rId13" Type="http://schemas.openxmlformats.org/officeDocument/2006/relationships/tags" Target="../tags/tag989.xml"/><Relationship Id="rId12" Type="http://schemas.openxmlformats.org/officeDocument/2006/relationships/image" Target="../media/image64.svg"/><Relationship Id="rId11" Type="http://schemas.openxmlformats.org/officeDocument/2006/relationships/image" Target="../media/image63.png"/><Relationship Id="rId10" Type="http://schemas.openxmlformats.org/officeDocument/2006/relationships/tags" Target="../tags/tag988.xml"/><Relationship Id="rId1" Type="http://schemas.openxmlformats.org/officeDocument/2006/relationships/tags" Target="../tags/tag979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1026.xml"/><Relationship Id="rId8" Type="http://schemas.openxmlformats.org/officeDocument/2006/relationships/tags" Target="../tags/tag1025.xml"/><Relationship Id="rId7" Type="http://schemas.openxmlformats.org/officeDocument/2006/relationships/image" Target="../media/image133.svg"/><Relationship Id="rId6" Type="http://schemas.openxmlformats.org/officeDocument/2006/relationships/image" Target="../media/image132.png"/><Relationship Id="rId5" Type="http://schemas.openxmlformats.org/officeDocument/2006/relationships/tags" Target="../tags/tag1024.xml"/><Relationship Id="rId4" Type="http://schemas.openxmlformats.org/officeDocument/2006/relationships/tags" Target="../tags/tag1023.xml"/><Relationship Id="rId3" Type="http://schemas.openxmlformats.org/officeDocument/2006/relationships/tags" Target="../tags/tag1022.xml"/><Relationship Id="rId2" Type="http://schemas.openxmlformats.org/officeDocument/2006/relationships/tags" Target="../tags/tag1021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0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2375059"/>
            <a:ext cx="5598471" cy="8105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650" b="1" spc="279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公文写作基础知识</a:t>
            </a:r>
            <a:endParaRPr sz="4650" b="1" spc="279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808990" y="3705860"/>
            <a:ext cx="41415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95959"/>
                </a:solidFill>
                <a:cs typeface="+mn-lt"/>
              </a:rPr>
              <a:t>常用文种规范</a:t>
            </a:r>
            <a:r>
              <a:rPr lang="en-US" altLang="zh-CN" sz="1500" spc="30">
                <a:solidFill>
                  <a:srgbClr val="595959"/>
                </a:solidFill>
                <a:cs typeface="+mn-lt"/>
              </a:rPr>
              <a:t> · </a:t>
            </a:r>
            <a:r>
              <a:rPr lang="zh-CN" altLang="en-US" sz="1500" spc="30">
                <a:solidFill>
                  <a:srgbClr val="595959"/>
                </a:solidFill>
                <a:cs typeface="+mn-lt"/>
              </a:rPr>
              <a:t>行文逻辑</a:t>
            </a:r>
            <a:r>
              <a:rPr lang="en-US" altLang="zh-CN" sz="1500" spc="30">
                <a:solidFill>
                  <a:srgbClr val="595959"/>
                </a:solidFill>
                <a:cs typeface="+mn-lt"/>
              </a:rPr>
              <a:t> · </a:t>
            </a:r>
            <a:r>
              <a:rPr lang="zh-CN" altLang="en-US" sz="1500" spc="30">
                <a:solidFill>
                  <a:srgbClr val="595959"/>
                </a:solidFill>
                <a:cs typeface="+mn-lt"/>
              </a:rPr>
              <a:t>常见错误规避</a:t>
            </a:r>
            <a:endParaRPr lang="zh-CN" altLang="en-US" sz="1500" spc="30">
              <a:solidFill>
                <a:srgbClr val="595959"/>
              </a:solidFill>
              <a:cs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2148840" y="4611053"/>
            <a:ext cx="82227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spc="81">
                <a:solidFill>
                  <a:srgbClr val="787878"/>
                </a:solidFill>
                <a:cs typeface="+mn-lt"/>
              </a:rPr>
              <a:t>2026</a:t>
            </a:r>
            <a:r>
              <a:rPr lang="zh-CN" sz="1350" spc="81">
                <a:solidFill>
                  <a:srgbClr val="787878"/>
                </a:solidFill>
                <a:cs typeface="+mn-lt"/>
              </a:rPr>
              <a:t>年</a:t>
            </a:r>
            <a:endParaRPr lang="zh-CN" sz="1350" spc="81">
              <a:solidFill>
                <a:srgbClr val="787878"/>
              </a:solidFill>
              <a:cs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课程导览</a:t>
            </a:r>
            <a:endParaRPr sz="4200" b="1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2B2B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25 w 4140"/>
              <a:gd name="p0y0" fmla="*/ 0 h 5085"/>
              <a:gd name="p0x1" fmla="*/ 3915 w 4140"/>
              <a:gd name="p0y1" fmla="*/ 0 h 5085"/>
              <a:gd name="p0x2" fmla="*/ 4140 w 4140"/>
              <a:gd name="p0y2" fmla="*/ 225 h 5085"/>
              <a:gd name="p0x3" fmla="*/ 4140 w 4140"/>
              <a:gd name="p0y3" fmla="*/ 4860 h 5085"/>
              <a:gd name="p0x4" fmla="*/ 3915 w 4140"/>
              <a:gd name="p0y4" fmla="*/ 5085 h 5085"/>
              <a:gd name="p0x5" fmla="*/ 225 w 4140"/>
              <a:gd name="p0y5" fmla="*/ 5085 h 5085"/>
              <a:gd name="p0x6" fmla="*/ 0 w 4140"/>
              <a:gd name="p0y6" fmla="*/ 4860 h 5085"/>
              <a:gd name="p0x7" fmla="*/ 0 w 4140"/>
              <a:gd name="p0y7" fmla="*/ 225 h 5085"/>
              <a:gd name="p0x8" fmla="*/ 225 w 4140"/>
              <a:gd name="p0y8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custGeom>
            <a:avLst/>
            <a:gdLst>
              <a:gd name="sw" fmla="*/ 1 w 3645"/>
              <a:gd name="sh" fmla="*/ 1 h 15"/>
              <a:gd name="mins" fmla="min sw sh"/>
              <a:gd name="dsw" fmla="+- 0 sw mins"/>
              <a:gd name="dsh" fmla="+- 0 sh mins"/>
              <a:gd name="p0x0" fmla="*/ 3645 w 3645"/>
              <a:gd name="p0y0" fmla="*/ 0 h 15"/>
              <a:gd name="p0x1" fmla="*/ 3645 w 3645"/>
              <a:gd name="p0y1" fmla="*/ 15 h 15"/>
              <a:gd name="p0x2" fmla="*/ 0 w 3645"/>
              <a:gd name="p0y2" fmla="*/ 15 h 15"/>
              <a:gd name="p0x3" fmla="*/ 0 w 3645"/>
              <a:gd name="p0y3" fmla="*/ 0 h 15"/>
              <a:gd name="p0x4" fmla="*/ 3645 w 3645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公文写作</a:t>
            </a:r>
            <a:r>
              <a:rPr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</a:rPr>
              <a:t>总览</a:t>
            </a:r>
            <a:endParaRPr sz="2100" b="1">
              <a:solidFill>
                <a:schemeClr val="accent1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95959"/>
                </a:solidFill>
                <a:latin typeface="汉仪中宋简" panose="02010600000101010101" charset="-122"/>
                <a:ea typeface="汉仪中宋简" panose="02010600000101010101" charset="-122"/>
              </a:rPr>
              <a:t>法定文种与制度依据</a:t>
            </a:r>
            <a:endParaRPr sz="1350">
              <a:solidFill>
                <a:srgbClr val="595959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25 w 4140"/>
              <a:gd name="p0y0" fmla="*/ 0 h 5085"/>
              <a:gd name="p0x1" fmla="*/ 3915 w 4140"/>
              <a:gd name="p0y1" fmla="*/ 0 h 5085"/>
              <a:gd name="p0x2" fmla="*/ 4140 w 4140"/>
              <a:gd name="p0y2" fmla="*/ 225 h 5085"/>
              <a:gd name="p0x3" fmla="*/ 4140 w 4140"/>
              <a:gd name="p0y3" fmla="*/ 4860 h 5085"/>
              <a:gd name="p0x4" fmla="*/ 3915 w 4140"/>
              <a:gd name="p0y4" fmla="*/ 5085 h 5085"/>
              <a:gd name="p0x5" fmla="*/ 225 w 4140"/>
              <a:gd name="p0y5" fmla="*/ 5085 h 5085"/>
              <a:gd name="p0x6" fmla="*/ 0 w 4140"/>
              <a:gd name="p0y6" fmla="*/ 4860 h 5085"/>
              <a:gd name="p0x7" fmla="*/ 0 w 4140"/>
              <a:gd name="p0y7" fmla="*/ 225 h 5085"/>
              <a:gd name="p0x8" fmla="*/ 225 w 4140"/>
              <a:gd name="p0y8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custGeom>
            <a:avLst/>
            <a:gdLst>
              <a:gd name="sw" fmla="*/ 1 w 3645"/>
              <a:gd name="sh" fmla="*/ 1 h 15"/>
              <a:gd name="mins" fmla="min sw sh"/>
              <a:gd name="dsw" fmla="+- 0 sw mins"/>
              <a:gd name="dsh" fmla="+- 0 sh mins"/>
              <a:gd name="p0x0" fmla="*/ 3645 w 3645"/>
              <a:gd name="p0y0" fmla="*/ 0 h 15"/>
              <a:gd name="p0x1" fmla="*/ 3645 w 3645"/>
              <a:gd name="p0y1" fmla="*/ 15 h 15"/>
              <a:gd name="p0x2" fmla="*/ 0 w 3645"/>
              <a:gd name="p0y2" fmla="*/ 15 h 15"/>
              <a:gd name="p0x3" fmla="*/ 0 w 3645"/>
              <a:gd name="p0y3" fmla="*/ 0 h 15"/>
              <a:gd name="p0x4" fmla="*/ 3645 w 3645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常用</a:t>
            </a:r>
            <a:r>
              <a:rPr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</a:rPr>
              <a:t>文种</a:t>
            </a:r>
            <a:r>
              <a:rPr sz="21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规范</a:t>
            </a:r>
            <a:endParaRPr sz="2100" b="1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95959"/>
                </a:solidFill>
                <a:latin typeface="汉仪中宋简" panose="02010600000101010101" charset="-122"/>
                <a:ea typeface="汉仪中宋简" panose="02010600000101010101" charset="-122"/>
              </a:rPr>
              <a:t>七种高频文种逐一拆解</a:t>
            </a:r>
            <a:endParaRPr sz="1350">
              <a:solidFill>
                <a:srgbClr val="595959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25 w 4140"/>
              <a:gd name="p0y0" fmla="*/ 0 h 5085"/>
              <a:gd name="p0x1" fmla="*/ 3915 w 4140"/>
              <a:gd name="p0y1" fmla="*/ 0 h 5085"/>
              <a:gd name="p0x2" fmla="*/ 4140 w 4140"/>
              <a:gd name="p0y2" fmla="*/ 225 h 5085"/>
              <a:gd name="p0x3" fmla="*/ 4140 w 4140"/>
              <a:gd name="p0y3" fmla="*/ 4860 h 5085"/>
              <a:gd name="p0x4" fmla="*/ 3915 w 4140"/>
              <a:gd name="p0y4" fmla="*/ 5085 h 5085"/>
              <a:gd name="p0x5" fmla="*/ 225 w 4140"/>
              <a:gd name="p0y5" fmla="*/ 5085 h 5085"/>
              <a:gd name="p0x6" fmla="*/ 0 w 4140"/>
              <a:gd name="p0y6" fmla="*/ 4860 h 5085"/>
              <a:gd name="p0x7" fmla="*/ 0 w 4140"/>
              <a:gd name="p0y7" fmla="*/ 225 h 5085"/>
              <a:gd name="p0x8" fmla="*/ 225 w 4140"/>
              <a:gd name="p0y8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custGeom>
            <a:avLst/>
            <a:gdLst>
              <a:gd name="sw" fmla="*/ 1 w 3645"/>
              <a:gd name="sh" fmla="*/ 1 h 15"/>
              <a:gd name="mins" fmla="min sw sh"/>
              <a:gd name="dsw" fmla="+- 0 sw mins"/>
              <a:gd name="dsh" fmla="+- 0 sh mins"/>
              <a:gd name="p0x0" fmla="*/ 3645 w 3645"/>
              <a:gd name="p0y0" fmla="*/ 0 h 15"/>
              <a:gd name="p0x1" fmla="*/ 3645 w 3645"/>
              <a:gd name="p0y1" fmla="*/ 15 h 15"/>
              <a:gd name="p0x2" fmla="*/ 0 w 3645"/>
              <a:gd name="p0y2" fmla="*/ 15 h 15"/>
              <a:gd name="p0x3" fmla="*/ 0 w 3645"/>
              <a:gd name="p0y3" fmla="*/ 0 h 15"/>
              <a:gd name="p0x4" fmla="*/ 3645 w 3645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格式与</a:t>
            </a:r>
            <a:r>
              <a:rPr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</a:rPr>
              <a:t>行文逻辑</a:t>
            </a:r>
            <a:endParaRPr sz="2100" b="1">
              <a:solidFill>
                <a:schemeClr val="accent1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95959"/>
                </a:solidFill>
                <a:latin typeface="汉仪中宋简" panose="02010600000101010101" charset="-122"/>
                <a:ea typeface="汉仪中宋简" panose="02010600000101010101" charset="-122"/>
              </a:rPr>
              <a:t>要素编排与结构闭环</a:t>
            </a:r>
            <a:endParaRPr sz="1350">
              <a:solidFill>
                <a:srgbClr val="595959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25 w 4140"/>
              <a:gd name="p0y0" fmla="*/ 0 h 5085"/>
              <a:gd name="p0x1" fmla="*/ 3915 w 4140"/>
              <a:gd name="p0y1" fmla="*/ 0 h 5085"/>
              <a:gd name="p0x2" fmla="*/ 4140 w 4140"/>
              <a:gd name="p0y2" fmla="*/ 225 h 5085"/>
              <a:gd name="p0x3" fmla="*/ 4140 w 4140"/>
              <a:gd name="p0y3" fmla="*/ 4860 h 5085"/>
              <a:gd name="p0x4" fmla="*/ 3915 w 4140"/>
              <a:gd name="p0y4" fmla="*/ 5085 h 5085"/>
              <a:gd name="p0x5" fmla="*/ 225 w 4140"/>
              <a:gd name="p0y5" fmla="*/ 5085 h 5085"/>
              <a:gd name="p0x6" fmla="*/ 0 w 4140"/>
              <a:gd name="p0y6" fmla="*/ 4860 h 5085"/>
              <a:gd name="p0x7" fmla="*/ 0 w 4140"/>
              <a:gd name="p0y7" fmla="*/ 225 h 5085"/>
              <a:gd name="p0x8" fmla="*/ 225 w 4140"/>
              <a:gd name="p0y8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600" b="1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custGeom>
            <a:avLst/>
            <a:gdLst>
              <a:gd name="sw" fmla="*/ 1 w 3645"/>
              <a:gd name="sh" fmla="*/ 1 h 15"/>
              <a:gd name="mins" fmla="min sw sh"/>
              <a:gd name="dsw" fmla="+- 0 sw mins"/>
              <a:gd name="dsh" fmla="+- 0 sh mins"/>
              <a:gd name="p0x0" fmla="*/ 3645 w 3645"/>
              <a:gd name="p0y0" fmla="*/ 0 h 15"/>
              <a:gd name="p0x1" fmla="*/ 3645 w 3645"/>
              <a:gd name="p0y1" fmla="*/ 15 h 15"/>
              <a:gd name="p0x2" fmla="*/ 0 w 3645"/>
              <a:gd name="p0y2" fmla="*/ 15 h 15"/>
              <a:gd name="p0x3" fmla="*/ 0 w 3645"/>
              <a:gd name="p0y3" fmla="*/ 0 h 15"/>
              <a:gd name="p0x4" fmla="*/ 3645 w 3645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常见</a:t>
            </a:r>
            <a:r>
              <a:rPr sz="2100" b="1">
                <a:solidFill>
                  <a:schemeClr val="accent1"/>
                </a:solidFill>
                <a:latin typeface="汉仪中宋简" panose="02010600000101010101" charset="-122"/>
                <a:ea typeface="汉仪中宋简" panose="02010600000101010101" charset="-122"/>
              </a:rPr>
              <a:t>错误</a:t>
            </a:r>
            <a:r>
              <a:rPr sz="2100" b="1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规避</a:t>
            </a:r>
            <a:endParaRPr sz="2100" b="1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95959"/>
                </a:solidFill>
                <a:latin typeface="汉仪中宋简" panose="02010600000101010101" charset="-122"/>
                <a:ea typeface="汉仪中宋简" panose="02010600000101010101" charset="-122"/>
              </a:rPr>
              <a:t>典型案例反推正确写法</a:t>
            </a:r>
            <a:endParaRPr sz="1350">
              <a:solidFill>
                <a:srgbClr val="595959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952625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 spc="540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3563303"/>
            <a:ext cx="392586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B2B2B"/>
                </a:solidFill>
                <a:latin typeface="+mj-lt"/>
                <a:ea typeface="+mj-ea"/>
                <a:cs typeface="+mj-lt"/>
              </a:rPr>
              <a:t>公文写作总览</a:t>
            </a:r>
            <a:endParaRPr sz="4200" b="1" spc="252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0" y="4500534"/>
            <a:ext cx="2409454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pc="108">
                <a:solidFill>
                  <a:srgbClr val="595959"/>
                </a:solidFill>
                <a:cs typeface="+mn-lt"/>
              </a:rPr>
              <a:t>先识文种，再谈写作</a:t>
            </a:r>
            <a:endParaRPr spc="108">
              <a:solidFill>
                <a:srgbClr val="595959"/>
              </a:solidFill>
              <a:cs typeface="+mn-lt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66750" y="3395345"/>
            <a:ext cx="533400" cy="9525"/>
          </a:xfrm>
          <a:prstGeom prst="rect">
            <a:avLst/>
          </a:prstGeom>
          <a:solidFill>
            <a:srgbClr val="2B2B2B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2961640" y="4490720"/>
            <a:ext cx="419100" cy="419100"/>
          </a:xfrm>
          <a:prstGeom prst="rect">
            <a:avLst/>
          </a:prstGeom>
          <a:noFill/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 rot="21480000">
            <a:off x="3093085" y="4603115"/>
            <a:ext cx="299720" cy="19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30" b="1" spc="112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文</a:t>
            </a:r>
            <a:endParaRPr sz="1130" b="1" spc="112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十五种法定文种一图掌握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95959"/>
                </a:solidFill>
                <a:cs typeface="+mn-lt"/>
              </a:rPr>
              <a:t>按行文方向抓主干，</a:t>
            </a:r>
            <a:r>
              <a:rPr lang="en-US" altLang="zh-CN" sz="1500">
                <a:solidFill>
                  <a:srgbClr val="595959"/>
                </a:solidFill>
                <a:cs typeface="+mn-lt"/>
              </a:rPr>
              <a:t>15</a:t>
            </a:r>
            <a:r>
              <a:rPr lang="zh-CN" altLang="en-US" sz="1500">
                <a:solidFill>
                  <a:srgbClr val="595959"/>
                </a:solidFill>
                <a:cs typeface="+mn-lt"/>
              </a:rPr>
              <a:t>种法定公文各归其位。</a:t>
            </a:r>
            <a:endParaRPr lang="zh-CN" altLang="en-US"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225 w 5525"/>
              <a:gd name="p0y0" fmla="*/ 0 h 7905"/>
              <a:gd name="p0x1" fmla="*/ 5300 w 5525"/>
              <a:gd name="p0y1" fmla="*/ 0 h 7905"/>
              <a:gd name="p0x2" fmla="*/ 5525 w 5525"/>
              <a:gd name="p0y2" fmla="*/ 225 h 7905"/>
              <a:gd name="p0x3" fmla="*/ 5525 w 5525"/>
              <a:gd name="p0y3" fmla="*/ 7679 h 7905"/>
              <a:gd name="p0x4" fmla="*/ 5300 w 5525"/>
              <a:gd name="p0y4" fmla="*/ 7905 h 7905"/>
              <a:gd name="p0x5" fmla="*/ 225 w 5525"/>
              <a:gd name="p0y5" fmla="*/ 7905 h 7905"/>
              <a:gd name="p0x6" fmla="*/ 0 w 5525"/>
              <a:gd name="p0y6" fmla="*/ 7680 h 7905"/>
              <a:gd name="p0x7" fmla="*/ 0 w 5525"/>
              <a:gd name="p0y7" fmla="*/ 225 h 7905"/>
              <a:gd name="p0x8" fmla="*/ 225 w 5525"/>
              <a:gd name="p0y8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733425" y="1609725"/>
            <a:ext cx="3194050" cy="370840"/>
            <a:chOff x="1155" y="2535"/>
            <a:chExt cx="5030" cy="584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535"/>
              <a:ext cx="5030" cy="585"/>
            </a:xfrm>
            <a:custGeom>
              <a:avLst/>
              <a:gdLst>
                <a:gd name="sw" fmla="*/ 1 w 5030"/>
                <a:gd name="sh" fmla="*/ 1 h 585"/>
                <a:gd name="mins" fmla="min sw sh"/>
                <a:gd name="dsw" fmla="+- 0 sw mins"/>
                <a:gd name="dsh" fmla="+- 0 sh mins"/>
                <a:gd name="p0x0" fmla="*/ 5030 w 5030"/>
                <a:gd name="p0y0" fmla="*/ 0 h 585"/>
                <a:gd name="p0x1" fmla="*/ 5030 w 5030"/>
                <a:gd name="p0y1" fmla="*/ 585 h 585"/>
                <a:gd name="p0x2" fmla="*/ 0 w 5030"/>
                <a:gd name="p0y2" fmla="*/ 585 h 585"/>
                <a:gd name="p0x3" fmla="*/ 0 w 5030"/>
                <a:gd name="p0y3" fmla="*/ 0 h 585"/>
                <a:gd name="p0x4" fmla="*/ 5030 w 503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155" y="3105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0 h 15"/>
                <a:gd name="p0x1" fmla="*/ 5030 w 5030"/>
                <a:gd name="p0y1" fmla="*/ 15 h 15"/>
                <a:gd name="p0x2" fmla="*/ 0 w 5030"/>
                <a:gd name="p0y2" fmla="*/ 15 h 15"/>
                <a:gd name="p0x3" fmla="*/ 0 w 5030"/>
                <a:gd name="p0y3" fmla="*/ 0 h 15"/>
                <a:gd name="p0x4" fmla="*/ 5030 w 503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33425" y="1619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90499" y="16525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上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076325" y="1594485"/>
            <a:ext cx="92816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上行文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37870" y="3054985"/>
            <a:ext cx="3184525" cy="410210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60 w 5015"/>
              <a:gd name="p0y0" fmla="*/ 0 h 646"/>
              <a:gd name="p0x1" fmla="*/ 4955 w 5015"/>
              <a:gd name="p0y1" fmla="*/ 0 h 646"/>
              <a:gd name="p0x2" fmla="*/ 4956 w 5015"/>
              <a:gd name="p0y2" fmla="*/ 0 h 646"/>
              <a:gd name="p0x3" fmla="*/ 4958 w 5015"/>
              <a:gd name="p0y3" fmla="*/ 0 h 646"/>
              <a:gd name="p0x4" fmla="*/ 4959 w 5015"/>
              <a:gd name="p0y4" fmla="*/ 0 h 646"/>
              <a:gd name="p0x5" fmla="*/ 4961 w 5015"/>
              <a:gd name="p0y5" fmla="*/ 0 h 646"/>
              <a:gd name="p0x6" fmla="*/ 4963 w 5015"/>
              <a:gd name="p0y6" fmla="*/ 0 h 646"/>
              <a:gd name="p0x7" fmla="*/ 4964 w 5015"/>
              <a:gd name="p0y7" fmla="*/ 0 h 646"/>
              <a:gd name="p0x8" fmla="*/ 4966 w 5015"/>
              <a:gd name="p0y8" fmla="*/ 1 h 646"/>
              <a:gd name="p0x9" fmla="*/ 4967 w 5015"/>
              <a:gd name="p0y9" fmla="*/ 1 h 646"/>
              <a:gd name="p0x10" fmla="*/ 4969 w 5015"/>
              <a:gd name="p0y10" fmla="*/ 1 h 646"/>
              <a:gd name="p0x11" fmla="*/ 4970 w 5015"/>
              <a:gd name="p0y11" fmla="*/ 2 h 646"/>
              <a:gd name="p0x12" fmla="*/ 4972 w 5015"/>
              <a:gd name="p0y12" fmla="*/ 2 h 646"/>
              <a:gd name="p0x13" fmla="*/ 4973 w 5015"/>
              <a:gd name="p0y13" fmla="*/ 2 h 646"/>
              <a:gd name="p0x14" fmla="*/ 4975 w 5015"/>
              <a:gd name="p0y14" fmla="*/ 3 h 646"/>
              <a:gd name="p0x15" fmla="*/ 4976 w 5015"/>
              <a:gd name="p0y15" fmla="*/ 3 h 646"/>
              <a:gd name="p0x16" fmla="*/ 4978 w 5015"/>
              <a:gd name="p0y16" fmla="*/ 4 h 646"/>
              <a:gd name="p0x17" fmla="*/ 4979 w 5015"/>
              <a:gd name="p0y17" fmla="*/ 5 h 646"/>
              <a:gd name="p0x18" fmla="*/ 4980 w 5015"/>
              <a:gd name="p0y18" fmla="*/ 5 h 646"/>
              <a:gd name="p0x19" fmla="*/ 4982 w 5015"/>
              <a:gd name="p0y19" fmla="*/ 6 h 646"/>
              <a:gd name="p0x20" fmla="*/ 4983 w 5015"/>
              <a:gd name="p0y20" fmla="*/ 7 h 646"/>
              <a:gd name="p0x21" fmla="*/ 4984 w 5015"/>
              <a:gd name="p0y21" fmla="*/ 7 h 646"/>
              <a:gd name="p0x22" fmla="*/ 4986 w 5015"/>
              <a:gd name="p0y22" fmla="*/ 8 h 646"/>
              <a:gd name="p0x23" fmla="*/ 4987 w 5015"/>
              <a:gd name="p0y23" fmla="*/ 9 h 646"/>
              <a:gd name="p0x24" fmla="*/ 4988 w 5015"/>
              <a:gd name="p0y24" fmla="*/ 10 h 646"/>
              <a:gd name="p0x25" fmla="*/ 4989 w 5015"/>
              <a:gd name="p0y25" fmla="*/ 11 h 646"/>
              <a:gd name="p0x26" fmla="*/ 4991 w 5015"/>
              <a:gd name="p0y26" fmla="*/ 12 h 646"/>
              <a:gd name="p0x27" fmla="*/ 4992 w 5015"/>
              <a:gd name="p0y27" fmla="*/ 13 h 646"/>
              <a:gd name="p0x28" fmla="*/ 4993 w 5015"/>
              <a:gd name="p0y28" fmla="*/ 14 h 646"/>
              <a:gd name="p0x29" fmla="*/ 4994 w 5015"/>
              <a:gd name="p0y29" fmla="*/ 14 h 646"/>
              <a:gd name="p0x30" fmla="*/ 4995 w 5015"/>
              <a:gd name="p0y30" fmla="*/ 16 h 646"/>
              <a:gd name="p0x31" fmla="*/ 4996 w 5015"/>
              <a:gd name="p0y31" fmla="*/ 17 h 646"/>
              <a:gd name="p0x32" fmla="*/ 4997 w 5015"/>
              <a:gd name="p0y32" fmla="*/ 18 h 646"/>
              <a:gd name="p0x33" fmla="*/ 4999 w 5015"/>
              <a:gd name="p0y33" fmla="*/ 19 h 646"/>
              <a:gd name="p0x34" fmla="*/ 5000 w 5015"/>
              <a:gd name="p0y34" fmla="*/ 20 h 646"/>
              <a:gd name="p0x35" fmla="*/ 5001 w 5015"/>
              <a:gd name="p0y35" fmla="*/ 21 h 646"/>
              <a:gd name="p0x36" fmla="*/ 5001 w 5015"/>
              <a:gd name="p0y36" fmla="*/ 22 h 646"/>
              <a:gd name="p0x37" fmla="*/ 5002 w 5015"/>
              <a:gd name="p0y37" fmla="*/ 23 h 646"/>
              <a:gd name="p0x38" fmla="*/ 5003 w 5015"/>
              <a:gd name="p0y38" fmla="*/ 25 h 646"/>
              <a:gd name="p0x39" fmla="*/ 5004 w 5015"/>
              <a:gd name="p0y39" fmla="*/ 26 h 646"/>
              <a:gd name="p0x40" fmla="*/ 5005 w 5015"/>
              <a:gd name="p0y40" fmla="*/ 27 h 646"/>
              <a:gd name="p0x41" fmla="*/ 5006 w 5015"/>
              <a:gd name="p0y41" fmla="*/ 28 h 646"/>
              <a:gd name="p0x42" fmla="*/ 5007 w 5015"/>
              <a:gd name="p0y42" fmla="*/ 30 h 646"/>
              <a:gd name="p0x43" fmla="*/ 5007 w 5015"/>
              <a:gd name="p0y43" fmla="*/ 31 h 646"/>
              <a:gd name="p0x44" fmla="*/ 5008 w 5015"/>
              <a:gd name="p0y44" fmla="*/ 32 h 646"/>
              <a:gd name="p0x45" fmla="*/ 5009 w 5015"/>
              <a:gd name="p0y45" fmla="*/ 34 h 646"/>
              <a:gd name="p0x46" fmla="*/ 5009 w 5015"/>
              <a:gd name="p0y46" fmla="*/ 35 h 646"/>
              <a:gd name="p0x47" fmla="*/ 5010 w 5015"/>
              <a:gd name="p0y47" fmla="*/ 36 h 646"/>
              <a:gd name="p0x48" fmla="*/ 5011 w 5015"/>
              <a:gd name="p0y48" fmla="*/ 38 h 646"/>
              <a:gd name="p0x49" fmla="*/ 5011 w 5015"/>
              <a:gd name="p0y49" fmla="*/ 39 h 646"/>
              <a:gd name="p0x50" fmla="*/ 5012 w 5015"/>
              <a:gd name="p0y50" fmla="*/ 41 h 646"/>
              <a:gd name="p0x51" fmla="*/ 5012 w 5015"/>
              <a:gd name="p0y51" fmla="*/ 42 h 646"/>
              <a:gd name="p0x52" fmla="*/ 5012 w 5015"/>
              <a:gd name="p0y52" fmla="*/ 44 h 646"/>
              <a:gd name="p0x53" fmla="*/ 5013 w 5015"/>
              <a:gd name="p0y53" fmla="*/ 45 h 646"/>
              <a:gd name="p0x54" fmla="*/ 5013 w 5015"/>
              <a:gd name="p0y54" fmla="*/ 47 h 646"/>
              <a:gd name="p0x55" fmla="*/ 5014 w 5015"/>
              <a:gd name="p0y55" fmla="*/ 48 h 646"/>
              <a:gd name="p0x56" fmla="*/ 5014 w 5015"/>
              <a:gd name="p0y56" fmla="*/ 50 h 646"/>
              <a:gd name="p0x57" fmla="*/ 5014 w 5015"/>
              <a:gd name="p0y57" fmla="*/ 51 h 646"/>
              <a:gd name="p0x58" fmla="*/ 5014 w 5015"/>
              <a:gd name="p0y58" fmla="*/ 53 h 646"/>
              <a:gd name="p0x59" fmla="*/ 5014 w 5015"/>
              <a:gd name="p0y59" fmla="*/ 55 h 646"/>
              <a:gd name="p0x60" fmla="*/ 5014 w 5015"/>
              <a:gd name="p0y60" fmla="*/ 56 h 646"/>
              <a:gd name="p0x61" fmla="*/ 5015 w 5015"/>
              <a:gd name="p0y61" fmla="*/ 58 h 646"/>
              <a:gd name="p0x62" fmla="*/ 5015 w 5015"/>
              <a:gd name="p0y62" fmla="*/ 60 h 646"/>
              <a:gd name="p0x63" fmla="*/ 5015 w 5015"/>
              <a:gd name="p0y63" fmla="*/ 586 h 646"/>
              <a:gd name="p0x64" fmla="*/ 5015 w 5015"/>
              <a:gd name="p0y64" fmla="*/ 588 h 646"/>
              <a:gd name="p0x65" fmla="*/ 5014 w 5015"/>
              <a:gd name="p0y65" fmla="*/ 589 h 646"/>
              <a:gd name="p0x66" fmla="*/ 5014 w 5015"/>
              <a:gd name="p0y66" fmla="*/ 591 h 646"/>
              <a:gd name="p0x67" fmla="*/ 5014 w 5015"/>
              <a:gd name="p0y67" fmla="*/ 592 h 646"/>
              <a:gd name="p0x68" fmla="*/ 5014 w 5015"/>
              <a:gd name="p0y68" fmla="*/ 594 h 646"/>
              <a:gd name="p0x69" fmla="*/ 5014 w 5015"/>
              <a:gd name="p0y69" fmla="*/ 595 h 646"/>
              <a:gd name="p0x70" fmla="*/ 5014 w 5015"/>
              <a:gd name="p0y70" fmla="*/ 597 h 646"/>
              <a:gd name="p0x71" fmla="*/ 5013 w 5015"/>
              <a:gd name="p0y71" fmla="*/ 599 h 646"/>
              <a:gd name="p0x72" fmla="*/ 5013 w 5015"/>
              <a:gd name="p0y72" fmla="*/ 600 h 646"/>
              <a:gd name="p0x73" fmla="*/ 5012 w 5015"/>
              <a:gd name="p0y73" fmla="*/ 602 h 646"/>
              <a:gd name="p0x74" fmla="*/ 5012 w 5015"/>
              <a:gd name="p0y74" fmla="*/ 603 h 646"/>
              <a:gd name="p0x75" fmla="*/ 5012 w 5015"/>
              <a:gd name="p0y75" fmla="*/ 605 h 646"/>
              <a:gd name="p0x76" fmla="*/ 5011 w 5015"/>
              <a:gd name="p0y76" fmla="*/ 606 h 646"/>
              <a:gd name="p0x77" fmla="*/ 5011 w 5015"/>
              <a:gd name="p0y77" fmla="*/ 607 h 646"/>
              <a:gd name="p0x78" fmla="*/ 5010 w 5015"/>
              <a:gd name="p0y78" fmla="*/ 609 h 646"/>
              <a:gd name="p0x79" fmla="*/ 5009 w 5015"/>
              <a:gd name="p0y79" fmla="*/ 610 h 646"/>
              <a:gd name="p0x80" fmla="*/ 5009 w 5015"/>
              <a:gd name="p0y80" fmla="*/ 612 h 646"/>
              <a:gd name="p0x81" fmla="*/ 5008 w 5015"/>
              <a:gd name="p0y81" fmla="*/ 613 h 646"/>
              <a:gd name="p0x82" fmla="*/ 5007 w 5015"/>
              <a:gd name="p0y82" fmla="*/ 614 h 646"/>
              <a:gd name="p0x83" fmla="*/ 5007 w 5015"/>
              <a:gd name="p0y83" fmla="*/ 616 h 646"/>
              <a:gd name="p0x84" fmla="*/ 5006 w 5015"/>
              <a:gd name="p0y84" fmla="*/ 617 h 646"/>
              <a:gd name="p0x85" fmla="*/ 5005 w 5015"/>
              <a:gd name="p0y85" fmla="*/ 618 h 646"/>
              <a:gd name="p0x86" fmla="*/ 5004 w 5015"/>
              <a:gd name="p0y86" fmla="*/ 620 h 646"/>
              <a:gd name="p0x87" fmla="*/ 5003 w 5015"/>
              <a:gd name="p0y87" fmla="*/ 621 h 646"/>
              <a:gd name="p0x88" fmla="*/ 5002 w 5015"/>
              <a:gd name="p0y88" fmla="*/ 622 h 646"/>
              <a:gd name="p0x89" fmla="*/ 5001 w 5015"/>
              <a:gd name="p0y89" fmla="*/ 623 h 646"/>
              <a:gd name="p0x90" fmla="*/ 5001 w 5015"/>
              <a:gd name="p0y90" fmla="*/ 624 h 646"/>
              <a:gd name="p0x91" fmla="*/ 5000 w 5015"/>
              <a:gd name="p0y91" fmla="*/ 626 h 646"/>
              <a:gd name="p0x92" fmla="*/ 4999 w 5015"/>
              <a:gd name="p0y92" fmla="*/ 627 h 646"/>
              <a:gd name="p0x93" fmla="*/ 4997 w 5015"/>
              <a:gd name="p0y93" fmla="*/ 628 h 646"/>
              <a:gd name="p0x94" fmla="*/ 4996 w 5015"/>
              <a:gd name="p0y94" fmla="*/ 629 h 646"/>
              <a:gd name="p0x95" fmla="*/ 4995 w 5015"/>
              <a:gd name="p0y95" fmla="*/ 630 h 646"/>
              <a:gd name="p0x96" fmla="*/ 4994 w 5015"/>
              <a:gd name="p0y96" fmla="*/ 631 h 646"/>
              <a:gd name="p0x97" fmla="*/ 4993 w 5015"/>
              <a:gd name="p0y97" fmla="*/ 632 h 646"/>
              <a:gd name="p0x98" fmla="*/ 4992 w 5015"/>
              <a:gd name="p0y98" fmla="*/ 633 h 646"/>
              <a:gd name="p0x99" fmla="*/ 4991 w 5015"/>
              <a:gd name="p0y99" fmla="*/ 634 h 646"/>
              <a:gd name="p0x100" fmla="*/ 4989 w 5015"/>
              <a:gd name="p0y100" fmla="*/ 635 h 646"/>
              <a:gd name="p0x101" fmla="*/ 4988 w 5015"/>
              <a:gd name="p0y101" fmla="*/ 636 h 646"/>
              <a:gd name="p0x102" fmla="*/ 4987 w 5015"/>
              <a:gd name="p0y102" fmla="*/ 636 h 646"/>
              <a:gd name="p0x103" fmla="*/ 4986 w 5015"/>
              <a:gd name="p0y103" fmla="*/ 637 h 646"/>
              <a:gd name="p0x104" fmla="*/ 4984 w 5015"/>
              <a:gd name="p0y104" fmla="*/ 638 h 646"/>
              <a:gd name="p0x105" fmla="*/ 4983 w 5015"/>
              <a:gd name="p0y105" fmla="*/ 639 h 646"/>
              <a:gd name="p0x106" fmla="*/ 4982 w 5015"/>
              <a:gd name="p0y106" fmla="*/ 639 h 646"/>
              <a:gd name="p0x107" fmla="*/ 4980 w 5015"/>
              <a:gd name="p0y107" fmla="*/ 640 h 646"/>
              <a:gd name="p0x108" fmla="*/ 4979 w 5015"/>
              <a:gd name="p0y108" fmla="*/ 641 h 646"/>
              <a:gd name="p0x109" fmla="*/ 4978 w 5015"/>
              <a:gd name="p0y109" fmla="*/ 641 h 646"/>
              <a:gd name="p0x110" fmla="*/ 4976 w 5015"/>
              <a:gd name="p0y110" fmla="*/ 642 h 646"/>
              <a:gd name="p0x111" fmla="*/ 4975 w 5015"/>
              <a:gd name="p0y111" fmla="*/ 642 h 646"/>
              <a:gd name="p0x112" fmla="*/ 4973 w 5015"/>
              <a:gd name="p0y112" fmla="*/ 643 h 646"/>
              <a:gd name="p0x113" fmla="*/ 4972 w 5015"/>
              <a:gd name="p0y113" fmla="*/ 643 h 646"/>
              <a:gd name="p0x114" fmla="*/ 4970 w 5015"/>
              <a:gd name="p0y114" fmla="*/ 644 h 646"/>
              <a:gd name="p0x115" fmla="*/ 4969 w 5015"/>
              <a:gd name="p0y115" fmla="*/ 644 h 646"/>
              <a:gd name="p0x116" fmla="*/ 4967 w 5015"/>
              <a:gd name="p0y116" fmla="*/ 645 h 646"/>
              <a:gd name="p0x117" fmla="*/ 4966 w 5015"/>
              <a:gd name="p0y117" fmla="*/ 645 h 646"/>
              <a:gd name="p0x118" fmla="*/ 4964 w 5015"/>
              <a:gd name="p0y118" fmla="*/ 645 h 646"/>
              <a:gd name="p0x119" fmla="*/ 4963 w 5015"/>
              <a:gd name="p0y119" fmla="*/ 645 h 646"/>
              <a:gd name="p0x120" fmla="*/ 4961 w 5015"/>
              <a:gd name="p0y120" fmla="*/ 646 h 646"/>
              <a:gd name="p0x121" fmla="*/ 4959 w 5015"/>
              <a:gd name="p0y121" fmla="*/ 646 h 646"/>
              <a:gd name="p0x122" fmla="*/ 4958 w 5015"/>
              <a:gd name="p0y122" fmla="*/ 646 h 646"/>
              <a:gd name="p0x123" fmla="*/ 4956 w 5015"/>
              <a:gd name="p0y123" fmla="*/ 646 h 646"/>
              <a:gd name="p0x124" fmla="*/ 4955 w 5015"/>
              <a:gd name="p0y124" fmla="*/ 646 h 646"/>
              <a:gd name="p0x125" fmla="*/ 60 w 5015"/>
              <a:gd name="p0y125" fmla="*/ 646 h 646"/>
              <a:gd name="p0x126" fmla="*/ 58 w 5015"/>
              <a:gd name="p0y126" fmla="*/ 646 h 646"/>
              <a:gd name="p0x127" fmla="*/ 56 w 5015"/>
              <a:gd name="p0y127" fmla="*/ 646 h 646"/>
              <a:gd name="p0x128" fmla="*/ 55 w 5015"/>
              <a:gd name="p0y128" fmla="*/ 646 h 646"/>
              <a:gd name="p0x129" fmla="*/ 53 w 5015"/>
              <a:gd name="p0y129" fmla="*/ 646 h 646"/>
              <a:gd name="p0x130" fmla="*/ 51 w 5015"/>
              <a:gd name="p0y130" fmla="*/ 645 h 646"/>
              <a:gd name="p0x131" fmla="*/ 50 w 5015"/>
              <a:gd name="p0y131" fmla="*/ 645 h 646"/>
              <a:gd name="p0x132" fmla="*/ 48 w 5015"/>
              <a:gd name="p0y132" fmla="*/ 645 h 646"/>
              <a:gd name="p0x133" fmla="*/ 47 w 5015"/>
              <a:gd name="p0y133" fmla="*/ 645 h 646"/>
              <a:gd name="p0x134" fmla="*/ 45 w 5015"/>
              <a:gd name="p0y134" fmla="*/ 644 h 646"/>
              <a:gd name="p0x135" fmla="*/ 44 w 5015"/>
              <a:gd name="p0y135" fmla="*/ 644 h 646"/>
              <a:gd name="p0x136" fmla="*/ 42 w 5015"/>
              <a:gd name="p0y136" fmla="*/ 643 h 646"/>
              <a:gd name="p0x137" fmla="*/ 41 w 5015"/>
              <a:gd name="p0y137" fmla="*/ 643 h 646"/>
              <a:gd name="p0x138" fmla="*/ 39 w 5015"/>
              <a:gd name="p0y138" fmla="*/ 642 h 646"/>
              <a:gd name="p0x139" fmla="*/ 38 w 5015"/>
              <a:gd name="p0y139" fmla="*/ 642 h 646"/>
              <a:gd name="p0x140" fmla="*/ 36 w 5015"/>
              <a:gd name="p0y140" fmla="*/ 641 h 646"/>
              <a:gd name="p0x141" fmla="*/ 35 w 5015"/>
              <a:gd name="p0y141" fmla="*/ 641 h 646"/>
              <a:gd name="p0x142" fmla="*/ 34 w 5015"/>
              <a:gd name="p0y142" fmla="*/ 640 h 646"/>
              <a:gd name="p0x143" fmla="*/ 32 w 5015"/>
              <a:gd name="p0y143" fmla="*/ 639 h 646"/>
              <a:gd name="p0x144" fmla="*/ 31 w 5015"/>
              <a:gd name="p0y144" fmla="*/ 639 h 646"/>
              <a:gd name="p0x145" fmla="*/ 30 w 5015"/>
              <a:gd name="p0y145" fmla="*/ 638 h 646"/>
              <a:gd name="p0x146" fmla="*/ 28 w 5015"/>
              <a:gd name="p0y146" fmla="*/ 637 h 646"/>
              <a:gd name="p0x147" fmla="*/ 27 w 5015"/>
              <a:gd name="p0y147" fmla="*/ 636 h 646"/>
              <a:gd name="p0x148" fmla="*/ 26 w 5015"/>
              <a:gd name="p0y148" fmla="*/ 636 h 646"/>
              <a:gd name="p0x149" fmla="*/ 25 w 5015"/>
              <a:gd name="p0y149" fmla="*/ 635 h 646"/>
              <a:gd name="p0x150" fmla="*/ 23 w 5015"/>
              <a:gd name="p0y150" fmla="*/ 634 h 646"/>
              <a:gd name="p0x151" fmla="*/ 22 w 5015"/>
              <a:gd name="p0y151" fmla="*/ 633 h 646"/>
              <a:gd name="p0x152" fmla="*/ 21 w 5015"/>
              <a:gd name="p0y152" fmla="*/ 632 h 646"/>
              <a:gd name="p0x153" fmla="*/ 20 w 5015"/>
              <a:gd name="p0y153" fmla="*/ 631 h 646"/>
              <a:gd name="p0x154" fmla="*/ 19 w 5015"/>
              <a:gd name="p0y154" fmla="*/ 630 h 646"/>
              <a:gd name="p0x155" fmla="*/ 18 w 5015"/>
              <a:gd name="p0y155" fmla="*/ 629 h 646"/>
              <a:gd name="p0x156" fmla="*/ 17 w 5015"/>
              <a:gd name="p0y156" fmla="*/ 628 h 646"/>
              <a:gd name="p0x157" fmla="*/ 16 w 5015"/>
              <a:gd name="p0y157" fmla="*/ 627 h 646"/>
              <a:gd name="p0x158" fmla="*/ 14 w 5015"/>
              <a:gd name="p0y158" fmla="*/ 626 h 646"/>
              <a:gd name="p0x159" fmla="*/ 14 w 5015"/>
              <a:gd name="p0y159" fmla="*/ 624 h 646"/>
              <a:gd name="p0x160" fmla="*/ 13 w 5015"/>
              <a:gd name="p0y160" fmla="*/ 623 h 646"/>
              <a:gd name="p0x161" fmla="*/ 12 w 5015"/>
              <a:gd name="p0y161" fmla="*/ 622 h 646"/>
              <a:gd name="p0x162" fmla="*/ 11 w 5015"/>
              <a:gd name="p0y162" fmla="*/ 621 h 646"/>
              <a:gd name="p0x163" fmla="*/ 10 w 5015"/>
              <a:gd name="p0y163" fmla="*/ 620 h 646"/>
              <a:gd name="p0x164" fmla="*/ 9 w 5015"/>
              <a:gd name="p0y164" fmla="*/ 618 h 646"/>
              <a:gd name="p0x165" fmla="*/ 8 w 5015"/>
              <a:gd name="p0y165" fmla="*/ 617 h 646"/>
              <a:gd name="p0x166" fmla="*/ 7 w 5015"/>
              <a:gd name="p0y166" fmla="*/ 616 h 646"/>
              <a:gd name="p0x167" fmla="*/ 7 w 5015"/>
              <a:gd name="p0y167" fmla="*/ 614 h 646"/>
              <a:gd name="p0x168" fmla="*/ 6 w 5015"/>
              <a:gd name="p0y168" fmla="*/ 613 h 646"/>
              <a:gd name="p0x169" fmla="*/ 5 w 5015"/>
              <a:gd name="p0y169" fmla="*/ 612 h 646"/>
              <a:gd name="p0x170" fmla="*/ 5 w 5015"/>
              <a:gd name="p0y170" fmla="*/ 610 h 646"/>
              <a:gd name="p0x171" fmla="*/ 4 w 5015"/>
              <a:gd name="p0y171" fmla="*/ 609 h 646"/>
              <a:gd name="p0x172" fmla="*/ 3 w 5015"/>
              <a:gd name="p0y172" fmla="*/ 607 h 646"/>
              <a:gd name="p0x173" fmla="*/ 3 w 5015"/>
              <a:gd name="p0y173" fmla="*/ 606 h 646"/>
              <a:gd name="p0x174" fmla="*/ 2 w 5015"/>
              <a:gd name="p0y174" fmla="*/ 605 h 646"/>
              <a:gd name="p0x175" fmla="*/ 2 w 5015"/>
              <a:gd name="p0y175" fmla="*/ 603 h 646"/>
              <a:gd name="p0x176" fmla="*/ 2 w 5015"/>
              <a:gd name="p0y176" fmla="*/ 602 h 646"/>
              <a:gd name="p0x177" fmla="*/ 1 w 5015"/>
              <a:gd name="p0y177" fmla="*/ 600 h 646"/>
              <a:gd name="p0x178" fmla="*/ 1 w 5015"/>
              <a:gd name="p0y178" fmla="*/ 599 h 646"/>
              <a:gd name="p0x179" fmla="*/ 1 w 5015"/>
              <a:gd name="p0y179" fmla="*/ 597 h 646"/>
              <a:gd name="p0x180" fmla="*/ 0 w 5015"/>
              <a:gd name="p0y180" fmla="*/ 595 h 646"/>
              <a:gd name="p0x181" fmla="*/ 0 w 5015"/>
              <a:gd name="p0y181" fmla="*/ 594 h 646"/>
              <a:gd name="p0x182" fmla="*/ 0 w 5015"/>
              <a:gd name="p0y182" fmla="*/ 592 h 646"/>
              <a:gd name="p0x183" fmla="*/ 0 w 5015"/>
              <a:gd name="p0y183" fmla="*/ 591 h 646"/>
              <a:gd name="p0x184" fmla="*/ 0 w 5015"/>
              <a:gd name="p0y184" fmla="*/ 589 h 646"/>
              <a:gd name="p0x185" fmla="*/ 0 w 5015"/>
              <a:gd name="p0y185" fmla="*/ 588 h 646"/>
              <a:gd name="p0x186" fmla="*/ 0 w 5015"/>
              <a:gd name="p0y186" fmla="*/ 586 h 646"/>
              <a:gd name="p0x187" fmla="*/ 0 w 5015"/>
              <a:gd name="p0y187" fmla="*/ 60 h 646"/>
              <a:gd name="p0x188" fmla="*/ 0 w 5015"/>
              <a:gd name="p0y188" fmla="*/ 58 h 646"/>
              <a:gd name="p0x189" fmla="*/ 0 w 5015"/>
              <a:gd name="p0y189" fmla="*/ 56 h 646"/>
              <a:gd name="p0x190" fmla="*/ 0 w 5015"/>
              <a:gd name="p0y190" fmla="*/ 55 h 646"/>
              <a:gd name="p0x191" fmla="*/ 0 w 5015"/>
              <a:gd name="p0y191" fmla="*/ 53 h 646"/>
              <a:gd name="p0x192" fmla="*/ 0 w 5015"/>
              <a:gd name="p0y192" fmla="*/ 51 h 646"/>
              <a:gd name="p0x193" fmla="*/ 0 w 5015"/>
              <a:gd name="p0y193" fmla="*/ 50 h 646"/>
              <a:gd name="p0x194" fmla="*/ 1 w 5015"/>
              <a:gd name="p0y194" fmla="*/ 48 h 646"/>
              <a:gd name="p0x195" fmla="*/ 1 w 5015"/>
              <a:gd name="p0y195" fmla="*/ 47 h 646"/>
              <a:gd name="p0x196" fmla="*/ 1 w 5015"/>
              <a:gd name="p0y196" fmla="*/ 45 h 646"/>
              <a:gd name="p0x197" fmla="*/ 2 w 5015"/>
              <a:gd name="p0y197" fmla="*/ 44 h 646"/>
              <a:gd name="p0x198" fmla="*/ 2 w 5015"/>
              <a:gd name="p0y198" fmla="*/ 42 h 646"/>
              <a:gd name="p0x199" fmla="*/ 2 w 5015"/>
              <a:gd name="p0y199" fmla="*/ 41 h 646"/>
              <a:gd name="p0x200" fmla="*/ 3 w 5015"/>
              <a:gd name="p0y200" fmla="*/ 39 h 646"/>
              <a:gd name="p0x201" fmla="*/ 3 w 5015"/>
              <a:gd name="p0y201" fmla="*/ 38 h 646"/>
              <a:gd name="p0x202" fmla="*/ 4 w 5015"/>
              <a:gd name="p0y202" fmla="*/ 36 h 646"/>
              <a:gd name="p0x203" fmla="*/ 5 w 5015"/>
              <a:gd name="p0y203" fmla="*/ 35 h 646"/>
              <a:gd name="p0x204" fmla="*/ 5 w 5015"/>
              <a:gd name="p0y204" fmla="*/ 34 h 646"/>
              <a:gd name="p0x205" fmla="*/ 6 w 5015"/>
              <a:gd name="p0y205" fmla="*/ 32 h 646"/>
              <a:gd name="p0x206" fmla="*/ 7 w 5015"/>
              <a:gd name="p0y206" fmla="*/ 31 h 646"/>
              <a:gd name="p0x207" fmla="*/ 7 w 5015"/>
              <a:gd name="p0y207" fmla="*/ 30 h 646"/>
              <a:gd name="p0x208" fmla="*/ 8 w 5015"/>
              <a:gd name="p0y208" fmla="*/ 28 h 646"/>
              <a:gd name="p0x209" fmla="*/ 9 w 5015"/>
              <a:gd name="p0y209" fmla="*/ 27 h 646"/>
              <a:gd name="p0x210" fmla="*/ 10 w 5015"/>
              <a:gd name="p0y210" fmla="*/ 26 h 646"/>
              <a:gd name="p0x211" fmla="*/ 11 w 5015"/>
              <a:gd name="p0y211" fmla="*/ 25 h 646"/>
              <a:gd name="p0x212" fmla="*/ 12 w 5015"/>
              <a:gd name="p0y212" fmla="*/ 23 h 646"/>
              <a:gd name="p0x213" fmla="*/ 13 w 5015"/>
              <a:gd name="p0y213" fmla="*/ 22 h 646"/>
              <a:gd name="p0x214" fmla="*/ 14 w 5015"/>
              <a:gd name="p0y214" fmla="*/ 21 h 646"/>
              <a:gd name="p0x215" fmla="*/ 14 w 5015"/>
              <a:gd name="p0y215" fmla="*/ 20 h 646"/>
              <a:gd name="p0x216" fmla="*/ 16 w 5015"/>
              <a:gd name="p0y216" fmla="*/ 19 h 646"/>
              <a:gd name="p0x217" fmla="*/ 17 w 5015"/>
              <a:gd name="p0y217" fmla="*/ 18 h 646"/>
              <a:gd name="p0x218" fmla="*/ 18 w 5015"/>
              <a:gd name="p0y218" fmla="*/ 17 h 646"/>
              <a:gd name="p0x219" fmla="*/ 19 w 5015"/>
              <a:gd name="p0y219" fmla="*/ 16 h 646"/>
              <a:gd name="p0x220" fmla="*/ 20 w 5015"/>
              <a:gd name="p0y220" fmla="*/ 14 h 646"/>
              <a:gd name="p0x221" fmla="*/ 21 w 5015"/>
              <a:gd name="p0y221" fmla="*/ 14 h 646"/>
              <a:gd name="p0x222" fmla="*/ 22 w 5015"/>
              <a:gd name="p0y222" fmla="*/ 13 h 646"/>
              <a:gd name="p0x223" fmla="*/ 23 w 5015"/>
              <a:gd name="p0y223" fmla="*/ 12 h 646"/>
              <a:gd name="p0x224" fmla="*/ 25 w 5015"/>
              <a:gd name="p0y224" fmla="*/ 11 h 646"/>
              <a:gd name="p0x225" fmla="*/ 26 w 5015"/>
              <a:gd name="p0y225" fmla="*/ 10 h 646"/>
              <a:gd name="p0x226" fmla="*/ 27 w 5015"/>
              <a:gd name="p0y226" fmla="*/ 9 h 646"/>
              <a:gd name="p0x227" fmla="*/ 28 w 5015"/>
              <a:gd name="p0y227" fmla="*/ 8 h 646"/>
              <a:gd name="p0x228" fmla="*/ 30 w 5015"/>
              <a:gd name="p0y228" fmla="*/ 7 h 646"/>
              <a:gd name="p0x229" fmla="*/ 31 w 5015"/>
              <a:gd name="p0y229" fmla="*/ 7 h 646"/>
              <a:gd name="p0x230" fmla="*/ 32 w 5015"/>
              <a:gd name="p0y230" fmla="*/ 6 h 646"/>
              <a:gd name="p0x231" fmla="*/ 34 w 5015"/>
              <a:gd name="p0y231" fmla="*/ 5 h 646"/>
              <a:gd name="p0x232" fmla="*/ 35 w 5015"/>
              <a:gd name="p0y232" fmla="*/ 5 h 646"/>
              <a:gd name="p0x233" fmla="*/ 36 w 5015"/>
              <a:gd name="p0y233" fmla="*/ 4 h 646"/>
              <a:gd name="p0x234" fmla="*/ 38 w 5015"/>
              <a:gd name="p0y234" fmla="*/ 3 h 646"/>
              <a:gd name="p0x235" fmla="*/ 39 w 5015"/>
              <a:gd name="p0y235" fmla="*/ 3 h 646"/>
              <a:gd name="p0x236" fmla="*/ 41 w 5015"/>
              <a:gd name="p0y236" fmla="*/ 2 h 646"/>
              <a:gd name="p0x237" fmla="*/ 42 w 5015"/>
              <a:gd name="p0y237" fmla="*/ 2 h 646"/>
              <a:gd name="p0x238" fmla="*/ 44 w 5015"/>
              <a:gd name="p0y238" fmla="*/ 2 h 646"/>
              <a:gd name="p0x239" fmla="*/ 45 w 5015"/>
              <a:gd name="p0y239" fmla="*/ 1 h 646"/>
              <a:gd name="p0x240" fmla="*/ 47 w 5015"/>
              <a:gd name="p0y240" fmla="*/ 1 h 646"/>
              <a:gd name="p0x241" fmla="*/ 48 w 5015"/>
              <a:gd name="p0y241" fmla="*/ 1 h 646"/>
              <a:gd name="p0x242" fmla="*/ 50 w 5015"/>
              <a:gd name="p0y242" fmla="*/ 0 h 646"/>
              <a:gd name="p0x243" fmla="*/ 51 w 5015"/>
              <a:gd name="p0y243" fmla="*/ 0 h 646"/>
              <a:gd name="p0x244" fmla="*/ 53 w 5015"/>
              <a:gd name="p0y244" fmla="*/ 0 h 646"/>
              <a:gd name="p0x245" fmla="*/ 55 w 5015"/>
              <a:gd name="p0y245" fmla="*/ 0 h 646"/>
              <a:gd name="p0x246" fmla="*/ 56 w 5015"/>
              <a:gd name="p0y246" fmla="*/ 0 h 646"/>
              <a:gd name="p0x247" fmla="*/ 58 w 5015"/>
              <a:gd name="p0y247" fmla="*/ 0 h 646"/>
              <a:gd name="p0x248" fmla="*/ 60 w 5015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857250" y="315468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933450" y="3165786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报告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390726" y="3124352"/>
            <a:ext cx="171457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下级向上级报送情况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37870" y="4544060"/>
            <a:ext cx="3184525" cy="410845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60 w 5015"/>
              <a:gd name="p0y0" fmla="*/ 0 h 646"/>
              <a:gd name="p0x1" fmla="*/ 4955 w 5015"/>
              <a:gd name="p0y1" fmla="*/ 0 h 646"/>
              <a:gd name="p0x2" fmla="*/ 4956 w 5015"/>
              <a:gd name="p0y2" fmla="*/ 0 h 646"/>
              <a:gd name="p0x3" fmla="*/ 4958 w 5015"/>
              <a:gd name="p0y3" fmla="*/ 0 h 646"/>
              <a:gd name="p0x4" fmla="*/ 4959 w 5015"/>
              <a:gd name="p0y4" fmla="*/ 0 h 646"/>
              <a:gd name="p0x5" fmla="*/ 4961 w 5015"/>
              <a:gd name="p0y5" fmla="*/ 0 h 646"/>
              <a:gd name="p0x6" fmla="*/ 4963 w 5015"/>
              <a:gd name="p0y6" fmla="*/ 0 h 646"/>
              <a:gd name="p0x7" fmla="*/ 4964 w 5015"/>
              <a:gd name="p0y7" fmla="*/ 0 h 646"/>
              <a:gd name="p0x8" fmla="*/ 4966 w 5015"/>
              <a:gd name="p0y8" fmla="*/ 1 h 646"/>
              <a:gd name="p0x9" fmla="*/ 4967 w 5015"/>
              <a:gd name="p0y9" fmla="*/ 1 h 646"/>
              <a:gd name="p0x10" fmla="*/ 4969 w 5015"/>
              <a:gd name="p0y10" fmla="*/ 1 h 646"/>
              <a:gd name="p0x11" fmla="*/ 4970 w 5015"/>
              <a:gd name="p0y11" fmla="*/ 2 h 646"/>
              <a:gd name="p0x12" fmla="*/ 4972 w 5015"/>
              <a:gd name="p0y12" fmla="*/ 2 h 646"/>
              <a:gd name="p0x13" fmla="*/ 4973 w 5015"/>
              <a:gd name="p0y13" fmla="*/ 2 h 646"/>
              <a:gd name="p0x14" fmla="*/ 4975 w 5015"/>
              <a:gd name="p0y14" fmla="*/ 3 h 646"/>
              <a:gd name="p0x15" fmla="*/ 4976 w 5015"/>
              <a:gd name="p0y15" fmla="*/ 3 h 646"/>
              <a:gd name="p0x16" fmla="*/ 4978 w 5015"/>
              <a:gd name="p0y16" fmla="*/ 4 h 646"/>
              <a:gd name="p0x17" fmla="*/ 4979 w 5015"/>
              <a:gd name="p0y17" fmla="*/ 5 h 646"/>
              <a:gd name="p0x18" fmla="*/ 4980 w 5015"/>
              <a:gd name="p0y18" fmla="*/ 5 h 646"/>
              <a:gd name="p0x19" fmla="*/ 4982 w 5015"/>
              <a:gd name="p0y19" fmla="*/ 6 h 646"/>
              <a:gd name="p0x20" fmla="*/ 4983 w 5015"/>
              <a:gd name="p0y20" fmla="*/ 7 h 646"/>
              <a:gd name="p0x21" fmla="*/ 4984 w 5015"/>
              <a:gd name="p0y21" fmla="*/ 7 h 646"/>
              <a:gd name="p0x22" fmla="*/ 4986 w 5015"/>
              <a:gd name="p0y22" fmla="*/ 8 h 646"/>
              <a:gd name="p0x23" fmla="*/ 4987 w 5015"/>
              <a:gd name="p0y23" fmla="*/ 9 h 646"/>
              <a:gd name="p0x24" fmla="*/ 4988 w 5015"/>
              <a:gd name="p0y24" fmla="*/ 10 h 646"/>
              <a:gd name="p0x25" fmla="*/ 4989 w 5015"/>
              <a:gd name="p0y25" fmla="*/ 11 h 646"/>
              <a:gd name="p0x26" fmla="*/ 4991 w 5015"/>
              <a:gd name="p0y26" fmla="*/ 12 h 646"/>
              <a:gd name="p0x27" fmla="*/ 4992 w 5015"/>
              <a:gd name="p0y27" fmla="*/ 13 h 646"/>
              <a:gd name="p0x28" fmla="*/ 4993 w 5015"/>
              <a:gd name="p0y28" fmla="*/ 14 h 646"/>
              <a:gd name="p0x29" fmla="*/ 4994 w 5015"/>
              <a:gd name="p0y29" fmla="*/ 14 h 646"/>
              <a:gd name="p0x30" fmla="*/ 4995 w 5015"/>
              <a:gd name="p0y30" fmla="*/ 16 h 646"/>
              <a:gd name="p0x31" fmla="*/ 4996 w 5015"/>
              <a:gd name="p0y31" fmla="*/ 17 h 646"/>
              <a:gd name="p0x32" fmla="*/ 4997 w 5015"/>
              <a:gd name="p0y32" fmla="*/ 18 h 646"/>
              <a:gd name="p0x33" fmla="*/ 4999 w 5015"/>
              <a:gd name="p0y33" fmla="*/ 19 h 646"/>
              <a:gd name="p0x34" fmla="*/ 5000 w 5015"/>
              <a:gd name="p0y34" fmla="*/ 20 h 646"/>
              <a:gd name="p0x35" fmla="*/ 5001 w 5015"/>
              <a:gd name="p0y35" fmla="*/ 21 h 646"/>
              <a:gd name="p0x36" fmla="*/ 5001 w 5015"/>
              <a:gd name="p0y36" fmla="*/ 22 h 646"/>
              <a:gd name="p0x37" fmla="*/ 5002 w 5015"/>
              <a:gd name="p0y37" fmla="*/ 23 h 646"/>
              <a:gd name="p0x38" fmla="*/ 5003 w 5015"/>
              <a:gd name="p0y38" fmla="*/ 25 h 646"/>
              <a:gd name="p0x39" fmla="*/ 5004 w 5015"/>
              <a:gd name="p0y39" fmla="*/ 26 h 646"/>
              <a:gd name="p0x40" fmla="*/ 5005 w 5015"/>
              <a:gd name="p0y40" fmla="*/ 27 h 646"/>
              <a:gd name="p0x41" fmla="*/ 5006 w 5015"/>
              <a:gd name="p0y41" fmla="*/ 28 h 646"/>
              <a:gd name="p0x42" fmla="*/ 5007 w 5015"/>
              <a:gd name="p0y42" fmla="*/ 30 h 646"/>
              <a:gd name="p0x43" fmla="*/ 5007 w 5015"/>
              <a:gd name="p0y43" fmla="*/ 31 h 646"/>
              <a:gd name="p0x44" fmla="*/ 5008 w 5015"/>
              <a:gd name="p0y44" fmla="*/ 32 h 646"/>
              <a:gd name="p0x45" fmla="*/ 5009 w 5015"/>
              <a:gd name="p0y45" fmla="*/ 34 h 646"/>
              <a:gd name="p0x46" fmla="*/ 5009 w 5015"/>
              <a:gd name="p0y46" fmla="*/ 35 h 646"/>
              <a:gd name="p0x47" fmla="*/ 5010 w 5015"/>
              <a:gd name="p0y47" fmla="*/ 36 h 646"/>
              <a:gd name="p0x48" fmla="*/ 5011 w 5015"/>
              <a:gd name="p0y48" fmla="*/ 38 h 646"/>
              <a:gd name="p0x49" fmla="*/ 5011 w 5015"/>
              <a:gd name="p0y49" fmla="*/ 39 h 646"/>
              <a:gd name="p0x50" fmla="*/ 5012 w 5015"/>
              <a:gd name="p0y50" fmla="*/ 41 h 646"/>
              <a:gd name="p0x51" fmla="*/ 5012 w 5015"/>
              <a:gd name="p0y51" fmla="*/ 42 h 646"/>
              <a:gd name="p0x52" fmla="*/ 5012 w 5015"/>
              <a:gd name="p0y52" fmla="*/ 44 h 646"/>
              <a:gd name="p0x53" fmla="*/ 5013 w 5015"/>
              <a:gd name="p0y53" fmla="*/ 45 h 646"/>
              <a:gd name="p0x54" fmla="*/ 5013 w 5015"/>
              <a:gd name="p0y54" fmla="*/ 47 h 646"/>
              <a:gd name="p0x55" fmla="*/ 5014 w 5015"/>
              <a:gd name="p0y55" fmla="*/ 48 h 646"/>
              <a:gd name="p0x56" fmla="*/ 5014 w 5015"/>
              <a:gd name="p0y56" fmla="*/ 50 h 646"/>
              <a:gd name="p0x57" fmla="*/ 5014 w 5015"/>
              <a:gd name="p0y57" fmla="*/ 51 h 646"/>
              <a:gd name="p0x58" fmla="*/ 5014 w 5015"/>
              <a:gd name="p0y58" fmla="*/ 53 h 646"/>
              <a:gd name="p0x59" fmla="*/ 5014 w 5015"/>
              <a:gd name="p0y59" fmla="*/ 55 h 646"/>
              <a:gd name="p0x60" fmla="*/ 5014 w 5015"/>
              <a:gd name="p0y60" fmla="*/ 56 h 646"/>
              <a:gd name="p0x61" fmla="*/ 5015 w 5015"/>
              <a:gd name="p0y61" fmla="*/ 58 h 646"/>
              <a:gd name="p0x62" fmla="*/ 5015 w 5015"/>
              <a:gd name="p0y62" fmla="*/ 60 h 646"/>
              <a:gd name="p0x63" fmla="*/ 5015 w 5015"/>
              <a:gd name="p0y63" fmla="*/ 586 h 646"/>
              <a:gd name="p0x64" fmla="*/ 5015 w 5015"/>
              <a:gd name="p0y64" fmla="*/ 588 h 646"/>
              <a:gd name="p0x65" fmla="*/ 5014 w 5015"/>
              <a:gd name="p0y65" fmla="*/ 589 h 646"/>
              <a:gd name="p0x66" fmla="*/ 5014 w 5015"/>
              <a:gd name="p0y66" fmla="*/ 591 h 646"/>
              <a:gd name="p0x67" fmla="*/ 5014 w 5015"/>
              <a:gd name="p0y67" fmla="*/ 592 h 646"/>
              <a:gd name="p0x68" fmla="*/ 5014 w 5015"/>
              <a:gd name="p0y68" fmla="*/ 594 h 646"/>
              <a:gd name="p0x69" fmla="*/ 5014 w 5015"/>
              <a:gd name="p0y69" fmla="*/ 595 h 646"/>
              <a:gd name="p0x70" fmla="*/ 5014 w 5015"/>
              <a:gd name="p0y70" fmla="*/ 597 h 646"/>
              <a:gd name="p0x71" fmla="*/ 5013 w 5015"/>
              <a:gd name="p0y71" fmla="*/ 599 h 646"/>
              <a:gd name="p0x72" fmla="*/ 5013 w 5015"/>
              <a:gd name="p0y72" fmla="*/ 600 h 646"/>
              <a:gd name="p0x73" fmla="*/ 5012 w 5015"/>
              <a:gd name="p0y73" fmla="*/ 602 h 646"/>
              <a:gd name="p0x74" fmla="*/ 5012 w 5015"/>
              <a:gd name="p0y74" fmla="*/ 603 h 646"/>
              <a:gd name="p0x75" fmla="*/ 5012 w 5015"/>
              <a:gd name="p0y75" fmla="*/ 605 h 646"/>
              <a:gd name="p0x76" fmla="*/ 5011 w 5015"/>
              <a:gd name="p0y76" fmla="*/ 606 h 646"/>
              <a:gd name="p0x77" fmla="*/ 5011 w 5015"/>
              <a:gd name="p0y77" fmla="*/ 607 h 646"/>
              <a:gd name="p0x78" fmla="*/ 5010 w 5015"/>
              <a:gd name="p0y78" fmla="*/ 609 h 646"/>
              <a:gd name="p0x79" fmla="*/ 5009 w 5015"/>
              <a:gd name="p0y79" fmla="*/ 610 h 646"/>
              <a:gd name="p0x80" fmla="*/ 5009 w 5015"/>
              <a:gd name="p0y80" fmla="*/ 612 h 646"/>
              <a:gd name="p0x81" fmla="*/ 5008 w 5015"/>
              <a:gd name="p0y81" fmla="*/ 613 h 646"/>
              <a:gd name="p0x82" fmla="*/ 5007 w 5015"/>
              <a:gd name="p0y82" fmla="*/ 614 h 646"/>
              <a:gd name="p0x83" fmla="*/ 5007 w 5015"/>
              <a:gd name="p0y83" fmla="*/ 616 h 646"/>
              <a:gd name="p0x84" fmla="*/ 5006 w 5015"/>
              <a:gd name="p0y84" fmla="*/ 617 h 646"/>
              <a:gd name="p0x85" fmla="*/ 5005 w 5015"/>
              <a:gd name="p0y85" fmla="*/ 618 h 646"/>
              <a:gd name="p0x86" fmla="*/ 5004 w 5015"/>
              <a:gd name="p0y86" fmla="*/ 620 h 646"/>
              <a:gd name="p0x87" fmla="*/ 5003 w 5015"/>
              <a:gd name="p0y87" fmla="*/ 621 h 646"/>
              <a:gd name="p0x88" fmla="*/ 5002 w 5015"/>
              <a:gd name="p0y88" fmla="*/ 622 h 646"/>
              <a:gd name="p0x89" fmla="*/ 5001 w 5015"/>
              <a:gd name="p0y89" fmla="*/ 623 h 646"/>
              <a:gd name="p0x90" fmla="*/ 5001 w 5015"/>
              <a:gd name="p0y90" fmla="*/ 624 h 646"/>
              <a:gd name="p0x91" fmla="*/ 5000 w 5015"/>
              <a:gd name="p0y91" fmla="*/ 626 h 646"/>
              <a:gd name="p0x92" fmla="*/ 4999 w 5015"/>
              <a:gd name="p0y92" fmla="*/ 627 h 646"/>
              <a:gd name="p0x93" fmla="*/ 4997 w 5015"/>
              <a:gd name="p0y93" fmla="*/ 628 h 646"/>
              <a:gd name="p0x94" fmla="*/ 4996 w 5015"/>
              <a:gd name="p0y94" fmla="*/ 629 h 646"/>
              <a:gd name="p0x95" fmla="*/ 4995 w 5015"/>
              <a:gd name="p0y95" fmla="*/ 630 h 646"/>
              <a:gd name="p0x96" fmla="*/ 4994 w 5015"/>
              <a:gd name="p0y96" fmla="*/ 631 h 646"/>
              <a:gd name="p0x97" fmla="*/ 4993 w 5015"/>
              <a:gd name="p0y97" fmla="*/ 632 h 646"/>
              <a:gd name="p0x98" fmla="*/ 4992 w 5015"/>
              <a:gd name="p0y98" fmla="*/ 633 h 646"/>
              <a:gd name="p0x99" fmla="*/ 4991 w 5015"/>
              <a:gd name="p0y99" fmla="*/ 634 h 646"/>
              <a:gd name="p0x100" fmla="*/ 4989 w 5015"/>
              <a:gd name="p0y100" fmla="*/ 635 h 646"/>
              <a:gd name="p0x101" fmla="*/ 4988 w 5015"/>
              <a:gd name="p0y101" fmla="*/ 636 h 646"/>
              <a:gd name="p0x102" fmla="*/ 4987 w 5015"/>
              <a:gd name="p0y102" fmla="*/ 636 h 646"/>
              <a:gd name="p0x103" fmla="*/ 4986 w 5015"/>
              <a:gd name="p0y103" fmla="*/ 637 h 646"/>
              <a:gd name="p0x104" fmla="*/ 4984 w 5015"/>
              <a:gd name="p0y104" fmla="*/ 638 h 646"/>
              <a:gd name="p0x105" fmla="*/ 4983 w 5015"/>
              <a:gd name="p0y105" fmla="*/ 639 h 646"/>
              <a:gd name="p0x106" fmla="*/ 4982 w 5015"/>
              <a:gd name="p0y106" fmla="*/ 639 h 646"/>
              <a:gd name="p0x107" fmla="*/ 4980 w 5015"/>
              <a:gd name="p0y107" fmla="*/ 640 h 646"/>
              <a:gd name="p0x108" fmla="*/ 4979 w 5015"/>
              <a:gd name="p0y108" fmla="*/ 641 h 646"/>
              <a:gd name="p0x109" fmla="*/ 4978 w 5015"/>
              <a:gd name="p0y109" fmla="*/ 641 h 646"/>
              <a:gd name="p0x110" fmla="*/ 4976 w 5015"/>
              <a:gd name="p0y110" fmla="*/ 642 h 646"/>
              <a:gd name="p0x111" fmla="*/ 4975 w 5015"/>
              <a:gd name="p0y111" fmla="*/ 642 h 646"/>
              <a:gd name="p0x112" fmla="*/ 4973 w 5015"/>
              <a:gd name="p0y112" fmla="*/ 643 h 646"/>
              <a:gd name="p0x113" fmla="*/ 4972 w 5015"/>
              <a:gd name="p0y113" fmla="*/ 643 h 646"/>
              <a:gd name="p0x114" fmla="*/ 4970 w 5015"/>
              <a:gd name="p0y114" fmla="*/ 644 h 646"/>
              <a:gd name="p0x115" fmla="*/ 4969 w 5015"/>
              <a:gd name="p0y115" fmla="*/ 644 h 646"/>
              <a:gd name="p0x116" fmla="*/ 4967 w 5015"/>
              <a:gd name="p0y116" fmla="*/ 645 h 646"/>
              <a:gd name="p0x117" fmla="*/ 4966 w 5015"/>
              <a:gd name="p0y117" fmla="*/ 645 h 646"/>
              <a:gd name="p0x118" fmla="*/ 4964 w 5015"/>
              <a:gd name="p0y118" fmla="*/ 645 h 646"/>
              <a:gd name="p0x119" fmla="*/ 4963 w 5015"/>
              <a:gd name="p0y119" fmla="*/ 645 h 646"/>
              <a:gd name="p0x120" fmla="*/ 4961 w 5015"/>
              <a:gd name="p0y120" fmla="*/ 646 h 646"/>
              <a:gd name="p0x121" fmla="*/ 4959 w 5015"/>
              <a:gd name="p0y121" fmla="*/ 646 h 646"/>
              <a:gd name="p0x122" fmla="*/ 4958 w 5015"/>
              <a:gd name="p0y122" fmla="*/ 646 h 646"/>
              <a:gd name="p0x123" fmla="*/ 4956 w 5015"/>
              <a:gd name="p0y123" fmla="*/ 646 h 646"/>
              <a:gd name="p0x124" fmla="*/ 4955 w 5015"/>
              <a:gd name="p0y124" fmla="*/ 646 h 646"/>
              <a:gd name="p0x125" fmla="*/ 60 w 5015"/>
              <a:gd name="p0y125" fmla="*/ 646 h 646"/>
              <a:gd name="p0x126" fmla="*/ 58 w 5015"/>
              <a:gd name="p0y126" fmla="*/ 646 h 646"/>
              <a:gd name="p0x127" fmla="*/ 56 w 5015"/>
              <a:gd name="p0y127" fmla="*/ 646 h 646"/>
              <a:gd name="p0x128" fmla="*/ 55 w 5015"/>
              <a:gd name="p0y128" fmla="*/ 646 h 646"/>
              <a:gd name="p0x129" fmla="*/ 53 w 5015"/>
              <a:gd name="p0y129" fmla="*/ 646 h 646"/>
              <a:gd name="p0x130" fmla="*/ 51 w 5015"/>
              <a:gd name="p0y130" fmla="*/ 645 h 646"/>
              <a:gd name="p0x131" fmla="*/ 50 w 5015"/>
              <a:gd name="p0y131" fmla="*/ 645 h 646"/>
              <a:gd name="p0x132" fmla="*/ 48 w 5015"/>
              <a:gd name="p0y132" fmla="*/ 645 h 646"/>
              <a:gd name="p0x133" fmla="*/ 47 w 5015"/>
              <a:gd name="p0y133" fmla="*/ 645 h 646"/>
              <a:gd name="p0x134" fmla="*/ 45 w 5015"/>
              <a:gd name="p0y134" fmla="*/ 644 h 646"/>
              <a:gd name="p0x135" fmla="*/ 44 w 5015"/>
              <a:gd name="p0y135" fmla="*/ 644 h 646"/>
              <a:gd name="p0x136" fmla="*/ 42 w 5015"/>
              <a:gd name="p0y136" fmla="*/ 643 h 646"/>
              <a:gd name="p0x137" fmla="*/ 41 w 5015"/>
              <a:gd name="p0y137" fmla="*/ 643 h 646"/>
              <a:gd name="p0x138" fmla="*/ 39 w 5015"/>
              <a:gd name="p0y138" fmla="*/ 642 h 646"/>
              <a:gd name="p0x139" fmla="*/ 38 w 5015"/>
              <a:gd name="p0y139" fmla="*/ 642 h 646"/>
              <a:gd name="p0x140" fmla="*/ 36 w 5015"/>
              <a:gd name="p0y140" fmla="*/ 641 h 646"/>
              <a:gd name="p0x141" fmla="*/ 35 w 5015"/>
              <a:gd name="p0y141" fmla="*/ 641 h 646"/>
              <a:gd name="p0x142" fmla="*/ 34 w 5015"/>
              <a:gd name="p0y142" fmla="*/ 640 h 646"/>
              <a:gd name="p0x143" fmla="*/ 32 w 5015"/>
              <a:gd name="p0y143" fmla="*/ 639 h 646"/>
              <a:gd name="p0x144" fmla="*/ 31 w 5015"/>
              <a:gd name="p0y144" fmla="*/ 639 h 646"/>
              <a:gd name="p0x145" fmla="*/ 30 w 5015"/>
              <a:gd name="p0y145" fmla="*/ 638 h 646"/>
              <a:gd name="p0x146" fmla="*/ 28 w 5015"/>
              <a:gd name="p0y146" fmla="*/ 637 h 646"/>
              <a:gd name="p0x147" fmla="*/ 27 w 5015"/>
              <a:gd name="p0y147" fmla="*/ 636 h 646"/>
              <a:gd name="p0x148" fmla="*/ 26 w 5015"/>
              <a:gd name="p0y148" fmla="*/ 636 h 646"/>
              <a:gd name="p0x149" fmla="*/ 25 w 5015"/>
              <a:gd name="p0y149" fmla="*/ 635 h 646"/>
              <a:gd name="p0x150" fmla="*/ 23 w 5015"/>
              <a:gd name="p0y150" fmla="*/ 634 h 646"/>
              <a:gd name="p0x151" fmla="*/ 22 w 5015"/>
              <a:gd name="p0y151" fmla="*/ 633 h 646"/>
              <a:gd name="p0x152" fmla="*/ 21 w 5015"/>
              <a:gd name="p0y152" fmla="*/ 632 h 646"/>
              <a:gd name="p0x153" fmla="*/ 20 w 5015"/>
              <a:gd name="p0y153" fmla="*/ 631 h 646"/>
              <a:gd name="p0x154" fmla="*/ 19 w 5015"/>
              <a:gd name="p0y154" fmla="*/ 630 h 646"/>
              <a:gd name="p0x155" fmla="*/ 18 w 5015"/>
              <a:gd name="p0y155" fmla="*/ 629 h 646"/>
              <a:gd name="p0x156" fmla="*/ 17 w 5015"/>
              <a:gd name="p0y156" fmla="*/ 628 h 646"/>
              <a:gd name="p0x157" fmla="*/ 16 w 5015"/>
              <a:gd name="p0y157" fmla="*/ 627 h 646"/>
              <a:gd name="p0x158" fmla="*/ 14 w 5015"/>
              <a:gd name="p0y158" fmla="*/ 626 h 646"/>
              <a:gd name="p0x159" fmla="*/ 14 w 5015"/>
              <a:gd name="p0y159" fmla="*/ 624 h 646"/>
              <a:gd name="p0x160" fmla="*/ 13 w 5015"/>
              <a:gd name="p0y160" fmla="*/ 623 h 646"/>
              <a:gd name="p0x161" fmla="*/ 12 w 5015"/>
              <a:gd name="p0y161" fmla="*/ 622 h 646"/>
              <a:gd name="p0x162" fmla="*/ 11 w 5015"/>
              <a:gd name="p0y162" fmla="*/ 621 h 646"/>
              <a:gd name="p0x163" fmla="*/ 10 w 5015"/>
              <a:gd name="p0y163" fmla="*/ 620 h 646"/>
              <a:gd name="p0x164" fmla="*/ 9 w 5015"/>
              <a:gd name="p0y164" fmla="*/ 618 h 646"/>
              <a:gd name="p0x165" fmla="*/ 8 w 5015"/>
              <a:gd name="p0y165" fmla="*/ 617 h 646"/>
              <a:gd name="p0x166" fmla="*/ 7 w 5015"/>
              <a:gd name="p0y166" fmla="*/ 616 h 646"/>
              <a:gd name="p0x167" fmla="*/ 7 w 5015"/>
              <a:gd name="p0y167" fmla="*/ 614 h 646"/>
              <a:gd name="p0x168" fmla="*/ 6 w 5015"/>
              <a:gd name="p0y168" fmla="*/ 613 h 646"/>
              <a:gd name="p0x169" fmla="*/ 5 w 5015"/>
              <a:gd name="p0y169" fmla="*/ 612 h 646"/>
              <a:gd name="p0x170" fmla="*/ 5 w 5015"/>
              <a:gd name="p0y170" fmla="*/ 610 h 646"/>
              <a:gd name="p0x171" fmla="*/ 4 w 5015"/>
              <a:gd name="p0y171" fmla="*/ 609 h 646"/>
              <a:gd name="p0x172" fmla="*/ 3 w 5015"/>
              <a:gd name="p0y172" fmla="*/ 607 h 646"/>
              <a:gd name="p0x173" fmla="*/ 3 w 5015"/>
              <a:gd name="p0y173" fmla="*/ 606 h 646"/>
              <a:gd name="p0x174" fmla="*/ 2 w 5015"/>
              <a:gd name="p0y174" fmla="*/ 605 h 646"/>
              <a:gd name="p0x175" fmla="*/ 2 w 5015"/>
              <a:gd name="p0y175" fmla="*/ 603 h 646"/>
              <a:gd name="p0x176" fmla="*/ 2 w 5015"/>
              <a:gd name="p0y176" fmla="*/ 602 h 646"/>
              <a:gd name="p0x177" fmla="*/ 1 w 5015"/>
              <a:gd name="p0y177" fmla="*/ 600 h 646"/>
              <a:gd name="p0x178" fmla="*/ 1 w 5015"/>
              <a:gd name="p0y178" fmla="*/ 599 h 646"/>
              <a:gd name="p0x179" fmla="*/ 1 w 5015"/>
              <a:gd name="p0y179" fmla="*/ 597 h 646"/>
              <a:gd name="p0x180" fmla="*/ 0 w 5015"/>
              <a:gd name="p0y180" fmla="*/ 595 h 646"/>
              <a:gd name="p0x181" fmla="*/ 0 w 5015"/>
              <a:gd name="p0y181" fmla="*/ 594 h 646"/>
              <a:gd name="p0x182" fmla="*/ 0 w 5015"/>
              <a:gd name="p0y182" fmla="*/ 592 h 646"/>
              <a:gd name="p0x183" fmla="*/ 0 w 5015"/>
              <a:gd name="p0y183" fmla="*/ 591 h 646"/>
              <a:gd name="p0x184" fmla="*/ 0 w 5015"/>
              <a:gd name="p0y184" fmla="*/ 589 h 646"/>
              <a:gd name="p0x185" fmla="*/ 0 w 5015"/>
              <a:gd name="p0y185" fmla="*/ 588 h 646"/>
              <a:gd name="p0x186" fmla="*/ 0 w 5015"/>
              <a:gd name="p0y186" fmla="*/ 586 h 646"/>
              <a:gd name="p0x187" fmla="*/ 0 w 5015"/>
              <a:gd name="p0y187" fmla="*/ 60 h 646"/>
              <a:gd name="p0x188" fmla="*/ 0 w 5015"/>
              <a:gd name="p0y188" fmla="*/ 58 h 646"/>
              <a:gd name="p0x189" fmla="*/ 0 w 5015"/>
              <a:gd name="p0y189" fmla="*/ 56 h 646"/>
              <a:gd name="p0x190" fmla="*/ 0 w 5015"/>
              <a:gd name="p0y190" fmla="*/ 55 h 646"/>
              <a:gd name="p0x191" fmla="*/ 0 w 5015"/>
              <a:gd name="p0y191" fmla="*/ 53 h 646"/>
              <a:gd name="p0x192" fmla="*/ 0 w 5015"/>
              <a:gd name="p0y192" fmla="*/ 51 h 646"/>
              <a:gd name="p0x193" fmla="*/ 0 w 5015"/>
              <a:gd name="p0y193" fmla="*/ 50 h 646"/>
              <a:gd name="p0x194" fmla="*/ 1 w 5015"/>
              <a:gd name="p0y194" fmla="*/ 48 h 646"/>
              <a:gd name="p0x195" fmla="*/ 1 w 5015"/>
              <a:gd name="p0y195" fmla="*/ 47 h 646"/>
              <a:gd name="p0x196" fmla="*/ 1 w 5015"/>
              <a:gd name="p0y196" fmla="*/ 45 h 646"/>
              <a:gd name="p0x197" fmla="*/ 2 w 5015"/>
              <a:gd name="p0y197" fmla="*/ 44 h 646"/>
              <a:gd name="p0x198" fmla="*/ 2 w 5015"/>
              <a:gd name="p0y198" fmla="*/ 42 h 646"/>
              <a:gd name="p0x199" fmla="*/ 2 w 5015"/>
              <a:gd name="p0y199" fmla="*/ 41 h 646"/>
              <a:gd name="p0x200" fmla="*/ 3 w 5015"/>
              <a:gd name="p0y200" fmla="*/ 39 h 646"/>
              <a:gd name="p0x201" fmla="*/ 3 w 5015"/>
              <a:gd name="p0y201" fmla="*/ 38 h 646"/>
              <a:gd name="p0x202" fmla="*/ 4 w 5015"/>
              <a:gd name="p0y202" fmla="*/ 36 h 646"/>
              <a:gd name="p0x203" fmla="*/ 5 w 5015"/>
              <a:gd name="p0y203" fmla="*/ 35 h 646"/>
              <a:gd name="p0x204" fmla="*/ 5 w 5015"/>
              <a:gd name="p0y204" fmla="*/ 34 h 646"/>
              <a:gd name="p0x205" fmla="*/ 6 w 5015"/>
              <a:gd name="p0y205" fmla="*/ 32 h 646"/>
              <a:gd name="p0x206" fmla="*/ 7 w 5015"/>
              <a:gd name="p0y206" fmla="*/ 31 h 646"/>
              <a:gd name="p0x207" fmla="*/ 7 w 5015"/>
              <a:gd name="p0y207" fmla="*/ 30 h 646"/>
              <a:gd name="p0x208" fmla="*/ 8 w 5015"/>
              <a:gd name="p0y208" fmla="*/ 28 h 646"/>
              <a:gd name="p0x209" fmla="*/ 9 w 5015"/>
              <a:gd name="p0y209" fmla="*/ 27 h 646"/>
              <a:gd name="p0x210" fmla="*/ 10 w 5015"/>
              <a:gd name="p0y210" fmla="*/ 26 h 646"/>
              <a:gd name="p0x211" fmla="*/ 11 w 5015"/>
              <a:gd name="p0y211" fmla="*/ 25 h 646"/>
              <a:gd name="p0x212" fmla="*/ 12 w 5015"/>
              <a:gd name="p0y212" fmla="*/ 23 h 646"/>
              <a:gd name="p0x213" fmla="*/ 13 w 5015"/>
              <a:gd name="p0y213" fmla="*/ 22 h 646"/>
              <a:gd name="p0x214" fmla="*/ 14 w 5015"/>
              <a:gd name="p0y214" fmla="*/ 21 h 646"/>
              <a:gd name="p0x215" fmla="*/ 14 w 5015"/>
              <a:gd name="p0y215" fmla="*/ 20 h 646"/>
              <a:gd name="p0x216" fmla="*/ 16 w 5015"/>
              <a:gd name="p0y216" fmla="*/ 19 h 646"/>
              <a:gd name="p0x217" fmla="*/ 17 w 5015"/>
              <a:gd name="p0y217" fmla="*/ 18 h 646"/>
              <a:gd name="p0x218" fmla="*/ 18 w 5015"/>
              <a:gd name="p0y218" fmla="*/ 17 h 646"/>
              <a:gd name="p0x219" fmla="*/ 19 w 5015"/>
              <a:gd name="p0y219" fmla="*/ 16 h 646"/>
              <a:gd name="p0x220" fmla="*/ 20 w 5015"/>
              <a:gd name="p0y220" fmla="*/ 14 h 646"/>
              <a:gd name="p0x221" fmla="*/ 21 w 5015"/>
              <a:gd name="p0y221" fmla="*/ 14 h 646"/>
              <a:gd name="p0x222" fmla="*/ 22 w 5015"/>
              <a:gd name="p0y222" fmla="*/ 13 h 646"/>
              <a:gd name="p0x223" fmla="*/ 23 w 5015"/>
              <a:gd name="p0y223" fmla="*/ 12 h 646"/>
              <a:gd name="p0x224" fmla="*/ 25 w 5015"/>
              <a:gd name="p0y224" fmla="*/ 11 h 646"/>
              <a:gd name="p0x225" fmla="*/ 26 w 5015"/>
              <a:gd name="p0y225" fmla="*/ 10 h 646"/>
              <a:gd name="p0x226" fmla="*/ 27 w 5015"/>
              <a:gd name="p0y226" fmla="*/ 9 h 646"/>
              <a:gd name="p0x227" fmla="*/ 28 w 5015"/>
              <a:gd name="p0y227" fmla="*/ 8 h 646"/>
              <a:gd name="p0x228" fmla="*/ 30 w 5015"/>
              <a:gd name="p0y228" fmla="*/ 7 h 646"/>
              <a:gd name="p0x229" fmla="*/ 31 w 5015"/>
              <a:gd name="p0y229" fmla="*/ 7 h 646"/>
              <a:gd name="p0x230" fmla="*/ 32 w 5015"/>
              <a:gd name="p0y230" fmla="*/ 6 h 646"/>
              <a:gd name="p0x231" fmla="*/ 34 w 5015"/>
              <a:gd name="p0y231" fmla="*/ 5 h 646"/>
              <a:gd name="p0x232" fmla="*/ 35 w 5015"/>
              <a:gd name="p0y232" fmla="*/ 5 h 646"/>
              <a:gd name="p0x233" fmla="*/ 36 w 5015"/>
              <a:gd name="p0y233" fmla="*/ 4 h 646"/>
              <a:gd name="p0x234" fmla="*/ 38 w 5015"/>
              <a:gd name="p0y234" fmla="*/ 3 h 646"/>
              <a:gd name="p0x235" fmla="*/ 39 w 5015"/>
              <a:gd name="p0y235" fmla="*/ 3 h 646"/>
              <a:gd name="p0x236" fmla="*/ 41 w 5015"/>
              <a:gd name="p0y236" fmla="*/ 2 h 646"/>
              <a:gd name="p0x237" fmla="*/ 42 w 5015"/>
              <a:gd name="p0y237" fmla="*/ 2 h 646"/>
              <a:gd name="p0x238" fmla="*/ 44 w 5015"/>
              <a:gd name="p0y238" fmla="*/ 2 h 646"/>
              <a:gd name="p0x239" fmla="*/ 45 w 5015"/>
              <a:gd name="p0y239" fmla="*/ 1 h 646"/>
              <a:gd name="p0x240" fmla="*/ 47 w 5015"/>
              <a:gd name="p0y240" fmla="*/ 1 h 646"/>
              <a:gd name="p0x241" fmla="*/ 48 w 5015"/>
              <a:gd name="p0y241" fmla="*/ 1 h 646"/>
              <a:gd name="p0x242" fmla="*/ 50 w 5015"/>
              <a:gd name="p0y242" fmla="*/ 0 h 646"/>
              <a:gd name="p0x243" fmla="*/ 51 w 5015"/>
              <a:gd name="p0y243" fmla="*/ 0 h 646"/>
              <a:gd name="p0x244" fmla="*/ 53 w 5015"/>
              <a:gd name="p0y244" fmla="*/ 0 h 646"/>
              <a:gd name="p0x245" fmla="*/ 55 w 5015"/>
              <a:gd name="p0y245" fmla="*/ 0 h 646"/>
              <a:gd name="p0x246" fmla="*/ 56 w 5015"/>
              <a:gd name="p0y246" fmla="*/ 0 h 646"/>
              <a:gd name="p0x247" fmla="*/ 58 w 5015"/>
              <a:gd name="p0y247" fmla="*/ 0 h 646"/>
              <a:gd name="p0x248" fmla="*/ 60 w 5015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857250" y="464439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933450" y="4655106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请示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390726" y="4613672"/>
            <a:ext cx="22289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下级向上级请求指示或批准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737870" y="607187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032 w 1215"/>
              <a:gd name="p0y2" fmla="*/ 0 h 375"/>
              <a:gd name="p0x3" fmla="*/ 1037 w 1215"/>
              <a:gd name="p0y3" fmla="*/ 0 h 375"/>
              <a:gd name="p0x4" fmla="*/ 1042 w 1215"/>
              <a:gd name="p0y4" fmla="*/ 0 h 375"/>
              <a:gd name="p0x5" fmla="*/ 1047 w 1215"/>
              <a:gd name="p0y5" fmla="*/ 0 h 375"/>
              <a:gd name="p0x6" fmla="*/ 1051 w 1215"/>
              <a:gd name="p0y6" fmla="*/ 1 h 375"/>
              <a:gd name="p0x7" fmla="*/ 1056 w 1215"/>
              <a:gd name="p0y7" fmla="*/ 2 h 375"/>
              <a:gd name="p0x8" fmla="*/ 1061 w 1215"/>
              <a:gd name="p0y8" fmla="*/ 3 h 375"/>
              <a:gd name="p0x9" fmla="*/ 1065 w 1215"/>
              <a:gd name="p0y9" fmla="*/ 3 h 375"/>
              <a:gd name="p0x10" fmla="*/ 1070 w 1215"/>
              <a:gd name="p0y10" fmla="*/ 4 h 375"/>
              <a:gd name="p0x11" fmla="*/ 1075 w 1215"/>
              <a:gd name="p0y11" fmla="*/ 6 h 375"/>
              <a:gd name="p0x12" fmla="*/ 1079 w 1215"/>
              <a:gd name="p0y12" fmla="*/ 7 h 375"/>
              <a:gd name="p0x13" fmla="*/ 1084 w 1215"/>
              <a:gd name="p0y13" fmla="*/ 8 h 375"/>
              <a:gd name="p0x14" fmla="*/ 1088 w 1215"/>
              <a:gd name="p0y14" fmla="*/ 10 h 375"/>
              <a:gd name="p0x15" fmla="*/ 1093 w 1215"/>
              <a:gd name="p0y15" fmla="*/ 11 h 375"/>
              <a:gd name="p0x16" fmla="*/ 1097 w 1215"/>
              <a:gd name="p0y16" fmla="*/ 13 h 375"/>
              <a:gd name="p0x17" fmla="*/ 1101 w 1215"/>
              <a:gd name="p0y17" fmla="*/ 15 h 375"/>
              <a:gd name="p0x18" fmla="*/ 1105 w 1215"/>
              <a:gd name="p0y18" fmla="*/ 17 h 375"/>
              <a:gd name="p0x19" fmla="*/ 1110 w 1215"/>
              <a:gd name="p0y19" fmla="*/ 19 h 375"/>
              <a:gd name="p0x20" fmla="*/ 1114 w 1215"/>
              <a:gd name="p0y20" fmla="*/ 21 h 375"/>
              <a:gd name="p0x21" fmla="*/ 1118 w 1215"/>
              <a:gd name="p0y21" fmla="*/ 23 h 375"/>
              <a:gd name="p0x22" fmla="*/ 1122 w 1215"/>
              <a:gd name="p0y22" fmla="*/ 25 h 375"/>
              <a:gd name="p0x23" fmla="*/ 1126 w 1215"/>
              <a:gd name="p0y23" fmla="*/ 27 h 375"/>
              <a:gd name="p0x24" fmla="*/ 1130 w 1215"/>
              <a:gd name="p0y24" fmla="*/ 30 h 375"/>
              <a:gd name="p0x25" fmla="*/ 1133 w 1215"/>
              <a:gd name="p0y25" fmla="*/ 32 h 375"/>
              <a:gd name="p0x26" fmla="*/ 1137 w 1215"/>
              <a:gd name="p0y26" fmla="*/ 35 h 375"/>
              <a:gd name="p0x27" fmla="*/ 1141 w 1215"/>
              <a:gd name="p0y27" fmla="*/ 38 h 375"/>
              <a:gd name="p0x28" fmla="*/ 1144 w 1215"/>
              <a:gd name="p0y28" fmla="*/ 41 h 375"/>
              <a:gd name="p0x29" fmla="*/ 1148 w 1215"/>
              <a:gd name="p0y29" fmla="*/ 44 h 375"/>
              <a:gd name="p0x30" fmla="*/ 1151 w 1215"/>
              <a:gd name="p0y30" fmla="*/ 47 h 375"/>
              <a:gd name="p0x31" fmla="*/ 1155 w 1215"/>
              <a:gd name="p0y31" fmla="*/ 50 h 375"/>
              <a:gd name="p0x32" fmla="*/ 1158 w 1215"/>
              <a:gd name="p0y32" fmla="*/ 53 h 375"/>
              <a:gd name="p0x33" fmla="*/ 1161 w 1215"/>
              <a:gd name="p0y33" fmla="*/ 56 h 375"/>
              <a:gd name="p0x34" fmla="*/ 1164 w 1215"/>
              <a:gd name="p0y34" fmla="*/ 59 h 375"/>
              <a:gd name="p0x35" fmla="*/ 1168 w 1215"/>
              <a:gd name="p0y35" fmla="*/ 63 h 375"/>
              <a:gd name="p0x36" fmla="*/ 1171 w 1215"/>
              <a:gd name="p0y36" fmla="*/ 66 h 375"/>
              <a:gd name="p0x37" fmla="*/ 1173 w 1215"/>
              <a:gd name="p0y37" fmla="*/ 70 h 375"/>
              <a:gd name="p0x38" fmla="*/ 1176 w 1215"/>
              <a:gd name="p0y38" fmla="*/ 73 h 375"/>
              <a:gd name="p0x39" fmla="*/ 1179 w 1215"/>
              <a:gd name="p0y39" fmla="*/ 77 h 375"/>
              <a:gd name="p0x40" fmla="*/ 1182 w 1215"/>
              <a:gd name="p0y40" fmla="*/ 81 h 375"/>
              <a:gd name="p0x41" fmla="*/ 1184 w 1215"/>
              <a:gd name="p0y41" fmla="*/ 85 h 375"/>
              <a:gd name="p0x42" fmla="*/ 1187 w 1215"/>
              <a:gd name="p0y42" fmla="*/ 88 h 375"/>
              <a:gd name="p0x43" fmla="*/ 1189 w 1215"/>
              <a:gd name="p0y43" fmla="*/ 92 h 375"/>
              <a:gd name="p0x44" fmla="*/ 1191 w 1215"/>
              <a:gd name="p0y44" fmla="*/ 96 h 375"/>
              <a:gd name="p0x45" fmla="*/ 1193 w 1215"/>
              <a:gd name="p0y45" fmla="*/ 100 h 375"/>
              <a:gd name="p0x46" fmla="*/ 1196 w 1215"/>
              <a:gd name="p0y46" fmla="*/ 105 h 375"/>
              <a:gd name="p0x47" fmla="*/ 1198 w 1215"/>
              <a:gd name="p0y47" fmla="*/ 109 h 375"/>
              <a:gd name="p0x48" fmla="*/ 1199 w 1215"/>
              <a:gd name="p0y48" fmla="*/ 113 h 375"/>
              <a:gd name="p0x49" fmla="*/ 1201 w 1215"/>
              <a:gd name="p0y49" fmla="*/ 117 h 375"/>
              <a:gd name="p0x50" fmla="*/ 1203 w 1215"/>
              <a:gd name="p0y50" fmla="*/ 122 h 375"/>
              <a:gd name="p0x51" fmla="*/ 1204 w 1215"/>
              <a:gd name="p0y51" fmla="*/ 126 h 375"/>
              <a:gd name="p0x52" fmla="*/ 1206 w 1215"/>
              <a:gd name="p0y52" fmla="*/ 130 h 375"/>
              <a:gd name="p0x53" fmla="*/ 1207 w 1215"/>
              <a:gd name="p0y53" fmla="*/ 135 h 375"/>
              <a:gd name="p0x54" fmla="*/ 1209 w 1215"/>
              <a:gd name="p0y54" fmla="*/ 139 h 375"/>
              <a:gd name="p0x55" fmla="*/ 1210 w 1215"/>
              <a:gd name="p0y55" fmla="*/ 144 h 375"/>
              <a:gd name="p0x56" fmla="*/ 1211 w 1215"/>
              <a:gd name="p0y56" fmla="*/ 149 h 375"/>
              <a:gd name="p0x57" fmla="*/ 1212 w 1215"/>
              <a:gd name="p0y57" fmla="*/ 153 h 375"/>
              <a:gd name="p0x58" fmla="*/ 1212 w 1215"/>
              <a:gd name="p0y58" fmla="*/ 158 h 375"/>
              <a:gd name="p0x59" fmla="*/ 1213 w 1215"/>
              <a:gd name="p0y59" fmla="*/ 163 h 375"/>
              <a:gd name="p0x60" fmla="*/ 1214 w 1215"/>
              <a:gd name="p0y60" fmla="*/ 168 h 375"/>
              <a:gd name="p0x61" fmla="*/ 1214 w 1215"/>
              <a:gd name="p0y61" fmla="*/ 172 h 375"/>
              <a:gd name="p0x62" fmla="*/ 1214 w 1215"/>
              <a:gd name="p0y62" fmla="*/ 177 h 375"/>
              <a:gd name="p0x63" fmla="*/ 1215 w 1215"/>
              <a:gd name="p0y63" fmla="*/ 182 h 375"/>
              <a:gd name="p0x64" fmla="*/ 1215 w 1215"/>
              <a:gd name="p0y64" fmla="*/ 187 h 375"/>
              <a:gd name="p0x65" fmla="*/ 1215 w 1215"/>
              <a:gd name="p0y65" fmla="*/ 192 h 375"/>
              <a:gd name="p0x66" fmla="*/ 1214 w 1215"/>
              <a:gd name="p0y66" fmla="*/ 197 h 375"/>
              <a:gd name="p0x67" fmla="*/ 1214 w 1215"/>
              <a:gd name="p0y67" fmla="*/ 202 h 375"/>
              <a:gd name="p0x68" fmla="*/ 1214 w 1215"/>
              <a:gd name="p0y68" fmla="*/ 206 h 375"/>
              <a:gd name="p0x69" fmla="*/ 1213 w 1215"/>
              <a:gd name="p0y69" fmla="*/ 211 h 375"/>
              <a:gd name="p0x70" fmla="*/ 1212 w 1215"/>
              <a:gd name="p0y70" fmla="*/ 216 h 375"/>
              <a:gd name="p0x71" fmla="*/ 1212 w 1215"/>
              <a:gd name="p0y71" fmla="*/ 221 h 375"/>
              <a:gd name="p0x72" fmla="*/ 1211 w 1215"/>
              <a:gd name="p0y72" fmla="*/ 225 h 375"/>
              <a:gd name="p0x73" fmla="*/ 1210 w 1215"/>
              <a:gd name="p0y73" fmla="*/ 230 h 375"/>
              <a:gd name="p0x74" fmla="*/ 1209 w 1215"/>
              <a:gd name="p0y74" fmla="*/ 235 h 375"/>
              <a:gd name="p0x75" fmla="*/ 1207 w 1215"/>
              <a:gd name="p0y75" fmla="*/ 239 h 375"/>
              <a:gd name="p0x76" fmla="*/ 1206 w 1215"/>
              <a:gd name="p0y76" fmla="*/ 244 h 375"/>
              <a:gd name="p0x77" fmla="*/ 1204 w 1215"/>
              <a:gd name="p0y77" fmla="*/ 248 h 375"/>
              <a:gd name="p0x78" fmla="*/ 1203 w 1215"/>
              <a:gd name="p0y78" fmla="*/ 252 h 375"/>
              <a:gd name="p0x79" fmla="*/ 1201 w 1215"/>
              <a:gd name="p0y79" fmla="*/ 257 h 375"/>
              <a:gd name="p0x80" fmla="*/ 1199 w 1215"/>
              <a:gd name="p0y80" fmla="*/ 261 h 375"/>
              <a:gd name="p0x81" fmla="*/ 1198 w 1215"/>
              <a:gd name="p0y81" fmla="*/ 265 h 375"/>
              <a:gd name="p0x82" fmla="*/ 1196 w 1215"/>
              <a:gd name="p0y82" fmla="*/ 269 h 375"/>
              <a:gd name="p0x83" fmla="*/ 1193 w 1215"/>
              <a:gd name="p0y83" fmla="*/ 274 h 375"/>
              <a:gd name="p0x84" fmla="*/ 1191 w 1215"/>
              <a:gd name="p0y84" fmla="*/ 278 h 375"/>
              <a:gd name="p0x85" fmla="*/ 1189 w 1215"/>
              <a:gd name="p0y85" fmla="*/ 282 h 375"/>
              <a:gd name="p0x86" fmla="*/ 1187 w 1215"/>
              <a:gd name="p0y86" fmla="*/ 286 h 375"/>
              <a:gd name="p0x87" fmla="*/ 1184 w 1215"/>
              <a:gd name="p0y87" fmla="*/ 289 h 375"/>
              <a:gd name="p0x88" fmla="*/ 1182 w 1215"/>
              <a:gd name="p0y88" fmla="*/ 293 h 375"/>
              <a:gd name="p0x89" fmla="*/ 1179 w 1215"/>
              <a:gd name="p0y89" fmla="*/ 297 h 375"/>
              <a:gd name="p0x90" fmla="*/ 1176 w 1215"/>
              <a:gd name="p0y90" fmla="*/ 301 h 375"/>
              <a:gd name="p0x91" fmla="*/ 1173 w 1215"/>
              <a:gd name="p0y91" fmla="*/ 304 h 375"/>
              <a:gd name="p0x92" fmla="*/ 1171 w 1215"/>
              <a:gd name="p0y92" fmla="*/ 308 h 375"/>
              <a:gd name="p0x93" fmla="*/ 1168 w 1215"/>
              <a:gd name="p0y93" fmla="*/ 311 h 375"/>
              <a:gd name="p0x94" fmla="*/ 1164 w 1215"/>
              <a:gd name="p0y94" fmla="*/ 315 h 375"/>
              <a:gd name="p0x95" fmla="*/ 1161 w 1215"/>
              <a:gd name="p0y95" fmla="*/ 318 h 375"/>
              <a:gd name="p0x96" fmla="*/ 1158 w 1215"/>
              <a:gd name="p0y96" fmla="*/ 321 h 375"/>
              <a:gd name="p0x97" fmla="*/ 1155 w 1215"/>
              <a:gd name="p0y97" fmla="*/ 324 h 375"/>
              <a:gd name="p0x98" fmla="*/ 1151 w 1215"/>
              <a:gd name="p0y98" fmla="*/ 327 h 375"/>
              <a:gd name="p0x99" fmla="*/ 1148 w 1215"/>
              <a:gd name="p0y99" fmla="*/ 330 h 375"/>
              <a:gd name="p0x100" fmla="*/ 1144 w 1215"/>
              <a:gd name="p0y100" fmla="*/ 333 h 375"/>
              <a:gd name="p0x101" fmla="*/ 1141 w 1215"/>
              <a:gd name="p0y101" fmla="*/ 336 h 375"/>
              <a:gd name="p0x102" fmla="*/ 1137 w 1215"/>
              <a:gd name="p0y102" fmla="*/ 339 h 375"/>
              <a:gd name="p0x103" fmla="*/ 1133 w 1215"/>
              <a:gd name="p0y103" fmla="*/ 342 h 375"/>
              <a:gd name="p0x104" fmla="*/ 1130 w 1215"/>
              <a:gd name="p0y104" fmla="*/ 344 h 375"/>
              <a:gd name="p0x105" fmla="*/ 1126 w 1215"/>
              <a:gd name="p0y105" fmla="*/ 347 h 375"/>
              <a:gd name="p0x106" fmla="*/ 1122 w 1215"/>
              <a:gd name="p0y106" fmla="*/ 349 h 375"/>
              <a:gd name="p0x107" fmla="*/ 1118 w 1215"/>
              <a:gd name="p0y107" fmla="*/ 351 h 375"/>
              <a:gd name="p0x108" fmla="*/ 1114 w 1215"/>
              <a:gd name="p0y108" fmla="*/ 353 h 375"/>
              <a:gd name="p0x109" fmla="*/ 1110 w 1215"/>
              <a:gd name="p0y109" fmla="*/ 355 h 375"/>
              <a:gd name="p0x110" fmla="*/ 1105 w 1215"/>
              <a:gd name="p0y110" fmla="*/ 357 h 375"/>
              <a:gd name="p0x111" fmla="*/ 1101 w 1215"/>
              <a:gd name="p0y111" fmla="*/ 359 h 375"/>
              <a:gd name="p0x112" fmla="*/ 1097 w 1215"/>
              <a:gd name="p0y112" fmla="*/ 361 h 375"/>
              <a:gd name="p0x113" fmla="*/ 1093 w 1215"/>
              <a:gd name="p0y113" fmla="*/ 363 h 375"/>
              <a:gd name="p0x114" fmla="*/ 1088 w 1215"/>
              <a:gd name="p0y114" fmla="*/ 364 h 375"/>
              <a:gd name="p0x115" fmla="*/ 1084 w 1215"/>
              <a:gd name="p0y115" fmla="*/ 366 h 375"/>
              <a:gd name="p0x116" fmla="*/ 1079 w 1215"/>
              <a:gd name="p0y116" fmla="*/ 367 h 375"/>
              <a:gd name="p0x117" fmla="*/ 1075 w 1215"/>
              <a:gd name="p0y117" fmla="*/ 368 h 375"/>
              <a:gd name="p0x118" fmla="*/ 1070 w 1215"/>
              <a:gd name="p0y118" fmla="*/ 370 h 375"/>
              <a:gd name="p0x119" fmla="*/ 1065 w 1215"/>
              <a:gd name="p0y119" fmla="*/ 371 h 375"/>
              <a:gd name="p0x120" fmla="*/ 1061 w 1215"/>
              <a:gd name="p0y120" fmla="*/ 371 h 375"/>
              <a:gd name="p0x121" fmla="*/ 1056 w 1215"/>
              <a:gd name="p0y121" fmla="*/ 372 h 375"/>
              <a:gd name="p0x122" fmla="*/ 1051 w 1215"/>
              <a:gd name="p0y122" fmla="*/ 373 h 375"/>
              <a:gd name="p0x123" fmla="*/ 1047 w 1215"/>
              <a:gd name="p0y123" fmla="*/ 374 h 375"/>
              <a:gd name="p0x124" fmla="*/ 1042 w 1215"/>
              <a:gd name="p0y124" fmla="*/ 374 h 375"/>
              <a:gd name="p0x125" fmla="*/ 1037 w 1215"/>
              <a:gd name="p0y125" fmla="*/ 374 h 375"/>
              <a:gd name="p0x126" fmla="*/ 1032 w 1215"/>
              <a:gd name="p0y126" fmla="*/ 374 h 375"/>
              <a:gd name="p0x127" fmla="*/ 1027 w 1215"/>
              <a:gd name="p0y127" fmla="*/ 375 h 375"/>
              <a:gd name="p0x128" fmla="*/ 187 w 1215"/>
              <a:gd name="p0y128" fmla="*/ 375 h 375"/>
              <a:gd name="p0x129" fmla="*/ 182 w 1215"/>
              <a:gd name="p0y129" fmla="*/ 374 h 375"/>
              <a:gd name="p0x130" fmla="*/ 177 w 1215"/>
              <a:gd name="p0y130" fmla="*/ 374 h 375"/>
              <a:gd name="p0x131" fmla="*/ 172 w 1215"/>
              <a:gd name="p0y131" fmla="*/ 374 h 375"/>
              <a:gd name="p0x132" fmla="*/ 168 w 1215"/>
              <a:gd name="p0y132" fmla="*/ 374 h 375"/>
              <a:gd name="p0x133" fmla="*/ 163 w 1215"/>
              <a:gd name="p0y133" fmla="*/ 373 h 375"/>
              <a:gd name="p0x134" fmla="*/ 158 w 1215"/>
              <a:gd name="p0y134" fmla="*/ 372 h 375"/>
              <a:gd name="p0x135" fmla="*/ 153 w 1215"/>
              <a:gd name="p0y135" fmla="*/ 371 h 375"/>
              <a:gd name="p0x136" fmla="*/ 149 w 1215"/>
              <a:gd name="p0y136" fmla="*/ 371 h 375"/>
              <a:gd name="p0x137" fmla="*/ 144 w 1215"/>
              <a:gd name="p0y137" fmla="*/ 370 h 375"/>
              <a:gd name="p0x138" fmla="*/ 139 w 1215"/>
              <a:gd name="p0y138" fmla="*/ 368 h 375"/>
              <a:gd name="p0x139" fmla="*/ 135 w 1215"/>
              <a:gd name="p0y139" fmla="*/ 367 h 375"/>
              <a:gd name="p0x140" fmla="*/ 130 w 1215"/>
              <a:gd name="p0y140" fmla="*/ 366 h 375"/>
              <a:gd name="p0x141" fmla="*/ 126 w 1215"/>
              <a:gd name="p0y141" fmla="*/ 364 h 375"/>
              <a:gd name="p0x142" fmla="*/ 122 w 1215"/>
              <a:gd name="p0y142" fmla="*/ 363 h 375"/>
              <a:gd name="p0x143" fmla="*/ 117 w 1215"/>
              <a:gd name="p0y143" fmla="*/ 361 h 375"/>
              <a:gd name="p0x144" fmla="*/ 113 w 1215"/>
              <a:gd name="p0y144" fmla="*/ 359 h 375"/>
              <a:gd name="p0x145" fmla="*/ 109 w 1215"/>
              <a:gd name="p0y145" fmla="*/ 357 h 375"/>
              <a:gd name="p0x146" fmla="*/ 105 w 1215"/>
              <a:gd name="p0y146" fmla="*/ 355 h 375"/>
              <a:gd name="p0x147" fmla="*/ 100 w 1215"/>
              <a:gd name="p0y147" fmla="*/ 353 h 375"/>
              <a:gd name="p0x148" fmla="*/ 96 w 1215"/>
              <a:gd name="p0y148" fmla="*/ 351 h 375"/>
              <a:gd name="p0x149" fmla="*/ 92 w 1215"/>
              <a:gd name="p0y149" fmla="*/ 349 h 375"/>
              <a:gd name="p0x150" fmla="*/ 88 w 1215"/>
              <a:gd name="p0y150" fmla="*/ 347 h 375"/>
              <a:gd name="p0x151" fmla="*/ 85 w 1215"/>
              <a:gd name="p0y151" fmla="*/ 344 h 375"/>
              <a:gd name="p0x152" fmla="*/ 81 w 1215"/>
              <a:gd name="p0y152" fmla="*/ 342 h 375"/>
              <a:gd name="p0x153" fmla="*/ 77 w 1215"/>
              <a:gd name="p0y153" fmla="*/ 339 h 375"/>
              <a:gd name="p0x154" fmla="*/ 73 w 1215"/>
              <a:gd name="p0y154" fmla="*/ 336 h 375"/>
              <a:gd name="p0x155" fmla="*/ 70 w 1215"/>
              <a:gd name="p0y155" fmla="*/ 333 h 375"/>
              <a:gd name="p0x156" fmla="*/ 66 w 1215"/>
              <a:gd name="p0y156" fmla="*/ 330 h 375"/>
              <a:gd name="p0x157" fmla="*/ 63 w 1215"/>
              <a:gd name="p0y157" fmla="*/ 327 h 375"/>
              <a:gd name="p0x158" fmla="*/ 59 w 1215"/>
              <a:gd name="p0y158" fmla="*/ 324 h 375"/>
              <a:gd name="p0x159" fmla="*/ 56 w 1215"/>
              <a:gd name="p0y159" fmla="*/ 321 h 375"/>
              <a:gd name="p0x160" fmla="*/ 53 w 1215"/>
              <a:gd name="p0y160" fmla="*/ 318 h 375"/>
              <a:gd name="p0x161" fmla="*/ 50 w 1215"/>
              <a:gd name="p0y161" fmla="*/ 315 h 375"/>
              <a:gd name="p0x162" fmla="*/ 47 w 1215"/>
              <a:gd name="p0y162" fmla="*/ 311 h 375"/>
              <a:gd name="p0x163" fmla="*/ 44 w 1215"/>
              <a:gd name="p0y163" fmla="*/ 308 h 375"/>
              <a:gd name="p0x164" fmla="*/ 41 w 1215"/>
              <a:gd name="p0y164" fmla="*/ 304 h 375"/>
              <a:gd name="p0x165" fmla="*/ 38 w 1215"/>
              <a:gd name="p0y165" fmla="*/ 301 h 375"/>
              <a:gd name="p0x166" fmla="*/ 35 w 1215"/>
              <a:gd name="p0y166" fmla="*/ 297 h 375"/>
              <a:gd name="p0x167" fmla="*/ 32 w 1215"/>
              <a:gd name="p0y167" fmla="*/ 293 h 375"/>
              <a:gd name="p0x168" fmla="*/ 30 w 1215"/>
              <a:gd name="p0y168" fmla="*/ 289 h 375"/>
              <a:gd name="p0x169" fmla="*/ 27 w 1215"/>
              <a:gd name="p0y169" fmla="*/ 286 h 375"/>
              <a:gd name="p0x170" fmla="*/ 25 w 1215"/>
              <a:gd name="p0y170" fmla="*/ 282 h 375"/>
              <a:gd name="p0x171" fmla="*/ 23 w 1215"/>
              <a:gd name="p0y171" fmla="*/ 278 h 375"/>
              <a:gd name="p0x172" fmla="*/ 21 w 1215"/>
              <a:gd name="p0y172" fmla="*/ 274 h 375"/>
              <a:gd name="p0x173" fmla="*/ 19 w 1215"/>
              <a:gd name="p0y173" fmla="*/ 269 h 375"/>
              <a:gd name="p0x174" fmla="*/ 17 w 1215"/>
              <a:gd name="p0y174" fmla="*/ 265 h 375"/>
              <a:gd name="p0x175" fmla="*/ 15 w 1215"/>
              <a:gd name="p0y175" fmla="*/ 261 h 375"/>
              <a:gd name="p0x176" fmla="*/ 13 w 1215"/>
              <a:gd name="p0y176" fmla="*/ 257 h 375"/>
              <a:gd name="p0x177" fmla="*/ 11 w 1215"/>
              <a:gd name="p0y177" fmla="*/ 252 h 375"/>
              <a:gd name="p0x178" fmla="*/ 10 w 1215"/>
              <a:gd name="p0y178" fmla="*/ 248 h 375"/>
              <a:gd name="p0x179" fmla="*/ 8 w 1215"/>
              <a:gd name="p0y179" fmla="*/ 244 h 375"/>
              <a:gd name="p0x180" fmla="*/ 7 w 1215"/>
              <a:gd name="p0y180" fmla="*/ 239 h 375"/>
              <a:gd name="p0x181" fmla="*/ 6 w 1215"/>
              <a:gd name="p0y181" fmla="*/ 235 h 375"/>
              <a:gd name="p0x182" fmla="*/ 4 w 1215"/>
              <a:gd name="p0y182" fmla="*/ 230 h 375"/>
              <a:gd name="p0x183" fmla="*/ 3 w 1215"/>
              <a:gd name="p0y183" fmla="*/ 225 h 375"/>
              <a:gd name="p0x184" fmla="*/ 3 w 1215"/>
              <a:gd name="p0y184" fmla="*/ 221 h 375"/>
              <a:gd name="p0x185" fmla="*/ 2 w 1215"/>
              <a:gd name="p0y185" fmla="*/ 216 h 375"/>
              <a:gd name="p0x186" fmla="*/ 1 w 1215"/>
              <a:gd name="p0y186" fmla="*/ 211 h 375"/>
              <a:gd name="p0x187" fmla="*/ 0 w 1215"/>
              <a:gd name="p0y187" fmla="*/ 206 h 375"/>
              <a:gd name="p0x188" fmla="*/ 0 w 1215"/>
              <a:gd name="p0y188" fmla="*/ 202 h 375"/>
              <a:gd name="p0x189" fmla="*/ 0 w 1215"/>
              <a:gd name="p0y189" fmla="*/ 197 h 375"/>
              <a:gd name="p0x190" fmla="*/ 0 w 1215"/>
              <a:gd name="p0y190" fmla="*/ 192 h 375"/>
              <a:gd name="p0x191" fmla="*/ 0 w 1215"/>
              <a:gd name="p0y191" fmla="*/ 187 h 375"/>
              <a:gd name="p0x192" fmla="*/ 0 w 1215"/>
              <a:gd name="p0y192" fmla="*/ 182 h 375"/>
              <a:gd name="p0x193" fmla="*/ 0 w 1215"/>
              <a:gd name="p0y193" fmla="*/ 177 h 375"/>
              <a:gd name="p0x194" fmla="*/ 0 w 1215"/>
              <a:gd name="p0y194" fmla="*/ 172 h 375"/>
              <a:gd name="p0x195" fmla="*/ 0 w 1215"/>
              <a:gd name="p0y195" fmla="*/ 168 h 375"/>
              <a:gd name="p0x196" fmla="*/ 1 w 1215"/>
              <a:gd name="p0y196" fmla="*/ 163 h 375"/>
              <a:gd name="p0x197" fmla="*/ 2 w 1215"/>
              <a:gd name="p0y197" fmla="*/ 158 h 375"/>
              <a:gd name="p0x198" fmla="*/ 3 w 1215"/>
              <a:gd name="p0y198" fmla="*/ 153 h 375"/>
              <a:gd name="p0x199" fmla="*/ 3 w 1215"/>
              <a:gd name="p0y199" fmla="*/ 149 h 375"/>
              <a:gd name="p0x200" fmla="*/ 4 w 1215"/>
              <a:gd name="p0y200" fmla="*/ 144 h 375"/>
              <a:gd name="p0x201" fmla="*/ 6 w 1215"/>
              <a:gd name="p0y201" fmla="*/ 139 h 375"/>
              <a:gd name="p0x202" fmla="*/ 7 w 1215"/>
              <a:gd name="p0y202" fmla="*/ 135 h 375"/>
              <a:gd name="p0x203" fmla="*/ 8 w 1215"/>
              <a:gd name="p0y203" fmla="*/ 130 h 375"/>
              <a:gd name="p0x204" fmla="*/ 10 w 1215"/>
              <a:gd name="p0y204" fmla="*/ 126 h 375"/>
              <a:gd name="p0x205" fmla="*/ 11 w 1215"/>
              <a:gd name="p0y205" fmla="*/ 122 h 375"/>
              <a:gd name="p0x206" fmla="*/ 13 w 1215"/>
              <a:gd name="p0y206" fmla="*/ 117 h 375"/>
              <a:gd name="p0x207" fmla="*/ 15 w 1215"/>
              <a:gd name="p0y207" fmla="*/ 113 h 375"/>
              <a:gd name="p0x208" fmla="*/ 17 w 1215"/>
              <a:gd name="p0y208" fmla="*/ 109 h 375"/>
              <a:gd name="p0x209" fmla="*/ 19 w 1215"/>
              <a:gd name="p0y209" fmla="*/ 105 h 375"/>
              <a:gd name="p0x210" fmla="*/ 21 w 1215"/>
              <a:gd name="p0y210" fmla="*/ 100 h 375"/>
              <a:gd name="p0x211" fmla="*/ 23 w 1215"/>
              <a:gd name="p0y211" fmla="*/ 96 h 375"/>
              <a:gd name="p0x212" fmla="*/ 25 w 1215"/>
              <a:gd name="p0y212" fmla="*/ 92 h 375"/>
              <a:gd name="p0x213" fmla="*/ 27 w 1215"/>
              <a:gd name="p0y213" fmla="*/ 88 h 375"/>
              <a:gd name="p0x214" fmla="*/ 30 w 1215"/>
              <a:gd name="p0y214" fmla="*/ 85 h 375"/>
              <a:gd name="p0x215" fmla="*/ 32 w 1215"/>
              <a:gd name="p0y215" fmla="*/ 81 h 375"/>
              <a:gd name="p0x216" fmla="*/ 35 w 1215"/>
              <a:gd name="p0y216" fmla="*/ 77 h 375"/>
              <a:gd name="p0x217" fmla="*/ 38 w 1215"/>
              <a:gd name="p0y217" fmla="*/ 73 h 375"/>
              <a:gd name="p0x218" fmla="*/ 41 w 1215"/>
              <a:gd name="p0y218" fmla="*/ 70 h 375"/>
              <a:gd name="p0x219" fmla="*/ 44 w 1215"/>
              <a:gd name="p0y219" fmla="*/ 66 h 375"/>
              <a:gd name="p0x220" fmla="*/ 47 w 1215"/>
              <a:gd name="p0y220" fmla="*/ 63 h 375"/>
              <a:gd name="p0x221" fmla="*/ 50 w 1215"/>
              <a:gd name="p0y221" fmla="*/ 59 h 375"/>
              <a:gd name="p0x222" fmla="*/ 53 w 1215"/>
              <a:gd name="p0y222" fmla="*/ 56 h 375"/>
              <a:gd name="p0x223" fmla="*/ 56 w 1215"/>
              <a:gd name="p0y223" fmla="*/ 53 h 375"/>
              <a:gd name="p0x224" fmla="*/ 59 w 1215"/>
              <a:gd name="p0y224" fmla="*/ 50 h 375"/>
              <a:gd name="p0x225" fmla="*/ 63 w 1215"/>
              <a:gd name="p0y225" fmla="*/ 47 h 375"/>
              <a:gd name="p0x226" fmla="*/ 66 w 1215"/>
              <a:gd name="p0y226" fmla="*/ 44 h 375"/>
              <a:gd name="p0x227" fmla="*/ 70 w 1215"/>
              <a:gd name="p0y227" fmla="*/ 41 h 375"/>
              <a:gd name="p0x228" fmla="*/ 73 w 1215"/>
              <a:gd name="p0y228" fmla="*/ 38 h 375"/>
              <a:gd name="p0x229" fmla="*/ 77 w 1215"/>
              <a:gd name="p0y229" fmla="*/ 35 h 375"/>
              <a:gd name="p0x230" fmla="*/ 81 w 1215"/>
              <a:gd name="p0y230" fmla="*/ 32 h 375"/>
              <a:gd name="p0x231" fmla="*/ 85 w 1215"/>
              <a:gd name="p0y231" fmla="*/ 30 h 375"/>
              <a:gd name="p0x232" fmla="*/ 88 w 1215"/>
              <a:gd name="p0y232" fmla="*/ 27 h 375"/>
              <a:gd name="p0x233" fmla="*/ 92 w 1215"/>
              <a:gd name="p0y233" fmla="*/ 25 h 375"/>
              <a:gd name="p0x234" fmla="*/ 96 w 1215"/>
              <a:gd name="p0y234" fmla="*/ 23 h 375"/>
              <a:gd name="p0x235" fmla="*/ 100 w 1215"/>
              <a:gd name="p0y235" fmla="*/ 21 h 375"/>
              <a:gd name="p0x236" fmla="*/ 105 w 1215"/>
              <a:gd name="p0y236" fmla="*/ 19 h 375"/>
              <a:gd name="p0x237" fmla="*/ 109 w 1215"/>
              <a:gd name="p0y237" fmla="*/ 17 h 375"/>
              <a:gd name="p0x238" fmla="*/ 113 w 1215"/>
              <a:gd name="p0y238" fmla="*/ 15 h 375"/>
              <a:gd name="p0x239" fmla="*/ 117 w 1215"/>
              <a:gd name="p0y239" fmla="*/ 13 h 375"/>
              <a:gd name="p0x240" fmla="*/ 122 w 1215"/>
              <a:gd name="p0y240" fmla="*/ 11 h 375"/>
              <a:gd name="p0x241" fmla="*/ 126 w 1215"/>
              <a:gd name="p0y241" fmla="*/ 10 h 375"/>
              <a:gd name="p0x242" fmla="*/ 130 w 1215"/>
              <a:gd name="p0y242" fmla="*/ 8 h 375"/>
              <a:gd name="p0x243" fmla="*/ 135 w 1215"/>
              <a:gd name="p0y243" fmla="*/ 7 h 375"/>
              <a:gd name="p0x244" fmla="*/ 139 w 1215"/>
              <a:gd name="p0y244" fmla="*/ 6 h 375"/>
              <a:gd name="p0x245" fmla="*/ 144 w 1215"/>
              <a:gd name="p0y245" fmla="*/ 4 h 375"/>
              <a:gd name="p0x246" fmla="*/ 149 w 1215"/>
              <a:gd name="p0y246" fmla="*/ 3 h 375"/>
              <a:gd name="p0x247" fmla="*/ 153 w 1215"/>
              <a:gd name="p0y247" fmla="*/ 3 h 375"/>
              <a:gd name="p0x248" fmla="*/ 158 w 1215"/>
              <a:gd name="p0y248" fmla="*/ 2 h 375"/>
              <a:gd name="p0x249" fmla="*/ 163 w 1215"/>
              <a:gd name="p0y249" fmla="*/ 1 h 375"/>
              <a:gd name="p0x250" fmla="*/ 168 w 1215"/>
              <a:gd name="p0y250" fmla="*/ 0 h 375"/>
              <a:gd name="p0x251" fmla="*/ 172 w 1215"/>
              <a:gd name="p0y251" fmla="*/ 0 h 375"/>
              <a:gd name="p0x252" fmla="*/ 177 w 1215"/>
              <a:gd name="p0y252" fmla="*/ 0 h 375"/>
              <a:gd name="p0x253" fmla="*/ 182 w 1215"/>
              <a:gd name="p0y253" fmla="*/ 0 h 375"/>
              <a:gd name="p0x254" fmla="*/ 187 w 1215"/>
              <a:gd name="p0y25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4">
                <a:lumMod val="22481"/>
                <a:lumOff val="775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819150" y="61064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下情上达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434149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224 w 5525"/>
              <a:gd name="p0y0" fmla="*/ 0 h 7905"/>
              <a:gd name="p0x1" fmla="*/ 5300 w 5525"/>
              <a:gd name="p0y1" fmla="*/ 0 h 7905"/>
              <a:gd name="p0x2" fmla="*/ 5525 w 5525"/>
              <a:gd name="p0y2" fmla="*/ 225 h 7905"/>
              <a:gd name="p0x3" fmla="*/ 5525 w 5525"/>
              <a:gd name="p0y3" fmla="*/ 7679 h 7905"/>
              <a:gd name="p0x4" fmla="*/ 5300 w 5525"/>
              <a:gd name="p0y4" fmla="*/ 7905 h 7905"/>
              <a:gd name="p0x5" fmla="*/ 224 w 5525"/>
              <a:gd name="p0y5" fmla="*/ 7905 h 7905"/>
              <a:gd name="p0x6" fmla="*/ 0 w 5525"/>
              <a:gd name="p0y6" fmla="*/ 7680 h 7905"/>
              <a:gd name="p0x7" fmla="*/ 0 w 5525"/>
              <a:gd name="p0y7" fmla="*/ 224 h 7905"/>
              <a:gd name="p0x8" fmla="*/ 224 w 5525"/>
              <a:gd name="p0y8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4498975" y="1609725"/>
            <a:ext cx="3194050" cy="370840"/>
            <a:chOff x="7085" y="2535"/>
            <a:chExt cx="5030" cy="584"/>
          </a:xfrm>
        </p:grpSpPr>
        <p:sp>
          <p:nvSpPr>
            <p:cNvPr id="23" name="任意多边形 22"/>
            <p:cNvSpPr/>
            <p:nvPr>
              <p:custDataLst>
                <p:tags r:id="rId20"/>
              </p:custDataLst>
            </p:nvPr>
          </p:nvSpPr>
          <p:spPr>
            <a:xfrm>
              <a:off x="7085" y="2535"/>
              <a:ext cx="5030" cy="585"/>
            </a:xfrm>
            <a:custGeom>
              <a:avLst/>
              <a:gdLst>
                <a:gd name="sw" fmla="*/ 1 w 5030"/>
                <a:gd name="sh" fmla="*/ 1 h 585"/>
                <a:gd name="mins" fmla="min sw sh"/>
                <a:gd name="dsw" fmla="+- 0 sw mins"/>
                <a:gd name="dsh" fmla="+- 0 sh mins"/>
                <a:gd name="p0x0" fmla="*/ 5030 w 5030"/>
                <a:gd name="p0y0" fmla="*/ 0 h 585"/>
                <a:gd name="p0x1" fmla="*/ 5030 w 5030"/>
                <a:gd name="p0y1" fmla="*/ 585 h 585"/>
                <a:gd name="p0x2" fmla="*/ 0 w 5030"/>
                <a:gd name="p0y2" fmla="*/ 585 h 585"/>
                <a:gd name="p0x3" fmla="*/ 0 w 5030"/>
                <a:gd name="p0y3" fmla="*/ 0 h 585"/>
                <a:gd name="p0x4" fmla="*/ 5030 w 503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7085" y="3105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0 h 15"/>
                <a:gd name="p0x1" fmla="*/ 5030 w 5030"/>
                <a:gd name="p0y1" fmla="*/ 15 h 15"/>
                <a:gd name="p0x2" fmla="*/ 0 w 5030"/>
                <a:gd name="p0y2" fmla="*/ 15 h 15"/>
                <a:gd name="p0x3" fmla="*/ 0 w 5030"/>
                <a:gd name="p0y3" fmla="*/ 0 h 15"/>
                <a:gd name="p0x4" fmla="*/ 5030 w 503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4498975" y="1619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4556074" y="16525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下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4841901" y="1594485"/>
            <a:ext cx="92816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下行文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4503420" y="2310130"/>
            <a:ext cx="3184525" cy="410845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60 w 5015"/>
              <a:gd name="p0y0" fmla="*/ 0 h 646"/>
              <a:gd name="p0x1" fmla="*/ 4955 w 5015"/>
              <a:gd name="p0y1" fmla="*/ 0 h 646"/>
              <a:gd name="p0x2" fmla="*/ 4956 w 5015"/>
              <a:gd name="p0y2" fmla="*/ 0 h 646"/>
              <a:gd name="p0x3" fmla="*/ 4958 w 5015"/>
              <a:gd name="p0y3" fmla="*/ 0 h 646"/>
              <a:gd name="p0x4" fmla="*/ 4959 w 5015"/>
              <a:gd name="p0y4" fmla="*/ 0 h 646"/>
              <a:gd name="p0x5" fmla="*/ 4961 w 5015"/>
              <a:gd name="p0y5" fmla="*/ 0 h 646"/>
              <a:gd name="p0x6" fmla="*/ 4963 w 5015"/>
              <a:gd name="p0y6" fmla="*/ 0 h 646"/>
              <a:gd name="p0x7" fmla="*/ 4964 w 5015"/>
              <a:gd name="p0y7" fmla="*/ 0 h 646"/>
              <a:gd name="p0x8" fmla="*/ 4966 w 5015"/>
              <a:gd name="p0y8" fmla="*/ 1 h 646"/>
              <a:gd name="p0x9" fmla="*/ 4967 w 5015"/>
              <a:gd name="p0y9" fmla="*/ 1 h 646"/>
              <a:gd name="p0x10" fmla="*/ 4969 w 5015"/>
              <a:gd name="p0y10" fmla="*/ 1 h 646"/>
              <a:gd name="p0x11" fmla="*/ 4970 w 5015"/>
              <a:gd name="p0y11" fmla="*/ 2 h 646"/>
              <a:gd name="p0x12" fmla="*/ 4972 w 5015"/>
              <a:gd name="p0y12" fmla="*/ 2 h 646"/>
              <a:gd name="p0x13" fmla="*/ 4973 w 5015"/>
              <a:gd name="p0y13" fmla="*/ 2 h 646"/>
              <a:gd name="p0x14" fmla="*/ 4975 w 5015"/>
              <a:gd name="p0y14" fmla="*/ 3 h 646"/>
              <a:gd name="p0x15" fmla="*/ 4976 w 5015"/>
              <a:gd name="p0y15" fmla="*/ 3 h 646"/>
              <a:gd name="p0x16" fmla="*/ 4978 w 5015"/>
              <a:gd name="p0y16" fmla="*/ 4 h 646"/>
              <a:gd name="p0x17" fmla="*/ 4979 w 5015"/>
              <a:gd name="p0y17" fmla="*/ 5 h 646"/>
              <a:gd name="p0x18" fmla="*/ 4980 w 5015"/>
              <a:gd name="p0y18" fmla="*/ 5 h 646"/>
              <a:gd name="p0x19" fmla="*/ 4982 w 5015"/>
              <a:gd name="p0y19" fmla="*/ 6 h 646"/>
              <a:gd name="p0x20" fmla="*/ 4983 w 5015"/>
              <a:gd name="p0y20" fmla="*/ 7 h 646"/>
              <a:gd name="p0x21" fmla="*/ 4984 w 5015"/>
              <a:gd name="p0y21" fmla="*/ 7 h 646"/>
              <a:gd name="p0x22" fmla="*/ 4986 w 5015"/>
              <a:gd name="p0y22" fmla="*/ 8 h 646"/>
              <a:gd name="p0x23" fmla="*/ 4987 w 5015"/>
              <a:gd name="p0y23" fmla="*/ 9 h 646"/>
              <a:gd name="p0x24" fmla="*/ 4988 w 5015"/>
              <a:gd name="p0y24" fmla="*/ 10 h 646"/>
              <a:gd name="p0x25" fmla="*/ 4989 w 5015"/>
              <a:gd name="p0y25" fmla="*/ 11 h 646"/>
              <a:gd name="p0x26" fmla="*/ 4991 w 5015"/>
              <a:gd name="p0y26" fmla="*/ 12 h 646"/>
              <a:gd name="p0x27" fmla="*/ 4992 w 5015"/>
              <a:gd name="p0y27" fmla="*/ 13 h 646"/>
              <a:gd name="p0x28" fmla="*/ 4993 w 5015"/>
              <a:gd name="p0y28" fmla="*/ 14 h 646"/>
              <a:gd name="p0x29" fmla="*/ 4994 w 5015"/>
              <a:gd name="p0y29" fmla="*/ 14 h 646"/>
              <a:gd name="p0x30" fmla="*/ 4995 w 5015"/>
              <a:gd name="p0y30" fmla="*/ 16 h 646"/>
              <a:gd name="p0x31" fmla="*/ 4996 w 5015"/>
              <a:gd name="p0y31" fmla="*/ 17 h 646"/>
              <a:gd name="p0x32" fmla="*/ 4997 w 5015"/>
              <a:gd name="p0y32" fmla="*/ 18 h 646"/>
              <a:gd name="p0x33" fmla="*/ 4999 w 5015"/>
              <a:gd name="p0y33" fmla="*/ 19 h 646"/>
              <a:gd name="p0x34" fmla="*/ 5000 w 5015"/>
              <a:gd name="p0y34" fmla="*/ 20 h 646"/>
              <a:gd name="p0x35" fmla="*/ 5001 w 5015"/>
              <a:gd name="p0y35" fmla="*/ 21 h 646"/>
              <a:gd name="p0x36" fmla="*/ 5001 w 5015"/>
              <a:gd name="p0y36" fmla="*/ 22 h 646"/>
              <a:gd name="p0x37" fmla="*/ 5002 w 5015"/>
              <a:gd name="p0y37" fmla="*/ 23 h 646"/>
              <a:gd name="p0x38" fmla="*/ 5003 w 5015"/>
              <a:gd name="p0y38" fmla="*/ 25 h 646"/>
              <a:gd name="p0x39" fmla="*/ 5004 w 5015"/>
              <a:gd name="p0y39" fmla="*/ 26 h 646"/>
              <a:gd name="p0x40" fmla="*/ 5005 w 5015"/>
              <a:gd name="p0y40" fmla="*/ 27 h 646"/>
              <a:gd name="p0x41" fmla="*/ 5006 w 5015"/>
              <a:gd name="p0y41" fmla="*/ 28 h 646"/>
              <a:gd name="p0x42" fmla="*/ 5007 w 5015"/>
              <a:gd name="p0y42" fmla="*/ 30 h 646"/>
              <a:gd name="p0x43" fmla="*/ 5007 w 5015"/>
              <a:gd name="p0y43" fmla="*/ 31 h 646"/>
              <a:gd name="p0x44" fmla="*/ 5008 w 5015"/>
              <a:gd name="p0y44" fmla="*/ 32 h 646"/>
              <a:gd name="p0x45" fmla="*/ 5009 w 5015"/>
              <a:gd name="p0y45" fmla="*/ 34 h 646"/>
              <a:gd name="p0x46" fmla="*/ 5009 w 5015"/>
              <a:gd name="p0y46" fmla="*/ 35 h 646"/>
              <a:gd name="p0x47" fmla="*/ 5010 w 5015"/>
              <a:gd name="p0y47" fmla="*/ 36 h 646"/>
              <a:gd name="p0x48" fmla="*/ 5011 w 5015"/>
              <a:gd name="p0y48" fmla="*/ 38 h 646"/>
              <a:gd name="p0x49" fmla="*/ 5011 w 5015"/>
              <a:gd name="p0y49" fmla="*/ 39 h 646"/>
              <a:gd name="p0x50" fmla="*/ 5012 w 5015"/>
              <a:gd name="p0y50" fmla="*/ 41 h 646"/>
              <a:gd name="p0x51" fmla="*/ 5012 w 5015"/>
              <a:gd name="p0y51" fmla="*/ 42 h 646"/>
              <a:gd name="p0x52" fmla="*/ 5012 w 5015"/>
              <a:gd name="p0y52" fmla="*/ 44 h 646"/>
              <a:gd name="p0x53" fmla="*/ 5013 w 5015"/>
              <a:gd name="p0y53" fmla="*/ 45 h 646"/>
              <a:gd name="p0x54" fmla="*/ 5013 w 5015"/>
              <a:gd name="p0y54" fmla="*/ 47 h 646"/>
              <a:gd name="p0x55" fmla="*/ 5014 w 5015"/>
              <a:gd name="p0y55" fmla="*/ 48 h 646"/>
              <a:gd name="p0x56" fmla="*/ 5014 w 5015"/>
              <a:gd name="p0y56" fmla="*/ 50 h 646"/>
              <a:gd name="p0x57" fmla="*/ 5014 w 5015"/>
              <a:gd name="p0y57" fmla="*/ 51 h 646"/>
              <a:gd name="p0x58" fmla="*/ 5014 w 5015"/>
              <a:gd name="p0y58" fmla="*/ 53 h 646"/>
              <a:gd name="p0x59" fmla="*/ 5014 w 5015"/>
              <a:gd name="p0y59" fmla="*/ 55 h 646"/>
              <a:gd name="p0x60" fmla="*/ 5014 w 5015"/>
              <a:gd name="p0y60" fmla="*/ 56 h 646"/>
              <a:gd name="p0x61" fmla="*/ 5015 w 5015"/>
              <a:gd name="p0y61" fmla="*/ 58 h 646"/>
              <a:gd name="p0x62" fmla="*/ 5015 w 5015"/>
              <a:gd name="p0y62" fmla="*/ 60 h 646"/>
              <a:gd name="p0x63" fmla="*/ 5015 w 5015"/>
              <a:gd name="p0y63" fmla="*/ 586 h 646"/>
              <a:gd name="p0x64" fmla="*/ 5015 w 5015"/>
              <a:gd name="p0y64" fmla="*/ 588 h 646"/>
              <a:gd name="p0x65" fmla="*/ 5014 w 5015"/>
              <a:gd name="p0y65" fmla="*/ 589 h 646"/>
              <a:gd name="p0x66" fmla="*/ 5014 w 5015"/>
              <a:gd name="p0y66" fmla="*/ 591 h 646"/>
              <a:gd name="p0x67" fmla="*/ 5014 w 5015"/>
              <a:gd name="p0y67" fmla="*/ 592 h 646"/>
              <a:gd name="p0x68" fmla="*/ 5014 w 5015"/>
              <a:gd name="p0y68" fmla="*/ 594 h 646"/>
              <a:gd name="p0x69" fmla="*/ 5014 w 5015"/>
              <a:gd name="p0y69" fmla="*/ 595 h 646"/>
              <a:gd name="p0x70" fmla="*/ 5014 w 5015"/>
              <a:gd name="p0y70" fmla="*/ 597 h 646"/>
              <a:gd name="p0x71" fmla="*/ 5013 w 5015"/>
              <a:gd name="p0y71" fmla="*/ 599 h 646"/>
              <a:gd name="p0x72" fmla="*/ 5013 w 5015"/>
              <a:gd name="p0y72" fmla="*/ 600 h 646"/>
              <a:gd name="p0x73" fmla="*/ 5012 w 5015"/>
              <a:gd name="p0y73" fmla="*/ 602 h 646"/>
              <a:gd name="p0x74" fmla="*/ 5012 w 5015"/>
              <a:gd name="p0y74" fmla="*/ 603 h 646"/>
              <a:gd name="p0x75" fmla="*/ 5012 w 5015"/>
              <a:gd name="p0y75" fmla="*/ 605 h 646"/>
              <a:gd name="p0x76" fmla="*/ 5011 w 5015"/>
              <a:gd name="p0y76" fmla="*/ 606 h 646"/>
              <a:gd name="p0x77" fmla="*/ 5011 w 5015"/>
              <a:gd name="p0y77" fmla="*/ 607 h 646"/>
              <a:gd name="p0x78" fmla="*/ 5010 w 5015"/>
              <a:gd name="p0y78" fmla="*/ 609 h 646"/>
              <a:gd name="p0x79" fmla="*/ 5009 w 5015"/>
              <a:gd name="p0y79" fmla="*/ 610 h 646"/>
              <a:gd name="p0x80" fmla="*/ 5009 w 5015"/>
              <a:gd name="p0y80" fmla="*/ 612 h 646"/>
              <a:gd name="p0x81" fmla="*/ 5008 w 5015"/>
              <a:gd name="p0y81" fmla="*/ 613 h 646"/>
              <a:gd name="p0x82" fmla="*/ 5007 w 5015"/>
              <a:gd name="p0y82" fmla="*/ 614 h 646"/>
              <a:gd name="p0x83" fmla="*/ 5007 w 5015"/>
              <a:gd name="p0y83" fmla="*/ 616 h 646"/>
              <a:gd name="p0x84" fmla="*/ 5006 w 5015"/>
              <a:gd name="p0y84" fmla="*/ 617 h 646"/>
              <a:gd name="p0x85" fmla="*/ 5005 w 5015"/>
              <a:gd name="p0y85" fmla="*/ 618 h 646"/>
              <a:gd name="p0x86" fmla="*/ 5004 w 5015"/>
              <a:gd name="p0y86" fmla="*/ 620 h 646"/>
              <a:gd name="p0x87" fmla="*/ 5003 w 5015"/>
              <a:gd name="p0y87" fmla="*/ 621 h 646"/>
              <a:gd name="p0x88" fmla="*/ 5002 w 5015"/>
              <a:gd name="p0y88" fmla="*/ 622 h 646"/>
              <a:gd name="p0x89" fmla="*/ 5001 w 5015"/>
              <a:gd name="p0y89" fmla="*/ 623 h 646"/>
              <a:gd name="p0x90" fmla="*/ 5001 w 5015"/>
              <a:gd name="p0y90" fmla="*/ 624 h 646"/>
              <a:gd name="p0x91" fmla="*/ 5000 w 5015"/>
              <a:gd name="p0y91" fmla="*/ 626 h 646"/>
              <a:gd name="p0x92" fmla="*/ 4999 w 5015"/>
              <a:gd name="p0y92" fmla="*/ 627 h 646"/>
              <a:gd name="p0x93" fmla="*/ 4997 w 5015"/>
              <a:gd name="p0y93" fmla="*/ 628 h 646"/>
              <a:gd name="p0x94" fmla="*/ 4996 w 5015"/>
              <a:gd name="p0y94" fmla="*/ 629 h 646"/>
              <a:gd name="p0x95" fmla="*/ 4995 w 5015"/>
              <a:gd name="p0y95" fmla="*/ 630 h 646"/>
              <a:gd name="p0x96" fmla="*/ 4994 w 5015"/>
              <a:gd name="p0y96" fmla="*/ 631 h 646"/>
              <a:gd name="p0x97" fmla="*/ 4993 w 5015"/>
              <a:gd name="p0y97" fmla="*/ 632 h 646"/>
              <a:gd name="p0x98" fmla="*/ 4992 w 5015"/>
              <a:gd name="p0y98" fmla="*/ 633 h 646"/>
              <a:gd name="p0x99" fmla="*/ 4991 w 5015"/>
              <a:gd name="p0y99" fmla="*/ 634 h 646"/>
              <a:gd name="p0x100" fmla="*/ 4989 w 5015"/>
              <a:gd name="p0y100" fmla="*/ 635 h 646"/>
              <a:gd name="p0x101" fmla="*/ 4988 w 5015"/>
              <a:gd name="p0y101" fmla="*/ 636 h 646"/>
              <a:gd name="p0x102" fmla="*/ 4987 w 5015"/>
              <a:gd name="p0y102" fmla="*/ 636 h 646"/>
              <a:gd name="p0x103" fmla="*/ 4986 w 5015"/>
              <a:gd name="p0y103" fmla="*/ 637 h 646"/>
              <a:gd name="p0x104" fmla="*/ 4984 w 5015"/>
              <a:gd name="p0y104" fmla="*/ 638 h 646"/>
              <a:gd name="p0x105" fmla="*/ 4983 w 5015"/>
              <a:gd name="p0y105" fmla="*/ 639 h 646"/>
              <a:gd name="p0x106" fmla="*/ 4982 w 5015"/>
              <a:gd name="p0y106" fmla="*/ 639 h 646"/>
              <a:gd name="p0x107" fmla="*/ 4980 w 5015"/>
              <a:gd name="p0y107" fmla="*/ 640 h 646"/>
              <a:gd name="p0x108" fmla="*/ 4979 w 5015"/>
              <a:gd name="p0y108" fmla="*/ 641 h 646"/>
              <a:gd name="p0x109" fmla="*/ 4978 w 5015"/>
              <a:gd name="p0y109" fmla="*/ 641 h 646"/>
              <a:gd name="p0x110" fmla="*/ 4976 w 5015"/>
              <a:gd name="p0y110" fmla="*/ 642 h 646"/>
              <a:gd name="p0x111" fmla="*/ 4975 w 5015"/>
              <a:gd name="p0y111" fmla="*/ 642 h 646"/>
              <a:gd name="p0x112" fmla="*/ 4973 w 5015"/>
              <a:gd name="p0y112" fmla="*/ 643 h 646"/>
              <a:gd name="p0x113" fmla="*/ 4972 w 5015"/>
              <a:gd name="p0y113" fmla="*/ 643 h 646"/>
              <a:gd name="p0x114" fmla="*/ 4970 w 5015"/>
              <a:gd name="p0y114" fmla="*/ 644 h 646"/>
              <a:gd name="p0x115" fmla="*/ 4969 w 5015"/>
              <a:gd name="p0y115" fmla="*/ 644 h 646"/>
              <a:gd name="p0x116" fmla="*/ 4967 w 5015"/>
              <a:gd name="p0y116" fmla="*/ 645 h 646"/>
              <a:gd name="p0x117" fmla="*/ 4966 w 5015"/>
              <a:gd name="p0y117" fmla="*/ 645 h 646"/>
              <a:gd name="p0x118" fmla="*/ 4964 w 5015"/>
              <a:gd name="p0y118" fmla="*/ 645 h 646"/>
              <a:gd name="p0x119" fmla="*/ 4963 w 5015"/>
              <a:gd name="p0y119" fmla="*/ 645 h 646"/>
              <a:gd name="p0x120" fmla="*/ 4961 w 5015"/>
              <a:gd name="p0y120" fmla="*/ 646 h 646"/>
              <a:gd name="p0x121" fmla="*/ 4959 w 5015"/>
              <a:gd name="p0y121" fmla="*/ 646 h 646"/>
              <a:gd name="p0x122" fmla="*/ 4958 w 5015"/>
              <a:gd name="p0y122" fmla="*/ 646 h 646"/>
              <a:gd name="p0x123" fmla="*/ 4956 w 5015"/>
              <a:gd name="p0y123" fmla="*/ 646 h 646"/>
              <a:gd name="p0x124" fmla="*/ 4955 w 5015"/>
              <a:gd name="p0y124" fmla="*/ 646 h 646"/>
              <a:gd name="p0x125" fmla="*/ 60 w 5015"/>
              <a:gd name="p0y125" fmla="*/ 646 h 646"/>
              <a:gd name="p0x126" fmla="*/ 58 w 5015"/>
              <a:gd name="p0y126" fmla="*/ 646 h 646"/>
              <a:gd name="p0x127" fmla="*/ 56 w 5015"/>
              <a:gd name="p0y127" fmla="*/ 646 h 646"/>
              <a:gd name="p0x128" fmla="*/ 55 w 5015"/>
              <a:gd name="p0y128" fmla="*/ 646 h 646"/>
              <a:gd name="p0x129" fmla="*/ 53 w 5015"/>
              <a:gd name="p0y129" fmla="*/ 646 h 646"/>
              <a:gd name="p0x130" fmla="*/ 51 w 5015"/>
              <a:gd name="p0y130" fmla="*/ 645 h 646"/>
              <a:gd name="p0x131" fmla="*/ 50 w 5015"/>
              <a:gd name="p0y131" fmla="*/ 645 h 646"/>
              <a:gd name="p0x132" fmla="*/ 48 w 5015"/>
              <a:gd name="p0y132" fmla="*/ 645 h 646"/>
              <a:gd name="p0x133" fmla="*/ 47 w 5015"/>
              <a:gd name="p0y133" fmla="*/ 645 h 646"/>
              <a:gd name="p0x134" fmla="*/ 45 w 5015"/>
              <a:gd name="p0y134" fmla="*/ 644 h 646"/>
              <a:gd name="p0x135" fmla="*/ 44 w 5015"/>
              <a:gd name="p0y135" fmla="*/ 644 h 646"/>
              <a:gd name="p0x136" fmla="*/ 42 w 5015"/>
              <a:gd name="p0y136" fmla="*/ 643 h 646"/>
              <a:gd name="p0x137" fmla="*/ 41 w 5015"/>
              <a:gd name="p0y137" fmla="*/ 643 h 646"/>
              <a:gd name="p0x138" fmla="*/ 39 w 5015"/>
              <a:gd name="p0y138" fmla="*/ 642 h 646"/>
              <a:gd name="p0x139" fmla="*/ 38 w 5015"/>
              <a:gd name="p0y139" fmla="*/ 642 h 646"/>
              <a:gd name="p0x140" fmla="*/ 36 w 5015"/>
              <a:gd name="p0y140" fmla="*/ 641 h 646"/>
              <a:gd name="p0x141" fmla="*/ 35 w 5015"/>
              <a:gd name="p0y141" fmla="*/ 641 h 646"/>
              <a:gd name="p0x142" fmla="*/ 34 w 5015"/>
              <a:gd name="p0y142" fmla="*/ 640 h 646"/>
              <a:gd name="p0x143" fmla="*/ 32 w 5015"/>
              <a:gd name="p0y143" fmla="*/ 639 h 646"/>
              <a:gd name="p0x144" fmla="*/ 31 w 5015"/>
              <a:gd name="p0y144" fmla="*/ 639 h 646"/>
              <a:gd name="p0x145" fmla="*/ 30 w 5015"/>
              <a:gd name="p0y145" fmla="*/ 638 h 646"/>
              <a:gd name="p0x146" fmla="*/ 28 w 5015"/>
              <a:gd name="p0y146" fmla="*/ 637 h 646"/>
              <a:gd name="p0x147" fmla="*/ 27 w 5015"/>
              <a:gd name="p0y147" fmla="*/ 636 h 646"/>
              <a:gd name="p0x148" fmla="*/ 26 w 5015"/>
              <a:gd name="p0y148" fmla="*/ 636 h 646"/>
              <a:gd name="p0x149" fmla="*/ 25 w 5015"/>
              <a:gd name="p0y149" fmla="*/ 635 h 646"/>
              <a:gd name="p0x150" fmla="*/ 23 w 5015"/>
              <a:gd name="p0y150" fmla="*/ 634 h 646"/>
              <a:gd name="p0x151" fmla="*/ 22 w 5015"/>
              <a:gd name="p0y151" fmla="*/ 633 h 646"/>
              <a:gd name="p0x152" fmla="*/ 21 w 5015"/>
              <a:gd name="p0y152" fmla="*/ 632 h 646"/>
              <a:gd name="p0x153" fmla="*/ 20 w 5015"/>
              <a:gd name="p0y153" fmla="*/ 631 h 646"/>
              <a:gd name="p0x154" fmla="*/ 19 w 5015"/>
              <a:gd name="p0y154" fmla="*/ 630 h 646"/>
              <a:gd name="p0x155" fmla="*/ 18 w 5015"/>
              <a:gd name="p0y155" fmla="*/ 629 h 646"/>
              <a:gd name="p0x156" fmla="*/ 17 w 5015"/>
              <a:gd name="p0y156" fmla="*/ 628 h 646"/>
              <a:gd name="p0x157" fmla="*/ 16 w 5015"/>
              <a:gd name="p0y157" fmla="*/ 627 h 646"/>
              <a:gd name="p0x158" fmla="*/ 14 w 5015"/>
              <a:gd name="p0y158" fmla="*/ 626 h 646"/>
              <a:gd name="p0x159" fmla="*/ 14 w 5015"/>
              <a:gd name="p0y159" fmla="*/ 624 h 646"/>
              <a:gd name="p0x160" fmla="*/ 13 w 5015"/>
              <a:gd name="p0y160" fmla="*/ 623 h 646"/>
              <a:gd name="p0x161" fmla="*/ 12 w 5015"/>
              <a:gd name="p0y161" fmla="*/ 622 h 646"/>
              <a:gd name="p0x162" fmla="*/ 11 w 5015"/>
              <a:gd name="p0y162" fmla="*/ 621 h 646"/>
              <a:gd name="p0x163" fmla="*/ 10 w 5015"/>
              <a:gd name="p0y163" fmla="*/ 620 h 646"/>
              <a:gd name="p0x164" fmla="*/ 9 w 5015"/>
              <a:gd name="p0y164" fmla="*/ 618 h 646"/>
              <a:gd name="p0x165" fmla="*/ 8 w 5015"/>
              <a:gd name="p0y165" fmla="*/ 617 h 646"/>
              <a:gd name="p0x166" fmla="*/ 7 w 5015"/>
              <a:gd name="p0y166" fmla="*/ 616 h 646"/>
              <a:gd name="p0x167" fmla="*/ 7 w 5015"/>
              <a:gd name="p0y167" fmla="*/ 614 h 646"/>
              <a:gd name="p0x168" fmla="*/ 6 w 5015"/>
              <a:gd name="p0y168" fmla="*/ 613 h 646"/>
              <a:gd name="p0x169" fmla="*/ 5 w 5015"/>
              <a:gd name="p0y169" fmla="*/ 612 h 646"/>
              <a:gd name="p0x170" fmla="*/ 5 w 5015"/>
              <a:gd name="p0y170" fmla="*/ 610 h 646"/>
              <a:gd name="p0x171" fmla="*/ 4 w 5015"/>
              <a:gd name="p0y171" fmla="*/ 609 h 646"/>
              <a:gd name="p0x172" fmla="*/ 3 w 5015"/>
              <a:gd name="p0y172" fmla="*/ 607 h 646"/>
              <a:gd name="p0x173" fmla="*/ 3 w 5015"/>
              <a:gd name="p0y173" fmla="*/ 606 h 646"/>
              <a:gd name="p0x174" fmla="*/ 2 w 5015"/>
              <a:gd name="p0y174" fmla="*/ 605 h 646"/>
              <a:gd name="p0x175" fmla="*/ 2 w 5015"/>
              <a:gd name="p0y175" fmla="*/ 603 h 646"/>
              <a:gd name="p0x176" fmla="*/ 2 w 5015"/>
              <a:gd name="p0y176" fmla="*/ 602 h 646"/>
              <a:gd name="p0x177" fmla="*/ 1 w 5015"/>
              <a:gd name="p0y177" fmla="*/ 600 h 646"/>
              <a:gd name="p0x178" fmla="*/ 1 w 5015"/>
              <a:gd name="p0y178" fmla="*/ 599 h 646"/>
              <a:gd name="p0x179" fmla="*/ 1 w 5015"/>
              <a:gd name="p0y179" fmla="*/ 597 h 646"/>
              <a:gd name="p0x180" fmla="*/ 0 w 5015"/>
              <a:gd name="p0y180" fmla="*/ 595 h 646"/>
              <a:gd name="p0x181" fmla="*/ 0 w 5015"/>
              <a:gd name="p0y181" fmla="*/ 594 h 646"/>
              <a:gd name="p0x182" fmla="*/ 0 w 5015"/>
              <a:gd name="p0y182" fmla="*/ 592 h 646"/>
              <a:gd name="p0x183" fmla="*/ 0 w 5015"/>
              <a:gd name="p0y183" fmla="*/ 591 h 646"/>
              <a:gd name="p0x184" fmla="*/ 0 w 5015"/>
              <a:gd name="p0y184" fmla="*/ 589 h 646"/>
              <a:gd name="p0x185" fmla="*/ 0 w 5015"/>
              <a:gd name="p0y185" fmla="*/ 588 h 646"/>
              <a:gd name="p0x186" fmla="*/ 0 w 5015"/>
              <a:gd name="p0y186" fmla="*/ 586 h 646"/>
              <a:gd name="p0x187" fmla="*/ 0 w 5015"/>
              <a:gd name="p0y187" fmla="*/ 60 h 646"/>
              <a:gd name="p0x188" fmla="*/ 0 w 5015"/>
              <a:gd name="p0y188" fmla="*/ 58 h 646"/>
              <a:gd name="p0x189" fmla="*/ 0 w 5015"/>
              <a:gd name="p0y189" fmla="*/ 56 h 646"/>
              <a:gd name="p0x190" fmla="*/ 0 w 5015"/>
              <a:gd name="p0y190" fmla="*/ 55 h 646"/>
              <a:gd name="p0x191" fmla="*/ 0 w 5015"/>
              <a:gd name="p0y191" fmla="*/ 53 h 646"/>
              <a:gd name="p0x192" fmla="*/ 0 w 5015"/>
              <a:gd name="p0y192" fmla="*/ 51 h 646"/>
              <a:gd name="p0x193" fmla="*/ 0 w 5015"/>
              <a:gd name="p0y193" fmla="*/ 50 h 646"/>
              <a:gd name="p0x194" fmla="*/ 1 w 5015"/>
              <a:gd name="p0y194" fmla="*/ 48 h 646"/>
              <a:gd name="p0x195" fmla="*/ 1 w 5015"/>
              <a:gd name="p0y195" fmla="*/ 47 h 646"/>
              <a:gd name="p0x196" fmla="*/ 1 w 5015"/>
              <a:gd name="p0y196" fmla="*/ 45 h 646"/>
              <a:gd name="p0x197" fmla="*/ 2 w 5015"/>
              <a:gd name="p0y197" fmla="*/ 44 h 646"/>
              <a:gd name="p0x198" fmla="*/ 2 w 5015"/>
              <a:gd name="p0y198" fmla="*/ 42 h 646"/>
              <a:gd name="p0x199" fmla="*/ 2 w 5015"/>
              <a:gd name="p0y199" fmla="*/ 41 h 646"/>
              <a:gd name="p0x200" fmla="*/ 3 w 5015"/>
              <a:gd name="p0y200" fmla="*/ 39 h 646"/>
              <a:gd name="p0x201" fmla="*/ 3 w 5015"/>
              <a:gd name="p0y201" fmla="*/ 38 h 646"/>
              <a:gd name="p0x202" fmla="*/ 4 w 5015"/>
              <a:gd name="p0y202" fmla="*/ 36 h 646"/>
              <a:gd name="p0x203" fmla="*/ 5 w 5015"/>
              <a:gd name="p0y203" fmla="*/ 35 h 646"/>
              <a:gd name="p0x204" fmla="*/ 5 w 5015"/>
              <a:gd name="p0y204" fmla="*/ 34 h 646"/>
              <a:gd name="p0x205" fmla="*/ 6 w 5015"/>
              <a:gd name="p0y205" fmla="*/ 32 h 646"/>
              <a:gd name="p0x206" fmla="*/ 7 w 5015"/>
              <a:gd name="p0y206" fmla="*/ 31 h 646"/>
              <a:gd name="p0x207" fmla="*/ 7 w 5015"/>
              <a:gd name="p0y207" fmla="*/ 30 h 646"/>
              <a:gd name="p0x208" fmla="*/ 8 w 5015"/>
              <a:gd name="p0y208" fmla="*/ 28 h 646"/>
              <a:gd name="p0x209" fmla="*/ 9 w 5015"/>
              <a:gd name="p0y209" fmla="*/ 27 h 646"/>
              <a:gd name="p0x210" fmla="*/ 10 w 5015"/>
              <a:gd name="p0y210" fmla="*/ 26 h 646"/>
              <a:gd name="p0x211" fmla="*/ 11 w 5015"/>
              <a:gd name="p0y211" fmla="*/ 25 h 646"/>
              <a:gd name="p0x212" fmla="*/ 12 w 5015"/>
              <a:gd name="p0y212" fmla="*/ 23 h 646"/>
              <a:gd name="p0x213" fmla="*/ 13 w 5015"/>
              <a:gd name="p0y213" fmla="*/ 22 h 646"/>
              <a:gd name="p0x214" fmla="*/ 14 w 5015"/>
              <a:gd name="p0y214" fmla="*/ 21 h 646"/>
              <a:gd name="p0x215" fmla="*/ 14 w 5015"/>
              <a:gd name="p0y215" fmla="*/ 20 h 646"/>
              <a:gd name="p0x216" fmla="*/ 16 w 5015"/>
              <a:gd name="p0y216" fmla="*/ 19 h 646"/>
              <a:gd name="p0x217" fmla="*/ 17 w 5015"/>
              <a:gd name="p0y217" fmla="*/ 18 h 646"/>
              <a:gd name="p0x218" fmla="*/ 18 w 5015"/>
              <a:gd name="p0y218" fmla="*/ 17 h 646"/>
              <a:gd name="p0x219" fmla="*/ 19 w 5015"/>
              <a:gd name="p0y219" fmla="*/ 16 h 646"/>
              <a:gd name="p0x220" fmla="*/ 20 w 5015"/>
              <a:gd name="p0y220" fmla="*/ 14 h 646"/>
              <a:gd name="p0x221" fmla="*/ 21 w 5015"/>
              <a:gd name="p0y221" fmla="*/ 14 h 646"/>
              <a:gd name="p0x222" fmla="*/ 22 w 5015"/>
              <a:gd name="p0y222" fmla="*/ 13 h 646"/>
              <a:gd name="p0x223" fmla="*/ 23 w 5015"/>
              <a:gd name="p0y223" fmla="*/ 12 h 646"/>
              <a:gd name="p0x224" fmla="*/ 25 w 5015"/>
              <a:gd name="p0y224" fmla="*/ 11 h 646"/>
              <a:gd name="p0x225" fmla="*/ 26 w 5015"/>
              <a:gd name="p0y225" fmla="*/ 10 h 646"/>
              <a:gd name="p0x226" fmla="*/ 27 w 5015"/>
              <a:gd name="p0y226" fmla="*/ 9 h 646"/>
              <a:gd name="p0x227" fmla="*/ 28 w 5015"/>
              <a:gd name="p0y227" fmla="*/ 8 h 646"/>
              <a:gd name="p0x228" fmla="*/ 30 w 5015"/>
              <a:gd name="p0y228" fmla="*/ 7 h 646"/>
              <a:gd name="p0x229" fmla="*/ 31 w 5015"/>
              <a:gd name="p0y229" fmla="*/ 7 h 646"/>
              <a:gd name="p0x230" fmla="*/ 32 w 5015"/>
              <a:gd name="p0y230" fmla="*/ 6 h 646"/>
              <a:gd name="p0x231" fmla="*/ 34 w 5015"/>
              <a:gd name="p0y231" fmla="*/ 5 h 646"/>
              <a:gd name="p0x232" fmla="*/ 35 w 5015"/>
              <a:gd name="p0y232" fmla="*/ 5 h 646"/>
              <a:gd name="p0x233" fmla="*/ 36 w 5015"/>
              <a:gd name="p0y233" fmla="*/ 4 h 646"/>
              <a:gd name="p0x234" fmla="*/ 38 w 5015"/>
              <a:gd name="p0y234" fmla="*/ 3 h 646"/>
              <a:gd name="p0x235" fmla="*/ 39 w 5015"/>
              <a:gd name="p0y235" fmla="*/ 3 h 646"/>
              <a:gd name="p0x236" fmla="*/ 41 w 5015"/>
              <a:gd name="p0y236" fmla="*/ 2 h 646"/>
              <a:gd name="p0x237" fmla="*/ 42 w 5015"/>
              <a:gd name="p0y237" fmla="*/ 2 h 646"/>
              <a:gd name="p0x238" fmla="*/ 44 w 5015"/>
              <a:gd name="p0y238" fmla="*/ 2 h 646"/>
              <a:gd name="p0x239" fmla="*/ 45 w 5015"/>
              <a:gd name="p0y239" fmla="*/ 1 h 646"/>
              <a:gd name="p0x240" fmla="*/ 47 w 5015"/>
              <a:gd name="p0y240" fmla="*/ 1 h 646"/>
              <a:gd name="p0x241" fmla="*/ 48 w 5015"/>
              <a:gd name="p0y241" fmla="*/ 1 h 646"/>
              <a:gd name="p0x242" fmla="*/ 50 w 5015"/>
              <a:gd name="p0y242" fmla="*/ 0 h 646"/>
              <a:gd name="p0x243" fmla="*/ 51 w 5015"/>
              <a:gd name="p0y243" fmla="*/ 0 h 646"/>
              <a:gd name="p0x244" fmla="*/ 53 w 5015"/>
              <a:gd name="p0y244" fmla="*/ 0 h 646"/>
              <a:gd name="p0x245" fmla="*/ 55 w 5015"/>
              <a:gd name="p0y245" fmla="*/ 0 h 646"/>
              <a:gd name="p0x246" fmla="*/ 56 w 5015"/>
              <a:gd name="p0y246" fmla="*/ 0 h 646"/>
              <a:gd name="p0x247" fmla="*/ 58 w 5015"/>
              <a:gd name="p0y247" fmla="*/ 0 h 646"/>
              <a:gd name="p0x248" fmla="*/ 60 w 5015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4622800" y="241046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4699026" y="2421122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命令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5156302" y="2379688"/>
            <a:ext cx="22289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上级向下级部署强制性事项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29"/>
            </p:custDataLst>
          </p:nvPr>
        </p:nvSpPr>
        <p:spPr>
          <a:xfrm>
            <a:off x="4503420" y="3054985"/>
            <a:ext cx="3184525" cy="410210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60 w 5015"/>
              <a:gd name="p0y0" fmla="*/ 0 h 646"/>
              <a:gd name="p0x1" fmla="*/ 4955 w 5015"/>
              <a:gd name="p0y1" fmla="*/ 0 h 646"/>
              <a:gd name="p0x2" fmla="*/ 4956 w 5015"/>
              <a:gd name="p0y2" fmla="*/ 0 h 646"/>
              <a:gd name="p0x3" fmla="*/ 4958 w 5015"/>
              <a:gd name="p0y3" fmla="*/ 0 h 646"/>
              <a:gd name="p0x4" fmla="*/ 4959 w 5015"/>
              <a:gd name="p0y4" fmla="*/ 0 h 646"/>
              <a:gd name="p0x5" fmla="*/ 4961 w 5015"/>
              <a:gd name="p0y5" fmla="*/ 0 h 646"/>
              <a:gd name="p0x6" fmla="*/ 4963 w 5015"/>
              <a:gd name="p0y6" fmla="*/ 0 h 646"/>
              <a:gd name="p0x7" fmla="*/ 4964 w 5015"/>
              <a:gd name="p0y7" fmla="*/ 0 h 646"/>
              <a:gd name="p0x8" fmla="*/ 4966 w 5015"/>
              <a:gd name="p0y8" fmla="*/ 1 h 646"/>
              <a:gd name="p0x9" fmla="*/ 4967 w 5015"/>
              <a:gd name="p0y9" fmla="*/ 1 h 646"/>
              <a:gd name="p0x10" fmla="*/ 4969 w 5015"/>
              <a:gd name="p0y10" fmla="*/ 1 h 646"/>
              <a:gd name="p0x11" fmla="*/ 4970 w 5015"/>
              <a:gd name="p0y11" fmla="*/ 2 h 646"/>
              <a:gd name="p0x12" fmla="*/ 4972 w 5015"/>
              <a:gd name="p0y12" fmla="*/ 2 h 646"/>
              <a:gd name="p0x13" fmla="*/ 4973 w 5015"/>
              <a:gd name="p0y13" fmla="*/ 2 h 646"/>
              <a:gd name="p0x14" fmla="*/ 4975 w 5015"/>
              <a:gd name="p0y14" fmla="*/ 3 h 646"/>
              <a:gd name="p0x15" fmla="*/ 4976 w 5015"/>
              <a:gd name="p0y15" fmla="*/ 3 h 646"/>
              <a:gd name="p0x16" fmla="*/ 4978 w 5015"/>
              <a:gd name="p0y16" fmla="*/ 4 h 646"/>
              <a:gd name="p0x17" fmla="*/ 4979 w 5015"/>
              <a:gd name="p0y17" fmla="*/ 5 h 646"/>
              <a:gd name="p0x18" fmla="*/ 4980 w 5015"/>
              <a:gd name="p0y18" fmla="*/ 5 h 646"/>
              <a:gd name="p0x19" fmla="*/ 4982 w 5015"/>
              <a:gd name="p0y19" fmla="*/ 6 h 646"/>
              <a:gd name="p0x20" fmla="*/ 4983 w 5015"/>
              <a:gd name="p0y20" fmla="*/ 7 h 646"/>
              <a:gd name="p0x21" fmla="*/ 4984 w 5015"/>
              <a:gd name="p0y21" fmla="*/ 7 h 646"/>
              <a:gd name="p0x22" fmla="*/ 4986 w 5015"/>
              <a:gd name="p0y22" fmla="*/ 8 h 646"/>
              <a:gd name="p0x23" fmla="*/ 4987 w 5015"/>
              <a:gd name="p0y23" fmla="*/ 9 h 646"/>
              <a:gd name="p0x24" fmla="*/ 4988 w 5015"/>
              <a:gd name="p0y24" fmla="*/ 10 h 646"/>
              <a:gd name="p0x25" fmla="*/ 4989 w 5015"/>
              <a:gd name="p0y25" fmla="*/ 11 h 646"/>
              <a:gd name="p0x26" fmla="*/ 4991 w 5015"/>
              <a:gd name="p0y26" fmla="*/ 12 h 646"/>
              <a:gd name="p0x27" fmla="*/ 4992 w 5015"/>
              <a:gd name="p0y27" fmla="*/ 13 h 646"/>
              <a:gd name="p0x28" fmla="*/ 4993 w 5015"/>
              <a:gd name="p0y28" fmla="*/ 14 h 646"/>
              <a:gd name="p0x29" fmla="*/ 4994 w 5015"/>
              <a:gd name="p0y29" fmla="*/ 14 h 646"/>
              <a:gd name="p0x30" fmla="*/ 4995 w 5015"/>
              <a:gd name="p0y30" fmla="*/ 16 h 646"/>
              <a:gd name="p0x31" fmla="*/ 4996 w 5015"/>
              <a:gd name="p0y31" fmla="*/ 17 h 646"/>
              <a:gd name="p0x32" fmla="*/ 4997 w 5015"/>
              <a:gd name="p0y32" fmla="*/ 18 h 646"/>
              <a:gd name="p0x33" fmla="*/ 4999 w 5015"/>
              <a:gd name="p0y33" fmla="*/ 19 h 646"/>
              <a:gd name="p0x34" fmla="*/ 5000 w 5015"/>
              <a:gd name="p0y34" fmla="*/ 20 h 646"/>
              <a:gd name="p0x35" fmla="*/ 5001 w 5015"/>
              <a:gd name="p0y35" fmla="*/ 21 h 646"/>
              <a:gd name="p0x36" fmla="*/ 5001 w 5015"/>
              <a:gd name="p0y36" fmla="*/ 22 h 646"/>
              <a:gd name="p0x37" fmla="*/ 5002 w 5015"/>
              <a:gd name="p0y37" fmla="*/ 23 h 646"/>
              <a:gd name="p0x38" fmla="*/ 5003 w 5015"/>
              <a:gd name="p0y38" fmla="*/ 25 h 646"/>
              <a:gd name="p0x39" fmla="*/ 5004 w 5015"/>
              <a:gd name="p0y39" fmla="*/ 26 h 646"/>
              <a:gd name="p0x40" fmla="*/ 5005 w 5015"/>
              <a:gd name="p0y40" fmla="*/ 27 h 646"/>
              <a:gd name="p0x41" fmla="*/ 5006 w 5015"/>
              <a:gd name="p0y41" fmla="*/ 28 h 646"/>
              <a:gd name="p0x42" fmla="*/ 5007 w 5015"/>
              <a:gd name="p0y42" fmla="*/ 30 h 646"/>
              <a:gd name="p0x43" fmla="*/ 5007 w 5015"/>
              <a:gd name="p0y43" fmla="*/ 31 h 646"/>
              <a:gd name="p0x44" fmla="*/ 5008 w 5015"/>
              <a:gd name="p0y44" fmla="*/ 32 h 646"/>
              <a:gd name="p0x45" fmla="*/ 5009 w 5015"/>
              <a:gd name="p0y45" fmla="*/ 34 h 646"/>
              <a:gd name="p0x46" fmla="*/ 5009 w 5015"/>
              <a:gd name="p0y46" fmla="*/ 35 h 646"/>
              <a:gd name="p0x47" fmla="*/ 5010 w 5015"/>
              <a:gd name="p0y47" fmla="*/ 36 h 646"/>
              <a:gd name="p0x48" fmla="*/ 5011 w 5015"/>
              <a:gd name="p0y48" fmla="*/ 38 h 646"/>
              <a:gd name="p0x49" fmla="*/ 5011 w 5015"/>
              <a:gd name="p0y49" fmla="*/ 39 h 646"/>
              <a:gd name="p0x50" fmla="*/ 5012 w 5015"/>
              <a:gd name="p0y50" fmla="*/ 41 h 646"/>
              <a:gd name="p0x51" fmla="*/ 5012 w 5015"/>
              <a:gd name="p0y51" fmla="*/ 42 h 646"/>
              <a:gd name="p0x52" fmla="*/ 5012 w 5015"/>
              <a:gd name="p0y52" fmla="*/ 44 h 646"/>
              <a:gd name="p0x53" fmla="*/ 5013 w 5015"/>
              <a:gd name="p0y53" fmla="*/ 45 h 646"/>
              <a:gd name="p0x54" fmla="*/ 5013 w 5015"/>
              <a:gd name="p0y54" fmla="*/ 47 h 646"/>
              <a:gd name="p0x55" fmla="*/ 5014 w 5015"/>
              <a:gd name="p0y55" fmla="*/ 48 h 646"/>
              <a:gd name="p0x56" fmla="*/ 5014 w 5015"/>
              <a:gd name="p0y56" fmla="*/ 50 h 646"/>
              <a:gd name="p0x57" fmla="*/ 5014 w 5015"/>
              <a:gd name="p0y57" fmla="*/ 51 h 646"/>
              <a:gd name="p0x58" fmla="*/ 5014 w 5015"/>
              <a:gd name="p0y58" fmla="*/ 53 h 646"/>
              <a:gd name="p0x59" fmla="*/ 5014 w 5015"/>
              <a:gd name="p0y59" fmla="*/ 55 h 646"/>
              <a:gd name="p0x60" fmla="*/ 5014 w 5015"/>
              <a:gd name="p0y60" fmla="*/ 56 h 646"/>
              <a:gd name="p0x61" fmla="*/ 5015 w 5015"/>
              <a:gd name="p0y61" fmla="*/ 58 h 646"/>
              <a:gd name="p0x62" fmla="*/ 5015 w 5015"/>
              <a:gd name="p0y62" fmla="*/ 60 h 646"/>
              <a:gd name="p0x63" fmla="*/ 5015 w 5015"/>
              <a:gd name="p0y63" fmla="*/ 586 h 646"/>
              <a:gd name="p0x64" fmla="*/ 5015 w 5015"/>
              <a:gd name="p0y64" fmla="*/ 588 h 646"/>
              <a:gd name="p0x65" fmla="*/ 5014 w 5015"/>
              <a:gd name="p0y65" fmla="*/ 589 h 646"/>
              <a:gd name="p0x66" fmla="*/ 5014 w 5015"/>
              <a:gd name="p0y66" fmla="*/ 591 h 646"/>
              <a:gd name="p0x67" fmla="*/ 5014 w 5015"/>
              <a:gd name="p0y67" fmla="*/ 592 h 646"/>
              <a:gd name="p0x68" fmla="*/ 5014 w 5015"/>
              <a:gd name="p0y68" fmla="*/ 594 h 646"/>
              <a:gd name="p0x69" fmla="*/ 5014 w 5015"/>
              <a:gd name="p0y69" fmla="*/ 595 h 646"/>
              <a:gd name="p0x70" fmla="*/ 5014 w 5015"/>
              <a:gd name="p0y70" fmla="*/ 597 h 646"/>
              <a:gd name="p0x71" fmla="*/ 5013 w 5015"/>
              <a:gd name="p0y71" fmla="*/ 599 h 646"/>
              <a:gd name="p0x72" fmla="*/ 5013 w 5015"/>
              <a:gd name="p0y72" fmla="*/ 600 h 646"/>
              <a:gd name="p0x73" fmla="*/ 5012 w 5015"/>
              <a:gd name="p0y73" fmla="*/ 602 h 646"/>
              <a:gd name="p0x74" fmla="*/ 5012 w 5015"/>
              <a:gd name="p0y74" fmla="*/ 603 h 646"/>
              <a:gd name="p0x75" fmla="*/ 5012 w 5015"/>
              <a:gd name="p0y75" fmla="*/ 605 h 646"/>
              <a:gd name="p0x76" fmla="*/ 5011 w 5015"/>
              <a:gd name="p0y76" fmla="*/ 606 h 646"/>
              <a:gd name="p0x77" fmla="*/ 5011 w 5015"/>
              <a:gd name="p0y77" fmla="*/ 607 h 646"/>
              <a:gd name="p0x78" fmla="*/ 5010 w 5015"/>
              <a:gd name="p0y78" fmla="*/ 609 h 646"/>
              <a:gd name="p0x79" fmla="*/ 5009 w 5015"/>
              <a:gd name="p0y79" fmla="*/ 610 h 646"/>
              <a:gd name="p0x80" fmla="*/ 5009 w 5015"/>
              <a:gd name="p0y80" fmla="*/ 612 h 646"/>
              <a:gd name="p0x81" fmla="*/ 5008 w 5015"/>
              <a:gd name="p0y81" fmla="*/ 613 h 646"/>
              <a:gd name="p0x82" fmla="*/ 5007 w 5015"/>
              <a:gd name="p0y82" fmla="*/ 614 h 646"/>
              <a:gd name="p0x83" fmla="*/ 5007 w 5015"/>
              <a:gd name="p0y83" fmla="*/ 616 h 646"/>
              <a:gd name="p0x84" fmla="*/ 5006 w 5015"/>
              <a:gd name="p0y84" fmla="*/ 617 h 646"/>
              <a:gd name="p0x85" fmla="*/ 5005 w 5015"/>
              <a:gd name="p0y85" fmla="*/ 618 h 646"/>
              <a:gd name="p0x86" fmla="*/ 5004 w 5015"/>
              <a:gd name="p0y86" fmla="*/ 620 h 646"/>
              <a:gd name="p0x87" fmla="*/ 5003 w 5015"/>
              <a:gd name="p0y87" fmla="*/ 621 h 646"/>
              <a:gd name="p0x88" fmla="*/ 5002 w 5015"/>
              <a:gd name="p0y88" fmla="*/ 622 h 646"/>
              <a:gd name="p0x89" fmla="*/ 5001 w 5015"/>
              <a:gd name="p0y89" fmla="*/ 623 h 646"/>
              <a:gd name="p0x90" fmla="*/ 5001 w 5015"/>
              <a:gd name="p0y90" fmla="*/ 624 h 646"/>
              <a:gd name="p0x91" fmla="*/ 5000 w 5015"/>
              <a:gd name="p0y91" fmla="*/ 626 h 646"/>
              <a:gd name="p0x92" fmla="*/ 4999 w 5015"/>
              <a:gd name="p0y92" fmla="*/ 627 h 646"/>
              <a:gd name="p0x93" fmla="*/ 4997 w 5015"/>
              <a:gd name="p0y93" fmla="*/ 628 h 646"/>
              <a:gd name="p0x94" fmla="*/ 4996 w 5015"/>
              <a:gd name="p0y94" fmla="*/ 629 h 646"/>
              <a:gd name="p0x95" fmla="*/ 4995 w 5015"/>
              <a:gd name="p0y95" fmla="*/ 630 h 646"/>
              <a:gd name="p0x96" fmla="*/ 4994 w 5015"/>
              <a:gd name="p0y96" fmla="*/ 631 h 646"/>
              <a:gd name="p0x97" fmla="*/ 4993 w 5015"/>
              <a:gd name="p0y97" fmla="*/ 632 h 646"/>
              <a:gd name="p0x98" fmla="*/ 4992 w 5015"/>
              <a:gd name="p0y98" fmla="*/ 633 h 646"/>
              <a:gd name="p0x99" fmla="*/ 4991 w 5015"/>
              <a:gd name="p0y99" fmla="*/ 634 h 646"/>
              <a:gd name="p0x100" fmla="*/ 4989 w 5015"/>
              <a:gd name="p0y100" fmla="*/ 635 h 646"/>
              <a:gd name="p0x101" fmla="*/ 4988 w 5015"/>
              <a:gd name="p0y101" fmla="*/ 636 h 646"/>
              <a:gd name="p0x102" fmla="*/ 4987 w 5015"/>
              <a:gd name="p0y102" fmla="*/ 636 h 646"/>
              <a:gd name="p0x103" fmla="*/ 4986 w 5015"/>
              <a:gd name="p0y103" fmla="*/ 637 h 646"/>
              <a:gd name="p0x104" fmla="*/ 4984 w 5015"/>
              <a:gd name="p0y104" fmla="*/ 638 h 646"/>
              <a:gd name="p0x105" fmla="*/ 4983 w 5015"/>
              <a:gd name="p0y105" fmla="*/ 639 h 646"/>
              <a:gd name="p0x106" fmla="*/ 4982 w 5015"/>
              <a:gd name="p0y106" fmla="*/ 639 h 646"/>
              <a:gd name="p0x107" fmla="*/ 4980 w 5015"/>
              <a:gd name="p0y107" fmla="*/ 640 h 646"/>
              <a:gd name="p0x108" fmla="*/ 4979 w 5015"/>
              <a:gd name="p0y108" fmla="*/ 641 h 646"/>
              <a:gd name="p0x109" fmla="*/ 4978 w 5015"/>
              <a:gd name="p0y109" fmla="*/ 641 h 646"/>
              <a:gd name="p0x110" fmla="*/ 4976 w 5015"/>
              <a:gd name="p0y110" fmla="*/ 642 h 646"/>
              <a:gd name="p0x111" fmla="*/ 4975 w 5015"/>
              <a:gd name="p0y111" fmla="*/ 642 h 646"/>
              <a:gd name="p0x112" fmla="*/ 4973 w 5015"/>
              <a:gd name="p0y112" fmla="*/ 643 h 646"/>
              <a:gd name="p0x113" fmla="*/ 4972 w 5015"/>
              <a:gd name="p0y113" fmla="*/ 643 h 646"/>
              <a:gd name="p0x114" fmla="*/ 4970 w 5015"/>
              <a:gd name="p0y114" fmla="*/ 644 h 646"/>
              <a:gd name="p0x115" fmla="*/ 4969 w 5015"/>
              <a:gd name="p0y115" fmla="*/ 644 h 646"/>
              <a:gd name="p0x116" fmla="*/ 4967 w 5015"/>
              <a:gd name="p0y116" fmla="*/ 645 h 646"/>
              <a:gd name="p0x117" fmla="*/ 4966 w 5015"/>
              <a:gd name="p0y117" fmla="*/ 645 h 646"/>
              <a:gd name="p0x118" fmla="*/ 4964 w 5015"/>
              <a:gd name="p0y118" fmla="*/ 645 h 646"/>
              <a:gd name="p0x119" fmla="*/ 4963 w 5015"/>
              <a:gd name="p0y119" fmla="*/ 645 h 646"/>
              <a:gd name="p0x120" fmla="*/ 4961 w 5015"/>
              <a:gd name="p0y120" fmla="*/ 646 h 646"/>
              <a:gd name="p0x121" fmla="*/ 4959 w 5015"/>
              <a:gd name="p0y121" fmla="*/ 646 h 646"/>
              <a:gd name="p0x122" fmla="*/ 4958 w 5015"/>
              <a:gd name="p0y122" fmla="*/ 646 h 646"/>
              <a:gd name="p0x123" fmla="*/ 4956 w 5015"/>
              <a:gd name="p0y123" fmla="*/ 646 h 646"/>
              <a:gd name="p0x124" fmla="*/ 4955 w 5015"/>
              <a:gd name="p0y124" fmla="*/ 646 h 646"/>
              <a:gd name="p0x125" fmla="*/ 60 w 5015"/>
              <a:gd name="p0y125" fmla="*/ 646 h 646"/>
              <a:gd name="p0x126" fmla="*/ 58 w 5015"/>
              <a:gd name="p0y126" fmla="*/ 646 h 646"/>
              <a:gd name="p0x127" fmla="*/ 56 w 5015"/>
              <a:gd name="p0y127" fmla="*/ 646 h 646"/>
              <a:gd name="p0x128" fmla="*/ 55 w 5015"/>
              <a:gd name="p0y128" fmla="*/ 646 h 646"/>
              <a:gd name="p0x129" fmla="*/ 53 w 5015"/>
              <a:gd name="p0y129" fmla="*/ 646 h 646"/>
              <a:gd name="p0x130" fmla="*/ 51 w 5015"/>
              <a:gd name="p0y130" fmla="*/ 645 h 646"/>
              <a:gd name="p0x131" fmla="*/ 50 w 5015"/>
              <a:gd name="p0y131" fmla="*/ 645 h 646"/>
              <a:gd name="p0x132" fmla="*/ 48 w 5015"/>
              <a:gd name="p0y132" fmla="*/ 645 h 646"/>
              <a:gd name="p0x133" fmla="*/ 47 w 5015"/>
              <a:gd name="p0y133" fmla="*/ 645 h 646"/>
              <a:gd name="p0x134" fmla="*/ 45 w 5015"/>
              <a:gd name="p0y134" fmla="*/ 644 h 646"/>
              <a:gd name="p0x135" fmla="*/ 44 w 5015"/>
              <a:gd name="p0y135" fmla="*/ 644 h 646"/>
              <a:gd name="p0x136" fmla="*/ 42 w 5015"/>
              <a:gd name="p0y136" fmla="*/ 643 h 646"/>
              <a:gd name="p0x137" fmla="*/ 41 w 5015"/>
              <a:gd name="p0y137" fmla="*/ 643 h 646"/>
              <a:gd name="p0x138" fmla="*/ 39 w 5015"/>
              <a:gd name="p0y138" fmla="*/ 642 h 646"/>
              <a:gd name="p0x139" fmla="*/ 38 w 5015"/>
              <a:gd name="p0y139" fmla="*/ 642 h 646"/>
              <a:gd name="p0x140" fmla="*/ 36 w 5015"/>
              <a:gd name="p0y140" fmla="*/ 641 h 646"/>
              <a:gd name="p0x141" fmla="*/ 35 w 5015"/>
              <a:gd name="p0y141" fmla="*/ 641 h 646"/>
              <a:gd name="p0x142" fmla="*/ 34 w 5015"/>
              <a:gd name="p0y142" fmla="*/ 640 h 646"/>
              <a:gd name="p0x143" fmla="*/ 32 w 5015"/>
              <a:gd name="p0y143" fmla="*/ 639 h 646"/>
              <a:gd name="p0x144" fmla="*/ 31 w 5015"/>
              <a:gd name="p0y144" fmla="*/ 639 h 646"/>
              <a:gd name="p0x145" fmla="*/ 30 w 5015"/>
              <a:gd name="p0y145" fmla="*/ 638 h 646"/>
              <a:gd name="p0x146" fmla="*/ 28 w 5015"/>
              <a:gd name="p0y146" fmla="*/ 637 h 646"/>
              <a:gd name="p0x147" fmla="*/ 27 w 5015"/>
              <a:gd name="p0y147" fmla="*/ 636 h 646"/>
              <a:gd name="p0x148" fmla="*/ 26 w 5015"/>
              <a:gd name="p0y148" fmla="*/ 636 h 646"/>
              <a:gd name="p0x149" fmla="*/ 25 w 5015"/>
              <a:gd name="p0y149" fmla="*/ 635 h 646"/>
              <a:gd name="p0x150" fmla="*/ 23 w 5015"/>
              <a:gd name="p0y150" fmla="*/ 634 h 646"/>
              <a:gd name="p0x151" fmla="*/ 22 w 5015"/>
              <a:gd name="p0y151" fmla="*/ 633 h 646"/>
              <a:gd name="p0x152" fmla="*/ 21 w 5015"/>
              <a:gd name="p0y152" fmla="*/ 632 h 646"/>
              <a:gd name="p0x153" fmla="*/ 20 w 5015"/>
              <a:gd name="p0y153" fmla="*/ 631 h 646"/>
              <a:gd name="p0x154" fmla="*/ 19 w 5015"/>
              <a:gd name="p0y154" fmla="*/ 630 h 646"/>
              <a:gd name="p0x155" fmla="*/ 18 w 5015"/>
              <a:gd name="p0y155" fmla="*/ 629 h 646"/>
              <a:gd name="p0x156" fmla="*/ 17 w 5015"/>
              <a:gd name="p0y156" fmla="*/ 628 h 646"/>
              <a:gd name="p0x157" fmla="*/ 16 w 5015"/>
              <a:gd name="p0y157" fmla="*/ 627 h 646"/>
              <a:gd name="p0x158" fmla="*/ 14 w 5015"/>
              <a:gd name="p0y158" fmla="*/ 626 h 646"/>
              <a:gd name="p0x159" fmla="*/ 14 w 5015"/>
              <a:gd name="p0y159" fmla="*/ 624 h 646"/>
              <a:gd name="p0x160" fmla="*/ 13 w 5015"/>
              <a:gd name="p0y160" fmla="*/ 623 h 646"/>
              <a:gd name="p0x161" fmla="*/ 12 w 5015"/>
              <a:gd name="p0y161" fmla="*/ 622 h 646"/>
              <a:gd name="p0x162" fmla="*/ 11 w 5015"/>
              <a:gd name="p0y162" fmla="*/ 621 h 646"/>
              <a:gd name="p0x163" fmla="*/ 10 w 5015"/>
              <a:gd name="p0y163" fmla="*/ 620 h 646"/>
              <a:gd name="p0x164" fmla="*/ 9 w 5015"/>
              <a:gd name="p0y164" fmla="*/ 618 h 646"/>
              <a:gd name="p0x165" fmla="*/ 8 w 5015"/>
              <a:gd name="p0y165" fmla="*/ 617 h 646"/>
              <a:gd name="p0x166" fmla="*/ 7 w 5015"/>
              <a:gd name="p0y166" fmla="*/ 616 h 646"/>
              <a:gd name="p0x167" fmla="*/ 7 w 5015"/>
              <a:gd name="p0y167" fmla="*/ 614 h 646"/>
              <a:gd name="p0x168" fmla="*/ 6 w 5015"/>
              <a:gd name="p0y168" fmla="*/ 613 h 646"/>
              <a:gd name="p0x169" fmla="*/ 5 w 5015"/>
              <a:gd name="p0y169" fmla="*/ 612 h 646"/>
              <a:gd name="p0x170" fmla="*/ 5 w 5015"/>
              <a:gd name="p0y170" fmla="*/ 610 h 646"/>
              <a:gd name="p0x171" fmla="*/ 4 w 5015"/>
              <a:gd name="p0y171" fmla="*/ 609 h 646"/>
              <a:gd name="p0x172" fmla="*/ 3 w 5015"/>
              <a:gd name="p0y172" fmla="*/ 607 h 646"/>
              <a:gd name="p0x173" fmla="*/ 3 w 5015"/>
              <a:gd name="p0y173" fmla="*/ 606 h 646"/>
              <a:gd name="p0x174" fmla="*/ 2 w 5015"/>
              <a:gd name="p0y174" fmla="*/ 605 h 646"/>
              <a:gd name="p0x175" fmla="*/ 2 w 5015"/>
              <a:gd name="p0y175" fmla="*/ 603 h 646"/>
              <a:gd name="p0x176" fmla="*/ 2 w 5015"/>
              <a:gd name="p0y176" fmla="*/ 602 h 646"/>
              <a:gd name="p0x177" fmla="*/ 1 w 5015"/>
              <a:gd name="p0y177" fmla="*/ 600 h 646"/>
              <a:gd name="p0x178" fmla="*/ 1 w 5015"/>
              <a:gd name="p0y178" fmla="*/ 599 h 646"/>
              <a:gd name="p0x179" fmla="*/ 1 w 5015"/>
              <a:gd name="p0y179" fmla="*/ 597 h 646"/>
              <a:gd name="p0x180" fmla="*/ 0 w 5015"/>
              <a:gd name="p0y180" fmla="*/ 595 h 646"/>
              <a:gd name="p0x181" fmla="*/ 0 w 5015"/>
              <a:gd name="p0y181" fmla="*/ 594 h 646"/>
              <a:gd name="p0x182" fmla="*/ 0 w 5015"/>
              <a:gd name="p0y182" fmla="*/ 592 h 646"/>
              <a:gd name="p0x183" fmla="*/ 0 w 5015"/>
              <a:gd name="p0y183" fmla="*/ 591 h 646"/>
              <a:gd name="p0x184" fmla="*/ 0 w 5015"/>
              <a:gd name="p0y184" fmla="*/ 589 h 646"/>
              <a:gd name="p0x185" fmla="*/ 0 w 5015"/>
              <a:gd name="p0y185" fmla="*/ 588 h 646"/>
              <a:gd name="p0x186" fmla="*/ 0 w 5015"/>
              <a:gd name="p0y186" fmla="*/ 586 h 646"/>
              <a:gd name="p0x187" fmla="*/ 0 w 5015"/>
              <a:gd name="p0y187" fmla="*/ 60 h 646"/>
              <a:gd name="p0x188" fmla="*/ 0 w 5015"/>
              <a:gd name="p0y188" fmla="*/ 58 h 646"/>
              <a:gd name="p0x189" fmla="*/ 0 w 5015"/>
              <a:gd name="p0y189" fmla="*/ 56 h 646"/>
              <a:gd name="p0x190" fmla="*/ 0 w 5015"/>
              <a:gd name="p0y190" fmla="*/ 55 h 646"/>
              <a:gd name="p0x191" fmla="*/ 0 w 5015"/>
              <a:gd name="p0y191" fmla="*/ 53 h 646"/>
              <a:gd name="p0x192" fmla="*/ 0 w 5015"/>
              <a:gd name="p0y192" fmla="*/ 51 h 646"/>
              <a:gd name="p0x193" fmla="*/ 0 w 5015"/>
              <a:gd name="p0y193" fmla="*/ 50 h 646"/>
              <a:gd name="p0x194" fmla="*/ 1 w 5015"/>
              <a:gd name="p0y194" fmla="*/ 48 h 646"/>
              <a:gd name="p0x195" fmla="*/ 1 w 5015"/>
              <a:gd name="p0y195" fmla="*/ 47 h 646"/>
              <a:gd name="p0x196" fmla="*/ 1 w 5015"/>
              <a:gd name="p0y196" fmla="*/ 45 h 646"/>
              <a:gd name="p0x197" fmla="*/ 2 w 5015"/>
              <a:gd name="p0y197" fmla="*/ 44 h 646"/>
              <a:gd name="p0x198" fmla="*/ 2 w 5015"/>
              <a:gd name="p0y198" fmla="*/ 42 h 646"/>
              <a:gd name="p0x199" fmla="*/ 2 w 5015"/>
              <a:gd name="p0y199" fmla="*/ 41 h 646"/>
              <a:gd name="p0x200" fmla="*/ 3 w 5015"/>
              <a:gd name="p0y200" fmla="*/ 39 h 646"/>
              <a:gd name="p0x201" fmla="*/ 3 w 5015"/>
              <a:gd name="p0y201" fmla="*/ 38 h 646"/>
              <a:gd name="p0x202" fmla="*/ 4 w 5015"/>
              <a:gd name="p0y202" fmla="*/ 36 h 646"/>
              <a:gd name="p0x203" fmla="*/ 5 w 5015"/>
              <a:gd name="p0y203" fmla="*/ 35 h 646"/>
              <a:gd name="p0x204" fmla="*/ 5 w 5015"/>
              <a:gd name="p0y204" fmla="*/ 34 h 646"/>
              <a:gd name="p0x205" fmla="*/ 6 w 5015"/>
              <a:gd name="p0y205" fmla="*/ 32 h 646"/>
              <a:gd name="p0x206" fmla="*/ 7 w 5015"/>
              <a:gd name="p0y206" fmla="*/ 31 h 646"/>
              <a:gd name="p0x207" fmla="*/ 7 w 5015"/>
              <a:gd name="p0y207" fmla="*/ 30 h 646"/>
              <a:gd name="p0x208" fmla="*/ 8 w 5015"/>
              <a:gd name="p0y208" fmla="*/ 28 h 646"/>
              <a:gd name="p0x209" fmla="*/ 9 w 5015"/>
              <a:gd name="p0y209" fmla="*/ 27 h 646"/>
              <a:gd name="p0x210" fmla="*/ 10 w 5015"/>
              <a:gd name="p0y210" fmla="*/ 26 h 646"/>
              <a:gd name="p0x211" fmla="*/ 11 w 5015"/>
              <a:gd name="p0y211" fmla="*/ 25 h 646"/>
              <a:gd name="p0x212" fmla="*/ 12 w 5015"/>
              <a:gd name="p0y212" fmla="*/ 23 h 646"/>
              <a:gd name="p0x213" fmla="*/ 13 w 5015"/>
              <a:gd name="p0y213" fmla="*/ 22 h 646"/>
              <a:gd name="p0x214" fmla="*/ 14 w 5015"/>
              <a:gd name="p0y214" fmla="*/ 21 h 646"/>
              <a:gd name="p0x215" fmla="*/ 14 w 5015"/>
              <a:gd name="p0y215" fmla="*/ 20 h 646"/>
              <a:gd name="p0x216" fmla="*/ 16 w 5015"/>
              <a:gd name="p0y216" fmla="*/ 19 h 646"/>
              <a:gd name="p0x217" fmla="*/ 17 w 5015"/>
              <a:gd name="p0y217" fmla="*/ 18 h 646"/>
              <a:gd name="p0x218" fmla="*/ 18 w 5015"/>
              <a:gd name="p0y218" fmla="*/ 17 h 646"/>
              <a:gd name="p0x219" fmla="*/ 19 w 5015"/>
              <a:gd name="p0y219" fmla="*/ 16 h 646"/>
              <a:gd name="p0x220" fmla="*/ 20 w 5015"/>
              <a:gd name="p0y220" fmla="*/ 14 h 646"/>
              <a:gd name="p0x221" fmla="*/ 21 w 5015"/>
              <a:gd name="p0y221" fmla="*/ 14 h 646"/>
              <a:gd name="p0x222" fmla="*/ 22 w 5015"/>
              <a:gd name="p0y222" fmla="*/ 13 h 646"/>
              <a:gd name="p0x223" fmla="*/ 23 w 5015"/>
              <a:gd name="p0y223" fmla="*/ 12 h 646"/>
              <a:gd name="p0x224" fmla="*/ 25 w 5015"/>
              <a:gd name="p0y224" fmla="*/ 11 h 646"/>
              <a:gd name="p0x225" fmla="*/ 26 w 5015"/>
              <a:gd name="p0y225" fmla="*/ 10 h 646"/>
              <a:gd name="p0x226" fmla="*/ 27 w 5015"/>
              <a:gd name="p0y226" fmla="*/ 9 h 646"/>
              <a:gd name="p0x227" fmla="*/ 28 w 5015"/>
              <a:gd name="p0y227" fmla="*/ 8 h 646"/>
              <a:gd name="p0x228" fmla="*/ 30 w 5015"/>
              <a:gd name="p0y228" fmla="*/ 7 h 646"/>
              <a:gd name="p0x229" fmla="*/ 31 w 5015"/>
              <a:gd name="p0y229" fmla="*/ 7 h 646"/>
              <a:gd name="p0x230" fmla="*/ 32 w 5015"/>
              <a:gd name="p0y230" fmla="*/ 6 h 646"/>
              <a:gd name="p0x231" fmla="*/ 34 w 5015"/>
              <a:gd name="p0y231" fmla="*/ 5 h 646"/>
              <a:gd name="p0x232" fmla="*/ 35 w 5015"/>
              <a:gd name="p0y232" fmla="*/ 5 h 646"/>
              <a:gd name="p0x233" fmla="*/ 36 w 5015"/>
              <a:gd name="p0y233" fmla="*/ 4 h 646"/>
              <a:gd name="p0x234" fmla="*/ 38 w 5015"/>
              <a:gd name="p0y234" fmla="*/ 3 h 646"/>
              <a:gd name="p0x235" fmla="*/ 39 w 5015"/>
              <a:gd name="p0y235" fmla="*/ 3 h 646"/>
              <a:gd name="p0x236" fmla="*/ 41 w 5015"/>
              <a:gd name="p0y236" fmla="*/ 2 h 646"/>
              <a:gd name="p0x237" fmla="*/ 42 w 5015"/>
              <a:gd name="p0y237" fmla="*/ 2 h 646"/>
              <a:gd name="p0x238" fmla="*/ 44 w 5015"/>
              <a:gd name="p0y238" fmla="*/ 2 h 646"/>
              <a:gd name="p0x239" fmla="*/ 45 w 5015"/>
              <a:gd name="p0y239" fmla="*/ 1 h 646"/>
              <a:gd name="p0x240" fmla="*/ 47 w 5015"/>
              <a:gd name="p0y240" fmla="*/ 1 h 646"/>
              <a:gd name="p0x241" fmla="*/ 48 w 5015"/>
              <a:gd name="p0y241" fmla="*/ 1 h 646"/>
              <a:gd name="p0x242" fmla="*/ 50 w 5015"/>
              <a:gd name="p0y242" fmla="*/ 0 h 646"/>
              <a:gd name="p0x243" fmla="*/ 51 w 5015"/>
              <a:gd name="p0y243" fmla="*/ 0 h 646"/>
              <a:gd name="p0x244" fmla="*/ 53 w 5015"/>
              <a:gd name="p0y244" fmla="*/ 0 h 646"/>
              <a:gd name="p0x245" fmla="*/ 55 w 5015"/>
              <a:gd name="p0y245" fmla="*/ 0 h 646"/>
              <a:gd name="p0x246" fmla="*/ 56 w 5015"/>
              <a:gd name="p0y246" fmla="*/ 0 h 646"/>
              <a:gd name="p0x247" fmla="*/ 58 w 5015"/>
              <a:gd name="p0y247" fmla="*/ 0 h 646"/>
              <a:gd name="p0x248" fmla="*/ 60 w 5015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4622800" y="315468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4699026" y="3165786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决定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32"/>
            </p:custDataLst>
          </p:nvPr>
        </p:nvSpPr>
        <p:spPr>
          <a:xfrm>
            <a:off x="5156302" y="3124352"/>
            <a:ext cx="205747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上级对重要事项作出安排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3"/>
            </p:custDataLst>
          </p:nvPr>
        </p:nvSpPr>
        <p:spPr>
          <a:xfrm>
            <a:off x="4503420" y="3799840"/>
            <a:ext cx="3184525" cy="410210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60 w 5015"/>
              <a:gd name="p0y0" fmla="*/ 0 h 646"/>
              <a:gd name="p0x1" fmla="*/ 4955 w 5015"/>
              <a:gd name="p0y1" fmla="*/ 0 h 646"/>
              <a:gd name="p0x2" fmla="*/ 4956 w 5015"/>
              <a:gd name="p0y2" fmla="*/ 0 h 646"/>
              <a:gd name="p0x3" fmla="*/ 4958 w 5015"/>
              <a:gd name="p0y3" fmla="*/ 0 h 646"/>
              <a:gd name="p0x4" fmla="*/ 4959 w 5015"/>
              <a:gd name="p0y4" fmla="*/ 0 h 646"/>
              <a:gd name="p0x5" fmla="*/ 4961 w 5015"/>
              <a:gd name="p0y5" fmla="*/ 0 h 646"/>
              <a:gd name="p0x6" fmla="*/ 4963 w 5015"/>
              <a:gd name="p0y6" fmla="*/ 0 h 646"/>
              <a:gd name="p0x7" fmla="*/ 4964 w 5015"/>
              <a:gd name="p0y7" fmla="*/ 0 h 646"/>
              <a:gd name="p0x8" fmla="*/ 4966 w 5015"/>
              <a:gd name="p0y8" fmla="*/ 1 h 646"/>
              <a:gd name="p0x9" fmla="*/ 4967 w 5015"/>
              <a:gd name="p0y9" fmla="*/ 1 h 646"/>
              <a:gd name="p0x10" fmla="*/ 4969 w 5015"/>
              <a:gd name="p0y10" fmla="*/ 1 h 646"/>
              <a:gd name="p0x11" fmla="*/ 4970 w 5015"/>
              <a:gd name="p0y11" fmla="*/ 2 h 646"/>
              <a:gd name="p0x12" fmla="*/ 4972 w 5015"/>
              <a:gd name="p0y12" fmla="*/ 2 h 646"/>
              <a:gd name="p0x13" fmla="*/ 4973 w 5015"/>
              <a:gd name="p0y13" fmla="*/ 2 h 646"/>
              <a:gd name="p0x14" fmla="*/ 4975 w 5015"/>
              <a:gd name="p0y14" fmla="*/ 3 h 646"/>
              <a:gd name="p0x15" fmla="*/ 4976 w 5015"/>
              <a:gd name="p0y15" fmla="*/ 3 h 646"/>
              <a:gd name="p0x16" fmla="*/ 4978 w 5015"/>
              <a:gd name="p0y16" fmla="*/ 4 h 646"/>
              <a:gd name="p0x17" fmla="*/ 4979 w 5015"/>
              <a:gd name="p0y17" fmla="*/ 5 h 646"/>
              <a:gd name="p0x18" fmla="*/ 4980 w 5015"/>
              <a:gd name="p0y18" fmla="*/ 5 h 646"/>
              <a:gd name="p0x19" fmla="*/ 4982 w 5015"/>
              <a:gd name="p0y19" fmla="*/ 6 h 646"/>
              <a:gd name="p0x20" fmla="*/ 4983 w 5015"/>
              <a:gd name="p0y20" fmla="*/ 7 h 646"/>
              <a:gd name="p0x21" fmla="*/ 4984 w 5015"/>
              <a:gd name="p0y21" fmla="*/ 7 h 646"/>
              <a:gd name="p0x22" fmla="*/ 4986 w 5015"/>
              <a:gd name="p0y22" fmla="*/ 8 h 646"/>
              <a:gd name="p0x23" fmla="*/ 4987 w 5015"/>
              <a:gd name="p0y23" fmla="*/ 9 h 646"/>
              <a:gd name="p0x24" fmla="*/ 4988 w 5015"/>
              <a:gd name="p0y24" fmla="*/ 10 h 646"/>
              <a:gd name="p0x25" fmla="*/ 4989 w 5015"/>
              <a:gd name="p0y25" fmla="*/ 11 h 646"/>
              <a:gd name="p0x26" fmla="*/ 4991 w 5015"/>
              <a:gd name="p0y26" fmla="*/ 12 h 646"/>
              <a:gd name="p0x27" fmla="*/ 4992 w 5015"/>
              <a:gd name="p0y27" fmla="*/ 13 h 646"/>
              <a:gd name="p0x28" fmla="*/ 4993 w 5015"/>
              <a:gd name="p0y28" fmla="*/ 14 h 646"/>
              <a:gd name="p0x29" fmla="*/ 4994 w 5015"/>
              <a:gd name="p0y29" fmla="*/ 14 h 646"/>
              <a:gd name="p0x30" fmla="*/ 4995 w 5015"/>
              <a:gd name="p0y30" fmla="*/ 16 h 646"/>
              <a:gd name="p0x31" fmla="*/ 4996 w 5015"/>
              <a:gd name="p0y31" fmla="*/ 17 h 646"/>
              <a:gd name="p0x32" fmla="*/ 4997 w 5015"/>
              <a:gd name="p0y32" fmla="*/ 18 h 646"/>
              <a:gd name="p0x33" fmla="*/ 4999 w 5015"/>
              <a:gd name="p0y33" fmla="*/ 19 h 646"/>
              <a:gd name="p0x34" fmla="*/ 5000 w 5015"/>
              <a:gd name="p0y34" fmla="*/ 20 h 646"/>
              <a:gd name="p0x35" fmla="*/ 5001 w 5015"/>
              <a:gd name="p0y35" fmla="*/ 21 h 646"/>
              <a:gd name="p0x36" fmla="*/ 5001 w 5015"/>
              <a:gd name="p0y36" fmla="*/ 22 h 646"/>
              <a:gd name="p0x37" fmla="*/ 5002 w 5015"/>
              <a:gd name="p0y37" fmla="*/ 23 h 646"/>
              <a:gd name="p0x38" fmla="*/ 5003 w 5015"/>
              <a:gd name="p0y38" fmla="*/ 25 h 646"/>
              <a:gd name="p0x39" fmla="*/ 5004 w 5015"/>
              <a:gd name="p0y39" fmla="*/ 26 h 646"/>
              <a:gd name="p0x40" fmla="*/ 5005 w 5015"/>
              <a:gd name="p0y40" fmla="*/ 27 h 646"/>
              <a:gd name="p0x41" fmla="*/ 5006 w 5015"/>
              <a:gd name="p0y41" fmla="*/ 28 h 646"/>
              <a:gd name="p0x42" fmla="*/ 5007 w 5015"/>
              <a:gd name="p0y42" fmla="*/ 30 h 646"/>
              <a:gd name="p0x43" fmla="*/ 5007 w 5015"/>
              <a:gd name="p0y43" fmla="*/ 31 h 646"/>
              <a:gd name="p0x44" fmla="*/ 5008 w 5015"/>
              <a:gd name="p0y44" fmla="*/ 32 h 646"/>
              <a:gd name="p0x45" fmla="*/ 5009 w 5015"/>
              <a:gd name="p0y45" fmla="*/ 34 h 646"/>
              <a:gd name="p0x46" fmla="*/ 5009 w 5015"/>
              <a:gd name="p0y46" fmla="*/ 35 h 646"/>
              <a:gd name="p0x47" fmla="*/ 5010 w 5015"/>
              <a:gd name="p0y47" fmla="*/ 36 h 646"/>
              <a:gd name="p0x48" fmla="*/ 5011 w 5015"/>
              <a:gd name="p0y48" fmla="*/ 38 h 646"/>
              <a:gd name="p0x49" fmla="*/ 5011 w 5015"/>
              <a:gd name="p0y49" fmla="*/ 39 h 646"/>
              <a:gd name="p0x50" fmla="*/ 5012 w 5015"/>
              <a:gd name="p0y50" fmla="*/ 41 h 646"/>
              <a:gd name="p0x51" fmla="*/ 5012 w 5015"/>
              <a:gd name="p0y51" fmla="*/ 42 h 646"/>
              <a:gd name="p0x52" fmla="*/ 5012 w 5015"/>
              <a:gd name="p0y52" fmla="*/ 44 h 646"/>
              <a:gd name="p0x53" fmla="*/ 5013 w 5015"/>
              <a:gd name="p0y53" fmla="*/ 45 h 646"/>
              <a:gd name="p0x54" fmla="*/ 5013 w 5015"/>
              <a:gd name="p0y54" fmla="*/ 47 h 646"/>
              <a:gd name="p0x55" fmla="*/ 5014 w 5015"/>
              <a:gd name="p0y55" fmla="*/ 48 h 646"/>
              <a:gd name="p0x56" fmla="*/ 5014 w 5015"/>
              <a:gd name="p0y56" fmla="*/ 50 h 646"/>
              <a:gd name="p0x57" fmla="*/ 5014 w 5015"/>
              <a:gd name="p0y57" fmla="*/ 51 h 646"/>
              <a:gd name="p0x58" fmla="*/ 5014 w 5015"/>
              <a:gd name="p0y58" fmla="*/ 53 h 646"/>
              <a:gd name="p0x59" fmla="*/ 5014 w 5015"/>
              <a:gd name="p0y59" fmla="*/ 55 h 646"/>
              <a:gd name="p0x60" fmla="*/ 5014 w 5015"/>
              <a:gd name="p0y60" fmla="*/ 56 h 646"/>
              <a:gd name="p0x61" fmla="*/ 5015 w 5015"/>
              <a:gd name="p0y61" fmla="*/ 58 h 646"/>
              <a:gd name="p0x62" fmla="*/ 5015 w 5015"/>
              <a:gd name="p0y62" fmla="*/ 60 h 646"/>
              <a:gd name="p0x63" fmla="*/ 5015 w 5015"/>
              <a:gd name="p0y63" fmla="*/ 586 h 646"/>
              <a:gd name="p0x64" fmla="*/ 5015 w 5015"/>
              <a:gd name="p0y64" fmla="*/ 588 h 646"/>
              <a:gd name="p0x65" fmla="*/ 5014 w 5015"/>
              <a:gd name="p0y65" fmla="*/ 589 h 646"/>
              <a:gd name="p0x66" fmla="*/ 5014 w 5015"/>
              <a:gd name="p0y66" fmla="*/ 591 h 646"/>
              <a:gd name="p0x67" fmla="*/ 5014 w 5015"/>
              <a:gd name="p0y67" fmla="*/ 592 h 646"/>
              <a:gd name="p0x68" fmla="*/ 5014 w 5015"/>
              <a:gd name="p0y68" fmla="*/ 594 h 646"/>
              <a:gd name="p0x69" fmla="*/ 5014 w 5015"/>
              <a:gd name="p0y69" fmla="*/ 595 h 646"/>
              <a:gd name="p0x70" fmla="*/ 5014 w 5015"/>
              <a:gd name="p0y70" fmla="*/ 597 h 646"/>
              <a:gd name="p0x71" fmla="*/ 5013 w 5015"/>
              <a:gd name="p0y71" fmla="*/ 599 h 646"/>
              <a:gd name="p0x72" fmla="*/ 5013 w 5015"/>
              <a:gd name="p0y72" fmla="*/ 600 h 646"/>
              <a:gd name="p0x73" fmla="*/ 5012 w 5015"/>
              <a:gd name="p0y73" fmla="*/ 602 h 646"/>
              <a:gd name="p0x74" fmla="*/ 5012 w 5015"/>
              <a:gd name="p0y74" fmla="*/ 603 h 646"/>
              <a:gd name="p0x75" fmla="*/ 5012 w 5015"/>
              <a:gd name="p0y75" fmla="*/ 605 h 646"/>
              <a:gd name="p0x76" fmla="*/ 5011 w 5015"/>
              <a:gd name="p0y76" fmla="*/ 606 h 646"/>
              <a:gd name="p0x77" fmla="*/ 5011 w 5015"/>
              <a:gd name="p0y77" fmla="*/ 607 h 646"/>
              <a:gd name="p0x78" fmla="*/ 5010 w 5015"/>
              <a:gd name="p0y78" fmla="*/ 609 h 646"/>
              <a:gd name="p0x79" fmla="*/ 5009 w 5015"/>
              <a:gd name="p0y79" fmla="*/ 610 h 646"/>
              <a:gd name="p0x80" fmla="*/ 5009 w 5015"/>
              <a:gd name="p0y80" fmla="*/ 612 h 646"/>
              <a:gd name="p0x81" fmla="*/ 5008 w 5015"/>
              <a:gd name="p0y81" fmla="*/ 613 h 646"/>
              <a:gd name="p0x82" fmla="*/ 5007 w 5015"/>
              <a:gd name="p0y82" fmla="*/ 614 h 646"/>
              <a:gd name="p0x83" fmla="*/ 5007 w 5015"/>
              <a:gd name="p0y83" fmla="*/ 616 h 646"/>
              <a:gd name="p0x84" fmla="*/ 5006 w 5015"/>
              <a:gd name="p0y84" fmla="*/ 617 h 646"/>
              <a:gd name="p0x85" fmla="*/ 5005 w 5015"/>
              <a:gd name="p0y85" fmla="*/ 618 h 646"/>
              <a:gd name="p0x86" fmla="*/ 5004 w 5015"/>
              <a:gd name="p0y86" fmla="*/ 620 h 646"/>
              <a:gd name="p0x87" fmla="*/ 5003 w 5015"/>
              <a:gd name="p0y87" fmla="*/ 621 h 646"/>
              <a:gd name="p0x88" fmla="*/ 5002 w 5015"/>
              <a:gd name="p0y88" fmla="*/ 622 h 646"/>
              <a:gd name="p0x89" fmla="*/ 5001 w 5015"/>
              <a:gd name="p0y89" fmla="*/ 623 h 646"/>
              <a:gd name="p0x90" fmla="*/ 5001 w 5015"/>
              <a:gd name="p0y90" fmla="*/ 624 h 646"/>
              <a:gd name="p0x91" fmla="*/ 5000 w 5015"/>
              <a:gd name="p0y91" fmla="*/ 626 h 646"/>
              <a:gd name="p0x92" fmla="*/ 4999 w 5015"/>
              <a:gd name="p0y92" fmla="*/ 627 h 646"/>
              <a:gd name="p0x93" fmla="*/ 4997 w 5015"/>
              <a:gd name="p0y93" fmla="*/ 628 h 646"/>
              <a:gd name="p0x94" fmla="*/ 4996 w 5015"/>
              <a:gd name="p0y94" fmla="*/ 629 h 646"/>
              <a:gd name="p0x95" fmla="*/ 4995 w 5015"/>
              <a:gd name="p0y95" fmla="*/ 630 h 646"/>
              <a:gd name="p0x96" fmla="*/ 4994 w 5015"/>
              <a:gd name="p0y96" fmla="*/ 631 h 646"/>
              <a:gd name="p0x97" fmla="*/ 4993 w 5015"/>
              <a:gd name="p0y97" fmla="*/ 632 h 646"/>
              <a:gd name="p0x98" fmla="*/ 4992 w 5015"/>
              <a:gd name="p0y98" fmla="*/ 633 h 646"/>
              <a:gd name="p0x99" fmla="*/ 4991 w 5015"/>
              <a:gd name="p0y99" fmla="*/ 634 h 646"/>
              <a:gd name="p0x100" fmla="*/ 4989 w 5015"/>
              <a:gd name="p0y100" fmla="*/ 635 h 646"/>
              <a:gd name="p0x101" fmla="*/ 4988 w 5015"/>
              <a:gd name="p0y101" fmla="*/ 636 h 646"/>
              <a:gd name="p0x102" fmla="*/ 4987 w 5015"/>
              <a:gd name="p0y102" fmla="*/ 636 h 646"/>
              <a:gd name="p0x103" fmla="*/ 4986 w 5015"/>
              <a:gd name="p0y103" fmla="*/ 637 h 646"/>
              <a:gd name="p0x104" fmla="*/ 4984 w 5015"/>
              <a:gd name="p0y104" fmla="*/ 638 h 646"/>
              <a:gd name="p0x105" fmla="*/ 4983 w 5015"/>
              <a:gd name="p0y105" fmla="*/ 639 h 646"/>
              <a:gd name="p0x106" fmla="*/ 4982 w 5015"/>
              <a:gd name="p0y106" fmla="*/ 639 h 646"/>
              <a:gd name="p0x107" fmla="*/ 4980 w 5015"/>
              <a:gd name="p0y107" fmla="*/ 640 h 646"/>
              <a:gd name="p0x108" fmla="*/ 4979 w 5015"/>
              <a:gd name="p0y108" fmla="*/ 641 h 646"/>
              <a:gd name="p0x109" fmla="*/ 4978 w 5015"/>
              <a:gd name="p0y109" fmla="*/ 641 h 646"/>
              <a:gd name="p0x110" fmla="*/ 4976 w 5015"/>
              <a:gd name="p0y110" fmla="*/ 642 h 646"/>
              <a:gd name="p0x111" fmla="*/ 4975 w 5015"/>
              <a:gd name="p0y111" fmla="*/ 642 h 646"/>
              <a:gd name="p0x112" fmla="*/ 4973 w 5015"/>
              <a:gd name="p0y112" fmla="*/ 643 h 646"/>
              <a:gd name="p0x113" fmla="*/ 4972 w 5015"/>
              <a:gd name="p0y113" fmla="*/ 643 h 646"/>
              <a:gd name="p0x114" fmla="*/ 4970 w 5015"/>
              <a:gd name="p0y114" fmla="*/ 644 h 646"/>
              <a:gd name="p0x115" fmla="*/ 4969 w 5015"/>
              <a:gd name="p0y115" fmla="*/ 644 h 646"/>
              <a:gd name="p0x116" fmla="*/ 4967 w 5015"/>
              <a:gd name="p0y116" fmla="*/ 645 h 646"/>
              <a:gd name="p0x117" fmla="*/ 4966 w 5015"/>
              <a:gd name="p0y117" fmla="*/ 645 h 646"/>
              <a:gd name="p0x118" fmla="*/ 4964 w 5015"/>
              <a:gd name="p0y118" fmla="*/ 645 h 646"/>
              <a:gd name="p0x119" fmla="*/ 4963 w 5015"/>
              <a:gd name="p0y119" fmla="*/ 645 h 646"/>
              <a:gd name="p0x120" fmla="*/ 4961 w 5015"/>
              <a:gd name="p0y120" fmla="*/ 646 h 646"/>
              <a:gd name="p0x121" fmla="*/ 4959 w 5015"/>
              <a:gd name="p0y121" fmla="*/ 646 h 646"/>
              <a:gd name="p0x122" fmla="*/ 4958 w 5015"/>
              <a:gd name="p0y122" fmla="*/ 646 h 646"/>
              <a:gd name="p0x123" fmla="*/ 4956 w 5015"/>
              <a:gd name="p0y123" fmla="*/ 646 h 646"/>
              <a:gd name="p0x124" fmla="*/ 4955 w 5015"/>
              <a:gd name="p0y124" fmla="*/ 646 h 646"/>
              <a:gd name="p0x125" fmla="*/ 60 w 5015"/>
              <a:gd name="p0y125" fmla="*/ 646 h 646"/>
              <a:gd name="p0x126" fmla="*/ 58 w 5015"/>
              <a:gd name="p0y126" fmla="*/ 646 h 646"/>
              <a:gd name="p0x127" fmla="*/ 56 w 5015"/>
              <a:gd name="p0y127" fmla="*/ 646 h 646"/>
              <a:gd name="p0x128" fmla="*/ 55 w 5015"/>
              <a:gd name="p0y128" fmla="*/ 646 h 646"/>
              <a:gd name="p0x129" fmla="*/ 53 w 5015"/>
              <a:gd name="p0y129" fmla="*/ 646 h 646"/>
              <a:gd name="p0x130" fmla="*/ 51 w 5015"/>
              <a:gd name="p0y130" fmla="*/ 645 h 646"/>
              <a:gd name="p0x131" fmla="*/ 50 w 5015"/>
              <a:gd name="p0y131" fmla="*/ 645 h 646"/>
              <a:gd name="p0x132" fmla="*/ 48 w 5015"/>
              <a:gd name="p0y132" fmla="*/ 645 h 646"/>
              <a:gd name="p0x133" fmla="*/ 47 w 5015"/>
              <a:gd name="p0y133" fmla="*/ 645 h 646"/>
              <a:gd name="p0x134" fmla="*/ 45 w 5015"/>
              <a:gd name="p0y134" fmla="*/ 644 h 646"/>
              <a:gd name="p0x135" fmla="*/ 44 w 5015"/>
              <a:gd name="p0y135" fmla="*/ 644 h 646"/>
              <a:gd name="p0x136" fmla="*/ 42 w 5015"/>
              <a:gd name="p0y136" fmla="*/ 643 h 646"/>
              <a:gd name="p0x137" fmla="*/ 41 w 5015"/>
              <a:gd name="p0y137" fmla="*/ 643 h 646"/>
              <a:gd name="p0x138" fmla="*/ 39 w 5015"/>
              <a:gd name="p0y138" fmla="*/ 642 h 646"/>
              <a:gd name="p0x139" fmla="*/ 38 w 5015"/>
              <a:gd name="p0y139" fmla="*/ 642 h 646"/>
              <a:gd name="p0x140" fmla="*/ 36 w 5015"/>
              <a:gd name="p0y140" fmla="*/ 641 h 646"/>
              <a:gd name="p0x141" fmla="*/ 35 w 5015"/>
              <a:gd name="p0y141" fmla="*/ 641 h 646"/>
              <a:gd name="p0x142" fmla="*/ 34 w 5015"/>
              <a:gd name="p0y142" fmla="*/ 640 h 646"/>
              <a:gd name="p0x143" fmla="*/ 32 w 5015"/>
              <a:gd name="p0y143" fmla="*/ 639 h 646"/>
              <a:gd name="p0x144" fmla="*/ 31 w 5015"/>
              <a:gd name="p0y144" fmla="*/ 639 h 646"/>
              <a:gd name="p0x145" fmla="*/ 30 w 5015"/>
              <a:gd name="p0y145" fmla="*/ 638 h 646"/>
              <a:gd name="p0x146" fmla="*/ 28 w 5015"/>
              <a:gd name="p0y146" fmla="*/ 637 h 646"/>
              <a:gd name="p0x147" fmla="*/ 27 w 5015"/>
              <a:gd name="p0y147" fmla="*/ 636 h 646"/>
              <a:gd name="p0x148" fmla="*/ 26 w 5015"/>
              <a:gd name="p0y148" fmla="*/ 636 h 646"/>
              <a:gd name="p0x149" fmla="*/ 25 w 5015"/>
              <a:gd name="p0y149" fmla="*/ 635 h 646"/>
              <a:gd name="p0x150" fmla="*/ 23 w 5015"/>
              <a:gd name="p0y150" fmla="*/ 634 h 646"/>
              <a:gd name="p0x151" fmla="*/ 22 w 5015"/>
              <a:gd name="p0y151" fmla="*/ 633 h 646"/>
              <a:gd name="p0x152" fmla="*/ 21 w 5015"/>
              <a:gd name="p0y152" fmla="*/ 632 h 646"/>
              <a:gd name="p0x153" fmla="*/ 20 w 5015"/>
              <a:gd name="p0y153" fmla="*/ 631 h 646"/>
              <a:gd name="p0x154" fmla="*/ 19 w 5015"/>
              <a:gd name="p0y154" fmla="*/ 630 h 646"/>
              <a:gd name="p0x155" fmla="*/ 18 w 5015"/>
              <a:gd name="p0y155" fmla="*/ 629 h 646"/>
              <a:gd name="p0x156" fmla="*/ 17 w 5015"/>
              <a:gd name="p0y156" fmla="*/ 628 h 646"/>
              <a:gd name="p0x157" fmla="*/ 16 w 5015"/>
              <a:gd name="p0y157" fmla="*/ 627 h 646"/>
              <a:gd name="p0x158" fmla="*/ 14 w 5015"/>
              <a:gd name="p0y158" fmla="*/ 626 h 646"/>
              <a:gd name="p0x159" fmla="*/ 14 w 5015"/>
              <a:gd name="p0y159" fmla="*/ 624 h 646"/>
              <a:gd name="p0x160" fmla="*/ 13 w 5015"/>
              <a:gd name="p0y160" fmla="*/ 623 h 646"/>
              <a:gd name="p0x161" fmla="*/ 12 w 5015"/>
              <a:gd name="p0y161" fmla="*/ 622 h 646"/>
              <a:gd name="p0x162" fmla="*/ 11 w 5015"/>
              <a:gd name="p0y162" fmla="*/ 621 h 646"/>
              <a:gd name="p0x163" fmla="*/ 10 w 5015"/>
              <a:gd name="p0y163" fmla="*/ 620 h 646"/>
              <a:gd name="p0x164" fmla="*/ 9 w 5015"/>
              <a:gd name="p0y164" fmla="*/ 618 h 646"/>
              <a:gd name="p0x165" fmla="*/ 8 w 5015"/>
              <a:gd name="p0y165" fmla="*/ 617 h 646"/>
              <a:gd name="p0x166" fmla="*/ 7 w 5015"/>
              <a:gd name="p0y166" fmla="*/ 616 h 646"/>
              <a:gd name="p0x167" fmla="*/ 7 w 5015"/>
              <a:gd name="p0y167" fmla="*/ 614 h 646"/>
              <a:gd name="p0x168" fmla="*/ 6 w 5015"/>
              <a:gd name="p0y168" fmla="*/ 613 h 646"/>
              <a:gd name="p0x169" fmla="*/ 5 w 5015"/>
              <a:gd name="p0y169" fmla="*/ 612 h 646"/>
              <a:gd name="p0x170" fmla="*/ 5 w 5015"/>
              <a:gd name="p0y170" fmla="*/ 610 h 646"/>
              <a:gd name="p0x171" fmla="*/ 4 w 5015"/>
              <a:gd name="p0y171" fmla="*/ 609 h 646"/>
              <a:gd name="p0x172" fmla="*/ 3 w 5015"/>
              <a:gd name="p0y172" fmla="*/ 607 h 646"/>
              <a:gd name="p0x173" fmla="*/ 3 w 5015"/>
              <a:gd name="p0y173" fmla="*/ 606 h 646"/>
              <a:gd name="p0x174" fmla="*/ 2 w 5015"/>
              <a:gd name="p0y174" fmla="*/ 605 h 646"/>
              <a:gd name="p0x175" fmla="*/ 2 w 5015"/>
              <a:gd name="p0y175" fmla="*/ 603 h 646"/>
              <a:gd name="p0x176" fmla="*/ 2 w 5015"/>
              <a:gd name="p0y176" fmla="*/ 602 h 646"/>
              <a:gd name="p0x177" fmla="*/ 1 w 5015"/>
              <a:gd name="p0y177" fmla="*/ 600 h 646"/>
              <a:gd name="p0x178" fmla="*/ 1 w 5015"/>
              <a:gd name="p0y178" fmla="*/ 599 h 646"/>
              <a:gd name="p0x179" fmla="*/ 1 w 5015"/>
              <a:gd name="p0y179" fmla="*/ 597 h 646"/>
              <a:gd name="p0x180" fmla="*/ 0 w 5015"/>
              <a:gd name="p0y180" fmla="*/ 595 h 646"/>
              <a:gd name="p0x181" fmla="*/ 0 w 5015"/>
              <a:gd name="p0y181" fmla="*/ 594 h 646"/>
              <a:gd name="p0x182" fmla="*/ 0 w 5015"/>
              <a:gd name="p0y182" fmla="*/ 592 h 646"/>
              <a:gd name="p0x183" fmla="*/ 0 w 5015"/>
              <a:gd name="p0y183" fmla="*/ 591 h 646"/>
              <a:gd name="p0x184" fmla="*/ 0 w 5015"/>
              <a:gd name="p0y184" fmla="*/ 589 h 646"/>
              <a:gd name="p0x185" fmla="*/ 0 w 5015"/>
              <a:gd name="p0y185" fmla="*/ 588 h 646"/>
              <a:gd name="p0x186" fmla="*/ 0 w 5015"/>
              <a:gd name="p0y186" fmla="*/ 586 h 646"/>
              <a:gd name="p0x187" fmla="*/ 0 w 5015"/>
              <a:gd name="p0y187" fmla="*/ 60 h 646"/>
              <a:gd name="p0x188" fmla="*/ 0 w 5015"/>
              <a:gd name="p0y188" fmla="*/ 58 h 646"/>
              <a:gd name="p0x189" fmla="*/ 0 w 5015"/>
              <a:gd name="p0y189" fmla="*/ 56 h 646"/>
              <a:gd name="p0x190" fmla="*/ 0 w 5015"/>
              <a:gd name="p0y190" fmla="*/ 55 h 646"/>
              <a:gd name="p0x191" fmla="*/ 0 w 5015"/>
              <a:gd name="p0y191" fmla="*/ 53 h 646"/>
              <a:gd name="p0x192" fmla="*/ 0 w 5015"/>
              <a:gd name="p0y192" fmla="*/ 51 h 646"/>
              <a:gd name="p0x193" fmla="*/ 0 w 5015"/>
              <a:gd name="p0y193" fmla="*/ 50 h 646"/>
              <a:gd name="p0x194" fmla="*/ 1 w 5015"/>
              <a:gd name="p0y194" fmla="*/ 48 h 646"/>
              <a:gd name="p0x195" fmla="*/ 1 w 5015"/>
              <a:gd name="p0y195" fmla="*/ 47 h 646"/>
              <a:gd name="p0x196" fmla="*/ 1 w 5015"/>
              <a:gd name="p0y196" fmla="*/ 45 h 646"/>
              <a:gd name="p0x197" fmla="*/ 2 w 5015"/>
              <a:gd name="p0y197" fmla="*/ 44 h 646"/>
              <a:gd name="p0x198" fmla="*/ 2 w 5015"/>
              <a:gd name="p0y198" fmla="*/ 42 h 646"/>
              <a:gd name="p0x199" fmla="*/ 2 w 5015"/>
              <a:gd name="p0y199" fmla="*/ 41 h 646"/>
              <a:gd name="p0x200" fmla="*/ 3 w 5015"/>
              <a:gd name="p0y200" fmla="*/ 39 h 646"/>
              <a:gd name="p0x201" fmla="*/ 3 w 5015"/>
              <a:gd name="p0y201" fmla="*/ 38 h 646"/>
              <a:gd name="p0x202" fmla="*/ 4 w 5015"/>
              <a:gd name="p0y202" fmla="*/ 36 h 646"/>
              <a:gd name="p0x203" fmla="*/ 5 w 5015"/>
              <a:gd name="p0y203" fmla="*/ 35 h 646"/>
              <a:gd name="p0x204" fmla="*/ 5 w 5015"/>
              <a:gd name="p0y204" fmla="*/ 34 h 646"/>
              <a:gd name="p0x205" fmla="*/ 6 w 5015"/>
              <a:gd name="p0y205" fmla="*/ 32 h 646"/>
              <a:gd name="p0x206" fmla="*/ 7 w 5015"/>
              <a:gd name="p0y206" fmla="*/ 31 h 646"/>
              <a:gd name="p0x207" fmla="*/ 7 w 5015"/>
              <a:gd name="p0y207" fmla="*/ 30 h 646"/>
              <a:gd name="p0x208" fmla="*/ 8 w 5015"/>
              <a:gd name="p0y208" fmla="*/ 28 h 646"/>
              <a:gd name="p0x209" fmla="*/ 9 w 5015"/>
              <a:gd name="p0y209" fmla="*/ 27 h 646"/>
              <a:gd name="p0x210" fmla="*/ 10 w 5015"/>
              <a:gd name="p0y210" fmla="*/ 26 h 646"/>
              <a:gd name="p0x211" fmla="*/ 11 w 5015"/>
              <a:gd name="p0y211" fmla="*/ 25 h 646"/>
              <a:gd name="p0x212" fmla="*/ 12 w 5015"/>
              <a:gd name="p0y212" fmla="*/ 23 h 646"/>
              <a:gd name="p0x213" fmla="*/ 13 w 5015"/>
              <a:gd name="p0y213" fmla="*/ 22 h 646"/>
              <a:gd name="p0x214" fmla="*/ 14 w 5015"/>
              <a:gd name="p0y214" fmla="*/ 21 h 646"/>
              <a:gd name="p0x215" fmla="*/ 14 w 5015"/>
              <a:gd name="p0y215" fmla="*/ 20 h 646"/>
              <a:gd name="p0x216" fmla="*/ 16 w 5015"/>
              <a:gd name="p0y216" fmla="*/ 19 h 646"/>
              <a:gd name="p0x217" fmla="*/ 17 w 5015"/>
              <a:gd name="p0y217" fmla="*/ 18 h 646"/>
              <a:gd name="p0x218" fmla="*/ 18 w 5015"/>
              <a:gd name="p0y218" fmla="*/ 17 h 646"/>
              <a:gd name="p0x219" fmla="*/ 19 w 5015"/>
              <a:gd name="p0y219" fmla="*/ 16 h 646"/>
              <a:gd name="p0x220" fmla="*/ 20 w 5015"/>
              <a:gd name="p0y220" fmla="*/ 14 h 646"/>
              <a:gd name="p0x221" fmla="*/ 21 w 5015"/>
              <a:gd name="p0y221" fmla="*/ 14 h 646"/>
              <a:gd name="p0x222" fmla="*/ 22 w 5015"/>
              <a:gd name="p0y222" fmla="*/ 13 h 646"/>
              <a:gd name="p0x223" fmla="*/ 23 w 5015"/>
              <a:gd name="p0y223" fmla="*/ 12 h 646"/>
              <a:gd name="p0x224" fmla="*/ 25 w 5015"/>
              <a:gd name="p0y224" fmla="*/ 11 h 646"/>
              <a:gd name="p0x225" fmla="*/ 26 w 5015"/>
              <a:gd name="p0y225" fmla="*/ 10 h 646"/>
              <a:gd name="p0x226" fmla="*/ 27 w 5015"/>
              <a:gd name="p0y226" fmla="*/ 9 h 646"/>
              <a:gd name="p0x227" fmla="*/ 28 w 5015"/>
              <a:gd name="p0y227" fmla="*/ 8 h 646"/>
              <a:gd name="p0x228" fmla="*/ 30 w 5015"/>
              <a:gd name="p0y228" fmla="*/ 7 h 646"/>
              <a:gd name="p0x229" fmla="*/ 31 w 5015"/>
              <a:gd name="p0y229" fmla="*/ 7 h 646"/>
              <a:gd name="p0x230" fmla="*/ 32 w 5015"/>
              <a:gd name="p0y230" fmla="*/ 6 h 646"/>
              <a:gd name="p0x231" fmla="*/ 34 w 5015"/>
              <a:gd name="p0y231" fmla="*/ 5 h 646"/>
              <a:gd name="p0x232" fmla="*/ 35 w 5015"/>
              <a:gd name="p0y232" fmla="*/ 5 h 646"/>
              <a:gd name="p0x233" fmla="*/ 36 w 5015"/>
              <a:gd name="p0y233" fmla="*/ 4 h 646"/>
              <a:gd name="p0x234" fmla="*/ 38 w 5015"/>
              <a:gd name="p0y234" fmla="*/ 3 h 646"/>
              <a:gd name="p0x235" fmla="*/ 39 w 5015"/>
              <a:gd name="p0y235" fmla="*/ 3 h 646"/>
              <a:gd name="p0x236" fmla="*/ 41 w 5015"/>
              <a:gd name="p0y236" fmla="*/ 2 h 646"/>
              <a:gd name="p0x237" fmla="*/ 42 w 5015"/>
              <a:gd name="p0y237" fmla="*/ 2 h 646"/>
              <a:gd name="p0x238" fmla="*/ 44 w 5015"/>
              <a:gd name="p0y238" fmla="*/ 2 h 646"/>
              <a:gd name="p0x239" fmla="*/ 45 w 5015"/>
              <a:gd name="p0y239" fmla="*/ 1 h 646"/>
              <a:gd name="p0x240" fmla="*/ 47 w 5015"/>
              <a:gd name="p0y240" fmla="*/ 1 h 646"/>
              <a:gd name="p0x241" fmla="*/ 48 w 5015"/>
              <a:gd name="p0y241" fmla="*/ 1 h 646"/>
              <a:gd name="p0x242" fmla="*/ 50 w 5015"/>
              <a:gd name="p0y242" fmla="*/ 0 h 646"/>
              <a:gd name="p0x243" fmla="*/ 51 w 5015"/>
              <a:gd name="p0y243" fmla="*/ 0 h 646"/>
              <a:gd name="p0x244" fmla="*/ 53 w 5015"/>
              <a:gd name="p0y244" fmla="*/ 0 h 646"/>
              <a:gd name="p0x245" fmla="*/ 55 w 5015"/>
              <a:gd name="p0y245" fmla="*/ 0 h 646"/>
              <a:gd name="p0x246" fmla="*/ 56 w 5015"/>
              <a:gd name="p0y246" fmla="*/ 0 h 646"/>
              <a:gd name="p0x247" fmla="*/ 58 w 5015"/>
              <a:gd name="p0y247" fmla="*/ 0 h 646"/>
              <a:gd name="p0x248" fmla="*/ 60 w 5015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4"/>
            </p:custDataLst>
          </p:nvPr>
        </p:nvSpPr>
        <p:spPr>
          <a:xfrm>
            <a:off x="4622800" y="389953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5"/>
            </p:custDataLst>
          </p:nvPr>
        </p:nvSpPr>
        <p:spPr>
          <a:xfrm>
            <a:off x="4699026" y="391044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通知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5156302" y="3869007"/>
            <a:ext cx="171457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传达要求、部署工作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37"/>
            </p:custDataLst>
          </p:nvPr>
        </p:nvSpPr>
        <p:spPr>
          <a:xfrm>
            <a:off x="4503420" y="4544060"/>
            <a:ext cx="3184525" cy="410845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60 w 5015"/>
              <a:gd name="p0y0" fmla="*/ 0 h 646"/>
              <a:gd name="p0x1" fmla="*/ 4955 w 5015"/>
              <a:gd name="p0y1" fmla="*/ 0 h 646"/>
              <a:gd name="p0x2" fmla="*/ 4956 w 5015"/>
              <a:gd name="p0y2" fmla="*/ 0 h 646"/>
              <a:gd name="p0x3" fmla="*/ 4958 w 5015"/>
              <a:gd name="p0y3" fmla="*/ 0 h 646"/>
              <a:gd name="p0x4" fmla="*/ 4959 w 5015"/>
              <a:gd name="p0y4" fmla="*/ 0 h 646"/>
              <a:gd name="p0x5" fmla="*/ 4961 w 5015"/>
              <a:gd name="p0y5" fmla="*/ 0 h 646"/>
              <a:gd name="p0x6" fmla="*/ 4963 w 5015"/>
              <a:gd name="p0y6" fmla="*/ 0 h 646"/>
              <a:gd name="p0x7" fmla="*/ 4964 w 5015"/>
              <a:gd name="p0y7" fmla="*/ 0 h 646"/>
              <a:gd name="p0x8" fmla="*/ 4966 w 5015"/>
              <a:gd name="p0y8" fmla="*/ 1 h 646"/>
              <a:gd name="p0x9" fmla="*/ 4967 w 5015"/>
              <a:gd name="p0y9" fmla="*/ 1 h 646"/>
              <a:gd name="p0x10" fmla="*/ 4969 w 5015"/>
              <a:gd name="p0y10" fmla="*/ 1 h 646"/>
              <a:gd name="p0x11" fmla="*/ 4970 w 5015"/>
              <a:gd name="p0y11" fmla="*/ 2 h 646"/>
              <a:gd name="p0x12" fmla="*/ 4972 w 5015"/>
              <a:gd name="p0y12" fmla="*/ 2 h 646"/>
              <a:gd name="p0x13" fmla="*/ 4973 w 5015"/>
              <a:gd name="p0y13" fmla="*/ 2 h 646"/>
              <a:gd name="p0x14" fmla="*/ 4975 w 5015"/>
              <a:gd name="p0y14" fmla="*/ 3 h 646"/>
              <a:gd name="p0x15" fmla="*/ 4976 w 5015"/>
              <a:gd name="p0y15" fmla="*/ 3 h 646"/>
              <a:gd name="p0x16" fmla="*/ 4978 w 5015"/>
              <a:gd name="p0y16" fmla="*/ 4 h 646"/>
              <a:gd name="p0x17" fmla="*/ 4979 w 5015"/>
              <a:gd name="p0y17" fmla="*/ 5 h 646"/>
              <a:gd name="p0x18" fmla="*/ 4980 w 5015"/>
              <a:gd name="p0y18" fmla="*/ 5 h 646"/>
              <a:gd name="p0x19" fmla="*/ 4982 w 5015"/>
              <a:gd name="p0y19" fmla="*/ 6 h 646"/>
              <a:gd name="p0x20" fmla="*/ 4983 w 5015"/>
              <a:gd name="p0y20" fmla="*/ 7 h 646"/>
              <a:gd name="p0x21" fmla="*/ 4984 w 5015"/>
              <a:gd name="p0y21" fmla="*/ 7 h 646"/>
              <a:gd name="p0x22" fmla="*/ 4986 w 5015"/>
              <a:gd name="p0y22" fmla="*/ 8 h 646"/>
              <a:gd name="p0x23" fmla="*/ 4987 w 5015"/>
              <a:gd name="p0y23" fmla="*/ 9 h 646"/>
              <a:gd name="p0x24" fmla="*/ 4988 w 5015"/>
              <a:gd name="p0y24" fmla="*/ 10 h 646"/>
              <a:gd name="p0x25" fmla="*/ 4989 w 5015"/>
              <a:gd name="p0y25" fmla="*/ 11 h 646"/>
              <a:gd name="p0x26" fmla="*/ 4991 w 5015"/>
              <a:gd name="p0y26" fmla="*/ 12 h 646"/>
              <a:gd name="p0x27" fmla="*/ 4992 w 5015"/>
              <a:gd name="p0y27" fmla="*/ 13 h 646"/>
              <a:gd name="p0x28" fmla="*/ 4993 w 5015"/>
              <a:gd name="p0y28" fmla="*/ 14 h 646"/>
              <a:gd name="p0x29" fmla="*/ 4994 w 5015"/>
              <a:gd name="p0y29" fmla="*/ 14 h 646"/>
              <a:gd name="p0x30" fmla="*/ 4995 w 5015"/>
              <a:gd name="p0y30" fmla="*/ 16 h 646"/>
              <a:gd name="p0x31" fmla="*/ 4996 w 5015"/>
              <a:gd name="p0y31" fmla="*/ 17 h 646"/>
              <a:gd name="p0x32" fmla="*/ 4997 w 5015"/>
              <a:gd name="p0y32" fmla="*/ 18 h 646"/>
              <a:gd name="p0x33" fmla="*/ 4999 w 5015"/>
              <a:gd name="p0y33" fmla="*/ 19 h 646"/>
              <a:gd name="p0x34" fmla="*/ 5000 w 5015"/>
              <a:gd name="p0y34" fmla="*/ 20 h 646"/>
              <a:gd name="p0x35" fmla="*/ 5001 w 5015"/>
              <a:gd name="p0y35" fmla="*/ 21 h 646"/>
              <a:gd name="p0x36" fmla="*/ 5001 w 5015"/>
              <a:gd name="p0y36" fmla="*/ 22 h 646"/>
              <a:gd name="p0x37" fmla="*/ 5002 w 5015"/>
              <a:gd name="p0y37" fmla="*/ 23 h 646"/>
              <a:gd name="p0x38" fmla="*/ 5003 w 5015"/>
              <a:gd name="p0y38" fmla="*/ 25 h 646"/>
              <a:gd name="p0x39" fmla="*/ 5004 w 5015"/>
              <a:gd name="p0y39" fmla="*/ 26 h 646"/>
              <a:gd name="p0x40" fmla="*/ 5005 w 5015"/>
              <a:gd name="p0y40" fmla="*/ 27 h 646"/>
              <a:gd name="p0x41" fmla="*/ 5006 w 5015"/>
              <a:gd name="p0y41" fmla="*/ 28 h 646"/>
              <a:gd name="p0x42" fmla="*/ 5007 w 5015"/>
              <a:gd name="p0y42" fmla="*/ 30 h 646"/>
              <a:gd name="p0x43" fmla="*/ 5007 w 5015"/>
              <a:gd name="p0y43" fmla="*/ 31 h 646"/>
              <a:gd name="p0x44" fmla="*/ 5008 w 5015"/>
              <a:gd name="p0y44" fmla="*/ 32 h 646"/>
              <a:gd name="p0x45" fmla="*/ 5009 w 5015"/>
              <a:gd name="p0y45" fmla="*/ 34 h 646"/>
              <a:gd name="p0x46" fmla="*/ 5009 w 5015"/>
              <a:gd name="p0y46" fmla="*/ 35 h 646"/>
              <a:gd name="p0x47" fmla="*/ 5010 w 5015"/>
              <a:gd name="p0y47" fmla="*/ 36 h 646"/>
              <a:gd name="p0x48" fmla="*/ 5011 w 5015"/>
              <a:gd name="p0y48" fmla="*/ 38 h 646"/>
              <a:gd name="p0x49" fmla="*/ 5011 w 5015"/>
              <a:gd name="p0y49" fmla="*/ 39 h 646"/>
              <a:gd name="p0x50" fmla="*/ 5012 w 5015"/>
              <a:gd name="p0y50" fmla="*/ 41 h 646"/>
              <a:gd name="p0x51" fmla="*/ 5012 w 5015"/>
              <a:gd name="p0y51" fmla="*/ 42 h 646"/>
              <a:gd name="p0x52" fmla="*/ 5012 w 5015"/>
              <a:gd name="p0y52" fmla="*/ 44 h 646"/>
              <a:gd name="p0x53" fmla="*/ 5013 w 5015"/>
              <a:gd name="p0y53" fmla="*/ 45 h 646"/>
              <a:gd name="p0x54" fmla="*/ 5013 w 5015"/>
              <a:gd name="p0y54" fmla="*/ 47 h 646"/>
              <a:gd name="p0x55" fmla="*/ 5014 w 5015"/>
              <a:gd name="p0y55" fmla="*/ 48 h 646"/>
              <a:gd name="p0x56" fmla="*/ 5014 w 5015"/>
              <a:gd name="p0y56" fmla="*/ 50 h 646"/>
              <a:gd name="p0x57" fmla="*/ 5014 w 5015"/>
              <a:gd name="p0y57" fmla="*/ 51 h 646"/>
              <a:gd name="p0x58" fmla="*/ 5014 w 5015"/>
              <a:gd name="p0y58" fmla="*/ 53 h 646"/>
              <a:gd name="p0x59" fmla="*/ 5014 w 5015"/>
              <a:gd name="p0y59" fmla="*/ 55 h 646"/>
              <a:gd name="p0x60" fmla="*/ 5014 w 5015"/>
              <a:gd name="p0y60" fmla="*/ 56 h 646"/>
              <a:gd name="p0x61" fmla="*/ 5015 w 5015"/>
              <a:gd name="p0y61" fmla="*/ 58 h 646"/>
              <a:gd name="p0x62" fmla="*/ 5015 w 5015"/>
              <a:gd name="p0y62" fmla="*/ 60 h 646"/>
              <a:gd name="p0x63" fmla="*/ 5015 w 5015"/>
              <a:gd name="p0y63" fmla="*/ 586 h 646"/>
              <a:gd name="p0x64" fmla="*/ 5015 w 5015"/>
              <a:gd name="p0y64" fmla="*/ 588 h 646"/>
              <a:gd name="p0x65" fmla="*/ 5014 w 5015"/>
              <a:gd name="p0y65" fmla="*/ 589 h 646"/>
              <a:gd name="p0x66" fmla="*/ 5014 w 5015"/>
              <a:gd name="p0y66" fmla="*/ 591 h 646"/>
              <a:gd name="p0x67" fmla="*/ 5014 w 5015"/>
              <a:gd name="p0y67" fmla="*/ 592 h 646"/>
              <a:gd name="p0x68" fmla="*/ 5014 w 5015"/>
              <a:gd name="p0y68" fmla="*/ 594 h 646"/>
              <a:gd name="p0x69" fmla="*/ 5014 w 5015"/>
              <a:gd name="p0y69" fmla="*/ 595 h 646"/>
              <a:gd name="p0x70" fmla="*/ 5014 w 5015"/>
              <a:gd name="p0y70" fmla="*/ 597 h 646"/>
              <a:gd name="p0x71" fmla="*/ 5013 w 5015"/>
              <a:gd name="p0y71" fmla="*/ 599 h 646"/>
              <a:gd name="p0x72" fmla="*/ 5013 w 5015"/>
              <a:gd name="p0y72" fmla="*/ 600 h 646"/>
              <a:gd name="p0x73" fmla="*/ 5012 w 5015"/>
              <a:gd name="p0y73" fmla="*/ 602 h 646"/>
              <a:gd name="p0x74" fmla="*/ 5012 w 5015"/>
              <a:gd name="p0y74" fmla="*/ 603 h 646"/>
              <a:gd name="p0x75" fmla="*/ 5012 w 5015"/>
              <a:gd name="p0y75" fmla="*/ 605 h 646"/>
              <a:gd name="p0x76" fmla="*/ 5011 w 5015"/>
              <a:gd name="p0y76" fmla="*/ 606 h 646"/>
              <a:gd name="p0x77" fmla="*/ 5011 w 5015"/>
              <a:gd name="p0y77" fmla="*/ 607 h 646"/>
              <a:gd name="p0x78" fmla="*/ 5010 w 5015"/>
              <a:gd name="p0y78" fmla="*/ 609 h 646"/>
              <a:gd name="p0x79" fmla="*/ 5009 w 5015"/>
              <a:gd name="p0y79" fmla="*/ 610 h 646"/>
              <a:gd name="p0x80" fmla="*/ 5009 w 5015"/>
              <a:gd name="p0y80" fmla="*/ 612 h 646"/>
              <a:gd name="p0x81" fmla="*/ 5008 w 5015"/>
              <a:gd name="p0y81" fmla="*/ 613 h 646"/>
              <a:gd name="p0x82" fmla="*/ 5007 w 5015"/>
              <a:gd name="p0y82" fmla="*/ 614 h 646"/>
              <a:gd name="p0x83" fmla="*/ 5007 w 5015"/>
              <a:gd name="p0y83" fmla="*/ 616 h 646"/>
              <a:gd name="p0x84" fmla="*/ 5006 w 5015"/>
              <a:gd name="p0y84" fmla="*/ 617 h 646"/>
              <a:gd name="p0x85" fmla="*/ 5005 w 5015"/>
              <a:gd name="p0y85" fmla="*/ 618 h 646"/>
              <a:gd name="p0x86" fmla="*/ 5004 w 5015"/>
              <a:gd name="p0y86" fmla="*/ 620 h 646"/>
              <a:gd name="p0x87" fmla="*/ 5003 w 5015"/>
              <a:gd name="p0y87" fmla="*/ 621 h 646"/>
              <a:gd name="p0x88" fmla="*/ 5002 w 5015"/>
              <a:gd name="p0y88" fmla="*/ 622 h 646"/>
              <a:gd name="p0x89" fmla="*/ 5001 w 5015"/>
              <a:gd name="p0y89" fmla="*/ 623 h 646"/>
              <a:gd name="p0x90" fmla="*/ 5001 w 5015"/>
              <a:gd name="p0y90" fmla="*/ 624 h 646"/>
              <a:gd name="p0x91" fmla="*/ 5000 w 5015"/>
              <a:gd name="p0y91" fmla="*/ 626 h 646"/>
              <a:gd name="p0x92" fmla="*/ 4999 w 5015"/>
              <a:gd name="p0y92" fmla="*/ 627 h 646"/>
              <a:gd name="p0x93" fmla="*/ 4997 w 5015"/>
              <a:gd name="p0y93" fmla="*/ 628 h 646"/>
              <a:gd name="p0x94" fmla="*/ 4996 w 5015"/>
              <a:gd name="p0y94" fmla="*/ 629 h 646"/>
              <a:gd name="p0x95" fmla="*/ 4995 w 5015"/>
              <a:gd name="p0y95" fmla="*/ 630 h 646"/>
              <a:gd name="p0x96" fmla="*/ 4994 w 5015"/>
              <a:gd name="p0y96" fmla="*/ 631 h 646"/>
              <a:gd name="p0x97" fmla="*/ 4993 w 5015"/>
              <a:gd name="p0y97" fmla="*/ 632 h 646"/>
              <a:gd name="p0x98" fmla="*/ 4992 w 5015"/>
              <a:gd name="p0y98" fmla="*/ 633 h 646"/>
              <a:gd name="p0x99" fmla="*/ 4991 w 5015"/>
              <a:gd name="p0y99" fmla="*/ 634 h 646"/>
              <a:gd name="p0x100" fmla="*/ 4989 w 5015"/>
              <a:gd name="p0y100" fmla="*/ 635 h 646"/>
              <a:gd name="p0x101" fmla="*/ 4988 w 5015"/>
              <a:gd name="p0y101" fmla="*/ 636 h 646"/>
              <a:gd name="p0x102" fmla="*/ 4987 w 5015"/>
              <a:gd name="p0y102" fmla="*/ 636 h 646"/>
              <a:gd name="p0x103" fmla="*/ 4986 w 5015"/>
              <a:gd name="p0y103" fmla="*/ 637 h 646"/>
              <a:gd name="p0x104" fmla="*/ 4984 w 5015"/>
              <a:gd name="p0y104" fmla="*/ 638 h 646"/>
              <a:gd name="p0x105" fmla="*/ 4983 w 5015"/>
              <a:gd name="p0y105" fmla="*/ 639 h 646"/>
              <a:gd name="p0x106" fmla="*/ 4982 w 5015"/>
              <a:gd name="p0y106" fmla="*/ 639 h 646"/>
              <a:gd name="p0x107" fmla="*/ 4980 w 5015"/>
              <a:gd name="p0y107" fmla="*/ 640 h 646"/>
              <a:gd name="p0x108" fmla="*/ 4979 w 5015"/>
              <a:gd name="p0y108" fmla="*/ 641 h 646"/>
              <a:gd name="p0x109" fmla="*/ 4978 w 5015"/>
              <a:gd name="p0y109" fmla="*/ 641 h 646"/>
              <a:gd name="p0x110" fmla="*/ 4976 w 5015"/>
              <a:gd name="p0y110" fmla="*/ 642 h 646"/>
              <a:gd name="p0x111" fmla="*/ 4975 w 5015"/>
              <a:gd name="p0y111" fmla="*/ 642 h 646"/>
              <a:gd name="p0x112" fmla="*/ 4973 w 5015"/>
              <a:gd name="p0y112" fmla="*/ 643 h 646"/>
              <a:gd name="p0x113" fmla="*/ 4972 w 5015"/>
              <a:gd name="p0y113" fmla="*/ 643 h 646"/>
              <a:gd name="p0x114" fmla="*/ 4970 w 5015"/>
              <a:gd name="p0y114" fmla="*/ 644 h 646"/>
              <a:gd name="p0x115" fmla="*/ 4969 w 5015"/>
              <a:gd name="p0y115" fmla="*/ 644 h 646"/>
              <a:gd name="p0x116" fmla="*/ 4967 w 5015"/>
              <a:gd name="p0y116" fmla="*/ 645 h 646"/>
              <a:gd name="p0x117" fmla="*/ 4966 w 5015"/>
              <a:gd name="p0y117" fmla="*/ 645 h 646"/>
              <a:gd name="p0x118" fmla="*/ 4964 w 5015"/>
              <a:gd name="p0y118" fmla="*/ 645 h 646"/>
              <a:gd name="p0x119" fmla="*/ 4963 w 5015"/>
              <a:gd name="p0y119" fmla="*/ 645 h 646"/>
              <a:gd name="p0x120" fmla="*/ 4961 w 5015"/>
              <a:gd name="p0y120" fmla="*/ 646 h 646"/>
              <a:gd name="p0x121" fmla="*/ 4959 w 5015"/>
              <a:gd name="p0y121" fmla="*/ 646 h 646"/>
              <a:gd name="p0x122" fmla="*/ 4958 w 5015"/>
              <a:gd name="p0y122" fmla="*/ 646 h 646"/>
              <a:gd name="p0x123" fmla="*/ 4956 w 5015"/>
              <a:gd name="p0y123" fmla="*/ 646 h 646"/>
              <a:gd name="p0x124" fmla="*/ 4955 w 5015"/>
              <a:gd name="p0y124" fmla="*/ 646 h 646"/>
              <a:gd name="p0x125" fmla="*/ 60 w 5015"/>
              <a:gd name="p0y125" fmla="*/ 646 h 646"/>
              <a:gd name="p0x126" fmla="*/ 58 w 5015"/>
              <a:gd name="p0y126" fmla="*/ 646 h 646"/>
              <a:gd name="p0x127" fmla="*/ 56 w 5015"/>
              <a:gd name="p0y127" fmla="*/ 646 h 646"/>
              <a:gd name="p0x128" fmla="*/ 55 w 5015"/>
              <a:gd name="p0y128" fmla="*/ 646 h 646"/>
              <a:gd name="p0x129" fmla="*/ 53 w 5015"/>
              <a:gd name="p0y129" fmla="*/ 646 h 646"/>
              <a:gd name="p0x130" fmla="*/ 51 w 5015"/>
              <a:gd name="p0y130" fmla="*/ 645 h 646"/>
              <a:gd name="p0x131" fmla="*/ 50 w 5015"/>
              <a:gd name="p0y131" fmla="*/ 645 h 646"/>
              <a:gd name="p0x132" fmla="*/ 48 w 5015"/>
              <a:gd name="p0y132" fmla="*/ 645 h 646"/>
              <a:gd name="p0x133" fmla="*/ 47 w 5015"/>
              <a:gd name="p0y133" fmla="*/ 645 h 646"/>
              <a:gd name="p0x134" fmla="*/ 45 w 5015"/>
              <a:gd name="p0y134" fmla="*/ 644 h 646"/>
              <a:gd name="p0x135" fmla="*/ 44 w 5015"/>
              <a:gd name="p0y135" fmla="*/ 644 h 646"/>
              <a:gd name="p0x136" fmla="*/ 42 w 5015"/>
              <a:gd name="p0y136" fmla="*/ 643 h 646"/>
              <a:gd name="p0x137" fmla="*/ 41 w 5015"/>
              <a:gd name="p0y137" fmla="*/ 643 h 646"/>
              <a:gd name="p0x138" fmla="*/ 39 w 5015"/>
              <a:gd name="p0y138" fmla="*/ 642 h 646"/>
              <a:gd name="p0x139" fmla="*/ 38 w 5015"/>
              <a:gd name="p0y139" fmla="*/ 642 h 646"/>
              <a:gd name="p0x140" fmla="*/ 36 w 5015"/>
              <a:gd name="p0y140" fmla="*/ 641 h 646"/>
              <a:gd name="p0x141" fmla="*/ 35 w 5015"/>
              <a:gd name="p0y141" fmla="*/ 641 h 646"/>
              <a:gd name="p0x142" fmla="*/ 34 w 5015"/>
              <a:gd name="p0y142" fmla="*/ 640 h 646"/>
              <a:gd name="p0x143" fmla="*/ 32 w 5015"/>
              <a:gd name="p0y143" fmla="*/ 639 h 646"/>
              <a:gd name="p0x144" fmla="*/ 31 w 5015"/>
              <a:gd name="p0y144" fmla="*/ 639 h 646"/>
              <a:gd name="p0x145" fmla="*/ 30 w 5015"/>
              <a:gd name="p0y145" fmla="*/ 638 h 646"/>
              <a:gd name="p0x146" fmla="*/ 28 w 5015"/>
              <a:gd name="p0y146" fmla="*/ 637 h 646"/>
              <a:gd name="p0x147" fmla="*/ 27 w 5015"/>
              <a:gd name="p0y147" fmla="*/ 636 h 646"/>
              <a:gd name="p0x148" fmla="*/ 26 w 5015"/>
              <a:gd name="p0y148" fmla="*/ 636 h 646"/>
              <a:gd name="p0x149" fmla="*/ 25 w 5015"/>
              <a:gd name="p0y149" fmla="*/ 635 h 646"/>
              <a:gd name="p0x150" fmla="*/ 23 w 5015"/>
              <a:gd name="p0y150" fmla="*/ 634 h 646"/>
              <a:gd name="p0x151" fmla="*/ 22 w 5015"/>
              <a:gd name="p0y151" fmla="*/ 633 h 646"/>
              <a:gd name="p0x152" fmla="*/ 21 w 5015"/>
              <a:gd name="p0y152" fmla="*/ 632 h 646"/>
              <a:gd name="p0x153" fmla="*/ 20 w 5015"/>
              <a:gd name="p0y153" fmla="*/ 631 h 646"/>
              <a:gd name="p0x154" fmla="*/ 19 w 5015"/>
              <a:gd name="p0y154" fmla="*/ 630 h 646"/>
              <a:gd name="p0x155" fmla="*/ 18 w 5015"/>
              <a:gd name="p0y155" fmla="*/ 629 h 646"/>
              <a:gd name="p0x156" fmla="*/ 17 w 5015"/>
              <a:gd name="p0y156" fmla="*/ 628 h 646"/>
              <a:gd name="p0x157" fmla="*/ 16 w 5015"/>
              <a:gd name="p0y157" fmla="*/ 627 h 646"/>
              <a:gd name="p0x158" fmla="*/ 14 w 5015"/>
              <a:gd name="p0y158" fmla="*/ 626 h 646"/>
              <a:gd name="p0x159" fmla="*/ 14 w 5015"/>
              <a:gd name="p0y159" fmla="*/ 624 h 646"/>
              <a:gd name="p0x160" fmla="*/ 13 w 5015"/>
              <a:gd name="p0y160" fmla="*/ 623 h 646"/>
              <a:gd name="p0x161" fmla="*/ 12 w 5015"/>
              <a:gd name="p0y161" fmla="*/ 622 h 646"/>
              <a:gd name="p0x162" fmla="*/ 11 w 5015"/>
              <a:gd name="p0y162" fmla="*/ 621 h 646"/>
              <a:gd name="p0x163" fmla="*/ 10 w 5015"/>
              <a:gd name="p0y163" fmla="*/ 620 h 646"/>
              <a:gd name="p0x164" fmla="*/ 9 w 5015"/>
              <a:gd name="p0y164" fmla="*/ 618 h 646"/>
              <a:gd name="p0x165" fmla="*/ 8 w 5015"/>
              <a:gd name="p0y165" fmla="*/ 617 h 646"/>
              <a:gd name="p0x166" fmla="*/ 7 w 5015"/>
              <a:gd name="p0y166" fmla="*/ 616 h 646"/>
              <a:gd name="p0x167" fmla="*/ 7 w 5015"/>
              <a:gd name="p0y167" fmla="*/ 614 h 646"/>
              <a:gd name="p0x168" fmla="*/ 6 w 5015"/>
              <a:gd name="p0y168" fmla="*/ 613 h 646"/>
              <a:gd name="p0x169" fmla="*/ 5 w 5015"/>
              <a:gd name="p0y169" fmla="*/ 612 h 646"/>
              <a:gd name="p0x170" fmla="*/ 5 w 5015"/>
              <a:gd name="p0y170" fmla="*/ 610 h 646"/>
              <a:gd name="p0x171" fmla="*/ 4 w 5015"/>
              <a:gd name="p0y171" fmla="*/ 609 h 646"/>
              <a:gd name="p0x172" fmla="*/ 3 w 5015"/>
              <a:gd name="p0y172" fmla="*/ 607 h 646"/>
              <a:gd name="p0x173" fmla="*/ 3 w 5015"/>
              <a:gd name="p0y173" fmla="*/ 606 h 646"/>
              <a:gd name="p0x174" fmla="*/ 2 w 5015"/>
              <a:gd name="p0y174" fmla="*/ 605 h 646"/>
              <a:gd name="p0x175" fmla="*/ 2 w 5015"/>
              <a:gd name="p0y175" fmla="*/ 603 h 646"/>
              <a:gd name="p0x176" fmla="*/ 2 w 5015"/>
              <a:gd name="p0y176" fmla="*/ 602 h 646"/>
              <a:gd name="p0x177" fmla="*/ 1 w 5015"/>
              <a:gd name="p0y177" fmla="*/ 600 h 646"/>
              <a:gd name="p0x178" fmla="*/ 1 w 5015"/>
              <a:gd name="p0y178" fmla="*/ 599 h 646"/>
              <a:gd name="p0x179" fmla="*/ 1 w 5015"/>
              <a:gd name="p0y179" fmla="*/ 597 h 646"/>
              <a:gd name="p0x180" fmla="*/ 0 w 5015"/>
              <a:gd name="p0y180" fmla="*/ 595 h 646"/>
              <a:gd name="p0x181" fmla="*/ 0 w 5015"/>
              <a:gd name="p0y181" fmla="*/ 594 h 646"/>
              <a:gd name="p0x182" fmla="*/ 0 w 5015"/>
              <a:gd name="p0y182" fmla="*/ 592 h 646"/>
              <a:gd name="p0x183" fmla="*/ 0 w 5015"/>
              <a:gd name="p0y183" fmla="*/ 591 h 646"/>
              <a:gd name="p0x184" fmla="*/ 0 w 5015"/>
              <a:gd name="p0y184" fmla="*/ 589 h 646"/>
              <a:gd name="p0x185" fmla="*/ 0 w 5015"/>
              <a:gd name="p0y185" fmla="*/ 588 h 646"/>
              <a:gd name="p0x186" fmla="*/ 0 w 5015"/>
              <a:gd name="p0y186" fmla="*/ 586 h 646"/>
              <a:gd name="p0x187" fmla="*/ 0 w 5015"/>
              <a:gd name="p0y187" fmla="*/ 60 h 646"/>
              <a:gd name="p0x188" fmla="*/ 0 w 5015"/>
              <a:gd name="p0y188" fmla="*/ 58 h 646"/>
              <a:gd name="p0x189" fmla="*/ 0 w 5015"/>
              <a:gd name="p0y189" fmla="*/ 56 h 646"/>
              <a:gd name="p0x190" fmla="*/ 0 w 5015"/>
              <a:gd name="p0y190" fmla="*/ 55 h 646"/>
              <a:gd name="p0x191" fmla="*/ 0 w 5015"/>
              <a:gd name="p0y191" fmla="*/ 53 h 646"/>
              <a:gd name="p0x192" fmla="*/ 0 w 5015"/>
              <a:gd name="p0y192" fmla="*/ 51 h 646"/>
              <a:gd name="p0x193" fmla="*/ 0 w 5015"/>
              <a:gd name="p0y193" fmla="*/ 50 h 646"/>
              <a:gd name="p0x194" fmla="*/ 1 w 5015"/>
              <a:gd name="p0y194" fmla="*/ 48 h 646"/>
              <a:gd name="p0x195" fmla="*/ 1 w 5015"/>
              <a:gd name="p0y195" fmla="*/ 47 h 646"/>
              <a:gd name="p0x196" fmla="*/ 1 w 5015"/>
              <a:gd name="p0y196" fmla="*/ 45 h 646"/>
              <a:gd name="p0x197" fmla="*/ 2 w 5015"/>
              <a:gd name="p0y197" fmla="*/ 44 h 646"/>
              <a:gd name="p0x198" fmla="*/ 2 w 5015"/>
              <a:gd name="p0y198" fmla="*/ 42 h 646"/>
              <a:gd name="p0x199" fmla="*/ 2 w 5015"/>
              <a:gd name="p0y199" fmla="*/ 41 h 646"/>
              <a:gd name="p0x200" fmla="*/ 3 w 5015"/>
              <a:gd name="p0y200" fmla="*/ 39 h 646"/>
              <a:gd name="p0x201" fmla="*/ 3 w 5015"/>
              <a:gd name="p0y201" fmla="*/ 38 h 646"/>
              <a:gd name="p0x202" fmla="*/ 4 w 5015"/>
              <a:gd name="p0y202" fmla="*/ 36 h 646"/>
              <a:gd name="p0x203" fmla="*/ 5 w 5015"/>
              <a:gd name="p0y203" fmla="*/ 35 h 646"/>
              <a:gd name="p0x204" fmla="*/ 5 w 5015"/>
              <a:gd name="p0y204" fmla="*/ 34 h 646"/>
              <a:gd name="p0x205" fmla="*/ 6 w 5015"/>
              <a:gd name="p0y205" fmla="*/ 32 h 646"/>
              <a:gd name="p0x206" fmla="*/ 7 w 5015"/>
              <a:gd name="p0y206" fmla="*/ 31 h 646"/>
              <a:gd name="p0x207" fmla="*/ 7 w 5015"/>
              <a:gd name="p0y207" fmla="*/ 30 h 646"/>
              <a:gd name="p0x208" fmla="*/ 8 w 5015"/>
              <a:gd name="p0y208" fmla="*/ 28 h 646"/>
              <a:gd name="p0x209" fmla="*/ 9 w 5015"/>
              <a:gd name="p0y209" fmla="*/ 27 h 646"/>
              <a:gd name="p0x210" fmla="*/ 10 w 5015"/>
              <a:gd name="p0y210" fmla="*/ 26 h 646"/>
              <a:gd name="p0x211" fmla="*/ 11 w 5015"/>
              <a:gd name="p0y211" fmla="*/ 25 h 646"/>
              <a:gd name="p0x212" fmla="*/ 12 w 5015"/>
              <a:gd name="p0y212" fmla="*/ 23 h 646"/>
              <a:gd name="p0x213" fmla="*/ 13 w 5015"/>
              <a:gd name="p0y213" fmla="*/ 22 h 646"/>
              <a:gd name="p0x214" fmla="*/ 14 w 5015"/>
              <a:gd name="p0y214" fmla="*/ 21 h 646"/>
              <a:gd name="p0x215" fmla="*/ 14 w 5015"/>
              <a:gd name="p0y215" fmla="*/ 20 h 646"/>
              <a:gd name="p0x216" fmla="*/ 16 w 5015"/>
              <a:gd name="p0y216" fmla="*/ 19 h 646"/>
              <a:gd name="p0x217" fmla="*/ 17 w 5015"/>
              <a:gd name="p0y217" fmla="*/ 18 h 646"/>
              <a:gd name="p0x218" fmla="*/ 18 w 5015"/>
              <a:gd name="p0y218" fmla="*/ 17 h 646"/>
              <a:gd name="p0x219" fmla="*/ 19 w 5015"/>
              <a:gd name="p0y219" fmla="*/ 16 h 646"/>
              <a:gd name="p0x220" fmla="*/ 20 w 5015"/>
              <a:gd name="p0y220" fmla="*/ 14 h 646"/>
              <a:gd name="p0x221" fmla="*/ 21 w 5015"/>
              <a:gd name="p0y221" fmla="*/ 14 h 646"/>
              <a:gd name="p0x222" fmla="*/ 22 w 5015"/>
              <a:gd name="p0y222" fmla="*/ 13 h 646"/>
              <a:gd name="p0x223" fmla="*/ 23 w 5015"/>
              <a:gd name="p0y223" fmla="*/ 12 h 646"/>
              <a:gd name="p0x224" fmla="*/ 25 w 5015"/>
              <a:gd name="p0y224" fmla="*/ 11 h 646"/>
              <a:gd name="p0x225" fmla="*/ 26 w 5015"/>
              <a:gd name="p0y225" fmla="*/ 10 h 646"/>
              <a:gd name="p0x226" fmla="*/ 27 w 5015"/>
              <a:gd name="p0y226" fmla="*/ 9 h 646"/>
              <a:gd name="p0x227" fmla="*/ 28 w 5015"/>
              <a:gd name="p0y227" fmla="*/ 8 h 646"/>
              <a:gd name="p0x228" fmla="*/ 30 w 5015"/>
              <a:gd name="p0y228" fmla="*/ 7 h 646"/>
              <a:gd name="p0x229" fmla="*/ 31 w 5015"/>
              <a:gd name="p0y229" fmla="*/ 7 h 646"/>
              <a:gd name="p0x230" fmla="*/ 32 w 5015"/>
              <a:gd name="p0y230" fmla="*/ 6 h 646"/>
              <a:gd name="p0x231" fmla="*/ 34 w 5015"/>
              <a:gd name="p0y231" fmla="*/ 5 h 646"/>
              <a:gd name="p0x232" fmla="*/ 35 w 5015"/>
              <a:gd name="p0y232" fmla="*/ 5 h 646"/>
              <a:gd name="p0x233" fmla="*/ 36 w 5015"/>
              <a:gd name="p0y233" fmla="*/ 4 h 646"/>
              <a:gd name="p0x234" fmla="*/ 38 w 5015"/>
              <a:gd name="p0y234" fmla="*/ 3 h 646"/>
              <a:gd name="p0x235" fmla="*/ 39 w 5015"/>
              <a:gd name="p0y235" fmla="*/ 3 h 646"/>
              <a:gd name="p0x236" fmla="*/ 41 w 5015"/>
              <a:gd name="p0y236" fmla="*/ 2 h 646"/>
              <a:gd name="p0x237" fmla="*/ 42 w 5015"/>
              <a:gd name="p0y237" fmla="*/ 2 h 646"/>
              <a:gd name="p0x238" fmla="*/ 44 w 5015"/>
              <a:gd name="p0y238" fmla="*/ 2 h 646"/>
              <a:gd name="p0x239" fmla="*/ 45 w 5015"/>
              <a:gd name="p0y239" fmla="*/ 1 h 646"/>
              <a:gd name="p0x240" fmla="*/ 47 w 5015"/>
              <a:gd name="p0y240" fmla="*/ 1 h 646"/>
              <a:gd name="p0x241" fmla="*/ 48 w 5015"/>
              <a:gd name="p0y241" fmla="*/ 1 h 646"/>
              <a:gd name="p0x242" fmla="*/ 50 w 5015"/>
              <a:gd name="p0y242" fmla="*/ 0 h 646"/>
              <a:gd name="p0x243" fmla="*/ 51 w 5015"/>
              <a:gd name="p0y243" fmla="*/ 0 h 646"/>
              <a:gd name="p0x244" fmla="*/ 53 w 5015"/>
              <a:gd name="p0y244" fmla="*/ 0 h 646"/>
              <a:gd name="p0x245" fmla="*/ 55 w 5015"/>
              <a:gd name="p0y245" fmla="*/ 0 h 646"/>
              <a:gd name="p0x246" fmla="*/ 56 w 5015"/>
              <a:gd name="p0y246" fmla="*/ 0 h 646"/>
              <a:gd name="p0x247" fmla="*/ 58 w 5015"/>
              <a:gd name="p0y247" fmla="*/ 0 h 646"/>
              <a:gd name="p0x248" fmla="*/ 60 w 5015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38"/>
            </p:custDataLst>
          </p:nvPr>
        </p:nvSpPr>
        <p:spPr>
          <a:xfrm>
            <a:off x="4622800" y="464439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39"/>
            </p:custDataLst>
          </p:nvPr>
        </p:nvSpPr>
        <p:spPr>
          <a:xfrm>
            <a:off x="4699026" y="4655106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通报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4" name="文本框 43"/>
          <p:cNvSpPr txBox="1"/>
          <p:nvPr>
            <p:custDataLst>
              <p:tags r:id="rId40"/>
            </p:custDataLst>
          </p:nvPr>
        </p:nvSpPr>
        <p:spPr>
          <a:xfrm>
            <a:off x="5156302" y="4613672"/>
            <a:ext cx="25718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表彰先进、批评错误、传达情况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1"/>
            </p:custDataLst>
          </p:nvPr>
        </p:nvSpPr>
        <p:spPr>
          <a:xfrm>
            <a:off x="4503420" y="5288915"/>
            <a:ext cx="3184525" cy="410210"/>
          </a:xfrm>
          <a:custGeom>
            <a:avLst/>
            <a:gdLst>
              <a:gd name="sw" fmla="*/ 1 w 5015"/>
              <a:gd name="sh" fmla="*/ 1 h 646"/>
              <a:gd name="mins" fmla="min sw sh"/>
              <a:gd name="dsw" fmla="+- 0 sw mins"/>
              <a:gd name="dsh" fmla="+- 0 sh mins"/>
              <a:gd name="p0x0" fmla="*/ 60 w 5015"/>
              <a:gd name="p0y0" fmla="*/ 0 h 646"/>
              <a:gd name="p0x1" fmla="*/ 4955 w 5015"/>
              <a:gd name="p0y1" fmla="*/ 0 h 646"/>
              <a:gd name="p0x2" fmla="*/ 4956 w 5015"/>
              <a:gd name="p0y2" fmla="*/ 0 h 646"/>
              <a:gd name="p0x3" fmla="*/ 4958 w 5015"/>
              <a:gd name="p0y3" fmla="*/ 0 h 646"/>
              <a:gd name="p0x4" fmla="*/ 4959 w 5015"/>
              <a:gd name="p0y4" fmla="*/ 0 h 646"/>
              <a:gd name="p0x5" fmla="*/ 4961 w 5015"/>
              <a:gd name="p0y5" fmla="*/ 0 h 646"/>
              <a:gd name="p0x6" fmla="*/ 4963 w 5015"/>
              <a:gd name="p0y6" fmla="*/ 0 h 646"/>
              <a:gd name="p0x7" fmla="*/ 4964 w 5015"/>
              <a:gd name="p0y7" fmla="*/ 0 h 646"/>
              <a:gd name="p0x8" fmla="*/ 4966 w 5015"/>
              <a:gd name="p0y8" fmla="*/ 1 h 646"/>
              <a:gd name="p0x9" fmla="*/ 4967 w 5015"/>
              <a:gd name="p0y9" fmla="*/ 1 h 646"/>
              <a:gd name="p0x10" fmla="*/ 4969 w 5015"/>
              <a:gd name="p0y10" fmla="*/ 1 h 646"/>
              <a:gd name="p0x11" fmla="*/ 4970 w 5015"/>
              <a:gd name="p0y11" fmla="*/ 2 h 646"/>
              <a:gd name="p0x12" fmla="*/ 4972 w 5015"/>
              <a:gd name="p0y12" fmla="*/ 2 h 646"/>
              <a:gd name="p0x13" fmla="*/ 4973 w 5015"/>
              <a:gd name="p0y13" fmla="*/ 2 h 646"/>
              <a:gd name="p0x14" fmla="*/ 4975 w 5015"/>
              <a:gd name="p0y14" fmla="*/ 3 h 646"/>
              <a:gd name="p0x15" fmla="*/ 4976 w 5015"/>
              <a:gd name="p0y15" fmla="*/ 3 h 646"/>
              <a:gd name="p0x16" fmla="*/ 4978 w 5015"/>
              <a:gd name="p0y16" fmla="*/ 4 h 646"/>
              <a:gd name="p0x17" fmla="*/ 4979 w 5015"/>
              <a:gd name="p0y17" fmla="*/ 5 h 646"/>
              <a:gd name="p0x18" fmla="*/ 4980 w 5015"/>
              <a:gd name="p0y18" fmla="*/ 5 h 646"/>
              <a:gd name="p0x19" fmla="*/ 4982 w 5015"/>
              <a:gd name="p0y19" fmla="*/ 6 h 646"/>
              <a:gd name="p0x20" fmla="*/ 4983 w 5015"/>
              <a:gd name="p0y20" fmla="*/ 7 h 646"/>
              <a:gd name="p0x21" fmla="*/ 4984 w 5015"/>
              <a:gd name="p0y21" fmla="*/ 7 h 646"/>
              <a:gd name="p0x22" fmla="*/ 4986 w 5015"/>
              <a:gd name="p0y22" fmla="*/ 8 h 646"/>
              <a:gd name="p0x23" fmla="*/ 4987 w 5015"/>
              <a:gd name="p0y23" fmla="*/ 9 h 646"/>
              <a:gd name="p0x24" fmla="*/ 4988 w 5015"/>
              <a:gd name="p0y24" fmla="*/ 10 h 646"/>
              <a:gd name="p0x25" fmla="*/ 4989 w 5015"/>
              <a:gd name="p0y25" fmla="*/ 11 h 646"/>
              <a:gd name="p0x26" fmla="*/ 4991 w 5015"/>
              <a:gd name="p0y26" fmla="*/ 12 h 646"/>
              <a:gd name="p0x27" fmla="*/ 4992 w 5015"/>
              <a:gd name="p0y27" fmla="*/ 13 h 646"/>
              <a:gd name="p0x28" fmla="*/ 4993 w 5015"/>
              <a:gd name="p0y28" fmla="*/ 14 h 646"/>
              <a:gd name="p0x29" fmla="*/ 4994 w 5015"/>
              <a:gd name="p0y29" fmla="*/ 14 h 646"/>
              <a:gd name="p0x30" fmla="*/ 4995 w 5015"/>
              <a:gd name="p0y30" fmla="*/ 16 h 646"/>
              <a:gd name="p0x31" fmla="*/ 4996 w 5015"/>
              <a:gd name="p0y31" fmla="*/ 17 h 646"/>
              <a:gd name="p0x32" fmla="*/ 4997 w 5015"/>
              <a:gd name="p0y32" fmla="*/ 18 h 646"/>
              <a:gd name="p0x33" fmla="*/ 4999 w 5015"/>
              <a:gd name="p0y33" fmla="*/ 19 h 646"/>
              <a:gd name="p0x34" fmla="*/ 5000 w 5015"/>
              <a:gd name="p0y34" fmla="*/ 20 h 646"/>
              <a:gd name="p0x35" fmla="*/ 5001 w 5015"/>
              <a:gd name="p0y35" fmla="*/ 21 h 646"/>
              <a:gd name="p0x36" fmla="*/ 5001 w 5015"/>
              <a:gd name="p0y36" fmla="*/ 22 h 646"/>
              <a:gd name="p0x37" fmla="*/ 5002 w 5015"/>
              <a:gd name="p0y37" fmla="*/ 23 h 646"/>
              <a:gd name="p0x38" fmla="*/ 5003 w 5015"/>
              <a:gd name="p0y38" fmla="*/ 25 h 646"/>
              <a:gd name="p0x39" fmla="*/ 5004 w 5015"/>
              <a:gd name="p0y39" fmla="*/ 26 h 646"/>
              <a:gd name="p0x40" fmla="*/ 5005 w 5015"/>
              <a:gd name="p0y40" fmla="*/ 27 h 646"/>
              <a:gd name="p0x41" fmla="*/ 5006 w 5015"/>
              <a:gd name="p0y41" fmla="*/ 28 h 646"/>
              <a:gd name="p0x42" fmla="*/ 5007 w 5015"/>
              <a:gd name="p0y42" fmla="*/ 30 h 646"/>
              <a:gd name="p0x43" fmla="*/ 5007 w 5015"/>
              <a:gd name="p0y43" fmla="*/ 31 h 646"/>
              <a:gd name="p0x44" fmla="*/ 5008 w 5015"/>
              <a:gd name="p0y44" fmla="*/ 32 h 646"/>
              <a:gd name="p0x45" fmla="*/ 5009 w 5015"/>
              <a:gd name="p0y45" fmla="*/ 34 h 646"/>
              <a:gd name="p0x46" fmla="*/ 5009 w 5015"/>
              <a:gd name="p0y46" fmla="*/ 35 h 646"/>
              <a:gd name="p0x47" fmla="*/ 5010 w 5015"/>
              <a:gd name="p0y47" fmla="*/ 36 h 646"/>
              <a:gd name="p0x48" fmla="*/ 5011 w 5015"/>
              <a:gd name="p0y48" fmla="*/ 38 h 646"/>
              <a:gd name="p0x49" fmla="*/ 5011 w 5015"/>
              <a:gd name="p0y49" fmla="*/ 39 h 646"/>
              <a:gd name="p0x50" fmla="*/ 5012 w 5015"/>
              <a:gd name="p0y50" fmla="*/ 41 h 646"/>
              <a:gd name="p0x51" fmla="*/ 5012 w 5015"/>
              <a:gd name="p0y51" fmla="*/ 42 h 646"/>
              <a:gd name="p0x52" fmla="*/ 5012 w 5015"/>
              <a:gd name="p0y52" fmla="*/ 44 h 646"/>
              <a:gd name="p0x53" fmla="*/ 5013 w 5015"/>
              <a:gd name="p0y53" fmla="*/ 45 h 646"/>
              <a:gd name="p0x54" fmla="*/ 5013 w 5015"/>
              <a:gd name="p0y54" fmla="*/ 47 h 646"/>
              <a:gd name="p0x55" fmla="*/ 5014 w 5015"/>
              <a:gd name="p0y55" fmla="*/ 48 h 646"/>
              <a:gd name="p0x56" fmla="*/ 5014 w 5015"/>
              <a:gd name="p0y56" fmla="*/ 50 h 646"/>
              <a:gd name="p0x57" fmla="*/ 5014 w 5015"/>
              <a:gd name="p0y57" fmla="*/ 51 h 646"/>
              <a:gd name="p0x58" fmla="*/ 5014 w 5015"/>
              <a:gd name="p0y58" fmla="*/ 53 h 646"/>
              <a:gd name="p0x59" fmla="*/ 5014 w 5015"/>
              <a:gd name="p0y59" fmla="*/ 55 h 646"/>
              <a:gd name="p0x60" fmla="*/ 5014 w 5015"/>
              <a:gd name="p0y60" fmla="*/ 56 h 646"/>
              <a:gd name="p0x61" fmla="*/ 5015 w 5015"/>
              <a:gd name="p0y61" fmla="*/ 58 h 646"/>
              <a:gd name="p0x62" fmla="*/ 5015 w 5015"/>
              <a:gd name="p0y62" fmla="*/ 60 h 646"/>
              <a:gd name="p0x63" fmla="*/ 5015 w 5015"/>
              <a:gd name="p0y63" fmla="*/ 586 h 646"/>
              <a:gd name="p0x64" fmla="*/ 5015 w 5015"/>
              <a:gd name="p0y64" fmla="*/ 588 h 646"/>
              <a:gd name="p0x65" fmla="*/ 5014 w 5015"/>
              <a:gd name="p0y65" fmla="*/ 589 h 646"/>
              <a:gd name="p0x66" fmla="*/ 5014 w 5015"/>
              <a:gd name="p0y66" fmla="*/ 591 h 646"/>
              <a:gd name="p0x67" fmla="*/ 5014 w 5015"/>
              <a:gd name="p0y67" fmla="*/ 592 h 646"/>
              <a:gd name="p0x68" fmla="*/ 5014 w 5015"/>
              <a:gd name="p0y68" fmla="*/ 594 h 646"/>
              <a:gd name="p0x69" fmla="*/ 5014 w 5015"/>
              <a:gd name="p0y69" fmla="*/ 595 h 646"/>
              <a:gd name="p0x70" fmla="*/ 5014 w 5015"/>
              <a:gd name="p0y70" fmla="*/ 597 h 646"/>
              <a:gd name="p0x71" fmla="*/ 5013 w 5015"/>
              <a:gd name="p0y71" fmla="*/ 599 h 646"/>
              <a:gd name="p0x72" fmla="*/ 5013 w 5015"/>
              <a:gd name="p0y72" fmla="*/ 600 h 646"/>
              <a:gd name="p0x73" fmla="*/ 5012 w 5015"/>
              <a:gd name="p0y73" fmla="*/ 602 h 646"/>
              <a:gd name="p0x74" fmla="*/ 5012 w 5015"/>
              <a:gd name="p0y74" fmla="*/ 603 h 646"/>
              <a:gd name="p0x75" fmla="*/ 5012 w 5015"/>
              <a:gd name="p0y75" fmla="*/ 605 h 646"/>
              <a:gd name="p0x76" fmla="*/ 5011 w 5015"/>
              <a:gd name="p0y76" fmla="*/ 606 h 646"/>
              <a:gd name="p0x77" fmla="*/ 5011 w 5015"/>
              <a:gd name="p0y77" fmla="*/ 607 h 646"/>
              <a:gd name="p0x78" fmla="*/ 5010 w 5015"/>
              <a:gd name="p0y78" fmla="*/ 609 h 646"/>
              <a:gd name="p0x79" fmla="*/ 5009 w 5015"/>
              <a:gd name="p0y79" fmla="*/ 610 h 646"/>
              <a:gd name="p0x80" fmla="*/ 5009 w 5015"/>
              <a:gd name="p0y80" fmla="*/ 612 h 646"/>
              <a:gd name="p0x81" fmla="*/ 5008 w 5015"/>
              <a:gd name="p0y81" fmla="*/ 613 h 646"/>
              <a:gd name="p0x82" fmla="*/ 5007 w 5015"/>
              <a:gd name="p0y82" fmla="*/ 614 h 646"/>
              <a:gd name="p0x83" fmla="*/ 5007 w 5015"/>
              <a:gd name="p0y83" fmla="*/ 616 h 646"/>
              <a:gd name="p0x84" fmla="*/ 5006 w 5015"/>
              <a:gd name="p0y84" fmla="*/ 617 h 646"/>
              <a:gd name="p0x85" fmla="*/ 5005 w 5015"/>
              <a:gd name="p0y85" fmla="*/ 618 h 646"/>
              <a:gd name="p0x86" fmla="*/ 5004 w 5015"/>
              <a:gd name="p0y86" fmla="*/ 620 h 646"/>
              <a:gd name="p0x87" fmla="*/ 5003 w 5015"/>
              <a:gd name="p0y87" fmla="*/ 621 h 646"/>
              <a:gd name="p0x88" fmla="*/ 5002 w 5015"/>
              <a:gd name="p0y88" fmla="*/ 622 h 646"/>
              <a:gd name="p0x89" fmla="*/ 5001 w 5015"/>
              <a:gd name="p0y89" fmla="*/ 623 h 646"/>
              <a:gd name="p0x90" fmla="*/ 5001 w 5015"/>
              <a:gd name="p0y90" fmla="*/ 624 h 646"/>
              <a:gd name="p0x91" fmla="*/ 5000 w 5015"/>
              <a:gd name="p0y91" fmla="*/ 626 h 646"/>
              <a:gd name="p0x92" fmla="*/ 4999 w 5015"/>
              <a:gd name="p0y92" fmla="*/ 627 h 646"/>
              <a:gd name="p0x93" fmla="*/ 4997 w 5015"/>
              <a:gd name="p0y93" fmla="*/ 628 h 646"/>
              <a:gd name="p0x94" fmla="*/ 4996 w 5015"/>
              <a:gd name="p0y94" fmla="*/ 629 h 646"/>
              <a:gd name="p0x95" fmla="*/ 4995 w 5015"/>
              <a:gd name="p0y95" fmla="*/ 630 h 646"/>
              <a:gd name="p0x96" fmla="*/ 4994 w 5015"/>
              <a:gd name="p0y96" fmla="*/ 631 h 646"/>
              <a:gd name="p0x97" fmla="*/ 4993 w 5015"/>
              <a:gd name="p0y97" fmla="*/ 632 h 646"/>
              <a:gd name="p0x98" fmla="*/ 4992 w 5015"/>
              <a:gd name="p0y98" fmla="*/ 633 h 646"/>
              <a:gd name="p0x99" fmla="*/ 4991 w 5015"/>
              <a:gd name="p0y99" fmla="*/ 634 h 646"/>
              <a:gd name="p0x100" fmla="*/ 4989 w 5015"/>
              <a:gd name="p0y100" fmla="*/ 635 h 646"/>
              <a:gd name="p0x101" fmla="*/ 4988 w 5015"/>
              <a:gd name="p0y101" fmla="*/ 636 h 646"/>
              <a:gd name="p0x102" fmla="*/ 4987 w 5015"/>
              <a:gd name="p0y102" fmla="*/ 636 h 646"/>
              <a:gd name="p0x103" fmla="*/ 4986 w 5015"/>
              <a:gd name="p0y103" fmla="*/ 637 h 646"/>
              <a:gd name="p0x104" fmla="*/ 4984 w 5015"/>
              <a:gd name="p0y104" fmla="*/ 638 h 646"/>
              <a:gd name="p0x105" fmla="*/ 4983 w 5015"/>
              <a:gd name="p0y105" fmla="*/ 639 h 646"/>
              <a:gd name="p0x106" fmla="*/ 4982 w 5015"/>
              <a:gd name="p0y106" fmla="*/ 639 h 646"/>
              <a:gd name="p0x107" fmla="*/ 4980 w 5015"/>
              <a:gd name="p0y107" fmla="*/ 640 h 646"/>
              <a:gd name="p0x108" fmla="*/ 4979 w 5015"/>
              <a:gd name="p0y108" fmla="*/ 641 h 646"/>
              <a:gd name="p0x109" fmla="*/ 4978 w 5015"/>
              <a:gd name="p0y109" fmla="*/ 641 h 646"/>
              <a:gd name="p0x110" fmla="*/ 4976 w 5015"/>
              <a:gd name="p0y110" fmla="*/ 642 h 646"/>
              <a:gd name="p0x111" fmla="*/ 4975 w 5015"/>
              <a:gd name="p0y111" fmla="*/ 642 h 646"/>
              <a:gd name="p0x112" fmla="*/ 4973 w 5015"/>
              <a:gd name="p0y112" fmla="*/ 643 h 646"/>
              <a:gd name="p0x113" fmla="*/ 4972 w 5015"/>
              <a:gd name="p0y113" fmla="*/ 643 h 646"/>
              <a:gd name="p0x114" fmla="*/ 4970 w 5015"/>
              <a:gd name="p0y114" fmla="*/ 644 h 646"/>
              <a:gd name="p0x115" fmla="*/ 4969 w 5015"/>
              <a:gd name="p0y115" fmla="*/ 644 h 646"/>
              <a:gd name="p0x116" fmla="*/ 4967 w 5015"/>
              <a:gd name="p0y116" fmla="*/ 645 h 646"/>
              <a:gd name="p0x117" fmla="*/ 4966 w 5015"/>
              <a:gd name="p0y117" fmla="*/ 645 h 646"/>
              <a:gd name="p0x118" fmla="*/ 4964 w 5015"/>
              <a:gd name="p0y118" fmla="*/ 645 h 646"/>
              <a:gd name="p0x119" fmla="*/ 4963 w 5015"/>
              <a:gd name="p0y119" fmla="*/ 645 h 646"/>
              <a:gd name="p0x120" fmla="*/ 4961 w 5015"/>
              <a:gd name="p0y120" fmla="*/ 646 h 646"/>
              <a:gd name="p0x121" fmla="*/ 4959 w 5015"/>
              <a:gd name="p0y121" fmla="*/ 646 h 646"/>
              <a:gd name="p0x122" fmla="*/ 4958 w 5015"/>
              <a:gd name="p0y122" fmla="*/ 646 h 646"/>
              <a:gd name="p0x123" fmla="*/ 4956 w 5015"/>
              <a:gd name="p0y123" fmla="*/ 646 h 646"/>
              <a:gd name="p0x124" fmla="*/ 4955 w 5015"/>
              <a:gd name="p0y124" fmla="*/ 646 h 646"/>
              <a:gd name="p0x125" fmla="*/ 60 w 5015"/>
              <a:gd name="p0y125" fmla="*/ 646 h 646"/>
              <a:gd name="p0x126" fmla="*/ 58 w 5015"/>
              <a:gd name="p0y126" fmla="*/ 646 h 646"/>
              <a:gd name="p0x127" fmla="*/ 56 w 5015"/>
              <a:gd name="p0y127" fmla="*/ 646 h 646"/>
              <a:gd name="p0x128" fmla="*/ 55 w 5015"/>
              <a:gd name="p0y128" fmla="*/ 646 h 646"/>
              <a:gd name="p0x129" fmla="*/ 53 w 5015"/>
              <a:gd name="p0y129" fmla="*/ 646 h 646"/>
              <a:gd name="p0x130" fmla="*/ 51 w 5015"/>
              <a:gd name="p0y130" fmla="*/ 645 h 646"/>
              <a:gd name="p0x131" fmla="*/ 50 w 5015"/>
              <a:gd name="p0y131" fmla="*/ 645 h 646"/>
              <a:gd name="p0x132" fmla="*/ 48 w 5015"/>
              <a:gd name="p0y132" fmla="*/ 645 h 646"/>
              <a:gd name="p0x133" fmla="*/ 47 w 5015"/>
              <a:gd name="p0y133" fmla="*/ 645 h 646"/>
              <a:gd name="p0x134" fmla="*/ 45 w 5015"/>
              <a:gd name="p0y134" fmla="*/ 644 h 646"/>
              <a:gd name="p0x135" fmla="*/ 44 w 5015"/>
              <a:gd name="p0y135" fmla="*/ 644 h 646"/>
              <a:gd name="p0x136" fmla="*/ 42 w 5015"/>
              <a:gd name="p0y136" fmla="*/ 643 h 646"/>
              <a:gd name="p0x137" fmla="*/ 41 w 5015"/>
              <a:gd name="p0y137" fmla="*/ 643 h 646"/>
              <a:gd name="p0x138" fmla="*/ 39 w 5015"/>
              <a:gd name="p0y138" fmla="*/ 642 h 646"/>
              <a:gd name="p0x139" fmla="*/ 38 w 5015"/>
              <a:gd name="p0y139" fmla="*/ 642 h 646"/>
              <a:gd name="p0x140" fmla="*/ 36 w 5015"/>
              <a:gd name="p0y140" fmla="*/ 641 h 646"/>
              <a:gd name="p0x141" fmla="*/ 35 w 5015"/>
              <a:gd name="p0y141" fmla="*/ 641 h 646"/>
              <a:gd name="p0x142" fmla="*/ 34 w 5015"/>
              <a:gd name="p0y142" fmla="*/ 640 h 646"/>
              <a:gd name="p0x143" fmla="*/ 32 w 5015"/>
              <a:gd name="p0y143" fmla="*/ 639 h 646"/>
              <a:gd name="p0x144" fmla="*/ 31 w 5015"/>
              <a:gd name="p0y144" fmla="*/ 639 h 646"/>
              <a:gd name="p0x145" fmla="*/ 30 w 5015"/>
              <a:gd name="p0y145" fmla="*/ 638 h 646"/>
              <a:gd name="p0x146" fmla="*/ 28 w 5015"/>
              <a:gd name="p0y146" fmla="*/ 637 h 646"/>
              <a:gd name="p0x147" fmla="*/ 27 w 5015"/>
              <a:gd name="p0y147" fmla="*/ 636 h 646"/>
              <a:gd name="p0x148" fmla="*/ 26 w 5015"/>
              <a:gd name="p0y148" fmla="*/ 636 h 646"/>
              <a:gd name="p0x149" fmla="*/ 25 w 5015"/>
              <a:gd name="p0y149" fmla="*/ 635 h 646"/>
              <a:gd name="p0x150" fmla="*/ 23 w 5015"/>
              <a:gd name="p0y150" fmla="*/ 634 h 646"/>
              <a:gd name="p0x151" fmla="*/ 22 w 5015"/>
              <a:gd name="p0y151" fmla="*/ 633 h 646"/>
              <a:gd name="p0x152" fmla="*/ 21 w 5015"/>
              <a:gd name="p0y152" fmla="*/ 632 h 646"/>
              <a:gd name="p0x153" fmla="*/ 20 w 5015"/>
              <a:gd name="p0y153" fmla="*/ 631 h 646"/>
              <a:gd name="p0x154" fmla="*/ 19 w 5015"/>
              <a:gd name="p0y154" fmla="*/ 630 h 646"/>
              <a:gd name="p0x155" fmla="*/ 18 w 5015"/>
              <a:gd name="p0y155" fmla="*/ 629 h 646"/>
              <a:gd name="p0x156" fmla="*/ 17 w 5015"/>
              <a:gd name="p0y156" fmla="*/ 628 h 646"/>
              <a:gd name="p0x157" fmla="*/ 16 w 5015"/>
              <a:gd name="p0y157" fmla="*/ 627 h 646"/>
              <a:gd name="p0x158" fmla="*/ 14 w 5015"/>
              <a:gd name="p0y158" fmla="*/ 626 h 646"/>
              <a:gd name="p0x159" fmla="*/ 14 w 5015"/>
              <a:gd name="p0y159" fmla="*/ 624 h 646"/>
              <a:gd name="p0x160" fmla="*/ 13 w 5015"/>
              <a:gd name="p0y160" fmla="*/ 623 h 646"/>
              <a:gd name="p0x161" fmla="*/ 12 w 5015"/>
              <a:gd name="p0y161" fmla="*/ 622 h 646"/>
              <a:gd name="p0x162" fmla="*/ 11 w 5015"/>
              <a:gd name="p0y162" fmla="*/ 621 h 646"/>
              <a:gd name="p0x163" fmla="*/ 10 w 5015"/>
              <a:gd name="p0y163" fmla="*/ 620 h 646"/>
              <a:gd name="p0x164" fmla="*/ 9 w 5015"/>
              <a:gd name="p0y164" fmla="*/ 618 h 646"/>
              <a:gd name="p0x165" fmla="*/ 8 w 5015"/>
              <a:gd name="p0y165" fmla="*/ 617 h 646"/>
              <a:gd name="p0x166" fmla="*/ 7 w 5015"/>
              <a:gd name="p0y166" fmla="*/ 616 h 646"/>
              <a:gd name="p0x167" fmla="*/ 7 w 5015"/>
              <a:gd name="p0y167" fmla="*/ 614 h 646"/>
              <a:gd name="p0x168" fmla="*/ 6 w 5015"/>
              <a:gd name="p0y168" fmla="*/ 613 h 646"/>
              <a:gd name="p0x169" fmla="*/ 5 w 5015"/>
              <a:gd name="p0y169" fmla="*/ 612 h 646"/>
              <a:gd name="p0x170" fmla="*/ 5 w 5015"/>
              <a:gd name="p0y170" fmla="*/ 610 h 646"/>
              <a:gd name="p0x171" fmla="*/ 4 w 5015"/>
              <a:gd name="p0y171" fmla="*/ 609 h 646"/>
              <a:gd name="p0x172" fmla="*/ 3 w 5015"/>
              <a:gd name="p0y172" fmla="*/ 607 h 646"/>
              <a:gd name="p0x173" fmla="*/ 3 w 5015"/>
              <a:gd name="p0y173" fmla="*/ 606 h 646"/>
              <a:gd name="p0x174" fmla="*/ 2 w 5015"/>
              <a:gd name="p0y174" fmla="*/ 605 h 646"/>
              <a:gd name="p0x175" fmla="*/ 2 w 5015"/>
              <a:gd name="p0y175" fmla="*/ 603 h 646"/>
              <a:gd name="p0x176" fmla="*/ 2 w 5015"/>
              <a:gd name="p0y176" fmla="*/ 602 h 646"/>
              <a:gd name="p0x177" fmla="*/ 1 w 5015"/>
              <a:gd name="p0y177" fmla="*/ 600 h 646"/>
              <a:gd name="p0x178" fmla="*/ 1 w 5015"/>
              <a:gd name="p0y178" fmla="*/ 599 h 646"/>
              <a:gd name="p0x179" fmla="*/ 1 w 5015"/>
              <a:gd name="p0y179" fmla="*/ 597 h 646"/>
              <a:gd name="p0x180" fmla="*/ 0 w 5015"/>
              <a:gd name="p0y180" fmla="*/ 595 h 646"/>
              <a:gd name="p0x181" fmla="*/ 0 w 5015"/>
              <a:gd name="p0y181" fmla="*/ 594 h 646"/>
              <a:gd name="p0x182" fmla="*/ 0 w 5015"/>
              <a:gd name="p0y182" fmla="*/ 592 h 646"/>
              <a:gd name="p0x183" fmla="*/ 0 w 5015"/>
              <a:gd name="p0y183" fmla="*/ 591 h 646"/>
              <a:gd name="p0x184" fmla="*/ 0 w 5015"/>
              <a:gd name="p0y184" fmla="*/ 589 h 646"/>
              <a:gd name="p0x185" fmla="*/ 0 w 5015"/>
              <a:gd name="p0y185" fmla="*/ 588 h 646"/>
              <a:gd name="p0x186" fmla="*/ 0 w 5015"/>
              <a:gd name="p0y186" fmla="*/ 586 h 646"/>
              <a:gd name="p0x187" fmla="*/ 0 w 5015"/>
              <a:gd name="p0y187" fmla="*/ 60 h 646"/>
              <a:gd name="p0x188" fmla="*/ 0 w 5015"/>
              <a:gd name="p0y188" fmla="*/ 58 h 646"/>
              <a:gd name="p0x189" fmla="*/ 0 w 5015"/>
              <a:gd name="p0y189" fmla="*/ 56 h 646"/>
              <a:gd name="p0x190" fmla="*/ 0 w 5015"/>
              <a:gd name="p0y190" fmla="*/ 55 h 646"/>
              <a:gd name="p0x191" fmla="*/ 0 w 5015"/>
              <a:gd name="p0y191" fmla="*/ 53 h 646"/>
              <a:gd name="p0x192" fmla="*/ 0 w 5015"/>
              <a:gd name="p0y192" fmla="*/ 51 h 646"/>
              <a:gd name="p0x193" fmla="*/ 0 w 5015"/>
              <a:gd name="p0y193" fmla="*/ 50 h 646"/>
              <a:gd name="p0x194" fmla="*/ 1 w 5015"/>
              <a:gd name="p0y194" fmla="*/ 48 h 646"/>
              <a:gd name="p0x195" fmla="*/ 1 w 5015"/>
              <a:gd name="p0y195" fmla="*/ 47 h 646"/>
              <a:gd name="p0x196" fmla="*/ 1 w 5015"/>
              <a:gd name="p0y196" fmla="*/ 45 h 646"/>
              <a:gd name="p0x197" fmla="*/ 2 w 5015"/>
              <a:gd name="p0y197" fmla="*/ 44 h 646"/>
              <a:gd name="p0x198" fmla="*/ 2 w 5015"/>
              <a:gd name="p0y198" fmla="*/ 42 h 646"/>
              <a:gd name="p0x199" fmla="*/ 2 w 5015"/>
              <a:gd name="p0y199" fmla="*/ 41 h 646"/>
              <a:gd name="p0x200" fmla="*/ 3 w 5015"/>
              <a:gd name="p0y200" fmla="*/ 39 h 646"/>
              <a:gd name="p0x201" fmla="*/ 3 w 5015"/>
              <a:gd name="p0y201" fmla="*/ 38 h 646"/>
              <a:gd name="p0x202" fmla="*/ 4 w 5015"/>
              <a:gd name="p0y202" fmla="*/ 36 h 646"/>
              <a:gd name="p0x203" fmla="*/ 5 w 5015"/>
              <a:gd name="p0y203" fmla="*/ 35 h 646"/>
              <a:gd name="p0x204" fmla="*/ 5 w 5015"/>
              <a:gd name="p0y204" fmla="*/ 34 h 646"/>
              <a:gd name="p0x205" fmla="*/ 6 w 5015"/>
              <a:gd name="p0y205" fmla="*/ 32 h 646"/>
              <a:gd name="p0x206" fmla="*/ 7 w 5015"/>
              <a:gd name="p0y206" fmla="*/ 31 h 646"/>
              <a:gd name="p0x207" fmla="*/ 7 w 5015"/>
              <a:gd name="p0y207" fmla="*/ 30 h 646"/>
              <a:gd name="p0x208" fmla="*/ 8 w 5015"/>
              <a:gd name="p0y208" fmla="*/ 28 h 646"/>
              <a:gd name="p0x209" fmla="*/ 9 w 5015"/>
              <a:gd name="p0y209" fmla="*/ 27 h 646"/>
              <a:gd name="p0x210" fmla="*/ 10 w 5015"/>
              <a:gd name="p0y210" fmla="*/ 26 h 646"/>
              <a:gd name="p0x211" fmla="*/ 11 w 5015"/>
              <a:gd name="p0y211" fmla="*/ 25 h 646"/>
              <a:gd name="p0x212" fmla="*/ 12 w 5015"/>
              <a:gd name="p0y212" fmla="*/ 23 h 646"/>
              <a:gd name="p0x213" fmla="*/ 13 w 5015"/>
              <a:gd name="p0y213" fmla="*/ 22 h 646"/>
              <a:gd name="p0x214" fmla="*/ 14 w 5015"/>
              <a:gd name="p0y214" fmla="*/ 21 h 646"/>
              <a:gd name="p0x215" fmla="*/ 14 w 5015"/>
              <a:gd name="p0y215" fmla="*/ 20 h 646"/>
              <a:gd name="p0x216" fmla="*/ 16 w 5015"/>
              <a:gd name="p0y216" fmla="*/ 19 h 646"/>
              <a:gd name="p0x217" fmla="*/ 17 w 5015"/>
              <a:gd name="p0y217" fmla="*/ 18 h 646"/>
              <a:gd name="p0x218" fmla="*/ 18 w 5015"/>
              <a:gd name="p0y218" fmla="*/ 17 h 646"/>
              <a:gd name="p0x219" fmla="*/ 19 w 5015"/>
              <a:gd name="p0y219" fmla="*/ 16 h 646"/>
              <a:gd name="p0x220" fmla="*/ 20 w 5015"/>
              <a:gd name="p0y220" fmla="*/ 14 h 646"/>
              <a:gd name="p0x221" fmla="*/ 21 w 5015"/>
              <a:gd name="p0y221" fmla="*/ 14 h 646"/>
              <a:gd name="p0x222" fmla="*/ 22 w 5015"/>
              <a:gd name="p0y222" fmla="*/ 13 h 646"/>
              <a:gd name="p0x223" fmla="*/ 23 w 5015"/>
              <a:gd name="p0y223" fmla="*/ 12 h 646"/>
              <a:gd name="p0x224" fmla="*/ 25 w 5015"/>
              <a:gd name="p0y224" fmla="*/ 11 h 646"/>
              <a:gd name="p0x225" fmla="*/ 26 w 5015"/>
              <a:gd name="p0y225" fmla="*/ 10 h 646"/>
              <a:gd name="p0x226" fmla="*/ 27 w 5015"/>
              <a:gd name="p0y226" fmla="*/ 9 h 646"/>
              <a:gd name="p0x227" fmla="*/ 28 w 5015"/>
              <a:gd name="p0y227" fmla="*/ 8 h 646"/>
              <a:gd name="p0x228" fmla="*/ 30 w 5015"/>
              <a:gd name="p0y228" fmla="*/ 7 h 646"/>
              <a:gd name="p0x229" fmla="*/ 31 w 5015"/>
              <a:gd name="p0y229" fmla="*/ 7 h 646"/>
              <a:gd name="p0x230" fmla="*/ 32 w 5015"/>
              <a:gd name="p0y230" fmla="*/ 6 h 646"/>
              <a:gd name="p0x231" fmla="*/ 34 w 5015"/>
              <a:gd name="p0y231" fmla="*/ 5 h 646"/>
              <a:gd name="p0x232" fmla="*/ 35 w 5015"/>
              <a:gd name="p0y232" fmla="*/ 5 h 646"/>
              <a:gd name="p0x233" fmla="*/ 36 w 5015"/>
              <a:gd name="p0y233" fmla="*/ 4 h 646"/>
              <a:gd name="p0x234" fmla="*/ 38 w 5015"/>
              <a:gd name="p0y234" fmla="*/ 3 h 646"/>
              <a:gd name="p0x235" fmla="*/ 39 w 5015"/>
              <a:gd name="p0y235" fmla="*/ 3 h 646"/>
              <a:gd name="p0x236" fmla="*/ 41 w 5015"/>
              <a:gd name="p0y236" fmla="*/ 2 h 646"/>
              <a:gd name="p0x237" fmla="*/ 42 w 5015"/>
              <a:gd name="p0y237" fmla="*/ 2 h 646"/>
              <a:gd name="p0x238" fmla="*/ 44 w 5015"/>
              <a:gd name="p0y238" fmla="*/ 2 h 646"/>
              <a:gd name="p0x239" fmla="*/ 45 w 5015"/>
              <a:gd name="p0y239" fmla="*/ 1 h 646"/>
              <a:gd name="p0x240" fmla="*/ 47 w 5015"/>
              <a:gd name="p0y240" fmla="*/ 1 h 646"/>
              <a:gd name="p0x241" fmla="*/ 48 w 5015"/>
              <a:gd name="p0y241" fmla="*/ 1 h 646"/>
              <a:gd name="p0x242" fmla="*/ 50 w 5015"/>
              <a:gd name="p0y242" fmla="*/ 0 h 646"/>
              <a:gd name="p0x243" fmla="*/ 51 w 5015"/>
              <a:gd name="p0y243" fmla="*/ 0 h 646"/>
              <a:gd name="p0x244" fmla="*/ 53 w 5015"/>
              <a:gd name="p0y244" fmla="*/ 0 h 646"/>
              <a:gd name="p0x245" fmla="*/ 55 w 5015"/>
              <a:gd name="p0y245" fmla="*/ 0 h 646"/>
              <a:gd name="p0x246" fmla="*/ 56 w 5015"/>
              <a:gd name="p0y246" fmla="*/ 0 h 646"/>
              <a:gd name="p0x247" fmla="*/ 58 w 5015"/>
              <a:gd name="p0y247" fmla="*/ 0 h 646"/>
              <a:gd name="p0x248" fmla="*/ 60 w 5015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2"/>
            </p:custDataLst>
          </p:nvPr>
        </p:nvSpPr>
        <p:spPr>
          <a:xfrm>
            <a:off x="4622800" y="538924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3"/>
            </p:custDataLst>
          </p:nvPr>
        </p:nvSpPr>
        <p:spPr>
          <a:xfrm>
            <a:off x="4699026" y="5399770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批复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44"/>
            </p:custDataLst>
          </p:nvPr>
        </p:nvSpPr>
        <p:spPr>
          <a:xfrm>
            <a:off x="5156302" y="5358336"/>
            <a:ext cx="15431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答复下级请示事项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45"/>
            </p:custDataLst>
          </p:nvPr>
        </p:nvSpPr>
        <p:spPr>
          <a:xfrm>
            <a:off x="4503420" y="607187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032 w 1215"/>
              <a:gd name="p0y2" fmla="*/ 0 h 375"/>
              <a:gd name="p0x3" fmla="*/ 1037 w 1215"/>
              <a:gd name="p0y3" fmla="*/ 0 h 375"/>
              <a:gd name="p0x4" fmla="*/ 1042 w 1215"/>
              <a:gd name="p0y4" fmla="*/ 0 h 375"/>
              <a:gd name="p0x5" fmla="*/ 1047 w 1215"/>
              <a:gd name="p0y5" fmla="*/ 0 h 375"/>
              <a:gd name="p0x6" fmla="*/ 1051 w 1215"/>
              <a:gd name="p0y6" fmla="*/ 1 h 375"/>
              <a:gd name="p0x7" fmla="*/ 1056 w 1215"/>
              <a:gd name="p0y7" fmla="*/ 2 h 375"/>
              <a:gd name="p0x8" fmla="*/ 1061 w 1215"/>
              <a:gd name="p0y8" fmla="*/ 3 h 375"/>
              <a:gd name="p0x9" fmla="*/ 1065 w 1215"/>
              <a:gd name="p0y9" fmla="*/ 3 h 375"/>
              <a:gd name="p0x10" fmla="*/ 1070 w 1215"/>
              <a:gd name="p0y10" fmla="*/ 4 h 375"/>
              <a:gd name="p0x11" fmla="*/ 1075 w 1215"/>
              <a:gd name="p0y11" fmla="*/ 6 h 375"/>
              <a:gd name="p0x12" fmla="*/ 1079 w 1215"/>
              <a:gd name="p0y12" fmla="*/ 7 h 375"/>
              <a:gd name="p0x13" fmla="*/ 1084 w 1215"/>
              <a:gd name="p0y13" fmla="*/ 8 h 375"/>
              <a:gd name="p0x14" fmla="*/ 1088 w 1215"/>
              <a:gd name="p0y14" fmla="*/ 10 h 375"/>
              <a:gd name="p0x15" fmla="*/ 1093 w 1215"/>
              <a:gd name="p0y15" fmla="*/ 11 h 375"/>
              <a:gd name="p0x16" fmla="*/ 1097 w 1215"/>
              <a:gd name="p0y16" fmla="*/ 13 h 375"/>
              <a:gd name="p0x17" fmla="*/ 1101 w 1215"/>
              <a:gd name="p0y17" fmla="*/ 15 h 375"/>
              <a:gd name="p0x18" fmla="*/ 1105 w 1215"/>
              <a:gd name="p0y18" fmla="*/ 17 h 375"/>
              <a:gd name="p0x19" fmla="*/ 1110 w 1215"/>
              <a:gd name="p0y19" fmla="*/ 19 h 375"/>
              <a:gd name="p0x20" fmla="*/ 1114 w 1215"/>
              <a:gd name="p0y20" fmla="*/ 21 h 375"/>
              <a:gd name="p0x21" fmla="*/ 1118 w 1215"/>
              <a:gd name="p0y21" fmla="*/ 23 h 375"/>
              <a:gd name="p0x22" fmla="*/ 1122 w 1215"/>
              <a:gd name="p0y22" fmla="*/ 25 h 375"/>
              <a:gd name="p0x23" fmla="*/ 1126 w 1215"/>
              <a:gd name="p0y23" fmla="*/ 27 h 375"/>
              <a:gd name="p0x24" fmla="*/ 1130 w 1215"/>
              <a:gd name="p0y24" fmla="*/ 30 h 375"/>
              <a:gd name="p0x25" fmla="*/ 1133 w 1215"/>
              <a:gd name="p0y25" fmla="*/ 32 h 375"/>
              <a:gd name="p0x26" fmla="*/ 1137 w 1215"/>
              <a:gd name="p0y26" fmla="*/ 35 h 375"/>
              <a:gd name="p0x27" fmla="*/ 1141 w 1215"/>
              <a:gd name="p0y27" fmla="*/ 38 h 375"/>
              <a:gd name="p0x28" fmla="*/ 1144 w 1215"/>
              <a:gd name="p0y28" fmla="*/ 41 h 375"/>
              <a:gd name="p0x29" fmla="*/ 1148 w 1215"/>
              <a:gd name="p0y29" fmla="*/ 44 h 375"/>
              <a:gd name="p0x30" fmla="*/ 1151 w 1215"/>
              <a:gd name="p0y30" fmla="*/ 47 h 375"/>
              <a:gd name="p0x31" fmla="*/ 1155 w 1215"/>
              <a:gd name="p0y31" fmla="*/ 50 h 375"/>
              <a:gd name="p0x32" fmla="*/ 1158 w 1215"/>
              <a:gd name="p0y32" fmla="*/ 53 h 375"/>
              <a:gd name="p0x33" fmla="*/ 1161 w 1215"/>
              <a:gd name="p0y33" fmla="*/ 56 h 375"/>
              <a:gd name="p0x34" fmla="*/ 1164 w 1215"/>
              <a:gd name="p0y34" fmla="*/ 59 h 375"/>
              <a:gd name="p0x35" fmla="*/ 1168 w 1215"/>
              <a:gd name="p0y35" fmla="*/ 63 h 375"/>
              <a:gd name="p0x36" fmla="*/ 1171 w 1215"/>
              <a:gd name="p0y36" fmla="*/ 66 h 375"/>
              <a:gd name="p0x37" fmla="*/ 1173 w 1215"/>
              <a:gd name="p0y37" fmla="*/ 70 h 375"/>
              <a:gd name="p0x38" fmla="*/ 1176 w 1215"/>
              <a:gd name="p0y38" fmla="*/ 73 h 375"/>
              <a:gd name="p0x39" fmla="*/ 1179 w 1215"/>
              <a:gd name="p0y39" fmla="*/ 77 h 375"/>
              <a:gd name="p0x40" fmla="*/ 1182 w 1215"/>
              <a:gd name="p0y40" fmla="*/ 81 h 375"/>
              <a:gd name="p0x41" fmla="*/ 1184 w 1215"/>
              <a:gd name="p0y41" fmla="*/ 85 h 375"/>
              <a:gd name="p0x42" fmla="*/ 1187 w 1215"/>
              <a:gd name="p0y42" fmla="*/ 88 h 375"/>
              <a:gd name="p0x43" fmla="*/ 1189 w 1215"/>
              <a:gd name="p0y43" fmla="*/ 92 h 375"/>
              <a:gd name="p0x44" fmla="*/ 1191 w 1215"/>
              <a:gd name="p0y44" fmla="*/ 96 h 375"/>
              <a:gd name="p0x45" fmla="*/ 1193 w 1215"/>
              <a:gd name="p0y45" fmla="*/ 100 h 375"/>
              <a:gd name="p0x46" fmla="*/ 1196 w 1215"/>
              <a:gd name="p0y46" fmla="*/ 105 h 375"/>
              <a:gd name="p0x47" fmla="*/ 1198 w 1215"/>
              <a:gd name="p0y47" fmla="*/ 109 h 375"/>
              <a:gd name="p0x48" fmla="*/ 1199 w 1215"/>
              <a:gd name="p0y48" fmla="*/ 113 h 375"/>
              <a:gd name="p0x49" fmla="*/ 1201 w 1215"/>
              <a:gd name="p0y49" fmla="*/ 117 h 375"/>
              <a:gd name="p0x50" fmla="*/ 1203 w 1215"/>
              <a:gd name="p0y50" fmla="*/ 122 h 375"/>
              <a:gd name="p0x51" fmla="*/ 1204 w 1215"/>
              <a:gd name="p0y51" fmla="*/ 126 h 375"/>
              <a:gd name="p0x52" fmla="*/ 1206 w 1215"/>
              <a:gd name="p0y52" fmla="*/ 130 h 375"/>
              <a:gd name="p0x53" fmla="*/ 1207 w 1215"/>
              <a:gd name="p0y53" fmla="*/ 135 h 375"/>
              <a:gd name="p0x54" fmla="*/ 1209 w 1215"/>
              <a:gd name="p0y54" fmla="*/ 139 h 375"/>
              <a:gd name="p0x55" fmla="*/ 1210 w 1215"/>
              <a:gd name="p0y55" fmla="*/ 144 h 375"/>
              <a:gd name="p0x56" fmla="*/ 1211 w 1215"/>
              <a:gd name="p0y56" fmla="*/ 149 h 375"/>
              <a:gd name="p0x57" fmla="*/ 1212 w 1215"/>
              <a:gd name="p0y57" fmla="*/ 153 h 375"/>
              <a:gd name="p0x58" fmla="*/ 1212 w 1215"/>
              <a:gd name="p0y58" fmla="*/ 158 h 375"/>
              <a:gd name="p0x59" fmla="*/ 1213 w 1215"/>
              <a:gd name="p0y59" fmla="*/ 163 h 375"/>
              <a:gd name="p0x60" fmla="*/ 1214 w 1215"/>
              <a:gd name="p0y60" fmla="*/ 168 h 375"/>
              <a:gd name="p0x61" fmla="*/ 1214 w 1215"/>
              <a:gd name="p0y61" fmla="*/ 172 h 375"/>
              <a:gd name="p0x62" fmla="*/ 1214 w 1215"/>
              <a:gd name="p0y62" fmla="*/ 177 h 375"/>
              <a:gd name="p0x63" fmla="*/ 1215 w 1215"/>
              <a:gd name="p0y63" fmla="*/ 182 h 375"/>
              <a:gd name="p0x64" fmla="*/ 1215 w 1215"/>
              <a:gd name="p0y64" fmla="*/ 187 h 375"/>
              <a:gd name="p0x65" fmla="*/ 1215 w 1215"/>
              <a:gd name="p0y65" fmla="*/ 192 h 375"/>
              <a:gd name="p0x66" fmla="*/ 1214 w 1215"/>
              <a:gd name="p0y66" fmla="*/ 197 h 375"/>
              <a:gd name="p0x67" fmla="*/ 1214 w 1215"/>
              <a:gd name="p0y67" fmla="*/ 202 h 375"/>
              <a:gd name="p0x68" fmla="*/ 1214 w 1215"/>
              <a:gd name="p0y68" fmla="*/ 206 h 375"/>
              <a:gd name="p0x69" fmla="*/ 1213 w 1215"/>
              <a:gd name="p0y69" fmla="*/ 211 h 375"/>
              <a:gd name="p0x70" fmla="*/ 1212 w 1215"/>
              <a:gd name="p0y70" fmla="*/ 216 h 375"/>
              <a:gd name="p0x71" fmla="*/ 1212 w 1215"/>
              <a:gd name="p0y71" fmla="*/ 221 h 375"/>
              <a:gd name="p0x72" fmla="*/ 1211 w 1215"/>
              <a:gd name="p0y72" fmla="*/ 225 h 375"/>
              <a:gd name="p0x73" fmla="*/ 1210 w 1215"/>
              <a:gd name="p0y73" fmla="*/ 230 h 375"/>
              <a:gd name="p0x74" fmla="*/ 1209 w 1215"/>
              <a:gd name="p0y74" fmla="*/ 235 h 375"/>
              <a:gd name="p0x75" fmla="*/ 1207 w 1215"/>
              <a:gd name="p0y75" fmla="*/ 239 h 375"/>
              <a:gd name="p0x76" fmla="*/ 1206 w 1215"/>
              <a:gd name="p0y76" fmla="*/ 244 h 375"/>
              <a:gd name="p0x77" fmla="*/ 1204 w 1215"/>
              <a:gd name="p0y77" fmla="*/ 248 h 375"/>
              <a:gd name="p0x78" fmla="*/ 1203 w 1215"/>
              <a:gd name="p0y78" fmla="*/ 252 h 375"/>
              <a:gd name="p0x79" fmla="*/ 1201 w 1215"/>
              <a:gd name="p0y79" fmla="*/ 257 h 375"/>
              <a:gd name="p0x80" fmla="*/ 1199 w 1215"/>
              <a:gd name="p0y80" fmla="*/ 261 h 375"/>
              <a:gd name="p0x81" fmla="*/ 1198 w 1215"/>
              <a:gd name="p0y81" fmla="*/ 265 h 375"/>
              <a:gd name="p0x82" fmla="*/ 1196 w 1215"/>
              <a:gd name="p0y82" fmla="*/ 269 h 375"/>
              <a:gd name="p0x83" fmla="*/ 1193 w 1215"/>
              <a:gd name="p0y83" fmla="*/ 274 h 375"/>
              <a:gd name="p0x84" fmla="*/ 1191 w 1215"/>
              <a:gd name="p0y84" fmla="*/ 278 h 375"/>
              <a:gd name="p0x85" fmla="*/ 1189 w 1215"/>
              <a:gd name="p0y85" fmla="*/ 282 h 375"/>
              <a:gd name="p0x86" fmla="*/ 1187 w 1215"/>
              <a:gd name="p0y86" fmla="*/ 286 h 375"/>
              <a:gd name="p0x87" fmla="*/ 1184 w 1215"/>
              <a:gd name="p0y87" fmla="*/ 289 h 375"/>
              <a:gd name="p0x88" fmla="*/ 1182 w 1215"/>
              <a:gd name="p0y88" fmla="*/ 293 h 375"/>
              <a:gd name="p0x89" fmla="*/ 1179 w 1215"/>
              <a:gd name="p0y89" fmla="*/ 297 h 375"/>
              <a:gd name="p0x90" fmla="*/ 1176 w 1215"/>
              <a:gd name="p0y90" fmla="*/ 301 h 375"/>
              <a:gd name="p0x91" fmla="*/ 1173 w 1215"/>
              <a:gd name="p0y91" fmla="*/ 304 h 375"/>
              <a:gd name="p0x92" fmla="*/ 1171 w 1215"/>
              <a:gd name="p0y92" fmla="*/ 308 h 375"/>
              <a:gd name="p0x93" fmla="*/ 1168 w 1215"/>
              <a:gd name="p0y93" fmla="*/ 311 h 375"/>
              <a:gd name="p0x94" fmla="*/ 1164 w 1215"/>
              <a:gd name="p0y94" fmla="*/ 315 h 375"/>
              <a:gd name="p0x95" fmla="*/ 1161 w 1215"/>
              <a:gd name="p0y95" fmla="*/ 318 h 375"/>
              <a:gd name="p0x96" fmla="*/ 1158 w 1215"/>
              <a:gd name="p0y96" fmla="*/ 321 h 375"/>
              <a:gd name="p0x97" fmla="*/ 1155 w 1215"/>
              <a:gd name="p0y97" fmla="*/ 324 h 375"/>
              <a:gd name="p0x98" fmla="*/ 1151 w 1215"/>
              <a:gd name="p0y98" fmla="*/ 327 h 375"/>
              <a:gd name="p0x99" fmla="*/ 1148 w 1215"/>
              <a:gd name="p0y99" fmla="*/ 330 h 375"/>
              <a:gd name="p0x100" fmla="*/ 1144 w 1215"/>
              <a:gd name="p0y100" fmla="*/ 333 h 375"/>
              <a:gd name="p0x101" fmla="*/ 1141 w 1215"/>
              <a:gd name="p0y101" fmla="*/ 336 h 375"/>
              <a:gd name="p0x102" fmla="*/ 1137 w 1215"/>
              <a:gd name="p0y102" fmla="*/ 339 h 375"/>
              <a:gd name="p0x103" fmla="*/ 1133 w 1215"/>
              <a:gd name="p0y103" fmla="*/ 342 h 375"/>
              <a:gd name="p0x104" fmla="*/ 1130 w 1215"/>
              <a:gd name="p0y104" fmla="*/ 344 h 375"/>
              <a:gd name="p0x105" fmla="*/ 1126 w 1215"/>
              <a:gd name="p0y105" fmla="*/ 347 h 375"/>
              <a:gd name="p0x106" fmla="*/ 1122 w 1215"/>
              <a:gd name="p0y106" fmla="*/ 349 h 375"/>
              <a:gd name="p0x107" fmla="*/ 1118 w 1215"/>
              <a:gd name="p0y107" fmla="*/ 351 h 375"/>
              <a:gd name="p0x108" fmla="*/ 1114 w 1215"/>
              <a:gd name="p0y108" fmla="*/ 353 h 375"/>
              <a:gd name="p0x109" fmla="*/ 1110 w 1215"/>
              <a:gd name="p0y109" fmla="*/ 355 h 375"/>
              <a:gd name="p0x110" fmla="*/ 1105 w 1215"/>
              <a:gd name="p0y110" fmla="*/ 357 h 375"/>
              <a:gd name="p0x111" fmla="*/ 1101 w 1215"/>
              <a:gd name="p0y111" fmla="*/ 359 h 375"/>
              <a:gd name="p0x112" fmla="*/ 1097 w 1215"/>
              <a:gd name="p0y112" fmla="*/ 361 h 375"/>
              <a:gd name="p0x113" fmla="*/ 1093 w 1215"/>
              <a:gd name="p0y113" fmla="*/ 363 h 375"/>
              <a:gd name="p0x114" fmla="*/ 1088 w 1215"/>
              <a:gd name="p0y114" fmla="*/ 364 h 375"/>
              <a:gd name="p0x115" fmla="*/ 1084 w 1215"/>
              <a:gd name="p0y115" fmla="*/ 366 h 375"/>
              <a:gd name="p0x116" fmla="*/ 1079 w 1215"/>
              <a:gd name="p0y116" fmla="*/ 367 h 375"/>
              <a:gd name="p0x117" fmla="*/ 1075 w 1215"/>
              <a:gd name="p0y117" fmla="*/ 368 h 375"/>
              <a:gd name="p0x118" fmla="*/ 1070 w 1215"/>
              <a:gd name="p0y118" fmla="*/ 370 h 375"/>
              <a:gd name="p0x119" fmla="*/ 1065 w 1215"/>
              <a:gd name="p0y119" fmla="*/ 371 h 375"/>
              <a:gd name="p0x120" fmla="*/ 1061 w 1215"/>
              <a:gd name="p0y120" fmla="*/ 371 h 375"/>
              <a:gd name="p0x121" fmla="*/ 1056 w 1215"/>
              <a:gd name="p0y121" fmla="*/ 372 h 375"/>
              <a:gd name="p0x122" fmla="*/ 1051 w 1215"/>
              <a:gd name="p0y122" fmla="*/ 373 h 375"/>
              <a:gd name="p0x123" fmla="*/ 1047 w 1215"/>
              <a:gd name="p0y123" fmla="*/ 374 h 375"/>
              <a:gd name="p0x124" fmla="*/ 1042 w 1215"/>
              <a:gd name="p0y124" fmla="*/ 374 h 375"/>
              <a:gd name="p0x125" fmla="*/ 1037 w 1215"/>
              <a:gd name="p0y125" fmla="*/ 374 h 375"/>
              <a:gd name="p0x126" fmla="*/ 1032 w 1215"/>
              <a:gd name="p0y126" fmla="*/ 374 h 375"/>
              <a:gd name="p0x127" fmla="*/ 1027 w 1215"/>
              <a:gd name="p0y127" fmla="*/ 375 h 375"/>
              <a:gd name="p0x128" fmla="*/ 187 w 1215"/>
              <a:gd name="p0y128" fmla="*/ 375 h 375"/>
              <a:gd name="p0x129" fmla="*/ 182 w 1215"/>
              <a:gd name="p0y129" fmla="*/ 374 h 375"/>
              <a:gd name="p0x130" fmla="*/ 177 w 1215"/>
              <a:gd name="p0y130" fmla="*/ 374 h 375"/>
              <a:gd name="p0x131" fmla="*/ 172 w 1215"/>
              <a:gd name="p0y131" fmla="*/ 374 h 375"/>
              <a:gd name="p0x132" fmla="*/ 168 w 1215"/>
              <a:gd name="p0y132" fmla="*/ 374 h 375"/>
              <a:gd name="p0x133" fmla="*/ 163 w 1215"/>
              <a:gd name="p0y133" fmla="*/ 373 h 375"/>
              <a:gd name="p0x134" fmla="*/ 158 w 1215"/>
              <a:gd name="p0y134" fmla="*/ 372 h 375"/>
              <a:gd name="p0x135" fmla="*/ 153 w 1215"/>
              <a:gd name="p0y135" fmla="*/ 371 h 375"/>
              <a:gd name="p0x136" fmla="*/ 149 w 1215"/>
              <a:gd name="p0y136" fmla="*/ 371 h 375"/>
              <a:gd name="p0x137" fmla="*/ 144 w 1215"/>
              <a:gd name="p0y137" fmla="*/ 370 h 375"/>
              <a:gd name="p0x138" fmla="*/ 139 w 1215"/>
              <a:gd name="p0y138" fmla="*/ 368 h 375"/>
              <a:gd name="p0x139" fmla="*/ 135 w 1215"/>
              <a:gd name="p0y139" fmla="*/ 367 h 375"/>
              <a:gd name="p0x140" fmla="*/ 130 w 1215"/>
              <a:gd name="p0y140" fmla="*/ 366 h 375"/>
              <a:gd name="p0x141" fmla="*/ 126 w 1215"/>
              <a:gd name="p0y141" fmla="*/ 364 h 375"/>
              <a:gd name="p0x142" fmla="*/ 122 w 1215"/>
              <a:gd name="p0y142" fmla="*/ 363 h 375"/>
              <a:gd name="p0x143" fmla="*/ 117 w 1215"/>
              <a:gd name="p0y143" fmla="*/ 361 h 375"/>
              <a:gd name="p0x144" fmla="*/ 113 w 1215"/>
              <a:gd name="p0y144" fmla="*/ 359 h 375"/>
              <a:gd name="p0x145" fmla="*/ 109 w 1215"/>
              <a:gd name="p0y145" fmla="*/ 357 h 375"/>
              <a:gd name="p0x146" fmla="*/ 105 w 1215"/>
              <a:gd name="p0y146" fmla="*/ 355 h 375"/>
              <a:gd name="p0x147" fmla="*/ 100 w 1215"/>
              <a:gd name="p0y147" fmla="*/ 353 h 375"/>
              <a:gd name="p0x148" fmla="*/ 96 w 1215"/>
              <a:gd name="p0y148" fmla="*/ 351 h 375"/>
              <a:gd name="p0x149" fmla="*/ 92 w 1215"/>
              <a:gd name="p0y149" fmla="*/ 349 h 375"/>
              <a:gd name="p0x150" fmla="*/ 88 w 1215"/>
              <a:gd name="p0y150" fmla="*/ 347 h 375"/>
              <a:gd name="p0x151" fmla="*/ 85 w 1215"/>
              <a:gd name="p0y151" fmla="*/ 344 h 375"/>
              <a:gd name="p0x152" fmla="*/ 81 w 1215"/>
              <a:gd name="p0y152" fmla="*/ 342 h 375"/>
              <a:gd name="p0x153" fmla="*/ 77 w 1215"/>
              <a:gd name="p0y153" fmla="*/ 339 h 375"/>
              <a:gd name="p0x154" fmla="*/ 73 w 1215"/>
              <a:gd name="p0y154" fmla="*/ 336 h 375"/>
              <a:gd name="p0x155" fmla="*/ 70 w 1215"/>
              <a:gd name="p0y155" fmla="*/ 333 h 375"/>
              <a:gd name="p0x156" fmla="*/ 66 w 1215"/>
              <a:gd name="p0y156" fmla="*/ 330 h 375"/>
              <a:gd name="p0x157" fmla="*/ 63 w 1215"/>
              <a:gd name="p0y157" fmla="*/ 327 h 375"/>
              <a:gd name="p0x158" fmla="*/ 59 w 1215"/>
              <a:gd name="p0y158" fmla="*/ 324 h 375"/>
              <a:gd name="p0x159" fmla="*/ 56 w 1215"/>
              <a:gd name="p0y159" fmla="*/ 321 h 375"/>
              <a:gd name="p0x160" fmla="*/ 53 w 1215"/>
              <a:gd name="p0y160" fmla="*/ 318 h 375"/>
              <a:gd name="p0x161" fmla="*/ 50 w 1215"/>
              <a:gd name="p0y161" fmla="*/ 315 h 375"/>
              <a:gd name="p0x162" fmla="*/ 47 w 1215"/>
              <a:gd name="p0y162" fmla="*/ 311 h 375"/>
              <a:gd name="p0x163" fmla="*/ 44 w 1215"/>
              <a:gd name="p0y163" fmla="*/ 308 h 375"/>
              <a:gd name="p0x164" fmla="*/ 41 w 1215"/>
              <a:gd name="p0y164" fmla="*/ 304 h 375"/>
              <a:gd name="p0x165" fmla="*/ 38 w 1215"/>
              <a:gd name="p0y165" fmla="*/ 301 h 375"/>
              <a:gd name="p0x166" fmla="*/ 35 w 1215"/>
              <a:gd name="p0y166" fmla="*/ 297 h 375"/>
              <a:gd name="p0x167" fmla="*/ 32 w 1215"/>
              <a:gd name="p0y167" fmla="*/ 293 h 375"/>
              <a:gd name="p0x168" fmla="*/ 30 w 1215"/>
              <a:gd name="p0y168" fmla="*/ 289 h 375"/>
              <a:gd name="p0x169" fmla="*/ 27 w 1215"/>
              <a:gd name="p0y169" fmla="*/ 286 h 375"/>
              <a:gd name="p0x170" fmla="*/ 25 w 1215"/>
              <a:gd name="p0y170" fmla="*/ 282 h 375"/>
              <a:gd name="p0x171" fmla="*/ 23 w 1215"/>
              <a:gd name="p0y171" fmla="*/ 278 h 375"/>
              <a:gd name="p0x172" fmla="*/ 21 w 1215"/>
              <a:gd name="p0y172" fmla="*/ 274 h 375"/>
              <a:gd name="p0x173" fmla="*/ 19 w 1215"/>
              <a:gd name="p0y173" fmla="*/ 269 h 375"/>
              <a:gd name="p0x174" fmla="*/ 17 w 1215"/>
              <a:gd name="p0y174" fmla="*/ 265 h 375"/>
              <a:gd name="p0x175" fmla="*/ 15 w 1215"/>
              <a:gd name="p0y175" fmla="*/ 261 h 375"/>
              <a:gd name="p0x176" fmla="*/ 13 w 1215"/>
              <a:gd name="p0y176" fmla="*/ 257 h 375"/>
              <a:gd name="p0x177" fmla="*/ 11 w 1215"/>
              <a:gd name="p0y177" fmla="*/ 252 h 375"/>
              <a:gd name="p0x178" fmla="*/ 10 w 1215"/>
              <a:gd name="p0y178" fmla="*/ 248 h 375"/>
              <a:gd name="p0x179" fmla="*/ 8 w 1215"/>
              <a:gd name="p0y179" fmla="*/ 244 h 375"/>
              <a:gd name="p0x180" fmla="*/ 7 w 1215"/>
              <a:gd name="p0y180" fmla="*/ 239 h 375"/>
              <a:gd name="p0x181" fmla="*/ 6 w 1215"/>
              <a:gd name="p0y181" fmla="*/ 235 h 375"/>
              <a:gd name="p0x182" fmla="*/ 4 w 1215"/>
              <a:gd name="p0y182" fmla="*/ 230 h 375"/>
              <a:gd name="p0x183" fmla="*/ 3 w 1215"/>
              <a:gd name="p0y183" fmla="*/ 225 h 375"/>
              <a:gd name="p0x184" fmla="*/ 3 w 1215"/>
              <a:gd name="p0y184" fmla="*/ 221 h 375"/>
              <a:gd name="p0x185" fmla="*/ 2 w 1215"/>
              <a:gd name="p0y185" fmla="*/ 216 h 375"/>
              <a:gd name="p0x186" fmla="*/ 1 w 1215"/>
              <a:gd name="p0y186" fmla="*/ 211 h 375"/>
              <a:gd name="p0x187" fmla="*/ 0 w 1215"/>
              <a:gd name="p0y187" fmla="*/ 206 h 375"/>
              <a:gd name="p0x188" fmla="*/ 0 w 1215"/>
              <a:gd name="p0y188" fmla="*/ 202 h 375"/>
              <a:gd name="p0x189" fmla="*/ 0 w 1215"/>
              <a:gd name="p0y189" fmla="*/ 197 h 375"/>
              <a:gd name="p0x190" fmla="*/ 0 w 1215"/>
              <a:gd name="p0y190" fmla="*/ 192 h 375"/>
              <a:gd name="p0x191" fmla="*/ 0 w 1215"/>
              <a:gd name="p0y191" fmla="*/ 187 h 375"/>
              <a:gd name="p0x192" fmla="*/ 0 w 1215"/>
              <a:gd name="p0y192" fmla="*/ 182 h 375"/>
              <a:gd name="p0x193" fmla="*/ 0 w 1215"/>
              <a:gd name="p0y193" fmla="*/ 177 h 375"/>
              <a:gd name="p0x194" fmla="*/ 0 w 1215"/>
              <a:gd name="p0y194" fmla="*/ 172 h 375"/>
              <a:gd name="p0x195" fmla="*/ 0 w 1215"/>
              <a:gd name="p0y195" fmla="*/ 168 h 375"/>
              <a:gd name="p0x196" fmla="*/ 1 w 1215"/>
              <a:gd name="p0y196" fmla="*/ 163 h 375"/>
              <a:gd name="p0x197" fmla="*/ 2 w 1215"/>
              <a:gd name="p0y197" fmla="*/ 158 h 375"/>
              <a:gd name="p0x198" fmla="*/ 3 w 1215"/>
              <a:gd name="p0y198" fmla="*/ 153 h 375"/>
              <a:gd name="p0x199" fmla="*/ 3 w 1215"/>
              <a:gd name="p0y199" fmla="*/ 149 h 375"/>
              <a:gd name="p0x200" fmla="*/ 4 w 1215"/>
              <a:gd name="p0y200" fmla="*/ 144 h 375"/>
              <a:gd name="p0x201" fmla="*/ 6 w 1215"/>
              <a:gd name="p0y201" fmla="*/ 139 h 375"/>
              <a:gd name="p0x202" fmla="*/ 7 w 1215"/>
              <a:gd name="p0y202" fmla="*/ 135 h 375"/>
              <a:gd name="p0x203" fmla="*/ 8 w 1215"/>
              <a:gd name="p0y203" fmla="*/ 130 h 375"/>
              <a:gd name="p0x204" fmla="*/ 10 w 1215"/>
              <a:gd name="p0y204" fmla="*/ 126 h 375"/>
              <a:gd name="p0x205" fmla="*/ 11 w 1215"/>
              <a:gd name="p0y205" fmla="*/ 122 h 375"/>
              <a:gd name="p0x206" fmla="*/ 13 w 1215"/>
              <a:gd name="p0y206" fmla="*/ 117 h 375"/>
              <a:gd name="p0x207" fmla="*/ 15 w 1215"/>
              <a:gd name="p0y207" fmla="*/ 113 h 375"/>
              <a:gd name="p0x208" fmla="*/ 17 w 1215"/>
              <a:gd name="p0y208" fmla="*/ 109 h 375"/>
              <a:gd name="p0x209" fmla="*/ 19 w 1215"/>
              <a:gd name="p0y209" fmla="*/ 105 h 375"/>
              <a:gd name="p0x210" fmla="*/ 21 w 1215"/>
              <a:gd name="p0y210" fmla="*/ 100 h 375"/>
              <a:gd name="p0x211" fmla="*/ 23 w 1215"/>
              <a:gd name="p0y211" fmla="*/ 96 h 375"/>
              <a:gd name="p0x212" fmla="*/ 25 w 1215"/>
              <a:gd name="p0y212" fmla="*/ 92 h 375"/>
              <a:gd name="p0x213" fmla="*/ 27 w 1215"/>
              <a:gd name="p0y213" fmla="*/ 88 h 375"/>
              <a:gd name="p0x214" fmla="*/ 30 w 1215"/>
              <a:gd name="p0y214" fmla="*/ 85 h 375"/>
              <a:gd name="p0x215" fmla="*/ 32 w 1215"/>
              <a:gd name="p0y215" fmla="*/ 81 h 375"/>
              <a:gd name="p0x216" fmla="*/ 35 w 1215"/>
              <a:gd name="p0y216" fmla="*/ 77 h 375"/>
              <a:gd name="p0x217" fmla="*/ 38 w 1215"/>
              <a:gd name="p0y217" fmla="*/ 73 h 375"/>
              <a:gd name="p0x218" fmla="*/ 41 w 1215"/>
              <a:gd name="p0y218" fmla="*/ 70 h 375"/>
              <a:gd name="p0x219" fmla="*/ 44 w 1215"/>
              <a:gd name="p0y219" fmla="*/ 66 h 375"/>
              <a:gd name="p0x220" fmla="*/ 47 w 1215"/>
              <a:gd name="p0y220" fmla="*/ 63 h 375"/>
              <a:gd name="p0x221" fmla="*/ 50 w 1215"/>
              <a:gd name="p0y221" fmla="*/ 59 h 375"/>
              <a:gd name="p0x222" fmla="*/ 53 w 1215"/>
              <a:gd name="p0y222" fmla="*/ 56 h 375"/>
              <a:gd name="p0x223" fmla="*/ 56 w 1215"/>
              <a:gd name="p0y223" fmla="*/ 53 h 375"/>
              <a:gd name="p0x224" fmla="*/ 59 w 1215"/>
              <a:gd name="p0y224" fmla="*/ 50 h 375"/>
              <a:gd name="p0x225" fmla="*/ 63 w 1215"/>
              <a:gd name="p0y225" fmla="*/ 47 h 375"/>
              <a:gd name="p0x226" fmla="*/ 66 w 1215"/>
              <a:gd name="p0y226" fmla="*/ 44 h 375"/>
              <a:gd name="p0x227" fmla="*/ 70 w 1215"/>
              <a:gd name="p0y227" fmla="*/ 41 h 375"/>
              <a:gd name="p0x228" fmla="*/ 73 w 1215"/>
              <a:gd name="p0y228" fmla="*/ 38 h 375"/>
              <a:gd name="p0x229" fmla="*/ 77 w 1215"/>
              <a:gd name="p0y229" fmla="*/ 35 h 375"/>
              <a:gd name="p0x230" fmla="*/ 81 w 1215"/>
              <a:gd name="p0y230" fmla="*/ 32 h 375"/>
              <a:gd name="p0x231" fmla="*/ 85 w 1215"/>
              <a:gd name="p0y231" fmla="*/ 30 h 375"/>
              <a:gd name="p0x232" fmla="*/ 88 w 1215"/>
              <a:gd name="p0y232" fmla="*/ 27 h 375"/>
              <a:gd name="p0x233" fmla="*/ 92 w 1215"/>
              <a:gd name="p0y233" fmla="*/ 25 h 375"/>
              <a:gd name="p0x234" fmla="*/ 96 w 1215"/>
              <a:gd name="p0y234" fmla="*/ 23 h 375"/>
              <a:gd name="p0x235" fmla="*/ 100 w 1215"/>
              <a:gd name="p0y235" fmla="*/ 21 h 375"/>
              <a:gd name="p0x236" fmla="*/ 105 w 1215"/>
              <a:gd name="p0y236" fmla="*/ 19 h 375"/>
              <a:gd name="p0x237" fmla="*/ 109 w 1215"/>
              <a:gd name="p0y237" fmla="*/ 17 h 375"/>
              <a:gd name="p0x238" fmla="*/ 113 w 1215"/>
              <a:gd name="p0y238" fmla="*/ 15 h 375"/>
              <a:gd name="p0x239" fmla="*/ 117 w 1215"/>
              <a:gd name="p0y239" fmla="*/ 13 h 375"/>
              <a:gd name="p0x240" fmla="*/ 122 w 1215"/>
              <a:gd name="p0y240" fmla="*/ 11 h 375"/>
              <a:gd name="p0x241" fmla="*/ 126 w 1215"/>
              <a:gd name="p0y241" fmla="*/ 10 h 375"/>
              <a:gd name="p0x242" fmla="*/ 130 w 1215"/>
              <a:gd name="p0y242" fmla="*/ 8 h 375"/>
              <a:gd name="p0x243" fmla="*/ 135 w 1215"/>
              <a:gd name="p0y243" fmla="*/ 7 h 375"/>
              <a:gd name="p0x244" fmla="*/ 139 w 1215"/>
              <a:gd name="p0y244" fmla="*/ 6 h 375"/>
              <a:gd name="p0x245" fmla="*/ 144 w 1215"/>
              <a:gd name="p0y245" fmla="*/ 4 h 375"/>
              <a:gd name="p0x246" fmla="*/ 149 w 1215"/>
              <a:gd name="p0y246" fmla="*/ 3 h 375"/>
              <a:gd name="p0x247" fmla="*/ 153 w 1215"/>
              <a:gd name="p0y247" fmla="*/ 3 h 375"/>
              <a:gd name="p0x248" fmla="*/ 158 w 1215"/>
              <a:gd name="p0y248" fmla="*/ 2 h 375"/>
              <a:gd name="p0x249" fmla="*/ 163 w 1215"/>
              <a:gd name="p0y249" fmla="*/ 1 h 375"/>
              <a:gd name="p0x250" fmla="*/ 168 w 1215"/>
              <a:gd name="p0y250" fmla="*/ 0 h 375"/>
              <a:gd name="p0x251" fmla="*/ 172 w 1215"/>
              <a:gd name="p0y251" fmla="*/ 0 h 375"/>
              <a:gd name="p0x252" fmla="*/ 177 w 1215"/>
              <a:gd name="p0y252" fmla="*/ 0 h 375"/>
              <a:gd name="p0x253" fmla="*/ 182 w 1215"/>
              <a:gd name="p0y253" fmla="*/ 0 h 375"/>
              <a:gd name="p0x254" fmla="*/ 187 w 1215"/>
              <a:gd name="p0y25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4">
                <a:lumMod val="22481"/>
                <a:lumOff val="775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6"/>
            </p:custDataLst>
          </p:nvPr>
        </p:nvSpPr>
        <p:spPr>
          <a:xfrm>
            <a:off x="4584726" y="61064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上情下达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1" name="任意多边形 50"/>
          <p:cNvSpPr/>
          <p:nvPr>
            <p:custDataLst>
              <p:tags r:id="rId47"/>
            </p:custDataLst>
          </p:nvPr>
        </p:nvSpPr>
        <p:spPr>
          <a:xfrm>
            <a:off x="81070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224 w 5525"/>
              <a:gd name="p0y0" fmla="*/ 0 h 7905"/>
              <a:gd name="p0x1" fmla="*/ 5300 w 5525"/>
              <a:gd name="p0y1" fmla="*/ 0 h 7905"/>
              <a:gd name="p0x2" fmla="*/ 5525 w 5525"/>
              <a:gd name="p0y2" fmla="*/ 225 h 7905"/>
              <a:gd name="p0x3" fmla="*/ 5525 w 5525"/>
              <a:gd name="p0y3" fmla="*/ 7679 h 7905"/>
              <a:gd name="p0x4" fmla="*/ 5300 w 5525"/>
              <a:gd name="p0y4" fmla="*/ 7905 h 7905"/>
              <a:gd name="p0x5" fmla="*/ 224 w 5525"/>
              <a:gd name="p0y5" fmla="*/ 7905 h 7905"/>
              <a:gd name="p0x6" fmla="*/ 0 w 5525"/>
              <a:gd name="p0y6" fmla="*/ 7680 h 7905"/>
              <a:gd name="p0x7" fmla="*/ 0 w 5525"/>
              <a:gd name="p0y7" fmla="*/ 224 h 7905"/>
              <a:gd name="p0x8" fmla="*/ 224 w 5525"/>
              <a:gd name="p0y8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8264525" y="1609725"/>
            <a:ext cx="3194050" cy="370840"/>
            <a:chOff x="13015" y="2535"/>
            <a:chExt cx="5030" cy="584"/>
          </a:xfrm>
        </p:grpSpPr>
        <p:sp>
          <p:nvSpPr>
            <p:cNvPr id="52" name="任意多边形 51"/>
            <p:cNvSpPr/>
            <p:nvPr>
              <p:custDataLst>
                <p:tags r:id="rId48"/>
              </p:custDataLst>
            </p:nvPr>
          </p:nvSpPr>
          <p:spPr>
            <a:xfrm>
              <a:off x="13015" y="2535"/>
              <a:ext cx="5030" cy="585"/>
            </a:xfrm>
            <a:custGeom>
              <a:avLst/>
              <a:gdLst>
                <a:gd name="sw" fmla="*/ 1 w 5030"/>
                <a:gd name="sh" fmla="*/ 1 h 585"/>
                <a:gd name="mins" fmla="min sw sh"/>
                <a:gd name="dsw" fmla="+- 0 sw mins"/>
                <a:gd name="dsh" fmla="+- 0 sh mins"/>
                <a:gd name="p0x0" fmla="*/ 5030 w 5030"/>
                <a:gd name="p0y0" fmla="*/ 0 h 585"/>
                <a:gd name="p0x1" fmla="*/ 5030 w 5030"/>
                <a:gd name="p0y1" fmla="*/ 585 h 585"/>
                <a:gd name="p0x2" fmla="*/ 0 w 5030"/>
                <a:gd name="p0y2" fmla="*/ 585 h 585"/>
                <a:gd name="p0x3" fmla="*/ 0 w 5030"/>
                <a:gd name="p0y3" fmla="*/ 0 h 585"/>
                <a:gd name="p0x4" fmla="*/ 5030 w 503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9"/>
              </p:custDataLst>
            </p:nvPr>
          </p:nvSpPr>
          <p:spPr>
            <a:xfrm>
              <a:off x="13015" y="3105"/>
              <a:ext cx="5030" cy="15"/>
            </a:xfrm>
            <a:custGeom>
              <a:avLst/>
              <a:gdLst>
                <a:gd name="sw" fmla="*/ 1 w 5030"/>
                <a:gd name="sh" fmla="*/ 1 h 15"/>
                <a:gd name="mins" fmla="min sw sh"/>
                <a:gd name="dsw" fmla="+- 0 sw mins"/>
                <a:gd name="dsh" fmla="+- 0 sh mins"/>
                <a:gd name="p0x0" fmla="*/ 5030 w 5030"/>
                <a:gd name="p0y0" fmla="*/ 0 h 15"/>
                <a:gd name="p0x1" fmla="*/ 5030 w 5030"/>
                <a:gd name="p0y1" fmla="*/ 15 h 15"/>
                <a:gd name="p0x2" fmla="*/ 0 w 5030"/>
                <a:gd name="p0y2" fmla="*/ 15 h 15"/>
                <a:gd name="p0x3" fmla="*/ 0 w 5030"/>
                <a:gd name="p0y3" fmla="*/ 0 h 15"/>
                <a:gd name="p0x4" fmla="*/ 5030 w 503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任意多边形 54"/>
          <p:cNvSpPr/>
          <p:nvPr>
            <p:custDataLst>
              <p:tags r:id="rId50"/>
            </p:custDataLst>
          </p:nvPr>
        </p:nvSpPr>
        <p:spPr>
          <a:xfrm>
            <a:off x="8264525" y="1619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51"/>
            </p:custDataLst>
          </p:nvPr>
        </p:nvSpPr>
        <p:spPr>
          <a:xfrm>
            <a:off x="8321649" y="16525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平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7" name="文本框 56"/>
          <p:cNvSpPr txBox="1"/>
          <p:nvPr>
            <p:custDataLst>
              <p:tags r:id="rId52"/>
            </p:custDataLst>
          </p:nvPr>
        </p:nvSpPr>
        <p:spPr>
          <a:xfrm>
            <a:off x="8607476" y="1594485"/>
            <a:ext cx="92816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平行文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53"/>
            </p:custDataLst>
          </p:nvPr>
        </p:nvSpPr>
        <p:spPr>
          <a:xfrm>
            <a:off x="8268970" y="3675380"/>
            <a:ext cx="3184525" cy="659130"/>
          </a:xfrm>
          <a:custGeom>
            <a:avLst/>
            <a:gdLst>
              <a:gd name="sw" fmla="*/ 1 w 5015"/>
              <a:gd name="sh" fmla="*/ 1 h 1037"/>
              <a:gd name="mins" fmla="min sw sh"/>
              <a:gd name="dsw" fmla="+- 0 sw mins"/>
              <a:gd name="dsh" fmla="+- 0 sh mins"/>
              <a:gd name="p0x0" fmla="*/ 60 w 5015"/>
              <a:gd name="p0y0" fmla="*/ 0 h 1037"/>
              <a:gd name="p0x1" fmla="*/ 4955 w 5015"/>
              <a:gd name="p0y1" fmla="*/ 0 h 1037"/>
              <a:gd name="p0x2" fmla="*/ 4956 w 5015"/>
              <a:gd name="p0y2" fmla="*/ 0 h 1037"/>
              <a:gd name="p0x3" fmla="*/ 4958 w 5015"/>
              <a:gd name="p0y3" fmla="*/ 0 h 1037"/>
              <a:gd name="p0x4" fmla="*/ 4959 w 5015"/>
              <a:gd name="p0y4" fmla="*/ 0 h 1037"/>
              <a:gd name="p0x5" fmla="*/ 4961 w 5015"/>
              <a:gd name="p0y5" fmla="*/ 0 h 1037"/>
              <a:gd name="p0x6" fmla="*/ 4963 w 5015"/>
              <a:gd name="p0y6" fmla="*/ 0 h 1037"/>
              <a:gd name="p0x7" fmla="*/ 4964 w 5015"/>
              <a:gd name="p0y7" fmla="*/ 0 h 1037"/>
              <a:gd name="p0x8" fmla="*/ 4966 w 5015"/>
              <a:gd name="p0y8" fmla="*/ 1 h 1037"/>
              <a:gd name="p0x9" fmla="*/ 4967 w 5015"/>
              <a:gd name="p0y9" fmla="*/ 1 h 1037"/>
              <a:gd name="p0x10" fmla="*/ 4969 w 5015"/>
              <a:gd name="p0y10" fmla="*/ 1 h 1037"/>
              <a:gd name="p0x11" fmla="*/ 4970 w 5015"/>
              <a:gd name="p0y11" fmla="*/ 2 h 1037"/>
              <a:gd name="p0x12" fmla="*/ 4972 w 5015"/>
              <a:gd name="p0y12" fmla="*/ 2 h 1037"/>
              <a:gd name="p0x13" fmla="*/ 4973 w 5015"/>
              <a:gd name="p0y13" fmla="*/ 2 h 1037"/>
              <a:gd name="p0x14" fmla="*/ 4975 w 5015"/>
              <a:gd name="p0y14" fmla="*/ 3 h 1037"/>
              <a:gd name="p0x15" fmla="*/ 4976 w 5015"/>
              <a:gd name="p0y15" fmla="*/ 3 h 1037"/>
              <a:gd name="p0x16" fmla="*/ 4978 w 5015"/>
              <a:gd name="p0y16" fmla="*/ 4 h 1037"/>
              <a:gd name="p0x17" fmla="*/ 4979 w 5015"/>
              <a:gd name="p0y17" fmla="*/ 5 h 1037"/>
              <a:gd name="p0x18" fmla="*/ 4980 w 5015"/>
              <a:gd name="p0y18" fmla="*/ 5 h 1037"/>
              <a:gd name="p0x19" fmla="*/ 4982 w 5015"/>
              <a:gd name="p0y19" fmla="*/ 6 h 1037"/>
              <a:gd name="p0x20" fmla="*/ 4983 w 5015"/>
              <a:gd name="p0y20" fmla="*/ 7 h 1037"/>
              <a:gd name="p0x21" fmla="*/ 4984 w 5015"/>
              <a:gd name="p0y21" fmla="*/ 7 h 1037"/>
              <a:gd name="p0x22" fmla="*/ 4986 w 5015"/>
              <a:gd name="p0y22" fmla="*/ 8 h 1037"/>
              <a:gd name="p0x23" fmla="*/ 4987 w 5015"/>
              <a:gd name="p0y23" fmla="*/ 9 h 1037"/>
              <a:gd name="p0x24" fmla="*/ 4988 w 5015"/>
              <a:gd name="p0y24" fmla="*/ 10 h 1037"/>
              <a:gd name="p0x25" fmla="*/ 4989 w 5015"/>
              <a:gd name="p0y25" fmla="*/ 11 h 1037"/>
              <a:gd name="p0x26" fmla="*/ 4991 w 5015"/>
              <a:gd name="p0y26" fmla="*/ 12 h 1037"/>
              <a:gd name="p0x27" fmla="*/ 4992 w 5015"/>
              <a:gd name="p0y27" fmla="*/ 13 h 1037"/>
              <a:gd name="p0x28" fmla="*/ 4993 w 5015"/>
              <a:gd name="p0y28" fmla="*/ 14 h 1037"/>
              <a:gd name="p0x29" fmla="*/ 4994 w 5015"/>
              <a:gd name="p0y29" fmla="*/ 14 h 1037"/>
              <a:gd name="p0x30" fmla="*/ 4995 w 5015"/>
              <a:gd name="p0y30" fmla="*/ 16 h 1037"/>
              <a:gd name="p0x31" fmla="*/ 4996 w 5015"/>
              <a:gd name="p0y31" fmla="*/ 17 h 1037"/>
              <a:gd name="p0x32" fmla="*/ 4997 w 5015"/>
              <a:gd name="p0y32" fmla="*/ 18 h 1037"/>
              <a:gd name="p0x33" fmla="*/ 4999 w 5015"/>
              <a:gd name="p0y33" fmla="*/ 19 h 1037"/>
              <a:gd name="p0x34" fmla="*/ 5000 w 5015"/>
              <a:gd name="p0y34" fmla="*/ 20 h 1037"/>
              <a:gd name="p0x35" fmla="*/ 5001 w 5015"/>
              <a:gd name="p0y35" fmla="*/ 21 h 1037"/>
              <a:gd name="p0x36" fmla="*/ 5001 w 5015"/>
              <a:gd name="p0y36" fmla="*/ 22 h 1037"/>
              <a:gd name="p0x37" fmla="*/ 5002 w 5015"/>
              <a:gd name="p0y37" fmla="*/ 23 h 1037"/>
              <a:gd name="p0x38" fmla="*/ 5003 w 5015"/>
              <a:gd name="p0y38" fmla="*/ 25 h 1037"/>
              <a:gd name="p0x39" fmla="*/ 5004 w 5015"/>
              <a:gd name="p0y39" fmla="*/ 26 h 1037"/>
              <a:gd name="p0x40" fmla="*/ 5005 w 5015"/>
              <a:gd name="p0y40" fmla="*/ 27 h 1037"/>
              <a:gd name="p0x41" fmla="*/ 5006 w 5015"/>
              <a:gd name="p0y41" fmla="*/ 28 h 1037"/>
              <a:gd name="p0x42" fmla="*/ 5007 w 5015"/>
              <a:gd name="p0y42" fmla="*/ 30 h 1037"/>
              <a:gd name="p0x43" fmla="*/ 5007 w 5015"/>
              <a:gd name="p0y43" fmla="*/ 31 h 1037"/>
              <a:gd name="p0x44" fmla="*/ 5008 w 5015"/>
              <a:gd name="p0y44" fmla="*/ 32 h 1037"/>
              <a:gd name="p0x45" fmla="*/ 5009 w 5015"/>
              <a:gd name="p0y45" fmla="*/ 34 h 1037"/>
              <a:gd name="p0x46" fmla="*/ 5009 w 5015"/>
              <a:gd name="p0y46" fmla="*/ 35 h 1037"/>
              <a:gd name="p0x47" fmla="*/ 5010 w 5015"/>
              <a:gd name="p0y47" fmla="*/ 36 h 1037"/>
              <a:gd name="p0x48" fmla="*/ 5011 w 5015"/>
              <a:gd name="p0y48" fmla="*/ 38 h 1037"/>
              <a:gd name="p0x49" fmla="*/ 5011 w 5015"/>
              <a:gd name="p0y49" fmla="*/ 39 h 1037"/>
              <a:gd name="p0x50" fmla="*/ 5012 w 5015"/>
              <a:gd name="p0y50" fmla="*/ 41 h 1037"/>
              <a:gd name="p0x51" fmla="*/ 5012 w 5015"/>
              <a:gd name="p0y51" fmla="*/ 42 h 1037"/>
              <a:gd name="p0x52" fmla="*/ 5012 w 5015"/>
              <a:gd name="p0y52" fmla="*/ 44 h 1037"/>
              <a:gd name="p0x53" fmla="*/ 5013 w 5015"/>
              <a:gd name="p0y53" fmla="*/ 45 h 1037"/>
              <a:gd name="p0x54" fmla="*/ 5013 w 5015"/>
              <a:gd name="p0y54" fmla="*/ 47 h 1037"/>
              <a:gd name="p0x55" fmla="*/ 5014 w 5015"/>
              <a:gd name="p0y55" fmla="*/ 48 h 1037"/>
              <a:gd name="p0x56" fmla="*/ 5014 w 5015"/>
              <a:gd name="p0y56" fmla="*/ 50 h 1037"/>
              <a:gd name="p0x57" fmla="*/ 5014 w 5015"/>
              <a:gd name="p0y57" fmla="*/ 51 h 1037"/>
              <a:gd name="p0x58" fmla="*/ 5014 w 5015"/>
              <a:gd name="p0y58" fmla="*/ 53 h 1037"/>
              <a:gd name="p0x59" fmla="*/ 5014 w 5015"/>
              <a:gd name="p0y59" fmla="*/ 55 h 1037"/>
              <a:gd name="p0x60" fmla="*/ 5014 w 5015"/>
              <a:gd name="p0y60" fmla="*/ 56 h 1037"/>
              <a:gd name="p0x61" fmla="*/ 5015 w 5015"/>
              <a:gd name="p0y61" fmla="*/ 58 h 1037"/>
              <a:gd name="p0x62" fmla="*/ 5015 w 5015"/>
              <a:gd name="p0y62" fmla="*/ 60 h 1037"/>
              <a:gd name="p0x63" fmla="*/ 5015 w 5015"/>
              <a:gd name="p0y63" fmla="*/ 977 h 1037"/>
              <a:gd name="p0x64" fmla="*/ 5015 w 5015"/>
              <a:gd name="p0y64" fmla="*/ 979 h 1037"/>
              <a:gd name="p0x65" fmla="*/ 5014 w 5015"/>
              <a:gd name="p0y65" fmla="*/ 981 h 1037"/>
              <a:gd name="p0x66" fmla="*/ 5014 w 5015"/>
              <a:gd name="p0y66" fmla="*/ 982 h 1037"/>
              <a:gd name="p0x67" fmla="*/ 5014 w 5015"/>
              <a:gd name="p0y67" fmla="*/ 984 h 1037"/>
              <a:gd name="p0x68" fmla="*/ 5014 w 5015"/>
              <a:gd name="p0y68" fmla="*/ 985 h 1037"/>
              <a:gd name="p0x69" fmla="*/ 5014 w 5015"/>
              <a:gd name="p0y69" fmla="*/ 987 h 1037"/>
              <a:gd name="p0x70" fmla="*/ 5014 w 5015"/>
              <a:gd name="p0y70" fmla="*/ 988 h 1037"/>
              <a:gd name="p0x71" fmla="*/ 5013 w 5015"/>
              <a:gd name="p0y71" fmla="*/ 990 h 1037"/>
              <a:gd name="p0x72" fmla="*/ 5013 w 5015"/>
              <a:gd name="p0y72" fmla="*/ 992 h 1037"/>
              <a:gd name="p0x73" fmla="*/ 5012 w 5015"/>
              <a:gd name="p0y73" fmla="*/ 993 h 1037"/>
              <a:gd name="p0x74" fmla="*/ 5012 w 5015"/>
              <a:gd name="p0y74" fmla="*/ 995 h 1037"/>
              <a:gd name="p0x75" fmla="*/ 5012 w 5015"/>
              <a:gd name="p0y75" fmla="*/ 996 h 1037"/>
              <a:gd name="p0x76" fmla="*/ 5011 w 5015"/>
              <a:gd name="p0y76" fmla="*/ 997 h 1037"/>
              <a:gd name="p0x77" fmla="*/ 5011 w 5015"/>
              <a:gd name="p0y77" fmla="*/ 999 h 1037"/>
              <a:gd name="p0x78" fmla="*/ 5010 w 5015"/>
              <a:gd name="p0y78" fmla="*/ 1000 h 1037"/>
              <a:gd name="p0x79" fmla="*/ 5009 w 5015"/>
              <a:gd name="p0y79" fmla="*/ 1002 h 1037"/>
              <a:gd name="p0x80" fmla="*/ 5009 w 5015"/>
              <a:gd name="p0y80" fmla="*/ 1003 h 1037"/>
              <a:gd name="p0x81" fmla="*/ 5008 w 5015"/>
              <a:gd name="p0y81" fmla="*/ 1004 h 1037"/>
              <a:gd name="p0x82" fmla="*/ 5007 w 5015"/>
              <a:gd name="p0y82" fmla="*/ 1006 h 1037"/>
              <a:gd name="p0x83" fmla="*/ 5007 w 5015"/>
              <a:gd name="p0y83" fmla="*/ 1007 h 1037"/>
              <a:gd name="p0x84" fmla="*/ 5006 w 5015"/>
              <a:gd name="p0y84" fmla="*/ 1008 h 1037"/>
              <a:gd name="p0x85" fmla="*/ 5005 w 5015"/>
              <a:gd name="p0y85" fmla="*/ 1010 h 1037"/>
              <a:gd name="p0x86" fmla="*/ 5004 w 5015"/>
              <a:gd name="p0y86" fmla="*/ 1011 h 1037"/>
              <a:gd name="p0x87" fmla="*/ 5003 w 5015"/>
              <a:gd name="p0y87" fmla="*/ 1012 h 1037"/>
              <a:gd name="p0x88" fmla="*/ 5002 w 5015"/>
              <a:gd name="p0y88" fmla="*/ 1013 h 1037"/>
              <a:gd name="p0x89" fmla="*/ 5001 w 5015"/>
              <a:gd name="p0y89" fmla="*/ 1015 h 1037"/>
              <a:gd name="p0x90" fmla="*/ 5001 w 5015"/>
              <a:gd name="p0y90" fmla="*/ 1016 h 1037"/>
              <a:gd name="p0x91" fmla="*/ 5000 w 5015"/>
              <a:gd name="p0y91" fmla="*/ 1017 h 1037"/>
              <a:gd name="p0x92" fmla="*/ 4999 w 5015"/>
              <a:gd name="p0y92" fmla="*/ 1018 h 1037"/>
              <a:gd name="p0x93" fmla="*/ 4997 w 5015"/>
              <a:gd name="p0y93" fmla="*/ 1019 h 1037"/>
              <a:gd name="p0x94" fmla="*/ 4996 w 5015"/>
              <a:gd name="p0y94" fmla="*/ 1020 h 1037"/>
              <a:gd name="p0x95" fmla="*/ 4995 w 5015"/>
              <a:gd name="p0y95" fmla="*/ 1021 h 1037"/>
              <a:gd name="p0x96" fmla="*/ 4994 w 5015"/>
              <a:gd name="p0y96" fmla="*/ 1022 h 1037"/>
              <a:gd name="p0x97" fmla="*/ 4993 w 5015"/>
              <a:gd name="p0y97" fmla="*/ 1023 h 1037"/>
              <a:gd name="p0x98" fmla="*/ 4992 w 5015"/>
              <a:gd name="p0y98" fmla="*/ 1024 h 1037"/>
              <a:gd name="p0x99" fmla="*/ 4991 w 5015"/>
              <a:gd name="p0y99" fmla="*/ 1025 h 1037"/>
              <a:gd name="p0x100" fmla="*/ 4989 w 5015"/>
              <a:gd name="p0y100" fmla="*/ 1026 h 1037"/>
              <a:gd name="p0x101" fmla="*/ 4988 w 5015"/>
              <a:gd name="p0y101" fmla="*/ 1027 h 1037"/>
              <a:gd name="p0x102" fmla="*/ 4987 w 5015"/>
              <a:gd name="p0y102" fmla="*/ 1028 h 1037"/>
              <a:gd name="p0x103" fmla="*/ 4986 w 5015"/>
              <a:gd name="p0y103" fmla="*/ 1029 h 1037"/>
              <a:gd name="p0x104" fmla="*/ 4984 w 5015"/>
              <a:gd name="p0y104" fmla="*/ 1029 h 1037"/>
              <a:gd name="p0x105" fmla="*/ 4983 w 5015"/>
              <a:gd name="p0y105" fmla="*/ 1030 h 1037"/>
              <a:gd name="p0x106" fmla="*/ 4982 w 5015"/>
              <a:gd name="p0y106" fmla="*/ 1031 h 1037"/>
              <a:gd name="p0x107" fmla="*/ 4980 w 5015"/>
              <a:gd name="p0y107" fmla="*/ 1031 h 1037"/>
              <a:gd name="p0x108" fmla="*/ 4979 w 5015"/>
              <a:gd name="p0y108" fmla="*/ 1032 h 1037"/>
              <a:gd name="p0x109" fmla="*/ 4978 w 5015"/>
              <a:gd name="p0y109" fmla="*/ 1033 h 1037"/>
              <a:gd name="p0x110" fmla="*/ 4976 w 5015"/>
              <a:gd name="p0y110" fmla="*/ 1033 h 1037"/>
              <a:gd name="p0x111" fmla="*/ 4975 w 5015"/>
              <a:gd name="p0y111" fmla="*/ 1034 h 1037"/>
              <a:gd name="p0x112" fmla="*/ 4973 w 5015"/>
              <a:gd name="p0y112" fmla="*/ 1034 h 1037"/>
              <a:gd name="p0x113" fmla="*/ 4972 w 5015"/>
              <a:gd name="p0y113" fmla="*/ 1035 h 1037"/>
              <a:gd name="p0x114" fmla="*/ 4970 w 5015"/>
              <a:gd name="p0y114" fmla="*/ 1035 h 1037"/>
              <a:gd name="p0x115" fmla="*/ 4969 w 5015"/>
              <a:gd name="p0y115" fmla="*/ 1036 h 1037"/>
              <a:gd name="p0x116" fmla="*/ 4967 w 5015"/>
              <a:gd name="p0y116" fmla="*/ 1036 h 1037"/>
              <a:gd name="p0x117" fmla="*/ 4966 w 5015"/>
              <a:gd name="p0y117" fmla="*/ 1036 h 1037"/>
              <a:gd name="p0x118" fmla="*/ 4964 w 5015"/>
              <a:gd name="p0y118" fmla="*/ 1037 h 1037"/>
              <a:gd name="p0x119" fmla="*/ 4963 w 5015"/>
              <a:gd name="p0y119" fmla="*/ 1037 h 1037"/>
              <a:gd name="p0x120" fmla="*/ 4961 w 5015"/>
              <a:gd name="p0y120" fmla="*/ 1037 h 1037"/>
              <a:gd name="p0x121" fmla="*/ 4959 w 5015"/>
              <a:gd name="p0y121" fmla="*/ 1037 h 1037"/>
              <a:gd name="p0x122" fmla="*/ 4958 w 5015"/>
              <a:gd name="p0y122" fmla="*/ 1037 h 1037"/>
              <a:gd name="p0x123" fmla="*/ 4956 w 5015"/>
              <a:gd name="p0y123" fmla="*/ 1037 h 1037"/>
              <a:gd name="p0x124" fmla="*/ 4955 w 5015"/>
              <a:gd name="p0y124" fmla="*/ 1037 h 1037"/>
              <a:gd name="p0x125" fmla="*/ 60 w 5015"/>
              <a:gd name="p0y125" fmla="*/ 1037 h 1037"/>
              <a:gd name="p0x126" fmla="*/ 58 w 5015"/>
              <a:gd name="p0y126" fmla="*/ 1037 h 1037"/>
              <a:gd name="p0x127" fmla="*/ 56 w 5015"/>
              <a:gd name="p0y127" fmla="*/ 1037 h 1037"/>
              <a:gd name="p0x128" fmla="*/ 55 w 5015"/>
              <a:gd name="p0y128" fmla="*/ 1037 h 1037"/>
              <a:gd name="p0x129" fmla="*/ 53 w 5015"/>
              <a:gd name="p0y129" fmla="*/ 1037 h 1037"/>
              <a:gd name="p0x130" fmla="*/ 51 w 5015"/>
              <a:gd name="p0y130" fmla="*/ 1037 h 1037"/>
              <a:gd name="p0x131" fmla="*/ 50 w 5015"/>
              <a:gd name="p0y131" fmla="*/ 1037 h 1037"/>
              <a:gd name="p0x132" fmla="*/ 48 w 5015"/>
              <a:gd name="p0y132" fmla="*/ 1036 h 1037"/>
              <a:gd name="p0x133" fmla="*/ 47 w 5015"/>
              <a:gd name="p0y133" fmla="*/ 1036 h 1037"/>
              <a:gd name="p0x134" fmla="*/ 45 w 5015"/>
              <a:gd name="p0y134" fmla="*/ 1036 h 1037"/>
              <a:gd name="p0x135" fmla="*/ 44 w 5015"/>
              <a:gd name="p0y135" fmla="*/ 1035 h 1037"/>
              <a:gd name="p0x136" fmla="*/ 42 w 5015"/>
              <a:gd name="p0y136" fmla="*/ 1035 h 1037"/>
              <a:gd name="p0x137" fmla="*/ 41 w 5015"/>
              <a:gd name="p0y137" fmla="*/ 1034 h 1037"/>
              <a:gd name="p0x138" fmla="*/ 39 w 5015"/>
              <a:gd name="p0y138" fmla="*/ 1034 h 1037"/>
              <a:gd name="p0x139" fmla="*/ 38 w 5015"/>
              <a:gd name="p0y139" fmla="*/ 1033 h 1037"/>
              <a:gd name="p0x140" fmla="*/ 36 w 5015"/>
              <a:gd name="p0y140" fmla="*/ 1033 h 1037"/>
              <a:gd name="p0x141" fmla="*/ 35 w 5015"/>
              <a:gd name="p0y141" fmla="*/ 1032 h 1037"/>
              <a:gd name="p0x142" fmla="*/ 34 w 5015"/>
              <a:gd name="p0y142" fmla="*/ 1031 h 1037"/>
              <a:gd name="p0x143" fmla="*/ 32 w 5015"/>
              <a:gd name="p0y143" fmla="*/ 1031 h 1037"/>
              <a:gd name="p0x144" fmla="*/ 31 w 5015"/>
              <a:gd name="p0y144" fmla="*/ 1030 h 1037"/>
              <a:gd name="p0x145" fmla="*/ 30 w 5015"/>
              <a:gd name="p0y145" fmla="*/ 1029 h 1037"/>
              <a:gd name="p0x146" fmla="*/ 28 w 5015"/>
              <a:gd name="p0y146" fmla="*/ 1029 h 1037"/>
              <a:gd name="p0x147" fmla="*/ 27 w 5015"/>
              <a:gd name="p0y147" fmla="*/ 1028 h 1037"/>
              <a:gd name="p0x148" fmla="*/ 26 w 5015"/>
              <a:gd name="p0y148" fmla="*/ 1027 h 1037"/>
              <a:gd name="p0x149" fmla="*/ 25 w 5015"/>
              <a:gd name="p0y149" fmla="*/ 1026 h 1037"/>
              <a:gd name="p0x150" fmla="*/ 23 w 5015"/>
              <a:gd name="p0y150" fmla="*/ 1025 h 1037"/>
              <a:gd name="p0x151" fmla="*/ 22 w 5015"/>
              <a:gd name="p0y151" fmla="*/ 1024 h 1037"/>
              <a:gd name="p0x152" fmla="*/ 21 w 5015"/>
              <a:gd name="p0y152" fmla="*/ 1023 h 1037"/>
              <a:gd name="p0x153" fmla="*/ 20 w 5015"/>
              <a:gd name="p0y153" fmla="*/ 1022 h 1037"/>
              <a:gd name="p0x154" fmla="*/ 19 w 5015"/>
              <a:gd name="p0y154" fmla="*/ 1021 h 1037"/>
              <a:gd name="p0x155" fmla="*/ 18 w 5015"/>
              <a:gd name="p0y155" fmla="*/ 1020 h 1037"/>
              <a:gd name="p0x156" fmla="*/ 17 w 5015"/>
              <a:gd name="p0y156" fmla="*/ 1019 h 1037"/>
              <a:gd name="p0x157" fmla="*/ 16 w 5015"/>
              <a:gd name="p0y157" fmla="*/ 1018 h 1037"/>
              <a:gd name="p0x158" fmla="*/ 14 w 5015"/>
              <a:gd name="p0y158" fmla="*/ 1017 h 1037"/>
              <a:gd name="p0x159" fmla="*/ 14 w 5015"/>
              <a:gd name="p0y159" fmla="*/ 1016 h 1037"/>
              <a:gd name="p0x160" fmla="*/ 13 w 5015"/>
              <a:gd name="p0y160" fmla="*/ 1015 h 1037"/>
              <a:gd name="p0x161" fmla="*/ 12 w 5015"/>
              <a:gd name="p0y161" fmla="*/ 1013 h 1037"/>
              <a:gd name="p0x162" fmla="*/ 11 w 5015"/>
              <a:gd name="p0y162" fmla="*/ 1012 h 1037"/>
              <a:gd name="p0x163" fmla="*/ 10 w 5015"/>
              <a:gd name="p0y163" fmla="*/ 1011 h 1037"/>
              <a:gd name="p0x164" fmla="*/ 9 w 5015"/>
              <a:gd name="p0y164" fmla="*/ 1010 h 1037"/>
              <a:gd name="p0x165" fmla="*/ 8 w 5015"/>
              <a:gd name="p0y165" fmla="*/ 1008 h 1037"/>
              <a:gd name="p0x166" fmla="*/ 7 w 5015"/>
              <a:gd name="p0y166" fmla="*/ 1007 h 1037"/>
              <a:gd name="p0x167" fmla="*/ 7 w 5015"/>
              <a:gd name="p0y167" fmla="*/ 1006 h 1037"/>
              <a:gd name="p0x168" fmla="*/ 6 w 5015"/>
              <a:gd name="p0y168" fmla="*/ 1004 h 1037"/>
              <a:gd name="p0x169" fmla="*/ 5 w 5015"/>
              <a:gd name="p0y169" fmla="*/ 1003 h 1037"/>
              <a:gd name="p0x170" fmla="*/ 5 w 5015"/>
              <a:gd name="p0y170" fmla="*/ 1002 h 1037"/>
              <a:gd name="p0x171" fmla="*/ 4 w 5015"/>
              <a:gd name="p0y171" fmla="*/ 1000 h 1037"/>
              <a:gd name="p0x172" fmla="*/ 3 w 5015"/>
              <a:gd name="p0y172" fmla="*/ 999 h 1037"/>
              <a:gd name="p0x173" fmla="*/ 3 w 5015"/>
              <a:gd name="p0y173" fmla="*/ 997 h 1037"/>
              <a:gd name="p0x174" fmla="*/ 2 w 5015"/>
              <a:gd name="p0y174" fmla="*/ 996 h 1037"/>
              <a:gd name="p0x175" fmla="*/ 2 w 5015"/>
              <a:gd name="p0y175" fmla="*/ 995 h 1037"/>
              <a:gd name="p0x176" fmla="*/ 2 w 5015"/>
              <a:gd name="p0y176" fmla="*/ 993 h 1037"/>
              <a:gd name="p0x177" fmla="*/ 1 w 5015"/>
              <a:gd name="p0y177" fmla="*/ 992 h 1037"/>
              <a:gd name="p0x178" fmla="*/ 1 w 5015"/>
              <a:gd name="p0y178" fmla="*/ 990 h 1037"/>
              <a:gd name="p0x179" fmla="*/ 1 w 5015"/>
              <a:gd name="p0y179" fmla="*/ 988 h 1037"/>
              <a:gd name="p0x180" fmla="*/ 0 w 5015"/>
              <a:gd name="p0y180" fmla="*/ 987 h 1037"/>
              <a:gd name="p0x181" fmla="*/ 0 w 5015"/>
              <a:gd name="p0y181" fmla="*/ 985 h 1037"/>
              <a:gd name="p0x182" fmla="*/ 0 w 5015"/>
              <a:gd name="p0y182" fmla="*/ 984 h 1037"/>
              <a:gd name="p0x183" fmla="*/ 0 w 5015"/>
              <a:gd name="p0y183" fmla="*/ 982 h 1037"/>
              <a:gd name="p0x184" fmla="*/ 0 w 5015"/>
              <a:gd name="p0y184" fmla="*/ 981 h 1037"/>
              <a:gd name="p0x185" fmla="*/ 0 w 5015"/>
              <a:gd name="p0y185" fmla="*/ 979 h 1037"/>
              <a:gd name="p0x186" fmla="*/ 0 w 5015"/>
              <a:gd name="p0y186" fmla="*/ 977 h 1037"/>
              <a:gd name="p0x187" fmla="*/ 0 w 5015"/>
              <a:gd name="p0y187" fmla="*/ 60 h 1037"/>
              <a:gd name="p0x188" fmla="*/ 0 w 5015"/>
              <a:gd name="p0y188" fmla="*/ 58 h 1037"/>
              <a:gd name="p0x189" fmla="*/ 0 w 5015"/>
              <a:gd name="p0y189" fmla="*/ 56 h 1037"/>
              <a:gd name="p0x190" fmla="*/ 0 w 5015"/>
              <a:gd name="p0y190" fmla="*/ 55 h 1037"/>
              <a:gd name="p0x191" fmla="*/ 0 w 5015"/>
              <a:gd name="p0y191" fmla="*/ 53 h 1037"/>
              <a:gd name="p0x192" fmla="*/ 0 w 5015"/>
              <a:gd name="p0y192" fmla="*/ 51 h 1037"/>
              <a:gd name="p0x193" fmla="*/ 0 w 5015"/>
              <a:gd name="p0y193" fmla="*/ 50 h 1037"/>
              <a:gd name="p0x194" fmla="*/ 1 w 5015"/>
              <a:gd name="p0y194" fmla="*/ 48 h 1037"/>
              <a:gd name="p0x195" fmla="*/ 1 w 5015"/>
              <a:gd name="p0y195" fmla="*/ 47 h 1037"/>
              <a:gd name="p0x196" fmla="*/ 1 w 5015"/>
              <a:gd name="p0y196" fmla="*/ 45 h 1037"/>
              <a:gd name="p0x197" fmla="*/ 2 w 5015"/>
              <a:gd name="p0y197" fmla="*/ 44 h 1037"/>
              <a:gd name="p0x198" fmla="*/ 2 w 5015"/>
              <a:gd name="p0y198" fmla="*/ 42 h 1037"/>
              <a:gd name="p0x199" fmla="*/ 2 w 5015"/>
              <a:gd name="p0y199" fmla="*/ 41 h 1037"/>
              <a:gd name="p0x200" fmla="*/ 3 w 5015"/>
              <a:gd name="p0y200" fmla="*/ 39 h 1037"/>
              <a:gd name="p0x201" fmla="*/ 3 w 5015"/>
              <a:gd name="p0y201" fmla="*/ 38 h 1037"/>
              <a:gd name="p0x202" fmla="*/ 4 w 5015"/>
              <a:gd name="p0y202" fmla="*/ 36 h 1037"/>
              <a:gd name="p0x203" fmla="*/ 5 w 5015"/>
              <a:gd name="p0y203" fmla="*/ 35 h 1037"/>
              <a:gd name="p0x204" fmla="*/ 5 w 5015"/>
              <a:gd name="p0y204" fmla="*/ 34 h 1037"/>
              <a:gd name="p0x205" fmla="*/ 6 w 5015"/>
              <a:gd name="p0y205" fmla="*/ 32 h 1037"/>
              <a:gd name="p0x206" fmla="*/ 7 w 5015"/>
              <a:gd name="p0y206" fmla="*/ 31 h 1037"/>
              <a:gd name="p0x207" fmla="*/ 7 w 5015"/>
              <a:gd name="p0y207" fmla="*/ 30 h 1037"/>
              <a:gd name="p0x208" fmla="*/ 8 w 5015"/>
              <a:gd name="p0y208" fmla="*/ 28 h 1037"/>
              <a:gd name="p0x209" fmla="*/ 9 w 5015"/>
              <a:gd name="p0y209" fmla="*/ 27 h 1037"/>
              <a:gd name="p0x210" fmla="*/ 10 w 5015"/>
              <a:gd name="p0y210" fmla="*/ 26 h 1037"/>
              <a:gd name="p0x211" fmla="*/ 11 w 5015"/>
              <a:gd name="p0y211" fmla="*/ 25 h 1037"/>
              <a:gd name="p0x212" fmla="*/ 12 w 5015"/>
              <a:gd name="p0y212" fmla="*/ 23 h 1037"/>
              <a:gd name="p0x213" fmla="*/ 13 w 5015"/>
              <a:gd name="p0y213" fmla="*/ 22 h 1037"/>
              <a:gd name="p0x214" fmla="*/ 14 w 5015"/>
              <a:gd name="p0y214" fmla="*/ 21 h 1037"/>
              <a:gd name="p0x215" fmla="*/ 14 w 5015"/>
              <a:gd name="p0y215" fmla="*/ 20 h 1037"/>
              <a:gd name="p0x216" fmla="*/ 16 w 5015"/>
              <a:gd name="p0y216" fmla="*/ 19 h 1037"/>
              <a:gd name="p0x217" fmla="*/ 17 w 5015"/>
              <a:gd name="p0y217" fmla="*/ 18 h 1037"/>
              <a:gd name="p0x218" fmla="*/ 18 w 5015"/>
              <a:gd name="p0y218" fmla="*/ 17 h 1037"/>
              <a:gd name="p0x219" fmla="*/ 19 w 5015"/>
              <a:gd name="p0y219" fmla="*/ 16 h 1037"/>
              <a:gd name="p0x220" fmla="*/ 20 w 5015"/>
              <a:gd name="p0y220" fmla="*/ 14 h 1037"/>
              <a:gd name="p0x221" fmla="*/ 21 w 5015"/>
              <a:gd name="p0y221" fmla="*/ 14 h 1037"/>
              <a:gd name="p0x222" fmla="*/ 22 w 5015"/>
              <a:gd name="p0y222" fmla="*/ 13 h 1037"/>
              <a:gd name="p0x223" fmla="*/ 23 w 5015"/>
              <a:gd name="p0y223" fmla="*/ 12 h 1037"/>
              <a:gd name="p0x224" fmla="*/ 25 w 5015"/>
              <a:gd name="p0y224" fmla="*/ 11 h 1037"/>
              <a:gd name="p0x225" fmla="*/ 26 w 5015"/>
              <a:gd name="p0y225" fmla="*/ 10 h 1037"/>
              <a:gd name="p0x226" fmla="*/ 27 w 5015"/>
              <a:gd name="p0y226" fmla="*/ 9 h 1037"/>
              <a:gd name="p0x227" fmla="*/ 28 w 5015"/>
              <a:gd name="p0y227" fmla="*/ 8 h 1037"/>
              <a:gd name="p0x228" fmla="*/ 30 w 5015"/>
              <a:gd name="p0y228" fmla="*/ 7 h 1037"/>
              <a:gd name="p0x229" fmla="*/ 31 w 5015"/>
              <a:gd name="p0y229" fmla="*/ 7 h 1037"/>
              <a:gd name="p0x230" fmla="*/ 32 w 5015"/>
              <a:gd name="p0y230" fmla="*/ 6 h 1037"/>
              <a:gd name="p0x231" fmla="*/ 34 w 5015"/>
              <a:gd name="p0y231" fmla="*/ 5 h 1037"/>
              <a:gd name="p0x232" fmla="*/ 35 w 5015"/>
              <a:gd name="p0y232" fmla="*/ 5 h 1037"/>
              <a:gd name="p0x233" fmla="*/ 36 w 5015"/>
              <a:gd name="p0y233" fmla="*/ 4 h 1037"/>
              <a:gd name="p0x234" fmla="*/ 38 w 5015"/>
              <a:gd name="p0y234" fmla="*/ 3 h 1037"/>
              <a:gd name="p0x235" fmla="*/ 39 w 5015"/>
              <a:gd name="p0y235" fmla="*/ 3 h 1037"/>
              <a:gd name="p0x236" fmla="*/ 41 w 5015"/>
              <a:gd name="p0y236" fmla="*/ 2 h 1037"/>
              <a:gd name="p0x237" fmla="*/ 42 w 5015"/>
              <a:gd name="p0y237" fmla="*/ 2 h 1037"/>
              <a:gd name="p0x238" fmla="*/ 44 w 5015"/>
              <a:gd name="p0y238" fmla="*/ 2 h 1037"/>
              <a:gd name="p0x239" fmla="*/ 45 w 5015"/>
              <a:gd name="p0y239" fmla="*/ 1 h 1037"/>
              <a:gd name="p0x240" fmla="*/ 47 w 5015"/>
              <a:gd name="p0y240" fmla="*/ 1 h 1037"/>
              <a:gd name="p0x241" fmla="*/ 48 w 5015"/>
              <a:gd name="p0y241" fmla="*/ 1 h 1037"/>
              <a:gd name="p0x242" fmla="*/ 50 w 5015"/>
              <a:gd name="p0y242" fmla="*/ 0 h 1037"/>
              <a:gd name="p0x243" fmla="*/ 51 w 5015"/>
              <a:gd name="p0y243" fmla="*/ 0 h 1037"/>
              <a:gd name="p0x244" fmla="*/ 53 w 5015"/>
              <a:gd name="p0y244" fmla="*/ 0 h 1037"/>
              <a:gd name="p0x245" fmla="*/ 55 w 5015"/>
              <a:gd name="p0y245" fmla="*/ 0 h 1037"/>
              <a:gd name="p0x246" fmla="*/ 56 w 5015"/>
              <a:gd name="p0y246" fmla="*/ 0 h 1037"/>
              <a:gd name="p0x247" fmla="*/ 58 w 5015"/>
              <a:gd name="p0y247" fmla="*/ 0 h 1037"/>
              <a:gd name="p0x248" fmla="*/ 60 w 5015"/>
              <a:gd name="p0y248" fmla="*/ 0 h 10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>
            <p:custDataLst>
              <p:tags r:id="rId54"/>
            </p:custDataLst>
          </p:nvPr>
        </p:nvSpPr>
        <p:spPr>
          <a:xfrm>
            <a:off x="8388350" y="3775710"/>
            <a:ext cx="304800" cy="228600"/>
          </a:xfrm>
          <a:custGeom>
            <a:avLst/>
            <a:gdLst>
              <a:gd name="sw" fmla="*/ 1 w 480"/>
              <a:gd name="sh" fmla="*/ 1 h 360"/>
              <a:gd name="mins" fmla="min sw sh"/>
              <a:gd name="dsw" fmla="+- 0 sw mins"/>
              <a:gd name="dsh" fmla="+- 0 sh mins"/>
              <a:gd name="p0x0" fmla="*/ 60 w 480"/>
              <a:gd name="p0y0" fmla="*/ 0 h 360"/>
              <a:gd name="p0x1" fmla="*/ 420 w 480"/>
              <a:gd name="p0y1" fmla="*/ 0 h 360"/>
              <a:gd name="p0x2" fmla="*/ 421 w 480"/>
              <a:gd name="p0y2" fmla="*/ 0 h 360"/>
              <a:gd name="p0x3" fmla="*/ 423 w 480"/>
              <a:gd name="p0y3" fmla="*/ 0 h 360"/>
              <a:gd name="p0x4" fmla="*/ 424 w 480"/>
              <a:gd name="p0y4" fmla="*/ 0 h 360"/>
              <a:gd name="p0x5" fmla="*/ 426 w 480"/>
              <a:gd name="p0y5" fmla="*/ 0 h 360"/>
              <a:gd name="p0x6" fmla="*/ 428 w 480"/>
              <a:gd name="p0y6" fmla="*/ 0 h 360"/>
              <a:gd name="p0x7" fmla="*/ 429 w 480"/>
              <a:gd name="p0y7" fmla="*/ 0 h 360"/>
              <a:gd name="p0x8" fmla="*/ 431 w 480"/>
              <a:gd name="p0y8" fmla="*/ 1 h 360"/>
              <a:gd name="p0x9" fmla="*/ 432 w 480"/>
              <a:gd name="p0y9" fmla="*/ 1 h 360"/>
              <a:gd name="p0x10" fmla="*/ 434 w 480"/>
              <a:gd name="p0y10" fmla="*/ 1 h 360"/>
              <a:gd name="p0x11" fmla="*/ 435 w 480"/>
              <a:gd name="p0y11" fmla="*/ 2 h 360"/>
              <a:gd name="p0x12" fmla="*/ 437 w 480"/>
              <a:gd name="p0y12" fmla="*/ 2 h 360"/>
              <a:gd name="p0x13" fmla="*/ 438 w 480"/>
              <a:gd name="p0y13" fmla="*/ 2 h 360"/>
              <a:gd name="p0x14" fmla="*/ 440 w 480"/>
              <a:gd name="p0y14" fmla="*/ 3 h 360"/>
              <a:gd name="p0x15" fmla="*/ 441 w 480"/>
              <a:gd name="p0y15" fmla="*/ 3 h 360"/>
              <a:gd name="p0x16" fmla="*/ 443 w 480"/>
              <a:gd name="p0y16" fmla="*/ 4 h 360"/>
              <a:gd name="p0x17" fmla="*/ 444 w 480"/>
              <a:gd name="p0y17" fmla="*/ 5 h 360"/>
              <a:gd name="p0x18" fmla="*/ 445 w 480"/>
              <a:gd name="p0y18" fmla="*/ 5 h 360"/>
              <a:gd name="p0x19" fmla="*/ 447 w 480"/>
              <a:gd name="p0y19" fmla="*/ 6 h 360"/>
              <a:gd name="p0x20" fmla="*/ 448 w 480"/>
              <a:gd name="p0y20" fmla="*/ 7 h 360"/>
              <a:gd name="p0x21" fmla="*/ 449 w 480"/>
              <a:gd name="p0y21" fmla="*/ 7 h 360"/>
              <a:gd name="p0x22" fmla="*/ 451 w 480"/>
              <a:gd name="p0y22" fmla="*/ 8 h 360"/>
              <a:gd name="p0x23" fmla="*/ 452 w 480"/>
              <a:gd name="p0y23" fmla="*/ 9 h 360"/>
              <a:gd name="p0x24" fmla="*/ 453 w 480"/>
              <a:gd name="p0y24" fmla="*/ 10 h 360"/>
              <a:gd name="p0x25" fmla="*/ 455 w 480"/>
              <a:gd name="p0y25" fmla="*/ 11 h 360"/>
              <a:gd name="p0x26" fmla="*/ 456 w 480"/>
              <a:gd name="p0y26" fmla="*/ 12 h 360"/>
              <a:gd name="p0x27" fmla="*/ 457 w 480"/>
              <a:gd name="p0y27" fmla="*/ 13 h 360"/>
              <a:gd name="p0x28" fmla="*/ 458 w 480"/>
              <a:gd name="p0y28" fmla="*/ 14 h 360"/>
              <a:gd name="p0x29" fmla="*/ 459 w 480"/>
              <a:gd name="p0y29" fmla="*/ 14 h 360"/>
              <a:gd name="p0x30" fmla="*/ 460 w 480"/>
              <a:gd name="p0y30" fmla="*/ 16 h 360"/>
              <a:gd name="p0x31" fmla="*/ 462 w 480"/>
              <a:gd name="p0y31" fmla="*/ 17 h 360"/>
              <a:gd name="p0x32" fmla="*/ 463 w 480"/>
              <a:gd name="p0y32" fmla="*/ 18 h 360"/>
              <a:gd name="p0x33" fmla="*/ 464 w 480"/>
              <a:gd name="p0y33" fmla="*/ 19 h 360"/>
              <a:gd name="p0x34" fmla="*/ 465 w 480"/>
              <a:gd name="p0y34" fmla="*/ 20 h 360"/>
              <a:gd name="p0x35" fmla="*/ 466 w 480"/>
              <a:gd name="p0y35" fmla="*/ 21 h 360"/>
              <a:gd name="p0x36" fmla="*/ 467 w 480"/>
              <a:gd name="p0y36" fmla="*/ 22 h 360"/>
              <a:gd name="p0x37" fmla="*/ 467 w 480"/>
              <a:gd name="p0y37" fmla="*/ 23 h 360"/>
              <a:gd name="p0x38" fmla="*/ 468 w 480"/>
              <a:gd name="p0y38" fmla="*/ 25 h 360"/>
              <a:gd name="p0x39" fmla="*/ 469 w 480"/>
              <a:gd name="p0y39" fmla="*/ 26 h 360"/>
              <a:gd name="p0x40" fmla="*/ 470 w 480"/>
              <a:gd name="p0y40" fmla="*/ 27 h 360"/>
              <a:gd name="p0x41" fmla="*/ 471 w 480"/>
              <a:gd name="p0y41" fmla="*/ 28 h 360"/>
              <a:gd name="p0x42" fmla="*/ 472 w 480"/>
              <a:gd name="p0y42" fmla="*/ 30 h 360"/>
              <a:gd name="p0x43" fmla="*/ 472 w 480"/>
              <a:gd name="p0y43" fmla="*/ 31 h 360"/>
              <a:gd name="p0x44" fmla="*/ 473 w 480"/>
              <a:gd name="p0y44" fmla="*/ 32 h 360"/>
              <a:gd name="p0x45" fmla="*/ 474 w 480"/>
              <a:gd name="p0y45" fmla="*/ 34 h 360"/>
              <a:gd name="p0x46" fmla="*/ 474 w 480"/>
              <a:gd name="p0y46" fmla="*/ 35 h 360"/>
              <a:gd name="p0x47" fmla="*/ 475 w 480"/>
              <a:gd name="p0y47" fmla="*/ 36 h 360"/>
              <a:gd name="p0x48" fmla="*/ 476 w 480"/>
              <a:gd name="p0y48" fmla="*/ 38 h 360"/>
              <a:gd name="p0x49" fmla="*/ 476 w 480"/>
              <a:gd name="p0y49" fmla="*/ 39 h 360"/>
              <a:gd name="p0x50" fmla="*/ 477 w 480"/>
              <a:gd name="p0y50" fmla="*/ 41 h 360"/>
              <a:gd name="p0x51" fmla="*/ 477 w 480"/>
              <a:gd name="p0y51" fmla="*/ 42 h 360"/>
              <a:gd name="p0x52" fmla="*/ 478 w 480"/>
              <a:gd name="p0y52" fmla="*/ 44 h 360"/>
              <a:gd name="p0x53" fmla="*/ 478 w 480"/>
              <a:gd name="p0y53" fmla="*/ 45 h 360"/>
              <a:gd name="p0x54" fmla="*/ 478 w 480"/>
              <a:gd name="p0y54" fmla="*/ 47 h 360"/>
              <a:gd name="p0x55" fmla="*/ 479 w 480"/>
              <a:gd name="p0y55" fmla="*/ 48 h 360"/>
              <a:gd name="p0x56" fmla="*/ 479 w 480"/>
              <a:gd name="p0y56" fmla="*/ 50 h 360"/>
              <a:gd name="p0x57" fmla="*/ 479 w 480"/>
              <a:gd name="p0y57" fmla="*/ 51 h 360"/>
              <a:gd name="p0x58" fmla="*/ 479 w 480"/>
              <a:gd name="p0y58" fmla="*/ 53 h 360"/>
              <a:gd name="p0x59" fmla="*/ 479 w 480"/>
              <a:gd name="p0y59" fmla="*/ 55 h 360"/>
              <a:gd name="p0x60" fmla="*/ 480 w 480"/>
              <a:gd name="p0y60" fmla="*/ 56 h 360"/>
              <a:gd name="p0x61" fmla="*/ 480 w 480"/>
              <a:gd name="p0y61" fmla="*/ 58 h 360"/>
              <a:gd name="p0x62" fmla="*/ 480 w 480"/>
              <a:gd name="p0y62" fmla="*/ 60 h 360"/>
              <a:gd name="p0x63" fmla="*/ 480 w 480"/>
              <a:gd name="p0y63" fmla="*/ 300 h 360"/>
              <a:gd name="p0x64" fmla="*/ 480 w 480"/>
              <a:gd name="p0y64" fmla="*/ 301 h 360"/>
              <a:gd name="p0x65" fmla="*/ 480 w 480"/>
              <a:gd name="p0y65" fmla="*/ 303 h 360"/>
              <a:gd name="p0x66" fmla="*/ 479 w 480"/>
              <a:gd name="p0y66" fmla="*/ 304 h 360"/>
              <a:gd name="p0x67" fmla="*/ 479 w 480"/>
              <a:gd name="p0y67" fmla="*/ 306 h 360"/>
              <a:gd name="p0x68" fmla="*/ 479 w 480"/>
              <a:gd name="p0y68" fmla="*/ 308 h 360"/>
              <a:gd name="p0x69" fmla="*/ 479 w 480"/>
              <a:gd name="p0y69" fmla="*/ 309 h 360"/>
              <a:gd name="p0x70" fmla="*/ 479 w 480"/>
              <a:gd name="p0y70" fmla="*/ 311 h 360"/>
              <a:gd name="p0x71" fmla="*/ 478 w 480"/>
              <a:gd name="p0y71" fmla="*/ 312 h 360"/>
              <a:gd name="p0x72" fmla="*/ 478 w 480"/>
              <a:gd name="p0y72" fmla="*/ 314 h 360"/>
              <a:gd name="p0x73" fmla="*/ 478 w 480"/>
              <a:gd name="p0y73" fmla="*/ 315 h 360"/>
              <a:gd name="p0x74" fmla="*/ 477 w 480"/>
              <a:gd name="p0y74" fmla="*/ 317 h 360"/>
              <a:gd name="p0x75" fmla="*/ 477 w 480"/>
              <a:gd name="p0y75" fmla="*/ 318 h 360"/>
              <a:gd name="p0x76" fmla="*/ 476 w 480"/>
              <a:gd name="p0y76" fmla="*/ 320 h 360"/>
              <a:gd name="p0x77" fmla="*/ 476 w 480"/>
              <a:gd name="p0y77" fmla="*/ 321 h 360"/>
              <a:gd name="p0x78" fmla="*/ 475 w 480"/>
              <a:gd name="p0y78" fmla="*/ 323 h 360"/>
              <a:gd name="p0x79" fmla="*/ 474 w 480"/>
              <a:gd name="p0y79" fmla="*/ 324 h 360"/>
              <a:gd name="p0x80" fmla="*/ 474 w 480"/>
              <a:gd name="p0y80" fmla="*/ 325 h 360"/>
              <a:gd name="p0x81" fmla="*/ 473 w 480"/>
              <a:gd name="p0y81" fmla="*/ 327 h 360"/>
              <a:gd name="p0x82" fmla="*/ 472 w 480"/>
              <a:gd name="p0y82" fmla="*/ 328 h 360"/>
              <a:gd name="p0x83" fmla="*/ 472 w 480"/>
              <a:gd name="p0y83" fmla="*/ 329 h 360"/>
              <a:gd name="p0x84" fmla="*/ 471 w 480"/>
              <a:gd name="p0y84" fmla="*/ 331 h 360"/>
              <a:gd name="p0x85" fmla="*/ 470 w 480"/>
              <a:gd name="p0y85" fmla="*/ 332 h 360"/>
              <a:gd name="p0x86" fmla="*/ 469 w 480"/>
              <a:gd name="p0y86" fmla="*/ 333 h 360"/>
              <a:gd name="p0x87" fmla="*/ 468 w 480"/>
              <a:gd name="p0y87" fmla="*/ 334 h 360"/>
              <a:gd name="p0x88" fmla="*/ 467 w 480"/>
              <a:gd name="p0y88" fmla="*/ 336 h 360"/>
              <a:gd name="p0x89" fmla="*/ 467 w 480"/>
              <a:gd name="p0y89" fmla="*/ 337 h 360"/>
              <a:gd name="p0x90" fmla="*/ 466 w 480"/>
              <a:gd name="p0y90" fmla="*/ 338 h 360"/>
              <a:gd name="p0x91" fmla="*/ 465 w 480"/>
              <a:gd name="p0y91" fmla="*/ 339 h 360"/>
              <a:gd name="p0x92" fmla="*/ 464 w 480"/>
              <a:gd name="p0y92" fmla="*/ 340 h 360"/>
              <a:gd name="p0x93" fmla="*/ 463 w 480"/>
              <a:gd name="p0y93" fmla="*/ 341 h 360"/>
              <a:gd name="p0x94" fmla="*/ 462 w 480"/>
              <a:gd name="p0y94" fmla="*/ 342 h 360"/>
              <a:gd name="p0x95" fmla="*/ 460 w 480"/>
              <a:gd name="p0y95" fmla="*/ 343 h 360"/>
              <a:gd name="p0x96" fmla="*/ 459 w 480"/>
              <a:gd name="p0y96" fmla="*/ 345 h 360"/>
              <a:gd name="p0x97" fmla="*/ 458 w 480"/>
              <a:gd name="p0y97" fmla="*/ 345 h 360"/>
              <a:gd name="p0x98" fmla="*/ 457 w 480"/>
              <a:gd name="p0y98" fmla="*/ 346 h 360"/>
              <a:gd name="p0x99" fmla="*/ 456 w 480"/>
              <a:gd name="p0y99" fmla="*/ 347 h 360"/>
              <a:gd name="p0x100" fmla="*/ 455 w 480"/>
              <a:gd name="p0y100" fmla="*/ 348 h 360"/>
              <a:gd name="p0x101" fmla="*/ 453 w 480"/>
              <a:gd name="p0y101" fmla="*/ 349 h 360"/>
              <a:gd name="p0x102" fmla="*/ 452 w 480"/>
              <a:gd name="p0y102" fmla="*/ 350 h 360"/>
              <a:gd name="p0x103" fmla="*/ 451 w 480"/>
              <a:gd name="p0y103" fmla="*/ 351 h 360"/>
              <a:gd name="p0x104" fmla="*/ 449 w 480"/>
              <a:gd name="p0y104" fmla="*/ 352 h 360"/>
              <a:gd name="p0x105" fmla="*/ 448 w 480"/>
              <a:gd name="p0y105" fmla="*/ 352 h 360"/>
              <a:gd name="p0x106" fmla="*/ 447 w 480"/>
              <a:gd name="p0y106" fmla="*/ 353 h 360"/>
              <a:gd name="p0x107" fmla="*/ 445 w 480"/>
              <a:gd name="p0y107" fmla="*/ 354 h 360"/>
              <a:gd name="p0x108" fmla="*/ 444 w 480"/>
              <a:gd name="p0y108" fmla="*/ 354 h 360"/>
              <a:gd name="p0x109" fmla="*/ 443 w 480"/>
              <a:gd name="p0y109" fmla="*/ 355 h 360"/>
              <a:gd name="p0x110" fmla="*/ 441 w 480"/>
              <a:gd name="p0y110" fmla="*/ 356 h 360"/>
              <a:gd name="p0x111" fmla="*/ 440 w 480"/>
              <a:gd name="p0y111" fmla="*/ 356 h 360"/>
              <a:gd name="p0x112" fmla="*/ 438 w 480"/>
              <a:gd name="p0y112" fmla="*/ 357 h 360"/>
              <a:gd name="p0x113" fmla="*/ 437 w 480"/>
              <a:gd name="p0y113" fmla="*/ 357 h 360"/>
              <a:gd name="p0x114" fmla="*/ 435 w 480"/>
              <a:gd name="p0y114" fmla="*/ 357 h 360"/>
              <a:gd name="p0x115" fmla="*/ 434 w 480"/>
              <a:gd name="p0y115" fmla="*/ 358 h 360"/>
              <a:gd name="p0x116" fmla="*/ 432 w 480"/>
              <a:gd name="p0y116" fmla="*/ 358 h 360"/>
              <a:gd name="p0x117" fmla="*/ 431 w 480"/>
              <a:gd name="p0y117" fmla="*/ 358 h 360"/>
              <a:gd name="p0x118" fmla="*/ 429 w 480"/>
              <a:gd name="p0y118" fmla="*/ 359 h 360"/>
              <a:gd name="p0x119" fmla="*/ 428 w 480"/>
              <a:gd name="p0y119" fmla="*/ 359 h 360"/>
              <a:gd name="p0x120" fmla="*/ 426 w 480"/>
              <a:gd name="p0y120" fmla="*/ 359 h 360"/>
              <a:gd name="p0x121" fmla="*/ 424 w 480"/>
              <a:gd name="p0y121" fmla="*/ 359 h 360"/>
              <a:gd name="p0x122" fmla="*/ 423 w 480"/>
              <a:gd name="p0y122" fmla="*/ 359 h 360"/>
              <a:gd name="p0x123" fmla="*/ 421 w 480"/>
              <a:gd name="p0y123" fmla="*/ 359 h 360"/>
              <a:gd name="p0x124" fmla="*/ 420 w 480"/>
              <a:gd name="p0y124" fmla="*/ 360 h 360"/>
              <a:gd name="p0x125" fmla="*/ 60 w 480"/>
              <a:gd name="p0y125" fmla="*/ 360 h 360"/>
              <a:gd name="p0x126" fmla="*/ 58 w 480"/>
              <a:gd name="p0y126" fmla="*/ 359 h 360"/>
              <a:gd name="p0x127" fmla="*/ 56 w 480"/>
              <a:gd name="p0y127" fmla="*/ 359 h 360"/>
              <a:gd name="p0x128" fmla="*/ 55 w 480"/>
              <a:gd name="p0y128" fmla="*/ 359 h 360"/>
              <a:gd name="p0x129" fmla="*/ 53 w 480"/>
              <a:gd name="p0y129" fmla="*/ 359 h 360"/>
              <a:gd name="p0x130" fmla="*/ 51 w 480"/>
              <a:gd name="p0y130" fmla="*/ 359 h 360"/>
              <a:gd name="p0x131" fmla="*/ 50 w 480"/>
              <a:gd name="p0y131" fmla="*/ 359 h 360"/>
              <a:gd name="p0x132" fmla="*/ 48 w 480"/>
              <a:gd name="p0y132" fmla="*/ 358 h 360"/>
              <a:gd name="p0x133" fmla="*/ 47 w 480"/>
              <a:gd name="p0y133" fmla="*/ 358 h 360"/>
              <a:gd name="p0x134" fmla="*/ 45 w 480"/>
              <a:gd name="p0y134" fmla="*/ 358 h 360"/>
              <a:gd name="p0x135" fmla="*/ 44 w 480"/>
              <a:gd name="p0y135" fmla="*/ 357 h 360"/>
              <a:gd name="p0x136" fmla="*/ 42 w 480"/>
              <a:gd name="p0y136" fmla="*/ 357 h 360"/>
              <a:gd name="p0x137" fmla="*/ 41 w 480"/>
              <a:gd name="p0y137" fmla="*/ 357 h 360"/>
              <a:gd name="p0x138" fmla="*/ 39 w 480"/>
              <a:gd name="p0y138" fmla="*/ 356 h 360"/>
              <a:gd name="p0x139" fmla="*/ 38 w 480"/>
              <a:gd name="p0y139" fmla="*/ 356 h 360"/>
              <a:gd name="p0x140" fmla="*/ 36 w 480"/>
              <a:gd name="p0y140" fmla="*/ 355 h 360"/>
              <a:gd name="p0x141" fmla="*/ 35 w 480"/>
              <a:gd name="p0y141" fmla="*/ 354 h 360"/>
              <a:gd name="p0x142" fmla="*/ 34 w 480"/>
              <a:gd name="p0y142" fmla="*/ 354 h 360"/>
              <a:gd name="p0x143" fmla="*/ 32 w 480"/>
              <a:gd name="p0y143" fmla="*/ 353 h 360"/>
              <a:gd name="p0x144" fmla="*/ 31 w 480"/>
              <a:gd name="p0y144" fmla="*/ 352 h 360"/>
              <a:gd name="p0x145" fmla="*/ 30 w 480"/>
              <a:gd name="p0y145" fmla="*/ 352 h 360"/>
              <a:gd name="p0x146" fmla="*/ 28 w 480"/>
              <a:gd name="p0y146" fmla="*/ 351 h 360"/>
              <a:gd name="p0x147" fmla="*/ 27 w 480"/>
              <a:gd name="p0y147" fmla="*/ 350 h 360"/>
              <a:gd name="p0x148" fmla="*/ 26 w 480"/>
              <a:gd name="p0y148" fmla="*/ 349 h 360"/>
              <a:gd name="p0x149" fmla="*/ 25 w 480"/>
              <a:gd name="p0y149" fmla="*/ 348 h 360"/>
              <a:gd name="p0x150" fmla="*/ 23 w 480"/>
              <a:gd name="p0y150" fmla="*/ 347 h 360"/>
              <a:gd name="p0x151" fmla="*/ 22 w 480"/>
              <a:gd name="p0y151" fmla="*/ 346 h 360"/>
              <a:gd name="p0x152" fmla="*/ 21 w 480"/>
              <a:gd name="p0y152" fmla="*/ 345 h 360"/>
              <a:gd name="p0x153" fmla="*/ 20 w 480"/>
              <a:gd name="p0y153" fmla="*/ 345 h 360"/>
              <a:gd name="p0x154" fmla="*/ 19 w 480"/>
              <a:gd name="p0y154" fmla="*/ 343 h 360"/>
              <a:gd name="p0x155" fmla="*/ 18 w 480"/>
              <a:gd name="p0y155" fmla="*/ 342 h 360"/>
              <a:gd name="p0x156" fmla="*/ 17 w 480"/>
              <a:gd name="p0y156" fmla="*/ 341 h 360"/>
              <a:gd name="p0x157" fmla="*/ 16 w 480"/>
              <a:gd name="p0y157" fmla="*/ 340 h 360"/>
              <a:gd name="p0x158" fmla="*/ 14 w 480"/>
              <a:gd name="p0y158" fmla="*/ 339 h 360"/>
              <a:gd name="p0x159" fmla="*/ 14 w 480"/>
              <a:gd name="p0y159" fmla="*/ 338 h 360"/>
              <a:gd name="p0x160" fmla="*/ 13 w 480"/>
              <a:gd name="p0y160" fmla="*/ 337 h 360"/>
              <a:gd name="p0x161" fmla="*/ 12 w 480"/>
              <a:gd name="p0y161" fmla="*/ 336 h 360"/>
              <a:gd name="p0x162" fmla="*/ 11 w 480"/>
              <a:gd name="p0y162" fmla="*/ 334 h 360"/>
              <a:gd name="p0x163" fmla="*/ 10 w 480"/>
              <a:gd name="p0y163" fmla="*/ 333 h 360"/>
              <a:gd name="p0x164" fmla="*/ 9 w 480"/>
              <a:gd name="p0y164" fmla="*/ 332 h 360"/>
              <a:gd name="p0x165" fmla="*/ 8 w 480"/>
              <a:gd name="p0y165" fmla="*/ 331 h 360"/>
              <a:gd name="p0x166" fmla="*/ 7 w 480"/>
              <a:gd name="p0y166" fmla="*/ 329 h 360"/>
              <a:gd name="p0x167" fmla="*/ 7 w 480"/>
              <a:gd name="p0y167" fmla="*/ 328 h 360"/>
              <a:gd name="p0x168" fmla="*/ 6 w 480"/>
              <a:gd name="p0y168" fmla="*/ 327 h 360"/>
              <a:gd name="p0x169" fmla="*/ 5 w 480"/>
              <a:gd name="p0y169" fmla="*/ 325 h 360"/>
              <a:gd name="p0x170" fmla="*/ 5 w 480"/>
              <a:gd name="p0y170" fmla="*/ 324 h 360"/>
              <a:gd name="p0x171" fmla="*/ 4 w 480"/>
              <a:gd name="p0y171" fmla="*/ 323 h 360"/>
              <a:gd name="p0x172" fmla="*/ 3 w 480"/>
              <a:gd name="p0y172" fmla="*/ 321 h 360"/>
              <a:gd name="p0x173" fmla="*/ 3 w 480"/>
              <a:gd name="p0y173" fmla="*/ 320 h 360"/>
              <a:gd name="p0x174" fmla="*/ 2 w 480"/>
              <a:gd name="p0y174" fmla="*/ 318 h 360"/>
              <a:gd name="p0x175" fmla="*/ 2 w 480"/>
              <a:gd name="p0y175" fmla="*/ 317 h 360"/>
              <a:gd name="p0x176" fmla="*/ 2 w 480"/>
              <a:gd name="p0y176" fmla="*/ 315 h 360"/>
              <a:gd name="p0x177" fmla="*/ 1 w 480"/>
              <a:gd name="p0y177" fmla="*/ 314 h 360"/>
              <a:gd name="p0x178" fmla="*/ 1 w 480"/>
              <a:gd name="p0y178" fmla="*/ 312 h 360"/>
              <a:gd name="p0x179" fmla="*/ 1 w 480"/>
              <a:gd name="p0y179" fmla="*/ 311 h 360"/>
              <a:gd name="p0x180" fmla="*/ 0 w 480"/>
              <a:gd name="p0y180" fmla="*/ 309 h 360"/>
              <a:gd name="p0x181" fmla="*/ 0 w 480"/>
              <a:gd name="p0y181" fmla="*/ 308 h 360"/>
              <a:gd name="p0x182" fmla="*/ 0 w 480"/>
              <a:gd name="p0y182" fmla="*/ 306 h 360"/>
              <a:gd name="p0x183" fmla="*/ 0 w 480"/>
              <a:gd name="p0y183" fmla="*/ 304 h 360"/>
              <a:gd name="p0x184" fmla="*/ 0 w 480"/>
              <a:gd name="p0y184" fmla="*/ 303 h 360"/>
              <a:gd name="p0x185" fmla="*/ 0 w 480"/>
              <a:gd name="p0y185" fmla="*/ 301 h 360"/>
              <a:gd name="p0x186" fmla="*/ 0 w 480"/>
              <a:gd name="p0y186" fmla="*/ 300 h 360"/>
              <a:gd name="p0x187" fmla="*/ 0 w 480"/>
              <a:gd name="p0y187" fmla="*/ 60 h 360"/>
              <a:gd name="p0x188" fmla="*/ 0 w 480"/>
              <a:gd name="p0y188" fmla="*/ 58 h 360"/>
              <a:gd name="p0x189" fmla="*/ 0 w 480"/>
              <a:gd name="p0y189" fmla="*/ 56 h 360"/>
              <a:gd name="p0x190" fmla="*/ 0 w 480"/>
              <a:gd name="p0y190" fmla="*/ 55 h 360"/>
              <a:gd name="p0x191" fmla="*/ 0 w 480"/>
              <a:gd name="p0y191" fmla="*/ 53 h 360"/>
              <a:gd name="p0x192" fmla="*/ 0 w 480"/>
              <a:gd name="p0y192" fmla="*/ 51 h 360"/>
              <a:gd name="p0x193" fmla="*/ 0 w 480"/>
              <a:gd name="p0y193" fmla="*/ 50 h 360"/>
              <a:gd name="p0x194" fmla="*/ 1 w 480"/>
              <a:gd name="p0y194" fmla="*/ 48 h 360"/>
              <a:gd name="p0x195" fmla="*/ 1 w 480"/>
              <a:gd name="p0y195" fmla="*/ 47 h 360"/>
              <a:gd name="p0x196" fmla="*/ 1 w 480"/>
              <a:gd name="p0y196" fmla="*/ 45 h 360"/>
              <a:gd name="p0x197" fmla="*/ 2 w 480"/>
              <a:gd name="p0y197" fmla="*/ 44 h 360"/>
              <a:gd name="p0x198" fmla="*/ 2 w 480"/>
              <a:gd name="p0y198" fmla="*/ 42 h 360"/>
              <a:gd name="p0x199" fmla="*/ 2 w 480"/>
              <a:gd name="p0y199" fmla="*/ 41 h 360"/>
              <a:gd name="p0x200" fmla="*/ 3 w 480"/>
              <a:gd name="p0y200" fmla="*/ 39 h 360"/>
              <a:gd name="p0x201" fmla="*/ 3 w 480"/>
              <a:gd name="p0y201" fmla="*/ 38 h 360"/>
              <a:gd name="p0x202" fmla="*/ 4 w 480"/>
              <a:gd name="p0y202" fmla="*/ 36 h 360"/>
              <a:gd name="p0x203" fmla="*/ 5 w 480"/>
              <a:gd name="p0y203" fmla="*/ 35 h 360"/>
              <a:gd name="p0x204" fmla="*/ 5 w 480"/>
              <a:gd name="p0y204" fmla="*/ 34 h 360"/>
              <a:gd name="p0x205" fmla="*/ 6 w 480"/>
              <a:gd name="p0y205" fmla="*/ 32 h 360"/>
              <a:gd name="p0x206" fmla="*/ 7 w 480"/>
              <a:gd name="p0y206" fmla="*/ 31 h 360"/>
              <a:gd name="p0x207" fmla="*/ 7 w 480"/>
              <a:gd name="p0y207" fmla="*/ 30 h 360"/>
              <a:gd name="p0x208" fmla="*/ 8 w 480"/>
              <a:gd name="p0y208" fmla="*/ 28 h 360"/>
              <a:gd name="p0x209" fmla="*/ 9 w 480"/>
              <a:gd name="p0y209" fmla="*/ 27 h 360"/>
              <a:gd name="p0x210" fmla="*/ 10 w 480"/>
              <a:gd name="p0y210" fmla="*/ 26 h 360"/>
              <a:gd name="p0x211" fmla="*/ 11 w 480"/>
              <a:gd name="p0y211" fmla="*/ 25 h 360"/>
              <a:gd name="p0x212" fmla="*/ 12 w 480"/>
              <a:gd name="p0y212" fmla="*/ 23 h 360"/>
              <a:gd name="p0x213" fmla="*/ 13 w 480"/>
              <a:gd name="p0y213" fmla="*/ 22 h 360"/>
              <a:gd name="p0x214" fmla="*/ 14 w 480"/>
              <a:gd name="p0y214" fmla="*/ 21 h 360"/>
              <a:gd name="p0x215" fmla="*/ 14 w 480"/>
              <a:gd name="p0y215" fmla="*/ 20 h 360"/>
              <a:gd name="p0x216" fmla="*/ 16 w 480"/>
              <a:gd name="p0y216" fmla="*/ 19 h 360"/>
              <a:gd name="p0x217" fmla="*/ 17 w 480"/>
              <a:gd name="p0y217" fmla="*/ 18 h 360"/>
              <a:gd name="p0x218" fmla="*/ 18 w 480"/>
              <a:gd name="p0y218" fmla="*/ 17 h 360"/>
              <a:gd name="p0x219" fmla="*/ 19 w 480"/>
              <a:gd name="p0y219" fmla="*/ 16 h 360"/>
              <a:gd name="p0x220" fmla="*/ 20 w 480"/>
              <a:gd name="p0y220" fmla="*/ 14 h 360"/>
              <a:gd name="p0x221" fmla="*/ 21 w 480"/>
              <a:gd name="p0y221" fmla="*/ 14 h 360"/>
              <a:gd name="p0x222" fmla="*/ 22 w 480"/>
              <a:gd name="p0y222" fmla="*/ 13 h 360"/>
              <a:gd name="p0x223" fmla="*/ 23 w 480"/>
              <a:gd name="p0y223" fmla="*/ 12 h 360"/>
              <a:gd name="p0x224" fmla="*/ 25 w 480"/>
              <a:gd name="p0y224" fmla="*/ 11 h 360"/>
              <a:gd name="p0x225" fmla="*/ 26 w 480"/>
              <a:gd name="p0y225" fmla="*/ 10 h 360"/>
              <a:gd name="p0x226" fmla="*/ 27 w 480"/>
              <a:gd name="p0y226" fmla="*/ 9 h 360"/>
              <a:gd name="p0x227" fmla="*/ 28 w 480"/>
              <a:gd name="p0y227" fmla="*/ 8 h 360"/>
              <a:gd name="p0x228" fmla="*/ 30 w 480"/>
              <a:gd name="p0y228" fmla="*/ 7 h 360"/>
              <a:gd name="p0x229" fmla="*/ 31 w 480"/>
              <a:gd name="p0y229" fmla="*/ 7 h 360"/>
              <a:gd name="p0x230" fmla="*/ 32 w 480"/>
              <a:gd name="p0y230" fmla="*/ 6 h 360"/>
              <a:gd name="p0x231" fmla="*/ 34 w 480"/>
              <a:gd name="p0y231" fmla="*/ 5 h 360"/>
              <a:gd name="p0x232" fmla="*/ 35 w 480"/>
              <a:gd name="p0y232" fmla="*/ 5 h 360"/>
              <a:gd name="p0x233" fmla="*/ 36 w 480"/>
              <a:gd name="p0y233" fmla="*/ 4 h 360"/>
              <a:gd name="p0x234" fmla="*/ 38 w 480"/>
              <a:gd name="p0y234" fmla="*/ 3 h 360"/>
              <a:gd name="p0x235" fmla="*/ 39 w 480"/>
              <a:gd name="p0y235" fmla="*/ 3 h 360"/>
              <a:gd name="p0x236" fmla="*/ 41 w 480"/>
              <a:gd name="p0y236" fmla="*/ 2 h 360"/>
              <a:gd name="p0x237" fmla="*/ 42 w 480"/>
              <a:gd name="p0y237" fmla="*/ 2 h 360"/>
              <a:gd name="p0x238" fmla="*/ 44 w 480"/>
              <a:gd name="p0y238" fmla="*/ 2 h 360"/>
              <a:gd name="p0x239" fmla="*/ 45 w 480"/>
              <a:gd name="p0y239" fmla="*/ 1 h 360"/>
              <a:gd name="p0x240" fmla="*/ 47 w 480"/>
              <a:gd name="p0y240" fmla="*/ 1 h 360"/>
              <a:gd name="p0x241" fmla="*/ 48 w 480"/>
              <a:gd name="p0y241" fmla="*/ 1 h 360"/>
              <a:gd name="p0x242" fmla="*/ 50 w 480"/>
              <a:gd name="p0y242" fmla="*/ 0 h 360"/>
              <a:gd name="p0x243" fmla="*/ 51 w 480"/>
              <a:gd name="p0y243" fmla="*/ 0 h 360"/>
              <a:gd name="p0x244" fmla="*/ 53 w 480"/>
              <a:gd name="p0y244" fmla="*/ 0 h 360"/>
              <a:gd name="p0x245" fmla="*/ 55 w 480"/>
              <a:gd name="p0y245" fmla="*/ 0 h 360"/>
              <a:gd name="p0x246" fmla="*/ 56 w 480"/>
              <a:gd name="p0y246" fmla="*/ 0 h 360"/>
              <a:gd name="p0x247" fmla="*/ 58 w 480"/>
              <a:gd name="p0y247" fmla="*/ 0 h 360"/>
              <a:gd name="p0x248" fmla="*/ 60 w 48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>
            <p:custDataLst>
              <p:tags r:id="rId55"/>
            </p:custDataLst>
          </p:nvPr>
        </p:nvSpPr>
        <p:spPr>
          <a:xfrm>
            <a:off x="8464601" y="3786244"/>
            <a:ext cx="3048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函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61" name="文本框 60"/>
          <p:cNvSpPr txBox="1"/>
          <p:nvPr>
            <p:custDataLst>
              <p:tags r:id="rId56"/>
            </p:custDataLst>
          </p:nvPr>
        </p:nvSpPr>
        <p:spPr>
          <a:xfrm>
            <a:off x="8769477" y="3744811"/>
            <a:ext cx="2565349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不相隶属机关之间商洽工作、询问答复问题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62" name="任意多边形 61"/>
          <p:cNvSpPr/>
          <p:nvPr>
            <p:custDataLst>
              <p:tags r:id="rId57"/>
            </p:custDataLst>
          </p:nvPr>
        </p:nvSpPr>
        <p:spPr>
          <a:xfrm>
            <a:off x="8268970" y="607187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032 w 1215"/>
              <a:gd name="p0y2" fmla="*/ 0 h 375"/>
              <a:gd name="p0x3" fmla="*/ 1037 w 1215"/>
              <a:gd name="p0y3" fmla="*/ 0 h 375"/>
              <a:gd name="p0x4" fmla="*/ 1042 w 1215"/>
              <a:gd name="p0y4" fmla="*/ 0 h 375"/>
              <a:gd name="p0x5" fmla="*/ 1047 w 1215"/>
              <a:gd name="p0y5" fmla="*/ 0 h 375"/>
              <a:gd name="p0x6" fmla="*/ 1051 w 1215"/>
              <a:gd name="p0y6" fmla="*/ 1 h 375"/>
              <a:gd name="p0x7" fmla="*/ 1056 w 1215"/>
              <a:gd name="p0y7" fmla="*/ 2 h 375"/>
              <a:gd name="p0x8" fmla="*/ 1061 w 1215"/>
              <a:gd name="p0y8" fmla="*/ 3 h 375"/>
              <a:gd name="p0x9" fmla="*/ 1065 w 1215"/>
              <a:gd name="p0y9" fmla="*/ 3 h 375"/>
              <a:gd name="p0x10" fmla="*/ 1070 w 1215"/>
              <a:gd name="p0y10" fmla="*/ 4 h 375"/>
              <a:gd name="p0x11" fmla="*/ 1075 w 1215"/>
              <a:gd name="p0y11" fmla="*/ 6 h 375"/>
              <a:gd name="p0x12" fmla="*/ 1079 w 1215"/>
              <a:gd name="p0y12" fmla="*/ 7 h 375"/>
              <a:gd name="p0x13" fmla="*/ 1084 w 1215"/>
              <a:gd name="p0y13" fmla="*/ 8 h 375"/>
              <a:gd name="p0x14" fmla="*/ 1088 w 1215"/>
              <a:gd name="p0y14" fmla="*/ 10 h 375"/>
              <a:gd name="p0x15" fmla="*/ 1093 w 1215"/>
              <a:gd name="p0y15" fmla="*/ 11 h 375"/>
              <a:gd name="p0x16" fmla="*/ 1097 w 1215"/>
              <a:gd name="p0y16" fmla="*/ 13 h 375"/>
              <a:gd name="p0x17" fmla="*/ 1101 w 1215"/>
              <a:gd name="p0y17" fmla="*/ 15 h 375"/>
              <a:gd name="p0x18" fmla="*/ 1105 w 1215"/>
              <a:gd name="p0y18" fmla="*/ 17 h 375"/>
              <a:gd name="p0x19" fmla="*/ 1110 w 1215"/>
              <a:gd name="p0y19" fmla="*/ 19 h 375"/>
              <a:gd name="p0x20" fmla="*/ 1114 w 1215"/>
              <a:gd name="p0y20" fmla="*/ 21 h 375"/>
              <a:gd name="p0x21" fmla="*/ 1118 w 1215"/>
              <a:gd name="p0y21" fmla="*/ 23 h 375"/>
              <a:gd name="p0x22" fmla="*/ 1122 w 1215"/>
              <a:gd name="p0y22" fmla="*/ 25 h 375"/>
              <a:gd name="p0x23" fmla="*/ 1126 w 1215"/>
              <a:gd name="p0y23" fmla="*/ 27 h 375"/>
              <a:gd name="p0x24" fmla="*/ 1130 w 1215"/>
              <a:gd name="p0y24" fmla="*/ 30 h 375"/>
              <a:gd name="p0x25" fmla="*/ 1133 w 1215"/>
              <a:gd name="p0y25" fmla="*/ 32 h 375"/>
              <a:gd name="p0x26" fmla="*/ 1137 w 1215"/>
              <a:gd name="p0y26" fmla="*/ 35 h 375"/>
              <a:gd name="p0x27" fmla="*/ 1141 w 1215"/>
              <a:gd name="p0y27" fmla="*/ 38 h 375"/>
              <a:gd name="p0x28" fmla="*/ 1144 w 1215"/>
              <a:gd name="p0y28" fmla="*/ 41 h 375"/>
              <a:gd name="p0x29" fmla="*/ 1148 w 1215"/>
              <a:gd name="p0y29" fmla="*/ 44 h 375"/>
              <a:gd name="p0x30" fmla="*/ 1151 w 1215"/>
              <a:gd name="p0y30" fmla="*/ 47 h 375"/>
              <a:gd name="p0x31" fmla="*/ 1155 w 1215"/>
              <a:gd name="p0y31" fmla="*/ 50 h 375"/>
              <a:gd name="p0x32" fmla="*/ 1158 w 1215"/>
              <a:gd name="p0y32" fmla="*/ 53 h 375"/>
              <a:gd name="p0x33" fmla="*/ 1161 w 1215"/>
              <a:gd name="p0y33" fmla="*/ 56 h 375"/>
              <a:gd name="p0x34" fmla="*/ 1164 w 1215"/>
              <a:gd name="p0y34" fmla="*/ 59 h 375"/>
              <a:gd name="p0x35" fmla="*/ 1168 w 1215"/>
              <a:gd name="p0y35" fmla="*/ 63 h 375"/>
              <a:gd name="p0x36" fmla="*/ 1171 w 1215"/>
              <a:gd name="p0y36" fmla="*/ 66 h 375"/>
              <a:gd name="p0x37" fmla="*/ 1173 w 1215"/>
              <a:gd name="p0y37" fmla="*/ 70 h 375"/>
              <a:gd name="p0x38" fmla="*/ 1176 w 1215"/>
              <a:gd name="p0y38" fmla="*/ 73 h 375"/>
              <a:gd name="p0x39" fmla="*/ 1179 w 1215"/>
              <a:gd name="p0y39" fmla="*/ 77 h 375"/>
              <a:gd name="p0x40" fmla="*/ 1182 w 1215"/>
              <a:gd name="p0y40" fmla="*/ 81 h 375"/>
              <a:gd name="p0x41" fmla="*/ 1184 w 1215"/>
              <a:gd name="p0y41" fmla="*/ 85 h 375"/>
              <a:gd name="p0x42" fmla="*/ 1187 w 1215"/>
              <a:gd name="p0y42" fmla="*/ 88 h 375"/>
              <a:gd name="p0x43" fmla="*/ 1189 w 1215"/>
              <a:gd name="p0y43" fmla="*/ 92 h 375"/>
              <a:gd name="p0x44" fmla="*/ 1191 w 1215"/>
              <a:gd name="p0y44" fmla="*/ 96 h 375"/>
              <a:gd name="p0x45" fmla="*/ 1193 w 1215"/>
              <a:gd name="p0y45" fmla="*/ 100 h 375"/>
              <a:gd name="p0x46" fmla="*/ 1196 w 1215"/>
              <a:gd name="p0y46" fmla="*/ 105 h 375"/>
              <a:gd name="p0x47" fmla="*/ 1198 w 1215"/>
              <a:gd name="p0y47" fmla="*/ 109 h 375"/>
              <a:gd name="p0x48" fmla="*/ 1199 w 1215"/>
              <a:gd name="p0y48" fmla="*/ 113 h 375"/>
              <a:gd name="p0x49" fmla="*/ 1201 w 1215"/>
              <a:gd name="p0y49" fmla="*/ 117 h 375"/>
              <a:gd name="p0x50" fmla="*/ 1203 w 1215"/>
              <a:gd name="p0y50" fmla="*/ 122 h 375"/>
              <a:gd name="p0x51" fmla="*/ 1204 w 1215"/>
              <a:gd name="p0y51" fmla="*/ 126 h 375"/>
              <a:gd name="p0x52" fmla="*/ 1206 w 1215"/>
              <a:gd name="p0y52" fmla="*/ 130 h 375"/>
              <a:gd name="p0x53" fmla="*/ 1207 w 1215"/>
              <a:gd name="p0y53" fmla="*/ 135 h 375"/>
              <a:gd name="p0x54" fmla="*/ 1209 w 1215"/>
              <a:gd name="p0y54" fmla="*/ 139 h 375"/>
              <a:gd name="p0x55" fmla="*/ 1210 w 1215"/>
              <a:gd name="p0y55" fmla="*/ 144 h 375"/>
              <a:gd name="p0x56" fmla="*/ 1211 w 1215"/>
              <a:gd name="p0y56" fmla="*/ 149 h 375"/>
              <a:gd name="p0x57" fmla="*/ 1212 w 1215"/>
              <a:gd name="p0y57" fmla="*/ 153 h 375"/>
              <a:gd name="p0x58" fmla="*/ 1212 w 1215"/>
              <a:gd name="p0y58" fmla="*/ 158 h 375"/>
              <a:gd name="p0x59" fmla="*/ 1213 w 1215"/>
              <a:gd name="p0y59" fmla="*/ 163 h 375"/>
              <a:gd name="p0x60" fmla="*/ 1214 w 1215"/>
              <a:gd name="p0y60" fmla="*/ 168 h 375"/>
              <a:gd name="p0x61" fmla="*/ 1214 w 1215"/>
              <a:gd name="p0y61" fmla="*/ 172 h 375"/>
              <a:gd name="p0x62" fmla="*/ 1214 w 1215"/>
              <a:gd name="p0y62" fmla="*/ 177 h 375"/>
              <a:gd name="p0x63" fmla="*/ 1215 w 1215"/>
              <a:gd name="p0y63" fmla="*/ 182 h 375"/>
              <a:gd name="p0x64" fmla="*/ 1215 w 1215"/>
              <a:gd name="p0y64" fmla="*/ 187 h 375"/>
              <a:gd name="p0x65" fmla="*/ 1215 w 1215"/>
              <a:gd name="p0y65" fmla="*/ 192 h 375"/>
              <a:gd name="p0x66" fmla="*/ 1214 w 1215"/>
              <a:gd name="p0y66" fmla="*/ 197 h 375"/>
              <a:gd name="p0x67" fmla="*/ 1214 w 1215"/>
              <a:gd name="p0y67" fmla="*/ 202 h 375"/>
              <a:gd name="p0x68" fmla="*/ 1214 w 1215"/>
              <a:gd name="p0y68" fmla="*/ 206 h 375"/>
              <a:gd name="p0x69" fmla="*/ 1213 w 1215"/>
              <a:gd name="p0y69" fmla="*/ 211 h 375"/>
              <a:gd name="p0x70" fmla="*/ 1212 w 1215"/>
              <a:gd name="p0y70" fmla="*/ 216 h 375"/>
              <a:gd name="p0x71" fmla="*/ 1212 w 1215"/>
              <a:gd name="p0y71" fmla="*/ 221 h 375"/>
              <a:gd name="p0x72" fmla="*/ 1211 w 1215"/>
              <a:gd name="p0y72" fmla="*/ 225 h 375"/>
              <a:gd name="p0x73" fmla="*/ 1210 w 1215"/>
              <a:gd name="p0y73" fmla="*/ 230 h 375"/>
              <a:gd name="p0x74" fmla="*/ 1209 w 1215"/>
              <a:gd name="p0y74" fmla="*/ 235 h 375"/>
              <a:gd name="p0x75" fmla="*/ 1207 w 1215"/>
              <a:gd name="p0y75" fmla="*/ 239 h 375"/>
              <a:gd name="p0x76" fmla="*/ 1206 w 1215"/>
              <a:gd name="p0y76" fmla="*/ 244 h 375"/>
              <a:gd name="p0x77" fmla="*/ 1204 w 1215"/>
              <a:gd name="p0y77" fmla="*/ 248 h 375"/>
              <a:gd name="p0x78" fmla="*/ 1203 w 1215"/>
              <a:gd name="p0y78" fmla="*/ 252 h 375"/>
              <a:gd name="p0x79" fmla="*/ 1201 w 1215"/>
              <a:gd name="p0y79" fmla="*/ 257 h 375"/>
              <a:gd name="p0x80" fmla="*/ 1199 w 1215"/>
              <a:gd name="p0y80" fmla="*/ 261 h 375"/>
              <a:gd name="p0x81" fmla="*/ 1198 w 1215"/>
              <a:gd name="p0y81" fmla="*/ 265 h 375"/>
              <a:gd name="p0x82" fmla="*/ 1196 w 1215"/>
              <a:gd name="p0y82" fmla="*/ 269 h 375"/>
              <a:gd name="p0x83" fmla="*/ 1193 w 1215"/>
              <a:gd name="p0y83" fmla="*/ 274 h 375"/>
              <a:gd name="p0x84" fmla="*/ 1191 w 1215"/>
              <a:gd name="p0y84" fmla="*/ 278 h 375"/>
              <a:gd name="p0x85" fmla="*/ 1189 w 1215"/>
              <a:gd name="p0y85" fmla="*/ 282 h 375"/>
              <a:gd name="p0x86" fmla="*/ 1187 w 1215"/>
              <a:gd name="p0y86" fmla="*/ 286 h 375"/>
              <a:gd name="p0x87" fmla="*/ 1184 w 1215"/>
              <a:gd name="p0y87" fmla="*/ 289 h 375"/>
              <a:gd name="p0x88" fmla="*/ 1182 w 1215"/>
              <a:gd name="p0y88" fmla="*/ 293 h 375"/>
              <a:gd name="p0x89" fmla="*/ 1179 w 1215"/>
              <a:gd name="p0y89" fmla="*/ 297 h 375"/>
              <a:gd name="p0x90" fmla="*/ 1176 w 1215"/>
              <a:gd name="p0y90" fmla="*/ 301 h 375"/>
              <a:gd name="p0x91" fmla="*/ 1173 w 1215"/>
              <a:gd name="p0y91" fmla="*/ 304 h 375"/>
              <a:gd name="p0x92" fmla="*/ 1171 w 1215"/>
              <a:gd name="p0y92" fmla="*/ 308 h 375"/>
              <a:gd name="p0x93" fmla="*/ 1168 w 1215"/>
              <a:gd name="p0y93" fmla="*/ 311 h 375"/>
              <a:gd name="p0x94" fmla="*/ 1164 w 1215"/>
              <a:gd name="p0y94" fmla="*/ 315 h 375"/>
              <a:gd name="p0x95" fmla="*/ 1161 w 1215"/>
              <a:gd name="p0y95" fmla="*/ 318 h 375"/>
              <a:gd name="p0x96" fmla="*/ 1158 w 1215"/>
              <a:gd name="p0y96" fmla="*/ 321 h 375"/>
              <a:gd name="p0x97" fmla="*/ 1155 w 1215"/>
              <a:gd name="p0y97" fmla="*/ 324 h 375"/>
              <a:gd name="p0x98" fmla="*/ 1151 w 1215"/>
              <a:gd name="p0y98" fmla="*/ 327 h 375"/>
              <a:gd name="p0x99" fmla="*/ 1148 w 1215"/>
              <a:gd name="p0y99" fmla="*/ 330 h 375"/>
              <a:gd name="p0x100" fmla="*/ 1144 w 1215"/>
              <a:gd name="p0y100" fmla="*/ 333 h 375"/>
              <a:gd name="p0x101" fmla="*/ 1141 w 1215"/>
              <a:gd name="p0y101" fmla="*/ 336 h 375"/>
              <a:gd name="p0x102" fmla="*/ 1137 w 1215"/>
              <a:gd name="p0y102" fmla="*/ 339 h 375"/>
              <a:gd name="p0x103" fmla="*/ 1133 w 1215"/>
              <a:gd name="p0y103" fmla="*/ 342 h 375"/>
              <a:gd name="p0x104" fmla="*/ 1130 w 1215"/>
              <a:gd name="p0y104" fmla="*/ 344 h 375"/>
              <a:gd name="p0x105" fmla="*/ 1126 w 1215"/>
              <a:gd name="p0y105" fmla="*/ 347 h 375"/>
              <a:gd name="p0x106" fmla="*/ 1122 w 1215"/>
              <a:gd name="p0y106" fmla="*/ 349 h 375"/>
              <a:gd name="p0x107" fmla="*/ 1118 w 1215"/>
              <a:gd name="p0y107" fmla="*/ 351 h 375"/>
              <a:gd name="p0x108" fmla="*/ 1114 w 1215"/>
              <a:gd name="p0y108" fmla="*/ 353 h 375"/>
              <a:gd name="p0x109" fmla="*/ 1110 w 1215"/>
              <a:gd name="p0y109" fmla="*/ 355 h 375"/>
              <a:gd name="p0x110" fmla="*/ 1105 w 1215"/>
              <a:gd name="p0y110" fmla="*/ 357 h 375"/>
              <a:gd name="p0x111" fmla="*/ 1101 w 1215"/>
              <a:gd name="p0y111" fmla="*/ 359 h 375"/>
              <a:gd name="p0x112" fmla="*/ 1097 w 1215"/>
              <a:gd name="p0y112" fmla="*/ 361 h 375"/>
              <a:gd name="p0x113" fmla="*/ 1093 w 1215"/>
              <a:gd name="p0y113" fmla="*/ 363 h 375"/>
              <a:gd name="p0x114" fmla="*/ 1088 w 1215"/>
              <a:gd name="p0y114" fmla="*/ 364 h 375"/>
              <a:gd name="p0x115" fmla="*/ 1084 w 1215"/>
              <a:gd name="p0y115" fmla="*/ 366 h 375"/>
              <a:gd name="p0x116" fmla="*/ 1079 w 1215"/>
              <a:gd name="p0y116" fmla="*/ 367 h 375"/>
              <a:gd name="p0x117" fmla="*/ 1075 w 1215"/>
              <a:gd name="p0y117" fmla="*/ 368 h 375"/>
              <a:gd name="p0x118" fmla="*/ 1070 w 1215"/>
              <a:gd name="p0y118" fmla="*/ 370 h 375"/>
              <a:gd name="p0x119" fmla="*/ 1065 w 1215"/>
              <a:gd name="p0y119" fmla="*/ 371 h 375"/>
              <a:gd name="p0x120" fmla="*/ 1061 w 1215"/>
              <a:gd name="p0y120" fmla="*/ 371 h 375"/>
              <a:gd name="p0x121" fmla="*/ 1056 w 1215"/>
              <a:gd name="p0y121" fmla="*/ 372 h 375"/>
              <a:gd name="p0x122" fmla="*/ 1051 w 1215"/>
              <a:gd name="p0y122" fmla="*/ 373 h 375"/>
              <a:gd name="p0x123" fmla="*/ 1047 w 1215"/>
              <a:gd name="p0y123" fmla="*/ 374 h 375"/>
              <a:gd name="p0x124" fmla="*/ 1042 w 1215"/>
              <a:gd name="p0y124" fmla="*/ 374 h 375"/>
              <a:gd name="p0x125" fmla="*/ 1037 w 1215"/>
              <a:gd name="p0y125" fmla="*/ 374 h 375"/>
              <a:gd name="p0x126" fmla="*/ 1032 w 1215"/>
              <a:gd name="p0y126" fmla="*/ 374 h 375"/>
              <a:gd name="p0x127" fmla="*/ 1027 w 1215"/>
              <a:gd name="p0y127" fmla="*/ 375 h 375"/>
              <a:gd name="p0x128" fmla="*/ 187 w 1215"/>
              <a:gd name="p0y128" fmla="*/ 375 h 375"/>
              <a:gd name="p0x129" fmla="*/ 182 w 1215"/>
              <a:gd name="p0y129" fmla="*/ 374 h 375"/>
              <a:gd name="p0x130" fmla="*/ 177 w 1215"/>
              <a:gd name="p0y130" fmla="*/ 374 h 375"/>
              <a:gd name="p0x131" fmla="*/ 172 w 1215"/>
              <a:gd name="p0y131" fmla="*/ 374 h 375"/>
              <a:gd name="p0x132" fmla="*/ 168 w 1215"/>
              <a:gd name="p0y132" fmla="*/ 374 h 375"/>
              <a:gd name="p0x133" fmla="*/ 163 w 1215"/>
              <a:gd name="p0y133" fmla="*/ 373 h 375"/>
              <a:gd name="p0x134" fmla="*/ 158 w 1215"/>
              <a:gd name="p0y134" fmla="*/ 372 h 375"/>
              <a:gd name="p0x135" fmla="*/ 153 w 1215"/>
              <a:gd name="p0y135" fmla="*/ 371 h 375"/>
              <a:gd name="p0x136" fmla="*/ 149 w 1215"/>
              <a:gd name="p0y136" fmla="*/ 371 h 375"/>
              <a:gd name="p0x137" fmla="*/ 144 w 1215"/>
              <a:gd name="p0y137" fmla="*/ 370 h 375"/>
              <a:gd name="p0x138" fmla="*/ 139 w 1215"/>
              <a:gd name="p0y138" fmla="*/ 368 h 375"/>
              <a:gd name="p0x139" fmla="*/ 135 w 1215"/>
              <a:gd name="p0y139" fmla="*/ 367 h 375"/>
              <a:gd name="p0x140" fmla="*/ 130 w 1215"/>
              <a:gd name="p0y140" fmla="*/ 366 h 375"/>
              <a:gd name="p0x141" fmla="*/ 126 w 1215"/>
              <a:gd name="p0y141" fmla="*/ 364 h 375"/>
              <a:gd name="p0x142" fmla="*/ 122 w 1215"/>
              <a:gd name="p0y142" fmla="*/ 363 h 375"/>
              <a:gd name="p0x143" fmla="*/ 117 w 1215"/>
              <a:gd name="p0y143" fmla="*/ 361 h 375"/>
              <a:gd name="p0x144" fmla="*/ 113 w 1215"/>
              <a:gd name="p0y144" fmla="*/ 359 h 375"/>
              <a:gd name="p0x145" fmla="*/ 109 w 1215"/>
              <a:gd name="p0y145" fmla="*/ 357 h 375"/>
              <a:gd name="p0x146" fmla="*/ 105 w 1215"/>
              <a:gd name="p0y146" fmla="*/ 355 h 375"/>
              <a:gd name="p0x147" fmla="*/ 100 w 1215"/>
              <a:gd name="p0y147" fmla="*/ 353 h 375"/>
              <a:gd name="p0x148" fmla="*/ 96 w 1215"/>
              <a:gd name="p0y148" fmla="*/ 351 h 375"/>
              <a:gd name="p0x149" fmla="*/ 92 w 1215"/>
              <a:gd name="p0y149" fmla="*/ 349 h 375"/>
              <a:gd name="p0x150" fmla="*/ 88 w 1215"/>
              <a:gd name="p0y150" fmla="*/ 347 h 375"/>
              <a:gd name="p0x151" fmla="*/ 85 w 1215"/>
              <a:gd name="p0y151" fmla="*/ 344 h 375"/>
              <a:gd name="p0x152" fmla="*/ 81 w 1215"/>
              <a:gd name="p0y152" fmla="*/ 342 h 375"/>
              <a:gd name="p0x153" fmla="*/ 77 w 1215"/>
              <a:gd name="p0y153" fmla="*/ 339 h 375"/>
              <a:gd name="p0x154" fmla="*/ 73 w 1215"/>
              <a:gd name="p0y154" fmla="*/ 336 h 375"/>
              <a:gd name="p0x155" fmla="*/ 70 w 1215"/>
              <a:gd name="p0y155" fmla="*/ 333 h 375"/>
              <a:gd name="p0x156" fmla="*/ 66 w 1215"/>
              <a:gd name="p0y156" fmla="*/ 330 h 375"/>
              <a:gd name="p0x157" fmla="*/ 63 w 1215"/>
              <a:gd name="p0y157" fmla="*/ 327 h 375"/>
              <a:gd name="p0x158" fmla="*/ 59 w 1215"/>
              <a:gd name="p0y158" fmla="*/ 324 h 375"/>
              <a:gd name="p0x159" fmla="*/ 56 w 1215"/>
              <a:gd name="p0y159" fmla="*/ 321 h 375"/>
              <a:gd name="p0x160" fmla="*/ 53 w 1215"/>
              <a:gd name="p0y160" fmla="*/ 318 h 375"/>
              <a:gd name="p0x161" fmla="*/ 50 w 1215"/>
              <a:gd name="p0y161" fmla="*/ 315 h 375"/>
              <a:gd name="p0x162" fmla="*/ 47 w 1215"/>
              <a:gd name="p0y162" fmla="*/ 311 h 375"/>
              <a:gd name="p0x163" fmla="*/ 44 w 1215"/>
              <a:gd name="p0y163" fmla="*/ 308 h 375"/>
              <a:gd name="p0x164" fmla="*/ 41 w 1215"/>
              <a:gd name="p0y164" fmla="*/ 304 h 375"/>
              <a:gd name="p0x165" fmla="*/ 38 w 1215"/>
              <a:gd name="p0y165" fmla="*/ 301 h 375"/>
              <a:gd name="p0x166" fmla="*/ 35 w 1215"/>
              <a:gd name="p0y166" fmla="*/ 297 h 375"/>
              <a:gd name="p0x167" fmla="*/ 32 w 1215"/>
              <a:gd name="p0y167" fmla="*/ 293 h 375"/>
              <a:gd name="p0x168" fmla="*/ 30 w 1215"/>
              <a:gd name="p0y168" fmla="*/ 289 h 375"/>
              <a:gd name="p0x169" fmla="*/ 27 w 1215"/>
              <a:gd name="p0y169" fmla="*/ 286 h 375"/>
              <a:gd name="p0x170" fmla="*/ 25 w 1215"/>
              <a:gd name="p0y170" fmla="*/ 282 h 375"/>
              <a:gd name="p0x171" fmla="*/ 23 w 1215"/>
              <a:gd name="p0y171" fmla="*/ 278 h 375"/>
              <a:gd name="p0x172" fmla="*/ 21 w 1215"/>
              <a:gd name="p0y172" fmla="*/ 274 h 375"/>
              <a:gd name="p0x173" fmla="*/ 19 w 1215"/>
              <a:gd name="p0y173" fmla="*/ 269 h 375"/>
              <a:gd name="p0x174" fmla="*/ 17 w 1215"/>
              <a:gd name="p0y174" fmla="*/ 265 h 375"/>
              <a:gd name="p0x175" fmla="*/ 15 w 1215"/>
              <a:gd name="p0y175" fmla="*/ 261 h 375"/>
              <a:gd name="p0x176" fmla="*/ 13 w 1215"/>
              <a:gd name="p0y176" fmla="*/ 257 h 375"/>
              <a:gd name="p0x177" fmla="*/ 11 w 1215"/>
              <a:gd name="p0y177" fmla="*/ 252 h 375"/>
              <a:gd name="p0x178" fmla="*/ 10 w 1215"/>
              <a:gd name="p0y178" fmla="*/ 248 h 375"/>
              <a:gd name="p0x179" fmla="*/ 8 w 1215"/>
              <a:gd name="p0y179" fmla="*/ 244 h 375"/>
              <a:gd name="p0x180" fmla="*/ 7 w 1215"/>
              <a:gd name="p0y180" fmla="*/ 239 h 375"/>
              <a:gd name="p0x181" fmla="*/ 6 w 1215"/>
              <a:gd name="p0y181" fmla="*/ 235 h 375"/>
              <a:gd name="p0x182" fmla="*/ 4 w 1215"/>
              <a:gd name="p0y182" fmla="*/ 230 h 375"/>
              <a:gd name="p0x183" fmla="*/ 3 w 1215"/>
              <a:gd name="p0y183" fmla="*/ 225 h 375"/>
              <a:gd name="p0x184" fmla="*/ 3 w 1215"/>
              <a:gd name="p0y184" fmla="*/ 221 h 375"/>
              <a:gd name="p0x185" fmla="*/ 2 w 1215"/>
              <a:gd name="p0y185" fmla="*/ 216 h 375"/>
              <a:gd name="p0x186" fmla="*/ 1 w 1215"/>
              <a:gd name="p0y186" fmla="*/ 211 h 375"/>
              <a:gd name="p0x187" fmla="*/ 0 w 1215"/>
              <a:gd name="p0y187" fmla="*/ 206 h 375"/>
              <a:gd name="p0x188" fmla="*/ 0 w 1215"/>
              <a:gd name="p0y188" fmla="*/ 202 h 375"/>
              <a:gd name="p0x189" fmla="*/ 0 w 1215"/>
              <a:gd name="p0y189" fmla="*/ 197 h 375"/>
              <a:gd name="p0x190" fmla="*/ 0 w 1215"/>
              <a:gd name="p0y190" fmla="*/ 192 h 375"/>
              <a:gd name="p0x191" fmla="*/ 0 w 1215"/>
              <a:gd name="p0y191" fmla="*/ 187 h 375"/>
              <a:gd name="p0x192" fmla="*/ 0 w 1215"/>
              <a:gd name="p0y192" fmla="*/ 182 h 375"/>
              <a:gd name="p0x193" fmla="*/ 0 w 1215"/>
              <a:gd name="p0y193" fmla="*/ 177 h 375"/>
              <a:gd name="p0x194" fmla="*/ 0 w 1215"/>
              <a:gd name="p0y194" fmla="*/ 172 h 375"/>
              <a:gd name="p0x195" fmla="*/ 0 w 1215"/>
              <a:gd name="p0y195" fmla="*/ 168 h 375"/>
              <a:gd name="p0x196" fmla="*/ 1 w 1215"/>
              <a:gd name="p0y196" fmla="*/ 163 h 375"/>
              <a:gd name="p0x197" fmla="*/ 2 w 1215"/>
              <a:gd name="p0y197" fmla="*/ 158 h 375"/>
              <a:gd name="p0x198" fmla="*/ 3 w 1215"/>
              <a:gd name="p0y198" fmla="*/ 153 h 375"/>
              <a:gd name="p0x199" fmla="*/ 3 w 1215"/>
              <a:gd name="p0y199" fmla="*/ 149 h 375"/>
              <a:gd name="p0x200" fmla="*/ 4 w 1215"/>
              <a:gd name="p0y200" fmla="*/ 144 h 375"/>
              <a:gd name="p0x201" fmla="*/ 6 w 1215"/>
              <a:gd name="p0y201" fmla="*/ 139 h 375"/>
              <a:gd name="p0x202" fmla="*/ 7 w 1215"/>
              <a:gd name="p0y202" fmla="*/ 135 h 375"/>
              <a:gd name="p0x203" fmla="*/ 8 w 1215"/>
              <a:gd name="p0y203" fmla="*/ 130 h 375"/>
              <a:gd name="p0x204" fmla="*/ 10 w 1215"/>
              <a:gd name="p0y204" fmla="*/ 126 h 375"/>
              <a:gd name="p0x205" fmla="*/ 11 w 1215"/>
              <a:gd name="p0y205" fmla="*/ 122 h 375"/>
              <a:gd name="p0x206" fmla="*/ 13 w 1215"/>
              <a:gd name="p0y206" fmla="*/ 117 h 375"/>
              <a:gd name="p0x207" fmla="*/ 15 w 1215"/>
              <a:gd name="p0y207" fmla="*/ 113 h 375"/>
              <a:gd name="p0x208" fmla="*/ 17 w 1215"/>
              <a:gd name="p0y208" fmla="*/ 109 h 375"/>
              <a:gd name="p0x209" fmla="*/ 19 w 1215"/>
              <a:gd name="p0y209" fmla="*/ 105 h 375"/>
              <a:gd name="p0x210" fmla="*/ 21 w 1215"/>
              <a:gd name="p0y210" fmla="*/ 100 h 375"/>
              <a:gd name="p0x211" fmla="*/ 23 w 1215"/>
              <a:gd name="p0y211" fmla="*/ 96 h 375"/>
              <a:gd name="p0x212" fmla="*/ 25 w 1215"/>
              <a:gd name="p0y212" fmla="*/ 92 h 375"/>
              <a:gd name="p0x213" fmla="*/ 27 w 1215"/>
              <a:gd name="p0y213" fmla="*/ 88 h 375"/>
              <a:gd name="p0x214" fmla="*/ 30 w 1215"/>
              <a:gd name="p0y214" fmla="*/ 85 h 375"/>
              <a:gd name="p0x215" fmla="*/ 32 w 1215"/>
              <a:gd name="p0y215" fmla="*/ 81 h 375"/>
              <a:gd name="p0x216" fmla="*/ 35 w 1215"/>
              <a:gd name="p0y216" fmla="*/ 77 h 375"/>
              <a:gd name="p0x217" fmla="*/ 38 w 1215"/>
              <a:gd name="p0y217" fmla="*/ 73 h 375"/>
              <a:gd name="p0x218" fmla="*/ 41 w 1215"/>
              <a:gd name="p0y218" fmla="*/ 70 h 375"/>
              <a:gd name="p0x219" fmla="*/ 44 w 1215"/>
              <a:gd name="p0y219" fmla="*/ 66 h 375"/>
              <a:gd name="p0x220" fmla="*/ 47 w 1215"/>
              <a:gd name="p0y220" fmla="*/ 63 h 375"/>
              <a:gd name="p0x221" fmla="*/ 50 w 1215"/>
              <a:gd name="p0y221" fmla="*/ 59 h 375"/>
              <a:gd name="p0x222" fmla="*/ 53 w 1215"/>
              <a:gd name="p0y222" fmla="*/ 56 h 375"/>
              <a:gd name="p0x223" fmla="*/ 56 w 1215"/>
              <a:gd name="p0y223" fmla="*/ 53 h 375"/>
              <a:gd name="p0x224" fmla="*/ 59 w 1215"/>
              <a:gd name="p0y224" fmla="*/ 50 h 375"/>
              <a:gd name="p0x225" fmla="*/ 63 w 1215"/>
              <a:gd name="p0y225" fmla="*/ 47 h 375"/>
              <a:gd name="p0x226" fmla="*/ 66 w 1215"/>
              <a:gd name="p0y226" fmla="*/ 44 h 375"/>
              <a:gd name="p0x227" fmla="*/ 70 w 1215"/>
              <a:gd name="p0y227" fmla="*/ 41 h 375"/>
              <a:gd name="p0x228" fmla="*/ 73 w 1215"/>
              <a:gd name="p0y228" fmla="*/ 38 h 375"/>
              <a:gd name="p0x229" fmla="*/ 77 w 1215"/>
              <a:gd name="p0y229" fmla="*/ 35 h 375"/>
              <a:gd name="p0x230" fmla="*/ 81 w 1215"/>
              <a:gd name="p0y230" fmla="*/ 32 h 375"/>
              <a:gd name="p0x231" fmla="*/ 85 w 1215"/>
              <a:gd name="p0y231" fmla="*/ 30 h 375"/>
              <a:gd name="p0x232" fmla="*/ 88 w 1215"/>
              <a:gd name="p0y232" fmla="*/ 27 h 375"/>
              <a:gd name="p0x233" fmla="*/ 92 w 1215"/>
              <a:gd name="p0y233" fmla="*/ 25 h 375"/>
              <a:gd name="p0x234" fmla="*/ 96 w 1215"/>
              <a:gd name="p0y234" fmla="*/ 23 h 375"/>
              <a:gd name="p0x235" fmla="*/ 100 w 1215"/>
              <a:gd name="p0y235" fmla="*/ 21 h 375"/>
              <a:gd name="p0x236" fmla="*/ 105 w 1215"/>
              <a:gd name="p0y236" fmla="*/ 19 h 375"/>
              <a:gd name="p0x237" fmla="*/ 109 w 1215"/>
              <a:gd name="p0y237" fmla="*/ 17 h 375"/>
              <a:gd name="p0x238" fmla="*/ 113 w 1215"/>
              <a:gd name="p0y238" fmla="*/ 15 h 375"/>
              <a:gd name="p0x239" fmla="*/ 117 w 1215"/>
              <a:gd name="p0y239" fmla="*/ 13 h 375"/>
              <a:gd name="p0x240" fmla="*/ 122 w 1215"/>
              <a:gd name="p0y240" fmla="*/ 11 h 375"/>
              <a:gd name="p0x241" fmla="*/ 126 w 1215"/>
              <a:gd name="p0y241" fmla="*/ 10 h 375"/>
              <a:gd name="p0x242" fmla="*/ 130 w 1215"/>
              <a:gd name="p0y242" fmla="*/ 8 h 375"/>
              <a:gd name="p0x243" fmla="*/ 135 w 1215"/>
              <a:gd name="p0y243" fmla="*/ 7 h 375"/>
              <a:gd name="p0x244" fmla="*/ 139 w 1215"/>
              <a:gd name="p0y244" fmla="*/ 6 h 375"/>
              <a:gd name="p0x245" fmla="*/ 144 w 1215"/>
              <a:gd name="p0y245" fmla="*/ 4 h 375"/>
              <a:gd name="p0x246" fmla="*/ 149 w 1215"/>
              <a:gd name="p0y246" fmla="*/ 3 h 375"/>
              <a:gd name="p0x247" fmla="*/ 153 w 1215"/>
              <a:gd name="p0y247" fmla="*/ 3 h 375"/>
              <a:gd name="p0x248" fmla="*/ 158 w 1215"/>
              <a:gd name="p0y248" fmla="*/ 2 h 375"/>
              <a:gd name="p0x249" fmla="*/ 163 w 1215"/>
              <a:gd name="p0y249" fmla="*/ 1 h 375"/>
              <a:gd name="p0x250" fmla="*/ 168 w 1215"/>
              <a:gd name="p0y250" fmla="*/ 0 h 375"/>
              <a:gd name="p0x251" fmla="*/ 172 w 1215"/>
              <a:gd name="p0y251" fmla="*/ 0 h 375"/>
              <a:gd name="p0x252" fmla="*/ 177 w 1215"/>
              <a:gd name="p0y252" fmla="*/ 0 h 375"/>
              <a:gd name="p0x253" fmla="*/ 182 w 1215"/>
              <a:gd name="p0y253" fmla="*/ 0 h 375"/>
              <a:gd name="p0x254" fmla="*/ 187 w 1215"/>
              <a:gd name="p0y25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4">
                <a:lumMod val="22481"/>
                <a:lumOff val="775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58"/>
            </p:custDataLst>
          </p:nvPr>
        </p:nvSpPr>
        <p:spPr>
          <a:xfrm>
            <a:off x="8350301" y="61064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横向沟通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一套国标管住格式底线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20 w 17400"/>
              <a:gd name="p0y0" fmla="*/ 0 h 774"/>
              <a:gd name="p0x1" fmla="*/ 17280 w 17400"/>
              <a:gd name="p0y1" fmla="*/ 0 h 774"/>
              <a:gd name="p0x2" fmla="*/ 17346 w 17400"/>
              <a:gd name="p0y2" fmla="*/ 0 h 774"/>
              <a:gd name="p0x3" fmla="*/ 17400 w 17400"/>
              <a:gd name="p0y3" fmla="*/ 53 h 774"/>
              <a:gd name="p0x4" fmla="*/ 17400 w 17400"/>
              <a:gd name="p0y4" fmla="*/ 120 h 774"/>
              <a:gd name="p0x5" fmla="*/ 17400 w 17400"/>
              <a:gd name="p0y5" fmla="*/ 654 h 774"/>
              <a:gd name="p0x6" fmla="*/ 17400 w 17400"/>
              <a:gd name="p0y6" fmla="*/ 720 h 774"/>
              <a:gd name="p0x7" fmla="*/ 17346 w 17400"/>
              <a:gd name="p0y7" fmla="*/ 774 h 774"/>
              <a:gd name="p0x8" fmla="*/ 17280 w 17400"/>
              <a:gd name="p0y8" fmla="*/ 774 h 774"/>
              <a:gd name="p0x9" fmla="*/ 120 w 17400"/>
              <a:gd name="p0y9" fmla="*/ 774 h 774"/>
              <a:gd name="p0x10" fmla="*/ 53 w 17400"/>
              <a:gd name="p0y10" fmla="*/ 774 h 774"/>
              <a:gd name="p0x11" fmla="*/ 0 w 17400"/>
              <a:gd name="p0y11" fmla="*/ 720 h 774"/>
              <a:gd name="p0x12" fmla="*/ 0 w 17400"/>
              <a:gd name="p0y12" fmla="*/ 654 h 774"/>
              <a:gd name="p0x13" fmla="*/ 0 w 17400"/>
              <a:gd name="p0y13" fmla="*/ 120 h 774"/>
              <a:gd name="p0x14" fmla="*/ 0 w 17400"/>
              <a:gd name="p0y14" fmla="*/ 53 h 774"/>
              <a:gd name="p0x15" fmla="*/ 53 w 17400"/>
              <a:gd name="p0y15" fmla="*/ 0 h 774"/>
              <a:gd name="p0x16" fmla="*/ 12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23900" y="12172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61179e33-baec-11f1-9b90-f614b1caf9e9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31" b="31"/>
          <a:stretch>
            <a:fillRect/>
          </a:stretch>
        </p:blipFill>
        <p:spPr>
          <a:xfrm>
            <a:off x="781050" y="1274445"/>
            <a:ext cx="1524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04900" y="1193530"/>
            <a:ext cx="6359128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GB/T 9704-2012</a:t>
            </a:r>
            <a:r>
              <a:rPr 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 </a:t>
            </a:r>
            <a:r>
              <a:rPr lang="zh-CN" alt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是公文格式的底线依据，</a:t>
            </a:r>
            <a:r>
              <a:rPr lang="en-US" altLang="zh-CN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2012 </a:t>
            </a:r>
            <a:r>
              <a:rPr lang="zh-CN" alt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年发布并取代旧版。</a:t>
            </a:r>
            <a:endParaRPr lang="zh-CN" altLang="en-US"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090920" y="1901190"/>
            <a:ext cx="9525" cy="3778885"/>
          </a:xfrm>
          <a:prstGeom prst="rect">
            <a:avLst/>
          </a:pr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>
            <p:custDataLst>
              <p:tags r:id="rId9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20 w 17400"/>
              <a:gd name="p0y0" fmla="*/ 0 h 774"/>
              <a:gd name="p0x1" fmla="*/ 17280 w 17400"/>
              <a:gd name="p0y1" fmla="*/ 0 h 774"/>
              <a:gd name="p0x2" fmla="*/ 17346 w 17400"/>
              <a:gd name="p0y2" fmla="*/ 0 h 774"/>
              <a:gd name="p0x3" fmla="*/ 17400 w 17400"/>
              <a:gd name="p0y3" fmla="*/ 53 h 774"/>
              <a:gd name="p0x4" fmla="*/ 17400 w 17400"/>
              <a:gd name="p0y4" fmla="*/ 120 h 774"/>
              <a:gd name="p0x5" fmla="*/ 17400 w 17400"/>
              <a:gd name="p0y5" fmla="*/ 654 h 774"/>
              <a:gd name="p0x6" fmla="*/ 17400 w 17400"/>
              <a:gd name="p0y6" fmla="*/ 720 h 774"/>
              <a:gd name="p0x7" fmla="*/ 17346 w 17400"/>
              <a:gd name="p0y7" fmla="*/ 774 h 774"/>
              <a:gd name="p0x8" fmla="*/ 17280 w 17400"/>
              <a:gd name="p0y8" fmla="*/ 774 h 774"/>
              <a:gd name="p0x9" fmla="*/ 120 w 17400"/>
              <a:gd name="p0y9" fmla="*/ 774 h 774"/>
              <a:gd name="p0x10" fmla="*/ 53 w 17400"/>
              <a:gd name="p0y10" fmla="*/ 774 h 774"/>
              <a:gd name="p0x11" fmla="*/ 0 w 17400"/>
              <a:gd name="p0y11" fmla="*/ 720 h 774"/>
              <a:gd name="p0x12" fmla="*/ 0 w 17400"/>
              <a:gd name="p0y12" fmla="*/ 654 h 774"/>
              <a:gd name="p0x13" fmla="*/ 0 w 17400"/>
              <a:gd name="p0y13" fmla="*/ 120 h 774"/>
              <a:gd name="p0x14" fmla="*/ 0 w 17400"/>
              <a:gd name="p0y14" fmla="*/ 53 h 774"/>
              <a:gd name="p0x15" fmla="*/ 53 w 17400"/>
              <a:gd name="p0y15" fmla="*/ 0 h 774"/>
              <a:gd name="p0x16" fmla="*/ 12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>
            <p:custDataLst>
              <p:tags r:id="rId10"/>
            </p:custDataLst>
          </p:nvPr>
        </p:nvSpPr>
        <p:spPr>
          <a:xfrm>
            <a:off x="723900" y="6136005"/>
            <a:ext cx="28575" cy="190500"/>
          </a:xfrm>
          <a:custGeom>
            <a:avLst/>
            <a:gdLst>
              <a:gd name="sw" fmla="*/ 1 w 45"/>
              <a:gd name="sh" fmla="*/ 1 h 300"/>
              <a:gd name="mins" fmla="min sw sh"/>
              <a:gd name="dsw" fmla="+- 0 sw mins"/>
              <a:gd name="dsh" fmla="+- 0 sh mins"/>
              <a:gd name="p0x0" fmla="*/ 22 w 45"/>
              <a:gd name="p0y0" fmla="*/ 0 h 300"/>
              <a:gd name="p0x1" fmla="*/ 34 w 45"/>
              <a:gd name="p0y1" fmla="*/ 0 h 300"/>
              <a:gd name="p0x2" fmla="*/ 45 w 45"/>
              <a:gd name="p0y2" fmla="*/ 10 h 300"/>
              <a:gd name="p0x3" fmla="*/ 45 w 45"/>
              <a:gd name="p0y3" fmla="*/ 22 h 300"/>
              <a:gd name="p0x4" fmla="*/ 45 w 45"/>
              <a:gd name="p0y4" fmla="*/ 277 h 300"/>
              <a:gd name="p0x5" fmla="*/ 45 w 45"/>
              <a:gd name="p0y5" fmla="*/ 289 h 300"/>
              <a:gd name="p0x6" fmla="*/ 34 w 45"/>
              <a:gd name="p0y6" fmla="*/ 300 h 300"/>
              <a:gd name="p0x7" fmla="*/ 22 w 45"/>
              <a:gd name="p0y7" fmla="*/ 300 h 300"/>
              <a:gd name="p0x8" fmla="*/ 10 w 45"/>
              <a:gd name="p0y8" fmla="*/ 300 h 300"/>
              <a:gd name="p0x9" fmla="*/ 0 w 45"/>
              <a:gd name="p0y9" fmla="*/ 289 h 300"/>
              <a:gd name="p0x10" fmla="*/ 0 w 45"/>
              <a:gd name="p0y10" fmla="*/ 277 h 300"/>
              <a:gd name="p0x11" fmla="*/ 0 w 45"/>
              <a:gd name="p0y11" fmla="*/ 22 h 300"/>
              <a:gd name="p0x12" fmla="*/ 0 w 45"/>
              <a:gd name="p0y12" fmla="*/ 10 h 300"/>
              <a:gd name="p0x13" fmla="*/ 10 w 45"/>
              <a:gd name="p0y13" fmla="*/ 0 h 300"/>
              <a:gd name="p0x14" fmla="*/ 22 w 45"/>
              <a:gd name="p0y14" fmla="*/ 0 h 30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11"/>
            </p:custDataLst>
          </p:nvPr>
        </p:nvSpPr>
        <p:spPr>
          <a:xfrm>
            <a:off x="866775" y="6074121"/>
            <a:ext cx="49530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格式不是形式主义，是</a:t>
            </a:r>
            <a:r>
              <a:rPr sz="1500" b="1">
                <a:solidFill>
                  <a:schemeClr val="accent1"/>
                </a:solidFill>
                <a:cs typeface="+mn-lt"/>
              </a:rPr>
              <a:t>公文严肃性与流转效力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的基础。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12"/>
            </p:custDataLst>
          </p:nvPr>
        </p:nvSpPr>
        <p:spPr>
          <a:xfrm>
            <a:off x="575945" y="1829435"/>
            <a:ext cx="5320030" cy="3922395"/>
          </a:xfrm>
          <a:custGeom>
            <a:avLst/>
            <a:gdLst>
              <a:gd name="sw" fmla="*/ 1 w 8377"/>
              <a:gd name="sh" fmla="*/ 1 h 6176"/>
              <a:gd name="mins" fmla="min sw sh"/>
              <a:gd name="dsw" fmla="+- 0 sw mins"/>
              <a:gd name="dsh" fmla="+- 0 sh mins"/>
              <a:gd name="p0x0" fmla="*/ 224 w 8377"/>
              <a:gd name="p0y0" fmla="*/ 0 h 6176"/>
              <a:gd name="p0x1" fmla="*/ 8152 w 8377"/>
              <a:gd name="p0y1" fmla="*/ 0 h 6176"/>
              <a:gd name="p0x2" fmla="*/ 8377 w 8377"/>
              <a:gd name="p0y2" fmla="*/ 224 h 6176"/>
              <a:gd name="p0x3" fmla="*/ 8377 w 8377"/>
              <a:gd name="p0y3" fmla="*/ 5951 h 6176"/>
              <a:gd name="p0x4" fmla="*/ 8152 w 8377"/>
              <a:gd name="p0y4" fmla="*/ 6176 h 6176"/>
              <a:gd name="p0x5" fmla="*/ 225 w 8377"/>
              <a:gd name="p0y5" fmla="*/ 6176 h 6176"/>
              <a:gd name="p0x6" fmla="*/ 0 w 8377"/>
              <a:gd name="p0y6" fmla="*/ 5951 h 6176"/>
              <a:gd name="p0x7" fmla="*/ 0 w 8377"/>
              <a:gd name="p0y7" fmla="*/ 224 h 6176"/>
              <a:gd name="p0x8" fmla="*/ 224 w 8377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771525" y="1986915"/>
            <a:ext cx="4928870" cy="428625"/>
            <a:chOff x="1215" y="3129"/>
            <a:chExt cx="7762" cy="675"/>
          </a:xfrm>
        </p:grpSpPr>
        <p:sp>
          <p:nvSpPr>
            <p:cNvPr id="11" name="任意多边形 10"/>
            <p:cNvSpPr/>
            <p:nvPr>
              <p:custDataLst>
                <p:tags r:id="rId13"/>
              </p:custDataLst>
            </p:nvPr>
          </p:nvSpPr>
          <p:spPr>
            <a:xfrm>
              <a:off x="1215" y="3129"/>
              <a:ext cx="7762" cy="675"/>
            </a:xfrm>
            <a:custGeom>
              <a:avLst/>
              <a:gdLst>
                <a:gd name="sw" fmla="*/ 1 w 7762"/>
                <a:gd name="sh" fmla="*/ 1 h 675"/>
                <a:gd name="mins" fmla="min sw sh"/>
                <a:gd name="dsw" fmla="+- 0 sw mins"/>
                <a:gd name="dsh" fmla="+- 0 sh mins"/>
                <a:gd name="p0x0" fmla="*/ 7762 w 7762"/>
                <a:gd name="p0y0" fmla="*/ 0 h 675"/>
                <a:gd name="p0x1" fmla="*/ 7762 w 7762"/>
                <a:gd name="p0y1" fmla="*/ 675 h 675"/>
                <a:gd name="p0x2" fmla="*/ 0 w 7762"/>
                <a:gd name="p0y2" fmla="*/ 675 h 675"/>
                <a:gd name="p0x3" fmla="*/ 0 w 7762"/>
                <a:gd name="p0y3" fmla="*/ 0 h 675"/>
                <a:gd name="p0x4" fmla="*/ 7762 w 7762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14"/>
              </p:custDataLst>
            </p:nvPr>
          </p:nvSpPr>
          <p:spPr>
            <a:xfrm>
              <a:off x="1215" y="3774"/>
              <a:ext cx="7762" cy="30"/>
            </a:xfrm>
            <a:custGeom>
              <a:avLst/>
              <a:gdLst>
                <a:gd name="sw" fmla="*/ 1 w 7762"/>
                <a:gd name="sh" fmla="*/ 1 h 30"/>
                <a:gd name="mins" fmla="min sw sh"/>
                <a:gd name="dsw" fmla="+- 0 sw mins"/>
                <a:gd name="dsh" fmla="+- 0 sh mins"/>
                <a:gd name="p0x0" fmla="*/ 7762 w 7762"/>
                <a:gd name="p0y0" fmla="*/ 0 h 30"/>
                <a:gd name="p0x1" fmla="*/ 7762 w 7762"/>
                <a:gd name="p0y1" fmla="*/ 30 h 30"/>
                <a:gd name="p0x2" fmla="*/ 0 w 7762"/>
                <a:gd name="p0y2" fmla="*/ 30 h 30"/>
                <a:gd name="p0x3" fmla="*/ 0 w 7762"/>
                <a:gd name="p0y3" fmla="*/ 0 h 30"/>
                <a:gd name="p0x4" fmla="*/ 7762 w 7762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任意多边形 13"/>
          <p:cNvSpPr/>
          <p:nvPr>
            <p:custDataLst>
              <p:tags r:id="rId15"/>
            </p:custDataLst>
          </p:nvPr>
        </p:nvSpPr>
        <p:spPr>
          <a:xfrm>
            <a:off x="771525" y="20199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6117a012-baec-11f1-9b90-f614b1caf9e9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220" b="220"/>
          <a:stretch>
            <a:fillRect/>
          </a:stretch>
        </p:blipFill>
        <p:spPr>
          <a:xfrm>
            <a:off x="828675" y="2077085"/>
            <a:ext cx="152400" cy="152400"/>
          </a:xfrm>
          <a:custGeom>
            <a:avLst/>
            <a:gdLst>
              <a:gd name="sw" fmla="*/ 1 w 240"/>
              <a:gd name="sh" fmla="*/ 1 h 240"/>
              <a:gd name="mins" fmla="min sw sh"/>
              <a:gd name="dsw" fmla="+- 0 sw mins"/>
              <a:gd name="dsh" fmla="+- 0 sh mins"/>
              <a:gd name="p0x0" fmla="*/ 240 w 240"/>
              <a:gd name="p0y0" fmla="*/ 0 h 240"/>
              <a:gd name="p0x1" fmla="*/ 240 w 240"/>
              <a:gd name="p0y1" fmla="*/ 240 h 240"/>
              <a:gd name="p0x2" fmla="*/ 0 w 240"/>
              <a:gd name="p0y2" fmla="*/ 240 h 240"/>
              <a:gd name="p0x3" fmla="*/ 0 w 240"/>
              <a:gd name="p0y3" fmla="*/ 0 h 240"/>
              <a:gd name="p0x4" fmla="*/ 240 w 240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152525" y="1970742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三处关键变化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775970" y="2857500"/>
            <a:ext cx="4919980" cy="504825"/>
          </a:xfrm>
          <a:custGeom>
            <a:avLst/>
            <a:gdLst>
              <a:gd name="sw" fmla="*/ 1 w 7747"/>
              <a:gd name="sh" fmla="*/ 1 h 795"/>
              <a:gd name="mins" fmla="min sw sh"/>
              <a:gd name="dsw" fmla="+- 0 sw mins"/>
              <a:gd name="dsh" fmla="+- 0 sh mins"/>
              <a:gd name="p0x0" fmla="*/ 60 w 7747"/>
              <a:gd name="p0y0" fmla="*/ 0 h 795"/>
              <a:gd name="p0x1" fmla="*/ 7687 w 7747"/>
              <a:gd name="p0y1" fmla="*/ 0 h 795"/>
              <a:gd name="p0x2" fmla="*/ 7689 w 7747"/>
              <a:gd name="p0y2" fmla="*/ 0 h 795"/>
              <a:gd name="p0x3" fmla="*/ 7690 w 7747"/>
              <a:gd name="p0y3" fmla="*/ 0 h 795"/>
              <a:gd name="p0x4" fmla="*/ 7692 w 7747"/>
              <a:gd name="p0y4" fmla="*/ 0 h 795"/>
              <a:gd name="p0x5" fmla="*/ 7693 w 7747"/>
              <a:gd name="p0y5" fmla="*/ 0 h 795"/>
              <a:gd name="p0x6" fmla="*/ 7695 w 7747"/>
              <a:gd name="p0y6" fmla="*/ 0 h 795"/>
              <a:gd name="p0x7" fmla="*/ 7697 w 7747"/>
              <a:gd name="p0y7" fmla="*/ 0 h 795"/>
              <a:gd name="p0x8" fmla="*/ 7698 w 7747"/>
              <a:gd name="p0y8" fmla="*/ 1 h 795"/>
              <a:gd name="p0x9" fmla="*/ 7700 w 7747"/>
              <a:gd name="p0y9" fmla="*/ 1 h 795"/>
              <a:gd name="p0x10" fmla="*/ 7701 w 7747"/>
              <a:gd name="p0y10" fmla="*/ 1 h 795"/>
              <a:gd name="p0x11" fmla="*/ 7703 w 7747"/>
              <a:gd name="p0y11" fmla="*/ 2 h 795"/>
              <a:gd name="p0x12" fmla="*/ 7704 w 7747"/>
              <a:gd name="p0y12" fmla="*/ 2 h 795"/>
              <a:gd name="p0x13" fmla="*/ 7706 w 7747"/>
              <a:gd name="p0y13" fmla="*/ 2 h 795"/>
              <a:gd name="p0x14" fmla="*/ 7707 w 7747"/>
              <a:gd name="p0y14" fmla="*/ 3 h 795"/>
              <a:gd name="p0x15" fmla="*/ 7709 w 7747"/>
              <a:gd name="p0y15" fmla="*/ 3 h 795"/>
              <a:gd name="p0x16" fmla="*/ 7710 w 7747"/>
              <a:gd name="p0y16" fmla="*/ 4 h 795"/>
              <a:gd name="p0x17" fmla="*/ 7711 w 7747"/>
              <a:gd name="p0y17" fmla="*/ 5 h 795"/>
              <a:gd name="p0x18" fmla="*/ 7713 w 7747"/>
              <a:gd name="p0y18" fmla="*/ 5 h 795"/>
              <a:gd name="p0x19" fmla="*/ 7714 w 7747"/>
              <a:gd name="p0y19" fmla="*/ 6 h 795"/>
              <a:gd name="p0x20" fmla="*/ 7716 w 7747"/>
              <a:gd name="p0y20" fmla="*/ 7 h 795"/>
              <a:gd name="p0x21" fmla="*/ 7717 w 7747"/>
              <a:gd name="p0y21" fmla="*/ 7 h 795"/>
              <a:gd name="p0x22" fmla="*/ 7718 w 7747"/>
              <a:gd name="p0y22" fmla="*/ 8 h 795"/>
              <a:gd name="p0x23" fmla="*/ 7719 w 7747"/>
              <a:gd name="p0y23" fmla="*/ 9 h 795"/>
              <a:gd name="p0x24" fmla="*/ 7721 w 7747"/>
              <a:gd name="p0y24" fmla="*/ 10 h 795"/>
              <a:gd name="p0x25" fmla="*/ 7722 w 7747"/>
              <a:gd name="p0y25" fmla="*/ 11 h 795"/>
              <a:gd name="p0x26" fmla="*/ 7723 w 7747"/>
              <a:gd name="p0y26" fmla="*/ 12 h 795"/>
              <a:gd name="p0x27" fmla="*/ 7724 w 7747"/>
              <a:gd name="p0y27" fmla="*/ 13 h 795"/>
              <a:gd name="p0x28" fmla="*/ 7726 w 7747"/>
              <a:gd name="p0y28" fmla="*/ 14 h 795"/>
              <a:gd name="p0x29" fmla="*/ 7727 w 7747"/>
              <a:gd name="p0y29" fmla="*/ 14 h 795"/>
              <a:gd name="p0x30" fmla="*/ 7728 w 7747"/>
              <a:gd name="p0y30" fmla="*/ 16 h 795"/>
              <a:gd name="p0x31" fmla="*/ 7729 w 7747"/>
              <a:gd name="p0y31" fmla="*/ 17 h 795"/>
              <a:gd name="p0x32" fmla="*/ 7730 w 7747"/>
              <a:gd name="p0y32" fmla="*/ 18 h 795"/>
              <a:gd name="p0x33" fmla="*/ 7731 w 7747"/>
              <a:gd name="p0y33" fmla="*/ 19 h 795"/>
              <a:gd name="p0x34" fmla="*/ 7732 w 7747"/>
              <a:gd name="p0y34" fmla="*/ 20 h 795"/>
              <a:gd name="p0x35" fmla="*/ 7733 w 7747"/>
              <a:gd name="p0y35" fmla="*/ 21 h 795"/>
              <a:gd name="p0x36" fmla="*/ 7734 w 7747"/>
              <a:gd name="p0y36" fmla="*/ 22 h 795"/>
              <a:gd name="p0x37" fmla="*/ 7735 w 7747"/>
              <a:gd name="p0y37" fmla="*/ 23 h 795"/>
              <a:gd name="p0x38" fmla="*/ 7736 w 7747"/>
              <a:gd name="p0y38" fmla="*/ 25 h 795"/>
              <a:gd name="p0x39" fmla="*/ 7737 w 7747"/>
              <a:gd name="p0y39" fmla="*/ 26 h 795"/>
              <a:gd name="p0x40" fmla="*/ 7737 w 7747"/>
              <a:gd name="p0y40" fmla="*/ 27 h 795"/>
              <a:gd name="p0x41" fmla="*/ 7738 w 7747"/>
              <a:gd name="p0y41" fmla="*/ 28 h 795"/>
              <a:gd name="p0x42" fmla="*/ 7739 w 7747"/>
              <a:gd name="p0y42" fmla="*/ 30 h 795"/>
              <a:gd name="p0x43" fmla="*/ 7740 w 7747"/>
              <a:gd name="p0y43" fmla="*/ 31 h 795"/>
              <a:gd name="p0x44" fmla="*/ 7741 w 7747"/>
              <a:gd name="p0y44" fmla="*/ 32 h 795"/>
              <a:gd name="p0x45" fmla="*/ 7741 w 7747"/>
              <a:gd name="p0y45" fmla="*/ 34 h 795"/>
              <a:gd name="p0x46" fmla="*/ 7742 w 7747"/>
              <a:gd name="p0y46" fmla="*/ 35 h 795"/>
              <a:gd name="p0x47" fmla="*/ 7742 w 7747"/>
              <a:gd name="p0y47" fmla="*/ 36 h 795"/>
              <a:gd name="p0x48" fmla="*/ 7743 w 7747"/>
              <a:gd name="p0y48" fmla="*/ 38 h 795"/>
              <a:gd name="p0x49" fmla="*/ 7744 w 7747"/>
              <a:gd name="p0y49" fmla="*/ 39 h 795"/>
              <a:gd name="p0x50" fmla="*/ 7744 w 7747"/>
              <a:gd name="p0y50" fmla="*/ 41 h 795"/>
              <a:gd name="p0x51" fmla="*/ 7745 w 7747"/>
              <a:gd name="p0y51" fmla="*/ 42 h 795"/>
              <a:gd name="p0x52" fmla="*/ 7745 w 7747"/>
              <a:gd name="p0y52" fmla="*/ 44 h 795"/>
              <a:gd name="p0x53" fmla="*/ 7745 w 7747"/>
              <a:gd name="p0y53" fmla="*/ 45 h 795"/>
              <a:gd name="p0x54" fmla="*/ 7746 w 7747"/>
              <a:gd name="p0y54" fmla="*/ 47 h 795"/>
              <a:gd name="p0x55" fmla="*/ 7746 w 7747"/>
              <a:gd name="p0y55" fmla="*/ 48 h 795"/>
              <a:gd name="p0x56" fmla="*/ 7746 w 7747"/>
              <a:gd name="p0y56" fmla="*/ 50 h 795"/>
              <a:gd name="p0x57" fmla="*/ 7746 w 7747"/>
              <a:gd name="p0y57" fmla="*/ 51 h 795"/>
              <a:gd name="p0x58" fmla="*/ 7747 w 7747"/>
              <a:gd name="p0y58" fmla="*/ 53 h 795"/>
              <a:gd name="p0x59" fmla="*/ 7747 w 7747"/>
              <a:gd name="p0y59" fmla="*/ 55 h 795"/>
              <a:gd name="p0x60" fmla="*/ 7747 w 7747"/>
              <a:gd name="p0y60" fmla="*/ 56 h 795"/>
              <a:gd name="p0x61" fmla="*/ 7747 w 7747"/>
              <a:gd name="p0y61" fmla="*/ 58 h 795"/>
              <a:gd name="p0x62" fmla="*/ 7747 w 7747"/>
              <a:gd name="p0y62" fmla="*/ 60 h 795"/>
              <a:gd name="p0x63" fmla="*/ 7747 w 7747"/>
              <a:gd name="p0y63" fmla="*/ 735 h 795"/>
              <a:gd name="p0x64" fmla="*/ 7747 w 7747"/>
              <a:gd name="p0y64" fmla="*/ 736 h 795"/>
              <a:gd name="p0x65" fmla="*/ 7747 w 7747"/>
              <a:gd name="p0y65" fmla="*/ 738 h 795"/>
              <a:gd name="p0x66" fmla="*/ 7747 w 7747"/>
              <a:gd name="p0y66" fmla="*/ 739 h 795"/>
              <a:gd name="p0x67" fmla="*/ 7747 w 7747"/>
              <a:gd name="p0y67" fmla="*/ 741 h 795"/>
              <a:gd name="p0x68" fmla="*/ 7746 w 7747"/>
              <a:gd name="p0y68" fmla="*/ 743 h 795"/>
              <a:gd name="p0x69" fmla="*/ 7746 w 7747"/>
              <a:gd name="p0y69" fmla="*/ 744 h 795"/>
              <a:gd name="p0x70" fmla="*/ 7746 w 7747"/>
              <a:gd name="p0y70" fmla="*/ 746 h 795"/>
              <a:gd name="p0x71" fmla="*/ 7746 w 7747"/>
              <a:gd name="p0y71" fmla="*/ 747 h 795"/>
              <a:gd name="p0x72" fmla="*/ 7745 w 7747"/>
              <a:gd name="p0y72" fmla="*/ 749 h 795"/>
              <a:gd name="p0x73" fmla="*/ 7745 w 7747"/>
              <a:gd name="p0y73" fmla="*/ 750 h 795"/>
              <a:gd name="p0x74" fmla="*/ 7745 w 7747"/>
              <a:gd name="p0y74" fmla="*/ 752 h 795"/>
              <a:gd name="p0x75" fmla="*/ 7744 w 7747"/>
              <a:gd name="p0y75" fmla="*/ 753 h 795"/>
              <a:gd name="p0x76" fmla="*/ 7744 w 7747"/>
              <a:gd name="p0y76" fmla="*/ 755 h 795"/>
              <a:gd name="p0x77" fmla="*/ 7743 w 7747"/>
              <a:gd name="p0y77" fmla="*/ 756 h 795"/>
              <a:gd name="p0x78" fmla="*/ 7742 w 7747"/>
              <a:gd name="p0y78" fmla="*/ 758 h 795"/>
              <a:gd name="p0x79" fmla="*/ 7742 w 7747"/>
              <a:gd name="p0y79" fmla="*/ 759 h 795"/>
              <a:gd name="p0x80" fmla="*/ 7741 w 7747"/>
              <a:gd name="p0y80" fmla="*/ 760 h 795"/>
              <a:gd name="p0x81" fmla="*/ 7741 w 7747"/>
              <a:gd name="p0y81" fmla="*/ 762 h 795"/>
              <a:gd name="p0x82" fmla="*/ 7740 w 7747"/>
              <a:gd name="p0y82" fmla="*/ 763 h 795"/>
              <a:gd name="p0x83" fmla="*/ 7739 w 7747"/>
              <a:gd name="p0y83" fmla="*/ 764 h 795"/>
              <a:gd name="p0x84" fmla="*/ 7738 w 7747"/>
              <a:gd name="p0y84" fmla="*/ 766 h 795"/>
              <a:gd name="p0x85" fmla="*/ 7737 w 7747"/>
              <a:gd name="p0y85" fmla="*/ 767 h 795"/>
              <a:gd name="p0x86" fmla="*/ 7737 w 7747"/>
              <a:gd name="p0y86" fmla="*/ 768 h 795"/>
              <a:gd name="p0x87" fmla="*/ 7736 w 7747"/>
              <a:gd name="p0y87" fmla="*/ 769 h 795"/>
              <a:gd name="p0x88" fmla="*/ 7735 w 7747"/>
              <a:gd name="p0y88" fmla="*/ 771 h 795"/>
              <a:gd name="p0x89" fmla="*/ 7734 w 7747"/>
              <a:gd name="p0y89" fmla="*/ 772 h 795"/>
              <a:gd name="p0x90" fmla="*/ 7733 w 7747"/>
              <a:gd name="p0y90" fmla="*/ 773 h 795"/>
              <a:gd name="p0x91" fmla="*/ 7732 w 7747"/>
              <a:gd name="p0y91" fmla="*/ 774 h 795"/>
              <a:gd name="p0x92" fmla="*/ 7731 w 7747"/>
              <a:gd name="p0y92" fmla="*/ 775 h 795"/>
              <a:gd name="p0x93" fmla="*/ 7730 w 7747"/>
              <a:gd name="p0y93" fmla="*/ 776 h 795"/>
              <a:gd name="p0x94" fmla="*/ 7729 w 7747"/>
              <a:gd name="p0y94" fmla="*/ 777 h 795"/>
              <a:gd name="p0x95" fmla="*/ 7728 w 7747"/>
              <a:gd name="p0y95" fmla="*/ 778 h 795"/>
              <a:gd name="p0x96" fmla="*/ 7727 w 7747"/>
              <a:gd name="p0y96" fmla="*/ 780 h 795"/>
              <a:gd name="p0x97" fmla="*/ 7726 w 7747"/>
              <a:gd name="p0y97" fmla="*/ 780 h 795"/>
              <a:gd name="p0x98" fmla="*/ 7724 w 7747"/>
              <a:gd name="p0y98" fmla="*/ 781 h 795"/>
              <a:gd name="p0x99" fmla="*/ 7723 w 7747"/>
              <a:gd name="p0y99" fmla="*/ 782 h 795"/>
              <a:gd name="p0x100" fmla="*/ 7722 w 7747"/>
              <a:gd name="p0y100" fmla="*/ 783 h 795"/>
              <a:gd name="p0x101" fmla="*/ 7721 w 7747"/>
              <a:gd name="p0y101" fmla="*/ 784 h 795"/>
              <a:gd name="p0x102" fmla="*/ 7719 w 7747"/>
              <a:gd name="p0y102" fmla="*/ 785 h 795"/>
              <a:gd name="p0x103" fmla="*/ 7718 w 7747"/>
              <a:gd name="p0y103" fmla="*/ 786 h 795"/>
              <a:gd name="p0x104" fmla="*/ 7717 w 7747"/>
              <a:gd name="p0y104" fmla="*/ 787 h 795"/>
              <a:gd name="p0x105" fmla="*/ 7716 w 7747"/>
              <a:gd name="p0y105" fmla="*/ 787 h 795"/>
              <a:gd name="p0x106" fmla="*/ 7714 w 7747"/>
              <a:gd name="p0y106" fmla="*/ 788 h 795"/>
              <a:gd name="p0x107" fmla="*/ 7713 w 7747"/>
              <a:gd name="p0y107" fmla="*/ 789 h 795"/>
              <a:gd name="p0x108" fmla="*/ 7711 w 7747"/>
              <a:gd name="p0y108" fmla="*/ 789 h 795"/>
              <a:gd name="p0x109" fmla="*/ 7710 w 7747"/>
              <a:gd name="p0y109" fmla="*/ 790 h 795"/>
              <a:gd name="p0x110" fmla="*/ 7709 w 7747"/>
              <a:gd name="p0y110" fmla="*/ 791 h 795"/>
              <a:gd name="p0x111" fmla="*/ 7707 w 7747"/>
              <a:gd name="p0y111" fmla="*/ 791 h 795"/>
              <a:gd name="p0x112" fmla="*/ 7706 w 7747"/>
              <a:gd name="p0y112" fmla="*/ 792 h 795"/>
              <a:gd name="p0x113" fmla="*/ 7704 w 7747"/>
              <a:gd name="p0y113" fmla="*/ 792 h 795"/>
              <a:gd name="p0x114" fmla="*/ 7703 w 7747"/>
              <a:gd name="p0y114" fmla="*/ 792 h 795"/>
              <a:gd name="p0x115" fmla="*/ 7701 w 7747"/>
              <a:gd name="p0y115" fmla="*/ 793 h 795"/>
              <a:gd name="p0x116" fmla="*/ 7700 w 7747"/>
              <a:gd name="p0y116" fmla="*/ 793 h 795"/>
              <a:gd name="p0x117" fmla="*/ 7698 w 7747"/>
              <a:gd name="p0y117" fmla="*/ 793 h 795"/>
              <a:gd name="p0x118" fmla="*/ 7697 w 7747"/>
              <a:gd name="p0y118" fmla="*/ 794 h 795"/>
              <a:gd name="p0x119" fmla="*/ 7695 w 7747"/>
              <a:gd name="p0y119" fmla="*/ 794 h 795"/>
              <a:gd name="p0x120" fmla="*/ 7693 w 7747"/>
              <a:gd name="p0y120" fmla="*/ 794 h 795"/>
              <a:gd name="p0x121" fmla="*/ 7692 w 7747"/>
              <a:gd name="p0y121" fmla="*/ 794 h 795"/>
              <a:gd name="p0x122" fmla="*/ 7690 w 7747"/>
              <a:gd name="p0y122" fmla="*/ 794 h 795"/>
              <a:gd name="p0x123" fmla="*/ 7689 w 7747"/>
              <a:gd name="p0y123" fmla="*/ 794 h 795"/>
              <a:gd name="p0x124" fmla="*/ 7687 w 7747"/>
              <a:gd name="p0y124" fmla="*/ 795 h 795"/>
              <a:gd name="p0x125" fmla="*/ 60 w 7747"/>
              <a:gd name="p0y125" fmla="*/ 795 h 795"/>
              <a:gd name="p0x126" fmla="*/ 58 w 7747"/>
              <a:gd name="p0y126" fmla="*/ 794 h 795"/>
              <a:gd name="p0x127" fmla="*/ 56 w 7747"/>
              <a:gd name="p0y127" fmla="*/ 794 h 795"/>
              <a:gd name="p0x128" fmla="*/ 55 w 7747"/>
              <a:gd name="p0y128" fmla="*/ 794 h 795"/>
              <a:gd name="p0x129" fmla="*/ 53 w 7747"/>
              <a:gd name="p0y129" fmla="*/ 794 h 795"/>
              <a:gd name="p0x130" fmla="*/ 51 w 7747"/>
              <a:gd name="p0y130" fmla="*/ 794 h 795"/>
              <a:gd name="p0x131" fmla="*/ 50 w 7747"/>
              <a:gd name="p0y131" fmla="*/ 794 h 795"/>
              <a:gd name="p0x132" fmla="*/ 48 w 7747"/>
              <a:gd name="p0y132" fmla="*/ 793 h 795"/>
              <a:gd name="p0x133" fmla="*/ 47 w 7747"/>
              <a:gd name="p0y133" fmla="*/ 793 h 795"/>
              <a:gd name="p0x134" fmla="*/ 45 w 7747"/>
              <a:gd name="p0y134" fmla="*/ 793 h 795"/>
              <a:gd name="p0x135" fmla="*/ 44 w 7747"/>
              <a:gd name="p0y135" fmla="*/ 792 h 795"/>
              <a:gd name="p0x136" fmla="*/ 42 w 7747"/>
              <a:gd name="p0y136" fmla="*/ 792 h 795"/>
              <a:gd name="p0x137" fmla="*/ 41 w 7747"/>
              <a:gd name="p0y137" fmla="*/ 792 h 795"/>
              <a:gd name="p0x138" fmla="*/ 39 w 7747"/>
              <a:gd name="p0y138" fmla="*/ 791 h 795"/>
              <a:gd name="p0x139" fmla="*/ 38 w 7747"/>
              <a:gd name="p0y139" fmla="*/ 791 h 795"/>
              <a:gd name="p0x140" fmla="*/ 36 w 7747"/>
              <a:gd name="p0y140" fmla="*/ 790 h 795"/>
              <a:gd name="p0x141" fmla="*/ 35 w 7747"/>
              <a:gd name="p0y141" fmla="*/ 789 h 795"/>
              <a:gd name="p0x142" fmla="*/ 34 w 7747"/>
              <a:gd name="p0y142" fmla="*/ 789 h 795"/>
              <a:gd name="p0x143" fmla="*/ 32 w 7747"/>
              <a:gd name="p0y143" fmla="*/ 788 h 795"/>
              <a:gd name="p0x144" fmla="*/ 31 w 7747"/>
              <a:gd name="p0y144" fmla="*/ 787 h 795"/>
              <a:gd name="p0x145" fmla="*/ 30 w 7747"/>
              <a:gd name="p0y145" fmla="*/ 787 h 795"/>
              <a:gd name="p0x146" fmla="*/ 28 w 7747"/>
              <a:gd name="p0y146" fmla="*/ 786 h 795"/>
              <a:gd name="p0x147" fmla="*/ 27 w 7747"/>
              <a:gd name="p0y147" fmla="*/ 785 h 795"/>
              <a:gd name="p0x148" fmla="*/ 26 w 7747"/>
              <a:gd name="p0y148" fmla="*/ 784 h 795"/>
              <a:gd name="p0x149" fmla="*/ 25 w 7747"/>
              <a:gd name="p0y149" fmla="*/ 783 h 795"/>
              <a:gd name="p0x150" fmla="*/ 23 w 7747"/>
              <a:gd name="p0y150" fmla="*/ 782 h 795"/>
              <a:gd name="p0x151" fmla="*/ 22 w 7747"/>
              <a:gd name="p0y151" fmla="*/ 781 h 795"/>
              <a:gd name="p0x152" fmla="*/ 21 w 7747"/>
              <a:gd name="p0y152" fmla="*/ 780 h 795"/>
              <a:gd name="p0x153" fmla="*/ 20 w 7747"/>
              <a:gd name="p0y153" fmla="*/ 780 h 795"/>
              <a:gd name="p0x154" fmla="*/ 19 w 7747"/>
              <a:gd name="p0y154" fmla="*/ 778 h 795"/>
              <a:gd name="p0x155" fmla="*/ 18 w 7747"/>
              <a:gd name="p0y155" fmla="*/ 777 h 795"/>
              <a:gd name="p0x156" fmla="*/ 17 w 7747"/>
              <a:gd name="p0y156" fmla="*/ 776 h 795"/>
              <a:gd name="p0x157" fmla="*/ 16 w 7747"/>
              <a:gd name="p0y157" fmla="*/ 775 h 795"/>
              <a:gd name="p0x158" fmla="*/ 14 w 7747"/>
              <a:gd name="p0y158" fmla="*/ 774 h 795"/>
              <a:gd name="p0x159" fmla="*/ 14 w 7747"/>
              <a:gd name="p0y159" fmla="*/ 773 h 795"/>
              <a:gd name="p0x160" fmla="*/ 13 w 7747"/>
              <a:gd name="p0y160" fmla="*/ 772 h 795"/>
              <a:gd name="p0x161" fmla="*/ 12 w 7747"/>
              <a:gd name="p0y161" fmla="*/ 771 h 795"/>
              <a:gd name="p0x162" fmla="*/ 11 w 7747"/>
              <a:gd name="p0y162" fmla="*/ 769 h 795"/>
              <a:gd name="p0x163" fmla="*/ 10 w 7747"/>
              <a:gd name="p0y163" fmla="*/ 768 h 795"/>
              <a:gd name="p0x164" fmla="*/ 9 w 7747"/>
              <a:gd name="p0y164" fmla="*/ 767 h 795"/>
              <a:gd name="p0x165" fmla="*/ 8 w 7747"/>
              <a:gd name="p0y165" fmla="*/ 766 h 795"/>
              <a:gd name="p0x166" fmla="*/ 7 w 7747"/>
              <a:gd name="p0y166" fmla="*/ 764 h 795"/>
              <a:gd name="p0x167" fmla="*/ 7 w 7747"/>
              <a:gd name="p0y167" fmla="*/ 763 h 795"/>
              <a:gd name="p0x168" fmla="*/ 6 w 7747"/>
              <a:gd name="p0y168" fmla="*/ 762 h 795"/>
              <a:gd name="p0x169" fmla="*/ 5 w 7747"/>
              <a:gd name="p0y169" fmla="*/ 760 h 795"/>
              <a:gd name="p0x170" fmla="*/ 5 w 7747"/>
              <a:gd name="p0y170" fmla="*/ 759 h 795"/>
              <a:gd name="p0x171" fmla="*/ 4 w 7747"/>
              <a:gd name="p0y171" fmla="*/ 758 h 795"/>
              <a:gd name="p0x172" fmla="*/ 3 w 7747"/>
              <a:gd name="p0y172" fmla="*/ 756 h 795"/>
              <a:gd name="p0x173" fmla="*/ 3 w 7747"/>
              <a:gd name="p0y173" fmla="*/ 755 h 795"/>
              <a:gd name="p0x174" fmla="*/ 2 w 7747"/>
              <a:gd name="p0y174" fmla="*/ 753 h 795"/>
              <a:gd name="p0x175" fmla="*/ 2 w 7747"/>
              <a:gd name="p0y175" fmla="*/ 752 h 795"/>
              <a:gd name="p0x176" fmla="*/ 2 w 7747"/>
              <a:gd name="p0y176" fmla="*/ 750 h 795"/>
              <a:gd name="p0x177" fmla="*/ 1 w 7747"/>
              <a:gd name="p0y177" fmla="*/ 749 h 795"/>
              <a:gd name="p0x178" fmla="*/ 1 w 7747"/>
              <a:gd name="p0y178" fmla="*/ 747 h 795"/>
              <a:gd name="p0x179" fmla="*/ 1 w 7747"/>
              <a:gd name="p0y179" fmla="*/ 746 h 795"/>
              <a:gd name="p0x180" fmla="*/ 0 w 7747"/>
              <a:gd name="p0y180" fmla="*/ 744 h 795"/>
              <a:gd name="p0x181" fmla="*/ 0 w 7747"/>
              <a:gd name="p0y181" fmla="*/ 743 h 795"/>
              <a:gd name="p0x182" fmla="*/ 0 w 7747"/>
              <a:gd name="p0y182" fmla="*/ 741 h 795"/>
              <a:gd name="p0x183" fmla="*/ 0 w 7747"/>
              <a:gd name="p0y183" fmla="*/ 739 h 795"/>
              <a:gd name="p0x184" fmla="*/ 0 w 7747"/>
              <a:gd name="p0y184" fmla="*/ 738 h 795"/>
              <a:gd name="p0x185" fmla="*/ 0 w 7747"/>
              <a:gd name="p0y185" fmla="*/ 736 h 795"/>
              <a:gd name="p0x186" fmla="*/ 0 w 7747"/>
              <a:gd name="p0y186" fmla="*/ 735 h 795"/>
              <a:gd name="p0x187" fmla="*/ 0 w 7747"/>
              <a:gd name="p0y187" fmla="*/ 60 h 795"/>
              <a:gd name="p0x188" fmla="*/ 0 w 7747"/>
              <a:gd name="p0y188" fmla="*/ 58 h 795"/>
              <a:gd name="p0x189" fmla="*/ 0 w 7747"/>
              <a:gd name="p0y189" fmla="*/ 56 h 795"/>
              <a:gd name="p0x190" fmla="*/ 0 w 7747"/>
              <a:gd name="p0y190" fmla="*/ 55 h 795"/>
              <a:gd name="p0x191" fmla="*/ 0 w 7747"/>
              <a:gd name="p0y191" fmla="*/ 53 h 795"/>
              <a:gd name="p0x192" fmla="*/ 0 w 7747"/>
              <a:gd name="p0y192" fmla="*/ 51 h 795"/>
              <a:gd name="p0x193" fmla="*/ 0 w 7747"/>
              <a:gd name="p0y193" fmla="*/ 50 h 795"/>
              <a:gd name="p0x194" fmla="*/ 1 w 7747"/>
              <a:gd name="p0y194" fmla="*/ 48 h 795"/>
              <a:gd name="p0x195" fmla="*/ 1 w 7747"/>
              <a:gd name="p0y195" fmla="*/ 47 h 795"/>
              <a:gd name="p0x196" fmla="*/ 1 w 7747"/>
              <a:gd name="p0y196" fmla="*/ 45 h 795"/>
              <a:gd name="p0x197" fmla="*/ 2 w 7747"/>
              <a:gd name="p0y197" fmla="*/ 44 h 795"/>
              <a:gd name="p0x198" fmla="*/ 2 w 7747"/>
              <a:gd name="p0y198" fmla="*/ 42 h 795"/>
              <a:gd name="p0x199" fmla="*/ 2 w 7747"/>
              <a:gd name="p0y199" fmla="*/ 41 h 795"/>
              <a:gd name="p0x200" fmla="*/ 3 w 7747"/>
              <a:gd name="p0y200" fmla="*/ 39 h 795"/>
              <a:gd name="p0x201" fmla="*/ 3 w 7747"/>
              <a:gd name="p0y201" fmla="*/ 38 h 795"/>
              <a:gd name="p0x202" fmla="*/ 4 w 7747"/>
              <a:gd name="p0y202" fmla="*/ 36 h 795"/>
              <a:gd name="p0x203" fmla="*/ 5 w 7747"/>
              <a:gd name="p0y203" fmla="*/ 35 h 795"/>
              <a:gd name="p0x204" fmla="*/ 5 w 7747"/>
              <a:gd name="p0y204" fmla="*/ 34 h 795"/>
              <a:gd name="p0x205" fmla="*/ 6 w 7747"/>
              <a:gd name="p0y205" fmla="*/ 32 h 795"/>
              <a:gd name="p0x206" fmla="*/ 7 w 7747"/>
              <a:gd name="p0y206" fmla="*/ 31 h 795"/>
              <a:gd name="p0x207" fmla="*/ 7 w 7747"/>
              <a:gd name="p0y207" fmla="*/ 30 h 795"/>
              <a:gd name="p0x208" fmla="*/ 8 w 7747"/>
              <a:gd name="p0y208" fmla="*/ 28 h 795"/>
              <a:gd name="p0x209" fmla="*/ 9 w 7747"/>
              <a:gd name="p0y209" fmla="*/ 27 h 795"/>
              <a:gd name="p0x210" fmla="*/ 10 w 7747"/>
              <a:gd name="p0y210" fmla="*/ 26 h 795"/>
              <a:gd name="p0x211" fmla="*/ 11 w 7747"/>
              <a:gd name="p0y211" fmla="*/ 25 h 795"/>
              <a:gd name="p0x212" fmla="*/ 12 w 7747"/>
              <a:gd name="p0y212" fmla="*/ 23 h 795"/>
              <a:gd name="p0x213" fmla="*/ 13 w 7747"/>
              <a:gd name="p0y213" fmla="*/ 22 h 795"/>
              <a:gd name="p0x214" fmla="*/ 14 w 7747"/>
              <a:gd name="p0y214" fmla="*/ 21 h 795"/>
              <a:gd name="p0x215" fmla="*/ 14 w 7747"/>
              <a:gd name="p0y215" fmla="*/ 20 h 795"/>
              <a:gd name="p0x216" fmla="*/ 16 w 7747"/>
              <a:gd name="p0y216" fmla="*/ 19 h 795"/>
              <a:gd name="p0x217" fmla="*/ 17 w 7747"/>
              <a:gd name="p0y217" fmla="*/ 18 h 795"/>
              <a:gd name="p0x218" fmla="*/ 18 w 7747"/>
              <a:gd name="p0y218" fmla="*/ 17 h 795"/>
              <a:gd name="p0x219" fmla="*/ 19 w 7747"/>
              <a:gd name="p0y219" fmla="*/ 16 h 795"/>
              <a:gd name="p0x220" fmla="*/ 20 w 7747"/>
              <a:gd name="p0y220" fmla="*/ 14 h 795"/>
              <a:gd name="p0x221" fmla="*/ 21 w 7747"/>
              <a:gd name="p0y221" fmla="*/ 14 h 795"/>
              <a:gd name="p0x222" fmla="*/ 22 w 7747"/>
              <a:gd name="p0y222" fmla="*/ 13 h 795"/>
              <a:gd name="p0x223" fmla="*/ 23 w 7747"/>
              <a:gd name="p0y223" fmla="*/ 12 h 795"/>
              <a:gd name="p0x224" fmla="*/ 25 w 7747"/>
              <a:gd name="p0y224" fmla="*/ 11 h 795"/>
              <a:gd name="p0x225" fmla="*/ 26 w 7747"/>
              <a:gd name="p0y225" fmla="*/ 10 h 795"/>
              <a:gd name="p0x226" fmla="*/ 27 w 7747"/>
              <a:gd name="p0y226" fmla="*/ 9 h 795"/>
              <a:gd name="p0x227" fmla="*/ 28 w 7747"/>
              <a:gd name="p0y227" fmla="*/ 8 h 795"/>
              <a:gd name="p0x228" fmla="*/ 30 w 7747"/>
              <a:gd name="p0y228" fmla="*/ 7 h 795"/>
              <a:gd name="p0x229" fmla="*/ 31 w 7747"/>
              <a:gd name="p0y229" fmla="*/ 7 h 795"/>
              <a:gd name="p0x230" fmla="*/ 32 w 7747"/>
              <a:gd name="p0y230" fmla="*/ 6 h 795"/>
              <a:gd name="p0x231" fmla="*/ 34 w 7747"/>
              <a:gd name="p0y231" fmla="*/ 5 h 795"/>
              <a:gd name="p0x232" fmla="*/ 35 w 7747"/>
              <a:gd name="p0y232" fmla="*/ 5 h 795"/>
              <a:gd name="p0x233" fmla="*/ 36 w 7747"/>
              <a:gd name="p0y233" fmla="*/ 4 h 795"/>
              <a:gd name="p0x234" fmla="*/ 38 w 7747"/>
              <a:gd name="p0y234" fmla="*/ 3 h 795"/>
              <a:gd name="p0x235" fmla="*/ 39 w 7747"/>
              <a:gd name="p0y235" fmla="*/ 3 h 795"/>
              <a:gd name="p0x236" fmla="*/ 41 w 7747"/>
              <a:gd name="p0y236" fmla="*/ 2 h 795"/>
              <a:gd name="p0x237" fmla="*/ 42 w 7747"/>
              <a:gd name="p0y237" fmla="*/ 2 h 795"/>
              <a:gd name="p0x238" fmla="*/ 44 w 7747"/>
              <a:gd name="p0y238" fmla="*/ 2 h 795"/>
              <a:gd name="p0x239" fmla="*/ 45 w 7747"/>
              <a:gd name="p0y239" fmla="*/ 1 h 795"/>
              <a:gd name="p0x240" fmla="*/ 47 w 7747"/>
              <a:gd name="p0y240" fmla="*/ 1 h 795"/>
              <a:gd name="p0x241" fmla="*/ 48 w 7747"/>
              <a:gd name="p0y241" fmla="*/ 1 h 795"/>
              <a:gd name="p0x242" fmla="*/ 50 w 7747"/>
              <a:gd name="p0y242" fmla="*/ 0 h 795"/>
              <a:gd name="p0x243" fmla="*/ 51 w 7747"/>
              <a:gd name="p0y243" fmla="*/ 0 h 795"/>
              <a:gd name="p0x244" fmla="*/ 53 w 7747"/>
              <a:gd name="p0y244" fmla="*/ 0 h 795"/>
              <a:gd name="p0x245" fmla="*/ 55 w 7747"/>
              <a:gd name="p0y245" fmla="*/ 0 h 795"/>
              <a:gd name="p0x246" fmla="*/ 56 w 7747"/>
              <a:gd name="p0y246" fmla="*/ 0 h 795"/>
              <a:gd name="p0x247" fmla="*/ 58 w 7747"/>
              <a:gd name="p0y247" fmla="*/ 0 h 795"/>
              <a:gd name="p0x248" fmla="*/ 60 w 7747"/>
              <a:gd name="p0y248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895350" y="29768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03 w 420"/>
              <a:gd name="p0y2" fmla="*/ 0 h 420"/>
              <a:gd name="p0x3" fmla="*/ 306 w 420"/>
              <a:gd name="p0y3" fmla="*/ 0 h 420"/>
              <a:gd name="p0x4" fmla="*/ 309 w 420"/>
              <a:gd name="p0y4" fmla="*/ 0 h 420"/>
              <a:gd name="p0x5" fmla="*/ 312 w 420"/>
              <a:gd name="p0y5" fmla="*/ 0 h 420"/>
              <a:gd name="p0x6" fmla="*/ 315 w 420"/>
              <a:gd name="p0y6" fmla="*/ 0 h 420"/>
              <a:gd name="p0x7" fmla="*/ 318 w 420"/>
              <a:gd name="p0y7" fmla="*/ 1 h 420"/>
              <a:gd name="p0x8" fmla="*/ 321 w 420"/>
              <a:gd name="p0y8" fmla="*/ 1 h 420"/>
              <a:gd name="p0x9" fmla="*/ 324 w 420"/>
              <a:gd name="p0y9" fmla="*/ 2 h 420"/>
              <a:gd name="p0x10" fmla="*/ 327 w 420"/>
              <a:gd name="p0y10" fmla="*/ 3 h 420"/>
              <a:gd name="p0x11" fmla="*/ 330 w 420"/>
              <a:gd name="p0y11" fmla="*/ 3 h 420"/>
              <a:gd name="p0x12" fmla="*/ 333 w 420"/>
              <a:gd name="p0y12" fmla="*/ 4 h 420"/>
              <a:gd name="p0x13" fmla="*/ 336 w 420"/>
              <a:gd name="p0y13" fmla="*/ 5 h 420"/>
              <a:gd name="p0x14" fmla="*/ 339 w 420"/>
              <a:gd name="p0y14" fmla="*/ 6 h 420"/>
              <a:gd name="p0x15" fmla="*/ 341 w 420"/>
              <a:gd name="p0y15" fmla="*/ 7 h 420"/>
              <a:gd name="p0x16" fmla="*/ 344 w 420"/>
              <a:gd name="p0y16" fmla="*/ 8 h 420"/>
              <a:gd name="p0x17" fmla="*/ 347 w 420"/>
              <a:gd name="p0y17" fmla="*/ 9 h 420"/>
              <a:gd name="p0x18" fmla="*/ 350 w 420"/>
              <a:gd name="p0y18" fmla="*/ 10 h 420"/>
              <a:gd name="p0x19" fmla="*/ 352 w 420"/>
              <a:gd name="p0y19" fmla="*/ 12 h 420"/>
              <a:gd name="p0x20" fmla="*/ 355 w 420"/>
              <a:gd name="p0y20" fmla="*/ 13 h 420"/>
              <a:gd name="p0x21" fmla="*/ 358 w 420"/>
              <a:gd name="p0y21" fmla="*/ 14 h 420"/>
              <a:gd name="p0x22" fmla="*/ 360 w 420"/>
              <a:gd name="p0y22" fmla="*/ 16 h 420"/>
              <a:gd name="p0x23" fmla="*/ 363 w 420"/>
              <a:gd name="p0y23" fmla="*/ 17 h 420"/>
              <a:gd name="p0x24" fmla="*/ 365 w 420"/>
              <a:gd name="p0y24" fmla="*/ 19 h 420"/>
              <a:gd name="p0x25" fmla="*/ 368 w 420"/>
              <a:gd name="p0y25" fmla="*/ 21 h 420"/>
              <a:gd name="p0x26" fmla="*/ 370 w 420"/>
              <a:gd name="p0y26" fmla="*/ 22 h 420"/>
              <a:gd name="p0x27" fmla="*/ 372 w 420"/>
              <a:gd name="p0y27" fmla="*/ 24 h 420"/>
              <a:gd name="p0x28" fmla="*/ 375 w 420"/>
              <a:gd name="p0y28" fmla="*/ 26 h 420"/>
              <a:gd name="p0x29" fmla="*/ 377 w 420"/>
              <a:gd name="p0y29" fmla="*/ 28 h 420"/>
              <a:gd name="p0x30" fmla="*/ 379 w 420"/>
              <a:gd name="p0y30" fmla="*/ 30 h 420"/>
              <a:gd name="p0x31" fmla="*/ 381 w 420"/>
              <a:gd name="p0y31" fmla="*/ 32 h 420"/>
              <a:gd name="p0x32" fmla="*/ 383 w 420"/>
              <a:gd name="p0y32" fmla="*/ 34 h 420"/>
              <a:gd name="p0x33" fmla="*/ 385 w 420"/>
              <a:gd name="p0y33" fmla="*/ 36 h 420"/>
              <a:gd name="p0x34" fmla="*/ 387 w 420"/>
              <a:gd name="p0y34" fmla="*/ 38 h 420"/>
              <a:gd name="p0x35" fmla="*/ 389 w 420"/>
              <a:gd name="p0y35" fmla="*/ 40 h 420"/>
              <a:gd name="p0x36" fmla="*/ 391 w 420"/>
              <a:gd name="p0y36" fmla="*/ 42 h 420"/>
              <a:gd name="p0x37" fmla="*/ 393 w 420"/>
              <a:gd name="p0y37" fmla="*/ 44 h 420"/>
              <a:gd name="p0x38" fmla="*/ 395 w 420"/>
              <a:gd name="p0y38" fmla="*/ 47 h 420"/>
              <a:gd name="p0x39" fmla="*/ 397 w 420"/>
              <a:gd name="p0y39" fmla="*/ 49 h 420"/>
              <a:gd name="p0x40" fmla="*/ 398 w 420"/>
              <a:gd name="p0y40" fmla="*/ 51 h 420"/>
              <a:gd name="p0x41" fmla="*/ 400 w 420"/>
              <a:gd name="p0y41" fmla="*/ 54 h 420"/>
              <a:gd name="p0x42" fmla="*/ 402 w 420"/>
              <a:gd name="p0y42" fmla="*/ 56 h 420"/>
              <a:gd name="p0x43" fmla="*/ 403 w 420"/>
              <a:gd name="p0y43" fmla="*/ 59 h 420"/>
              <a:gd name="p0x44" fmla="*/ 405 w 420"/>
              <a:gd name="p0y44" fmla="*/ 61 h 420"/>
              <a:gd name="p0x45" fmla="*/ 406 w 420"/>
              <a:gd name="p0y45" fmla="*/ 64 h 420"/>
              <a:gd name="p0x46" fmla="*/ 407 w 420"/>
              <a:gd name="p0y46" fmla="*/ 67 h 420"/>
              <a:gd name="p0x47" fmla="*/ 409 w 420"/>
              <a:gd name="p0y47" fmla="*/ 69 h 420"/>
              <a:gd name="p0x48" fmla="*/ 410 w 420"/>
              <a:gd name="p0y48" fmla="*/ 72 h 420"/>
              <a:gd name="p0x49" fmla="*/ 411 w 420"/>
              <a:gd name="p0y49" fmla="*/ 75 h 420"/>
              <a:gd name="p0x50" fmla="*/ 412 w 420"/>
              <a:gd name="p0y50" fmla="*/ 78 h 420"/>
              <a:gd name="p0x51" fmla="*/ 413 w 420"/>
              <a:gd name="p0y51" fmla="*/ 80 h 420"/>
              <a:gd name="p0x52" fmla="*/ 414 w 420"/>
              <a:gd name="p0y52" fmla="*/ 83 h 420"/>
              <a:gd name="p0x53" fmla="*/ 415 w 420"/>
              <a:gd name="p0y53" fmla="*/ 86 h 420"/>
              <a:gd name="p0x54" fmla="*/ 416 w 420"/>
              <a:gd name="p0y54" fmla="*/ 89 h 420"/>
              <a:gd name="p0x55" fmla="*/ 416 w 420"/>
              <a:gd name="p0y55" fmla="*/ 92 h 420"/>
              <a:gd name="p0x56" fmla="*/ 417 w 420"/>
              <a:gd name="p0y56" fmla="*/ 95 h 420"/>
              <a:gd name="p0x57" fmla="*/ 418 w 420"/>
              <a:gd name="p0y57" fmla="*/ 98 h 420"/>
              <a:gd name="p0x58" fmla="*/ 418 w 420"/>
              <a:gd name="p0y58" fmla="*/ 101 h 420"/>
              <a:gd name="p0x59" fmla="*/ 419 w 420"/>
              <a:gd name="p0y59" fmla="*/ 104 h 420"/>
              <a:gd name="p0x60" fmla="*/ 419 w 420"/>
              <a:gd name="p0y60" fmla="*/ 107 h 420"/>
              <a:gd name="p0x61" fmla="*/ 419 w 420"/>
              <a:gd name="p0y61" fmla="*/ 110 h 420"/>
              <a:gd name="p0x62" fmla="*/ 419 w 420"/>
              <a:gd name="p0y62" fmla="*/ 113 h 420"/>
              <a:gd name="p0x63" fmla="*/ 419 w 420"/>
              <a:gd name="p0y63" fmla="*/ 116 h 420"/>
              <a:gd name="p0x64" fmla="*/ 420 w 420"/>
              <a:gd name="p0y64" fmla="*/ 120 h 420"/>
              <a:gd name="p0x65" fmla="*/ 420 w 420"/>
              <a:gd name="p0y65" fmla="*/ 300 h 420"/>
              <a:gd name="p0x66" fmla="*/ 419 w 420"/>
              <a:gd name="p0y66" fmla="*/ 303 h 420"/>
              <a:gd name="p0x67" fmla="*/ 419 w 420"/>
              <a:gd name="p0y67" fmla="*/ 306 h 420"/>
              <a:gd name="p0x68" fmla="*/ 419 w 420"/>
              <a:gd name="p0y68" fmla="*/ 309 h 420"/>
              <a:gd name="p0x69" fmla="*/ 419 w 420"/>
              <a:gd name="p0y69" fmla="*/ 312 h 420"/>
              <a:gd name="p0x70" fmla="*/ 419 w 420"/>
              <a:gd name="p0y70" fmla="*/ 315 h 420"/>
              <a:gd name="p0x71" fmla="*/ 418 w 420"/>
              <a:gd name="p0y71" fmla="*/ 318 h 420"/>
              <a:gd name="p0x72" fmla="*/ 418 w 420"/>
              <a:gd name="p0y72" fmla="*/ 321 h 420"/>
              <a:gd name="p0x73" fmla="*/ 417 w 420"/>
              <a:gd name="p0y73" fmla="*/ 324 h 420"/>
              <a:gd name="p0x74" fmla="*/ 416 w 420"/>
              <a:gd name="p0y74" fmla="*/ 327 h 420"/>
              <a:gd name="p0x75" fmla="*/ 416 w 420"/>
              <a:gd name="p0y75" fmla="*/ 330 h 420"/>
              <a:gd name="p0x76" fmla="*/ 415 w 420"/>
              <a:gd name="p0y76" fmla="*/ 333 h 420"/>
              <a:gd name="p0x77" fmla="*/ 414 w 420"/>
              <a:gd name="p0y77" fmla="*/ 336 h 420"/>
              <a:gd name="p0x78" fmla="*/ 413 w 420"/>
              <a:gd name="p0y78" fmla="*/ 339 h 420"/>
              <a:gd name="p0x79" fmla="*/ 412 w 420"/>
              <a:gd name="p0y79" fmla="*/ 341 h 420"/>
              <a:gd name="p0x80" fmla="*/ 411 w 420"/>
              <a:gd name="p0y80" fmla="*/ 344 h 420"/>
              <a:gd name="p0x81" fmla="*/ 410 w 420"/>
              <a:gd name="p0y81" fmla="*/ 347 h 420"/>
              <a:gd name="p0x82" fmla="*/ 409 w 420"/>
              <a:gd name="p0y82" fmla="*/ 350 h 420"/>
              <a:gd name="p0x83" fmla="*/ 407 w 420"/>
              <a:gd name="p0y83" fmla="*/ 352 h 420"/>
              <a:gd name="p0x84" fmla="*/ 406 w 420"/>
              <a:gd name="p0y84" fmla="*/ 355 h 420"/>
              <a:gd name="p0x85" fmla="*/ 405 w 420"/>
              <a:gd name="p0y85" fmla="*/ 358 h 420"/>
              <a:gd name="p0x86" fmla="*/ 403 w 420"/>
              <a:gd name="p0y86" fmla="*/ 360 h 420"/>
              <a:gd name="p0x87" fmla="*/ 402 w 420"/>
              <a:gd name="p0y87" fmla="*/ 363 h 420"/>
              <a:gd name="p0x88" fmla="*/ 400 w 420"/>
              <a:gd name="p0y88" fmla="*/ 365 h 420"/>
              <a:gd name="p0x89" fmla="*/ 398 w 420"/>
              <a:gd name="p0y89" fmla="*/ 368 h 420"/>
              <a:gd name="p0x90" fmla="*/ 397 w 420"/>
              <a:gd name="p0y90" fmla="*/ 370 h 420"/>
              <a:gd name="p0x91" fmla="*/ 395 w 420"/>
              <a:gd name="p0y91" fmla="*/ 372 h 420"/>
              <a:gd name="p0x92" fmla="*/ 393 w 420"/>
              <a:gd name="p0y92" fmla="*/ 375 h 420"/>
              <a:gd name="p0x93" fmla="*/ 391 w 420"/>
              <a:gd name="p0y93" fmla="*/ 377 h 420"/>
              <a:gd name="p0x94" fmla="*/ 389 w 420"/>
              <a:gd name="p0y94" fmla="*/ 379 h 420"/>
              <a:gd name="p0x95" fmla="*/ 387 w 420"/>
              <a:gd name="p0y95" fmla="*/ 381 h 420"/>
              <a:gd name="p0x96" fmla="*/ 385 w 420"/>
              <a:gd name="p0y96" fmla="*/ 383 h 420"/>
              <a:gd name="p0x97" fmla="*/ 383 w 420"/>
              <a:gd name="p0y97" fmla="*/ 385 h 420"/>
              <a:gd name="p0x98" fmla="*/ 381 w 420"/>
              <a:gd name="p0y98" fmla="*/ 387 h 420"/>
              <a:gd name="p0x99" fmla="*/ 379 w 420"/>
              <a:gd name="p0y99" fmla="*/ 389 h 420"/>
              <a:gd name="p0x100" fmla="*/ 377 w 420"/>
              <a:gd name="p0y100" fmla="*/ 391 h 420"/>
              <a:gd name="p0x101" fmla="*/ 375 w 420"/>
              <a:gd name="p0y101" fmla="*/ 393 h 420"/>
              <a:gd name="p0x102" fmla="*/ 372 w 420"/>
              <a:gd name="p0y102" fmla="*/ 395 h 420"/>
              <a:gd name="p0x103" fmla="*/ 370 w 420"/>
              <a:gd name="p0y103" fmla="*/ 397 h 420"/>
              <a:gd name="p0x104" fmla="*/ 368 w 420"/>
              <a:gd name="p0y104" fmla="*/ 398 h 420"/>
              <a:gd name="p0x105" fmla="*/ 365 w 420"/>
              <a:gd name="p0y105" fmla="*/ 400 h 420"/>
              <a:gd name="p0x106" fmla="*/ 363 w 420"/>
              <a:gd name="p0y106" fmla="*/ 402 h 420"/>
              <a:gd name="p0x107" fmla="*/ 360 w 420"/>
              <a:gd name="p0y107" fmla="*/ 403 h 420"/>
              <a:gd name="p0x108" fmla="*/ 358 w 420"/>
              <a:gd name="p0y108" fmla="*/ 405 h 420"/>
              <a:gd name="p0x109" fmla="*/ 355 w 420"/>
              <a:gd name="p0y109" fmla="*/ 406 h 420"/>
              <a:gd name="p0x110" fmla="*/ 352 w 420"/>
              <a:gd name="p0y110" fmla="*/ 407 h 420"/>
              <a:gd name="p0x111" fmla="*/ 350 w 420"/>
              <a:gd name="p0y111" fmla="*/ 409 h 420"/>
              <a:gd name="p0x112" fmla="*/ 347 w 420"/>
              <a:gd name="p0y112" fmla="*/ 410 h 420"/>
              <a:gd name="p0x113" fmla="*/ 344 w 420"/>
              <a:gd name="p0y113" fmla="*/ 411 h 420"/>
              <a:gd name="p0x114" fmla="*/ 341 w 420"/>
              <a:gd name="p0y114" fmla="*/ 412 h 420"/>
              <a:gd name="p0x115" fmla="*/ 339 w 420"/>
              <a:gd name="p0y115" fmla="*/ 413 h 420"/>
              <a:gd name="p0x116" fmla="*/ 336 w 420"/>
              <a:gd name="p0y116" fmla="*/ 414 h 420"/>
              <a:gd name="p0x117" fmla="*/ 333 w 420"/>
              <a:gd name="p0y117" fmla="*/ 415 h 420"/>
              <a:gd name="p0x118" fmla="*/ 330 w 420"/>
              <a:gd name="p0y118" fmla="*/ 416 h 420"/>
              <a:gd name="p0x119" fmla="*/ 327 w 420"/>
              <a:gd name="p0y119" fmla="*/ 416 h 420"/>
              <a:gd name="p0x120" fmla="*/ 324 w 420"/>
              <a:gd name="p0y120" fmla="*/ 417 h 420"/>
              <a:gd name="p0x121" fmla="*/ 321 w 420"/>
              <a:gd name="p0y121" fmla="*/ 418 h 420"/>
              <a:gd name="p0x122" fmla="*/ 318 w 420"/>
              <a:gd name="p0y122" fmla="*/ 418 h 420"/>
              <a:gd name="p0x123" fmla="*/ 315 w 420"/>
              <a:gd name="p0y123" fmla="*/ 419 h 420"/>
              <a:gd name="p0x124" fmla="*/ 312 w 420"/>
              <a:gd name="p0y124" fmla="*/ 419 h 420"/>
              <a:gd name="p0x125" fmla="*/ 309 w 420"/>
              <a:gd name="p0y125" fmla="*/ 419 h 420"/>
              <a:gd name="p0x126" fmla="*/ 306 w 420"/>
              <a:gd name="p0y126" fmla="*/ 419 h 420"/>
              <a:gd name="p0x127" fmla="*/ 303 w 420"/>
              <a:gd name="p0y127" fmla="*/ 419 h 420"/>
              <a:gd name="p0x128" fmla="*/ 300 w 420"/>
              <a:gd name="p0y128" fmla="*/ 420 h 420"/>
              <a:gd name="p0x129" fmla="*/ 120 w 420"/>
              <a:gd name="p0y129" fmla="*/ 420 h 420"/>
              <a:gd name="p0x130" fmla="*/ 116 w 420"/>
              <a:gd name="p0y130" fmla="*/ 419 h 420"/>
              <a:gd name="p0x131" fmla="*/ 113 w 420"/>
              <a:gd name="p0y131" fmla="*/ 419 h 420"/>
              <a:gd name="p0x132" fmla="*/ 110 w 420"/>
              <a:gd name="p0y132" fmla="*/ 419 h 420"/>
              <a:gd name="p0x133" fmla="*/ 107 w 420"/>
              <a:gd name="p0y133" fmla="*/ 419 h 420"/>
              <a:gd name="p0x134" fmla="*/ 104 w 420"/>
              <a:gd name="p0y134" fmla="*/ 419 h 420"/>
              <a:gd name="p0x135" fmla="*/ 101 w 420"/>
              <a:gd name="p0y135" fmla="*/ 418 h 420"/>
              <a:gd name="p0x136" fmla="*/ 98 w 420"/>
              <a:gd name="p0y136" fmla="*/ 418 h 420"/>
              <a:gd name="p0x137" fmla="*/ 95 w 420"/>
              <a:gd name="p0y137" fmla="*/ 417 h 420"/>
              <a:gd name="p0x138" fmla="*/ 92 w 420"/>
              <a:gd name="p0y138" fmla="*/ 416 h 420"/>
              <a:gd name="p0x139" fmla="*/ 89 w 420"/>
              <a:gd name="p0y139" fmla="*/ 416 h 420"/>
              <a:gd name="p0x140" fmla="*/ 86 w 420"/>
              <a:gd name="p0y140" fmla="*/ 415 h 420"/>
              <a:gd name="p0x141" fmla="*/ 83 w 420"/>
              <a:gd name="p0y141" fmla="*/ 414 h 420"/>
              <a:gd name="p0x142" fmla="*/ 80 w 420"/>
              <a:gd name="p0y142" fmla="*/ 413 h 420"/>
              <a:gd name="p0x143" fmla="*/ 78 w 420"/>
              <a:gd name="p0y143" fmla="*/ 412 h 420"/>
              <a:gd name="p0x144" fmla="*/ 75 w 420"/>
              <a:gd name="p0y144" fmla="*/ 411 h 420"/>
              <a:gd name="p0x145" fmla="*/ 72 w 420"/>
              <a:gd name="p0y145" fmla="*/ 410 h 420"/>
              <a:gd name="p0x146" fmla="*/ 69 w 420"/>
              <a:gd name="p0y146" fmla="*/ 409 h 420"/>
              <a:gd name="p0x147" fmla="*/ 67 w 420"/>
              <a:gd name="p0y147" fmla="*/ 407 h 420"/>
              <a:gd name="p0x148" fmla="*/ 64 w 420"/>
              <a:gd name="p0y148" fmla="*/ 406 h 420"/>
              <a:gd name="p0x149" fmla="*/ 61 w 420"/>
              <a:gd name="p0y149" fmla="*/ 405 h 420"/>
              <a:gd name="p0x150" fmla="*/ 59 w 420"/>
              <a:gd name="p0y150" fmla="*/ 403 h 420"/>
              <a:gd name="p0x151" fmla="*/ 56 w 420"/>
              <a:gd name="p0y151" fmla="*/ 402 h 420"/>
              <a:gd name="p0x152" fmla="*/ 54 w 420"/>
              <a:gd name="p0y152" fmla="*/ 400 h 420"/>
              <a:gd name="p0x153" fmla="*/ 51 w 420"/>
              <a:gd name="p0y153" fmla="*/ 398 h 420"/>
              <a:gd name="p0x154" fmla="*/ 49 w 420"/>
              <a:gd name="p0y154" fmla="*/ 397 h 420"/>
              <a:gd name="p0x155" fmla="*/ 47 w 420"/>
              <a:gd name="p0y155" fmla="*/ 395 h 420"/>
              <a:gd name="p0x156" fmla="*/ 44 w 420"/>
              <a:gd name="p0y156" fmla="*/ 393 h 420"/>
              <a:gd name="p0x157" fmla="*/ 42 w 420"/>
              <a:gd name="p0y157" fmla="*/ 391 h 420"/>
              <a:gd name="p0x158" fmla="*/ 40 w 420"/>
              <a:gd name="p0y158" fmla="*/ 389 h 420"/>
              <a:gd name="p0x159" fmla="*/ 38 w 420"/>
              <a:gd name="p0y159" fmla="*/ 387 h 420"/>
              <a:gd name="p0x160" fmla="*/ 36 w 420"/>
              <a:gd name="p0y160" fmla="*/ 385 h 420"/>
              <a:gd name="p0x161" fmla="*/ 34 w 420"/>
              <a:gd name="p0y161" fmla="*/ 383 h 420"/>
              <a:gd name="p0x162" fmla="*/ 32 w 420"/>
              <a:gd name="p0y162" fmla="*/ 381 h 420"/>
              <a:gd name="p0x163" fmla="*/ 30 w 420"/>
              <a:gd name="p0y163" fmla="*/ 379 h 420"/>
              <a:gd name="p0x164" fmla="*/ 28 w 420"/>
              <a:gd name="p0y164" fmla="*/ 377 h 420"/>
              <a:gd name="p0x165" fmla="*/ 26 w 420"/>
              <a:gd name="p0y165" fmla="*/ 375 h 420"/>
              <a:gd name="p0x166" fmla="*/ 24 w 420"/>
              <a:gd name="p0y166" fmla="*/ 372 h 420"/>
              <a:gd name="p0x167" fmla="*/ 22 w 420"/>
              <a:gd name="p0y167" fmla="*/ 370 h 420"/>
              <a:gd name="p0x168" fmla="*/ 21 w 420"/>
              <a:gd name="p0y168" fmla="*/ 368 h 420"/>
              <a:gd name="p0x169" fmla="*/ 19 w 420"/>
              <a:gd name="p0y169" fmla="*/ 365 h 420"/>
              <a:gd name="p0x170" fmla="*/ 17 w 420"/>
              <a:gd name="p0y170" fmla="*/ 363 h 420"/>
              <a:gd name="p0x171" fmla="*/ 16 w 420"/>
              <a:gd name="p0y171" fmla="*/ 360 h 420"/>
              <a:gd name="p0x172" fmla="*/ 14 w 420"/>
              <a:gd name="p0y172" fmla="*/ 358 h 420"/>
              <a:gd name="p0x173" fmla="*/ 13 w 420"/>
              <a:gd name="p0y173" fmla="*/ 355 h 420"/>
              <a:gd name="p0x174" fmla="*/ 12 w 420"/>
              <a:gd name="p0y174" fmla="*/ 352 h 420"/>
              <a:gd name="p0x175" fmla="*/ 10 w 420"/>
              <a:gd name="p0y175" fmla="*/ 350 h 420"/>
              <a:gd name="p0x176" fmla="*/ 9 w 420"/>
              <a:gd name="p0y176" fmla="*/ 347 h 420"/>
              <a:gd name="p0x177" fmla="*/ 8 w 420"/>
              <a:gd name="p0y177" fmla="*/ 344 h 420"/>
              <a:gd name="p0x178" fmla="*/ 7 w 420"/>
              <a:gd name="p0y178" fmla="*/ 341 h 420"/>
              <a:gd name="p0x179" fmla="*/ 6 w 420"/>
              <a:gd name="p0y179" fmla="*/ 339 h 420"/>
              <a:gd name="p0x180" fmla="*/ 5 w 420"/>
              <a:gd name="p0y180" fmla="*/ 336 h 420"/>
              <a:gd name="p0x181" fmla="*/ 4 w 420"/>
              <a:gd name="p0y181" fmla="*/ 333 h 420"/>
              <a:gd name="p0x182" fmla="*/ 3 w 420"/>
              <a:gd name="p0y182" fmla="*/ 330 h 420"/>
              <a:gd name="p0x183" fmla="*/ 3 w 420"/>
              <a:gd name="p0y183" fmla="*/ 327 h 420"/>
              <a:gd name="p0x184" fmla="*/ 2 w 420"/>
              <a:gd name="p0y184" fmla="*/ 324 h 420"/>
              <a:gd name="p0x185" fmla="*/ 1 w 420"/>
              <a:gd name="p0y185" fmla="*/ 321 h 420"/>
              <a:gd name="p0x186" fmla="*/ 1 w 420"/>
              <a:gd name="p0y186" fmla="*/ 318 h 420"/>
              <a:gd name="p0x187" fmla="*/ 0 w 420"/>
              <a:gd name="p0y187" fmla="*/ 315 h 420"/>
              <a:gd name="p0x188" fmla="*/ 0 w 420"/>
              <a:gd name="p0y188" fmla="*/ 312 h 420"/>
              <a:gd name="p0x189" fmla="*/ 0 w 420"/>
              <a:gd name="p0y189" fmla="*/ 309 h 420"/>
              <a:gd name="p0x190" fmla="*/ 0 w 420"/>
              <a:gd name="p0y190" fmla="*/ 306 h 420"/>
              <a:gd name="p0x191" fmla="*/ 0 w 420"/>
              <a:gd name="p0y191" fmla="*/ 303 h 420"/>
              <a:gd name="p0x192" fmla="*/ 0 w 420"/>
              <a:gd name="p0y192" fmla="*/ 300 h 420"/>
              <a:gd name="p0x193" fmla="*/ 0 w 420"/>
              <a:gd name="p0y193" fmla="*/ 120 h 420"/>
              <a:gd name="p0x194" fmla="*/ 0 w 420"/>
              <a:gd name="p0y194" fmla="*/ 116 h 420"/>
              <a:gd name="p0x195" fmla="*/ 0 w 420"/>
              <a:gd name="p0y195" fmla="*/ 113 h 420"/>
              <a:gd name="p0x196" fmla="*/ 0 w 420"/>
              <a:gd name="p0y196" fmla="*/ 110 h 420"/>
              <a:gd name="p0x197" fmla="*/ 0 w 420"/>
              <a:gd name="p0y197" fmla="*/ 107 h 420"/>
              <a:gd name="p0x198" fmla="*/ 0 w 420"/>
              <a:gd name="p0y198" fmla="*/ 104 h 420"/>
              <a:gd name="p0x199" fmla="*/ 1 w 420"/>
              <a:gd name="p0y199" fmla="*/ 101 h 420"/>
              <a:gd name="p0x200" fmla="*/ 1 w 420"/>
              <a:gd name="p0y200" fmla="*/ 98 h 420"/>
              <a:gd name="p0x201" fmla="*/ 2 w 420"/>
              <a:gd name="p0y201" fmla="*/ 95 h 420"/>
              <a:gd name="p0x202" fmla="*/ 3 w 420"/>
              <a:gd name="p0y202" fmla="*/ 92 h 420"/>
              <a:gd name="p0x203" fmla="*/ 3 w 420"/>
              <a:gd name="p0y203" fmla="*/ 89 h 420"/>
              <a:gd name="p0x204" fmla="*/ 4 w 420"/>
              <a:gd name="p0y204" fmla="*/ 86 h 420"/>
              <a:gd name="p0x205" fmla="*/ 5 w 420"/>
              <a:gd name="p0y205" fmla="*/ 83 h 420"/>
              <a:gd name="p0x206" fmla="*/ 6 w 420"/>
              <a:gd name="p0y206" fmla="*/ 80 h 420"/>
              <a:gd name="p0x207" fmla="*/ 7 w 420"/>
              <a:gd name="p0y207" fmla="*/ 78 h 420"/>
              <a:gd name="p0x208" fmla="*/ 8 w 420"/>
              <a:gd name="p0y208" fmla="*/ 75 h 420"/>
              <a:gd name="p0x209" fmla="*/ 9 w 420"/>
              <a:gd name="p0y209" fmla="*/ 72 h 420"/>
              <a:gd name="p0x210" fmla="*/ 10 w 420"/>
              <a:gd name="p0y210" fmla="*/ 69 h 420"/>
              <a:gd name="p0x211" fmla="*/ 12 w 420"/>
              <a:gd name="p0y211" fmla="*/ 67 h 420"/>
              <a:gd name="p0x212" fmla="*/ 13 w 420"/>
              <a:gd name="p0y212" fmla="*/ 64 h 420"/>
              <a:gd name="p0x213" fmla="*/ 14 w 420"/>
              <a:gd name="p0y213" fmla="*/ 61 h 420"/>
              <a:gd name="p0x214" fmla="*/ 16 w 420"/>
              <a:gd name="p0y214" fmla="*/ 59 h 420"/>
              <a:gd name="p0x215" fmla="*/ 17 w 420"/>
              <a:gd name="p0y215" fmla="*/ 56 h 420"/>
              <a:gd name="p0x216" fmla="*/ 19 w 420"/>
              <a:gd name="p0y216" fmla="*/ 54 h 420"/>
              <a:gd name="p0x217" fmla="*/ 21 w 420"/>
              <a:gd name="p0y217" fmla="*/ 51 h 420"/>
              <a:gd name="p0x218" fmla="*/ 22 w 420"/>
              <a:gd name="p0y218" fmla="*/ 49 h 420"/>
              <a:gd name="p0x219" fmla="*/ 24 w 420"/>
              <a:gd name="p0y219" fmla="*/ 47 h 420"/>
              <a:gd name="p0x220" fmla="*/ 26 w 420"/>
              <a:gd name="p0y220" fmla="*/ 44 h 420"/>
              <a:gd name="p0x221" fmla="*/ 28 w 420"/>
              <a:gd name="p0y221" fmla="*/ 42 h 420"/>
              <a:gd name="p0x222" fmla="*/ 30 w 420"/>
              <a:gd name="p0y222" fmla="*/ 40 h 420"/>
              <a:gd name="p0x223" fmla="*/ 32 w 420"/>
              <a:gd name="p0y223" fmla="*/ 38 h 420"/>
              <a:gd name="p0x224" fmla="*/ 34 w 420"/>
              <a:gd name="p0y224" fmla="*/ 36 h 420"/>
              <a:gd name="p0x225" fmla="*/ 36 w 420"/>
              <a:gd name="p0y225" fmla="*/ 34 h 420"/>
              <a:gd name="p0x226" fmla="*/ 38 w 420"/>
              <a:gd name="p0y226" fmla="*/ 32 h 420"/>
              <a:gd name="p0x227" fmla="*/ 40 w 420"/>
              <a:gd name="p0y227" fmla="*/ 30 h 420"/>
              <a:gd name="p0x228" fmla="*/ 42 w 420"/>
              <a:gd name="p0y228" fmla="*/ 28 h 420"/>
              <a:gd name="p0x229" fmla="*/ 44 w 420"/>
              <a:gd name="p0y229" fmla="*/ 26 h 420"/>
              <a:gd name="p0x230" fmla="*/ 47 w 420"/>
              <a:gd name="p0y230" fmla="*/ 24 h 420"/>
              <a:gd name="p0x231" fmla="*/ 49 w 420"/>
              <a:gd name="p0y231" fmla="*/ 22 h 420"/>
              <a:gd name="p0x232" fmla="*/ 51 w 420"/>
              <a:gd name="p0y232" fmla="*/ 21 h 420"/>
              <a:gd name="p0x233" fmla="*/ 54 w 420"/>
              <a:gd name="p0y233" fmla="*/ 19 h 420"/>
              <a:gd name="p0x234" fmla="*/ 56 w 420"/>
              <a:gd name="p0y234" fmla="*/ 17 h 420"/>
              <a:gd name="p0x235" fmla="*/ 59 w 420"/>
              <a:gd name="p0y235" fmla="*/ 16 h 420"/>
              <a:gd name="p0x236" fmla="*/ 61 w 420"/>
              <a:gd name="p0y236" fmla="*/ 14 h 420"/>
              <a:gd name="p0x237" fmla="*/ 64 w 420"/>
              <a:gd name="p0y237" fmla="*/ 13 h 420"/>
              <a:gd name="p0x238" fmla="*/ 67 w 420"/>
              <a:gd name="p0y238" fmla="*/ 12 h 420"/>
              <a:gd name="p0x239" fmla="*/ 69 w 420"/>
              <a:gd name="p0y239" fmla="*/ 10 h 420"/>
              <a:gd name="p0x240" fmla="*/ 72 w 420"/>
              <a:gd name="p0y240" fmla="*/ 9 h 420"/>
              <a:gd name="p0x241" fmla="*/ 75 w 420"/>
              <a:gd name="p0y241" fmla="*/ 8 h 420"/>
              <a:gd name="p0x242" fmla="*/ 78 w 420"/>
              <a:gd name="p0y242" fmla="*/ 7 h 420"/>
              <a:gd name="p0x243" fmla="*/ 80 w 420"/>
              <a:gd name="p0y243" fmla="*/ 6 h 420"/>
              <a:gd name="p0x244" fmla="*/ 83 w 420"/>
              <a:gd name="p0y244" fmla="*/ 5 h 420"/>
              <a:gd name="p0x245" fmla="*/ 86 w 420"/>
              <a:gd name="p0y245" fmla="*/ 4 h 420"/>
              <a:gd name="p0x246" fmla="*/ 89 w 420"/>
              <a:gd name="p0y246" fmla="*/ 3 h 420"/>
              <a:gd name="p0x247" fmla="*/ 92 w 420"/>
              <a:gd name="p0y247" fmla="*/ 3 h 420"/>
              <a:gd name="p0x248" fmla="*/ 95 w 420"/>
              <a:gd name="p0y248" fmla="*/ 2 h 420"/>
              <a:gd name="p0x249" fmla="*/ 98 w 420"/>
              <a:gd name="p0y249" fmla="*/ 1 h 420"/>
              <a:gd name="p0x250" fmla="*/ 101 w 420"/>
              <a:gd name="p0y250" fmla="*/ 1 h 420"/>
              <a:gd name="p0x251" fmla="*/ 104 w 420"/>
              <a:gd name="p0y251" fmla="*/ 0 h 420"/>
              <a:gd name="p0x252" fmla="*/ 107 w 420"/>
              <a:gd name="p0y252" fmla="*/ 0 h 420"/>
              <a:gd name="p0x253" fmla="*/ 110 w 420"/>
              <a:gd name="p0y253" fmla="*/ 0 h 420"/>
              <a:gd name="p0x254" fmla="*/ 113 w 420"/>
              <a:gd name="p0y254" fmla="*/ 0 h 420"/>
              <a:gd name="p0x255" fmla="*/ 116 w 420"/>
              <a:gd name="p0y255" fmla="*/ 0 h 420"/>
              <a:gd name="p0x256" fmla="*/ 12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6117a04e-baec-11f1-9b90-f614b1caf9e9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62" b="62"/>
          <a:stretch>
            <a:fillRect/>
          </a:stretch>
        </p:blipFill>
        <p:spPr>
          <a:xfrm>
            <a:off x="923925" y="300545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1276350" y="2977010"/>
            <a:ext cx="38161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用纸统一</a:t>
            </a:r>
            <a:r>
              <a:rPr lang="zh-CN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为</a:t>
            </a:r>
            <a:r>
              <a:rPr lang="en-US" altLang="zh-CN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A4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型（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210mm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×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297mm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）</a:t>
            </a:r>
            <a:endParaRPr lang="zh-CN" altLang="en-US"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775970" y="3809365"/>
            <a:ext cx="4919980" cy="504825"/>
          </a:xfrm>
          <a:custGeom>
            <a:avLst/>
            <a:gdLst>
              <a:gd name="sw" fmla="*/ 1 w 7747"/>
              <a:gd name="sh" fmla="*/ 1 h 795"/>
              <a:gd name="mins" fmla="min sw sh"/>
              <a:gd name="dsw" fmla="+- 0 sw mins"/>
              <a:gd name="dsh" fmla="+- 0 sh mins"/>
              <a:gd name="p0x0" fmla="*/ 60 w 7747"/>
              <a:gd name="p0y0" fmla="*/ 0 h 795"/>
              <a:gd name="p0x1" fmla="*/ 7687 w 7747"/>
              <a:gd name="p0y1" fmla="*/ 0 h 795"/>
              <a:gd name="p0x2" fmla="*/ 7689 w 7747"/>
              <a:gd name="p0y2" fmla="*/ 0 h 795"/>
              <a:gd name="p0x3" fmla="*/ 7690 w 7747"/>
              <a:gd name="p0y3" fmla="*/ 0 h 795"/>
              <a:gd name="p0x4" fmla="*/ 7692 w 7747"/>
              <a:gd name="p0y4" fmla="*/ 0 h 795"/>
              <a:gd name="p0x5" fmla="*/ 7693 w 7747"/>
              <a:gd name="p0y5" fmla="*/ 0 h 795"/>
              <a:gd name="p0x6" fmla="*/ 7695 w 7747"/>
              <a:gd name="p0y6" fmla="*/ 0 h 795"/>
              <a:gd name="p0x7" fmla="*/ 7697 w 7747"/>
              <a:gd name="p0y7" fmla="*/ 0 h 795"/>
              <a:gd name="p0x8" fmla="*/ 7698 w 7747"/>
              <a:gd name="p0y8" fmla="*/ 1 h 795"/>
              <a:gd name="p0x9" fmla="*/ 7700 w 7747"/>
              <a:gd name="p0y9" fmla="*/ 1 h 795"/>
              <a:gd name="p0x10" fmla="*/ 7701 w 7747"/>
              <a:gd name="p0y10" fmla="*/ 1 h 795"/>
              <a:gd name="p0x11" fmla="*/ 7703 w 7747"/>
              <a:gd name="p0y11" fmla="*/ 2 h 795"/>
              <a:gd name="p0x12" fmla="*/ 7704 w 7747"/>
              <a:gd name="p0y12" fmla="*/ 2 h 795"/>
              <a:gd name="p0x13" fmla="*/ 7706 w 7747"/>
              <a:gd name="p0y13" fmla="*/ 2 h 795"/>
              <a:gd name="p0x14" fmla="*/ 7707 w 7747"/>
              <a:gd name="p0y14" fmla="*/ 3 h 795"/>
              <a:gd name="p0x15" fmla="*/ 7709 w 7747"/>
              <a:gd name="p0y15" fmla="*/ 3 h 795"/>
              <a:gd name="p0x16" fmla="*/ 7710 w 7747"/>
              <a:gd name="p0y16" fmla="*/ 4 h 795"/>
              <a:gd name="p0x17" fmla="*/ 7711 w 7747"/>
              <a:gd name="p0y17" fmla="*/ 5 h 795"/>
              <a:gd name="p0x18" fmla="*/ 7713 w 7747"/>
              <a:gd name="p0y18" fmla="*/ 5 h 795"/>
              <a:gd name="p0x19" fmla="*/ 7714 w 7747"/>
              <a:gd name="p0y19" fmla="*/ 6 h 795"/>
              <a:gd name="p0x20" fmla="*/ 7716 w 7747"/>
              <a:gd name="p0y20" fmla="*/ 7 h 795"/>
              <a:gd name="p0x21" fmla="*/ 7717 w 7747"/>
              <a:gd name="p0y21" fmla="*/ 7 h 795"/>
              <a:gd name="p0x22" fmla="*/ 7718 w 7747"/>
              <a:gd name="p0y22" fmla="*/ 8 h 795"/>
              <a:gd name="p0x23" fmla="*/ 7719 w 7747"/>
              <a:gd name="p0y23" fmla="*/ 9 h 795"/>
              <a:gd name="p0x24" fmla="*/ 7721 w 7747"/>
              <a:gd name="p0y24" fmla="*/ 10 h 795"/>
              <a:gd name="p0x25" fmla="*/ 7722 w 7747"/>
              <a:gd name="p0y25" fmla="*/ 11 h 795"/>
              <a:gd name="p0x26" fmla="*/ 7723 w 7747"/>
              <a:gd name="p0y26" fmla="*/ 12 h 795"/>
              <a:gd name="p0x27" fmla="*/ 7724 w 7747"/>
              <a:gd name="p0y27" fmla="*/ 13 h 795"/>
              <a:gd name="p0x28" fmla="*/ 7726 w 7747"/>
              <a:gd name="p0y28" fmla="*/ 14 h 795"/>
              <a:gd name="p0x29" fmla="*/ 7727 w 7747"/>
              <a:gd name="p0y29" fmla="*/ 14 h 795"/>
              <a:gd name="p0x30" fmla="*/ 7728 w 7747"/>
              <a:gd name="p0y30" fmla="*/ 16 h 795"/>
              <a:gd name="p0x31" fmla="*/ 7729 w 7747"/>
              <a:gd name="p0y31" fmla="*/ 17 h 795"/>
              <a:gd name="p0x32" fmla="*/ 7730 w 7747"/>
              <a:gd name="p0y32" fmla="*/ 18 h 795"/>
              <a:gd name="p0x33" fmla="*/ 7731 w 7747"/>
              <a:gd name="p0y33" fmla="*/ 19 h 795"/>
              <a:gd name="p0x34" fmla="*/ 7732 w 7747"/>
              <a:gd name="p0y34" fmla="*/ 20 h 795"/>
              <a:gd name="p0x35" fmla="*/ 7733 w 7747"/>
              <a:gd name="p0y35" fmla="*/ 21 h 795"/>
              <a:gd name="p0x36" fmla="*/ 7734 w 7747"/>
              <a:gd name="p0y36" fmla="*/ 22 h 795"/>
              <a:gd name="p0x37" fmla="*/ 7735 w 7747"/>
              <a:gd name="p0y37" fmla="*/ 23 h 795"/>
              <a:gd name="p0x38" fmla="*/ 7736 w 7747"/>
              <a:gd name="p0y38" fmla="*/ 25 h 795"/>
              <a:gd name="p0x39" fmla="*/ 7737 w 7747"/>
              <a:gd name="p0y39" fmla="*/ 26 h 795"/>
              <a:gd name="p0x40" fmla="*/ 7737 w 7747"/>
              <a:gd name="p0y40" fmla="*/ 27 h 795"/>
              <a:gd name="p0x41" fmla="*/ 7738 w 7747"/>
              <a:gd name="p0y41" fmla="*/ 28 h 795"/>
              <a:gd name="p0x42" fmla="*/ 7739 w 7747"/>
              <a:gd name="p0y42" fmla="*/ 30 h 795"/>
              <a:gd name="p0x43" fmla="*/ 7740 w 7747"/>
              <a:gd name="p0y43" fmla="*/ 31 h 795"/>
              <a:gd name="p0x44" fmla="*/ 7741 w 7747"/>
              <a:gd name="p0y44" fmla="*/ 32 h 795"/>
              <a:gd name="p0x45" fmla="*/ 7741 w 7747"/>
              <a:gd name="p0y45" fmla="*/ 34 h 795"/>
              <a:gd name="p0x46" fmla="*/ 7742 w 7747"/>
              <a:gd name="p0y46" fmla="*/ 35 h 795"/>
              <a:gd name="p0x47" fmla="*/ 7742 w 7747"/>
              <a:gd name="p0y47" fmla="*/ 36 h 795"/>
              <a:gd name="p0x48" fmla="*/ 7743 w 7747"/>
              <a:gd name="p0y48" fmla="*/ 38 h 795"/>
              <a:gd name="p0x49" fmla="*/ 7744 w 7747"/>
              <a:gd name="p0y49" fmla="*/ 39 h 795"/>
              <a:gd name="p0x50" fmla="*/ 7744 w 7747"/>
              <a:gd name="p0y50" fmla="*/ 41 h 795"/>
              <a:gd name="p0x51" fmla="*/ 7745 w 7747"/>
              <a:gd name="p0y51" fmla="*/ 42 h 795"/>
              <a:gd name="p0x52" fmla="*/ 7745 w 7747"/>
              <a:gd name="p0y52" fmla="*/ 44 h 795"/>
              <a:gd name="p0x53" fmla="*/ 7745 w 7747"/>
              <a:gd name="p0y53" fmla="*/ 45 h 795"/>
              <a:gd name="p0x54" fmla="*/ 7746 w 7747"/>
              <a:gd name="p0y54" fmla="*/ 47 h 795"/>
              <a:gd name="p0x55" fmla="*/ 7746 w 7747"/>
              <a:gd name="p0y55" fmla="*/ 48 h 795"/>
              <a:gd name="p0x56" fmla="*/ 7746 w 7747"/>
              <a:gd name="p0y56" fmla="*/ 50 h 795"/>
              <a:gd name="p0x57" fmla="*/ 7746 w 7747"/>
              <a:gd name="p0y57" fmla="*/ 51 h 795"/>
              <a:gd name="p0x58" fmla="*/ 7747 w 7747"/>
              <a:gd name="p0y58" fmla="*/ 53 h 795"/>
              <a:gd name="p0x59" fmla="*/ 7747 w 7747"/>
              <a:gd name="p0y59" fmla="*/ 55 h 795"/>
              <a:gd name="p0x60" fmla="*/ 7747 w 7747"/>
              <a:gd name="p0y60" fmla="*/ 56 h 795"/>
              <a:gd name="p0x61" fmla="*/ 7747 w 7747"/>
              <a:gd name="p0y61" fmla="*/ 58 h 795"/>
              <a:gd name="p0x62" fmla="*/ 7747 w 7747"/>
              <a:gd name="p0y62" fmla="*/ 60 h 795"/>
              <a:gd name="p0x63" fmla="*/ 7747 w 7747"/>
              <a:gd name="p0y63" fmla="*/ 735 h 795"/>
              <a:gd name="p0x64" fmla="*/ 7747 w 7747"/>
              <a:gd name="p0y64" fmla="*/ 736 h 795"/>
              <a:gd name="p0x65" fmla="*/ 7747 w 7747"/>
              <a:gd name="p0y65" fmla="*/ 738 h 795"/>
              <a:gd name="p0x66" fmla="*/ 7747 w 7747"/>
              <a:gd name="p0y66" fmla="*/ 739 h 795"/>
              <a:gd name="p0x67" fmla="*/ 7747 w 7747"/>
              <a:gd name="p0y67" fmla="*/ 741 h 795"/>
              <a:gd name="p0x68" fmla="*/ 7746 w 7747"/>
              <a:gd name="p0y68" fmla="*/ 743 h 795"/>
              <a:gd name="p0x69" fmla="*/ 7746 w 7747"/>
              <a:gd name="p0y69" fmla="*/ 744 h 795"/>
              <a:gd name="p0x70" fmla="*/ 7746 w 7747"/>
              <a:gd name="p0y70" fmla="*/ 746 h 795"/>
              <a:gd name="p0x71" fmla="*/ 7746 w 7747"/>
              <a:gd name="p0y71" fmla="*/ 747 h 795"/>
              <a:gd name="p0x72" fmla="*/ 7745 w 7747"/>
              <a:gd name="p0y72" fmla="*/ 749 h 795"/>
              <a:gd name="p0x73" fmla="*/ 7745 w 7747"/>
              <a:gd name="p0y73" fmla="*/ 750 h 795"/>
              <a:gd name="p0x74" fmla="*/ 7745 w 7747"/>
              <a:gd name="p0y74" fmla="*/ 752 h 795"/>
              <a:gd name="p0x75" fmla="*/ 7744 w 7747"/>
              <a:gd name="p0y75" fmla="*/ 753 h 795"/>
              <a:gd name="p0x76" fmla="*/ 7744 w 7747"/>
              <a:gd name="p0y76" fmla="*/ 755 h 795"/>
              <a:gd name="p0x77" fmla="*/ 7743 w 7747"/>
              <a:gd name="p0y77" fmla="*/ 756 h 795"/>
              <a:gd name="p0x78" fmla="*/ 7742 w 7747"/>
              <a:gd name="p0y78" fmla="*/ 758 h 795"/>
              <a:gd name="p0x79" fmla="*/ 7742 w 7747"/>
              <a:gd name="p0y79" fmla="*/ 759 h 795"/>
              <a:gd name="p0x80" fmla="*/ 7741 w 7747"/>
              <a:gd name="p0y80" fmla="*/ 760 h 795"/>
              <a:gd name="p0x81" fmla="*/ 7741 w 7747"/>
              <a:gd name="p0y81" fmla="*/ 762 h 795"/>
              <a:gd name="p0x82" fmla="*/ 7740 w 7747"/>
              <a:gd name="p0y82" fmla="*/ 763 h 795"/>
              <a:gd name="p0x83" fmla="*/ 7739 w 7747"/>
              <a:gd name="p0y83" fmla="*/ 764 h 795"/>
              <a:gd name="p0x84" fmla="*/ 7738 w 7747"/>
              <a:gd name="p0y84" fmla="*/ 766 h 795"/>
              <a:gd name="p0x85" fmla="*/ 7737 w 7747"/>
              <a:gd name="p0y85" fmla="*/ 767 h 795"/>
              <a:gd name="p0x86" fmla="*/ 7737 w 7747"/>
              <a:gd name="p0y86" fmla="*/ 768 h 795"/>
              <a:gd name="p0x87" fmla="*/ 7736 w 7747"/>
              <a:gd name="p0y87" fmla="*/ 769 h 795"/>
              <a:gd name="p0x88" fmla="*/ 7735 w 7747"/>
              <a:gd name="p0y88" fmla="*/ 771 h 795"/>
              <a:gd name="p0x89" fmla="*/ 7734 w 7747"/>
              <a:gd name="p0y89" fmla="*/ 772 h 795"/>
              <a:gd name="p0x90" fmla="*/ 7733 w 7747"/>
              <a:gd name="p0y90" fmla="*/ 773 h 795"/>
              <a:gd name="p0x91" fmla="*/ 7732 w 7747"/>
              <a:gd name="p0y91" fmla="*/ 774 h 795"/>
              <a:gd name="p0x92" fmla="*/ 7731 w 7747"/>
              <a:gd name="p0y92" fmla="*/ 775 h 795"/>
              <a:gd name="p0x93" fmla="*/ 7730 w 7747"/>
              <a:gd name="p0y93" fmla="*/ 776 h 795"/>
              <a:gd name="p0x94" fmla="*/ 7729 w 7747"/>
              <a:gd name="p0y94" fmla="*/ 777 h 795"/>
              <a:gd name="p0x95" fmla="*/ 7728 w 7747"/>
              <a:gd name="p0y95" fmla="*/ 778 h 795"/>
              <a:gd name="p0x96" fmla="*/ 7727 w 7747"/>
              <a:gd name="p0y96" fmla="*/ 780 h 795"/>
              <a:gd name="p0x97" fmla="*/ 7726 w 7747"/>
              <a:gd name="p0y97" fmla="*/ 780 h 795"/>
              <a:gd name="p0x98" fmla="*/ 7724 w 7747"/>
              <a:gd name="p0y98" fmla="*/ 781 h 795"/>
              <a:gd name="p0x99" fmla="*/ 7723 w 7747"/>
              <a:gd name="p0y99" fmla="*/ 782 h 795"/>
              <a:gd name="p0x100" fmla="*/ 7722 w 7747"/>
              <a:gd name="p0y100" fmla="*/ 783 h 795"/>
              <a:gd name="p0x101" fmla="*/ 7721 w 7747"/>
              <a:gd name="p0y101" fmla="*/ 784 h 795"/>
              <a:gd name="p0x102" fmla="*/ 7719 w 7747"/>
              <a:gd name="p0y102" fmla="*/ 785 h 795"/>
              <a:gd name="p0x103" fmla="*/ 7718 w 7747"/>
              <a:gd name="p0y103" fmla="*/ 786 h 795"/>
              <a:gd name="p0x104" fmla="*/ 7717 w 7747"/>
              <a:gd name="p0y104" fmla="*/ 787 h 795"/>
              <a:gd name="p0x105" fmla="*/ 7716 w 7747"/>
              <a:gd name="p0y105" fmla="*/ 787 h 795"/>
              <a:gd name="p0x106" fmla="*/ 7714 w 7747"/>
              <a:gd name="p0y106" fmla="*/ 788 h 795"/>
              <a:gd name="p0x107" fmla="*/ 7713 w 7747"/>
              <a:gd name="p0y107" fmla="*/ 789 h 795"/>
              <a:gd name="p0x108" fmla="*/ 7711 w 7747"/>
              <a:gd name="p0y108" fmla="*/ 789 h 795"/>
              <a:gd name="p0x109" fmla="*/ 7710 w 7747"/>
              <a:gd name="p0y109" fmla="*/ 790 h 795"/>
              <a:gd name="p0x110" fmla="*/ 7709 w 7747"/>
              <a:gd name="p0y110" fmla="*/ 791 h 795"/>
              <a:gd name="p0x111" fmla="*/ 7707 w 7747"/>
              <a:gd name="p0y111" fmla="*/ 791 h 795"/>
              <a:gd name="p0x112" fmla="*/ 7706 w 7747"/>
              <a:gd name="p0y112" fmla="*/ 792 h 795"/>
              <a:gd name="p0x113" fmla="*/ 7704 w 7747"/>
              <a:gd name="p0y113" fmla="*/ 792 h 795"/>
              <a:gd name="p0x114" fmla="*/ 7703 w 7747"/>
              <a:gd name="p0y114" fmla="*/ 792 h 795"/>
              <a:gd name="p0x115" fmla="*/ 7701 w 7747"/>
              <a:gd name="p0y115" fmla="*/ 793 h 795"/>
              <a:gd name="p0x116" fmla="*/ 7700 w 7747"/>
              <a:gd name="p0y116" fmla="*/ 793 h 795"/>
              <a:gd name="p0x117" fmla="*/ 7698 w 7747"/>
              <a:gd name="p0y117" fmla="*/ 793 h 795"/>
              <a:gd name="p0x118" fmla="*/ 7697 w 7747"/>
              <a:gd name="p0y118" fmla="*/ 794 h 795"/>
              <a:gd name="p0x119" fmla="*/ 7695 w 7747"/>
              <a:gd name="p0y119" fmla="*/ 794 h 795"/>
              <a:gd name="p0x120" fmla="*/ 7693 w 7747"/>
              <a:gd name="p0y120" fmla="*/ 794 h 795"/>
              <a:gd name="p0x121" fmla="*/ 7692 w 7747"/>
              <a:gd name="p0y121" fmla="*/ 794 h 795"/>
              <a:gd name="p0x122" fmla="*/ 7690 w 7747"/>
              <a:gd name="p0y122" fmla="*/ 794 h 795"/>
              <a:gd name="p0x123" fmla="*/ 7689 w 7747"/>
              <a:gd name="p0y123" fmla="*/ 794 h 795"/>
              <a:gd name="p0x124" fmla="*/ 7687 w 7747"/>
              <a:gd name="p0y124" fmla="*/ 795 h 795"/>
              <a:gd name="p0x125" fmla="*/ 60 w 7747"/>
              <a:gd name="p0y125" fmla="*/ 795 h 795"/>
              <a:gd name="p0x126" fmla="*/ 58 w 7747"/>
              <a:gd name="p0y126" fmla="*/ 794 h 795"/>
              <a:gd name="p0x127" fmla="*/ 56 w 7747"/>
              <a:gd name="p0y127" fmla="*/ 794 h 795"/>
              <a:gd name="p0x128" fmla="*/ 55 w 7747"/>
              <a:gd name="p0y128" fmla="*/ 794 h 795"/>
              <a:gd name="p0x129" fmla="*/ 53 w 7747"/>
              <a:gd name="p0y129" fmla="*/ 794 h 795"/>
              <a:gd name="p0x130" fmla="*/ 51 w 7747"/>
              <a:gd name="p0y130" fmla="*/ 794 h 795"/>
              <a:gd name="p0x131" fmla="*/ 50 w 7747"/>
              <a:gd name="p0y131" fmla="*/ 794 h 795"/>
              <a:gd name="p0x132" fmla="*/ 48 w 7747"/>
              <a:gd name="p0y132" fmla="*/ 793 h 795"/>
              <a:gd name="p0x133" fmla="*/ 47 w 7747"/>
              <a:gd name="p0y133" fmla="*/ 793 h 795"/>
              <a:gd name="p0x134" fmla="*/ 45 w 7747"/>
              <a:gd name="p0y134" fmla="*/ 793 h 795"/>
              <a:gd name="p0x135" fmla="*/ 44 w 7747"/>
              <a:gd name="p0y135" fmla="*/ 792 h 795"/>
              <a:gd name="p0x136" fmla="*/ 42 w 7747"/>
              <a:gd name="p0y136" fmla="*/ 792 h 795"/>
              <a:gd name="p0x137" fmla="*/ 41 w 7747"/>
              <a:gd name="p0y137" fmla="*/ 792 h 795"/>
              <a:gd name="p0x138" fmla="*/ 39 w 7747"/>
              <a:gd name="p0y138" fmla="*/ 791 h 795"/>
              <a:gd name="p0x139" fmla="*/ 38 w 7747"/>
              <a:gd name="p0y139" fmla="*/ 791 h 795"/>
              <a:gd name="p0x140" fmla="*/ 36 w 7747"/>
              <a:gd name="p0y140" fmla="*/ 790 h 795"/>
              <a:gd name="p0x141" fmla="*/ 35 w 7747"/>
              <a:gd name="p0y141" fmla="*/ 789 h 795"/>
              <a:gd name="p0x142" fmla="*/ 34 w 7747"/>
              <a:gd name="p0y142" fmla="*/ 789 h 795"/>
              <a:gd name="p0x143" fmla="*/ 32 w 7747"/>
              <a:gd name="p0y143" fmla="*/ 788 h 795"/>
              <a:gd name="p0x144" fmla="*/ 31 w 7747"/>
              <a:gd name="p0y144" fmla="*/ 787 h 795"/>
              <a:gd name="p0x145" fmla="*/ 30 w 7747"/>
              <a:gd name="p0y145" fmla="*/ 787 h 795"/>
              <a:gd name="p0x146" fmla="*/ 28 w 7747"/>
              <a:gd name="p0y146" fmla="*/ 786 h 795"/>
              <a:gd name="p0x147" fmla="*/ 27 w 7747"/>
              <a:gd name="p0y147" fmla="*/ 785 h 795"/>
              <a:gd name="p0x148" fmla="*/ 26 w 7747"/>
              <a:gd name="p0y148" fmla="*/ 784 h 795"/>
              <a:gd name="p0x149" fmla="*/ 25 w 7747"/>
              <a:gd name="p0y149" fmla="*/ 783 h 795"/>
              <a:gd name="p0x150" fmla="*/ 23 w 7747"/>
              <a:gd name="p0y150" fmla="*/ 782 h 795"/>
              <a:gd name="p0x151" fmla="*/ 22 w 7747"/>
              <a:gd name="p0y151" fmla="*/ 781 h 795"/>
              <a:gd name="p0x152" fmla="*/ 21 w 7747"/>
              <a:gd name="p0y152" fmla="*/ 780 h 795"/>
              <a:gd name="p0x153" fmla="*/ 20 w 7747"/>
              <a:gd name="p0y153" fmla="*/ 780 h 795"/>
              <a:gd name="p0x154" fmla="*/ 19 w 7747"/>
              <a:gd name="p0y154" fmla="*/ 778 h 795"/>
              <a:gd name="p0x155" fmla="*/ 18 w 7747"/>
              <a:gd name="p0y155" fmla="*/ 777 h 795"/>
              <a:gd name="p0x156" fmla="*/ 17 w 7747"/>
              <a:gd name="p0y156" fmla="*/ 776 h 795"/>
              <a:gd name="p0x157" fmla="*/ 16 w 7747"/>
              <a:gd name="p0y157" fmla="*/ 775 h 795"/>
              <a:gd name="p0x158" fmla="*/ 14 w 7747"/>
              <a:gd name="p0y158" fmla="*/ 774 h 795"/>
              <a:gd name="p0x159" fmla="*/ 14 w 7747"/>
              <a:gd name="p0y159" fmla="*/ 773 h 795"/>
              <a:gd name="p0x160" fmla="*/ 13 w 7747"/>
              <a:gd name="p0y160" fmla="*/ 772 h 795"/>
              <a:gd name="p0x161" fmla="*/ 12 w 7747"/>
              <a:gd name="p0y161" fmla="*/ 771 h 795"/>
              <a:gd name="p0x162" fmla="*/ 11 w 7747"/>
              <a:gd name="p0y162" fmla="*/ 769 h 795"/>
              <a:gd name="p0x163" fmla="*/ 10 w 7747"/>
              <a:gd name="p0y163" fmla="*/ 768 h 795"/>
              <a:gd name="p0x164" fmla="*/ 9 w 7747"/>
              <a:gd name="p0y164" fmla="*/ 767 h 795"/>
              <a:gd name="p0x165" fmla="*/ 8 w 7747"/>
              <a:gd name="p0y165" fmla="*/ 766 h 795"/>
              <a:gd name="p0x166" fmla="*/ 7 w 7747"/>
              <a:gd name="p0y166" fmla="*/ 764 h 795"/>
              <a:gd name="p0x167" fmla="*/ 7 w 7747"/>
              <a:gd name="p0y167" fmla="*/ 763 h 795"/>
              <a:gd name="p0x168" fmla="*/ 6 w 7747"/>
              <a:gd name="p0y168" fmla="*/ 762 h 795"/>
              <a:gd name="p0x169" fmla="*/ 5 w 7747"/>
              <a:gd name="p0y169" fmla="*/ 760 h 795"/>
              <a:gd name="p0x170" fmla="*/ 5 w 7747"/>
              <a:gd name="p0y170" fmla="*/ 759 h 795"/>
              <a:gd name="p0x171" fmla="*/ 4 w 7747"/>
              <a:gd name="p0y171" fmla="*/ 758 h 795"/>
              <a:gd name="p0x172" fmla="*/ 3 w 7747"/>
              <a:gd name="p0y172" fmla="*/ 756 h 795"/>
              <a:gd name="p0x173" fmla="*/ 3 w 7747"/>
              <a:gd name="p0y173" fmla="*/ 755 h 795"/>
              <a:gd name="p0x174" fmla="*/ 2 w 7747"/>
              <a:gd name="p0y174" fmla="*/ 753 h 795"/>
              <a:gd name="p0x175" fmla="*/ 2 w 7747"/>
              <a:gd name="p0y175" fmla="*/ 752 h 795"/>
              <a:gd name="p0x176" fmla="*/ 2 w 7747"/>
              <a:gd name="p0y176" fmla="*/ 750 h 795"/>
              <a:gd name="p0x177" fmla="*/ 1 w 7747"/>
              <a:gd name="p0y177" fmla="*/ 749 h 795"/>
              <a:gd name="p0x178" fmla="*/ 1 w 7747"/>
              <a:gd name="p0y178" fmla="*/ 747 h 795"/>
              <a:gd name="p0x179" fmla="*/ 1 w 7747"/>
              <a:gd name="p0y179" fmla="*/ 746 h 795"/>
              <a:gd name="p0x180" fmla="*/ 0 w 7747"/>
              <a:gd name="p0y180" fmla="*/ 744 h 795"/>
              <a:gd name="p0x181" fmla="*/ 0 w 7747"/>
              <a:gd name="p0y181" fmla="*/ 743 h 795"/>
              <a:gd name="p0x182" fmla="*/ 0 w 7747"/>
              <a:gd name="p0y182" fmla="*/ 741 h 795"/>
              <a:gd name="p0x183" fmla="*/ 0 w 7747"/>
              <a:gd name="p0y183" fmla="*/ 739 h 795"/>
              <a:gd name="p0x184" fmla="*/ 0 w 7747"/>
              <a:gd name="p0y184" fmla="*/ 738 h 795"/>
              <a:gd name="p0x185" fmla="*/ 0 w 7747"/>
              <a:gd name="p0y185" fmla="*/ 736 h 795"/>
              <a:gd name="p0x186" fmla="*/ 0 w 7747"/>
              <a:gd name="p0y186" fmla="*/ 735 h 795"/>
              <a:gd name="p0x187" fmla="*/ 0 w 7747"/>
              <a:gd name="p0y187" fmla="*/ 60 h 795"/>
              <a:gd name="p0x188" fmla="*/ 0 w 7747"/>
              <a:gd name="p0y188" fmla="*/ 58 h 795"/>
              <a:gd name="p0x189" fmla="*/ 0 w 7747"/>
              <a:gd name="p0y189" fmla="*/ 56 h 795"/>
              <a:gd name="p0x190" fmla="*/ 0 w 7747"/>
              <a:gd name="p0y190" fmla="*/ 55 h 795"/>
              <a:gd name="p0x191" fmla="*/ 0 w 7747"/>
              <a:gd name="p0y191" fmla="*/ 53 h 795"/>
              <a:gd name="p0x192" fmla="*/ 0 w 7747"/>
              <a:gd name="p0y192" fmla="*/ 51 h 795"/>
              <a:gd name="p0x193" fmla="*/ 0 w 7747"/>
              <a:gd name="p0y193" fmla="*/ 50 h 795"/>
              <a:gd name="p0x194" fmla="*/ 1 w 7747"/>
              <a:gd name="p0y194" fmla="*/ 48 h 795"/>
              <a:gd name="p0x195" fmla="*/ 1 w 7747"/>
              <a:gd name="p0y195" fmla="*/ 47 h 795"/>
              <a:gd name="p0x196" fmla="*/ 1 w 7747"/>
              <a:gd name="p0y196" fmla="*/ 45 h 795"/>
              <a:gd name="p0x197" fmla="*/ 2 w 7747"/>
              <a:gd name="p0y197" fmla="*/ 44 h 795"/>
              <a:gd name="p0x198" fmla="*/ 2 w 7747"/>
              <a:gd name="p0y198" fmla="*/ 42 h 795"/>
              <a:gd name="p0x199" fmla="*/ 2 w 7747"/>
              <a:gd name="p0y199" fmla="*/ 41 h 795"/>
              <a:gd name="p0x200" fmla="*/ 3 w 7747"/>
              <a:gd name="p0y200" fmla="*/ 39 h 795"/>
              <a:gd name="p0x201" fmla="*/ 3 w 7747"/>
              <a:gd name="p0y201" fmla="*/ 38 h 795"/>
              <a:gd name="p0x202" fmla="*/ 4 w 7747"/>
              <a:gd name="p0y202" fmla="*/ 36 h 795"/>
              <a:gd name="p0x203" fmla="*/ 5 w 7747"/>
              <a:gd name="p0y203" fmla="*/ 35 h 795"/>
              <a:gd name="p0x204" fmla="*/ 5 w 7747"/>
              <a:gd name="p0y204" fmla="*/ 34 h 795"/>
              <a:gd name="p0x205" fmla="*/ 6 w 7747"/>
              <a:gd name="p0y205" fmla="*/ 32 h 795"/>
              <a:gd name="p0x206" fmla="*/ 7 w 7747"/>
              <a:gd name="p0y206" fmla="*/ 31 h 795"/>
              <a:gd name="p0x207" fmla="*/ 7 w 7747"/>
              <a:gd name="p0y207" fmla="*/ 30 h 795"/>
              <a:gd name="p0x208" fmla="*/ 8 w 7747"/>
              <a:gd name="p0y208" fmla="*/ 28 h 795"/>
              <a:gd name="p0x209" fmla="*/ 9 w 7747"/>
              <a:gd name="p0y209" fmla="*/ 27 h 795"/>
              <a:gd name="p0x210" fmla="*/ 10 w 7747"/>
              <a:gd name="p0y210" fmla="*/ 26 h 795"/>
              <a:gd name="p0x211" fmla="*/ 11 w 7747"/>
              <a:gd name="p0y211" fmla="*/ 25 h 795"/>
              <a:gd name="p0x212" fmla="*/ 12 w 7747"/>
              <a:gd name="p0y212" fmla="*/ 23 h 795"/>
              <a:gd name="p0x213" fmla="*/ 13 w 7747"/>
              <a:gd name="p0y213" fmla="*/ 22 h 795"/>
              <a:gd name="p0x214" fmla="*/ 14 w 7747"/>
              <a:gd name="p0y214" fmla="*/ 21 h 795"/>
              <a:gd name="p0x215" fmla="*/ 14 w 7747"/>
              <a:gd name="p0y215" fmla="*/ 20 h 795"/>
              <a:gd name="p0x216" fmla="*/ 16 w 7747"/>
              <a:gd name="p0y216" fmla="*/ 19 h 795"/>
              <a:gd name="p0x217" fmla="*/ 17 w 7747"/>
              <a:gd name="p0y217" fmla="*/ 18 h 795"/>
              <a:gd name="p0x218" fmla="*/ 18 w 7747"/>
              <a:gd name="p0y218" fmla="*/ 17 h 795"/>
              <a:gd name="p0x219" fmla="*/ 19 w 7747"/>
              <a:gd name="p0y219" fmla="*/ 16 h 795"/>
              <a:gd name="p0x220" fmla="*/ 20 w 7747"/>
              <a:gd name="p0y220" fmla="*/ 14 h 795"/>
              <a:gd name="p0x221" fmla="*/ 21 w 7747"/>
              <a:gd name="p0y221" fmla="*/ 14 h 795"/>
              <a:gd name="p0x222" fmla="*/ 22 w 7747"/>
              <a:gd name="p0y222" fmla="*/ 13 h 795"/>
              <a:gd name="p0x223" fmla="*/ 23 w 7747"/>
              <a:gd name="p0y223" fmla="*/ 12 h 795"/>
              <a:gd name="p0x224" fmla="*/ 25 w 7747"/>
              <a:gd name="p0y224" fmla="*/ 11 h 795"/>
              <a:gd name="p0x225" fmla="*/ 26 w 7747"/>
              <a:gd name="p0y225" fmla="*/ 10 h 795"/>
              <a:gd name="p0x226" fmla="*/ 27 w 7747"/>
              <a:gd name="p0y226" fmla="*/ 9 h 795"/>
              <a:gd name="p0x227" fmla="*/ 28 w 7747"/>
              <a:gd name="p0y227" fmla="*/ 8 h 795"/>
              <a:gd name="p0x228" fmla="*/ 30 w 7747"/>
              <a:gd name="p0y228" fmla="*/ 7 h 795"/>
              <a:gd name="p0x229" fmla="*/ 31 w 7747"/>
              <a:gd name="p0y229" fmla="*/ 7 h 795"/>
              <a:gd name="p0x230" fmla="*/ 32 w 7747"/>
              <a:gd name="p0y230" fmla="*/ 6 h 795"/>
              <a:gd name="p0x231" fmla="*/ 34 w 7747"/>
              <a:gd name="p0y231" fmla="*/ 5 h 795"/>
              <a:gd name="p0x232" fmla="*/ 35 w 7747"/>
              <a:gd name="p0y232" fmla="*/ 5 h 795"/>
              <a:gd name="p0x233" fmla="*/ 36 w 7747"/>
              <a:gd name="p0y233" fmla="*/ 4 h 795"/>
              <a:gd name="p0x234" fmla="*/ 38 w 7747"/>
              <a:gd name="p0y234" fmla="*/ 3 h 795"/>
              <a:gd name="p0x235" fmla="*/ 39 w 7747"/>
              <a:gd name="p0y235" fmla="*/ 3 h 795"/>
              <a:gd name="p0x236" fmla="*/ 41 w 7747"/>
              <a:gd name="p0y236" fmla="*/ 2 h 795"/>
              <a:gd name="p0x237" fmla="*/ 42 w 7747"/>
              <a:gd name="p0y237" fmla="*/ 2 h 795"/>
              <a:gd name="p0x238" fmla="*/ 44 w 7747"/>
              <a:gd name="p0y238" fmla="*/ 2 h 795"/>
              <a:gd name="p0x239" fmla="*/ 45 w 7747"/>
              <a:gd name="p0y239" fmla="*/ 1 h 795"/>
              <a:gd name="p0x240" fmla="*/ 47 w 7747"/>
              <a:gd name="p0y240" fmla="*/ 1 h 795"/>
              <a:gd name="p0x241" fmla="*/ 48 w 7747"/>
              <a:gd name="p0y241" fmla="*/ 1 h 795"/>
              <a:gd name="p0x242" fmla="*/ 50 w 7747"/>
              <a:gd name="p0y242" fmla="*/ 0 h 795"/>
              <a:gd name="p0x243" fmla="*/ 51 w 7747"/>
              <a:gd name="p0y243" fmla="*/ 0 h 795"/>
              <a:gd name="p0x244" fmla="*/ 53 w 7747"/>
              <a:gd name="p0y244" fmla="*/ 0 h 795"/>
              <a:gd name="p0x245" fmla="*/ 55 w 7747"/>
              <a:gd name="p0y245" fmla="*/ 0 h 795"/>
              <a:gd name="p0x246" fmla="*/ 56 w 7747"/>
              <a:gd name="p0y246" fmla="*/ 0 h 795"/>
              <a:gd name="p0x247" fmla="*/ 58 w 7747"/>
              <a:gd name="p0y247" fmla="*/ 0 h 795"/>
              <a:gd name="p0x248" fmla="*/ 60 w 7747"/>
              <a:gd name="p0y248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895350" y="39287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03 w 420"/>
              <a:gd name="p0y2" fmla="*/ 0 h 420"/>
              <a:gd name="p0x3" fmla="*/ 306 w 420"/>
              <a:gd name="p0y3" fmla="*/ 0 h 420"/>
              <a:gd name="p0x4" fmla="*/ 309 w 420"/>
              <a:gd name="p0y4" fmla="*/ 0 h 420"/>
              <a:gd name="p0x5" fmla="*/ 312 w 420"/>
              <a:gd name="p0y5" fmla="*/ 0 h 420"/>
              <a:gd name="p0x6" fmla="*/ 315 w 420"/>
              <a:gd name="p0y6" fmla="*/ 0 h 420"/>
              <a:gd name="p0x7" fmla="*/ 318 w 420"/>
              <a:gd name="p0y7" fmla="*/ 1 h 420"/>
              <a:gd name="p0x8" fmla="*/ 321 w 420"/>
              <a:gd name="p0y8" fmla="*/ 1 h 420"/>
              <a:gd name="p0x9" fmla="*/ 324 w 420"/>
              <a:gd name="p0y9" fmla="*/ 2 h 420"/>
              <a:gd name="p0x10" fmla="*/ 327 w 420"/>
              <a:gd name="p0y10" fmla="*/ 3 h 420"/>
              <a:gd name="p0x11" fmla="*/ 330 w 420"/>
              <a:gd name="p0y11" fmla="*/ 3 h 420"/>
              <a:gd name="p0x12" fmla="*/ 333 w 420"/>
              <a:gd name="p0y12" fmla="*/ 4 h 420"/>
              <a:gd name="p0x13" fmla="*/ 336 w 420"/>
              <a:gd name="p0y13" fmla="*/ 5 h 420"/>
              <a:gd name="p0x14" fmla="*/ 339 w 420"/>
              <a:gd name="p0y14" fmla="*/ 6 h 420"/>
              <a:gd name="p0x15" fmla="*/ 341 w 420"/>
              <a:gd name="p0y15" fmla="*/ 7 h 420"/>
              <a:gd name="p0x16" fmla="*/ 344 w 420"/>
              <a:gd name="p0y16" fmla="*/ 8 h 420"/>
              <a:gd name="p0x17" fmla="*/ 347 w 420"/>
              <a:gd name="p0y17" fmla="*/ 9 h 420"/>
              <a:gd name="p0x18" fmla="*/ 350 w 420"/>
              <a:gd name="p0y18" fmla="*/ 10 h 420"/>
              <a:gd name="p0x19" fmla="*/ 352 w 420"/>
              <a:gd name="p0y19" fmla="*/ 12 h 420"/>
              <a:gd name="p0x20" fmla="*/ 355 w 420"/>
              <a:gd name="p0y20" fmla="*/ 13 h 420"/>
              <a:gd name="p0x21" fmla="*/ 358 w 420"/>
              <a:gd name="p0y21" fmla="*/ 14 h 420"/>
              <a:gd name="p0x22" fmla="*/ 360 w 420"/>
              <a:gd name="p0y22" fmla="*/ 16 h 420"/>
              <a:gd name="p0x23" fmla="*/ 363 w 420"/>
              <a:gd name="p0y23" fmla="*/ 17 h 420"/>
              <a:gd name="p0x24" fmla="*/ 365 w 420"/>
              <a:gd name="p0y24" fmla="*/ 19 h 420"/>
              <a:gd name="p0x25" fmla="*/ 368 w 420"/>
              <a:gd name="p0y25" fmla="*/ 21 h 420"/>
              <a:gd name="p0x26" fmla="*/ 370 w 420"/>
              <a:gd name="p0y26" fmla="*/ 22 h 420"/>
              <a:gd name="p0x27" fmla="*/ 372 w 420"/>
              <a:gd name="p0y27" fmla="*/ 24 h 420"/>
              <a:gd name="p0x28" fmla="*/ 375 w 420"/>
              <a:gd name="p0y28" fmla="*/ 26 h 420"/>
              <a:gd name="p0x29" fmla="*/ 377 w 420"/>
              <a:gd name="p0y29" fmla="*/ 28 h 420"/>
              <a:gd name="p0x30" fmla="*/ 379 w 420"/>
              <a:gd name="p0y30" fmla="*/ 30 h 420"/>
              <a:gd name="p0x31" fmla="*/ 381 w 420"/>
              <a:gd name="p0y31" fmla="*/ 32 h 420"/>
              <a:gd name="p0x32" fmla="*/ 383 w 420"/>
              <a:gd name="p0y32" fmla="*/ 34 h 420"/>
              <a:gd name="p0x33" fmla="*/ 385 w 420"/>
              <a:gd name="p0y33" fmla="*/ 36 h 420"/>
              <a:gd name="p0x34" fmla="*/ 387 w 420"/>
              <a:gd name="p0y34" fmla="*/ 38 h 420"/>
              <a:gd name="p0x35" fmla="*/ 389 w 420"/>
              <a:gd name="p0y35" fmla="*/ 40 h 420"/>
              <a:gd name="p0x36" fmla="*/ 391 w 420"/>
              <a:gd name="p0y36" fmla="*/ 42 h 420"/>
              <a:gd name="p0x37" fmla="*/ 393 w 420"/>
              <a:gd name="p0y37" fmla="*/ 44 h 420"/>
              <a:gd name="p0x38" fmla="*/ 395 w 420"/>
              <a:gd name="p0y38" fmla="*/ 47 h 420"/>
              <a:gd name="p0x39" fmla="*/ 397 w 420"/>
              <a:gd name="p0y39" fmla="*/ 49 h 420"/>
              <a:gd name="p0x40" fmla="*/ 398 w 420"/>
              <a:gd name="p0y40" fmla="*/ 51 h 420"/>
              <a:gd name="p0x41" fmla="*/ 400 w 420"/>
              <a:gd name="p0y41" fmla="*/ 54 h 420"/>
              <a:gd name="p0x42" fmla="*/ 402 w 420"/>
              <a:gd name="p0y42" fmla="*/ 56 h 420"/>
              <a:gd name="p0x43" fmla="*/ 403 w 420"/>
              <a:gd name="p0y43" fmla="*/ 59 h 420"/>
              <a:gd name="p0x44" fmla="*/ 405 w 420"/>
              <a:gd name="p0y44" fmla="*/ 61 h 420"/>
              <a:gd name="p0x45" fmla="*/ 406 w 420"/>
              <a:gd name="p0y45" fmla="*/ 64 h 420"/>
              <a:gd name="p0x46" fmla="*/ 407 w 420"/>
              <a:gd name="p0y46" fmla="*/ 67 h 420"/>
              <a:gd name="p0x47" fmla="*/ 409 w 420"/>
              <a:gd name="p0y47" fmla="*/ 69 h 420"/>
              <a:gd name="p0x48" fmla="*/ 410 w 420"/>
              <a:gd name="p0y48" fmla="*/ 72 h 420"/>
              <a:gd name="p0x49" fmla="*/ 411 w 420"/>
              <a:gd name="p0y49" fmla="*/ 75 h 420"/>
              <a:gd name="p0x50" fmla="*/ 412 w 420"/>
              <a:gd name="p0y50" fmla="*/ 78 h 420"/>
              <a:gd name="p0x51" fmla="*/ 413 w 420"/>
              <a:gd name="p0y51" fmla="*/ 80 h 420"/>
              <a:gd name="p0x52" fmla="*/ 414 w 420"/>
              <a:gd name="p0y52" fmla="*/ 83 h 420"/>
              <a:gd name="p0x53" fmla="*/ 415 w 420"/>
              <a:gd name="p0y53" fmla="*/ 86 h 420"/>
              <a:gd name="p0x54" fmla="*/ 416 w 420"/>
              <a:gd name="p0y54" fmla="*/ 89 h 420"/>
              <a:gd name="p0x55" fmla="*/ 416 w 420"/>
              <a:gd name="p0y55" fmla="*/ 92 h 420"/>
              <a:gd name="p0x56" fmla="*/ 417 w 420"/>
              <a:gd name="p0y56" fmla="*/ 95 h 420"/>
              <a:gd name="p0x57" fmla="*/ 418 w 420"/>
              <a:gd name="p0y57" fmla="*/ 98 h 420"/>
              <a:gd name="p0x58" fmla="*/ 418 w 420"/>
              <a:gd name="p0y58" fmla="*/ 101 h 420"/>
              <a:gd name="p0x59" fmla="*/ 419 w 420"/>
              <a:gd name="p0y59" fmla="*/ 104 h 420"/>
              <a:gd name="p0x60" fmla="*/ 419 w 420"/>
              <a:gd name="p0y60" fmla="*/ 107 h 420"/>
              <a:gd name="p0x61" fmla="*/ 419 w 420"/>
              <a:gd name="p0y61" fmla="*/ 110 h 420"/>
              <a:gd name="p0x62" fmla="*/ 419 w 420"/>
              <a:gd name="p0y62" fmla="*/ 113 h 420"/>
              <a:gd name="p0x63" fmla="*/ 419 w 420"/>
              <a:gd name="p0y63" fmla="*/ 116 h 420"/>
              <a:gd name="p0x64" fmla="*/ 420 w 420"/>
              <a:gd name="p0y64" fmla="*/ 120 h 420"/>
              <a:gd name="p0x65" fmla="*/ 420 w 420"/>
              <a:gd name="p0y65" fmla="*/ 300 h 420"/>
              <a:gd name="p0x66" fmla="*/ 419 w 420"/>
              <a:gd name="p0y66" fmla="*/ 303 h 420"/>
              <a:gd name="p0x67" fmla="*/ 419 w 420"/>
              <a:gd name="p0y67" fmla="*/ 306 h 420"/>
              <a:gd name="p0x68" fmla="*/ 419 w 420"/>
              <a:gd name="p0y68" fmla="*/ 309 h 420"/>
              <a:gd name="p0x69" fmla="*/ 419 w 420"/>
              <a:gd name="p0y69" fmla="*/ 312 h 420"/>
              <a:gd name="p0x70" fmla="*/ 419 w 420"/>
              <a:gd name="p0y70" fmla="*/ 315 h 420"/>
              <a:gd name="p0x71" fmla="*/ 418 w 420"/>
              <a:gd name="p0y71" fmla="*/ 318 h 420"/>
              <a:gd name="p0x72" fmla="*/ 418 w 420"/>
              <a:gd name="p0y72" fmla="*/ 321 h 420"/>
              <a:gd name="p0x73" fmla="*/ 417 w 420"/>
              <a:gd name="p0y73" fmla="*/ 324 h 420"/>
              <a:gd name="p0x74" fmla="*/ 416 w 420"/>
              <a:gd name="p0y74" fmla="*/ 327 h 420"/>
              <a:gd name="p0x75" fmla="*/ 416 w 420"/>
              <a:gd name="p0y75" fmla="*/ 330 h 420"/>
              <a:gd name="p0x76" fmla="*/ 415 w 420"/>
              <a:gd name="p0y76" fmla="*/ 333 h 420"/>
              <a:gd name="p0x77" fmla="*/ 414 w 420"/>
              <a:gd name="p0y77" fmla="*/ 336 h 420"/>
              <a:gd name="p0x78" fmla="*/ 413 w 420"/>
              <a:gd name="p0y78" fmla="*/ 339 h 420"/>
              <a:gd name="p0x79" fmla="*/ 412 w 420"/>
              <a:gd name="p0y79" fmla="*/ 341 h 420"/>
              <a:gd name="p0x80" fmla="*/ 411 w 420"/>
              <a:gd name="p0y80" fmla="*/ 344 h 420"/>
              <a:gd name="p0x81" fmla="*/ 410 w 420"/>
              <a:gd name="p0y81" fmla="*/ 347 h 420"/>
              <a:gd name="p0x82" fmla="*/ 409 w 420"/>
              <a:gd name="p0y82" fmla="*/ 350 h 420"/>
              <a:gd name="p0x83" fmla="*/ 407 w 420"/>
              <a:gd name="p0y83" fmla="*/ 352 h 420"/>
              <a:gd name="p0x84" fmla="*/ 406 w 420"/>
              <a:gd name="p0y84" fmla="*/ 355 h 420"/>
              <a:gd name="p0x85" fmla="*/ 405 w 420"/>
              <a:gd name="p0y85" fmla="*/ 358 h 420"/>
              <a:gd name="p0x86" fmla="*/ 403 w 420"/>
              <a:gd name="p0y86" fmla="*/ 360 h 420"/>
              <a:gd name="p0x87" fmla="*/ 402 w 420"/>
              <a:gd name="p0y87" fmla="*/ 363 h 420"/>
              <a:gd name="p0x88" fmla="*/ 400 w 420"/>
              <a:gd name="p0y88" fmla="*/ 365 h 420"/>
              <a:gd name="p0x89" fmla="*/ 398 w 420"/>
              <a:gd name="p0y89" fmla="*/ 368 h 420"/>
              <a:gd name="p0x90" fmla="*/ 397 w 420"/>
              <a:gd name="p0y90" fmla="*/ 370 h 420"/>
              <a:gd name="p0x91" fmla="*/ 395 w 420"/>
              <a:gd name="p0y91" fmla="*/ 372 h 420"/>
              <a:gd name="p0x92" fmla="*/ 393 w 420"/>
              <a:gd name="p0y92" fmla="*/ 375 h 420"/>
              <a:gd name="p0x93" fmla="*/ 391 w 420"/>
              <a:gd name="p0y93" fmla="*/ 377 h 420"/>
              <a:gd name="p0x94" fmla="*/ 389 w 420"/>
              <a:gd name="p0y94" fmla="*/ 379 h 420"/>
              <a:gd name="p0x95" fmla="*/ 387 w 420"/>
              <a:gd name="p0y95" fmla="*/ 381 h 420"/>
              <a:gd name="p0x96" fmla="*/ 385 w 420"/>
              <a:gd name="p0y96" fmla="*/ 383 h 420"/>
              <a:gd name="p0x97" fmla="*/ 383 w 420"/>
              <a:gd name="p0y97" fmla="*/ 385 h 420"/>
              <a:gd name="p0x98" fmla="*/ 381 w 420"/>
              <a:gd name="p0y98" fmla="*/ 387 h 420"/>
              <a:gd name="p0x99" fmla="*/ 379 w 420"/>
              <a:gd name="p0y99" fmla="*/ 389 h 420"/>
              <a:gd name="p0x100" fmla="*/ 377 w 420"/>
              <a:gd name="p0y100" fmla="*/ 391 h 420"/>
              <a:gd name="p0x101" fmla="*/ 375 w 420"/>
              <a:gd name="p0y101" fmla="*/ 393 h 420"/>
              <a:gd name="p0x102" fmla="*/ 372 w 420"/>
              <a:gd name="p0y102" fmla="*/ 395 h 420"/>
              <a:gd name="p0x103" fmla="*/ 370 w 420"/>
              <a:gd name="p0y103" fmla="*/ 397 h 420"/>
              <a:gd name="p0x104" fmla="*/ 368 w 420"/>
              <a:gd name="p0y104" fmla="*/ 398 h 420"/>
              <a:gd name="p0x105" fmla="*/ 365 w 420"/>
              <a:gd name="p0y105" fmla="*/ 400 h 420"/>
              <a:gd name="p0x106" fmla="*/ 363 w 420"/>
              <a:gd name="p0y106" fmla="*/ 402 h 420"/>
              <a:gd name="p0x107" fmla="*/ 360 w 420"/>
              <a:gd name="p0y107" fmla="*/ 403 h 420"/>
              <a:gd name="p0x108" fmla="*/ 358 w 420"/>
              <a:gd name="p0y108" fmla="*/ 405 h 420"/>
              <a:gd name="p0x109" fmla="*/ 355 w 420"/>
              <a:gd name="p0y109" fmla="*/ 406 h 420"/>
              <a:gd name="p0x110" fmla="*/ 352 w 420"/>
              <a:gd name="p0y110" fmla="*/ 407 h 420"/>
              <a:gd name="p0x111" fmla="*/ 350 w 420"/>
              <a:gd name="p0y111" fmla="*/ 409 h 420"/>
              <a:gd name="p0x112" fmla="*/ 347 w 420"/>
              <a:gd name="p0y112" fmla="*/ 410 h 420"/>
              <a:gd name="p0x113" fmla="*/ 344 w 420"/>
              <a:gd name="p0y113" fmla="*/ 411 h 420"/>
              <a:gd name="p0x114" fmla="*/ 341 w 420"/>
              <a:gd name="p0y114" fmla="*/ 412 h 420"/>
              <a:gd name="p0x115" fmla="*/ 339 w 420"/>
              <a:gd name="p0y115" fmla="*/ 413 h 420"/>
              <a:gd name="p0x116" fmla="*/ 336 w 420"/>
              <a:gd name="p0y116" fmla="*/ 414 h 420"/>
              <a:gd name="p0x117" fmla="*/ 333 w 420"/>
              <a:gd name="p0y117" fmla="*/ 415 h 420"/>
              <a:gd name="p0x118" fmla="*/ 330 w 420"/>
              <a:gd name="p0y118" fmla="*/ 416 h 420"/>
              <a:gd name="p0x119" fmla="*/ 327 w 420"/>
              <a:gd name="p0y119" fmla="*/ 416 h 420"/>
              <a:gd name="p0x120" fmla="*/ 324 w 420"/>
              <a:gd name="p0y120" fmla="*/ 417 h 420"/>
              <a:gd name="p0x121" fmla="*/ 321 w 420"/>
              <a:gd name="p0y121" fmla="*/ 418 h 420"/>
              <a:gd name="p0x122" fmla="*/ 318 w 420"/>
              <a:gd name="p0y122" fmla="*/ 418 h 420"/>
              <a:gd name="p0x123" fmla="*/ 315 w 420"/>
              <a:gd name="p0y123" fmla="*/ 419 h 420"/>
              <a:gd name="p0x124" fmla="*/ 312 w 420"/>
              <a:gd name="p0y124" fmla="*/ 419 h 420"/>
              <a:gd name="p0x125" fmla="*/ 309 w 420"/>
              <a:gd name="p0y125" fmla="*/ 419 h 420"/>
              <a:gd name="p0x126" fmla="*/ 306 w 420"/>
              <a:gd name="p0y126" fmla="*/ 419 h 420"/>
              <a:gd name="p0x127" fmla="*/ 303 w 420"/>
              <a:gd name="p0y127" fmla="*/ 419 h 420"/>
              <a:gd name="p0x128" fmla="*/ 300 w 420"/>
              <a:gd name="p0y128" fmla="*/ 420 h 420"/>
              <a:gd name="p0x129" fmla="*/ 120 w 420"/>
              <a:gd name="p0y129" fmla="*/ 420 h 420"/>
              <a:gd name="p0x130" fmla="*/ 116 w 420"/>
              <a:gd name="p0y130" fmla="*/ 419 h 420"/>
              <a:gd name="p0x131" fmla="*/ 113 w 420"/>
              <a:gd name="p0y131" fmla="*/ 419 h 420"/>
              <a:gd name="p0x132" fmla="*/ 110 w 420"/>
              <a:gd name="p0y132" fmla="*/ 419 h 420"/>
              <a:gd name="p0x133" fmla="*/ 107 w 420"/>
              <a:gd name="p0y133" fmla="*/ 419 h 420"/>
              <a:gd name="p0x134" fmla="*/ 104 w 420"/>
              <a:gd name="p0y134" fmla="*/ 419 h 420"/>
              <a:gd name="p0x135" fmla="*/ 101 w 420"/>
              <a:gd name="p0y135" fmla="*/ 418 h 420"/>
              <a:gd name="p0x136" fmla="*/ 98 w 420"/>
              <a:gd name="p0y136" fmla="*/ 418 h 420"/>
              <a:gd name="p0x137" fmla="*/ 95 w 420"/>
              <a:gd name="p0y137" fmla="*/ 417 h 420"/>
              <a:gd name="p0x138" fmla="*/ 92 w 420"/>
              <a:gd name="p0y138" fmla="*/ 416 h 420"/>
              <a:gd name="p0x139" fmla="*/ 89 w 420"/>
              <a:gd name="p0y139" fmla="*/ 416 h 420"/>
              <a:gd name="p0x140" fmla="*/ 86 w 420"/>
              <a:gd name="p0y140" fmla="*/ 415 h 420"/>
              <a:gd name="p0x141" fmla="*/ 83 w 420"/>
              <a:gd name="p0y141" fmla="*/ 414 h 420"/>
              <a:gd name="p0x142" fmla="*/ 80 w 420"/>
              <a:gd name="p0y142" fmla="*/ 413 h 420"/>
              <a:gd name="p0x143" fmla="*/ 78 w 420"/>
              <a:gd name="p0y143" fmla="*/ 412 h 420"/>
              <a:gd name="p0x144" fmla="*/ 75 w 420"/>
              <a:gd name="p0y144" fmla="*/ 411 h 420"/>
              <a:gd name="p0x145" fmla="*/ 72 w 420"/>
              <a:gd name="p0y145" fmla="*/ 410 h 420"/>
              <a:gd name="p0x146" fmla="*/ 69 w 420"/>
              <a:gd name="p0y146" fmla="*/ 409 h 420"/>
              <a:gd name="p0x147" fmla="*/ 67 w 420"/>
              <a:gd name="p0y147" fmla="*/ 407 h 420"/>
              <a:gd name="p0x148" fmla="*/ 64 w 420"/>
              <a:gd name="p0y148" fmla="*/ 406 h 420"/>
              <a:gd name="p0x149" fmla="*/ 61 w 420"/>
              <a:gd name="p0y149" fmla="*/ 405 h 420"/>
              <a:gd name="p0x150" fmla="*/ 59 w 420"/>
              <a:gd name="p0y150" fmla="*/ 403 h 420"/>
              <a:gd name="p0x151" fmla="*/ 56 w 420"/>
              <a:gd name="p0y151" fmla="*/ 402 h 420"/>
              <a:gd name="p0x152" fmla="*/ 54 w 420"/>
              <a:gd name="p0y152" fmla="*/ 400 h 420"/>
              <a:gd name="p0x153" fmla="*/ 51 w 420"/>
              <a:gd name="p0y153" fmla="*/ 398 h 420"/>
              <a:gd name="p0x154" fmla="*/ 49 w 420"/>
              <a:gd name="p0y154" fmla="*/ 397 h 420"/>
              <a:gd name="p0x155" fmla="*/ 47 w 420"/>
              <a:gd name="p0y155" fmla="*/ 395 h 420"/>
              <a:gd name="p0x156" fmla="*/ 44 w 420"/>
              <a:gd name="p0y156" fmla="*/ 393 h 420"/>
              <a:gd name="p0x157" fmla="*/ 42 w 420"/>
              <a:gd name="p0y157" fmla="*/ 391 h 420"/>
              <a:gd name="p0x158" fmla="*/ 40 w 420"/>
              <a:gd name="p0y158" fmla="*/ 389 h 420"/>
              <a:gd name="p0x159" fmla="*/ 38 w 420"/>
              <a:gd name="p0y159" fmla="*/ 387 h 420"/>
              <a:gd name="p0x160" fmla="*/ 36 w 420"/>
              <a:gd name="p0y160" fmla="*/ 385 h 420"/>
              <a:gd name="p0x161" fmla="*/ 34 w 420"/>
              <a:gd name="p0y161" fmla="*/ 383 h 420"/>
              <a:gd name="p0x162" fmla="*/ 32 w 420"/>
              <a:gd name="p0y162" fmla="*/ 381 h 420"/>
              <a:gd name="p0x163" fmla="*/ 30 w 420"/>
              <a:gd name="p0y163" fmla="*/ 379 h 420"/>
              <a:gd name="p0x164" fmla="*/ 28 w 420"/>
              <a:gd name="p0y164" fmla="*/ 377 h 420"/>
              <a:gd name="p0x165" fmla="*/ 26 w 420"/>
              <a:gd name="p0y165" fmla="*/ 375 h 420"/>
              <a:gd name="p0x166" fmla="*/ 24 w 420"/>
              <a:gd name="p0y166" fmla="*/ 372 h 420"/>
              <a:gd name="p0x167" fmla="*/ 22 w 420"/>
              <a:gd name="p0y167" fmla="*/ 370 h 420"/>
              <a:gd name="p0x168" fmla="*/ 21 w 420"/>
              <a:gd name="p0y168" fmla="*/ 368 h 420"/>
              <a:gd name="p0x169" fmla="*/ 19 w 420"/>
              <a:gd name="p0y169" fmla="*/ 365 h 420"/>
              <a:gd name="p0x170" fmla="*/ 17 w 420"/>
              <a:gd name="p0y170" fmla="*/ 363 h 420"/>
              <a:gd name="p0x171" fmla="*/ 16 w 420"/>
              <a:gd name="p0y171" fmla="*/ 360 h 420"/>
              <a:gd name="p0x172" fmla="*/ 14 w 420"/>
              <a:gd name="p0y172" fmla="*/ 358 h 420"/>
              <a:gd name="p0x173" fmla="*/ 13 w 420"/>
              <a:gd name="p0y173" fmla="*/ 355 h 420"/>
              <a:gd name="p0x174" fmla="*/ 12 w 420"/>
              <a:gd name="p0y174" fmla="*/ 352 h 420"/>
              <a:gd name="p0x175" fmla="*/ 10 w 420"/>
              <a:gd name="p0y175" fmla="*/ 350 h 420"/>
              <a:gd name="p0x176" fmla="*/ 9 w 420"/>
              <a:gd name="p0y176" fmla="*/ 347 h 420"/>
              <a:gd name="p0x177" fmla="*/ 8 w 420"/>
              <a:gd name="p0y177" fmla="*/ 344 h 420"/>
              <a:gd name="p0x178" fmla="*/ 7 w 420"/>
              <a:gd name="p0y178" fmla="*/ 341 h 420"/>
              <a:gd name="p0x179" fmla="*/ 6 w 420"/>
              <a:gd name="p0y179" fmla="*/ 339 h 420"/>
              <a:gd name="p0x180" fmla="*/ 5 w 420"/>
              <a:gd name="p0y180" fmla="*/ 336 h 420"/>
              <a:gd name="p0x181" fmla="*/ 4 w 420"/>
              <a:gd name="p0y181" fmla="*/ 333 h 420"/>
              <a:gd name="p0x182" fmla="*/ 3 w 420"/>
              <a:gd name="p0y182" fmla="*/ 330 h 420"/>
              <a:gd name="p0x183" fmla="*/ 3 w 420"/>
              <a:gd name="p0y183" fmla="*/ 327 h 420"/>
              <a:gd name="p0x184" fmla="*/ 2 w 420"/>
              <a:gd name="p0y184" fmla="*/ 324 h 420"/>
              <a:gd name="p0x185" fmla="*/ 1 w 420"/>
              <a:gd name="p0y185" fmla="*/ 321 h 420"/>
              <a:gd name="p0x186" fmla="*/ 1 w 420"/>
              <a:gd name="p0y186" fmla="*/ 318 h 420"/>
              <a:gd name="p0x187" fmla="*/ 0 w 420"/>
              <a:gd name="p0y187" fmla="*/ 315 h 420"/>
              <a:gd name="p0x188" fmla="*/ 0 w 420"/>
              <a:gd name="p0y188" fmla="*/ 312 h 420"/>
              <a:gd name="p0x189" fmla="*/ 0 w 420"/>
              <a:gd name="p0y189" fmla="*/ 309 h 420"/>
              <a:gd name="p0x190" fmla="*/ 0 w 420"/>
              <a:gd name="p0y190" fmla="*/ 306 h 420"/>
              <a:gd name="p0x191" fmla="*/ 0 w 420"/>
              <a:gd name="p0y191" fmla="*/ 303 h 420"/>
              <a:gd name="p0x192" fmla="*/ 0 w 420"/>
              <a:gd name="p0y192" fmla="*/ 300 h 420"/>
              <a:gd name="p0x193" fmla="*/ 0 w 420"/>
              <a:gd name="p0y193" fmla="*/ 120 h 420"/>
              <a:gd name="p0x194" fmla="*/ 0 w 420"/>
              <a:gd name="p0y194" fmla="*/ 116 h 420"/>
              <a:gd name="p0x195" fmla="*/ 0 w 420"/>
              <a:gd name="p0y195" fmla="*/ 113 h 420"/>
              <a:gd name="p0x196" fmla="*/ 0 w 420"/>
              <a:gd name="p0y196" fmla="*/ 110 h 420"/>
              <a:gd name="p0x197" fmla="*/ 0 w 420"/>
              <a:gd name="p0y197" fmla="*/ 107 h 420"/>
              <a:gd name="p0x198" fmla="*/ 0 w 420"/>
              <a:gd name="p0y198" fmla="*/ 104 h 420"/>
              <a:gd name="p0x199" fmla="*/ 1 w 420"/>
              <a:gd name="p0y199" fmla="*/ 101 h 420"/>
              <a:gd name="p0x200" fmla="*/ 1 w 420"/>
              <a:gd name="p0y200" fmla="*/ 98 h 420"/>
              <a:gd name="p0x201" fmla="*/ 2 w 420"/>
              <a:gd name="p0y201" fmla="*/ 95 h 420"/>
              <a:gd name="p0x202" fmla="*/ 3 w 420"/>
              <a:gd name="p0y202" fmla="*/ 92 h 420"/>
              <a:gd name="p0x203" fmla="*/ 3 w 420"/>
              <a:gd name="p0y203" fmla="*/ 89 h 420"/>
              <a:gd name="p0x204" fmla="*/ 4 w 420"/>
              <a:gd name="p0y204" fmla="*/ 86 h 420"/>
              <a:gd name="p0x205" fmla="*/ 5 w 420"/>
              <a:gd name="p0y205" fmla="*/ 83 h 420"/>
              <a:gd name="p0x206" fmla="*/ 6 w 420"/>
              <a:gd name="p0y206" fmla="*/ 80 h 420"/>
              <a:gd name="p0x207" fmla="*/ 7 w 420"/>
              <a:gd name="p0y207" fmla="*/ 78 h 420"/>
              <a:gd name="p0x208" fmla="*/ 8 w 420"/>
              <a:gd name="p0y208" fmla="*/ 75 h 420"/>
              <a:gd name="p0x209" fmla="*/ 9 w 420"/>
              <a:gd name="p0y209" fmla="*/ 72 h 420"/>
              <a:gd name="p0x210" fmla="*/ 10 w 420"/>
              <a:gd name="p0y210" fmla="*/ 69 h 420"/>
              <a:gd name="p0x211" fmla="*/ 12 w 420"/>
              <a:gd name="p0y211" fmla="*/ 67 h 420"/>
              <a:gd name="p0x212" fmla="*/ 13 w 420"/>
              <a:gd name="p0y212" fmla="*/ 64 h 420"/>
              <a:gd name="p0x213" fmla="*/ 14 w 420"/>
              <a:gd name="p0y213" fmla="*/ 61 h 420"/>
              <a:gd name="p0x214" fmla="*/ 16 w 420"/>
              <a:gd name="p0y214" fmla="*/ 59 h 420"/>
              <a:gd name="p0x215" fmla="*/ 17 w 420"/>
              <a:gd name="p0y215" fmla="*/ 56 h 420"/>
              <a:gd name="p0x216" fmla="*/ 19 w 420"/>
              <a:gd name="p0y216" fmla="*/ 54 h 420"/>
              <a:gd name="p0x217" fmla="*/ 21 w 420"/>
              <a:gd name="p0y217" fmla="*/ 51 h 420"/>
              <a:gd name="p0x218" fmla="*/ 22 w 420"/>
              <a:gd name="p0y218" fmla="*/ 49 h 420"/>
              <a:gd name="p0x219" fmla="*/ 24 w 420"/>
              <a:gd name="p0y219" fmla="*/ 47 h 420"/>
              <a:gd name="p0x220" fmla="*/ 26 w 420"/>
              <a:gd name="p0y220" fmla="*/ 44 h 420"/>
              <a:gd name="p0x221" fmla="*/ 28 w 420"/>
              <a:gd name="p0y221" fmla="*/ 42 h 420"/>
              <a:gd name="p0x222" fmla="*/ 30 w 420"/>
              <a:gd name="p0y222" fmla="*/ 40 h 420"/>
              <a:gd name="p0x223" fmla="*/ 32 w 420"/>
              <a:gd name="p0y223" fmla="*/ 38 h 420"/>
              <a:gd name="p0x224" fmla="*/ 34 w 420"/>
              <a:gd name="p0y224" fmla="*/ 36 h 420"/>
              <a:gd name="p0x225" fmla="*/ 36 w 420"/>
              <a:gd name="p0y225" fmla="*/ 34 h 420"/>
              <a:gd name="p0x226" fmla="*/ 38 w 420"/>
              <a:gd name="p0y226" fmla="*/ 32 h 420"/>
              <a:gd name="p0x227" fmla="*/ 40 w 420"/>
              <a:gd name="p0y227" fmla="*/ 30 h 420"/>
              <a:gd name="p0x228" fmla="*/ 42 w 420"/>
              <a:gd name="p0y228" fmla="*/ 28 h 420"/>
              <a:gd name="p0x229" fmla="*/ 44 w 420"/>
              <a:gd name="p0y229" fmla="*/ 26 h 420"/>
              <a:gd name="p0x230" fmla="*/ 47 w 420"/>
              <a:gd name="p0y230" fmla="*/ 24 h 420"/>
              <a:gd name="p0x231" fmla="*/ 49 w 420"/>
              <a:gd name="p0y231" fmla="*/ 22 h 420"/>
              <a:gd name="p0x232" fmla="*/ 51 w 420"/>
              <a:gd name="p0y232" fmla="*/ 21 h 420"/>
              <a:gd name="p0x233" fmla="*/ 54 w 420"/>
              <a:gd name="p0y233" fmla="*/ 19 h 420"/>
              <a:gd name="p0x234" fmla="*/ 56 w 420"/>
              <a:gd name="p0y234" fmla="*/ 17 h 420"/>
              <a:gd name="p0x235" fmla="*/ 59 w 420"/>
              <a:gd name="p0y235" fmla="*/ 16 h 420"/>
              <a:gd name="p0x236" fmla="*/ 61 w 420"/>
              <a:gd name="p0y236" fmla="*/ 14 h 420"/>
              <a:gd name="p0x237" fmla="*/ 64 w 420"/>
              <a:gd name="p0y237" fmla="*/ 13 h 420"/>
              <a:gd name="p0x238" fmla="*/ 67 w 420"/>
              <a:gd name="p0y238" fmla="*/ 12 h 420"/>
              <a:gd name="p0x239" fmla="*/ 69 w 420"/>
              <a:gd name="p0y239" fmla="*/ 10 h 420"/>
              <a:gd name="p0x240" fmla="*/ 72 w 420"/>
              <a:gd name="p0y240" fmla="*/ 9 h 420"/>
              <a:gd name="p0x241" fmla="*/ 75 w 420"/>
              <a:gd name="p0y241" fmla="*/ 8 h 420"/>
              <a:gd name="p0x242" fmla="*/ 78 w 420"/>
              <a:gd name="p0y242" fmla="*/ 7 h 420"/>
              <a:gd name="p0x243" fmla="*/ 80 w 420"/>
              <a:gd name="p0y243" fmla="*/ 6 h 420"/>
              <a:gd name="p0x244" fmla="*/ 83 w 420"/>
              <a:gd name="p0y244" fmla="*/ 5 h 420"/>
              <a:gd name="p0x245" fmla="*/ 86 w 420"/>
              <a:gd name="p0y245" fmla="*/ 4 h 420"/>
              <a:gd name="p0x246" fmla="*/ 89 w 420"/>
              <a:gd name="p0y246" fmla="*/ 3 h 420"/>
              <a:gd name="p0x247" fmla="*/ 92 w 420"/>
              <a:gd name="p0y247" fmla="*/ 3 h 420"/>
              <a:gd name="p0x248" fmla="*/ 95 w 420"/>
              <a:gd name="p0y248" fmla="*/ 2 h 420"/>
              <a:gd name="p0x249" fmla="*/ 98 w 420"/>
              <a:gd name="p0y249" fmla="*/ 1 h 420"/>
              <a:gd name="p0x250" fmla="*/ 101 w 420"/>
              <a:gd name="p0y250" fmla="*/ 1 h 420"/>
              <a:gd name="p0x251" fmla="*/ 104 w 420"/>
              <a:gd name="p0y251" fmla="*/ 0 h 420"/>
              <a:gd name="p0x252" fmla="*/ 107 w 420"/>
              <a:gd name="p0y252" fmla="*/ 0 h 420"/>
              <a:gd name="p0x253" fmla="*/ 110 w 420"/>
              <a:gd name="p0y253" fmla="*/ 0 h 420"/>
              <a:gd name="p0x254" fmla="*/ 113 w 420"/>
              <a:gd name="p0y254" fmla="*/ 0 h 420"/>
              <a:gd name="p0x255" fmla="*/ 116 w 420"/>
              <a:gd name="p0y255" fmla="*/ 0 h 420"/>
              <a:gd name="p0x256" fmla="*/ 12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6117a27f-baec-11f1-9b90-f614b1caf9e9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119" b="119"/>
          <a:stretch>
            <a:fillRect/>
          </a:stretch>
        </p:blipFill>
        <p:spPr>
          <a:xfrm>
            <a:off x="923925" y="395732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1276350" y="3928996"/>
            <a:ext cx="430053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新增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发文机关署名、页码两个要素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32"/>
            </p:custDataLst>
          </p:nvPr>
        </p:nvSpPr>
        <p:spPr>
          <a:xfrm>
            <a:off x="775970" y="4761865"/>
            <a:ext cx="4919980" cy="504825"/>
          </a:xfrm>
          <a:custGeom>
            <a:avLst/>
            <a:gdLst>
              <a:gd name="sw" fmla="*/ 1 w 7747"/>
              <a:gd name="sh" fmla="*/ 1 h 795"/>
              <a:gd name="mins" fmla="min sw sh"/>
              <a:gd name="dsw" fmla="+- 0 sw mins"/>
              <a:gd name="dsh" fmla="+- 0 sh mins"/>
              <a:gd name="p0x0" fmla="*/ 60 w 7747"/>
              <a:gd name="p0y0" fmla="*/ 0 h 795"/>
              <a:gd name="p0x1" fmla="*/ 7687 w 7747"/>
              <a:gd name="p0y1" fmla="*/ 0 h 795"/>
              <a:gd name="p0x2" fmla="*/ 7689 w 7747"/>
              <a:gd name="p0y2" fmla="*/ 0 h 795"/>
              <a:gd name="p0x3" fmla="*/ 7690 w 7747"/>
              <a:gd name="p0y3" fmla="*/ 0 h 795"/>
              <a:gd name="p0x4" fmla="*/ 7692 w 7747"/>
              <a:gd name="p0y4" fmla="*/ 0 h 795"/>
              <a:gd name="p0x5" fmla="*/ 7693 w 7747"/>
              <a:gd name="p0y5" fmla="*/ 0 h 795"/>
              <a:gd name="p0x6" fmla="*/ 7695 w 7747"/>
              <a:gd name="p0y6" fmla="*/ 0 h 795"/>
              <a:gd name="p0x7" fmla="*/ 7697 w 7747"/>
              <a:gd name="p0y7" fmla="*/ 0 h 795"/>
              <a:gd name="p0x8" fmla="*/ 7698 w 7747"/>
              <a:gd name="p0y8" fmla="*/ 1 h 795"/>
              <a:gd name="p0x9" fmla="*/ 7700 w 7747"/>
              <a:gd name="p0y9" fmla="*/ 1 h 795"/>
              <a:gd name="p0x10" fmla="*/ 7701 w 7747"/>
              <a:gd name="p0y10" fmla="*/ 1 h 795"/>
              <a:gd name="p0x11" fmla="*/ 7703 w 7747"/>
              <a:gd name="p0y11" fmla="*/ 2 h 795"/>
              <a:gd name="p0x12" fmla="*/ 7704 w 7747"/>
              <a:gd name="p0y12" fmla="*/ 2 h 795"/>
              <a:gd name="p0x13" fmla="*/ 7706 w 7747"/>
              <a:gd name="p0y13" fmla="*/ 2 h 795"/>
              <a:gd name="p0x14" fmla="*/ 7707 w 7747"/>
              <a:gd name="p0y14" fmla="*/ 3 h 795"/>
              <a:gd name="p0x15" fmla="*/ 7709 w 7747"/>
              <a:gd name="p0y15" fmla="*/ 3 h 795"/>
              <a:gd name="p0x16" fmla="*/ 7710 w 7747"/>
              <a:gd name="p0y16" fmla="*/ 4 h 795"/>
              <a:gd name="p0x17" fmla="*/ 7711 w 7747"/>
              <a:gd name="p0y17" fmla="*/ 5 h 795"/>
              <a:gd name="p0x18" fmla="*/ 7713 w 7747"/>
              <a:gd name="p0y18" fmla="*/ 5 h 795"/>
              <a:gd name="p0x19" fmla="*/ 7714 w 7747"/>
              <a:gd name="p0y19" fmla="*/ 6 h 795"/>
              <a:gd name="p0x20" fmla="*/ 7716 w 7747"/>
              <a:gd name="p0y20" fmla="*/ 7 h 795"/>
              <a:gd name="p0x21" fmla="*/ 7717 w 7747"/>
              <a:gd name="p0y21" fmla="*/ 7 h 795"/>
              <a:gd name="p0x22" fmla="*/ 7718 w 7747"/>
              <a:gd name="p0y22" fmla="*/ 8 h 795"/>
              <a:gd name="p0x23" fmla="*/ 7719 w 7747"/>
              <a:gd name="p0y23" fmla="*/ 9 h 795"/>
              <a:gd name="p0x24" fmla="*/ 7721 w 7747"/>
              <a:gd name="p0y24" fmla="*/ 10 h 795"/>
              <a:gd name="p0x25" fmla="*/ 7722 w 7747"/>
              <a:gd name="p0y25" fmla="*/ 11 h 795"/>
              <a:gd name="p0x26" fmla="*/ 7723 w 7747"/>
              <a:gd name="p0y26" fmla="*/ 12 h 795"/>
              <a:gd name="p0x27" fmla="*/ 7724 w 7747"/>
              <a:gd name="p0y27" fmla="*/ 13 h 795"/>
              <a:gd name="p0x28" fmla="*/ 7726 w 7747"/>
              <a:gd name="p0y28" fmla="*/ 14 h 795"/>
              <a:gd name="p0x29" fmla="*/ 7727 w 7747"/>
              <a:gd name="p0y29" fmla="*/ 14 h 795"/>
              <a:gd name="p0x30" fmla="*/ 7728 w 7747"/>
              <a:gd name="p0y30" fmla="*/ 16 h 795"/>
              <a:gd name="p0x31" fmla="*/ 7729 w 7747"/>
              <a:gd name="p0y31" fmla="*/ 17 h 795"/>
              <a:gd name="p0x32" fmla="*/ 7730 w 7747"/>
              <a:gd name="p0y32" fmla="*/ 18 h 795"/>
              <a:gd name="p0x33" fmla="*/ 7731 w 7747"/>
              <a:gd name="p0y33" fmla="*/ 19 h 795"/>
              <a:gd name="p0x34" fmla="*/ 7732 w 7747"/>
              <a:gd name="p0y34" fmla="*/ 20 h 795"/>
              <a:gd name="p0x35" fmla="*/ 7733 w 7747"/>
              <a:gd name="p0y35" fmla="*/ 21 h 795"/>
              <a:gd name="p0x36" fmla="*/ 7734 w 7747"/>
              <a:gd name="p0y36" fmla="*/ 22 h 795"/>
              <a:gd name="p0x37" fmla="*/ 7735 w 7747"/>
              <a:gd name="p0y37" fmla="*/ 23 h 795"/>
              <a:gd name="p0x38" fmla="*/ 7736 w 7747"/>
              <a:gd name="p0y38" fmla="*/ 25 h 795"/>
              <a:gd name="p0x39" fmla="*/ 7737 w 7747"/>
              <a:gd name="p0y39" fmla="*/ 26 h 795"/>
              <a:gd name="p0x40" fmla="*/ 7737 w 7747"/>
              <a:gd name="p0y40" fmla="*/ 27 h 795"/>
              <a:gd name="p0x41" fmla="*/ 7738 w 7747"/>
              <a:gd name="p0y41" fmla="*/ 28 h 795"/>
              <a:gd name="p0x42" fmla="*/ 7739 w 7747"/>
              <a:gd name="p0y42" fmla="*/ 30 h 795"/>
              <a:gd name="p0x43" fmla="*/ 7740 w 7747"/>
              <a:gd name="p0y43" fmla="*/ 31 h 795"/>
              <a:gd name="p0x44" fmla="*/ 7741 w 7747"/>
              <a:gd name="p0y44" fmla="*/ 32 h 795"/>
              <a:gd name="p0x45" fmla="*/ 7741 w 7747"/>
              <a:gd name="p0y45" fmla="*/ 34 h 795"/>
              <a:gd name="p0x46" fmla="*/ 7742 w 7747"/>
              <a:gd name="p0y46" fmla="*/ 35 h 795"/>
              <a:gd name="p0x47" fmla="*/ 7742 w 7747"/>
              <a:gd name="p0y47" fmla="*/ 36 h 795"/>
              <a:gd name="p0x48" fmla="*/ 7743 w 7747"/>
              <a:gd name="p0y48" fmla="*/ 38 h 795"/>
              <a:gd name="p0x49" fmla="*/ 7744 w 7747"/>
              <a:gd name="p0y49" fmla="*/ 39 h 795"/>
              <a:gd name="p0x50" fmla="*/ 7744 w 7747"/>
              <a:gd name="p0y50" fmla="*/ 41 h 795"/>
              <a:gd name="p0x51" fmla="*/ 7745 w 7747"/>
              <a:gd name="p0y51" fmla="*/ 42 h 795"/>
              <a:gd name="p0x52" fmla="*/ 7745 w 7747"/>
              <a:gd name="p0y52" fmla="*/ 44 h 795"/>
              <a:gd name="p0x53" fmla="*/ 7745 w 7747"/>
              <a:gd name="p0y53" fmla="*/ 45 h 795"/>
              <a:gd name="p0x54" fmla="*/ 7746 w 7747"/>
              <a:gd name="p0y54" fmla="*/ 47 h 795"/>
              <a:gd name="p0x55" fmla="*/ 7746 w 7747"/>
              <a:gd name="p0y55" fmla="*/ 48 h 795"/>
              <a:gd name="p0x56" fmla="*/ 7746 w 7747"/>
              <a:gd name="p0y56" fmla="*/ 50 h 795"/>
              <a:gd name="p0x57" fmla="*/ 7746 w 7747"/>
              <a:gd name="p0y57" fmla="*/ 51 h 795"/>
              <a:gd name="p0x58" fmla="*/ 7747 w 7747"/>
              <a:gd name="p0y58" fmla="*/ 53 h 795"/>
              <a:gd name="p0x59" fmla="*/ 7747 w 7747"/>
              <a:gd name="p0y59" fmla="*/ 55 h 795"/>
              <a:gd name="p0x60" fmla="*/ 7747 w 7747"/>
              <a:gd name="p0y60" fmla="*/ 56 h 795"/>
              <a:gd name="p0x61" fmla="*/ 7747 w 7747"/>
              <a:gd name="p0y61" fmla="*/ 58 h 795"/>
              <a:gd name="p0x62" fmla="*/ 7747 w 7747"/>
              <a:gd name="p0y62" fmla="*/ 60 h 795"/>
              <a:gd name="p0x63" fmla="*/ 7747 w 7747"/>
              <a:gd name="p0y63" fmla="*/ 735 h 795"/>
              <a:gd name="p0x64" fmla="*/ 7747 w 7747"/>
              <a:gd name="p0y64" fmla="*/ 736 h 795"/>
              <a:gd name="p0x65" fmla="*/ 7747 w 7747"/>
              <a:gd name="p0y65" fmla="*/ 738 h 795"/>
              <a:gd name="p0x66" fmla="*/ 7747 w 7747"/>
              <a:gd name="p0y66" fmla="*/ 739 h 795"/>
              <a:gd name="p0x67" fmla="*/ 7747 w 7747"/>
              <a:gd name="p0y67" fmla="*/ 741 h 795"/>
              <a:gd name="p0x68" fmla="*/ 7746 w 7747"/>
              <a:gd name="p0y68" fmla="*/ 743 h 795"/>
              <a:gd name="p0x69" fmla="*/ 7746 w 7747"/>
              <a:gd name="p0y69" fmla="*/ 744 h 795"/>
              <a:gd name="p0x70" fmla="*/ 7746 w 7747"/>
              <a:gd name="p0y70" fmla="*/ 746 h 795"/>
              <a:gd name="p0x71" fmla="*/ 7746 w 7747"/>
              <a:gd name="p0y71" fmla="*/ 747 h 795"/>
              <a:gd name="p0x72" fmla="*/ 7745 w 7747"/>
              <a:gd name="p0y72" fmla="*/ 749 h 795"/>
              <a:gd name="p0x73" fmla="*/ 7745 w 7747"/>
              <a:gd name="p0y73" fmla="*/ 750 h 795"/>
              <a:gd name="p0x74" fmla="*/ 7745 w 7747"/>
              <a:gd name="p0y74" fmla="*/ 752 h 795"/>
              <a:gd name="p0x75" fmla="*/ 7744 w 7747"/>
              <a:gd name="p0y75" fmla="*/ 753 h 795"/>
              <a:gd name="p0x76" fmla="*/ 7744 w 7747"/>
              <a:gd name="p0y76" fmla="*/ 755 h 795"/>
              <a:gd name="p0x77" fmla="*/ 7743 w 7747"/>
              <a:gd name="p0y77" fmla="*/ 756 h 795"/>
              <a:gd name="p0x78" fmla="*/ 7742 w 7747"/>
              <a:gd name="p0y78" fmla="*/ 758 h 795"/>
              <a:gd name="p0x79" fmla="*/ 7742 w 7747"/>
              <a:gd name="p0y79" fmla="*/ 759 h 795"/>
              <a:gd name="p0x80" fmla="*/ 7741 w 7747"/>
              <a:gd name="p0y80" fmla="*/ 760 h 795"/>
              <a:gd name="p0x81" fmla="*/ 7741 w 7747"/>
              <a:gd name="p0y81" fmla="*/ 762 h 795"/>
              <a:gd name="p0x82" fmla="*/ 7740 w 7747"/>
              <a:gd name="p0y82" fmla="*/ 763 h 795"/>
              <a:gd name="p0x83" fmla="*/ 7739 w 7747"/>
              <a:gd name="p0y83" fmla="*/ 764 h 795"/>
              <a:gd name="p0x84" fmla="*/ 7738 w 7747"/>
              <a:gd name="p0y84" fmla="*/ 766 h 795"/>
              <a:gd name="p0x85" fmla="*/ 7737 w 7747"/>
              <a:gd name="p0y85" fmla="*/ 767 h 795"/>
              <a:gd name="p0x86" fmla="*/ 7737 w 7747"/>
              <a:gd name="p0y86" fmla="*/ 768 h 795"/>
              <a:gd name="p0x87" fmla="*/ 7736 w 7747"/>
              <a:gd name="p0y87" fmla="*/ 769 h 795"/>
              <a:gd name="p0x88" fmla="*/ 7735 w 7747"/>
              <a:gd name="p0y88" fmla="*/ 771 h 795"/>
              <a:gd name="p0x89" fmla="*/ 7734 w 7747"/>
              <a:gd name="p0y89" fmla="*/ 772 h 795"/>
              <a:gd name="p0x90" fmla="*/ 7733 w 7747"/>
              <a:gd name="p0y90" fmla="*/ 773 h 795"/>
              <a:gd name="p0x91" fmla="*/ 7732 w 7747"/>
              <a:gd name="p0y91" fmla="*/ 774 h 795"/>
              <a:gd name="p0x92" fmla="*/ 7731 w 7747"/>
              <a:gd name="p0y92" fmla="*/ 775 h 795"/>
              <a:gd name="p0x93" fmla="*/ 7730 w 7747"/>
              <a:gd name="p0y93" fmla="*/ 776 h 795"/>
              <a:gd name="p0x94" fmla="*/ 7729 w 7747"/>
              <a:gd name="p0y94" fmla="*/ 777 h 795"/>
              <a:gd name="p0x95" fmla="*/ 7728 w 7747"/>
              <a:gd name="p0y95" fmla="*/ 778 h 795"/>
              <a:gd name="p0x96" fmla="*/ 7727 w 7747"/>
              <a:gd name="p0y96" fmla="*/ 780 h 795"/>
              <a:gd name="p0x97" fmla="*/ 7726 w 7747"/>
              <a:gd name="p0y97" fmla="*/ 780 h 795"/>
              <a:gd name="p0x98" fmla="*/ 7724 w 7747"/>
              <a:gd name="p0y98" fmla="*/ 781 h 795"/>
              <a:gd name="p0x99" fmla="*/ 7723 w 7747"/>
              <a:gd name="p0y99" fmla="*/ 782 h 795"/>
              <a:gd name="p0x100" fmla="*/ 7722 w 7747"/>
              <a:gd name="p0y100" fmla="*/ 783 h 795"/>
              <a:gd name="p0x101" fmla="*/ 7721 w 7747"/>
              <a:gd name="p0y101" fmla="*/ 784 h 795"/>
              <a:gd name="p0x102" fmla="*/ 7719 w 7747"/>
              <a:gd name="p0y102" fmla="*/ 785 h 795"/>
              <a:gd name="p0x103" fmla="*/ 7718 w 7747"/>
              <a:gd name="p0y103" fmla="*/ 786 h 795"/>
              <a:gd name="p0x104" fmla="*/ 7717 w 7747"/>
              <a:gd name="p0y104" fmla="*/ 787 h 795"/>
              <a:gd name="p0x105" fmla="*/ 7716 w 7747"/>
              <a:gd name="p0y105" fmla="*/ 787 h 795"/>
              <a:gd name="p0x106" fmla="*/ 7714 w 7747"/>
              <a:gd name="p0y106" fmla="*/ 788 h 795"/>
              <a:gd name="p0x107" fmla="*/ 7713 w 7747"/>
              <a:gd name="p0y107" fmla="*/ 789 h 795"/>
              <a:gd name="p0x108" fmla="*/ 7711 w 7747"/>
              <a:gd name="p0y108" fmla="*/ 789 h 795"/>
              <a:gd name="p0x109" fmla="*/ 7710 w 7747"/>
              <a:gd name="p0y109" fmla="*/ 790 h 795"/>
              <a:gd name="p0x110" fmla="*/ 7709 w 7747"/>
              <a:gd name="p0y110" fmla="*/ 791 h 795"/>
              <a:gd name="p0x111" fmla="*/ 7707 w 7747"/>
              <a:gd name="p0y111" fmla="*/ 791 h 795"/>
              <a:gd name="p0x112" fmla="*/ 7706 w 7747"/>
              <a:gd name="p0y112" fmla="*/ 792 h 795"/>
              <a:gd name="p0x113" fmla="*/ 7704 w 7747"/>
              <a:gd name="p0y113" fmla="*/ 792 h 795"/>
              <a:gd name="p0x114" fmla="*/ 7703 w 7747"/>
              <a:gd name="p0y114" fmla="*/ 792 h 795"/>
              <a:gd name="p0x115" fmla="*/ 7701 w 7747"/>
              <a:gd name="p0y115" fmla="*/ 793 h 795"/>
              <a:gd name="p0x116" fmla="*/ 7700 w 7747"/>
              <a:gd name="p0y116" fmla="*/ 793 h 795"/>
              <a:gd name="p0x117" fmla="*/ 7698 w 7747"/>
              <a:gd name="p0y117" fmla="*/ 793 h 795"/>
              <a:gd name="p0x118" fmla="*/ 7697 w 7747"/>
              <a:gd name="p0y118" fmla="*/ 794 h 795"/>
              <a:gd name="p0x119" fmla="*/ 7695 w 7747"/>
              <a:gd name="p0y119" fmla="*/ 794 h 795"/>
              <a:gd name="p0x120" fmla="*/ 7693 w 7747"/>
              <a:gd name="p0y120" fmla="*/ 794 h 795"/>
              <a:gd name="p0x121" fmla="*/ 7692 w 7747"/>
              <a:gd name="p0y121" fmla="*/ 794 h 795"/>
              <a:gd name="p0x122" fmla="*/ 7690 w 7747"/>
              <a:gd name="p0y122" fmla="*/ 794 h 795"/>
              <a:gd name="p0x123" fmla="*/ 7689 w 7747"/>
              <a:gd name="p0y123" fmla="*/ 794 h 795"/>
              <a:gd name="p0x124" fmla="*/ 7687 w 7747"/>
              <a:gd name="p0y124" fmla="*/ 795 h 795"/>
              <a:gd name="p0x125" fmla="*/ 60 w 7747"/>
              <a:gd name="p0y125" fmla="*/ 795 h 795"/>
              <a:gd name="p0x126" fmla="*/ 58 w 7747"/>
              <a:gd name="p0y126" fmla="*/ 794 h 795"/>
              <a:gd name="p0x127" fmla="*/ 56 w 7747"/>
              <a:gd name="p0y127" fmla="*/ 794 h 795"/>
              <a:gd name="p0x128" fmla="*/ 55 w 7747"/>
              <a:gd name="p0y128" fmla="*/ 794 h 795"/>
              <a:gd name="p0x129" fmla="*/ 53 w 7747"/>
              <a:gd name="p0y129" fmla="*/ 794 h 795"/>
              <a:gd name="p0x130" fmla="*/ 51 w 7747"/>
              <a:gd name="p0y130" fmla="*/ 794 h 795"/>
              <a:gd name="p0x131" fmla="*/ 50 w 7747"/>
              <a:gd name="p0y131" fmla="*/ 794 h 795"/>
              <a:gd name="p0x132" fmla="*/ 48 w 7747"/>
              <a:gd name="p0y132" fmla="*/ 793 h 795"/>
              <a:gd name="p0x133" fmla="*/ 47 w 7747"/>
              <a:gd name="p0y133" fmla="*/ 793 h 795"/>
              <a:gd name="p0x134" fmla="*/ 45 w 7747"/>
              <a:gd name="p0y134" fmla="*/ 793 h 795"/>
              <a:gd name="p0x135" fmla="*/ 44 w 7747"/>
              <a:gd name="p0y135" fmla="*/ 792 h 795"/>
              <a:gd name="p0x136" fmla="*/ 42 w 7747"/>
              <a:gd name="p0y136" fmla="*/ 792 h 795"/>
              <a:gd name="p0x137" fmla="*/ 41 w 7747"/>
              <a:gd name="p0y137" fmla="*/ 792 h 795"/>
              <a:gd name="p0x138" fmla="*/ 39 w 7747"/>
              <a:gd name="p0y138" fmla="*/ 791 h 795"/>
              <a:gd name="p0x139" fmla="*/ 38 w 7747"/>
              <a:gd name="p0y139" fmla="*/ 791 h 795"/>
              <a:gd name="p0x140" fmla="*/ 36 w 7747"/>
              <a:gd name="p0y140" fmla="*/ 790 h 795"/>
              <a:gd name="p0x141" fmla="*/ 35 w 7747"/>
              <a:gd name="p0y141" fmla="*/ 789 h 795"/>
              <a:gd name="p0x142" fmla="*/ 34 w 7747"/>
              <a:gd name="p0y142" fmla="*/ 789 h 795"/>
              <a:gd name="p0x143" fmla="*/ 32 w 7747"/>
              <a:gd name="p0y143" fmla="*/ 788 h 795"/>
              <a:gd name="p0x144" fmla="*/ 31 w 7747"/>
              <a:gd name="p0y144" fmla="*/ 787 h 795"/>
              <a:gd name="p0x145" fmla="*/ 30 w 7747"/>
              <a:gd name="p0y145" fmla="*/ 787 h 795"/>
              <a:gd name="p0x146" fmla="*/ 28 w 7747"/>
              <a:gd name="p0y146" fmla="*/ 786 h 795"/>
              <a:gd name="p0x147" fmla="*/ 27 w 7747"/>
              <a:gd name="p0y147" fmla="*/ 785 h 795"/>
              <a:gd name="p0x148" fmla="*/ 26 w 7747"/>
              <a:gd name="p0y148" fmla="*/ 784 h 795"/>
              <a:gd name="p0x149" fmla="*/ 25 w 7747"/>
              <a:gd name="p0y149" fmla="*/ 783 h 795"/>
              <a:gd name="p0x150" fmla="*/ 23 w 7747"/>
              <a:gd name="p0y150" fmla="*/ 782 h 795"/>
              <a:gd name="p0x151" fmla="*/ 22 w 7747"/>
              <a:gd name="p0y151" fmla="*/ 781 h 795"/>
              <a:gd name="p0x152" fmla="*/ 21 w 7747"/>
              <a:gd name="p0y152" fmla="*/ 780 h 795"/>
              <a:gd name="p0x153" fmla="*/ 20 w 7747"/>
              <a:gd name="p0y153" fmla="*/ 780 h 795"/>
              <a:gd name="p0x154" fmla="*/ 19 w 7747"/>
              <a:gd name="p0y154" fmla="*/ 778 h 795"/>
              <a:gd name="p0x155" fmla="*/ 18 w 7747"/>
              <a:gd name="p0y155" fmla="*/ 777 h 795"/>
              <a:gd name="p0x156" fmla="*/ 17 w 7747"/>
              <a:gd name="p0y156" fmla="*/ 776 h 795"/>
              <a:gd name="p0x157" fmla="*/ 16 w 7747"/>
              <a:gd name="p0y157" fmla="*/ 775 h 795"/>
              <a:gd name="p0x158" fmla="*/ 14 w 7747"/>
              <a:gd name="p0y158" fmla="*/ 774 h 795"/>
              <a:gd name="p0x159" fmla="*/ 14 w 7747"/>
              <a:gd name="p0y159" fmla="*/ 773 h 795"/>
              <a:gd name="p0x160" fmla="*/ 13 w 7747"/>
              <a:gd name="p0y160" fmla="*/ 772 h 795"/>
              <a:gd name="p0x161" fmla="*/ 12 w 7747"/>
              <a:gd name="p0y161" fmla="*/ 771 h 795"/>
              <a:gd name="p0x162" fmla="*/ 11 w 7747"/>
              <a:gd name="p0y162" fmla="*/ 769 h 795"/>
              <a:gd name="p0x163" fmla="*/ 10 w 7747"/>
              <a:gd name="p0y163" fmla="*/ 768 h 795"/>
              <a:gd name="p0x164" fmla="*/ 9 w 7747"/>
              <a:gd name="p0y164" fmla="*/ 767 h 795"/>
              <a:gd name="p0x165" fmla="*/ 8 w 7747"/>
              <a:gd name="p0y165" fmla="*/ 766 h 795"/>
              <a:gd name="p0x166" fmla="*/ 7 w 7747"/>
              <a:gd name="p0y166" fmla="*/ 764 h 795"/>
              <a:gd name="p0x167" fmla="*/ 7 w 7747"/>
              <a:gd name="p0y167" fmla="*/ 763 h 795"/>
              <a:gd name="p0x168" fmla="*/ 6 w 7747"/>
              <a:gd name="p0y168" fmla="*/ 762 h 795"/>
              <a:gd name="p0x169" fmla="*/ 5 w 7747"/>
              <a:gd name="p0y169" fmla="*/ 760 h 795"/>
              <a:gd name="p0x170" fmla="*/ 5 w 7747"/>
              <a:gd name="p0y170" fmla="*/ 759 h 795"/>
              <a:gd name="p0x171" fmla="*/ 4 w 7747"/>
              <a:gd name="p0y171" fmla="*/ 758 h 795"/>
              <a:gd name="p0x172" fmla="*/ 3 w 7747"/>
              <a:gd name="p0y172" fmla="*/ 756 h 795"/>
              <a:gd name="p0x173" fmla="*/ 3 w 7747"/>
              <a:gd name="p0y173" fmla="*/ 755 h 795"/>
              <a:gd name="p0x174" fmla="*/ 2 w 7747"/>
              <a:gd name="p0y174" fmla="*/ 753 h 795"/>
              <a:gd name="p0x175" fmla="*/ 2 w 7747"/>
              <a:gd name="p0y175" fmla="*/ 752 h 795"/>
              <a:gd name="p0x176" fmla="*/ 2 w 7747"/>
              <a:gd name="p0y176" fmla="*/ 750 h 795"/>
              <a:gd name="p0x177" fmla="*/ 1 w 7747"/>
              <a:gd name="p0y177" fmla="*/ 749 h 795"/>
              <a:gd name="p0x178" fmla="*/ 1 w 7747"/>
              <a:gd name="p0y178" fmla="*/ 747 h 795"/>
              <a:gd name="p0x179" fmla="*/ 1 w 7747"/>
              <a:gd name="p0y179" fmla="*/ 746 h 795"/>
              <a:gd name="p0x180" fmla="*/ 0 w 7747"/>
              <a:gd name="p0y180" fmla="*/ 744 h 795"/>
              <a:gd name="p0x181" fmla="*/ 0 w 7747"/>
              <a:gd name="p0y181" fmla="*/ 743 h 795"/>
              <a:gd name="p0x182" fmla="*/ 0 w 7747"/>
              <a:gd name="p0y182" fmla="*/ 741 h 795"/>
              <a:gd name="p0x183" fmla="*/ 0 w 7747"/>
              <a:gd name="p0y183" fmla="*/ 739 h 795"/>
              <a:gd name="p0x184" fmla="*/ 0 w 7747"/>
              <a:gd name="p0y184" fmla="*/ 738 h 795"/>
              <a:gd name="p0x185" fmla="*/ 0 w 7747"/>
              <a:gd name="p0y185" fmla="*/ 736 h 795"/>
              <a:gd name="p0x186" fmla="*/ 0 w 7747"/>
              <a:gd name="p0y186" fmla="*/ 735 h 795"/>
              <a:gd name="p0x187" fmla="*/ 0 w 7747"/>
              <a:gd name="p0y187" fmla="*/ 60 h 795"/>
              <a:gd name="p0x188" fmla="*/ 0 w 7747"/>
              <a:gd name="p0y188" fmla="*/ 58 h 795"/>
              <a:gd name="p0x189" fmla="*/ 0 w 7747"/>
              <a:gd name="p0y189" fmla="*/ 56 h 795"/>
              <a:gd name="p0x190" fmla="*/ 0 w 7747"/>
              <a:gd name="p0y190" fmla="*/ 55 h 795"/>
              <a:gd name="p0x191" fmla="*/ 0 w 7747"/>
              <a:gd name="p0y191" fmla="*/ 53 h 795"/>
              <a:gd name="p0x192" fmla="*/ 0 w 7747"/>
              <a:gd name="p0y192" fmla="*/ 51 h 795"/>
              <a:gd name="p0x193" fmla="*/ 0 w 7747"/>
              <a:gd name="p0y193" fmla="*/ 50 h 795"/>
              <a:gd name="p0x194" fmla="*/ 1 w 7747"/>
              <a:gd name="p0y194" fmla="*/ 48 h 795"/>
              <a:gd name="p0x195" fmla="*/ 1 w 7747"/>
              <a:gd name="p0y195" fmla="*/ 47 h 795"/>
              <a:gd name="p0x196" fmla="*/ 1 w 7747"/>
              <a:gd name="p0y196" fmla="*/ 45 h 795"/>
              <a:gd name="p0x197" fmla="*/ 2 w 7747"/>
              <a:gd name="p0y197" fmla="*/ 44 h 795"/>
              <a:gd name="p0x198" fmla="*/ 2 w 7747"/>
              <a:gd name="p0y198" fmla="*/ 42 h 795"/>
              <a:gd name="p0x199" fmla="*/ 2 w 7747"/>
              <a:gd name="p0y199" fmla="*/ 41 h 795"/>
              <a:gd name="p0x200" fmla="*/ 3 w 7747"/>
              <a:gd name="p0y200" fmla="*/ 39 h 795"/>
              <a:gd name="p0x201" fmla="*/ 3 w 7747"/>
              <a:gd name="p0y201" fmla="*/ 38 h 795"/>
              <a:gd name="p0x202" fmla="*/ 4 w 7747"/>
              <a:gd name="p0y202" fmla="*/ 36 h 795"/>
              <a:gd name="p0x203" fmla="*/ 5 w 7747"/>
              <a:gd name="p0y203" fmla="*/ 35 h 795"/>
              <a:gd name="p0x204" fmla="*/ 5 w 7747"/>
              <a:gd name="p0y204" fmla="*/ 34 h 795"/>
              <a:gd name="p0x205" fmla="*/ 6 w 7747"/>
              <a:gd name="p0y205" fmla="*/ 32 h 795"/>
              <a:gd name="p0x206" fmla="*/ 7 w 7747"/>
              <a:gd name="p0y206" fmla="*/ 31 h 795"/>
              <a:gd name="p0x207" fmla="*/ 7 w 7747"/>
              <a:gd name="p0y207" fmla="*/ 30 h 795"/>
              <a:gd name="p0x208" fmla="*/ 8 w 7747"/>
              <a:gd name="p0y208" fmla="*/ 28 h 795"/>
              <a:gd name="p0x209" fmla="*/ 9 w 7747"/>
              <a:gd name="p0y209" fmla="*/ 27 h 795"/>
              <a:gd name="p0x210" fmla="*/ 10 w 7747"/>
              <a:gd name="p0y210" fmla="*/ 26 h 795"/>
              <a:gd name="p0x211" fmla="*/ 11 w 7747"/>
              <a:gd name="p0y211" fmla="*/ 25 h 795"/>
              <a:gd name="p0x212" fmla="*/ 12 w 7747"/>
              <a:gd name="p0y212" fmla="*/ 23 h 795"/>
              <a:gd name="p0x213" fmla="*/ 13 w 7747"/>
              <a:gd name="p0y213" fmla="*/ 22 h 795"/>
              <a:gd name="p0x214" fmla="*/ 14 w 7747"/>
              <a:gd name="p0y214" fmla="*/ 21 h 795"/>
              <a:gd name="p0x215" fmla="*/ 14 w 7747"/>
              <a:gd name="p0y215" fmla="*/ 20 h 795"/>
              <a:gd name="p0x216" fmla="*/ 16 w 7747"/>
              <a:gd name="p0y216" fmla="*/ 19 h 795"/>
              <a:gd name="p0x217" fmla="*/ 17 w 7747"/>
              <a:gd name="p0y217" fmla="*/ 18 h 795"/>
              <a:gd name="p0x218" fmla="*/ 18 w 7747"/>
              <a:gd name="p0y218" fmla="*/ 17 h 795"/>
              <a:gd name="p0x219" fmla="*/ 19 w 7747"/>
              <a:gd name="p0y219" fmla="*/ 16 h 795"/>
              <a:gd name="p0x220" fmla="*/ 20 w 7747"/>
              <a:gd name="p0y220" fmla="*/ 14 h 795"/>
              <a:gd name="p0x221" fmla="*/ 21 w 7747"/>
              <a:gd name="p0y221" fmla="*/ 14 h 795"/>
              <a:gd name="p0x222" fmla="*/ 22 w 7747"/>
              <a:gd name="p0y222" fmla="*/ 13 h 795"/>
              <a:gd name="p0x223" fmla="*/ 23 w 7747"/>
              <a:gd name="p0y223" fmla="*/ 12 h 795"/>
              <a:gd name="p0x224" fmla="*/ 25 w 7747"/>
              <a:gd name="p0y224" fmla="*/ 11 h 795"/>
              <a:gd name="p0x225" fmla="*/ 26 w 7747"/>
              <a:gd name="p0y225" fmla="*/ 10 h 795"/>
              <a:gd name="p0x226" fmla="*/ 27 w 7747"/>
              <a:gd name="p0y226" fmla="*/ 9 h 795"/>
              <a:gd name="p0x227" fmla="*/ 28 w 7747"/>
              <a:gd name="p0y227" fmla="*/ 8 h 795"/>
              <a:gd name="p0x228" fmla="*/ 30 w 7747"/>
              <a:gd name="p0y228" fmla="*/ 7 h 795"/>
              <a:gd name="p0x229" fmla="*/ 31 w 7747"/>
              <a:gd name="p0y229" fmla="*/ 7 h 795"/>
              <a:gd name="p0x230" fmla="*/ 32 w 7747"/>
              <a:gd name="p0y230" fmla="*/ 6 h 795"/>
              <a:gd name="p0x231" fmla="*/ 34 w 7747"/>
              <a:gd name="p0y231" fmla="*/ 5 h 795"/>
              <a:gd name="p0x232" fmla="*/ 35 w 7747"/>
              <a:gd name="p0y232" fmla="*/ 5 h 795"/>
              <a:gd name="p0x233" fmla="*/ 36 w 7747"/>
              <a:gd name="p0y233" fmla="*/ 4 h 795"/>
              <a:gd name="p0x234" fmla="*/ 38 w 7747"/>
              <a:gd name="p0y234" fmla="*/ 3 h 795"/>
              <a:gd name="p0x235" fmla="*/ 39 w 7747"/>
              <a:gd name="p0y235" fmla="*/ 3 h 795"/>
              <a:gd name="p0x236" fmla="*/ 41 w 7747"/>
              <a:gd name="p0y236" fmla="*/ 2 h 795"/>
              <a:gd name="p0x237" fmla="*/ 42 w 7747"/>
              <a:gd name="p0y237" fmla="*/ 2 h 795"/>
              <a:gd name="p0x238" fmla="*/ 44 w 7747"/>
              <a:gd name="p0y238" fmla="*/ 2 h 795"/>
              <a:gd name="p0x239" fmla="*/ 45 w 7747"/>
              <a:gd name="p0y239" fmla="*/ 1 h 795"/>
              <a:gd name="p0x240" fmla="*/ 47 w 7747"/>
              <a:gd name="p0y240" fmla="*/ 1 h 795"/>
              <a:gd name="p0x241" fmla="*/ 48 w 7747"/>
              <a:gd name="p0y241" fmla="*/ 1 h 795"/>
              <a:gd name="p0x242" fmla="*/ 50 w 7747"/>
              <a:gd name="p0y242" fmla="*/ 0 h 795"/>
              <a:gd name="p0x243" fmla="*/ 51 w 7747"/>
              <a:gd name="p0y243" fmla="*/ 0 h 795"/>
              <a:gd name="p0x244" fmla="*/ 53 w 7747"/>
              <a:gd name="p0y244" fmla="*/ 0 h 795"/>
              <a:gd name="p0x245" fmla="*/ 55 w 7747"/>
              <a:gd name="p0y245" fmla="*/ 0 h 795"/>
              <a:gd name="p0x246" fmla="*/ 56 w 7747"/>
              <a:gd name="p0y246" fmla="*/ 0 h 795"/>
              <a:gd name="p0x247" fmla="*/ 58 w 7747"/>
              <a:gd name="p0y247" fmla="*/ 0 h 795"/>
              <a:gd name="p0x248" fmla="*/ 60 w 7747"/>
              <a:gd name="p0y248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3"/>
            </p:custDataLst>
          </p:nvPr>
        </p:nvSpPr>
        <p:spPr>
          <a:xfrm>
            <a:off x="895350" y="48806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03 w 420"/>
              <a:gd name="p0y2" fmla="*/ 0 h 420"/>
              <a:gd name="p0x3" fmla="*/ 306 w 420"/>
              <a:gd name="p0y3" fmla="*/ 0 h 420"/>
              <a:gd name="p0x4" fmla="*/ 309 w 420"/>
              <a:gd name="p0y4" fmla="*/ 0 h 420"/>
              <a:gd name="p0x5" fmla="*/ 312 w 420"/>
              <a:gd name="p0y5" fmla="*/ 0 h 420"/>
              <a:gd name="p0x6" fmla="*/ 315 w 420"/>
              <a:gd name="p0y6" fmla="*/ 0 h 420"/>
              <a:gd name="p0x7" fmla="*/ 318 w 420"/>
              <a:gd name="p0y7" fmla="*/ 1 h 420"/>
              <a:gd name="p0x8" fmla="*/ 321 w 420"/>
              <a:gd name="p0y8" fmla="*/ 1 h 420"/>
              <a:gd name="p0x9" fmla="*/ 324 w 420"/>
              <a:gd name="p0y9" fmla="*/ 2 h 420"/>
              <a:gd name="p0x10" fmla="*/ 327 w 420"/>
              <a:gd name="p0y10" fmla="*/ 3 h 420"/>
              <a:gd name="p0x11" fmla="*/ 330 w 420"/>
              <a:gd name="p0y11" fmla="*/ 3 h 420"/>
              <a:gd name="p0x12" fmla="*/ 333 w 420"/>
              <a:gd name="p0y12" fmla="*/ 4 h 420"/>
              <a:gd name="p0x13" fmla="*/ 336 w 420"/>
              <a:gd name="p0y13" fmla="*/ 5 h 420"/>
              <a:gd name="p0x14" fmla="*/ 339 w 420"/>
              <a:gd name="p0y14" fmla="*/ 6 h 420"/>
              <a:gd name="p0x15" fmla="*/ 341 w 420"/>
              <a:gd name="p0y15" fmla="*/ 7 h 420"/>
              <a:gd name="p0x16" fmla="*/ 344 w 420"/>
              <a:gd name="p0y16" fmla="*/ 8 h 420"/>
              <a:gd name="p0x17" fmla="*/ 347 w 420"/>
              <a:gd name="p0y17" fmla="*/ 9 h 420"/>
              <a:gd name="p0x18" fmla="*/ 350 w 420"/>
              <a:gd name="p0y18" fmla="*/ 10 h 420"/>
              <a:gd name="p0x19" fmla="*/ 352 w 420"/>
              <a:gd name="p0y19" fmla="*/ 12 h 420"/>
              <a:gd name="p0x20" fmla="*/ 355 w 420"/>
              <a:gd name="p0y20" fmla="*/ 13 h 420"/>
              <a:gd name="p0x21" fmla="*/ 358 w 420"/>
              <a:gd name="p0y21" fmla="*/ 14 h 420"/>
              <a:gd name="p0x22" fmla="*/ 360 w 420"/>
              <a:gd name="p0y22" fmla="*/ 16 h 420"/>
              <a:gd name="p0x23" fmla="*/ 363 w 420"/>
              <a:gd name="p0y23" fmla="*/ 17 h 420"/>
              <a:gd name="p0x24" fmla="*/ 365 w 420"/>
              <a:gd name="p0y24" fmla="*/ 19 h 420"/>
              <a:gd name="p0x25" fmla="*/ 368 w 420"/>
              <a:gd name="p0y25" fmla="*/ 21 h 420"/>
              <a:gd name="p0x26" fmla="*/ 370 w 420"/>
              <a:gd name="p0y26" fmla="*/ 22 h 420"/>
              <a:gd name="p0x27" fmla="*/ 372 w 420"/>
              <a:gd name="p0y27" fmla="*/ 24 h 420"/>
              <a:gd name="p0x28" fmla="*/ 375 w 420"/>
              <a:gd name="p0y28" fmla="*/ 26 h 420"/>
              <a:gd name="p0x29" fmla="*/ 377 w 420"/>
              <a:gd name="p0y29" fmla="*/ 28 h 420"/>
              <a:gd name="p0x30" fmla="*/ 379 w 420"/>
              <a:gd name="p0y30" fmla="*/ 30 h 420"/>
              <a:gd name="p0x31" fmla="*/ 381 w 420"/>
              <a:gd name="p0y31" fmla="*/ 32 h 420"/>
              <a:gd name="p0x32" fmla="*/ 383 w 420"/>
              <a:gd name="p0y32" fmla="*/ 34 h 420"/>
              <a:gd name="p0x33" fmla="*/ 385 w 420"/>
              <a:gd name="p0y33" fmla="*/ 36 h 420"/>
              <a:gd name="p0x34" fmla="*/ 387 w 420"/>
              <a:gd name="p0y34" fmla="*/ 38 h 420"/>
              <a:gd name="p0x35" fmla="*/ 389 w 420"/>
              <a:gd name="p0y35" fmla="*/ 40 h 420"/>
              <a:gd name="p0x36" fmla="*/ 391 w 420"/>
              <a:gd name="p0y36" fmla="*/ 42 h 420"/>
              <a:gd name="p0x37" fmla="*/ 393 w 420"/>
              <a:gd name="p0y37" fmla="*/ 44 h 420"/>
              <a:gd name="p0x38" fmla="*/ 395 w 420"/>
              <a:gd name="p0y38" fmla="*/ 47 h 420"/>
              <a:gd name="p0x39" fmla="*/ 397 w 420"/>
              <a:gd name="p0y39" fmla="*/ 49 h 420"/>
              <a:gd name="p0x40" fmla="*/ 398 w 420"/>
              <a:gd name="p0y40" fmla="*/ 51 h 420"/>
              <a:gd name="p0x41" fmla="*/ 400 w 420"/>
              <a:gd name="p0y41" fmla="*/ 54 h 420"/>
              <a:gd name="p0x42" fmla="*/ 402 w 420"/>
              <a:gd name="p0y42" fmla="*/ 56 h 420"/>
              <a:gd name="p0x43" fmla="*/ 403 w 420"/>
              <a:gd name="p0y43" fmla="*/ 59 h 420"/>
              <a:gd name="p0x44" fmla="*/ 405 w 420"/>
              <a:gd name="p0y44" fmla="*/ 61 h 420"/>
              <a:gd name="p0x45" fmla="*/ 406 w 420"/>
              <a:gd name="p0y45" fmla="*/ 64 h 420"/>
              <a:gd name="p0x46" fmla="*/ 407 w 420"/>
              <a:gd name="p0y46" fmla="*/ 67 h 420"/>
              <a:gd name="p0x47" fmla="*/ 409 w 420"/>
              <a:gd name="p0y47" fmla="*/ 69 h 420"/>
              <a:gd name="p0x48" fmla="*/ 410 w 420"/>
              <a:gd name="p0y48" fmla="*/ 72 h 420"/>
              <a:gd name="p0x49" fmla="*/ 411 w 420"/>
              <a:gd name="p0y49" fmla="*/ 75 h 420"/>
              <a:gd name="p0x50" fmla="*/ 412 w 420"/>
              <a:gd name="p0y50" fmla="*/ 78 h 420"/>
              <a:gd name="p0x51" fmla="*/ 413 w 420"/>
              <a:gd name="p0y51" fmla="*/ 80 h 420"/>
              <a:gd name="p0x52" fmla="*/ 414 w 420"/>
              <a:gd name="p0y52" fmla="*/ 83 h 420"/>
              <a:gd name="p0x53" fmla="*/ 415 w 420"/>
              <a:gd name="p0y53" fmla="*/ 86 h 420"/>
              <a:gd name="p0x54" fmla="*/ 416 w 420"/>
              <a:gd name="p0y54" fmla="*/ 89 h 420"/>
              <a:gd name="p0x55" fmla="*/ 416 w 420"/>
              <a:gd name="p0y55" fmla="*/ 92 h 420"/>
              <a:gd name="p0x56" fmla="*/ 417 w 420"/>
              <a:gd name="p0y56" fmla="*/ 95 h 420"/>
              <a:gd name="p0x57" fmla="*/ 418 w 420"/>
              <a:gd name="p0y57" fmla="*/ 98 h 420"/>
              <a:gd name="p0x58" fmla="*/ 418 w 420"/>
              <a:gd name="p0y58" fmla="*/ 101 h 420"/>
              <a:gd name="p0x59" fmla="*/ 419 w 420"/>
              <a:gd name="p0y59" fmla="*/ 104 h 420"/>
              <a:gd name="p0x60" fmla="*/ 419 w 420"/>
              <a:gd name="p0y60" fmla="*/ 107 h 420"/>
              <a:gd name="p0x61" fmla="*/ 419 w 420"/>
              <a:gd name="p0y61" fmla="*/ 110 h 420"/>
              <a:gd name="p0x62" fmla="*/ 419 w 420"/>
              <a:gd name="p0y62" fmla="*/ 113 h 420"/>
              <a:gd name="p0x63" fmla="*/ 419 w 420"/>
              <a:gd name="p0y63" fmla="*/ 116 h 420"/>
              <a:gd name="p0x64" fmla="*/ 420 w 420"/>
              <a:gd name="p0y64" fmla="*/ 120 h 420"/>
              <a:gd name="p0x65" fmla="*/ 420 w 420"/>
              <a:gd name="p0y65" fmla="*/ 300 h 420"/>
              <a:gd name="p0x66" fmla="*/ 419 w 420"/>
              <a:gd name="p0y66" fmla="*/ 303 h 420"/>
              <a:gd name="p0x67" fmla="*/ 419 w 420"/>
              <a:gd name="p0y67" fmla="*/ 306 h 420"/>
              <a:gd name="p0x68" fmla="*/ 419 w 420"/>
              <a:gd name="p0y68" fmla="*/ 309 h 420"/>
              <a:gd name="p0x69" fmla="*/ 419 w 420"/>
              <a:gd name="p0y69" fmla="*/ 312 h 420"/>
              <a:gd name="p0x70" fmla="*/ 419 w 420"/>
              <a:gd name="p0y70" fmla="*/ 315 h 420"/>
              <a:gd name="p0x71" fmla="*/ 418 w 420"/>
              <a:gd name="p0y71" fmla="*/ 318 h 420"/>
              <a:gd name="p0x72" fmla="*/ 418 w 420"/>
              <a:gd name="p0y72" fmla="*/ 321 h 420"/>
              <a:gd name="p0x73" fmla="*/ 417 w 420"/>
              <a:gd name="p0y73" fmla="*/ 324 h 420"/>
              <a:gd name="p0x74" fmla="*/ 416 w 420"/>
              <a:gd name="p0y74" fmla="*/ 327 h 420"/>
              <a:gd name="p0x75" fmla="*/ 416 w 420"/>
              <a:gd name="p0y75" fmla="*/ 330 h 420"/>
              <a:gd name="p0x76" fmla="*/ 415 w 420"/>
              <a:gd name="p0y76" fmla="*/ 333 h 420"/>
              <a:gd name="p0x77" fmla="*/ 414 w 420"/>
              <a:gd name="p0y77" fmla="*/ 336 h 420"/>
              <a:gd name="p0x78" fmla="*/ 413 w 420"/>
              <a:gd name="p0y78" fmla="*/ 339 h 420"/>
              <a:gd name="p0x79" fmla="*/ 412 w 420"/>
              <a:gd name="p0y79" fmla="*/ 341 h 420"/>
              <a:gd name="p0x80" fmla="*/ 411 w 420"/>
              <a:gd name="p0y80" fmla="*/ 344 h 420"/>
              <a:gd name="p0x81" fmla="*/ 410 w 420"/>
              <a:gd name="p0y81" fmla="*/ 347 h 420"/>
              <a:gd name="p0x82" fmla="*/ 409 w 420"/>
              <a:gd name="p0y82" fmla="*/ 350 h 420"/>
              <a:gd name="p0x83" fmla="*/ 407 w 420"/>
              <a:gd name="p0y83" fmla="*/ 352 h 420"/>
              <a:gd name="p0x84" fmla="*/ 406 w 420"/>
              <a:gd name="p0y84" fmla="*/ 355 h 420"/>
              <a:gd name="p0x85" fmla="*/ 405 w 420"/>
              <a:gd name="p0y85" fmla="*/ 358 h 420"/>
              <a:gd name="p0x86" fmla="*/ 403 w 420"/>
              <a:gd name="p0y86" fmla="*/ 360 h 420"/>
              <a:gd name="p0x87" fmla="*/ 402 w 420"/>
              <a:gd name="p0y87" fmla="*/ 363 h 420"/>
              <a:gd name="p0x88" fmla="*/ 400 w 420"/>
              <a:gd name="p0y88" fmla="*/ 365 h 420"/>
              <a:gd name="p0x89" fmla="*/ 398 w 420"/>
              <a:gd name="p0y89" fmla="*/ 368 h 420"/>
              <a:gd name="p0x90" fmla="*/ 397 w 420"/>
              <a:gd name="p0y90" fmla="*/ 370 h 420"/>
              <a:gd name="p0x91" fmla="*/ 395 w 420"/>
              <a:gd name="p0y91" fmla="*/ 372 h 420"/>
              <a:gd name="p0x92" fmla="*/ 393 w 420"/>
              <a:gd name="p0y92" fmla="*/ 375 h 420"/>
              <a:gd name="p0x93" fmla="*/ 391 w 420"/>
              <a:gd name="p0y93" fmla="*/ 377 h 420"/>
              <a:gd name="p0x94" fmla="*/ 389 w 420"/>
              <a:gd name="p0y94" fmla="*/ 379 h 420"/>
              <a:gd name="p0x95" fmla="*/ 387 w 420"/>
              <a:gd name="p0y95" fmla="*/ 381 h 420"/>
              <a:gd name="p0x96" fmla="*/ 385 w 420"/>
              <a:gd name="p0y96" fmla="*/ 383 h 420"/>
              <a:gd name="p0x97" fmla="*/ 383 w 420"/>
              <a:gd name="p0y97" fmla="*/ 385 h 420"/>
              <a:gd name="p0x98" fmla="*/ 381 w 420"/>
              <a:gd name="p0y98" fmla="*/ 387 h 420"/>
              <a:gd name="p0x99" fmla="*/ 379 w 420"/>
              <a:gd name="p0y99" fmla="*/ 389 h 420"/>
              <a:gd name="p0x100" fmla="*/ 377 w 420"/>
              <a:gd name="p0y100" fmla="*/ 391 h 420"/>
              <a:gd name="p0x101" fmla="*/ 375 w 420"/>
              <a:gd name="p0y101" fmla="*/ 393 h 420"/>
              <a:gd name="p0x102" fmla="*/ 372 w 420"/>
              <a:gd name="p0y102" fmla="*/ 395 h 420"/>
              <a:gd name="p0x103" fmla="*/ 370 w 420"/>
              <a:gd name="p0y103" fmla="*/ 397 h 420"/>
              <a:gd name="p0x104" fmla="*/ 368 w 420"/>
              <a:gd name="p0y104" fmla="*/ 398 h 420"/>
              <a:gd name="p0x105" fmla="*/ 365 w 420"/>
              <a:gd name="p0y105" fmla="*/ 400 h 420"/>
              <a:gd name="p0x106" fmla="*/ 363 w 420"/>
              <a:gd name="p0y106" fmla="*/ 402 h 420"/>
              <a:gd name="p0x107" fmla="*/ 360 w 420"/>
              <a:gd name="p0y107" fmla="*/ 403 h 420"/>
              <a:gd name="p0x108" fmla="*/ 358 w 420"/>
              <a:gd name="p0y108" fmla="*/ 405 h 420"/>
              <a:gd name="p0x109" fmla="*/ 355 w 420"/>
              <a:gd name="p0y109" fmla="*/ 406 h 420"/>
              <a:gd name="p0x110" fmla="*/ 352 w 420"/>
              <a:gd name="p0y110" fmla="*/ 407 h 420"/>
              <a:gd name="p0x111" fmla="*/ 350 w 420"/>
              <a:gd name="p0y111" fmla="*/ 409 h 420"/>
              <a:gd name="p0x112" fmla="*/ 347 w 420"/>
              <a:gd name="p0y112" fmla="*/ 410 h 420"/>
              <a:gd name="p0x113" fmla="*/ 344 w 420"/>
              <a:gd name="p0y113" fmla="*/ 411 h 420"/>
              <a:gd name="p0x114" fmla="*/ 341 w 420"/>
              <a:gd name="p0y114" fmla="*/ 412 h 420"/>
              <a:gd name="p0x115" fmla="*/ 339 w 420"/>
              <a:gd name="p0y115" fmla="*/ 413 h 420"/>
              <a:gd name="p0x116" fmla="*/ 336 w 420"/>
              <a:gd name="p0y116" fmla="*/ 414 h 420"/>
              <a:gd name="p0x117" fmla="*/ 333 w 420"/>
              <a:gd name="p0y117" fmla="*/ 415 h 420"/>
              <a:gd name="p0x118" fmla="*/ 330 w 420"/>
              <a:gd name="p0y118" fmla="*/ 416 h 420"/>
              <a:gd name="p0x119" fmla="*/ 327 w 420"/>
              <a:gd name="p0y119" fmla="*/ 416 h 420"/>
              <a:gd name="p0x120" fmla="*/ 324 w 420"/>
              <a:gd name="p0y120" fmla="*/ 417 h 420"/>
              <a:gd name="p0x121" fmla="*/ 321 w 420"/>
              <a:gd name="p0y121" fmla="*/ 418 h 420"/>
              <a:gd name="p0x122" fmla="*/ 318 w 420"/>
              <a:gd name="p0y122" fmla="*/ 418 h 420"/>
              <a:gd name="p0x123" fmla="*/ 315 w 420"/>
              <a:gd name="p0y123" fmla="*/ 419 h 420"/>
              <a:gd name="p0x124" fmla="*/ 312 w 420"/>
              <a:gd name="p0y124" fmla="*/ 419 h 420"/>
              <a:gd name="p0x125" fmla="*/ 309 w 420"/>
              <a:gd name="p0y125" fmla="*/ 419 h 420"/>
              <a:gd name="p0x126" fmla="*/ 306 w 420"/>
              <a:gd name="p0y126" fmla="*/ 419 h 420"/>
              <a:gd name="p0x127" fmla="*/ 303 w 420"/>
              <a:gd name="p0y127" fmla="*/ 419 h 420"/>
              <a:gd name="p0x128" fmla="*/ 300 w 420"/>
              <a:gd name="p0y128" fmla="*/ 420 h 420"/>
              <a:gd name="p0x129" fmla="*/ 120 w 420"/>
              <a:gd name="p0y129" fmla="*/ 420 h 420"/>
              <a:gd name="p0x130" fmla="*/ 116 w 420"/>
              <a:gd name="p0y130" fmla="*/ 419 h 420"/>
              <a:gd name="p0x131" fmla="*/ 113 w 420"/>
              <a:gd name="p0y131" fmla="*/ 419 h 420"/>
              <a:gd name="p0x132" fmla="*/ 110 w 420"/>
              <a:gd name="p0y132" fmla="*/ 419 h 420"/>
              <a:gd name="p0x133" fmla="*/ 107 w 420"/>
              <a:gd name="p0y133" fmla="*/ 419 h 420"/>
              <a:gd name="p0x134" fmla="*/ 104 w 420"/>
              <a:gd name="p0y134" fmla="*/ 419 h 420"/>
              <a:gd name="p0x135" fmla="*/ 101 w 420"/>
              <a:gd name="p0y135" fmla="*/ 418 h 420"/>
              <a:gd name="p0x136" fmla="*/ 98 w 420"/>
              <a:gd name="p0y136" fmla="*/ 418 h 420"/>
              <a:gd name="p0x137" fmla="*/ 95 w 420"/>
              <a:gd name="p0y137" fmla="*/ 417 h 420"/>
              <a:gd name="p0x138" fmla="*/ 92 w 420"/>
              <a:gd name="p0y138" fmla="*/ 416 h 420"/>
              <a:gd name="p0x139" fmla="*/ 89 w 420"/>
              <a:gd name="p0y139" fmla="*/ 416 h 420"/>
              <a:gd name="p0x140" fmla="*/ 86 w 420"/>
              <a:gd name="p0y140" fmla="*/ 415 h 420"/>
              <a:gd name="p0x141" fmla="*/ 83 w 420"/>
              <a:gd name="p0y141" fmla="*/ 414 h 420"/>
              <a:gd name="p0x142" fmla="*/ 80 w 420"/>
              <a:gd name="p0y142" fmla="*/ 413 h 420"/>
              <a:gd name="p0x143" fmla="*/ 78 w 420"/>
              <a:gd name="p0y143" fmla="*/ 412 h 420"/>
              <a:gd name="p0x144" fmla="*/ 75 w 420"/>
              <a:gd name="p0y144" fmla="*/ 411 h 420"/>
              <a:gd name="p0x145" fmla="*/ 72 w 420"/>
              <a:gd name="p0y145" fmla="*/ 410 h 420"/>
              <a:gd name="p0x146" fmla="*/ 69 w 420"/>
              <a:gd name="p0y146" fmla="*/ 409 h 420"/>
              <a:gd name="p0x147" fmla="*/ 67 w 420"/>
              <a:gd name="p0y147" fmla="*/ 407 h 420"/>
              <a:gd name="p0x148" fmla="*/ 64 w 420"/>
              <a:gd name="p0y148" fmla="*/ 406 h 420"/>
              <a:gd name="p0x149" fmla="*/ 61 w 420"/>
              <a:gd name="p0y149" fmla="*/ 405 h 420"/>
              <a:gd name="p0x150" fmla="*/ 59 w 420"/>
              <a:gd name="p0y150" fmla="*/ 403 h 420"/>
              <a:gd name="p0x151" fmla="*/ 56 w 420"/>
              <a:gd name="p0y151" fmla="*/ 402 h 420"/>
              <a:gd name="p0x152" fmla="*/ 54 w 420"/>
              <a:gd name="p0y152" fmla="*/ 400 h 420"/>
              <a:gd name="p0x153" fmla="*/ 51 w 420"/>
              <a:gd name="p0y153" fmla="*/ 398 h 420"/>
              <a:gd name="p0x154" fmla="*/ 49 w 420"/>
              <a:gd name="p0y154" fmla="*/ 397 h 420"/>
              <a:gd name="p0x155" fmla="*/ 47 w 420"/>
              <a:gd name="p0y155" fmla="*/ 395 h 420"/>
              <a:gd name="p0x156" fmla="*/ 44 w 420"/>
              <a:gd name="p0y156" fmla="*/ 393 h 420"/>
              <a:gd name="p0x157" fmla="*/ 42 w 420"/>
              <a:gd name="p0y157" fmla="*/ 391 h 420"/>
              <a:gd name="p0x158" fmla="*/ 40 w 420"/>
              <a:gd name="p0y158" fmla="*/ 389 h 420"/>
              <a:gd name="p0x159" fmla="*/ 38 w 420"/>
              <a:gd name="p0y159" fmla="*/ 387 h 420"/>
              <a:gd name="p0x160" fmla="*/ 36 w 420"/>
              <a:gd name="p0y160" fmla="*/ 385 h 420"/>
              <a:gd name="p0x161" fmla="*/ 34 w 420"/>
              <a:gd name="p0y161" fmla="*/ 383 h 420"/>
              <a:gd name="p0x162" fmla="*/ 32 w 420"/>
              <a:gd name="p0y162" fmla="*/ 381 h 420"/>
              <a:gd name="p0x163" fmla="*/ 30 w 420"/>
              <a:gd name="p0y163" fmla="*/ 379 h 420"/>
              <a:gd name="p0x164" fmla="*/ 28 w 420"/>
              <a:gd name="p0y164" fmla="*/ 377 h 420"/>
              <a:gd name="p0x165" fmla="*/ 26 w 420"/>
              <a:gd name="p0y165" fmla="*/ 375 h 420"/>
              <a:gd name="p0x166" fmla="*/ 24 w 420"/>
              <a:gd name="p0y166" fmla="*/ 372 h 420"/>
              <a:gd name="p0x167" fmla="*/ 22 w 420"/>
              <a:gd name="p0y167" fmla="*/ 370 h 420"/>
              <a:gd name="p0x168" fmla="*/ 21 w 420"/>
              <a:gd name="p0y168" fmla="*/ 368 h 420"/>
              <a:gd name="p0x169" fmla="*/ 19 w 420"/>
              <a:gd name="p0y169" fmla="*/ 365 h 420"/>
              <a:gd name="p0x170" fmla="*/ 17 w 420"/>
              <a:gd name="p0y170" fmla="*/ 363 h 420"/>
              <a:gd name="p0x171" fmla="*/ 16 w 420"/>
              <a:gd name="p0y171" fmla="*/ 360 h 420"/>
              <a:gd name="p0x172" fmla="*/ 14 w 420"/>
              <a:gd name="p0y172" fmla="*/ 358 h 420"/>
              <a:gd name="p0x173" fmla="*/ 13 w 420"/>
              <a:gd name="p0y173" fmla="*/ 355 h 420"/>
              <a:gd name="p0x174" fmla="*/ 12 w 420"/>
              <a:gd name="p0y174" fmla="*/ 352 h 420"/>
              <a:gd name="p0x175" fmla="*/ 10 w 420"/>
              <a:gd name="p0y175" fmla="*/ 350 h 420"/>
              <a:gd name="p0x176" fmla="*/ 9 w 420"/>
              <a:gd name="p0y176" fmla="*/ 347 h 420"/>
              <a:gd name="p0x177" fmla="*/ 8 w 420"/>
              <a:gd name="p0y177" fmla="*/ 344 h 420"/>
              <a:gd name="p0x178" fmla="*/ 7 w 420"/>
              <a:gd name="p0y178" fmla="*/ 341 h 420"/>
              <a:gd name="p0x179" fmla="*/ 6 w 420"/>
              <a:gd name="p0y179" fmla="*/ 339 h 420"/>
              <a:gd name="p0x180" fmla="*/ 5 w 420"/>
              <a:gd name="p0y180" fmla="*/ 336 h 420"/>
              <a:gd name="p0x181" fmla="*/ 4 w 420"/>
              <a:gd name="p0y181" fmla="*/ 333 h 420"/>
              <a:gd name="p0x182" fmla="*/ 3 w 420"/>
              <a:gd name="p0y182" fmla="*/ 330 h 420"/>
              <a:gd name="p0x183" fmla="*/ 3 w 420"/>
              <a:gd name="p0y183" fmla="*/ 327 h 420"/>
              <a:gd name="p0x184" fmla="*/ 2 w 420"/>
              <a:gd name="p0y184" fmla="*/ 324 h 420"/>
              <a:gd name="p0x185" fmla="*/ 1 w 420"/>
              <a:gd name="p0y185" fmla="*/ 321 h 420"/>
              <a:gd name="p0x186" fmla="*/ 1 w 420"/>
              <a:gd name="p0y186" fmla="*/ 318 h 420"/>
              <a:gd name="p0x187" fmla="*/ 0 w 420"/>
              <a:gd name="p0y187" fmla="*/ 315 h 420"/>
              <a:gd name="p0x188" fmla="*/ 0 w 420"/>
              <a:gd name="p0y188" fmla="*/ 312 h 420"/>
              <a:gd name="p0x189" fmla="*/ 0 w 420"/>
              <a:gd name="p0y189" fmla="*/ 309 h 420"/>
              <a:gd name="p0x190" fmla="*/ 0 w 420"/>
              <a:gd name="p0y190" fmla="*/ 306 h 420"/>
              <a:gd name="p0x191" fmla="*/ 0 w 420"/>
              <a:gd name="p0y191" fmla="*/ 303 h 420"/>
              <a:gd name="p0x192" fmla="*/ 0 w 420"/>
              <a:gd name="p0y192" fmla="*/ 300 h 420"/>
              <a:gd name="p0x193" fmla="*/ 0 w 420"/>
              <a:gd name="p0y193" fmla="*/ 120 h 420"/>
              <a:gd name="p0x194" fmla="*/ 0 w 420"/>
              <a:gd name="p0y194" fmla="*/ 116 h 420"/>
              <a:gd name="p0x195" fmla="*/ 0 w 420"/>
              <a:gd name="p0y195" fmla="*/ 113 h 420"/>
              <a:gd name="p0x196" fmla="*/ 0 w 420"/>
              <a:gd name="p0y196" fmla="*/ 110 h 420"/>
              <a:gd name="p0x197" fmla="*/ 0 w 420"/>
              <a:gd name="p0y197" fmla="*/ 107 h 420"/>
              <a:gd name="p0x198" fmla="*/ 0 w 420"/>
              <a:gd name="p0y198" fmla="*/ 104 h 420"/>
              <a:gd name="p0x199" fmla="*/ 1 w 420"/>
              <a:gd name="p0y199" fmla="*/ 101 h 420"/>
              <a:gd name="p0x200" fmla="*/ 1 w 420"/>
              <a:gd name="p0y200" fmla="*/ 98 h 420"/>
              <a:gd name="p0x201" fmla="*/ 2 w 420"/>
              <a:gd name="p0y201" fmla="*/ 95 h 420"/>
              <a:gd name="p0x202" fmla="*/ 3 w 420"/>
              <a:gd name="p0y202" fmla="*/ 92 h 420"/>
              <a:gd name="p0x203" fmla="*/ 3 w 420"/>
              <a:gd name="p0y203" fmla="*/ 89 h 420"/>
              <a:gd name="p0x204" fmla="*/ 4 w 420"/>
              <a:gd name="p0y204" fmla="*/ 86 h 420"/>
              <a:gd name="p0x205" fmla="*/ 5 w 420"/>
              <a:gd name="p0y205" fmla="*/ 83 h 420"/>
              <a:gd name="p0x206" fmla="*/ 6 w 420"/>
              <a:gd name="p0y206" fmla="*/ 80 h 420"/>
              <a:gd name="p0x207" fmla="*/ 7 w 420"/>
              <a:gd name="p0y207" fmla="*/ 78 h 420"/>
              <a:gd name="p0x208" fmla="*/ 8 w 420"/>
              <a:gd name="p0y208" fmla="*/ 75 h 420"/>
              <a:gd name="p0x209" fmla="*/ 9 w 420"/>
              <a:gd name="p0y209" fmla="*/ 72 h 420"/>
              <a:gd name="p0x210" fmla="*/ 10 w 420"/>
              <a:gd name="p0y210" fmla="*/ 69 h 420"/>
              <a:gd name="p0x211" fmla="*/ 12 w 420"/>
              <a:gd name="p0y211" fmla="*/ 67 h 420"/>
              <a:gd name="p0x212" fmla="*/ 13 w 420"/>
              <a:gd name="p0y212" fmla="*/ 64 h 420"/>
              <a:gd name="p0x213" fmla="*/ 14 w 420"/>
              <a:gd name="p0y213" fmla="*/ 61 h 420"/>
              <a:gd name="p0x214" fmla="*/ 16 w 420"/>
              <a:gd name="p0y214" fmla="*/ 59 h 420"/>
              <a:gd name="p0x215" fmla="*/ 17 w 420"/>
              <a:gd name="p0y215" fmla="*/ 56 h 420"/>
              <a:gd name="p0x216" fmla="*/ 19 w 420"/>
              <a:gd name="p0y216" fmla="*/ 54 h 420"/>
              <a:gd name="p0x217" fmla="*/ 21 w 420"/>
              <a:gd name="p0y217" fmla="*/ 51 h 420"/>
              <a:gd name="p0x218" fmla="*/ 22 w 420"/>
              <a:gd name="p0y218" fmla="*/ 49 h 420"/>
              <a:gd name="p0x219" fmla="*/ 24 w 420"/>
              <a:gd name="p0y219" fmla="*/ 47 h 420"/>
              <a:gd name="p0x220" fmla="*/ 26 w 420"/>
              <a:gd name="p0y220" fmla="*/ 44 h 420"/>
              <a:gd name="p0x221" fmla="*/ 28 w 420"/>
              <a:gd name="p0y221" fmla="*/ 42 h 420"/>
              <a:gd name="p0x222" fmla="*/ 30 w 420"/>
              <a:gd name="p0y222" fmla="*/ 40 h 420"/>
              <a:gd name="p0x223" fmla="*/ 32 w 420"/>
              <a:gd name="p0y223" fmla="*/ 38 h 420"/>
              <a:gd name="p0x224" fmla="*/ 34 w 420"/>
              <a:gd name="p0y224" fmla="*/ 36 h 420"/>
              <a:gd name="p0x225" fmla="*/ 36 w 420"/>
              <a:gd name="p0y225" fmla="*/ 34 h 420"/>
              <a:gd name="p0x226" fmla="*/ 38 w 420"/>
              <a:gd name="p0y226" fmla="*/ 32 h 420"/>
              <a:gd name="p0x227" fmla="*/ 40 w 420"/>
              <a:gd name="p0y227" fmla="*/ 30 h 420"/>
              <a:gd name="p0x228" fmla="*/ 42 w 420"/>
              <a:gd name="p0y228" fmla="*/ 28 h 420"/>
              <a:gd name="p0x229" fmla="*/ 44 w 420"/>
              <a:gd name="p0y229" fmla="*/ 26 h 420"/>
              <a:gd name="p0x230" fmla="*/ 47 w 420"/>
              <a:gd name="p0y230" fmla="*/ 24 h 420"/>
              <a:gd name="p0x231" fmla="*/ 49 w 420"/>
              <a:gd name="p0y231" fmla="*/ 22 h 420"/>
              <a:gd name="p0x232" fmla="*/ 51 w 420"/>
              <a:gd name="p0y232" fmla="*/ 21 h 420"/>
              <a:gd name="p0x233" fmla="*/ 54 w 420"/>
              <a:gd name="p0y233" fmla="*/ 19 h 420"/>
              <a:gd name="p0x234" fmla="*/ 56 w 420"/>
              <a:gd name="p0y234" fmla="*/ 17 h 420"/>
              <a:gd name="p0x235" fmla="*/ 59 w 420"/>
              <a:gd name="p0y235" fmla="*/ 16 h 420"/>
              <a:gd name="p0x236" fmla="*/ 61 w 420"/>
              <a:gd name="p0y236" fmla="*/ 14 h 420"/>
              <a:gd name="p0x237" fmla="*/ 64 w 420"/>
              <a:gd name="p0y237" fmla="*/ 13 h 420"/>
              <a:gd name="p0x238" fmla="*/ 67 w 420"/>
              <a:gd name="p0y238" fmla="*/ 12 h 420"/>
              <a:gd name="p0x239" fmla="*/ 69 w 420"/>
              <a:gd name="p0y239" fmla="*/ 10 h 420"/>
              <a:gd name="p0x240" fmla="*/ 72 w 420"/>
              <a:gd name="p0y240" fmla="*/ 9 h 420"/>
              <a:gd name="p0x241" fmla="*/ 75 w 420"/>
              <a:gd name="p0y241" fmla="*/ 8 h 420"/>
              <a:gd name="p0x242" fmla="*/ 78 w 420"/>
              <a:gd name="p0y242" fmla="*/ 7 h 420"/>
              <a:gd name="p0x243" fmla="*/ 80 w 420"/>
              <a:gd name="p0y243" fmla="*/ 6 h 420"/>
              <a:gd name="p0x244" fmla="*/ 83 w 420"/>
              <a:gd name="p0y244" fmla="*/ 5 h 420"/>
              <a:gd name="p0x245" fmla="*/ 86 w 420"/>
              <a:gd name="p0y245" fmla="*/ 4 h 420"/>
              <a:gd name="p0x246" fmla="*/ 89 w 420"/>
              <a:gd name="p0y246" fmla="*/ 3 h 420"/>
              <a:gd name="p0x247" fmla="*/ 92 w 420"/>
              <a:gd name="p0y247" fmla="*/ 3 h 420"/>
              <a:gd name="p0x248" fmla="*/ 95 w 420"/>
              <a:gd name="p0y248" fmla="*/ 2 h 420"/>
              <a:gd name="p0x249" fmla="*/ 98 w 420"/>
              <a:gd name="p0y249" fmla="*/ 1 h 420"/>
              <a:gd name="p0x250" fmla="*/ 101 w 420"/>
              <a:gd name="p0y250" fmla="*/ 1 h 420"/>
              <a:gd name="p0x251" fmla="*/ 104 w 420"/>
              <a:gd name="p0y251" fmla="*/ 0 h 420"/>
              <a:gd name="p0x252" fmla="*/ 107 w 420"/>
              <a:gd name="p0y252" fmla="*/ 0 h 420"/>
              <a:gd name="p0x253" fmla="*/ 110 w 420"/>
              <a:gd name="p0y253" fmla="*/ 0 h 420"/>
              <a:gd name="p0x254" fmla="*/ 113 w 420"/>
              <a:gd name="p0y254" fmla="*/ 0 h 420"/>
              <a:gd name="p0x255" fmla="*/ 116 w 420"/>
              <a:gd name="p0y255" fmla="*/ 0 h 420"/>
              <a:gd name="p0x256" fmla="*/ 12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3">
              <a:lumMod val="24324"/>
              <a:lumOff val="7567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6117a3db-baec-11f1-9b90-f614b1caf9e9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172" b="172"/>
          <a:stretch>
            <a:fillRect/>
          </a:stretch>
        </p:blipFill>
        <p:spPr>
          <a:xfrm>
            <a:off x="923925" y="490918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29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1276350" y="4880972"/>
            <a:ext cx="430053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删除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主题词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8"/>
            </p:custDataLst>
          </p:nvPr>
        </p:nvSpPr>
        <p:spPr>
          <a:xfrm>
            <a:off x="6296025" y="1829435"/>
            <a:ext cx="5319395" cy="3922395"/>
          </a:xfrm>
          <a:custGeom>
            <a:avLst/>
            <a:gdLst>
              <a:gd name="sw" fmla="*/ 1 w 8377"/>
              <a:gd name="sh" fmla="*/ 1 h 6176"/>
              <a:gd name="mins" fmla="min sw sh"/>
              <a:gd name="dsw" fmla="+- 0 sw mins"/>
              <a:gd name="dsh" fmla="+- 0 sh mins"/>
              <a:gd name="p0x0" fmla="*/ 224 w 8377"/>
              <a:gd name="p0y0" fmla="*/ 0 h 6176"/>
              <a:gd name="p0x1" fmla="*/ 8152 w 8377"/>
              <a:gd name="p0y1" fmla="*/ 0 h 6176"/>
              <a:gd name="p0x2" fmla="*/ 8377 w 8377"/>
              <a:gd name="p0y2" fmla="*/ 224 h 6176"/>
              <a:gd name="p0x3" fmla="*/ 8377 w 8377"/>
              <a:gd name="p0y3" fmla="*/ 5951 h 6176"/>
              <a:gd name="p0x4" fmla="*/ 8152 w 8377"/>
              <a:gd name="p0y4" fmla="*/ 6176 h 6176"/>
              <a:gd name="p0x5" fmla="*/ 225 w 8377"/>
              <a:gd name="p0y5" fmla="*/ 6176 h 6176"/>
              <a:gd name="p0x6" fmla="*/ 0 w 8377"/>
              <a:gd name="p0y6" fmla="*/ 5951 h 6176"/>
              <a:gd name="p0x7" fmla="*/ 0 w 8377"/>
              <a:gd name="p0y7" fmla="*/ 224 h 6176"/>
              <a:gd name="p0x8" fmla="*/ 224 w 8377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6490970" y="1986915"/>
            <a:ext cx="4928870" cy="428625"/>
            <a:chOff x="10222" y="3129"/>
            <a:chExt cx="7762" cy="675"/>
          </a:xfrm>
        </p:grpSpPr>
        <p:sp>
          <p:nvSpPr>
            <p:cNvPr id="36" name="任意多边形 35"/>
            <p:cNvSpPr/>
            <p:nvPr>
              <p:custDataLst>
                <p:tags r:id="rId39"/>
              </p:custDataLst>
            </p:nvPr>
          </p:nvSpPr>
          <p:spPr>
            <a:xfrm>
              <a:off x="10222" y="3129"/>
              <a:ext cx="7763" cy="675"/>
            </a:xfrm>
            <a:custGeom>
              <a:avLst/>
              <a:gdLst>
                <a:gd name="sw" fmla="*/ 1 w 7762"/>
                <a:gd name="sh" fmla="*/ 1 h 675"/>
                <a:gd name="mins" fmla="min sw sh"/>
                <a:gd name="dsw" fmla="+- 0 sw mins"/>
                <a:gd name="dsh" fmla="+- 0 sh mins"/>
                <a:gd name="p0x0" fmla="*/ 7762 w 7762"/>
                <a:gd name="p0y0" fmla="*/ 0 h 675"/>
                <a:gd name="p0x1" fmla="*/ 7762 w 7762"/>
                <a:gd name="p0y1" fmla="*/ 675 h 675"/>
                <a:gd name="p0x2" fmla="*/ 0 w 7762"/>
                <a:gd name="p0y2" fmla="*/ 675 h 675"/>
                <a:gd name="p0x3" fmla="*/ 0 w 7762"/>
                <a:gd name="p0y3" fmla="*/ 0 h 675"/>
                <a:gd name="p0x4" fmla="*/ 7762 w 7762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40"/>
              </p:custDataLst>
            </p:nvPr>
          </p:nvSpPr>
          <p:spPr>
            <a:xfrm>
              <a:off x="10222" y="3774"/>
              <a:ext cx="7763" cy="30"/>
            </a:xfrm>
            <a:custGeom>
              <a:avLst/>
              <a:gdLst>
                <a:gd name="sw" fmla="*/ 1 w 7762"/>
                <a:gd name="sh" fmla="*/ 1 h 30"/>
                <a:gd name="mins" fmla="min sw sh"/>
                <a:gd name="dsw" fmla="+- 0 sw mins"/>
                <a:gd name="dsh" fmla="+- 0 sh mins"/>
                <a:gd name="p0x0" fmla="*/ 7762 w 7762"/>
                <a:gd name="p0y0" fmla="*/ 0 h 30"/>
                <a:gd name="p0x1" fmla="*/ 7762 w 7762"/>
                <a:gd name="p0y1" fmla="*/ 30 h 30"/>
                <a:gd name="p0x2" fmla="*/ 0 w 7762"/>
                <a:gd name="p0y2" fmla="*/ 30 h 30"/>
                <a:gd name="p0x3" fmla="*/ 0 w 7762"/>
                <a:gd name="p0y3" fmla="*/ 0 h 30"/>
                <a:gd name="p0x4" fmla="*/ 7762 w 7762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任意多边形 38"/>
          <p:cNvSpPr/>
          <p:nvPr>
            <p:custDataLst>
              <p:tags r:id="rId41"/>
            </p:custDataLst>
          </p:nvPr>
        </p:nvSpPr>
        <p:spPr>
          <a:xfrm>
            <a:off x="6490970" y="20199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6117a3cd-baec-11f1-9b90-f614b1caf9e9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08" t="-220" r="208" b="220"/>
          <a:stretch>
            <a:fillRect/>
          </a:stretch>
        </p:blipFill>
        <p:spPr>
          <a:xfrm>
            <a:off x="6548120" y="2077085"/>
            <a:ext cx="152400" cy="152400"/>
          </a:xfrm>
          <a:custGeom>
            <a:avLst/>
            <a:gdLst>
              <a:gd name="sw" fmla="*/ 1 w 240"/>
              <a:gd name="sh" fmla="*/ 1 h 240"/>
              <a:gd name="mins" fmla="min sw sh"/>
              <a:gd name="dsw" fmla="+- 0 sw mins"/>
              <a:gd name="dsh" fmla="+- 0 sh mins"/>
              <a:gd name="p0x0" fmla="*/ 240 w 240"/>
              <a:gd name="p0y0" fmla="*/ 0 h 240"/>
              <a:gd name="p0x1" fmla="*/ 240 w 240"/>
              <a:gd name="p0y1" fmla="*/ 240 h 240"/>
              <a:gd name="p0x2" fmla="*/ 0 w 240"/>
              <a:gd name="p0y2" fmla="*/ 240 h 240"/>
              <a:gd name="p0x3" fmla="*/ 0 w 240"/>
              <a:gd name="p0y3" fmla="*/ 0 h 240"/>
              <a:gd name="p0x4" fmla="*/ 240 w 240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3" name="文本框 42"/>
          <p:cNvSpPr txBox="1"/>
          <p:nvPr>
            <p:custDataLst>
              <p:tags r:id="rId45"/>
            </p:custDataLst>
          </p:nvPr>
        </p:nvSpPr>
        <p:spPr>
          <a:xfrm>
            <a:off x="6872288" y="197074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日常入门三件事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46"/>
            </p:custDataLst>
          </p:nvPr>
        </p:nvSpPr>
        <p:spPr>
          <a:xfrm>
            <a:off x="6496050" y="2857500"/>
            <a:ext cx="4919345" cy="504825"/>
          </a:xfrm>
          <a:custGeom>
            <a:avLst/>
            <a:gdLst>
              <a:gd name="sw" fmla="*/ 1 w 7747"/>
              <a:gd name="sh" fmla="*/ 1 h 795"/>
              <a:gd name="mins" fmla="min sw sh"/>
              <a:gd name="dsw" fmla="+- 0 sw mins"/>
              <a:gd name="dsh" fmla="+- 0 sh mins"/>
              <a:gd name="p0x0" fmla="*/ 60 w 7747"/>
              <a:gd name="p0y0" fmla="*/ 0 h 795"/>
              <a:gd name="p0x1" fmla="*/ 7687 w 7747"/>
              <a:gd name="p0y1" fmla="*/ 0 h 795"/>
              <a:gd name="p0x2" fmla="*/ 7689 w 7747"/>
              <a:gd name="p0y2" fmla="*/ 0 h 795"/>
              <a:gd name="p0x3" fmla="*/ 7690 w 7747"/>
              <a:gd name="p0y3" fmla="*/ 0 h 795"/>
              <a:gd name="p0x4" fmla="*/ 7692 w 7747"/>
              <a:gd name="p0y4" fmla="*/ 0 h 795"/>
              <a:gd name="p0x5" fmla="*/ 7693 w 7747"/>
              <a:gd name="p0y5" fmla="*/ 0 h 795"/>
              <a:gd name="p0x6" fmla="*/ 7695 w 7747"/>
              <a:gd name="p0y6" fmla="*/ 0 h 795"/>
              <a:gd name="p0x7" fmla="*/ 7697 w 7747"/>
              <a:gd name="p0y7" fmla="*/ 0 h 795"/>
              <a:gd name="p0x8" fmla="*/ 7698 w 7747"/>
              <a:gd name="p0y8" fmla="*/ 1 h 795"/>
              <a:gd name="p0x9" fmla="*/ 7700 w 7747"/>
              <a:gd name="p0y9" fmla="*/ 1 h 795"/>
              <a:gd name="p0x10" fmla="*/ 7701 w 7747"/>
              <a:gd name="p0y10" fmla="*/ 1 h 795"/>
              <a:gd name="p0x11" fmla="*/ 7703 w 7747"/>
              <a:gd name="p0y11" fmla="*/ 2 h 795"/>
              <a:gd name="p0x12" fmla="*/ 7704 w 7747"/>
              <a:gd name="p0y12" fmla="*/ 2 h 795"/>
              <a:gd name="p0x13" fmla="*/ 7706 w 7747"/>
              <a:gd name="p0y13" fmla="*/ 2 h 795"/>
              <a:gd name="p0x14" fmla="*/ 7707 w 7747"/>
              <a:gd name="p0y14" fmla="*/ 3 h 795"/>
              <a:gd name="p0x15" fmla="*/ 7709 w 7747"/>
              <a:gd name="p0y15" fmla="*/ 3 h 795"/>
              <a:gd name="p0x16" fmla="*/ 7710 w 7747"/>
              <a:gd name="p0y16" fmla="*/ 4 h 795"/>
              <a:gd name="p0x17" fmla="*/ 7711 w 7747"/>
              <a:gd name="p0y17" fmla="*/ 5 h 795"/>
              <a:gd name="p0x18" fmla="*/ 7713 w 7747"/>
              <a:gd name="p0y18" fmla="*/ 5 h 795"/>
              <a:gd name="p0x19" fmla="*/ 7714 w 7747"/>
              <a:gd name="p0y19" fmla="*/ 6 h 795"/>
              <a:gd name="p0x20" fmla="*/ 7716 w 7747"/>
              <a:gd name="p0y20" fmla="*/ 7 h 795"/>
              <a:gd name="p0x21" fmla="*/ 7717 w 7747"/>
              <a:gd name="p0y21" fmla="*/ 7 h 795"/>
              <a:gd name="p0x22" fmla="*/ 7718 w 7747"/>
              <a:gd name="p0y22" fmla="*/ 8 h 795"/>
              <a:gd name="p0x23" fmla="*/ 7719 w 7747"/>
              <a:gd name="p0y23" fmla="*/ 9 h 795"/>
              <a:gd name="p0x24" fmla="*/ 7721 w 7747"/>
              <a:gd name="p0y24" fmla="*/ 10 h 795"/>
              <a:gd name="p0x25" fmla="*/ 7722 w 7747"/>
              <a:gd name="p0y25" fmla="*/ 11 h 795"/>
              <a:gd name="p0x26" fmla="*/ 7723 w 7747"/>
              <a:gd name="p0y26" fmla="*/ 12 h 795"/>
              <a:gd name="p0x27" fmla="*/ 7724 w 7747"/>
              <a:gd name="p0y27" fmla="*/ 13 h 795"/>
              <a:gd name="p0x28" fmla="*/ 7726 w 7747"/>
              <a:gd name="p0y28" fmla="*/ 14 h 795"/>
              <a:gd name="p0x29" fmla="*/ 7727 w 7747"/>
              <a:gd name="p0y29" fmla="*/ 14 h 795"/>
              <a:gd name="p0x30" fmla="*/ 7728 w 7747"/>
              <a:gd name="p0y30" fmla="*/ 16 h 795"/>
              <a:gd name="p0x31" fmla="*/ 7729 w 7747"/>
              <a:gd name="p0y31" fmla="*/ 17 h 795"/>
              <a:gd name="p0x32" fmla="*/ 7730 w 7747"/>
              <a:gd name="p0y32" fmla="*/ 18 h 795"/>
              <a:gd name="p0x33" fmla="*/ 7731 w 7747"/>
              <a:gd name="p0y33" fmla="*/ 19 h 795"/>
              <a:gd name="p0x34" fmla="*/ 7732 w 7747"/>
              <a:gd name="p0y34" fmla="*/ 20 h 795"/>
              <a:gd name="p0x35" fmla="*/ 7733 w 7747"/>
              <a:gd name="p0y35" fmla="*/ 21 h 795"/>
              <a:gd name="p0x36" fmla="*/ 7734 w 7747"/>
              <a:gd name="p0y36" fmla="*/ 22 h 795"/>
              <a:gd name="p0x37" fmla="*/ 7735 w 7747"/>
              <a:gd name="p0y37" fmla="*/ 23 h 795"/>
              <a:gd name="p0x38" fmla="*/ 7736 w 7747"/>
              <a:gd name="p0y38" fmla="*/ 25 h 795"/>
              <a:gd name="p0x39" fmla="*/ 7737 w 7747"/>
              <a:gd name="p0y39" fmla="*/ 26 h 795"/>
              <a:gd name="p0x40" fmla="*/ 7737 w 7747"/>
              <a:gd name="p0y40" fmla="*/ 27 h 795"/>
              <a:gd name="p0x41" fmla="*/ 7738 w 7747"/>
              <a:gd name="p0y41" fmla="*/ 28 h 795"/>
              <a:gd name="p0x42" fmla="*/ 7739 w 7747"/>
              <a:gd name="p0y42" fmla="*/ 30 h 795"/>
              <a:gd name="p0x43" fmla="*/ 7740 w 7747"/>
              <a:gd name="p0y43" fmla="*/ 31 h 795"/>
              <a:gd name="p0x44" fmla="*/ 7741 w 7747"/>
              <a:gd name="p0y44" fmla="*/ 32 h 795"/>
              <a:gd name="p0x45" fmla="*/ 7741 w 7747"/>
              <a:gd name="p0y45" fmla="*/ 34 h 795"/>
              <a:gd name="p0x46" fmla="*/ 7742 w 7747"/>
              <a:gd name="p0y46" fmla="*/ 35 h 795"/>
              <a:gd name="p0x47" fmla="*/ 7742 w 7747"/>
              <a:gd name="p0y47" fmla="*/ 36 h 795"/>
              <a:gd name="p0x48" fmla="*/ 7743 w 7747"/>
              <a:gd name="p0y48" fmla="*/ 38 h 795"/>
              <a:gd name="p0x49" fmla="*/ 7744 w 7747"/>
              <a:gd name="p0y49" fmla="*/ 39 h 795"/>
              <a:gd name="p0x50" fmla="*/ 7744 w 7747"/>
              <a:gd name="p0y50" fmla="*/ 41 h 795"/>
              <a:gd name="p0x51" fmla="*/ 7745 w 7747"/>
              <a:gd name="p0y51" fmla="*/ 42 h 795"/>
              <a:gd name="p0x52" fmla="*/ 7745 w 7747"/>
              <a:gd name="p0y52" fmla="*/ 44 h 795"/>
              <a:gd name="p0x53" fmla="*/ 7745 w 7747"/>
              <a:gd name="p0y53" fmla="*/ 45 h 795"/>
              <a:gd name="p0x54" fmla="*/ 7746 w 7747"/>
              <a:gd name="p0y54" fmla="*/ 47 h 795"/>
              <a:gd name="p0x55" fmla="*/ 7746 w 7747"/>
              <a:gd name="p0y55" fmla="*/ 48 h 795"/>
              <a:gd name="p0x56" fmla="*/ 7746 w 7747"/>
              <a:gd name="p0y56" fmla="*/ 50 h 795"/>
              <a:gd name="p0x57" fmla="*/ 7746 w 7747"/>
              <a:gd name="p0y57" fmla="*/ 51 h 795"/>
              <a:gd name="p0x58" fmla="*/ 7747 w 7747"/>
              <a:gd name="p0y58" fmla="*/ 53 h 795"/>
              <a:gd name="p0x59" fmla="*/ 7747 w 7747"/>
              <a:gd name="p0y59" fmla="*/ 55 h 795"/>
              <a:gd name="p0x60" fmla="*/ 7747 w 7747"/>
              <a:gd name="p0y60" fmla="*/ 56 h 795"/>
              <a:gd name="p0x61" fmla="*/ 7747 w 7747"/>
              <a:gd name="p0y61" fmla="*/ 58 h 795"/>
              <a:gd name="p0x62" fmla="*/ 7747 w 7747"/>
              <a:gd name="p0y62" fmla="*/ 60 h 795"/>
              <a:gd name="p0x63" fmla="*/ 7747 w 7747"/>
              <a:gd name="p0y63" fmla="*/ 735 h 795"/>
              <a:gd name="p0x64" fmla="*/ 7747 w 7747"/>
              <a:gd name="p0y64" fmla="*/ 736 h 795"/>
              <a:gd name="p0x65" fmla="*/ 7747 w 7747"/>
              <a:gd name="p0y65" fmla="*/ 738 h 795"/>
              <a:gd name="p0x66" fmla="*/ 7747 w 7747"/>
              <a:gd name="p0y66" fmla="*/ 739 h 795"/>
              <a:gd name="p0x67" fmla="*/ 7747 w 7747"/>
              <a:gd name="p0y67" fmla="*/ 741 h 795"/>
              <a:gd name="p0x68" fmla="*/ 7746 w 7747"/>
              <a:gd name="p0y68" fmla="*/ 743 h 795"/>
              <a:gd name="p0x69" fmla="*/ 7746 w 7747"/>
              <a:gd name="p0y69" fmla="*/ 744 h 795"/>
              <a:gd name="p0x70" fmla="*/ 7746 w 7747"/>
              <a:gd name="p0y70" fmla="*/ 746 h 795"/>
              <a:gd name="p0x71" fmla="*/ 7746 w 7747"/>
              <a:gd name="p0y71" fmla="*/ 747 h 795"/>
              <a:gd name="p0x72" fmla="*/ 7745 w 7747"/>
              <a:gd name="p0y72" fmla="*/ 749 h 795"/>
              <a:gd name="p0x73" fmla="*/ 7745 w 7747"/>
              <a:gd name="p0y73" fmla="*/ 750 h 795"/>
              <a:gd name="p0x74" fmla="*/ 7745 w 7747"/>
              <a:gd name="p0y74" fmla="*/ 752 h 795"/>
              <a:gd name="p0x75" fmla="*/ 7744 w 7747"/>
              <a:gd name="p0y75" fmla="*/ 753 h 795"/>
              <a:gd name="p0x76" fmla="*/ 7744 w 7747"/>
              <a:gd name="p0y76" fmla="*/ 755 h 795"/>
              <a:gd name="p0x77" fmla="*/ 7743 w 7747"/>
              <a:gd name="p0y77" fmla="*/ 756 h 795"/>
              <a:gd name="p0x78" fmla="*/ 7742 w 7747"/>
              <a:gd name="p0y78" fmla="*/ 758 h 795"/>
              <a:gd name="p0x79" fmla="*/ 7742 w 7747"/>
              <a:gd name="p0y79" fmla="*/ 759 h 795"/>
              <a:gd name="p0x80" fmla="*/ 7741 w 7747"/>
              <a:gd name="p0y80" fmla="*/ 760 h 795"/>
              <a:gd name="p0x81" fmla="*/ 7741 w 7747"/>
              <a:gd name="p0y81" fmla="*/ 762 h 795"/>
              <a:gd name="p0x82" fmla="*/ 7740 w 7747"/>
              <a:gd name="p0y82" fmla="*/ 763 h 795"/>
              <a:gd name="p0x83" fmla="*/ 7739 w 7747"/>
              <a:gd name="p0y83" fmla="*/ 764 h 795"/>
              <a:gd name="p0x84" fmla="*/ 7738 w 7747"/>
              <a:gd name="p0y84" fmla="*/ 766 h 795"/>
              <a:gd name="p0x85" fmla="*/ 7737 w 7747"/>
              <a:gd name="p0y85" fmla="*/ 767 h 795"/>
              <a:gd name="p0x86" fmla="*/ 7737 w 7747"/>
              <a:gd name="p0y86" fmla="*/ 768 h 795"/>
              <a:gd name="p0x87" fmla="*/ 7736 w 7747"/>
              <a:gd name="p0y87" fmla="*/ 769 h 795"/>
              <a:gd name="p0x88" fmla="*/ 7735 w 7747"/>
              <a:gd name="p0y88" fmla="*/ 771 h 795"/>
              <a:gd name="p0x89" fmla="*/ 7734 w 7747"/>
              <a:gd name="p0y89" fmla="*/ 772 h 795"/>
              <a:gd name="p0x90" fmla="*/ 7733 w 7747"/>
              <a:gd name="p0y90" fmla="*/ 773 h 795"/>
              <a:gd name="p0x91" fmla="*/ 7732 w 7747"/>
              <a:gd name="p0y91" fmla="*/ 774 h 795"/>
              <a:gd name="p0x92" fmla="*/ 7731 w 7747"/>
              <a:gd name="p0y92" fmla="*/ 775 h 795"/>
              <a:gd name="p0x93" fmla="*/ 7730 w 7747"/>
              <a:gd name="p0y93" fmla="*/ 776 h 795"/>
              <a:gd name="p0x94" fmla="*/ 7729 w 7747"/>
              <a:gd name="p0y94" fmla="*/ 777 h 795"/>
              <a:gd name="p0x95" fmla="*/ 7728 w 7747"/>
              <a:gd name="p0y95" fmla="*/ 778 h 795"/>
              <a:gd name="p0x96" fmla="*/ 7727 w 7747"/>
              <a:gd name="p0y96" fmla="*/ 780 h 795"/>
              <a:gd name="p0x97" fmla="*/ 7726 w 7747"/>
              <a:gd name="p0y97" fmla="*/ 780 h 795"/>
              <a:gd name="p0x98" fmla="*/ 7724 w 7747"/>
              <a:gd name="p0y98" fmla="*/ 781 h 795"/>
              <a:gd name="p0x99" fmla="*/ 7723 w 7747"/>
              <a:gd name="p0y99" fmla="*/ 782 h 795"/>
              <a:gd name="p0x100" fmla="*/ 7722 w 7747"/>
              <a:gd name="p0y100" fmla="*/ 783 h 795"/>
              <a:gd name="p0x101" fmla="*/ 7721 w 7747"/>
              <a:gd name="p0y101" fmla="*/ 784 h 795"/>
              <a:gd name="p0x102" fmla="*/ 7719 w 7747"/>
              <a:gd name="p0y102" fmla="*/ 785 h 795"/>
              <a:gd name="p0x103" fmla="*/ 7718 w 7747"/>
              <a:gd name="p0y103" fmla="*/ 786 h 795"/>
              <a:gd name="p0x104" fmla="*/ 7717 w 7747"/>
              <a:gd name="p0y104" fmla="*/ 787 h 795"/>
              <a:gd name="p0x105" fmla="*/ 7716 w 7747"/>
              <a:gd name="p0y105" fmla="*/ 787 h 795"/>
              <a:gd name="p0x106" fmla="*/ 7714 w 7747"/>
              <a:gd name="p0y106" fmla="*/ 788 h 795"/>
              <a:gd name="p0x107" fmla="*/ 7713 w 7747"/>
              <a:gd name="p0y107" fmla="*/ 789 h 795"/>
              <a:gd name="p0x108" fmla="*/ 7711 w 7747"/>
              <a:gd name="p0y108" fmla="*/ 789 h 795"/>
              <a:gd name="p0x109" fmla="*/ 7710 w 7747"/>
              <a:gd name="p0y109" fmla="*/ 790 h 795"/>
              <a:gd name="p0x110" fmla="*/ 7709 w 7747"/>
              <a:gd name="p0y110" fmla="*/ 791 h 795"/>
              <a:gd name="p0x111" fmla="*/ 7707 w 7747"/>
              <a:gd name="p0y111" fmla="*/ 791 h 795"/>
              <a:gd name="p0x112" fmla="*/ 7706 w 7747"/>
              <a:gd name="p0y112" fmla="*/ 792 h 795"/>
              <a:gd name="p0x113" fmla="*/ 7704 w 7747"/>
              <a:gd name="p0y113" fmla="*/ 792 h 795"/>
              <a:gd name="p0x114" fmla="*/ 7703 w 7747"/>
              <a:gd name="p0y114" fmla="*/ 792 h 795"/>
              <a:gd name="p0x115" fmla="*/ 7701 w 7747"/>
              <a:gd name="p0y115" fmla="*/ 793 h 795"/>
              <a:gd name="p0x116" fmla="*/ 7700 w 7747"/>
              <a:gd name="p0y116" fmla="*/ 793 h 795"/>
              <a:gd name="p0x117" fmla="*/ 7698 w 7747"/>
              <a:gd name="p0y117" fmla="*/ 793 h 795"/>
              <a:gd name="p0x118" fmla="*/ 7697 w 7747"/>
              <a:gd name="p0y118" fmla="*/ 794 h 795"/>
              <a:gd name="p0x119" fmla="*/ 7695 w 7747"/>
              <a:gd name="p0y119" fmla="*/ 794 h 795"/>
              <a:gd name="p0x120" fmla="*/ 7693 w 7747"/>
              <a:gd name="p0y120" fmla="*/ 794 h 795"/>
              <a:gd name="p0x121" fmla="*/ 7692 w 7747"/>
              <a:gd name="p0y121" fmla="*/ 794 h 795"/>
              <a:gd name="p0x122" fmla="*/ 7690 w 7747"/>
              <a:gd name="p0y122" fmla="*/ 794 h 795"/>
              <a:gd name="p0x123" fmla="*/ 7689 w 7747"/>
              <a:gd name="p0y123" fmla="*/ 794 h 795"/>
              <a:gd name="p0x124" fmla="*/ 7687 w 7747"/>
              <a:gd name="p0y124" fmla="*/ 795 h 795"/>
              <a:gd name="p0x125" fmla="*/ 60 w 7747"/>
              <a:gd name="p0y125" fmla="*/ 795 h 795"/>
              <a:gd name="p0x126" fmla="*/ 58 w 7747"/>
              <a:gd name="p0y126" fmla="*/ 794 h 795"/>
              <a:gd name="p0x127" fmla="*/ 56 w 7747"/>
              <a:gd name="p0y127" fmla="*/ 794 h 795"/>
              <a:gd name="p0x128" fmla="*/ 55 w 7747"/>
              <a:gd name="p0y128" fmla="*/ 794 h 795"/>
              <a:gd name="p0x129" fmla="*/ 53 w 7747"/>
              <a:gd name="p0y129" fmla="*/ 794 h 795"/>
              <a:gd name="p0x130" fmla="*/ 51 w 7747"/>
              <a:gd name="p0y130" fmla="*/ 794 h 795"/>
              <a:gd name="p0x131" fmla="*/ 50 w 7747"/>
              <a:gd name="p0y131" fmla="*/ 794 h 795"/>
              <a:gd name="p0x132" fmla="*/ 48 w 7747"/>
              <a:gd name="p0y132" fmla="*/ 793 h 795"/>
              <a:gd name="p0x133" fmla="*/ 47 w 7747"/>
              <a:gd name="p0y133" fmla="*/ 793 h 795"/>
              <a:gd name="p0x134" fmla="*/ 45 w 7747"/>
              <a:gd name="p0y134" fmla="*/ 793 h 795"/>
              <a:gd name="p0x135" fmla="*/ 44 w 7747"/>
              <a:gd name="p0y135" fmla="*/ 792 h 795"/>
              <a:gd name="p0x136" fmla="*/ 42 w 7747"/>
              <a:gd name="p0y136" fmla="*/ 792 h 795"/>
              <a:gd name="p0x137" fmla="*/ 41 w 7747"/>
              <a:gd name="p0y137" fmla="*/ 792 h 795"/>
              <a:gd name="p0x138" fmla="*/ 39 w 7747"/>
              <a:gd name="p0y138" fmla="*/ 791 h 795"/>
              <a:gd name="p0x139" fmla="*/ 38 w 7747"/>
              <a:gd name="p0y139" fmla="*/ 791 h 795"/>
              <a:gd name="p0x140" fmla="*/ 36 w 7747"/>
              <a:gd name="p0y140" fmla="*/ 790 h 795"/>
              <a:gd name="p0x141" fmla="*/ 35 w 7747"/>
              <a:gd name="p0y141" fmla="*/ 789 h 795"/>
              <a:gd name="p0x142" fmla="*/ 34 w 7747"/>
              <a:gd name="p0y142" fmla="*/ 789 h 795"/>
              <a:gd name="p0x143" fmla="*/ 32 w 7747"/>
              <a:gd name="p0y143" fmla="*/ 788 h 795"/>
              <a:gd name="p0x144" fmla="*/ 31 w 7747"/>
              <a:gd name="p0y144" fmla="*/ 787 h 795"/>
              <a:gd name="p0x145" fmla="*/ 30 w 7747"/>
              <a:gd name="p0y145" fmla="*/ 787 h 795"/>
              <a:gd name="p0x146" fmla="*/ 28 w 7747"/>
              <a:gd name="p0y146" fmla="*/ 786 h 795"/>
              <a:gd name="p0x147" fmla="*/ 27 w 7747"/>
              <a:gd name="p0y147" fmla="*/ 785 h 795"/>
              <a:gd name="p0x148" fmla="*/ 26 w 7747"/>
              <a:gd name="p0y148" fmla="*/ 784 h 795"/>
              <a:gd name="p0x149" fmla="*/ 25 w 7747"/>
              <a:gd name="p0y149" fmla="*/ 783 h 795"/>
              <a:gd name="p0x150" fmla="*/ 23 w 7747"/>
              <a:gd name="p0y150" fmla="*/ 782 h 795"/>
              <a:gd name="p0x151" fmla="*/ 22 w 7747"/>
              <a:gd name="p0y151" fmla="*/ 781 h 795"/>
              <a:gd name="p0x152" fmla="*/ 21 w 7747"/>
              <a:gd name="p0y152" fmla="*/ 780 h 795"/>
              <a:gd name="p0x153" fmla="*/ 20 w 7747"/>
              <a:gd name="p0y153" fmla="*/ 780 h 795"/>
              <a:gd name="p0x154" fmla="*/ 19 w 7747"/>
              <a:gd name="p0y154" fmla="*/ 778 h 795"/>
              <a:gd name="p0x155" fmla="*/ 18 w 7747"/>
              <a:gd name="p0y155" fmla="*/ 777 h 795"/>
              <a:gd name="p0x156" fmla="*/ 17 w 7747"/>
              <a:gd name="p0y156" fmla="*/ 776 h 795"/>
              <a:gd name="p0x157" fmla="*/ 16 w 7747"/>
              <a:gd name="p0y157" fmla="*/ 775 h 795"/>
              <a:gd name="p0x158" fmla="*/ 14 w 7747"/>
              <a:gd name="p0y158" fmla="*/ 774 h 795"/>
              <a:gd name="p0x159" fmla="*/ 14 w 7747"/>
              <a:gd name="p0y159" fmla="*/ 773 h 795"/>
              <a:gd name="p0x160" fmla="*/ 13 w 7747"/>
              <a:gd name="p0y160" fmla="*/ 772 h 795"/>
              <a:gd name="p0x161" fmla="*/ 12 w 7747"/>
              <a:gd name="p0y161" fmla="*/ 771 h 795"/>
              <a:gd name="p0x162" fmla="*/ 11 w 7747"/>
              <a:gd name="p0y162" fmla="*/ 769 h 795"/>
              <a:gd name="p0x163" fmla="*/ 10 w 7747"/>
              <a:gd name="p0y163" fmla="*/ 768 h 795"/>
              <a:gd name="p0x164" fmla="*/ 9 w 7747"/>
              <a:gd name="p0y164" fmla="*/ 767 h 795"/>
              <a:gd name="p0x165" fmla="*/ 8 w 7747"/>
              <a:gd name="p0y165" fmla="*/ 766 h 795"/>
              <a:gd name="p0x166" fmla="*/ 7 w 7747"/>
              <a:gd name="p0y166" fmla="*/ 764 h 795"/>
              <a:gd name="p0x167" fmla="*/ 7 w 7747"/>
              <a:gd name="p0y167" fmla="*/ 763 h 795"/>
              <a:gd name="p0x168" fmla="*/ 6 w 7747"/>
              <a:gd name="p0y168" fmla="*/ 762 h 795"/>
              <a:gd name="p0x169" fmla="*/ 5 w 7747"/>
              <a:gd name="p0y169" fmla="*/ 760 h 795"/>
              <a:gd name="p0x170" fmla="*/ 5 w 7747"/>
              <a:gd name="p0y170" fmla="*/ 759 h 795"/>
              <a:gd name="p0x171" fmla="*/ 4 w 7747"/>
              <a:gd name="p0y171" fmla="*/ 758 h 795"/>
              <a:gd name="p0x172" fmla="*/ 3 w 7747"/>
              <a:gd name="p0y172" fmla="*/ 756 h 795"/>
              <a:gd name="p0x173" fmla="*/ 3 w 7747"/>
              <a:gd name="p0y173" fmla="*/ 755 h 795"/>
              <a:gd name="p0x174" fmla="*/ 2 w 7747"/>
              <a:gd name="p0y174" fmla="*/ 753 h 795"/>
              <a:gd name="p0x175" fmla="*/ 2 w 7747"/>
              <a:gd name="p0y175" fmla="*/ 752 h 795"/>
              <a:gd name="p0x176" fmla="*/ 2 w 7747"/>
              <a:gd name="p0y176" fmla="*/ 750 h 795"/>
              <a:gd name="p0x177" fmla="*/ 1 w 7747"/>
              <a:gd name="p0y177" fmla="*/ 749 h 795"/>
              <a:gd name="p0x178" fmla="*/ 1 w 7747"/>
              <a:gd name="p0y178" fmla="*/ 747 h 795"/>
              <a:gd name="p0x179" fmla="*/ 1 w 7747"/>
              <a:gd name="p0y179" fmla="*/ 746 h 795"/>
              <a:gd name="p0x180" fmla="*/ 0 w 7747"/>
              <a:gd name="p0y180" fmla="*/ 744 h 795"/>
              <a:gd name="p0x181" fmla="*/ 0 w 7747"/>
              <a:gd name="p0y181" fmla="*/ 743 h 795"/>
              <a:gd name="p0x182" fmla="*/ 0 w 7747"/>
              <a:gd name="p0y182" fmla="*/ 741 h 795"/>
              <a:gd name="p0x183" fmla="*/ 0 w 7747"/>
              <a:gd name="p0y183" fmla="*/ 739 h 795"/>
              <a:gd name="p0x184" fmla="*/ 0 w 7747"/>
              <a:gd name="p0y184" fmla="*/ 738 h 795"/>
              <a:gd name="p0x185" fmla="*/ 0 w 7747"/>
              <a:gd name="p0y185" fmla="*/ 736 h 795"/>
              <a:gd name="p0x186" fmla="*/ 0 w 7747"/>
              <a:gd name="p0y186" fmla="*/ 735 h 795"/>
              <a:gd name="p0x187" fmla="*/ 0 w 7747"/>
              <a:gd name="p0y187" fmla="*/ 60 h 795"/>
              <a:gd name="p0x188" fmla="*/ 0 w 7747"/>
              <a:gd name="p0y188" fmla="*/ 58 h 795"/>
              <a:gd name="p0x189" fmla="*/ 0 w 7747"/>
              <a:gd name="p0y189" fmla="*/ 56 h 795"/>
              <a:gd name="p0x190" fmla="*/ 0 w 7747"/>
              <a:gd name="p0y190" fmla="*/ 55 h 795"/>
              <a:gd name="p0x191" fmla="*/ 0 w 7747"/>
              <a:gd name="p0y191" fmla="*/ 53 h 795"/>
              <a:gd name="p0x192" fmla="*/ 0 w 7747"/>
              <a:gd name="p0y192" fmla="*/ 51 h 795"/>
              <a:gd name="p0x193" fmla="*/ 0 w 7747"/>
              <a:gd name="p0y193" fmla="*/ 50 h 795"/>
              <a:gd name="p0x194" fmla="*/ 1 w 7747"/>
              <a:gd name="p0y194" fmla="*/ 48 h 795"/>
              <a:gd name="p0x195" fmla="*/ 1 w 7747"/>
              <a:gd name="p0y195" fmla="*/ 47 h 795"/>
              <a:gd name="p0x196" fmla="*/ 1 w 7747"/>
              <a:gd name="p0y196" fmla="*/ 45 h 795"/>
              <a:gd name="p0x197" fmla="*/ 2 w 7747"/>
              <a:gd name="p0y197" fmla="*/ 44 h 795"/>
              <a:gd name="p0x198" fmla="*/ 2 w 7747"/>
              <a:gd name="p0y198" fmla="*/ 42 h 795"/>
              <a:gd name="p0x199" fmla="*/ 2 w 7747"/>
              <a:gd name="p0y199" fmla="*/ 41 h 795"/>
              <a:gd name="p0x200" fmla="*/ 3 w 7747"/>
              <a:gd name="p0y200" fmla="*/ 39 h 795"/>
              <a:gd name="p0x201" fmla="*/ 3 w 7747"/>
              <a:gd name="p0y201" fmla="*/ 38 h 795"/>
              <a:gd name="p0x202" fmla="*/ 4 w 7747"/>
              <a:gd name="p0y202" fmla="*/ 36 h 795"/>
              <a:gd name="p0x203" fmla="*/ 5 w 7747"/>
              <a:gd name="p0y203" fmla="*/ 35 h 795"/>
              <a:gd name="p0x204" fmla="*/ 5 w 7747"/>
              <a:gd name="p0y204" fmla="*/ 34 h 795"/>
              <a:gd name="p0x205" fmla="*/ 6 w 7747"/>
              <a:gd name="p0y205" fmla="*/ 32 h 795"/>
              <a:gd name="p0x206" fmla="*/ 7 w 7747"/>
              <a:gd name="p0y206" fmla="*/ 31 h 795"/>
              <a:gd name="p0x207" fmla="*/ 7 w 7747"/>
              <a:gd name="p0y207" fmla="*/ 30 h 795"/>
              <a:gd name="p0x208" fmla="*/ 8 w 7747"/>
              <a:gd name="p0y208" fmla="*/ 28 h 795"/>
              <a:gd name="p0x209" fmla="*/ 9 w 7747"/>
              <a:gd name="p0y209" fmla="*/ 27 h 795"/>
              <a:gd name="p0x210" fmla="*/ 10 w 7747"/>
              <a:gd name="p0y210" fmla="*/ 26 h 795"/>
              <a:gd name="p0x211" fmla="*/ 11 w 7747"/>
              <a:gd name="p0y211" fmla="*/ 25 h 795"/>
              <a:gd name="p0x212" fmla="*/ 12 w 7747"/>
              <a:gd name="p0y212" fmla="*/ 23 h 795"/>
              <a:gd name="p0x213" fmla="*/ 13 w 7747"/>
              <a:gd name="p0y213" fmla="*/ 22 h 795"/>
              <a:gd name="p0x214" fmla="*/ 14 w 7747"/>
              <a:gd name="p0y214" fmla="*/ 21 h 795"/>
              <a:gd name="p0x215" fmla="*/ 14 w 7747"/>
              <a:gd name="p0y215" fmla="*/ 20 h 795"/>
              <a:gd name="p0x216" fmla="*/ 16 w 7747"/>
              <a:gd name="p0y216" fmla="*/ 19 h 795"/>
              <a:gd name="p0x217" fmla="*/ 17 w 7747"/>
              <a:gd name="p0y217" fmla="*/ 18 h 795"/>
              <a:gd name="p0x218" fmla="*/ 18 w 7747"/>
              <a:gd name="p0y218" fmla="*/ 17 h 795"/>
              <a:gd name="p0x219" fmla="*/ 19 w 7747"/>
              <a:gd name="p0y219" fmla="*/ 16 h 795"/>
              <a:gd name="p0x220" fmla="*/ 20 w 7747"/>
              <a:gd name="p0y220" fmla="*/ 14 h 795"/>
              <a:gd name="p0x221" fmla="*/ 21 w 7747"/>
              <a:gd name="p0y221" fmla="*/ 14 h 795"/>
              <a:gd name="p0x222" fmla="*/ 22 w 7747"/>
              <a:gd name="p0y222" fmla="*/ 13 h 795"/>
              <a:gd name="p0x223" fmla="*/ 23 w 7747"/>
              <a:gd name="p0y223" fmla="*/ 12 h 795"/>
              <a:gd name="p0x224" fmla="*/ 25 w 7747"/>
              <a:gd name="p0y224" fmla="*/ 11 h 795"/>
              <a:gd name="p0x225" fmla="*/ 26 w 7747"/>
              <a:gd name="p0y225" fmla="*/ 10 h 795"/>
              <a:gd name="p0x226" fmla="*/ 27 w 7747"/>
              <a:gd name="p0y226" fmla="*/ 9 h 795"/>
              <a:gd name="p0x227" fmla="*/ 28 w 7747"/>
              <a:gd name="p0y227" fmla="*/ 8 h 795"/>
              <a:gd name="p0x228" fmla="*/ 30 w 7747"/>
              <a:gd name="p0y228" fmla="*/ 7 h 795"/>
              <a:gd name="p0x229" fmla="*/ 31 w 7747"/>
              <a:gd name="p0y229" fmla="*/ 7 h 795"/>
              <a:gd name="p0x230" fmla="*/ 32 w 7747"/>
              <a:gd name="p0y230" fmla="*/ 6 h 795"/>
              <a:gd name="p0x231" fmla="*/ 34 w 7747"/>
              <a:gd name="p0y231" fmla="*/ 5 h 795"/>
              <a:gd name="p0x232" fmla="*/ 35 w 7747"/>
              <a:gd name="p0y232" fmla="*/ 5 h 795"/>
              <a:gd name="p0x233" fmla="*/ 36 w 7747"/>
              <a:gd name="p0y233" fmla="*/ 4 h 795"/>
              <a:gd name="p0x234" fmla="*/ 38 w 7747"/>
              <a:gd name="p0y234" fmla="*/ 3 h 795"/>
              <a:gd name="p0x235" fmla="*/ 39 w 7747"/>
              <a:gd name="p0y235" fmla="*/ 3 h 795"/>
              <a:gd name="p0x236" fmla="*/ 41 w 7747"/>
              <a:gd name="p0y236" fmla="*/ 2 h 795"/>
              <a:gd name="p0x237" fmla="*/ 42 w 7747"/>
              <a:gd name="p0y237" fmla="*/ 2 h 795"/>
              <a:gd name="p0x238" fmla="*/ 44 w 7747"/>
              <a:gd name="p0y238" fmla="*/ 2 h 795"/>
              <a:gd name="p0x239" fmla="*/ 45 w 7747"/>
              <a:gd name="p0y239" fmla="*/ 1 h 795"/>
              <a:gd name="p0x240" fmla="*/ 47 w 7747"/>
              <a:gd name="p0y240" fmla="*/ 1 h 795"/>
              <a:gd name="p0x241" fmla="*/ 48 w 7747"/>
              <a:gd name="p0y241" fmla="*/ 1 h 795"/>
              <a:gd name="p0x242" fmla="*/ 50 w 7747"/>
              <a:gd name="p0y242" fmla="*/ 0 h 795"/>
              <a:gd name="p0x243" fmla="*/ 51 w 7747"/>
              <a:gd name="p0y243" fmla="*/ 0 h 795"/>
              <a:gd name="p0x244" fmla="*/ 53 w 7747"/>
              <a:gd name="p0y244" fmla="*/ 0 h 795"/>
              <a:gd name="p0x245" fmla="*/ 55 w 7747"/>
              <a:gd name="p0y245" fmla="*/ 0 h 795"/>
              <a:gd name="p0x246" fmla="*/ 56 w 7747"/>
              <a:gd name="p0y246" fmla="*/ 0 h 795"/>
              <a:gd name="p0x247" fmla="*/ 58 w 7747"/>
              <a:gd name="p0y247" fmla="*/ 0 h 795"/>
              <a:gd name="p0x248" fmla="*/ 60 w 7747"/>
              <a:gd name="p0y248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7"/>
            </p:custDataLst>
          </p:nvPr>
        </p:nvSpPr>
        <p:spPr>
          <a:xfrm>
            <a:off x="6614795" y="29768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03 w 420"/>
              <a:gd name="p0y2" fmla="*/ 0 h 420"/>
              <a:gd name="p0x3" fmla="*/ 306 w 420"/>
              <a:gd name="p0y3" fmla="*/ 0 h 420"/>
              <a:gd name="p0x4" fmla="*/ 309 w 420"/>
              <a:gd name="p0y4" fmla="*/ 0 h 420"/>
              <a:gd name="p0x5" fmla="*/ 312 w 420"/>
              <a:gd name="p0y5" fmla="*/ 0 h 420"/>
              <a:gd name="p0x6" fmla="*/ 315 w 420"/>
              <a:gd name="p0y6" fmla="*/ 0 h 420"/>
              <a:gd name="p0x7" fmla="*/ 318 w 420"/>
              <a:gd name="p0y7" fmla="*/ 1 h 420"/>
              <a:gd name="p0x8" fmla="*/ 321 w 420"/>
              <a:gd name="p0y8" fmla="*/ 1 h 420"/>
              <a:gd name="p0x9" fmla="*/ 324 w 420"/>
              <a:gd name="p0y9" fmla="*/ 2 h 420"/>
              <a:gd name="p0x10" fmla="*/ 327 w 420"/>
              <a:gd name="p0y10" fmla="*/ 3 h 420"/>
              <a:gd name="p0x11" fmla="*/ 330 w 420"/>
              <a:gd name="p0y11" fmla="*/ 3 h 420"/>
              <a:gd name="p0x12" fmla="*/ 333 w 420"/>
              <a:gd name="p0y12" fmla="*/ 4 h 420"/>
              <a:gd name="p0x13" fmla="*/ 336 w 420"/>
              <a:gd name="p0y13" fmla="*/ 5 h 420"/>
              <a:gd name="p0x14" fmla="*/ 339 w 420"/>
              <a:gd name="p0y14" fmla="*/ 6 h 420"/>
              <a:gd name="p0x15" fmla="*/ 341 w 420"/>
              <a:gd name="p0y15" fmla="*/ 7 h 420"/>
              <a:gd name="p0x16" fmla="*/ 344 w 420"/>
              <a:gd name="p0y16" fmla="*/ 8 h 420"/>
              <a:gd name="p0x17" fmla="*/ 347 w 420"/>
              <a:gd name="p0y17" fmla="*/ 9 h 420"/>
              <a:gd name="p0x18" fmla="*/ 350 w 420"/>
              <a:gd name="p0y18" fmla="*/ 10 h 420"/>
              <a:gd name="p0x19" fmla="*/ 352 w 420"/>
              <a:gd name="p0y19" fmla="*/ 12 h 420"/>
              <a:gd name="p0x20" fmla="*/ 355 w 420"/>
              <a:gd name="p0y20" fmla="*/ 13 h 420"/>
              <a:gd name="p0x21" fmla="*/ 358 w 420"/>
              <a:gd name="p0y21" fmla="*/ 14 h 420"/>
              <a:gd name="p0x22" fmla="*/ 360 w 420"/>
              <a:gd name="p0y22" fmla="*/ 16 h 420"/>
              <a:gd name="p0x23" fmla="*/ 363 w 420"/>
              <a:gd name="p0y23" fmla="*/ 17 h 420"/>
              <a:gd name="p0x24" fmla="*/ 365 w 420"/>
              <a:gd name="p0y24" fmla="*/ 19 h 420"/>
              <a:gd name="p0x25" fmla="*/ 368 w 420"/>
              <a:gd name="p0y25" fmla="*/ 21 h 420"/>
              <a:gd name="p0x26" fmla="*/ 370 w 420"/>
              <a:gd name="p0y26" fmla="*/ 22 h 420"/>
              <a:gd name="p0x27" fmla="*/ 372 w 420"/>
              <a:gd name="p0y27" fmla="*/ 24 h 420"/>
              <a:gd name="p0x28" fmla="*/ 375 w 420"/>
              <a:gd name="p0y28" fmla="*/ 26 h 420"/>
              <a:gd name="p0x29" fmla="*/ 377 w 420"/>
              <a:gd name="p0y29" fmla="*/ 28 h 420"/>
              <a:gd name="p0x30" fmla="*/ 379 w 420"/>
              <a:gd name="p0y30" fmla="*/ 30 h 420"/>
              <a:gd name="p0x31" fmla="*/ 381 w 420"/>
              <a:gd name="p0y31" fmla="*/ 32 h 420"/>
              <a:gd name="p0x32" fmla="*/ 383 w 420"/>
              <a:gd name="p0y32" fmla="*/ 34 h 420"/>
              <a:gd name="p0x33" fmla="*/ 385 w 420"/>
              <a:gd name="p0y33" fmla="*/ 36 h 420"/>
              <a:gd name="p0x34" fmla="*/ 387 w 420"/>
              <a:gd name="p0y34" fmla="*/ 38 h 420"/>
              <a:gd name="p0x35" fmla="*/ 389 w 420"/>
              <a:gd name="p0y35" fmla="*/ 40 h 420"/>
              <a:gd name="p0x36" fmla="*/ 391 w 420"/>
              <a:gd name="p0y36" fmla="*/ 42 h 420"/>
              <a:gd name="p0x37" fmla="*/ 393 w 420"/>
              <a:gd name="p0y37" fmla="*/ 44 h 420"/>
              <a:gd name="p0x38" fmla="*/ 395 w 420"/>
              <a:gd name="p0y38" fmla="*/ 47 h 420"/>
              <a:gd name="p0x39" fmla="*/ 397 w 420"/>
              <a:gd name="p0y39" fmla="*/ 49 h 420"/>
              <a:gd name="p0x40" fmla="*/ 398 w 420"/>
              <a:gd name="p0y40" fmla="*/ 51 h 420"/>
              <a:gd name="p0x41" fmla="*/ 400 w 420"/>
              <a:gd name="p0y41" fmla="*/ 54 h 420"/>
              <a:gd name="p0x42" fmla="*/ 402 w 420"/>
              <a:gd name="p0y42" fmla="*/ 56 h 420"/>
              <a:gd name="p0x43" fmla="*/ 403 w 420"/>
              <a:gd name="p0y43" fmla="*/ 59 h 420"/>
              <a:gd name="p0x44" fmla="*/ 405 w 420"/>
              <a:gd name="p0y44" fmla="*/ 61 h 420"/>
              <a:gd name="p0x45" fmla="*/ 406 w 420"/>
              <a:gd name="p0y45" fmla="*/ 64 h 420"/>
              <a:gd name="p0x46" fmla="*/ 407 w 420"/>
              <a:gd name="p0y46" fmla="*/ 67 h 420"/>
              <a:gd name="p0x47" fmla="*/ 409 w 420"/>
              <a:gd name="p0y47" fmla="*/ 69 h 420"/>
              <a:gd name="p0x48" fmla="*/ 410 w 420"/>
              <a:gd name="p0y48" fmla="*/ 72 h 420"/>
              <a:gd name="p0x49" fmla="*/ 411 w 420"/>
              <a:gd name="p0y49" fmla="*/ 75 h 420"/>
              <a:gd name="p0x50" fmla="*/ 412 w 420"/>
              <a:gd name="p0y50" fmla="*/ 78 h 420"/>
              <a:gd name="p0x51" fmla="*/ 413 w 420"/>
              <a:gd name="p0y51" fmla="*/ 80 h 420"/>
              <a:gd name="p0x52" fmla="*/ 414 w 420"/>
              <a:gd name="p0y52" fmla="*/ 83 h 420"/>
              <a:gd name="p0x53" fmla="*/ 415 w 420"/>
              <a:gd name="p0y53" fmla="*/ 86 h 420"/>
              <a:gd name="p0x54" fmla="*/ 416 w 420"/>
              <a:gd name="p0y54" fmla="*/ 89 h 420"/>
              <a:gd name="p0x55" fmla="*/ 416 w 420"/>
              <a:gd name="p0y55" fmla="*/ 92 h 420"/>
              <a:gd name="p0x56" fmla="*/ 417 w 420"/>
              <a:gd name="p0y56" fmla="*/ 95 h 420"/>
              <a:gd name="p0x57" fmla="*/ 418 w 420"/>
              <a:gd name="p0y57" fmla="*/ 98 h 420"/>
              <a:gd name="p0x58" fmla="*/ 418 w 420"/>
              <a:gd name="p0y58" fmla="*/ 101 h 420"/>
              <a:gd name="p0x59" fmla="*/ 419 w 420"/>
              <a:gd name="p0y59" fmla="*/ 104 h 420"/>
              <a:gd name="p0x60" fmla="*/ 419 w 420"/>
              <a:gd name="p0y60" fmla="*/ 107 h 420"/>
              <a:gd name="p0x61" fmla="*/ 419 w 420"/>
              <a:gd name="p0y61" fmla="*/ 110 h 420"/>
              <a:gd name="p0x62" fmla="*/ 419 w 420"/>
              <a:gd name="p0y62" fmla="*/ 113 h 420"/>
              <a:gd name="p0x63" fmla="*/ 419 w 420"/>
              <a:gd name="p0y63" fmla="*/ 116 h 420"/>
              <a:gd name="p0x64" fmla="*/ 420 w 420"/>
              <a:gd name="p0y64" fmla="*/ 120 h 420"/>
              <a:gd name="p0x65" fmla="*/ 420 w 420"/>
              <a:gd name="p0y65" fmla="*/ 300 h 420"/>
              <a:gd name="p0x66" fmla="*/ 419 w 420"/>
              <a:gd name="p0y66" fmla="*/ 303 h 420"/>
              <a:gd name="p0x67" fmla="*/ 419 w 420"/>
              <a:gd name="p0y67" fmla="*/ 306 h 420"/>
              <a:gd name="p0x68" fmla="*/ 419 w 420"/>
              <a:gd name="p0y68" fmla="*/ 309 h 420"/>
              <a:gd name="p0x69" fmla="*/ 419 w 420"/>
              <a:gd name="p0y69" fmla="*/ 312 h 420"/>
              <a:gd name="p0x70" fmla="*/ 419 w 420"/>
              <a:gd name="p0y70" fmla="*/ 315 h 420"/>
              <a:gd name="p0x71" fmla="*/ 418 w 420"/>
              <a:gd name="p0y71" fmla="*/ 318 h 420"/>
              <a:gd name="p0x72" fmla="*/ 418 w 420"/>
              <a:gd name="p0y72" fmla="*/ 321 h 420"/>
              <a:gd name="p0x73" fmla="*/ 417 w 420"/>
              <a:gd name="p0y73" fmla="*/ 324 h 420"/>
              <a:gd name="p0x74" fmla="*/ 416 w 420"/>
              <a:gd name="p0y74" fmla="*/ 327 h 420"/>
              <a:gd name="p0x75" fmla="*/ 416 w 420"/>
              <a:gd name="p0y75" fmla="*/ 330 h 420"/>
              <a:gd name="p0x76" fmla="*/ 415 w 420"/>
              <a:gd name="p0y76" fmla="*/ 333 h 420"/>
              <a:gd name="p0x77" fmla="*/ 414 w 420"/>
              <a:gd name="p0y77" fmla="*/ 336 h 420"/>
              <a:gd name="p0x78" fmla="*/ 413 w 420"/>
              <a:gd name="p0y78" fmla="*/ 339 h 420"/>
              <a:gd name="p0x79" fmla="*/ 412 w 420"/>
              <a:gd name="p0y79" fmla="*/ 341 h 420"/>
              <a:gd name="p0x80" fmla="*/ 411 w 420"/>
              <a:gd name="p0y80" fmla="*/ 344 h 420"/>
              <a:gd name="p0x81" fmla="*/ 410 w 420"/>
              <a:gd name="p0y81" fmla="*/ 347 h 420"/>
              <a:gd name="p0x82" fmla="*/ 409 w 420"/>
              <a:gd name="p0y82" fmla="*/ 350 h 420"/>
              <a:gd name="p0x83" fmla="*/ 407 w 420"/>
              <a:gd name="p0y83" fmla="*/ 352 h 420"/>
              <a:gd name="p0x84" fmla="*/ 406 w 420"/>
              <a:gd name="p0y84" fmla="*/ 355 h 420"/>
              <a:gd name="p0x85" fmla="*/ 405 w 420"/>
              <a:gd name="p0y85" fmla="*/ 358 h 420"/>
              <a:gd name="p0x86" fmla="*/ 403 w 420"/>
              <a:gd name="p0y86" fmla="*/ 360 h 420"/>
              <a:gd name="p0x87" fmla="*/ 402 w 420"/>
              <a:gd name="p0y87" fmla="*/ 363 h 420"/>
              <a:gd name="p0x88" fmla="*/ 400 w 420"/>
              <a:gd name="p0y88" fmla="*/ 365 h 420"/>
              <a:gd name="p0x89" fmla="*/ 398 w 420"/>
              <a:gd name="p0y89" fmla="*/ 368 h 420"/>
              <a:gd name="p0x90" fmla="*/ 397 w 420"/>
              <a:gd name="p0y90" fmla="*/ 370 h 420"/>
              <a:gd name="p0x91" fmla="*/ 395 w 420"/>
              <a:gd name="p0y91" fmla="*/ 372 h 420"/>
              <a:gd name="p0x92" fmla="*/ 393 w 420"/>
              <a:gd name="p0y92" fmla="*/ 375 h 420"/>
              <a:gd name="p0x93" fmla="*/ 391 w 420"/>
              <a:gd name="p0y93" fmla="*/ 377 h 420"/>
              <a:gd name="p0x94" fmla="*/ 389 w 420"/>
              <a:gd name="p0y94" fmla="*/ 379 h 420"/>
              <a:gd name="p0x95" fmla="*/ 387 w 420"/>
              <a:gd name="p0y95" fmla="*/ 381 h 420"/>
              <a:gd name="p0x96" fmla="*/ 385 w 420"/>
              <a:gd name="p0y96" fmla="*/ 383 h 420"/>
              <a:gd name="p0x97" fmla="*/ 383 w 420"/>
              <a:gd name="p0y97" fmla="*/ 385 h 420"/>
              <a:gd name="p0x98" fmla="*/ 381 w 420"/>
              <a:gd name="p0y98" fmla="*/ 387 h 420"/>
              <a:gd name="p0x99" fmla="*/ 379 w 420"/>
              <a:gd name="p0y99" fmla="*/ 389 h 420"/>
              <a:gd name="p0x100" fmla="*/ 377 w 420"/>
              <a:gd name="p0y100" fmla="*/ 391 h 420"/>
              <a:gd name="p0x101" fmla="*/ 375 w 420"/>
              <a:gd name="p0y101" fmla="*/ 393 h 420"/>
              <a:gd name="p0x102" fmla="*/ 372 w 420"/>
              <a:gd name="p0y102" fmla="*/ 395 h 420"/>
              <a:gd name="p0x103" fmla="*/ 370 w 420"/>
              <a:gd name="p0y103" fmla="*/ 397 h 420"/>
              <a:gd name="p0x104" fmla="*/ 368 w 420"/>
              <a:gd name="p0y104" fmla="*/ 398 h 420"/>
              <a:gd name="p0x105" fmla="*/ 365 w 420"/>
              <a:gd name="p0y105" fmla="*/ 400 h 420"/>
              <a:gd name="p0x106" fmla="*/ 363 w 420"/>
              <a:gd name="p0y106" fmla="*/ 402 h 420"/>
              <a:gd name="p0x107" fmla="*/ 360 w 420"/>
              <a:gd name="p0y107" fmla="*/ 403 h 420"/>
              <a:gd name="p0x108" fmla="*/ 358 w 420"/>
              <a:gd name="p0y108" fmla="*/ 405 h 420"/>
              <a:gd name="p0x109" fmla="*/ 355 w 420"/>
              <a:gd name="p0y109" fmla="*/ 406 h 420"/>
              <a:gd name="p0x110" fmla="*/ 352 w 420"/>
              <a:gd name="p0y110" fmla="*/ 407 h 420"/>
              <a:gd name="p0x111" fmla="*/ 350 w 420"/>
              <a:gd name="p0y111" fmla="*/ 409 h 420"/>
              <a:gd name="p0x112" fmla="*/ 347 w 420"/>
              <a:gd name="p0y112" fmla="*/ 410 h 420"/>
              <a:gd name="p0x113" fmla="*/ 344 w 420"/>
              <a:gd name="p0y113" fmla="*/ 411 h 420"/>
              <a:gd name="p0x114" fmla="*/ 341 w 420"/>
              <a:gd name="p0y114" fmla="*/ 412 h 420"/>
              <a:gd name="p0x115" fmla="*/ 339 w 420"/>
              <a:gd name="p0y115" fmla="*/ 413 h 420"/>
              <a:gd name="p0x116" fmla="*/ 336 w 420"/>
              <a:gd name="p0y116" fmla="*/ 414 h 420"/>
              <a:gd name="p0x117" fmla="*/ 333 w 420"/>
              <a:gd name="p0y117" fmla="*/ 415 h 420"/>
              <a:gd name="p0x118" fmla="*/ 330 w 420"/>
              <a:gd name="p0y118" fmla="*/ 416 h 420"/>
              <a:gd name="p0x119" fmla="*/ 327 w 420"/>
              <a:gd name="p0y119" fmla="*/ 416 h 420"/>
              <a:gd name="p0x120" fmla="*/ 324 w 420"/>
              <a:gd name="p0y120" fmla="*/ 417 h 420"/>
              <a:gd name="p0x121" fmla="*/ 321 w 420"/>
              <a:gd name="p0y121" fmla="*/ 418 h 420"/>
              <a:gd name="p0x122" fmla="*/ 318 w 420"/>
              <a:gd name="p0y122" fmla="*/ 418 h 420"/>
              <a:gd name="p0x123" fmla="*/ 315 w 420"/>
              <a:gd name="p0y123" fmla="*/ 419 h 420"/>
              <a:gd name="p0x124" fmla="*/ 312 w 420"/>
              <a:gd name="p0y124" fmla="*/ 419 h 420"/>
              <a:gd name="p0x125" fmla="*/ 309 w 420"/>
              <a:gd name="p0y125" fmla="*/ 419 h 420"/>
              <a:gd name="p0x126" fmla="*/ 306 w 420"/>
              <a:gd name="p0y126" fmla="*/ 419 h 420"/>
              <a:gd name="p0x127" fmla="*/ 303 w 420"/>
              <a:gd name="p0y127" fmla="*/ 419 h 420"/>
              <a:gd name="p0x128" fmla="*/ 300 w 420"/>
              <a:gd name="p0y128" fmla="*/ 420 h 420"/>
              <a:gd name="p0x129" fmla="*/ 120 w 420"/>
              <a:gd name="p0y129" fmla="*/ 420 h 420"/>
              <a:gd name="p0x130" fmla="*/ 116 w 420"/>
              <a:gd name="p0y130" fmla="*/ 419 h 420"/>
              <a:gd name="p0x131" fmla="*/ 113 w 420"/>
              <a:gd name="p0y131" fmla="*/ 419 h 420"/>
              <a:gd name="p0x132" fmla="*/ 110 w 420"/>
              <a:gd name="p0y132" fmla="*/ 419 h 420"/>
              <a:gd name="p0x133" fmla="*/ 107 w 420"/>
              <a:gd name="p0y133" fmla="*/ 419 h 420"/>
              <a:gd name="p0x134" fmla="*/ 104 w 420"/>
              <a:gd name="p0y134" fmla="*/ 419 h 420"/>
              <a:gd name="p0x135" fmla="*/ 101 w 420"/>
              <a:gd name="p0y135" fmla="*/ 418 h 420"/>
              <a:gd name="p0x136" fmla="*/ 98 w 420"/>
              <a:gd name="p0y136" fmla="*/ 418 h 420"/>
              <a:gd name="p0x137" fmla="*/ 95 w 420"/>
              <a:gd name="p0y137" fmla="*/ 417 h 420"/>
              <a:gd name="p0x138" fmla="*/ 92 w 420"/>
              <a:gd name="p0y138" fmla="*/ 416 h 420"/>
              <a:gd name="p0x139" fmla="*/ 89 w 420"/>
              <a:gd name="p0y139" fmla="*/ 416 h 420"/>
              <a:gd name="p0x140" fmla="*/ 86 w 420"/>
              <a:gd name="p0y140" fmla="*/ 415 h 420"/>
              <a:gd name="p0x141" fmla="*/ 83 w 420"/>
              <a:gd name="p0y141" fmla="*/ 414 h 420"/>
              <a:gd name="p0x142" fmla="*/ 80 w 420"/>
              <a:gd name="p0y142" fmla="*/ 413 h 420"/>
              <a:gd name="p0x143" fmla="*/ 78 w 420"/>
              <a:gd name="p0y143" fmla="*/ 412 h 420"/>
              <a:gd name="p0x144" fmla="*/ 75 w 420"/>
              <a:gd name="p0y144" fmla="*/ 411 h 420"/>
              <a:gd name="p0x145" fmla="*/ 72 w 420"/>
              <a:gd name="p0y145" fmla="*/ 410 h 420"/>
              <a:gd name="p0x146" fmla="*/ 69 w 420"/>
              <a:gd name="p0y146" fmla="*/ 409 h 420"/>
              <a:gd name="p0x147" fmla="*/ 67 w 420"/>
              <a:gd name="p0y147" fmla="*/ 407 h 420"/>
              <a:gd name="p0x148" fmla="*/ 64 w 420"/>
              <a:gd name="p0y148" fmla="*/ 406 h 420"/>
              <a:gd name="p0x149" fmla="*/ 61 w 420"/>
              <a:gd name="p0y149" fmla="*/ 405 h 420"/>
              <a:gd name="p0x150" fmla="*/ 59 w 420"/>
              <a:gd name="p0y150" fmla="*/ 403 h 420"/>
              <a:gd name="p0x151" fmla="*/ 56 w 420"/>
              <a:gd name="p0y151" fmla="*/ 402 h 420"/>
              <a:gd name="p0x152" fmla="*/ 54 w 420"/>
              <a:gd name="p0y152" fmla="*/ 400 h 420"/>
              <a:gd name="p0x153" fmla="*/ 51 w 420"/>
              <a:gd name="p0y153" fmla="*/ 398 h 420"/>
              <a:gd name="p0x154" fmla="*/ 49 w 420"/>
              <a:gd name="p0y154" fmla="*/ 397 h 420"/>
              <a:gd name="p0x155" fmla="*/ 47 w 420"/>
              <a:gd name="p0y155" fmla="*/ 395 h 420"/>
              <a:gd name="p0x156" fmla="*/ 44 w 420"/>
              <a:gd name="p0y156" fmla="*/ 393 h 420"/>
              <a:gd name="p0x157" fmla="*/ 42 w 420"/>
              <a:gd name="p0y157" fmla="*/ 391 h 420"/>
              <a:gd name="p0x158" fmla="*/ 40 w 420"/>
              <a:gd name="p0y158" fmla="*/ 389 h 420"/>
              <a:gd name="p0x159" fmla="*/ 38 w 420"/>
              <a:gd name="p0y159" fmla="*/ 387 h 420"/>
              <a:gd name="p0x160" fmla="*/ 36 w 420"/>
              <a:gd name="p0y160" fmla="*/ 385 h 420"/>
              <a:gd name="p0x161" fmla="*/ 34 w 420"/>
              <a:gd name="p0y161" fmla="*/ 383 h 420"/>
              <a:gd name="p0x162" fmla="*/ 32 w 420"/>
              <a:gd name="p0y162" fmla="*/ 381 h 420"/>
              <a:gd name="p0x163" fmla="*/ 30 w 420"/>
              <a:gd name="p0y163" fmla="*/ 379 h 420"/>
              <a:gd name="p0x164" fmla="*/ 28 w 420"/>
              <a:gd name="p0y164" fmla="*/ 377 h 420"/>
              <a:gd name="p0x165" fmla="*/ 26 w 420"/>
              <a:gd name="p0y165" fmla="*/ 375 h 420"/>
              <a:gd name="p0x166" fmla="*/ 24 w 420"/>
              <a:gd name="p0y166" fmla="*/ 372 h 420"/>
              <a:gd name="p0x167" fmla="*/ 22 w 420"/>
              <a:gd name="p0y167" fmla="*/ 370 h 420"/>
              <a:gd name="p0x168" fmla="*/ 21 w 420"/>
              <a:gd name="p0y168" fmla="*/ 368 h 420"/>
              <a:gd name="p0x169" fmla="*/ 19 w 420"/>
              <a:gd name="p0y169" fmla="*/ 365 h 420"/>
              <a:gd name="p0x170" fmla="*/ 17 w 420"/>
              <a:gd name="p0y170" fmla="*/ 363 h 420"/>
              <a:gd name="p0x171" fmla="*/ 16 w 420"/>
              <a:gd name="p0y171" fmla="*/ 360 h 420"/>
              <a:gd name="p0x172" fmla="*/ 14 w 420"/>
              <a:gd name="p0y172" fmla="*/ 358 h 420"/>
              <a:gd name="p0x173" fmla="*/ 13 w 420"/>
              <a:gd name="p0y173" fmla="*/ 355 h 420"/>
              <a:gd name="p0x174" fmla="*/ 12 w 420"/>
              <a:gd name="p0y174" fmla="*/ 352 h 420"/>
              <a:gd name="p0x175" fmla="*/ 10 w 420"/>
              <a:gd name="p0y175" fmla="*/ 350 h 420"/>
              <a:gd name="p0x176" fmla="*/ 9 w 420"/>
              <a:gd name="p0y176" fmla="*/ 347 h 420"/>
              <a:gd name="p0x177" fmla="*/ 8 w 420"/>
              <a:gd name="p0y177" fmla="*/ 344 h 420"/>
              <a:gd name="p0x178" fmla="*/ 7 w 420"/>
              <a:gd name="p0y178" fmla="*/ 341 h 420"/>
              <a:gd name="p0x179" fmla="*/ 6 w 420"/>
              <a:gd name="p0y179" fmla="*/ 339 h 420"/>
              <a:gd name="p0x180" fmla="*/ 5 w 420"/>
              <a:gd name="p0y180" fmla="*/ 336 h 420"/>
              <a:gd name="p0x181" fmla="*/ 4 w 420"/>
              <a:gd name="p0y181" fmla="*/ 333 h 420"/>
              <a:gd name="p0x182" fmla="*/ 3 w 420"/>
              <a:gd name="p0y182" fmla="*/ 330 h 420"/>
              <a:gd name="p0x183" fmla="*/ 3 w 420"/>
              <a:gd name="p0y183" fmla="*/ 327 h 420"/>
              <a:gd name="p0x184" fmla="*/ 2 w 420"/>
              <a:gd name="p0y184" fmla="*/ 324 h 420"/>
              <a:gd name="p0x185" fmla="*/ 1 w 420"/>
              <a:gd name="p0y185" fmla="*/ 321 h 420"/>
              <a:gd name="p0x186" fmla="*/ 1 w 420"/>
              <a:gd name="p0y186" fmla="*/ 318 h 420"/>
              <a:gd name="p0x187" fmla="*/ 0 w 420"/>
              <a:gd name="p0y187" fmla="*/ 315 h 420"/>
              <a:gd name="p0x188" fmla="*/ 0 w 420"/>
              <a:gd name="p0y188" fmla="*/ 312 h 420"/>
              <a:gd name="p0x189" fmla="*/ 0 w 420"/>
              <a:gd name="p0y189" fmla="*/ 309 h 420"/>
              <a:gd name="p0x190" fmla="*/ 0 w 420"/>
              <a:gd name="p0y190" fmla="*/ 306 h 420"/>
              <a:gd name="p0x191" fmla="*/ 0 w 420"/>
              <a:gd name="p0y191" fmla="*/ 303 h 420"/>
              <a:gd name="p0x192" fmla="*/ 0 w 420"/>
              <a:gd name="p0y192" fmla="*/ 300 h 420"/>
              <a:gd name="p0x193" fmla="*/ 0 w 420"/>
              <a:gd name="p0y193" fmla="*/ 120 h 420"/>
              <a:gd name="p0x194" fmla="*/ 0 w 420"/>
              <a:gd name="p0y194" fmla="*/ 116 h 420"/>
              <a:gd name="p0x195" fmla="*/ 0 w 420"/>
              <a:gd name="p0y195" fmla="*/ 113 h 420"/>
              <a:gd name="p0x196" fmla="*/ 0 w 420"/>
              <a:gd name="p0y196" fmla="*/ 110 h 420"/>
              <a:gd name="p0x197" fmla="*/ 0 w 420"/>
              <a:gd name="p0y197" fmla="*/ 107 h 420"/>
              <a:gd name="p0x198" fmla="*/ 0 w 420"/>
              <a:gd name="p0y198" fmla="*/ 104 h 420"/>
              <a:gd name="p0x199" fmla="*/ 1 w 420"/>
              <a:gd name="p0y199" fmla="*/ 101 h 420"/>
              <a:gd name="p0x200" fmla="*/ 1 w 420"/>
              <a:gd name="p0y200" fmla="*/ 98 h 420"/>
              <a:gd name="p0x201" fmla="*/ 2 w 420"/>
              <a:gd name="p0y201" fmla="*/ 95 h 420"/>
              <a:gd name="p0x202" fmla="*/ 3 w 420"/>
              <a:gd name="p0y202" fmla="*/ 92 h 420"/>
              <a:gd name="p0x203" fmla="*/ 3 w 420"/>
              <a:gd name="p0y203" fmla="*/ 89 h 420"/>
              <a:gd name="p0x204" fmla="*/ 4 w 420"/>
              <a:gd name="p0y204" fmla="*/ 86 h 420"/>
              <a:gd name="p0x205" fmla="*/ 5 w 420"/>
              <a:gd name="p0y205" fmla="*/ 83 h 420"/>
              <a:gd name="p0x206" fmla="*/ 6 w 420"/>
              <a:gd name="p0y206" fmla="*/ 80 h 420"/>
              <a:gd name="p0x207" fmla="*/ 7 w 420"/>
              <a:gd name="p0y207" fmla="*/ 78 h 420"/>
              <a:gd name="p0x208" fmla="*/ 8 w 420"/>
              <a:gd name="p0y208" fmla="*/ 75 h 420"/>
              <a:gd name="p0x209" fmla="*/ 9 w 420"/>
              <a:gd name="p0y209" fmla="*/ 72 h 420"/>
              <a:gd name="p0x210" fmla="*/ 10 w 420"/>
              <a:gd name="p0y210" fmla="*/ 69 h 420"/>
              <a:gd name="p0x211" fmla="*/ 12 w 420"/>
              <a:gd name="p0y211" fmla="*/ 67 h 420"/>
              <a:gd name="p0x212" fmla="*/ 13 w 420"/>
              <a:gd name="p0y212" fmla="*/ 64 h 420"/>
              <a:gd name="p0x213" fmla="*/ 14 w 420"/>
              <a:gd name="p0y213" fmla="*/ 61 h 420"/>
              <a:gd name="p0x214" fmla="*/ 16 w 420"/>
              <a:gd name="p0y214" fmla="*/ 59 h 420"/>
              <a:gd name="p0x215" fmla="*/ 17 w 420"/>
              <a:gd name="p0y215" fmla="*/ 56 h 420"/>
              <a:gd name="p0x216" fmla="*/ 19 w 420"/>
              <a:gd name="p0y216" fmla="*/ 54 h 420"/>
              <a:gd name="p0x217" fmla="*/ 21 w 420"/>
              <a:gd name="p0y217" fmla="*/ 51 h 420"/>
              <a:gd name="p0x218" fmla="*/ 22 w 420"/>
              <a:gd name="p0y218" fmla="*/ 49 h 420"/>
              <a:gd name="p0x219" fmla="*/ 24 w 420"/>
              <a:gd name="p0y219" fmla="*/ 47 h 420"/>
              <a:gd name="p0x220" fmla="*/ 26 w 420"/>
              <a:gd name="p0y220" fmla="*/ 44 h 420"/>
              <a:gd name="p0x221" fmla="*/ 28 w 420"/>
              <a:gd name="p0y221" fmla="*/ 42 h 420"/>
              <a:gd name="p0x222" fmla="*/ 30 w 420"/>
              <a:gd name="p0y222" fmla="*/ 40 h 420"/>
              <a:gd name="p0x223" fmla="*/ 32 w 420"/>
              <a:gd name="p0y223" fmla="*/ 38 h 420"/>
              <a:gd name="p0x224" fmla="*/ 34 w 420"/>
              <a:gd name="p0y224" fmla="*/ 36 h 420"/>
              <a:gd name="p0x225" fmla="*/ 36 w 420"/>
              <a:gd name="p0y225" fmla="*/ 34 h 420"/>
              <a:gd name="p0x226" fmla="*/ 38 w 420"/>
              <a:gd name="p0y226" fmla="*/ 32 h 420"/>
              <a:gd name="p0x227" fmla="*/ 40 w 420"/>
              <a:gd name="p0y227" fmla="*/ 30 h 420"/>
              <a:gd name="p0x228" fmla="*/ 42 w 420"/>
              <a:gd name="p0y228" fmla="*/ 28 h 420"/>
              <a:gd name="p0x229" fmla="*/ 44 w 420"/>
              <a:gd name="p0y229" fmla="*/ 26 h 420"/>
              <a:gd name="p0x230" fmla="*/ 47 w 420"/>
              <a:gd name="p0y230" fmla="*/ 24 h 420"/>
              <a:gd name="p0x231" fmla="*/ 49 w 420"/>
              <a:gd name="p0y231" fmla="*/ 22 h 420"/>
              <a:gd name="p0x232" fmla="*/ 51 w 420"/>
              <a:gd name="p0y232" fmla="*/ 21 h 420"/>
              <a:gd name="p0x233" fmla="*/ 54 w 420"/>
              <a:gd name="p0y233" fmla="*/ 19 h 420"/>
              <a:gd name="p0x234" fmla="*/ 56 w 420"/>
              <a:gd name="p0y234" fmla="*/ 17 h 420"/>
              <a:gd name="p0x235" fmla="*/ 59 w 420"/>
              <a:gd name="p0y235" fmla="*/ 16 h 420"/>
              <a:gd name="p0x236" fmla="*/ 61 w 420"/>
              <a:gd name="p0y236" fmla="*/ 14 h 420"/>
              <a:gd name="p0x237" fmla="*/ 64 w 420"/>
              <a:gd name="p0y237" fmla="*/ 13 h 420"/>
              <a:gd name="p0x238" fmla="*/ 67 w 420"/>
              <a:gd name="p0y238" fmla="*/ 12 h 420"/>
              <a:gd name="p0x239" fmla="*/ 69 w 420"/>
              <a:gd name="p0y239" fmla="*/ 10 h 420"/>
              <a:gd name="p0x240" fmla="*/ 72 w 420"/>
              <a:gd name="p0y240" fmla="*/ 9 h 420"/>
              <a:gd name="p0x241" fmla="*/ 75 w 420"/>
              <a:gd name="p0y241" fmla="*/ 8 h 420"/>
              <a:gd name="p0x242" fmla="*/ 78 w 420"/>
              <a:gd name="p0y242" fmla="*/ 7 h 420"/>
              <a:gd name="p0x243" fmla="*/ 80 w 420"/>
              <a:gd name="p0y243" fmla="*/ 6 h 420"/>
              <a:gd name="p0x244" fmla="*/ 83 w 420"/>
              <a:gd name="p0y244" fmla="*/ 5 h 420"/>
              <a:gd name="p0x245" fmla="*/ 86 w 420"/>
              <a:gd name="p0y245" fmla="*/ 4 h 420"/>
              <a:gd name="p0x246" fmla="*/ 89 w 420"/>
              <a:gd name="p0y246" fmla="*/ 3 h 420"/>
              <a:gd name="p0x247" fmla="*/ 92 w 420"/>
              <a:gd name="p0y247" fmla="*/ 3 h 420"/>
              <a:gd name="p0x248" fmla="*/ 95 w 420"/>
              <a:gd name="p0y248" fmla="*/ 2 h 420"/>
              <a:gd name="p0x249" fmla="*/ 98 w 420"/>
              <a:gd name="p0y249" fmla="*/ 1 h 420"/>
              <a:gd name="p0x250" fmla="*/ 101 w 420"/>
              <a:gd name="p0y250" fmla="*/ 1 h 420"/>
              <a:gd name="p0x251" fmla="*/ 104 w 420"/>
              <a:gd name="p0y251" fmla="*/ 0 h 420"/>
              <a:gd name="p0x252" fmla="*/ 107 w 420"/>
              <a:gd name="p0y252" fmla="*/ 0 h 420"/>
              <a:gd name="p0x253" fmla="*/ 110 w 420"/>
              <a:gd name="p0y253" fmla="*/ 0 h 420"/>
              <a:gd name="p0x254" fmla="*/ 113 w 420"/>
              <a:gd name="p0y254" fmla="*/ 0 h 420"/>
              <a:gd name="p0x255" fmla="*/ 116 w 420"/>
              <a:gd name="p0y255" fmla="*/ 0 h 420"/>
              <a:gd name="p0x256" fmla="*/ 12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 descr="6117a34e-baec-11f1-9b90-f614b1caf9e9"/>
          <p:cNvPicPr/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151" t="-62" r="151" b="62"/>
          <a:stretch>
            <a:fillRect/>
          </a:stretch>
        </p:blipFill>
        <p:spPr>
          <a:xfrm>
            <a:off x="6643370" y="300545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8" name="文本框 47"/>
          <p:cNvSpPr txBox="1"/>
          <p:nvPr>
            <p:custDataLst>
              <p:tags r:id="rId51"/>
            </p:custDataLst>
          </p:nvPr>
        </p:nvSpPr>
        <p:spPr>
          <a:xfrm>
            <a:off x="6996113" y="2977010"/>
            <a:ext cx="430053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正文</a:t>
            </a:r>
            <a:r>
              <a:rPr lang="en-US" altLang="zh-CN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3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号仿宋体</a:t>
            </a:r>
            <a:r>
              <a:rPr lang="zh-CN" alt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，每面</a:t>
            </a:r>
            <a:r>
              <a:rPr lang="en-US" altLang="zh-CN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 22 </a:t>
            </a:r>
            <a:r>
              <a:rPr lang="zh-CN" alt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行、每行</a:t>
            </a:r>
            <a:r>
              <a:rPr lang="en-US" altLang="zh-CN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 28 </a:t>
            </a:r>
            <a:r>
              <a:rPr lang="zh-CN" alt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字</a:t>
            </a:r>
            <a:endParaRPr lang="zh-CN" altLang="en-US"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52"/>
            </p:custDataLst>
          </p:nvPr>
        </p:nvSpPr>
        <p:spPr>
          <a:xfrm>
            <a:off x="6496050" y="3809365"/>
            <a:ext cx="4919345" cy="504825"/>
          </a:xfrm>
          <a:custGeom>
            <a:avLst/>
            <a:gdLst>
              <a:gd name="sw" fmla="*/ 1 w 7747"/>
              <a:gd name="sh" fmla="*/ 1 h 795"/>
              <a:gd name="mins" fmla="min sw sh"/>
              <a:gd name="dsw" fmla="+- 0 sw mins"/>
              <a:gd name="dsh" fmla="+- 0 sh mins"/>
              <a:gd name="p0x0" fmla="*/ 60 w 7747"/>
              <a:gd name="p0y0" fmla="*/ 0 h 795"/>
              <a:gd name="p0x1" fmla="*/ 7687 w 7747"/>
              <a:gd name="p0y1" fmla="*/ 0 h 795"/>
              <a:gd name="p0x2" fmla="*/ 7689 w 7747"/>
              <a:gd name="p0y2" fmla="*/ 0 h 795"/>
              <a:gd name="p0x3" fmla="*/ 7690 w 7747"/>
              <a:gd name="p0y3" fmla="*/ 0 h 795"/>
              <a:gd name="p0x4" fmla="*/ 7692 w 7747"/>
              <a:gd name="p0y4" fmla="*/ 0 h 795"/>
              <a:gd name="p0x5" fmla="*/ 7693 w 7747"/>
              <a:gd name="p0y5" fmla="*/ 0 h 795"/>
              <a:gd name="p0x6" fmla="*/ 7695 w 7747"/>
              <a:gd name="p0y6" fmla="*/ 0 h 795"/>
              <a:gd name="p0x7" fmla="*/ 7697 w 7747"/>
              <a:gd name="p0y7" fmla="*/ 0 h 795"/>
              <a:gd name="p0x8" fmla="*/ 7698 w 7747"/>
              <a:gd name="p0y8" fmla="*/ 1 h 795"/>
              <a:gd name="p0x9" fmla="*/ 7700 w 7747"/>
              <a:gd name="p0y9" fmla="*/ 1 h 795"/>
              <a:gd name="p0x10" fmla="*/ 7701 w 7747"/>
              <a:gd name="p0y10" fmla="*/ 1 h 795"/>
              <a:gd name="p0x11" fmla="*/ 7703 w 7747"/>
              <a:gd name="p0y11" fmla="*/ 2 h 795"/>
              <a:gd name="p0x12" fmla="*/ 7704 w 7747"/>
              <a:gd name="p0y12" fmla="*/ 2 h 795"/>
              <a:gd name="p0x13" fmla="*/ 7706 w 7747"/>
              <a:gd name="p0y13" fmla="*/ 2 h 795"/>
              <a:gd name="p0x14" fmla="*/ 7707 w 7747"/>
              <a:gd name="p0y14" fmla="*/ 3 h 795"/>
              <a:gd name="p0x15" fmla="*/ 7709 w 7747"/>
              <a:gd name="p0y15" fmla="*/ 3 h 795"/>
              <a:gd name="p0x16" fmla="*/ 7710 w 7747"/>
              <a:gd name="p0y16" fmla="*/ 4 h 795"/>
              <a:gd name="p0x17" fmla="*/ 7711 w 7747"/>
              <a:gd name="p0y17" fmla="*/ 5 h 795"/>
              <a:gd name="p0x18" fmla="*/ 7713 w 7747"/>
              <a:gd name="p0y18" fmla="*/ 5 h 795"/>
              <a:gd name="p0x19" fmla="*/ 7714 w 7747"/>
              <a:gd name="p0y19" fmla="*/ 6 h 795"/>
              <a:gd name="p0x20" fmla="*/ 7716 w 7747"/>
              <a:gd name="p0y20" fmla="*/ 7 h 795"/>
              <a:gd name="p0x21" fmla="*/ 7717 w 7747"/>
              <a:gd name="p0y21" fmla="*/ 7 h 795"/>
              <a:gd name="p0x22" fmla="*/ 7718 w 7747"/>
              <a:gd name="p0y22" fmla="*/ 8 h 795"/>
              <a:gd name="p0x23" fmla="*/ 7719 w 7747"/>
              <a:gd name="p0y23" fmla="*/ 9 h 795"/>
              <a:gd name="p0x24" fmla="*/ 7721 w 7747"/>
              <a:gd name="p0y24" fmla="*/ 10 h 795"/>
              <a:gd name="p0x25" fmla="*/ 7722 w 7747"/>
              <a:gd name="p0y25" fmla="*/ 11 h 795"/>
              <a:gd name="p0x26" fmla="*/ 7723 w 7747"/>
              <a:gd name="p0y26" fmla="*/ 12 h 795"/>
              <a:gd name="p0x27" fmla="*/ 7724 w 7747"/>
              <a:gd name="p0y27" fmla="*/ 13 h 795"/>
              <a:gd name="p0x28" fmla="*/ 7726 w 7747"/>
              <a:gd name="p0y28" fmla="*/ 14 h 795"/>
              <a:gd name="p0x29" fmla="*/ 7727 w 7747"/>
              <a:gd name="p0y29" fmla="*/ 14 h 795"/>
              <a:gd name="p0x30" fmla="*/ 7728 w 7747"/>
              <a:gd name="p0y30" fmla="*/ 16 h 795"/>
              <a:gd name="p0x31" fmla="*/ 7729 w 7747"/>
              <a:gd name="p0y31" fmla="*/ 17 h 795"/>
              <a:gd name="p0x32" fmla="*/ 7730 w 7747"/>
              <a:gd name="p0y32" fmla="*/ 18 h 795"/>
              <a:gd name="p0x33" fmla="*/ 7731 w 7747"/>
              <a:gd name="p0y33" fmla="*/ 19 h 795"/>
              <a:gd name="p0x34" fmla="*/ 7732 w 7747"/>
              <a:gd name="p0y34" fmla="*/ 20 h 795"/>
              <a:gd name="p0x35" fmla="*/ 7733 w 7747"/>
              <a:gd name="p0y35" fmla="*/ 21 h 795"/>
              <a:gd name="p0x36" fmla="*/ 7734 w 7747"/>
              <a:gd name="p0y36" fmla="*/ 22 h 795"/>
              <a:gd name="p0x37" fmla="*/ 7735 w 7747"/>
              <a:gd name="p0y37" fmla="*/ 23 h 795"/>
              <a:gd name="p0x38" fmla="*/ 7736 w 7747"/>
              <a:gd name="p0y38" fmla="*/ 25 h 795"/>
              <a:gd name="p0x39" fmla="*/ 7737 w 7747"/>
              <a:gd name="p0y39" fmla="*/ 26 h 795"/>
              <a:gd name="p0x40" fmla="*/ 7737 w 7747"/>
              <a:gd name="p0y40" fmla="*/ 27 h 795"/>
              <a:gd name="p0x41" fmla="*/ 7738 w 7747"/>
              <a:gd name="p0y41" fmla="*/ 28 h 795"/>
              <a:gd name="p0x42" fmla="*/ 7739 w 7747"/>
              <a:gd name="p0y42" fmla="*/ 30 h 795"/>
              <a:gd name="p0x43" fmla="*/ 7740 w 7747"/>
              <a:gd name="p0y43" fmla="*/ 31 h 795"/>
              <a:gd name="p0x44" fmla="*/ 7741 w 7747"/>
              <a:gd name="p0y44" fmla="*/ 32 h 795"/>
              <a:gd name="p0x45" fmla="*/ 7741 w 7747"/>
              <a:gd name="p0y45" fmla="*/ 34 h 795"/>
              <a:gd name="p0x46" fmla="*/ 7742 w 7747"/>
              <a:gd name="p0y46" fmla="*/ 35 h 795"/>
              <a:gd name="p0x47" fmla="*/ 7742 w 7747"/>
              <a:gd name="p0y47" fmla="*/ 36 h 795"/>
              <a:gd name="p0x48" fmla="*/ 7743 w 7747"/>
              <a:gd name="p0y48" fmla="*/ 38 h 795"/>
              <a:gd name="p0x49" fmla="*/ 7744 w 7747"/>
              <a:gd name="p0y49" fmla="*/ 39 h 795"/>
              <a:gd name="p0x50" fmla="*/ 7744 w 7747"/>
              <a:gd name="p0y50" fmla="*/ 41 h 795"/>
              <a:gd name="p0x51" fmla="*/ 7745 w 7747"/>
              <a:gd name="p0y51" fmla="*/ 42 h 795"/>
              <a:gd name="p0x52" fmla="*/ 7745 w 7747"/>
              <a:gd name="p0y52" fmla="*/ 44 h 795"/>
              <a:gd name="p0x53" fmla="*/ 7745 w 7747"/>
              <a:gd name="p0y53" fmla="*/ 45 h 795"/>
              <a:gd name="p0x54" fmla="*/ 7746 w 7747"/>
              <a:gd name="p0y54" fmla="*/ 47 h 795"/>
              <a:gd name="p0x55" fmla="*/ 7746 w 7747"/>
              <a:gd name="p0y55" fmla="*/ 48 h 795"/>
              <a:gd name="p0x56" fmla="*/ 7746 w 7747"/>
              <a:gd name="p0y56" fmla="*/ 50 h 795"/>
              <a:gd name="p0x57" fmla="*/ 7746 w 7747"/>
              <a:gd name="p0y57" fmla="*/ 51 h 795"/>
              <a:gd name="p0x58" fmla="*/ 7747 w 7747"/>
              <a:gd name="p0y58" fmla="*/ 53 h 795"/>
              <a:gd name="p0x59" fmla="*/ 7747 w 7747"/>
              <a:gd name="p0y59" fmla="*/ 55 h 795"/>
              <a:gd name="p0x60" fmla="*/ 7747 w 7747"/>
              <a:gd name="p0y60" fmla="*/ 56 h 795"/>
              <a:gd name="p0x61" fmla="*/ 7747 w 7747"/>
              <a:gd name="p0y61" fmla="*/ 58 h 795"/>
              <a:gd name="p0x62" fmla="*/ 7747 w 7747"/>
              <a:gd name="p0y62" fmla="*/ 60 h 795"/>
              <a:gd name="p0x63" fmla="*/ 7747 w 7747"/>
              <a:gd name="p0y63" fmla="*/ 735 h 795"/>
              <a:gd name="p0x64" fmla="*/ 7747 w 7747"/>
              <a:gd name="p0y64" fmla="*/ 736 h 795"/>
              <a:gd name="p0x65" fmla="*/ 7747 w 7747"/>
              <a:gd name="p0y65" fmla="*/ 738 h 795"/>
              <a:gd name="p0x66" fmla="*/ 7747 w 7747"/>
              <a:gd name="p0y66" fmla="*/ 739 h 795"/>
              <a:gd name="p0x67" fmla="*/ 7747 w 7747"/>
              <a:gd name="p0y67" fmla="*/ 741 h 795"/>
              <a:gd name="p0x68" fmla="*/ 7746 w 7747"/>
              <a:gd name="p0y68" fmla="*/ 743 h 795"/>
              <a:gd name="p0x69" fmla="*/ 7746 w 7747"/>
              <a:gd name="p0y69" fmla="*/ 744 h 795"/>
              <a:gd name="p0x70" fmla="*/ 7746 w 7747"/>
              <a:gd name="p0y70" fmla="*/ 746 h 795"/>
              <a:gd name="p0x71" fmla="*/ 7746 w 7747"/>
              <a:gd name="p0y71" fmla="*/ 747 h 795"/>
              <a:gd name="p0x72" fmla="*/ 7745 w 7747"/>
              <a:gd name="p0y72" fmla="*/ 749 h 795"/>
              <a:gd name="p0x73" fmla="*/ 7745 w 7747"/>
              <a:gd name="p0y73" fmla="*/ 750 h 795"/>
              <a:gd name="p0x74" fmla="*/ 7745 w 7747"/>
              <a:gd name="p0y74" fmla="*/ 752 h 795"/>
              <a:gd name="p0x75" fmla="*/ 7744 w 7747"/>
              <a:gd name="p0y75" fmla="*/ 753 h 795"/>
              <a:gd name="p0x76" fmla="*/ 7744 w 7747"/>
              <a:gd name="p0y76" fmla="*/ 755 h 795"/>
              <a:gd name="p0x77" fmla="*/ 7743 w 7747"/>
              <a:gd name="p0y77" fmla="*/ 756 h 795"/>
              <a:gd name="p0x78" fmla="*/ 7742 w 7747"/>
              <a:gd name="p0y78" fmla="*/ 758 h 795"/>
              <a:gd name="p0x79" fmla="*/ 7742 w 7747"/>
              <a:gd name="p0y79" fmla="*/ 759 h 795"/>
              <a:gd name="p0x80" fmla="*/ 7741 w 7747"/>
              <a:gd name="p0y80" fmla="*/ 760 h 795"/>
              <a:gd name="p0x81" fmla="*/ 7741 w 7747"/>
              <a:gd name="p0y81" fmla="*/ 762 h 795"/>
              <a:gd name="p0x82" fmla="*/ 7740 w 7747"/>
              <a:gd name="p0y82" fmla="*/ 763 h 795"/>
              <a:gd name="p0x83" fmla="*/ 7739 w 7747"/>
              <a:gd name="p0y83" fmla="*/ 764 h 795"/>
              <a:gd name="p0x84" fmla="*/ 7738 w 7747"/>
              <a:gd name="p0y84" fmla="*/ 766 h 795"/>
              <a:gd name="p0x85" fmla="*/ 7737 w 7747"/>
              <a:gd name="p0y85" fmla="*/ 767 h 795"/>
              <a:gd name="p0x86" fmla="*/ 7737 w 7747"/>
              <a:gd name="p0y86" fmla="*/ 768 h 795"/>
              <a:gd name="p0x87" fmla="*/ 7736 w 7747"/>
              <a:gd name="p0y87" fmla="*/ 769 h 795"/>
              <a:gd name="p0x88" fmla="*/ 7735 w 7747"/>
              <a:gd name="p0y88" fmla="*/ 771 h 795"/>
              <a:gd name="p0x89" fmla="*/ 7734 w 7747"/>
              <a:gd name="p0y89" fmla="*/ 772 h 795"/>
              <a:gd name="p0x90" fmla="*/ 7733 w 7747"/>
              <a:gd name="p0y90" fmla="*/ 773 h 795"/>
              <a:gd name="p0x91" fmla="*/ 7732 w 7747"/>
              <a:gd name="p0y91" fmla="*/ 774 h 795"/>
              <a:gd name="p0x92" fmla="*/ 7731 w 7747"/>
              <a:gd name="p0y92" fmla="*/ 775 h 795"/>
              <a:gd name="p0x93" fmla="*/ 7730 w 7747"/>
              <a:gd name="p0y93" fmla="*/ 776 h 795"/>
              <a:gd name="p0x94" fmla="*/ 7729 w 7747"/>
              <a:gd name="p0y94" fmla="*/ 777 h 795"/>
              <a:gd name="p0x95" fmla="*/ 7728 w 7747"/>
              <a:gd name="p0y95" fmla="*/ 778 h 795"/>
              <a:gd name="p0x96" fmla="*/ 7727 w 7747"/>
              <a:gd name="p0y96" fmla="*/ 780 h 795"/>
              <a:gd name="p0x97" fmla="*/ 7726 w 7747"/>
              <a:gd name="p0y97" fmla="*/ 780 h 795"/>
              <a:gd name="p0x98" fmla="*/ 7724 w 7747"/>
              <a:gd name="p0y98" fmla="*/ 781 h 795"/>
              <a:gd name="p0x99" fmla="*/ 7723 w 7747"/>
              <a:gd name="p0y99" fmla="*/ 782 h 795"/>
              <a:gd name="p0x100" fmla="*/ 7722 w 7747"/>
              <a:gd name="p0y100" fmla="*/ 783 h 795"/>
              <a:gd name="p0x101" fmla="*/ 7721 w 7747"/>
              <a:gd name="p0y101" fmla="*/ 784 h 795"/>
              <a:gd name="p0x102" fmla="*/ 7719 w 7747"/>
              <a:gd name="p0y102" fmla="*/ 785 h 795"/>
              <a:gd name="p0x103" fmla="*/ 7718 w 7747"/>
              <a:gd name="p0y103" fmla="*/ 786 h 795"/>
              <a:gd name="p0x104" fmla="*/ 7717 w 7747"/>
              <a:gd name="p0y104" fmla="*/ 787 h 795"/>
              <a:gd name="p0x105" fmla="*/ 7716 w 7747"/>
              <a:gd name="p0y105" fmla="*/ 787 h 795"/>
              <a:gd name="p0x106" fmla="*/ 7714 w 7747"/>
              <a:gd name="p0y106" fmla="*/ 788 h 795"/>
              <a:gd name="p0x107" fmla="*/ 7713 w 7747"/>
              <a:gd name="p0y107" fmla="*/ 789 h 795"/>
              <a:gd name="p0x108" fmla="*/ 7711 w 7747"/>
              <a:gd name="p0y108" fmla="*/ 789 h 795"/>
              <a:gd name="p0x109" fmla="*/ 7710 w 7747"/>
              <a:gd name="p0y109" fmla="*/ 790 h 795"/>
              <a:gd name="p0x110" fmla="*/ 7709 w 7747"/>
              <a:gd name="p0y110" fmla="*/ 791 h 795"/>
              <a:gd name="p0x111" fmla="*/ 7707 w 7747"/>
              <a:gd name="p0y111" fmla="*/ 791 h 795"/>
              <a:gd name="p0x112" fmla="*/ 7706 w 7747"/>
              <a:gd name="p0y112" fmla="*/ 792 h 795"/>
              <a:gd name="p0x113" fmla="*/ 7704 w 7747"/>
              <a:gd name="p0y113" fmla="*/ 792 h 795"/>
              <a:gd name="p0x114" fmla="*/ 7703 w 7747"/>
              <a:gd name="p0y114" fmla="*/ 792 h 795"/>
              <a:gd name="p0x115" fmla="*/ 7701 w 7747"/>
              <a:gd name="p0y115" fmla="*/ 793 h 795"/>
              <a:gd name="p0x116" fmla="*/ 7700 w 7747"/>
              <a:gd name="p0y116" fmla="*/ 793 h 795"/>
              <a:gd name="p0x117" fmla="*/ 7698 w 7747"/>
              <a:gd name="p0y117" fmla="*/ 793 h 795"/>
              <a:gd name="p0x118" fmla="*/ 7697 w 7747"/>
              <a:gd name="p0y118" fmla="*/ 794 h 795"/>
              <a:gd name="p0x119" fmla="*/ 7695 w 7747"/>
              <a:gd name="p0y119" fmla="*/ 794 h 795"/>
              <a:gd name="p0x120" fmla="*/ 7693 w 7747"/>
              <a:gd name="p0y120" fmla="*/ 794 h 795"/>
              <a:gd name="p0x121" fmla="*/ 7692 w 7747"/>
              <a:gd name="p0y121" fmla="*/ 794 h 795"/>
              <a:gd name="p0x122" fmla="*/ 7690 w 7747"/>
              <a:gd name="p0y122" fmla="*/ 794 h 795"/>
              <a:gd name="p0x123" fmla="*/ 7689 w 7747"/>
              <a:gd name="p0y123" fmla="*/ 794 h 795"/>
              <a:gd name="p0x124" fmla="*/ 7687 w 7747"/>
              <a:gd name="p0y124" fmla="*/ 795 h 795"/>
              <a:gd name="p0x125" fmla="*/ 60 w 7747"/>
              <a:gd name="p0y125" fmla="*/ 795 h 795"/>
              <a:gd name="p0x126" fmla="*/ 58 w 7747"/>
              <a:gd name="p0y126" fmla="*/ 794 h 795"/>
              <a:gd name="p0x127" fmla="*/ 56 w 7747"/>
              <a:gd name="p0y127" fmla="*/ 794 h 795"/>
              <a:gd name="p0x128" fmla="*/ 55 w 7747"/>
              <a:gd name="p0y128" fmla="*/ 794 h 795"/>
              <a:gd name="p0x129" fmla="*/ 53 w 7747"/>
              <a:gd name="p0y129" fmla="*/ 794 h 795"/>
              <a:gd name="p0x130" fmla="*/ 51 w 7747"/>
              <a:gd name="p0y130" fmla="*/ 794 h 795"/>
              <a:gd name="p0x131" fmla="*/ 50 w 7747"/>
              <a:gd name="p0y131" fmla="*/ 794 h 795"/>
              <a:gd name="p0x132" fmla="*/ 48 w 7747"/>
              <a:gd name="p0y132" fmla="*/ 793 h 795"/>
              <a:gd name="p0x133" fmla="*/ 47 w 7747"/>
              <a:gd name="p0y133" fmla="*/ 793 h 795"/>
              <a:gd name="p0x134" fmla="*/ 45 w 7747"/>
              <a:gd name="p0y134" fmla="*/ 793 h 795"/>
              <a:gd name="p0x135" fmla="*/ 44 w 7747"/>
              <a:gd name="p0y135" fmla="*/ 792 h 795"/>
              <a:gd name="p0x136" fmla="*/ 42 w 7747"/>
              <a:gd name="p0y136" fmla="*/ 792 h 795"/>
              <a:gd name="p0x137" fmla="*/ 41 w 7747"/>
              <a:gd name="p0y137" fmla="*/ 792 h 795"/>
              <a:gd name="p0x138" fmla="*/ 39 w 7747"/>
              <a:gd name="p0y138" fmla="*/ 791 h 795"/>
              <a:gd name="p0x139" fmla="*/ 38 w 7747"/>
              <a:gd name="p0y139" fmla="*/ 791 h 795"/>
              <a:gd name="p0x140" fmla="*/ 36 w 7747"/>
              <a:gd name="p0y140" fmla="*/ 790 h 795"/>
              <a:gd name="p0x141" fmla="*/ 35 w 7747"/>
              <a:gd name="p0y141" fmla="*/ 789 h 795"/>
              <a:gd name="p0x142" fmla="*/ 34 w 7747"/>
              <a:gd name="p0y142" fmla="*/ 789 h 795"/>
              <a:gd name="p0x143" fmla="*/ 32 w 7747"/>
              <a:gd name="p0y143" fmla="*/ 788 h 795"/>
              <a:gd name="p0x144" fmla="*/ 31 w 7747"/>
              <a:gd name="p0y144" fmla="*/ 787 h 795"/>
              <a:gd name="p0x145" fmla="*/ 30 w 7747"/>
              <a:gd name="p0y145" fmla="*/ 787 h 795"/>
              <a:gd name="p0x146" fmla="*/ 28 w 7747"/>
              <a:gd name="p0y146" fmla="*/ 786 h 795"/>
              <a:gd name="p0x147" fmla="*/ 27 w 7747"/>
              <a:gd name="p0y147" fmla="*/ 785 h 795"/>
              <a:gd name="p0x148" fmla="*/ 26 w 7747"/>
              <a:gd name="p0y148" fmla="*/ 784 h 795"/>
              <a:gd name="p0x149" fmla="*/ 25 w 7747"/>
              <a:gd name="p0y149" fmla="*/ 783 h 795"/>
              <a:gd name="p0x150" fmla="*/ 23 w 7747"/>
              <a:gd name="p0y150" fmla="*/ 782 h 795"/>
              <a:gd name="p0x151" fmla="*/ 22 w 7747"/>
              <a:gd name="p0y151" fmla="*/ 781 h 795"/>
              <a:gd name="p0x152" fmla="*/ 21 w 7747"/>
              <a:gd name="p0y152" fmla="*/ 780 h 795"/>
              <a:gd name="p0x153" fmla="*/ 20 w 7747"/>
              <a:gd name="p0y153" fmla="*/ 780 h 795"/>
              <a:gd name="p0x154" fmla="*/ 19 w 7747"/>
              <a:gd name="p0y154" fmla="*/ 778 h 795"/>
              <a:gd name="p0x155" fmla="*/ 18 w 7747"/>
              <a:gd name="p0y155" fmla="*/ 777 h 795"/>
              <a:gd name="p0x156" fmla="*/ 17 w 7747"/>
              <a:gd name="p0y156" fmla="*/ 776 h 795"/>
              <a:gd name="p0x157" fmla="*/ 16 w 7747"/>
              <a:gd name="p0y157" fmla="*/ 775 h 795"/>
              <a:gd name="p0x158" fmla="*/ 14 w 7747"/>
              <a:gd name="p0y158" fmla="*/ 774 h 795"/>
              <a:gd name="p0x159" fmla="*/ 14 w 7747"/>
              <a:gd name="p0y159" fmla="*/ 773 h 795"/>
              <a:gd name="p0x160" fmla="*/ 13 w 7747"/>
              <a:gd name="p0y160" fmla="*/ 772 h 795"/>
              <a:gd name="p0x161" fmla="*/ 12 w 7747"/>
              <a:gd name="p0y161" fmla="*/ 771 h 795"/>
              <a:gd name="p0x162" fmla="*/ 11 w 7747"/>
              <a:gd name="p0y162" fmla="*/ 769 h 795"/>
              <a:gd name="p0x163" fmla="*/ 10 w 7747"/>
              <a:gd name="p0y163" fmla="*/ 768 h 795"/>
              <a:gd name="p0x164" fmla="*/ 9 w 7747"/>
              <a:gd name="p0y164" fmla="*/ 767 h 795"/>
              <a:gd name="p0x165" fmla="*/ 8 w 7747"/>
              <a:gd name="p0y165" fmla="*/ 766 h 795"/>
              <a:gd name="p0x166" fmla="*/ 7 w 7747"/>
              <a:gd name="p0y166" fmla="*/ 764 h 795"/>
              <a:gd name="p0x167" fmla="*/ 7 w 7747"/>
              <a:gd name="p0y167" fmla="*/ 763 h 795"/>
              <a:gd name="p0x168" fmla="*/ 6 w 7747"/>
              <a:gd name="p0y168" fmla="*/ 762 h 795"/>
              <a:gd name="p0x169" fmla="*/ 5 w 7747"/>
              <a:gd name="p0y169" fmla="*/ 760 h 795"/>
              <a:gd name="p0x170" fmla="*/ 5 w 7747"/>
              <a:gd name="p0y170" fmla="*/ 759 h 795"/>
              <a:gd name="p0x171" fmla="*/ 4 w 7747"/>
              <a:gd name="p0y171" fmla="*/ 758 h 795"/>
              <a:gd name="p0x172" fmla="*/ 3 w 7747"/>
              <a:gd name="p0y172" fmla="*/ 756 h 795"/>
              <a:gd name="p0x173" fmla="*/ 3 w 7747"/>
              <a:gd name="p0y173" fmla="*/ 755 h 795"/>
              <a:gd name="p0x174" fmla="*/ 2 w 7747"/>
              <a:gd name="p0y174" fmla="*/ 753 h 795"/>
              <a:gd name="p0x175" fmla="*/ 2 w 7747"/>
              <a:gd name="p0y175" fmla="*/ 752 h 795"/>
              <a:gd name="p0x176" fmla="*/ 2 w 7747"/>
              <a:gd name="p0y176" fmla="*/ 750 h 795"/>
              <a:gd name="p0x177" fmla="*/ 1 w 7747"/>
              <a:gd name="p0y177" fmla="*/ 749 h 795"/>
              <a:gd name="p0x178" fmla="*/ 1 w 7747"/>
              <a:gd name="p0y178" fmla="*/ 747 h 795"/>
              <a:gd name="p0x179" fmla="*/ 1 w 7747"/>
              <a:gd name="p0y179" fmla="*/ 746 h 795"/>
              <a:gd name="p0x180" fmla="*/ 0 w 7747"/>
              <a:gd name="p0y180" fmla="*/ 744 h 795"/>
              <a:gd name="p0x181" fmla="*/ 0 w 7747"/>
              <a:gd name="p0y181" fmla="*/ 743 h 795"/>
              <a:gd name="p0x182" fmla="*/ 0 w 7747"/>
              <a:gd name="p0y182" fmla="*/ 741 h 795"/>
              <a:gd name="p0x183" fmla="*/ 0 w 7747"/>
              <a:gd name="p0y183" fmla="*/ 739 h 795"/>
              <a:gd name="p0x184" fmla="*/ 0 w 7747"/>
              <a:gd name="p0y184" fmla="*/ 738 h 795"/>
              <a:gd name="p0x185" fmla="*/ 0 w 7747"/>
              <a:gd name="p0y185" fmla="*/ 736 h 795"/>
              <a:gd name="p0x186" fmla="*/ 0 w 7747"/>
              <a:gd name="p0y186" fmla="*/ 735 h 795"/>
              <a:gd name="p0x187" fmla="*/ 0 w 7747"/>
              <a:gd name="p0y187" fmla="*/ 60 h 795"/>
              <a:gd name="p0x188" fmla="*/ 0 w 7747"/>
              <a:gd name="p0y188" fmla="*/ 58 h 795"/>
              <a:gd name="p0x189" fmla="*/ 0 w 7747"/>
              <a:gd name="p0y189" fmla="*/ 56 h 795"/>
              <a:gd name="p0x190" fmla="*/ 0 w 7747"/>
              <a:gd name="p0y190" fmla="*/ 55 h 795"/>
              <a:gd name="p0x191" fmla="*/ 0 w 7747"/>
              <a:gd name="p0y191" fmla="*/ 53 h 795"/>
              <a:gd name="p0x192" fmla="*/ 0 w 7747"/>
              <a:gd name="p0y192" fmla="*/ 51 h 795"/>
              <a:gd name="p0x193" fmla="*/ 0 w 7747"/>
              <a:gd name="p0y193" fmla="*/ 50 h 795"/>
              <a:gd name="p0x194" fmla="*/ 1 w 7747"/>
              <a:gd name="p0y194" fmla="*/ 48 h 795"/>
              <a:gd name="p0x195" fmla="*/ 1 w 7747"/>
              <a:gd name="p0y195" fmla="*/ 47 h 795"/>
              <a:gd name="p0x196" fmla="*/ 1 w 7747"/>
              <a:gd name="p0y196" fmla="*/ 45 h 795"/>
              <a:gd name="p0x197" fmla="*/ 2 w 7747"/>
              <a:gd name="p0y197" fmla="*/ 44 h 795"/>
              <a:gd name="p0x198" fmla="*/ 2 w 7747"/>
              <a:gd name="p0y198" fmla="*/ 42 h 795"/>
              <a:gd name="p0x199" fmla="*/ 2 w 7747"/>
              <a:gd name="p0y199" fmla="*/ 41 h 795"/>
              <a:gd name="p0x200" fmla="*/ 3 w 7747"/>
              <a:gd name="p0y200" fmla="*/ 39 h 795"/>
              <a:gd name="p0x201" fmla="*/ 3 w 7747"/>
              <a:gd name="p0y201" fmla="*/ 38 h 795"/>
              <a:gd name="p0x202" fmla="*/ 4 w 7747"/>
              <a:gd name="p0y202" fmla="*/ 36 h 795"/>
              <a:gd name="p0x203" fmla="*/ 5 w 7747"/>
              <a:gd name="p0y203" fmla="*/ 35 h 795"/>
              <a:gd name="p0x204" fmla="*/ 5 w 7747"/>
              <a:gd name="p0y204" fmla="*/ 34 h 795"/>
              <a:gd name="p0x205" fmla="*/ 6 w 7747"/>
              <a:gd name="p0y205" fmla="*/ 32 h 795"/>
              <a:gd name="p0x206" fmla="*/ 7 w 7747"/>
              <a:gd name="p0y206" fmla="*/ 31 h 795"/>
              <a:gd name="p0x207" fmla="*/ 7 w 7747"/>
              <a:gd name="p0y207" fmla="*/ 30 h 795"/>
              <a:gd name="p0x208" fmla="*/ 8 w 7747"/>
              <a:gd name="p0y208" fmla="*/ 28 h 795"/>
              <a:gd name="p0x209" fmla="*/ 9 w 7747"/>
              <a:gd name="p0y209" fmla="*/ 27 h 795"/>
              <a:gd name="p0x210" fmla="*/ 10 w 7747"/>
              <a:gd name="p0y210" fmla="*/ 26 h 795"/>
              <a:gd name="p0x211" fmla="*/ 11 w 7747"/>
              <a:gd name="p0y211" fmla="*/ 25 h 795"/>
              <a:gd name="p0x212" fmla="*/ 12 w 7747"/>
              <a:gd name="p0y212" fmla="*/ 23 h 795"/>
              <a:gd name="p0x213" fmla="*/ 13 w 7747"/>
              <a:gd name="p0y213" fmla="*/ 22 h 795"/>
              <a:gd name="p0x214" fmla="*/ 14 w 7747"/>
              <a:gd name="p0y214" fmla="*/ 21 h 795"/>
              <a:gd name="p0x215" fmla="*/ 14 w 7747"/>
              <a:gd name="p0y215" fmla="*/ 20 h 795"/>
              <a:gd name="p0x216" fmla="*/ 16 w 7747"/>
              <a:gd name="p0y216" fmla="*/ 19 h 795"/>
              <a:gd name="p0x217" fmla="*/ 17 w 7747"/>
              <a:gd name="p0y217" fmla="*/ 18 h 795"/>
              <a:gd name="p0x218" fmla="*/ 18 w 7747"/>
              <a:gd name="p0y218" fmla="*/ 17 h 795"/>
              <a:gd name="p0x219" fmla="*/ 19 w 7747"/>
              <a:gd name="p0y219" fmla="*/ 16 h 795"/>
              <a:gd name="p0x220" fmla="*/ 20 w 7747"/>
              <a:gd name="p0y220" fmla="*/ 14 h 795"/>
              <a:gd name="p0x221" fmla="*/ 21 w 7747"/>
              <a:gd name="p0y221" fmla="*/ 14 h 795"/>
              <a:gd name="p0x222" fmla="*/ 22 w 7747"/>
              <a:gd name="p0y222" fmla="*/ 13 h 795"/>
              <a:gd name="p0x223" fmla="*/ 23 w 7747"/>
              <a:gd name="p0y223" fmla="*/ 12 h 795"/>
              <a:gd name="p0x224" fmla="*/ 25 w 7747"/>
              <a:gd name="p0y224" fmla="*/ 11 h 795"/>
              <a:gd name="p0x225" fmla="*/ 26 w 7747"/>
              <a:gd name="p0y225" fmla="*/ 10 h 795"/>
              <a:gd name="p0x226" fmla="*/ 27 w 7747"/>
              <a:gd name="p0y226" fmla="*/ 9 h 795"/>
              <a:gd name="p0x227" fmla="*/ 28 w 7747"/>
              <a:gd name="p0y227" fmla="*/ 8 h 795"/>
              <a:gd name="p0x228" fmla="*/ 30 w 7747"/>
              <a:gd name="p0y228" fmla="*/ 7 h 795"/>
              <a:gd name="p0x229" fmla="*/ 31 w 7747"/>
              <a:gd name="p0y229" fmla="*/ 7 h 795"/>
              <a:gd name="p0x230" fmla="*/ 32 w 7747"/>
              <a:gd name="p0y230" fmla="*/ 6 h 795"/>
              <a:gd name="p0x231" fmla="*/ 34 w 7747"/>
              <a:gd name="p0y231" fmla="*/ 5 h 795"/>
              <a:gd name="p0x232" fmla="*/ 35 w 7747"/>
              <a:gd name="p0y232" fmla="*/ 5 h 795"/>
              <a:gd name="p0x233" fmla="*/ 36 w 7747"/>
              <a:gd name="p0y233" fmla="*/ 4 h 795"/>
              <a:gd name="p0x234" fmla="*/ 38 w 7747"/>
              <a:gd name="p0y234" fmla="*/ 3 h 795"/>
              <a:gd name="p0x235" fmla="*/ 39 w 7747"/>
              <a:gd name="p0y235" fmla="*/ 3 h 795"/>
              <a:gd name="p0x236" fmla="*/ 41 w 7747"/>
              <a:gd name="p0y236" fmla="*/ 2 h 795"/>
              <a:gd name="p0x237" fmla="*/ 42 w 7747"/>
              <a:gd name="p0y237" fmla="*/ 2 h 795"/>
              <a:gd name="p0x238" fmla="*/ 44 w 7747"/>
              <a:gd name="p0y238" fmla="*/ 2 h 795"/>
              <a:gd name="p0x239" fmla="*/ 45 w 7747"/>
              <a:gd name="p0y239" fmla="*/ 1 h 795"/>
              <a:gd name="p0x240" fmla="*/ 47 w 7747"/>
              <a:gd name="p0y240" fmla="*/ 1 h 795"/>
              <a:gd name="p0x241" fmla="*/ 48 w 7747"/>
              <a:gd name="p0y241" fmla="*/ 1 h 795"/>
              <a:gd name="p0x242" fmla="*/ 50 w 7747"/>
              <a:gd name="p0y242" fmla="*/ 0 h 795"/>
              <a:gd name="p0x243" fmla="*/ 51 w 7747"/>
              <a:gd name="p0y243" fmla="*/ 0 h 795"/>
              <a:gd name="p0x244" fmla="*/ 53 w 7747"/>
              <a:gd name="p0y244" fmla="*/ 0 h 795"/>
              <a:gd name="p0x245" fmla="*/ 55 w 7747"/>
              <a:gd name="p0y245" fmla="*/ 0 h 795"/>
              <a:gd name="p0x246" fmla="*/ 56 w 7747"/>
              <a:gd name="p0y246" fmla="*/ 0 h 795"/>
              <a:gd name="p0x247" fmla="*/ 58 w 7747"/>
              <a:gd name="p0y247" fmla="*/ 0 h 795"/>
              <a:gd name="p0x248" fmla="*/ 60 w 7747"/>
              <a:gd name="p0y248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53"/>
            </p:custDataLst>
          </p:nvPr>
        </p:nvSpPr>
        <p:spPr>
          <a:xfrm>
            <a:off x="6614795" y="39287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03 w 420"/>
              <a:gd name="p0y2" fmla="*/ 0 h 420"/>
              <a:gd name="p0x3" fmla="*/ 306 w 420"/>
              <a:gd name="p0y3" fmla="*/ 0 h 420"/>
              <a:gd name="p0x4" fmla="*/ 309 w 420"/>
              <a:gd name="p0y4" fmla="*/ 0 h 420"/>
              <a:gd name="p0x5" fmla="*/ 312 w 420"/>
              <a:gd name="p0y5" fmla="*/ 0 h 420"/>
              <a:gd name="p0x6" fmla="*/ 315 w 420"/>
              <a:gd name="p0y6" fmla="*/ 0 h 420"/>
              <a:gd name="p0x7" fmla="*/ 318 w 420"/>
              <a:gd name="p0y7" fmla="*/ 1 h 420"/>
              <a:gd name="p0x8" fmla="*/ 321 w 420"/>
              <a:gd name="p0y8" fmla="*/ 1 h 420"/>
              <a:gd name="p0x9" fmla="*/ 324 w 420"/>
              <a:gd name="p0y9" fmla="*/ 2 h 420"/>
              <a:gd name="p0x10" fmla="*/ 327 w 420"/>
              <a:gd name="p0y10" fmla="*/ 3 h 420"/>
              <a:gd name="p0x11" fmla="*/ 330 w 420"/>
              <a:gd name="p0y11" fmla="*/ 3 h 420"/>
              <a:gd name="p0x12" fmla="*/ 333 w 420"/>
              <a:gd name="p0y12" fmla="*/ 4 h 420"/>
              <a:gd name="p0x13" fmla="*/ 336 w 420"/>
              <a:gd name="p0y13" fmla="*/ 5 h 420"/>
              <a:gd name="p0x14" fmla="*/ 339 w 420"/>
              <a:gd name="p0y14" fmla="*/ 6 h 420"/>
              <a:gd name="p0x15" fmla="*/ 341 w 420"/>
              <a:gd name="p0y15" fmla="*/ 7 h 420"/>
              <a:gd name="p0x16" fmla="*/ 344 w 420"/>
              <a:gd name="p0y16" fmla="*/ 8 h 420"/>
              <a:gd name="p0x17" fmla="*/ 347 w 420"/>
              <a:gd name="p0y17" fmla="*/ 9 h 420"/>
              <a:gd name="p0x18" fmla="*/ 350 w 420"/>
              <a:gd name="p0y18" fmla="*/ 10 h 420"/>
              <a:gd name="p0x19" fmla="*/ 352 w 420"/>
              <a:gd name="p0y19" fmla="*/ 12 h 420"/>
              <a:gd name="p0x20" fmla="*/ 355 w 420"/>
              <a:gd name="p0y20" fmla="*/ 13 h 420"/>
              <a:gd name="p0x21" fmla="*/ 358 w 420"/>
              <a:gd name="p0y21" fmla="*/ 14 h 420"/>
              <a:gd name="p0x22" fmla="*/ 360 w 420"/>
              <a:gd name="p0y22" fmla="*/ 16 h 420"/>
              <a:gd name="p0x23" fmla="*/ 363 w 420"/>
              <a:gd name="p0y23" fmla="*/ 17 h 420"/>
              <a:gd name="p0x24" fmla="*/ 365 w 420"/>
              <a:gd name="p0y24" fmla="*/ 19 h 420"/>
              <a:gd name="p0x25" fmla="*/ 368 w 420"/>
              <a:gd name="p0y25" fmla="*/ 21 h 420"/>
              <a:gd name="p0x26" fmla="*/ 370 w 420"/>
              <a:gd name="p0y26" fmla="*/ 22 h 420"/>
              <a:gd name="p0x27" fmla="*/ 372 w 420"/>
              <a:gd name="p0y27" fmla="*/ 24 h 420"/>
              <a:gd name="p0x28" fmla="*/ 375 w 420"/>
              <a:gd name="p0y28" fmla="*/ 26 h 420"/>
              <a:gd name="p0x29" fmla="*/ 377 w 420"/>
              <a:gd name="p0y29" fmla="*/ 28 h 420"/>
              <a:gd name="p0x30" fmla="*/ 379 w 420"/>
              <a:gd name="p0y30" fmla="*/ 30 h 420"/>
              <a:gd name="p0x31" fmla="*/ 381 w 420"/>
              <a:gd name="p0y31" fmla="*/ 32 h 420"/>
              <a:gd name="p0x32" fmla="*/ 383 w 420"/>
              <a:gd name="p0y32" fmla="*/ 34 h 420"/>
              <a:gd name="p0x33" fmla="*/ 385 w 420"/>
              <a:gd name="p0y33" fmla="*/ 36 h 420"/>
              <a:gd name="p0x34" fmla="*/ 387 w 420"/>
              <a:gd name="p0y34" fmla="*/ 38 h 420"/>
              <a:gd name="p0x35" fmla="*/ 389 w 420"/>
              <a:gd name="p0y35" fmla="*/ 40 h 420"/>
              <a:gd name="p0x36" fmla="*/ 391 w 420"/>
              <a:gd name="p0y36" fmla="*/ 42 h 420"/>
              <a:gd name="p0x37" fmla="*/ 393 w 420"/>
              <a:gd name="p0y37" fmla="*/ 44 h 420"/>
              <a:gd name="p0x38" fmla="*/ 395 w 420"/>
              <a:gd name="p0y38" fmla="*/ 47 h 420"/>
              <a:gd name="p0x39" fmla="*/ 397 w 420"/>
              <a:gd name="p0y39" fmla="*/ 49 h 420"/>
              <a:gd name="p0x40" fmla="*/ 398 w 420"/>
              <a:gd name="p0y40" fmla="*/ 51 h 420"/>
              <a:gd name="p0x41" fmla="*/ 400 w 420"/>
              <a:gd name="p0y41" fmla="*/ 54 h 420"/>
              <a:gd name="p0x42" fmla="*/ 402 w 420"/>
              <a:gd name="p0y42" fmla="*/ 56 h 420"/>
              <a:gd name="p0x43" fmla="*/ 403 w 420"/>
              <a:gd name="p0y43" fmla="*/ 59 h 420"/>
              <a:gd name="p0x44" fmla="*/ 405 w 420"/>
              <a:gd name="p0y44" fmla="*/ 61 h 420"/>
              <a:gd name="p0x45" fmla="*/ 406 w 420"/>
              <a:gd name="p0y45" fmla="*/ 64 h 420"/>
              <a:gd name="p0x46" fmla="*/ 407 w 420"/>
              <a:gd name="p0y46" fmla="*/ 67 h 420"/>
              <a:gd name="p0x47" fmla="*/ 409 w 420"/>
              <a:gd name="p0y47" fmla="*/ 69 h 420"/>
              <a:gd name="p0x48" fmla="*/ 410 w 420"/>
              <a:gd name="p0y48" fmla="*/ 72 h 420"/>
              <a:gd name="p0x49" fmla="*/ 411 w 420"/>
              <a:gd name="p0y49" fmla="*/ 75 h 420"/>
              <a:gd name="p0x50" fmla="*/ 412 w 420"/>
              <a:gd name="p0y50" fmla="*/ 78 h 420"/>
              <a:gd name="p0x51" fmla="*/ 413 w 420"/>
              <a:gd name="p0y51" fmla="*/ 80 h 420"/>
              <a:gd name="p0x52" fmla="*/ 414 w 420"/>
              <a:gd name="p0y52" fmla="*/ 83 h 420"/>
              <a:gd name="p0x53" fmla="*/ 415 w 420"/>
              <a:gd name="p0y53" fmla="*/ 86 h 420"/>
              <a:gd name="p0x54" fmla="*/ 416 w 420"/>
              <a:gd name="p0y54" fmla="*/ 89 h 420"/>
              <a:gd name="p0x55" fmla="*/ 416 w 420"/>
              <a:gd name="p0y55" fmla="*/ 92 h 420"/>
              <a:gd name="p0x56" fmla="*/ 417 w 420"/>
              <a:gd name="p0y56" fmla="*/ 95 h 420"/>
              <a:gd name="p0x57" fmla="*/ 418 w 420"/>
              <a:gd name="p0y57" fmla="*/ 98 h 420"/>
              <a:gd name="p0x58" fmla="*/ 418 w 420"/>
              <a:gd name="p0y58" fmla="*/ 101 h 420"/>
              <a:gd name="p0x59" fmla="*/ 419 w 420"/>
              <a:gd name="p0y59" fmla="*/ 104 h 420"/>
              <a:gd name="p0x60" fmla="*/ 419 w 420"/>
              <a:gd name="p0y60" fmla="*/ 107 h 420"/>
              <a:gd name="p0x61" fmla="*/ 419 w 420"/>
              <a:gd name="p0y61" fmla="*/ 110 h 420"/>
              <a:gd name="p0x62" fmla="*/ 419 w 420"/>
              <a:gd name="p0y62" fmla="*/ 113 h 420"/>
              <a:gd name="p0x63" fmla="*/ 419 w 420"/>
              <a:gd name="p0y63" fmla="*/ 116 h 420"/>
              <a:gd name="p0x64" fmla="*/ 420 w 420"/>
              <a:gd name="p0y64" fmla="*/ 120 h 420"/>
              <a:gd name="p0x65" fmla="*/ 420 w 420"/>
              <a:gd name="p0y65" fmla="*/ 300 h 420"/>
              <a:gd name="p0x66" fmla="*/ 419 w 420"/>
              <a:gd name="p0y66" fmla="*/ 303 h 420"/>
              <a:gd name="p0x67" fmla="*/ 419 w 420"/>
              <a:gd name="p0y67" fmla="*/ 306 h 420"/>
              <a:gd name="p0x68" fmla="*/ 419 w 420"/>
              <a:gd name="p0y68" fmla="*/ 309 h 420"/>
              <a:gd name="p0x69" fmla="*/ 419 w 420"/>
              <a:gd name="p0y69" fmla="*/ 312 h 420"/>
              <a:gd name="p0x70" fmla="*/ 419 w 420"/>
              <a:gd name="p0y70" fmla="*/ 315 h 420"/>
              <a:gd name="p0x71" fmla="*/ 418 w 420"/>
              <a:gd name="p0y71" fmla="*/ 318 h 420"/>
              <a:gd name="p0x72" fmla="*/ 418 w 420"/>
              <a:gd name="p0y72" fmla="*/ 321 h 420"/>
              <a:gd name="p0x73" fmla="*/ 417 w 420"/>
              <a:gd name="p0y73" fmla="*/ 324 h 420"/>
              <a:gd name="p0x74" fmla="*/ 416 w 420"/>
              <a:gd name="p0y74" fmla="*/ 327 h 420"/>
              <a:gd name="p0x75" fmla="*/ 416 w 420"/>
              <a:gd name="p0y75" fmla="*/ 330 h 420"/>
              <a:gd name="p0x76" fmla="*/ 415 w 420"/>
              <a:gd name="p0y76" fmla="*/ 333 h 420"/>
              <a:gd name="p0x77" fmla="*/ 414 w 420"/>
              <a:gd name="p0y77" fmla="*/ 336 h 420"/>
              <a:gd name="p0x78" fmla="*/ 413 w 420"/>
              <a:gd name="p0y78" fmla="*/ 339 h 420"/>
              <a:gd name="p0x79" fmla="*/ 412 w 420"/>
              <a:gd name="p0y79" fmla="*/ 341 h 420"/>
              <a:gd name="p0x80" fmla="*/ 411 w 420"/>
              <a:gd name="p0y80" fmla="*/ 344 h 420"/>
              <a:gd name="p0x81" fmla="*/ 410 w 420"/>
              <a:gd name="p0y81" fmla="*/ 347 h 420"/>
              <a:gd name="p0x82" fmla="*/ 409 w 420"/>
              <a:gd name="p0y82" fmla="*/ 350 h 420"/>
              <a:gd name="p0x83" fmla="*/ 407 w 420"/>
              <a:gd name="p0y83" fmla="*/ 352 h 420"/>
              <a:gd name="p0x84" fmla="*/ 406 w 420"/>
              <a:gd name="p0y84" fmla="*/ 355 h 420"/>
              <a:gd name="p0x85" fmla="*/ 405 w 420"/>
              <a:gd name="p0y85" fmla="*/ 358 h 420"/>
              <a:gd name="p0x86" fmla="*/ 403 w 420"/>
              <a:gd name="p0y86" fmla="*/ 360 h 420"/>
              <a:gd name="p0x87" fmla="*/ 402 w 420"/>
              <a:gd name="p0y87" fmla="*/ 363 h 420"/>
              <a:gd name="p0x88" fmla="*/ 400 w 420"/>
              <a:gd name="p0y88" fmla="*/ 365 h 420"/>
              <a:gd name="p0x89" fmla="*/ 398 w 420"/>
              <a:gd name="p0y89" fmla="*/ 368 h 420"/>
              <a:gd name="p0x90" fmla="*/ 397 w 420"/>
              <a:gd name="p0y90" fmla="*/ 370 h 420"/>
              <a:gd name="p0x91" fmla="*/ 395 w 420"/>
              <a:gd name="p0y91" fmla="*/ 372 h 420"/>
              <a:gd name="p0x92" fmla="*/ 393 w 420"/>
              <a:gd name="p0y92" fmla="*/ 375 h 420"/>
              <a:gd name="p0x93" fmla="*/ 391 w 420"/>
              <a:gd name="p0y93" fmla="*/ 377 h 420"/>
              <a:gd name="p0x94" fmla="*/ 389 w 420"/>
              <a:gd name="p0y94" fmla="*/ 379 h 420"/>
              <a:gd name="p0x95" fmla="*/ 387 w 420"/>
              <a:gd name="p0y95" fmla="*/ 381 h 420"/>
              <a:gd name="p0x96" fmla="*/ 385 w 420"/>
              <a:gd name="p0y96" fmla="*/ 383 h 420"/>
              <a:gd name="p0x97" fmla="*/ 383 w 420"/>
              <a:gd name="p0y97" fmla="*/ 385 h 420"/>
              <a:gd name="p0x98" fmla="*/ 381 w 420"/>
              <a:gd name="p0y98" fmla="*/ 387 h 420"/>
              <a:gd name="p0x99" fmla="*/ 379 w 420"/>
              <a:gd name="p0y99" fmla="*/ 389 h 420"/>
              <a:gd name="p0x100" fmla="*/ 377 w 420"/>
              <a:gd name="p0y100" fmla="*/ 391 h 420"/>
              <a:gd name="p0x101" fmla="*/ 375 w 420"/>
              <a:gd name="p0y101" fmla="*/ 393 h 420"/>
              <a:gd name="p0x102" fmla="*/ 372 w 420"/>
              <a:gd name="p0y102" fmla="*/ 395 h 420"/>
              <a:gd name="p0x103" fmla="*/ 370 w 420"/>
              <a:gd name="p0y103" fmla="*/ 397 h 420"/>
              <a:gd name="p0x104" fmla="*/ 368 w 420"/>
              <a:gd name="p0y104" fmla="*/ 398 h 420"/>
              <a:gd name="p0x105" fmla="*/ 365 w 420"/>
              <a:gd name="p0y105" fmla="*/ 400 h 420"/>
              <a:gd name="p0x106" fmla="*/ 363 w 420"/>
              <a:gd name="p0y106" fmla="*/ 402 h 420"/>
              <a:gd name="p0x107" fmla="*/ 360 w 420"/>
              <a:gd name="p0y107" fmla="*/ 403 h 420"/>
              <a:gd name="p0x108" fmla="*/ 358 w 420"/>
              <a:gd name="p0y108" fmla="*/ 405 h 420"/>
              <a:gd name="p0x109" fmla="*/ 355 w 420"/>
              <a:gd name="p0y109" fmla="*/ 406 h 420"/>
              <a:gd name="p0x110" fmla="*/ 352 w 420"/>
              <a:gd name="p0y110" fmla="*/ 407 h 420"/>
              <a:gd name="p0x111" fmla="*/ 350 w 420"/>
              <a:gd name="p0y111" fmla="*/ 409 h 420"/>
              <a:gd name="p0x112" fmla="*/ 347 w 420"/>
              <a:gd name="p0y112" fmla="*/ 410 h 420"/>
              <a:gd name="p0x113" fmla="*/ 344 w 420"/>
              <a:gd name="p0y113" fmla="*/ 411 h 420"/>
              <a:gd name="p0x114" fmla="*/ 341 w 420"/>
              <a:gd name="p0y114" fmla="*/ 412 h 420"/>
              <a:gd name="p0x115" fmla="*/ 339 w 420"/>
              <a:gd name="p0y115" fmla="*/ 413 h 420"/>
              <a:gd name="p0x116" fmla="*/ 336 w 420"/>
              <a:gd name="p0y116" fmla="*/ 414 h 420"/>
              <a:gd name="p0x117" fmla="*/ 333 w 420"/>
              <a:gd name="p0y117" fmla="*/ 415 h 420"/>
              <a:gd name="p0x118" fmla="*/ 330 w 420"/>
              <a:gd name="p0y118" fmla="*/ 416 h 420"/>
              <a:gd name="p0x119" fmla="*/ 327 w 420"/>
              <a:gd name="p0y119" fmla="*/ 416 h 420"/>
              <a:gd name="p0x120" fmla="*/ 324 w 420"/>
              <a:gd name="p0y120" fmla="*/ 417 h 420"/>
              <a:gd name="p0x121" fmla="*/ 321 w 420"/>
              <a:gd name="p0y121" fmla="*/ 418 h 420"/>
              <a:gd name="p0x122" fmla="*/ 318 w 420"/>
              <a:gd name="p0y122" fmla="*/ 418 h 420"/>
              <a:gd name="p0x123" fmla="*/ 315 w 420"/>
              <a:gd name="p0y123" fmla="*/ 419 h 420"/>
              <a:gd name="p0x124" fmla="*/ 312 w 420"/>
              <a:gd name="p0y124" fmla="*/ 419 h 420"/>
              <a:gd name="p0x125" fmla="*/ 309 w 420"/>
              <a:gd name="p0y125" fmla="*/ 419 h 420"/>
              <a:gd name="p0x126" fmla="*/ 306 w 420"/>
              <a:gd name="p0y126" fmla="*/ 419 h 420"/>
              <a:gd name="p0x127" fmla="*/ 303 w 420"/>
              <a:gd name="p0y127" fmla="*/ 419 h 420"/>
              <a:gd name="p0x128" fmla="*/ 300 w 420"/>
              <a:gd name="p0y128" fmla="*/ 420 h 420"/>
              <a:gd name="p0x129" fmla="*/ 120 w 420"/>
              <a:gd name="p0y129" fmla="*/ 420 h 420"/>
              <a:gd name="p0x130" fmla="*/ 116 w 420"/>
              <a:gd name="p0y130" fmla="*/ 419 h 420"/>
              <a:gd name="p0x131" fmla="*/ 113 w 420"/>
              <a:gd name="p0y131" fmla="*/ 419 h 420"/>
              <a:gd name="p0x132" fmla="*/ 110 w 420"/>
              <a:gd name="p0y132" fmla="*/ 419 h 420"/>
              <a:gd name="p0x133" fmla="*/ 107 w 420"/>
              <a:gd name="p0y133" fmla="*/ 419 h 420"/>
              <a:gd name="p0x134" fmla="*/ 104 w 420"/>
              <a:gd name="p0y134" fmla="*/ 419 h 420"/>
              <a:gd name="p0x135" fmla="*/ 101 w 420"/>
              <a:gd name="p0y135" fmla="*/ 418 h 420"/>
              <a:gd name="p0x136" fmla="*/ 98 w 420"/>
              <a:gd name="p0y136" fmla="*/ 418 h 420"/>
              <a:gd name="p0x137" fmla="*/ 95 w 420"/>
              <a:gd name="p0y137" fmla="*/ 417 h 420"/>
              <a:gd name="p0x138" fmla="*/ 92 w 420"/>
              <a:gd name="p0y138" fmla="*/ 416 h 420"/>
              <a:gd name="p0x139" fmla="*/ 89 w 420"/>
              <a:gd name="p0y139" fmla="*/ 416 h 420"/>
              <a:gd name="p0x140" fmla="*/ 86 w 420"/>
              <a:gd name="p0y140" fmla="*/ 415 h 420"/>
              <a:gd name="p0x141" fmla="*/ 83 w 420"/>
              <a:gd name="p0y141" fmla="*/ 414 h 420"/>
              <a:gd name="p0x142" fmla="*/ 80 w 420"/>
              <a:gd name="p0y142" fmla="*/ 413 h 420"/>
              <a:gd name="p0x143" fmla="*/ 78 w 420"/>
              <a:gd name="p0y143" fmla="*/ 412 h 420"/>
              <a:gd name="p0x144" fmla="*/ 75 w 420"/>
              <a:gd name="p0y144" fmla="*/ 411 h 420"/>
              <a:gd name="p0x145" fmla="*/ 72 w 420"/>
              <a:gd name="p0y145" fmla="*/ 410 h 420"/>
              <a:gd name="p0x146" fmla="*/ 69 w 420"/>
              <a:gd name="p0y146" fmla="*/ 409 h 420"/>
              <a:gd name="p0x147" fmla="*/ 67 w 420"/>
              <a:gd name="p0y147" fmla="*/ 407 h 420"/>
              <a:gd name="p0x148" fmla="*/ 64 w 420"/>
              <a:gd name="p0y148" fmla="*/ 406 h 420"/>
              <a:gd name="p0x149" fmla="*/ 61 w 420"/>
              <a:gd name="p0y149" fmla="*/ 405 h 420"/>
              <a:gd name="p0x150" fmla="*/ 59 w 420"/>
              <a:gd name="p0y150" fmla="*/ 403 h 420"/>
              <a:gd name="p0x151" fmla="*/ 56 w 420"/>
              <a:gd name="p0y151" fmla="*/ 402 h 420"/>
              <a:gd name="p0x152" fmla="*/ 54 w 420"/>
              <a:gd name="p0y152" fmla="*/ 400 h 420"/>
              <a:gd name="p0x153" fmla="*/ 51 w 420"/>
              <a:gd name="p0y153" fmla="*/ 398 h 420"/>
              <a:gd name="p0x154" fmla="*/ 49 w 420"/>
              <a:gd name="p0y154" fmla="*/ 397 h 420"/>
              <a:gd name="p0x155" fmla="*/ 47 w 420"/>
              <a:gd name="p0y155" fmla="*/ 395 h 420"/>
              <a:gd name="p0x156" fmla="*/ 44 w 420"/>
              <a:gd name="p0y156" fmla="*/ 393 h 420"/>
              <a:gd name="p0x157" fmla="*/ 42 w 420"/>
              <a:gd name="p0y157" fmla="*/ 391 h 420"/>
              <a:gd name="p0x158" fmla="*/ 40 w 420"/>
              <a:gd name="p0y158" fmla="*/ 389 h 420"/>
              <a:gd name="p0x159" fmla="*/ 38 w 420"/>
              <a:gd name="p0y159" fmla="*/ 387 h 420"/>
              <a:gd name="p0x160" fmla="*/ 36 w 420"/>
              <a:gd name="p0y160" fmla="*/ 385 h 420"/>
              <a:gd name="p0x161" fmla="*/ 34 w 420"/>
              <a:gd name="p0y161" fmla="*/ 383 h 420"/>
              <a:gd name="p0x162" fmla="*/ 32 w 420"/>
              <a:gd name="p0y162" fmla="*/ 381 h 420"/>
              <a:gd name="p0x163" fmla="*/ 30 w 420"/>
              <a:gd name="p0y163" fmla="*/ 379 h 420"/>
              <a:gd name="p0x164" fmla="*/ 28 w 420"/>
              <a:gd name="p0y164" fmla="*/ 377 h 420"/>
              <a:gd name="p0x165" fmla="*/ 26 w 420"/>
              <a:gd name="p0y165" fmla="*/ 375 h 420"/>
              <a:gd name="p0x166" fmla="*/ 24 w 420"/>
              <a:gd name="p0y166" fmla="*/ 372 h 420"/>
              <a:gd name="p0x167" fmla="*/ 22 w 420"/>
              <a:gd name="p0y167" fmla="*/ 370 h 420"/>
              <a:gd name="p0x168" fmla="*/ 21 w 420"/>
              <a:gd name="p0y168" fmla="*/ 368 h 420"/>
              <a:gd name="p0x169" fmla="*/ 19 w 420"/>
              <a:gd name="p0y169" fmla="*/ 365 h 420"/>
              <a:gd name="p0x170" fmla="*/ 17 w 420"/>
              <a:gd name="p0y170" fmla="*/ 363 h 420"/>
              <a:gd name="p0x171" fmla="*/ 16 w 420"/>
              <a:gd name="p0y171" fmla="*/ 360 h 420"/>
              <a:gd name="p0x172" fmla="*/ 14 w 420"/>
              <a:gd name="p0y172" fmla="*/ 358 h 420"/>
              <a:gd name="p0x173" fmla="*/ 13 w 420"/>
              <a:gd name="p0y173" fmla="*/ 355 h 420"/>
              <a:gd name="p0x174" fmla="*/ 12 w 420"/>
              <a:gd name="p0y174" fmla="*/ 352 h 420"/>
              <a:gd name="p0x175" fmla="*/ 10 w 420"/>
              <a:gd name="p0y175" fmla="*/ 350 h 420"/>
              <a:gd name="p0x176" fmla="*/ 9 w 420"/>
              <a:gd name="p0y176" fmla="*/ 347 h 420"/>
              <a:gd name="p0x177" fmla="*/ 8 w 420"/>
              <a:gd name="p0y177" fmla="*/ 344 h 420"/>
              <a:gd name="p0x178" fmla="*/ 7 w 420"/>
              <a:gd name="p0y178" fmla="*/ 341 h 420"/>
              <a:gd name="p0x179" fmla="*/ 6 w 420"/>
              <a:gd name="p0y179" fmla="*/ 339 h 420"/>
              <a:gd name="p0x180" fmla="*/ 5 w 420"/>
              <a:gd name="p0y180" fmla="*/ 336 h 420"/>
              <a:gd name="p0x181" fmla="*/ 4 w 420"/>
              <a:gd name="p0y181" fmla="*/ 333 h 420"/>
              <a:gd name="p0x182" fmla="*/ 3 w 420"/>
              <a:gd name="p0y182" fmla="*/ 330 h 420"/>
              <a:gd name="p0x183" fmla="*/ 3 w 420"/>
              <a:gd name="p0y183" fmla="*/ 327 h 420"/>
              <a:gd name="p0x184" fmla="*/ 2 w 420"/>
              <a:gd name="p0y184" fmla="*/ 324 h 420"/>
              <a:gd name="p0x185" fmla="*/ 1 w 420"/>
              <a:gd name="p0y185" fmla="*/ 321 h 420"/>
              <a:gd name="p0x186" fmla="*/ 1 w 420"/>
              <a:gd name="p0y186" fmla="*/ 318 h 420"/>
              <a:gd name="p0x187" fmla="*/ 0 w 420"/>
              <a:gd name="p0y187" fmla="*/ 315 h 420"/>
              <a:gd name="p0x188" fmla="*/ 0 w 420"/>
              <a:gd name="p0y188" fmla="*/ 312 h 420"/>
              <a:gd name="p0x189" fmla="*/ 0 w 420"/>
              <a:gd name="p0y189" fmla="*/ 309 h 420"/>
              <a:gd name="p0x190" fmla="*/ 0 w 420"/>
              <a:gd name="p0y190" fmla="*/ 306 h 420"/>
              <a:gd name="p0x191" fmla="*/ 0 w 420"/>
              <a:gd name="p0y191" fmla="*/ 303 h 420"/>
              <a:gd name="p0x192" fmla="*/ 0 w 420"/>
              <a:gd name="p0y192" fmla="*/ 300 h 420"/>
              <a:gd name="p0x193" fmla="*/ 0 w 420"/>
              <a:gd name="p0y193" fmla="*/ 120 h 420"/>
              <a:gd name="p0x194" fmla="*/ 0 w 420"/>
              <a:gd name="p0y194" fmla="*/ 116 h 420"/>
              <a:gd name="p0x195" fmla="*/ 0 w 420"/>
              <a:gd name="p0y195" fmla="*/ 113 h 420"/>
              <a:gd name="p0x196" fmla="*/ 0 w 420"/>
              <a:gd name="p0y196" fmla="*/ 110 h 420"/>
              <a:gd name="p0x197" fmla="*/ 0 w 420"/>
              <a:gd name="p0y197" fmla="*/ 107 h 420"/>
              <a:gd name="p0x198" fmla="*/ 0 w 420"/>
              <a:gd name="p0y198" fmla="*/ 104 h 420"/>
              <a:gd name="p0x199" fmla="*/ 1 w 420"/>
              <a:gd name="p0y199" fmla="*/ 101 h 420"/>
              <a:gd name="p0x200" fmla="*/ 1 w 420"/>
              <a:gd name="p0y200" fmla="*/ 98 h 420"/>
              <a:gd name="p0x201" fmla="*/ 2 w 420"/>
              <a:gd name="p0y201" fmla="*/ 95 h 420"/>
              <a:gd name="p0x202" fmla="*/ 3 w 420"/>
              <a:gd name="p0y202" fmla="*/ 92 h 420"/>
              <a:gd name="p0x203" fmla="*/ 3 w 420"/>
              <a:gd name="p0y203" fmla="*/ 89 h 420"/>
              <a:gd name="p0x204" fmla="*/ 4 w 420"/>
              <a:gd name="p0y204" fmla="*/ 86 h 420"/>
              <a:gd name="p0x205" fmla="*/ 5 w 420"/>
              <a:gd name="p0y205" fmla="*/ 83 h 420"/>
              <a:gd name="p0x206" fmla="*/ 6 w 420"/>
              <a:gd name="p0y206" fmla="*/ 80 h 420"/>
              <a:gd name="p0x207" fmla="*/ 7 w 420"/>
              <a:gd name="p0y207" fmla="*/ 78 h 420"/>
              <a:gd name="p0x208" fmla="*/ 8 w 420"/>
              <a:gd name="p0y208" fmla="*/ 75 h 420"/>
              <a:gd name="p0x209" fmla="*/ 9 w 420"/>
              <a:gd name="p0y209" fmla="*/ 72 h 420"/>
              <a:gd name="p0x210" fmla="*/ 10 w 420"/>
              <a:gd name="p0y210" fmla="*/ 69 h 420"/>
              <a:gd name="p0x211" fmla="*/ 12 w 420"/>
              <a:gd name="p0y211" fmla="*/ 67 h 420"/>
              <a:gd name="p0x212" fmla="*/ 13 w 420"/>
              <a:gd name="p0y212" fmla="*/ 64 h 420"/>
              <a:gd name="p0x213" fmla="*/ 14 w 420"/>
              <a:gd name="p0y213" fmla="*/ 61 h 420"/>
              <a:gd name="p0x214" fmla="*/ 16 w 420"/>
              <a:gd name="p0y214" fmla="*/ 59 h 420"/>
              <a:gd name="p0x215" fmla="*/ 17 w 420"/>
              <a:gd name="p0y215" fmla="*/ 56 h 420"/>
              <a:gd name="p0x216" fmla="*/ 19 w 420"/>
              <a:gd name="p0y216" fmla="*/ 54 h 420"/>
              <a:gd name="p0x217" fmla="*/ 21 w 420"/>
              <a:gd name="p0y217" fmla="*/ 51 h 420"/>
              <a:gd name="p0x218" fmla="*/ 22 w 420"/>
              <a:gd name="p0y218" fmla="*/ 49 h 420"/>
              <a:gd name="p0x219" fmla="*/ 24 w 420"/>
              <a:gd name="p0y219" fmla="*/ 47 h 420"/>
              <a:gd name="p0x220" fmla="*/ 26 w 420"/>
              <a:gd name="p0y220" fmla="*/ 44 h 420"/>
              <a:gd name="p0x221" fmla="*/ 28 w 420"/>
              <a:gd name="p0y221" fmla="*/ 42 h 420"/>
              <a:gd name="p0x222" fmla="*/ 30 w 420"/>
              <a:gd name="p0y222" fmla="*/ 40 h 420"/>
              <a:gd name="p0x223" fmla="*/ 32 w 420"/>
              <a:gd name="p0y223" fmla="*/ 38 h 420"/>
              <a:gd name="p0x224" fmla="*/ 34 w 420"/>
              <a:gd name="p0y224" fmla="*/ 36 h 420"/>
              <a:gd name="p0x225" fmla="*/ 36 w 420"/>
              <a:gd name="p0y225" fmla="*/ 34 h 420"/>
              <a:gd name="p0x226" fmla="*/ 38 w 420"/>
              <a:gd name="p0y226" fmla="*/ 32 h 420"/>
              <a:gd name="p0x227" fmla="*/ 40 w 420"/>
              <a:gd name="p0y227" fmla="*/ 30 h 420"/>
              <a:gd name="p0x228" fmla="*/ 42 w 420"/>
              <a:gd name="p0y228" fmla="*/ 28 h 420"/>
              <a:gd name="p0x229" fmla="*/ 44 w 420"/>
              <a:gd name="p0y229" fmla="*/ 26 h 420"/>
              <a:gd name="p0x230" fmla="*/ 47 w 420"/>
              <a:gd name="p0y230" fmla="*/ 24 h 420"/>
              <a:gd name="p0x231" fmla="*/ 49 w 420"/>
              <a:gd name="p0y231" fmla="*/ 22 h 420"/>
              <a:gd name="p0x232" fmla="*/ 51 w 420"/>
              <a:gd name="p0y232" fmla="*/ 21 h 420"/>
              <a:gd name="p0x233" fmla="*/ 54 w 420"/>
              <a:gd name="p0y233" fmla="*/ 19 h 420"/>
              <a:gd name="p0x234" fmla="*/ 56 w 420"/>
              <a:gd name="p0y234" fmla="*/ 17 h 420"/>
              <a:gd name="p0x235" fmla="*/ 59 w 420"/>
              <a:gd name="p0y235" fmla="*/ 16 h 420"/>
              <a:gd name="p0x236" fmla="*/ 61 w 420"/>
              <a:gd name="p0y236" fmla="*/ 14 h 420"/>
              <a:gd name="p0x237" fmla="*/ 64 w 420"/>
              <a:gd name="p0y237" fmla="*/ 13 h 420"/>
              <a:gd name="p0x238" fmla="*/ 67 w 420"/>
              <a:gd name="p0y238" fmla="*/ 12 h 420"/>
              <a:gd name="p0x239" fmla="*/ 69 w 420"/>
              <a:gd name="p0y239" fmla="*/ 10 h 420"/>
              <a:gd name="p0x240" fmla="*/ 72 w 420"/>
              <a:gd name="p0y240" fmla="*/ 9 h 420"/>
              <a:gd name="p0x241" fmla="*/ 75 w 420"/>
              <a:gd name="p0y241" fmla="*/ 8 h 420"/>
              <a:gd name="p0x242" fmla="*/ 78 w 420"/>
              <a:gd name="p0y242" fmla="*/ 7 h 420"/>
              <a:gd name="p0x243" fmla="*/ 80 w 420"/>
              <a:gd name="p0y243" fmla="*/ 6 h 420"/>
              <a:gd name="p0x244" fmla="*/ 83 w 420"/>
              <a:gd name="p0y244" fmla="*/ 5 h 420"/>
              <a:gd name="p0x245" fmla="*/ 86 w 420"/>
              <a:gd name="p0y245" fmla="*/ 4 h 420"/>
              <a:gd name="p0x246" fmla="*/ 89 w 420"/>
              <a:gd name="p0y246" fmla="*/ 3 h 420"/>
              <a:gd name="p0x247" fmla="*/ 92 w 420"/>
              <a:gd name="p0y247" fmla="*/ 3 h 420"/>
              <a:gd name="p0x248" fmla="*/ 95 w 420"/>
              <a:gd name="p0y248" fmla="*/ 2 h 420"/>
              <a:gd name="p0x249" fmla="*/ 98 w 420"/>
              <a:gd name="p0y249" fmla="*/ 1 h 420"/>
              <a:gd name="p0x250" fmla="*/ 101 w 420"/>
              <a:gd name="p0y250" fmla="*/ 1 h 420"/>
              <a:gd name="p0x251" fmla="*/ 104 w 420"/>
              <a:gd name="p0y251" fmla="*/ 0 h 420"/>
              <a:gd name="p0x252" fmla="*/ 107 w 420"/>
              <a:gd name="p0y252" fmla="*/ 0 h 420"/>
              <a:gd name="p0x253" fmla="*/ 110 w 420"/>
              <a:gd name="p0y253" fmla="*/ 0 h 420"/>
              <a:gd name="p0x254" fmla="*/ 113 w 420"/>
              <a:gd name="p0y254" fmla="*/ 0 h 420"/>
              <a:gd name="p0x255" fmla="*/ 116 w 420"/>
              <a:gd name="p0y255" fmla="*/ 0 h 420"/>
              <a:gd name="p0x256" fmla="*/ 12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 descr="6117a3e3-baec-11f1-9b90-f614b1caf9e9"/>
          <p:cNvPicPr/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151" t="-119" r="151" b="119"/>
          <a:stretch>
            <a:fillRect/>
          </a:stretch>
        </p:blipFill>
        <p:spPr>
          <a:xfrm>
            <a:off x="6643370" y="395732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53" name="文本框 52"/>
          <p:cNvSpPr txBox="1"/>
          <p:nvPr>
            <p:custDataLst>
              <p:tags r:id="rId57"/>
            </p:custDataLst>
          </p:nvPr>
        </p:nvSpPr>
        <p:spPr>
          <a:xfrm>
            <a:off x="6996113" y="3928996"/>
            <a:ext cx="301719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页边距</a:t>
            </a:r>
            <a:r>
              <a:rPr lang="zh-CN" sz="1500" b="1">
                <a:solidFill>
                  <a:schemeClr val="accent1"/>
                </a:solidFill>
                <a:cs typeface="+mn-lt"/>
              </a:rPr>
              <a:t>上约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 37mm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、</a:t>
            </a:r>
            <a:r>
              <a:rPr lang="zh-CN" sz="1500" b="1">
                <a:solidFill>
                  <a:schemeClr val="accent1"/>
                </a:solidFill>
                <a:cs typeface="+mn-lt"/>
              </a:rPr>
              <a:t>左约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 28mm</a:t>
            </a:r>
            <a:endParaRPr lang="en-US" altLang="zh-CN"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4" name="任意多边形 53"/>
          <p:cNvSpPr/>
          <p:nvPr>
            <p:custDataLst>
              <p:tags r:id="rId58"/>
            </p:custDataLst>
          </p:nvPr>
        </p:nvSpPr>
        <p:spPr>
          <a:xfrm>
            <a:off x="6496050" y="4761865"/>
            <a:ext cx="4919345" cy="504825"/>
          </a:xfrm>
          <a:custGeom>
            <a:avLst/>
            <a:gdLst>
              <a:gd name="sw" fmla="*/ 1 w 7747"/>
              <a:gd name="sh" fmla="*/ 1 h 795"/>
              <a:gd name="mins" fmla="min sw sh"/>
              <a:gd name="dsw" fmla="+- 0 sw mins"/>
              <a:gd name="dsh" fmla="+- 0 sh mins"/>
              <a:gd name="p0x0" fmla="*/ 60 w 7747"/>
              <a:gd name="p0y0" fmla="*/ 0 h 795"/>
              <a:gd name="p0x1" fmla="*/ 7687 w 7747"/>
              <a:gd name="p0y1" fmla="*/ 0 h 795"/>
              <a:gd name="p0x2" fmla="*/ 7689 w 7747"/>
              <a:gd name="p0y2" fmla="*/ 0 h 795"/>
              <a:gd name="p0x3" fmla="*/ 7690 w 7747"/>
              <a:gd name="p0y3" fmla="*/ 0 h 795"/>
              <a:gd name="p0x4" fmla="*/ 7692 w 7747"/>
              <a:gd name="p0y4" fmla="*/ 0 h 795"/>
              <a:gd name="p0x5" fmla="*/ 7693 w 7747"/>
              <a:gd name="p0y5" fmla="*/ 0 h 795"/>
              <a:gd name="p0x6" fmla="*/ 7695 w 7747"/>
              <a:gd name="p0y6" fmla="*/ 0 h 795"/>
              <a:gd name="p0x7" fmla="*/ 7697 w 7747"/>
              <a:gd name="p0y7" fmla="*/ 0 h 795"/>
              <a:gd name="p0x8" fmla="*/ 7698 w 7747"/>
              <a:gd name="p0y8" fmla="*/ 1 h 795"/>
              <a:gd name="p0x9" fmla="*/ 7700 w 7747"/>
              <a:gd name="p0y9" fmla="*/ 1 h 795"/>
              <a:gd name="p0x10" fmla="*/ 7701 w 7747"/>
              <a:gd name="p0y10" fmla="*/ 1 h 795"/>
              <a:gd name="p0x11" fmla="*/ 7703 w 7747"/>
              <a:gd name="p0y11" fmla="*/ 2 h 795"/>
              <a:gd name="p0x12" fmla="*/ 7704 w 7747"/>
              <a:gd name="p0y12" fmla="*/ 2 h 795"/>
              <a:gd name="p0x13" fmla="*/ 7706 w 7747"/>
              <a:gd name="p0y13" fmla="*/ 2 h 795"/>
              <a:gd name="p0x14" fmla="*/ 7707 w 7747"/>
              <a:gd name="p0y14" fmla="*/ 3 h 795"/>
              <a:gd name="p0x15" fmla="*/ 7709 w 7747"/>
              <a:gd name="p0y15" fmla="*/ 3 h 795"/>
              <a:gd name="p0x16" fmla="*/ 7710 w 7747"/>
              <a:gd name="p0y16" fmla="*/ 4 h 795"/>
              <a:gd name="p0x17" fmla="*/ 7711 w 7747"/>
              <a:gd name="p0y17" fmla="*/ 5 h 795"/>
              <a:gd name="p0x18" fmla="*/ 7713 w 7747"/>
              <a:gd name="p0y18" fmla="*/ 5 h 795"/>
              <a:gd name="p0x19" fmla="*/ 7714 w 7747"/>
              <a:gd name="p0y19" fmla="*/ 6 h 795"/>
              <a:gd name="p0x20" fmla="*/ 7716 w 7747"/>
              <a:gd name="p0y20" fmla="*/ 7 h 795"/>
              <a:gd name="p0x21" fmla="*/ 7717 w 7747"/>
              <a:gd name="p0y21" fmla="*/ 7 h 795"/>
              <a:gd name="p0x22" fmla="*/ 7718 w 7747"/>
              <a:gd name="p0y22" fmla="*/ 8 h 795"/>
              <a:gd name="p0x23" fmla="*/ 7719 w 7747"/>
              <a:gd name="p0y23" fmla="*/ 9 h 795"/>
              <a:gd name="p0x24" fmla="*/ 7721 w 7747"/>
              <a:gd name="p0y24" fmla="*/ 10 h 795"/>
              <a:gd name="p0x25" fmla="*/ 7722 w 7747"/>
              <a:gd name="p0y25" fmla="*/ 11 h 795"/>
              <a:gd name="p0x26" fmla="*/ 7723 w 7747"/>
              <a:gd name="p0y26" fmla="*/ 12 h 795"/>
              <a:gd name="p0x27" fmla="*/ 7724 w 7747"/>
              <a:gd name="p0y27" fmla="*/ 13 h 795"/>
              <a:gd name="p0x28" fmla="*/ 7726 w 7747"/>
              <a:gd name="p0y28" fmla="*/ 14 h 795"/>
              <a:gd name="p0x29" fmla="*/ 7727 w 7747"/>
              <a:gd name="p0y29" fmla="*/ 14 h 795"/>
              <a:gd name="p0x30" fmla="*/ 7728 w 7747"/>
              <a:gd name="p0y30" fmla="*/ 16 h 795"/>
              <a:gd name="p0x31" fmla="*/ 7729 w 7747"/>
              <a:gd name="p0y31" fmla="*/ 17 h 795"/>
              <a:gd name="p0x32" fmla="*/ 7730 w 7747"/>
              <a:gd name="p0y32" fmla="*/ 18 h 795"/>
              <a:gd name="p0x33" fmla="*/ 7731 w 7747"/>
              <a:gd name="p0y33" fmla="*/ 19 h 795"/>
              <a:gd name="p0x34" fmla="*/ 7732 w 7747"/>
              <a:gd name="p0y34" fmla="*/ 20 h 795"/>
              <a:gd name="p0x35" fmla="*/ 7733 w 7747"/>
              <a:gd name="p0y35" fmla="*/ 21 h 795"/>
              <a:gd name="p0x36" fmla="*/ 7734 w 7747"/>
              <a:gd name="p0y36" fmla="*/ 22 h 795"/>
              <a:gd name="p0x37" fmla="*/ 7735 w 7747"/>
              <a:gd name="p0y37" fmla="*/ 23 h 795"/>
              <a:gd name="p0x38" fmla="*/ 7736 w 7747"/>
              <a:gd name="p0y38" fmla="*/ 25 h 795"/>
              <a:gd name="p0x39" fmla="*/ 7737 w 7747"/>
              <a:gd name="p0y39" fmla="*/ 26 h 795"/>
              <a:gd name="p0x40" fmla="*/ 7737 w 7747"/>
              <a:gd name="p0y40" fmla="*/ 27 h 795"/>
              <a:gd name="p0x41" fmla="*/ 7738 w 7747"/>
              <a:gd name="p0y41" fmla="*/ 28 h 795"/>
              <a:gd name="p0x42" fmla="*/ 7739 w 7747"/>
              <a:gd name="p0y42" fmla="*/ 30 h 795"/>
              <a:gd name="p0x43" fmla="*/ 7740 w 7747"/>
              <a:gd name="p0y43" fmla="*/ 31 h 795"/>
              <a:gd name="p0x44" fmla="*/ 7741 w 7747"/>
              <a:gd name="p0y44" fmla="*/ 32 h 795"/>
              <a:gd name="p0x45" fmla="*/ 7741 w 7747"/>
              <a:gd name="p0y45" fmla="*/ 34 h 795"/>
              <a:gd name="p0x46" fmla="*/ 7742 w 7747"/>
              <a:gd name="p0y46" fmla="*/ 35 h 795"/>
              <a:gd name="p0x47" fmla="*/ 7742 w 7747"/>
              <a:gd name="p0y47" fmla="*/ 36 h 795"/>
              <a:gd name="p0x48" fmla="*/ 7743 w 7747"/>
              <a:gd name="p0y48" fmla="*/ 38 h 795"/>
              <a:gd name="p0x49" fmla="*/ 7744 w 7747"/>
              <a:gd name="p0y49" fmla="*/ 39 h 795"/>
              <a:gd name="p0x50" fmla="*/ 7744 w 7747"/>
              <a:gd name="p0y50" fmla="*/ 41 h 795"/>
              <a:gd name="p0x51" fmla="*/ 7745 w 7747"/>
              <a:gd name="p0y51" fmla="*/ 42 h 795"/>
              <a:gd name="p0x52" fmla="*/ 7745 w 7747"/>
              <a:gd name="p0y52" fmla="*/ 44 h 795"/>
              <a:gd name="p0x53" fmla="*/ 7745 w 7747"/>
              <a:gd name="p0y53" fmla="*/ 45 h 795"/>
              <a:gd name="p0x54" fmla="*/ 7746 w 7747"/>
              <a:gd name="p0y54" fmla="*/ 47 h 795"/>
              <a:gd name="p0x55" fmla="*/ 7746 w 7747"/>
              <a:gd name="p0y55" fmla="*/ 48 h 795"/>
              <a:gd name="p0x56" fmla="*/ 7746 w 7747"/>
              <a:gd name="p0y56" fmla="*/ 50 h 795"/>
              <a:gd name="p0x57" fmla="*/ 7746 w 7747"/>
              <a:gd name="p0y57" fmla="*/ 51 h 795"/>
              <a:gd name="p0x58" fmla="*/ 7747 w 7747"/>
              <a:gd name="p0y58" fmla="*/ 53 h 795"/>
              <a:gd name="p0x59" fmla="*/ 7747 w 7747"/>
              <a:gd name="p0y59" fmla="*/ 55 h 795"/>
              <a:gd name="p0x60" fmla="*/ 7747 w 7747"/>
              <a:gd name="p0y60" fmla="*/ 56 h 795"/>
              <a:gd name="p0x61" fmla="*/ 7747 w 7747"/>
              <a:gd name="p0y61" fmla="*/ 58 h 795"/>
              <a:gd name="p0x62" fmla="*/ 7747 w 7747"/>
              <a:gd name="p0y62" fmla="*/ 60 h 795"/>
              <a:gd name="p0x63" fmla="*/ 7747 w 7747"/>
              <a:gd name="p0y63" fmla="*/ 735 h 795"/>
              <a:gd name="p0x64" fmla="*/ 7747 w 7747"/>
              <a:gd name="p0y64" fmla="*/ 736 h 795"/>
              <a:gd name="p0x65" fmla="*/ 7747 w 7747"/>
              <a:gd name="p0y65" fmla="*/ 738 h 795"/>
              <a:gd name="p0x66" fmla="*/ 7747 w 7747"/>
              <a:gd name="p0y66" fmla="*/ 739 h 795"/>
              <a:gd name="p0x67" fmla="*/ 7747 w 7747"/>
              <a:gd name="p0y67" fmla="*/ 741 h 795"/>
              <a:gd name="p0x68" fmla="*/ 7746 w 7747"/>
              <a:gd name="p0y68" fmla="*/ 743 h 795"/>
              <a:gd name="p0x69" fmla="*/ 7746 w 7747"/>
              <a:gd name="p0y69" fmla="*/ 744 h 795"/>
              <a:gd name="p0x70" fmla="*/ 7746 w 7747"/>
              <a:gd name="p0y70" fmla="*/ 746 h 795"/>
              <a:gd name="p0x71" fmla="*/ 7746 w 7747"/>
              <a:gd name="p0y71" fmla="*/ 747 h 795"/>
              <a:gd name="p0x72" fmla="*/ 7745 w 7747"/>
              <a:gd name="p0y72" fmla="*/ 749 h 795"/>
              <a:gd name="p0x73" fmla="*/ 7745 w 7747"/>
              <a:gd name="p0y73" fmla="*/ 750 h 795"/>
              <a:gd name="p0x74" fmla="*/ 7745 w 7747"/>
              <a:gd name="p0y74" fmla="*/ 752 h 795"/>
              <a:gd name="p0x75" fmla="*/ 7744 w 7747"/>
              <a:gd name="p0y75" fmla="*/ 753 h 795"/>
              <a:gd name="p0x76" fmla="*/ 7744 w 7747"/>
              <a:gd name="p0y76" fmla="*/ 755 h 795"/>
              <a:gd name="p0x77" fmla="*/ 7743 w 7747"/>
              <a:gd name="p0y77" fmla="*/ 756 h 795"/>
              <a:gd name="p0x78" fmla="*/ 7742 w 7747"/>
              <a:gd name="p0y78" fmla="*/ 758 h 795"/>
              <a:gd name="p0x79" fmla="*/ 7742 w 7747"/>
              <a:gd name="p0y79" fmla="*/ 759 h 795"/>
              <a:gd name="p0x80" fmla="*/ 7741 w 7747"/>
              <a:gd name="p0y80" fmla="*/ 760 h 795"/>
              <a:gd name="p0x81" fmla="*/ 7741 w 7747"/>
              <a:gd name="p0y81" fmla="*/ 762 h 795"/>
              <a:gd name="p0x82" fmla="*/ 7740 w 7747"/>
              <a:gd name="p0y82" fmla="*/ 763 h 795"/>
              <a:gd name="p0x83" fmla="*/ 7739 w 7747"/>
              <a:gd name="p0y83" fmla="*/ 764 h 795"/>
              <a:gd name="p0x84" fmla="*/ 7738 w 7747"/>
              <a:gd name="p0y84" fmla="*/ 766 h 795"/>
              <a:gd name="p0x85" fmla="*/ 7737 w 7747"/>
              <a:gd name="p0y85" fmla="*/ 767 h 795"/>
              <a:gd name="p0x86" fmla="*/ 7737 w 7747"/>
              <a:gd name="p0y86" fmla="*/ 768 h 795"/>
              <a:gd name="p0x87" fmla="*/ 7736 w 7747"/>
              <a:gd name="p0y87" fmla="*/ 769 h 795"/>
              <a:gd name="p0x88" fmla="*/ 7735 w 7747"/>
              <a:gd name="p0y88" fmla="*/ 771 h 795"/>
              <a:gd name="p0x89" fmla="*/ 7734 w 7747"/>
              <a:gd name="p0y89" fmla="*/ 772 h 795"/>
              <a:gd name="p0x90" fmla="*/ 7733 w 7747"/>
              <a:gd name="p0y90" fmla="*/ 773 h 795"/>
              <a:gd name="p0x91" fmla="*/ 7732 w 7747"/>
              <a:gd name="p0y91" fmla="*/ 774 h 795"/>
              <a:gd name="p0x92" fmla="*/ 7731 w 7747"/>
              <a:gd name="p0y92" fmla="*/ 775 h 795"/>
              <a:gd name="p0x93" fmla="*/ 7730 w 7747"/>
              <a:gd name="p0y93" fmla="*/ 776 h 795"/>
              <a:gd name="p0x94" fmla="*/ 7729 w 7747"/>
              <a:gd name="p0y94" fmla="*/ 777 h 795"/>
              <a:gd name="p0x95" fmla="*/ 7728 w 7747"/>
              <a:gd name="p0y95" fmla="*/ 778 h 795"/>
              <a:gd name="p0x96" fmla="*/ 7727 w 7747"/>
              <a:gd name="p0y96" fmla="*/ 780 h 795"/>
              <a:gd name="p0x97" fmla="*/ 7726 w 7747"/>
              <a:gd name="p0y97" fmla="*/ 780 h 795"/>
              <a:gd name="p0x98" fmla="*/ 7724 w 7747"/>
              <a:gd name="p0y98" fmla="*/ 781 h 795"/>
              <a:gd name="p0x99" fmla="*/ 7723 w 7747"/>
              <a:gd name="p0y99" fmla="*/ 782 h 795"/>
              <a:gd name="p0x100" fmla="*/ 7722 w 7747"/>
              <a:gd name="p0y100" fmla="*/ 783 h 795"/>
              <a:gd name="p0x101" fmla="*/ 7721 w 7747"/>
              <a:gd name="p0y101" fmla="*/ 784 h 795"/>
              <a:gd name="p0x102" fmla="*/ 7719 w 7747"/>
              <a:gd name="p0y102" fmla="*/ 785 h 795"/>
              <a:gd name="p0x103" fmla="*/ 7718 w 7747"/>
              <a:gd name="p0y103" fmla="*/ 786 h 795"/>
              <a:gd name="p0x104" fmla="*/ 7717 w 7747"/>
              <a:gd name="p0y104" fmla="*/ 787 h 795"/>
              <a:gd name="p0x105" fmla="*/ 7716 w 7747"/>
              <a:gd name="p0y105" fmla="*/ 787 h 795"/>
              <a:gd name="p0x106" fmla="*/ 7714 w 7747"/>
              <a:gd name="p0y106" fmla="*/ 788 h 795"/>
              <a:gd name="p0x107" fmla="*/ 7713 w 7747"/>
              <a:gd name="p0y107" fmla="*/ 789 h 795"/>
              <a:gd name="p0x108" fmla="*/ 7711 w 7747"/>
              <a:gd name="p0y108" fmla="*/ 789 h 795"/>
              <a:gd name="p0x109" fmla="*/ 7710 w 7747"/>
              <a:gd name="p0y109" fmla="*/ 790 h 795"/>
              <a:gd name="p0x110" fmla="*/ 7709 w 7747"/>
              <a:gd name="p0y110" fmla="*/ 791 h 795"/>
              <a:gd name="p0x111" fmla="*/ 7707 w 7747"/>
              <a:gd name="p0y111" fmla="*/ 791 h 795"/>
              <a:gd name="p0x112" fmla="*/ 7706 w 7747"/>
              <a:gd name="p0y112" fmla="*/ 792 h 795"/>
              <a:gd name="p0x113" fmla="*/ 7704 w 7747"/>
              <a:gd name="p0y113" fmla="*/ 792 h 795"/>
              <a:gd name="p0x114" fmla="*/ 7703 w 7747"/>
              <a:gd name="p0y114" fmla="*/ 792 h 795"/>
              <a:gd name="p0x115" fmla="*/ 7701 w 7747"/>
              <a:gd name="p0y115" fmla="*/ 793 h 795"/>
              <a:gd name="p0x116" fmla="*/ 7700 w 7747"/>
              <a:gd name="p0y116" fmla="*/ 793 h 795"/>
              <a:gd name="p0x117" fmla="*/ 7698 w 7747"/>
              <a:gd name="p0y117" fmla="*/ 793 h 795"/>
              <a:gd name="p0x118" fmla="*/ 7697 w 7747"/>
              <a:gd name="p0y118" fmla="*/ 794 h 795"/>
              <a:gd name="p0x119" fmla="*/ 7695 w 7747"/>
              <a:gd name="p0y119" fmla="*/ 794 h 795"/>
              <a:gd name="p0x120" fmla="*/ 7693 w 7747"/>
              <a:gd name="p0y120" fmla="*/ 794 h 795"/>
              <a:gd name="p0x121" fmla="*/ 7692 w 7747"/>
              <a:gd name="p0y121" fmla="*/ 794 h 795"/>
              <a:gd name="p0x122" fmla="*/ 7690 w 7747"/>
              <a:gd name="p0y122" fmla="*/ 794 h 795"/>
              <a:gd name="p0x123" fmla="*/ 7689 w 7747"/>
              <a:gd name="p0y123" fmla="*/ 794 h 795"/>
              <a:gd name="p0x124" fmla="*/ 7687 w 7747"/>
              <a:gd name="p0y124" fmla="*/ 795 h 795"/>
              <a:gd name="p0x125" fmla="*/ 60 w 7747"/>
              <a:gd name="p0y125" fmla="*/ 795 h 795"/>
              <a:gd name="p0x126" fmla="*/ 58 w 7747"/>
              <a:gd name="p0y126" fmla="*/ 794 h 795"/>
              <a:gd name="p0x127" fmla="*/ 56 w 7747"/>
              <a:gd name="p0y127" fmla="*/ 794 h 795"/>
              <a:gd name="p0x128" fmla="*/ 55 w 7747"/>
              <a:gd name="p0y128" fmla="*/ 794 h 795"/>
              <a:gd name="p0x129" fmla="*/ 53 w 7747"/>
              <a:gd name="p0y129" fmla="*/ 794 h 795"/>
              <a:gd name="p0x130" fmla="*/ 51 w 7747"/>
              <a:gd name="p0y130" fmla="*/ 794 h 795"/>
              <a:gd name="p0x131" fmla="*/ 50 w 7747"/>
              <a:gd name="p0y131" fmla="*/ 794 h 795"/>
              <a:gd name="p0x132" fmla="*/ 48 w 7747"/>
              <a:gd name="p0y132" fmla="*/ 793 h 795"/>
              <a:gd name="p0x133" fmla="*/ 47 w 7747"/>
              <a:gd name="p0y133" fmla="*/ 793 h 795"/>
              <a:gd name="p0x134" fmla="*/ 45 w 7747"/>
              <a:gd name="p0y134" fmla="*/ 793 h 795"/>
              <a:gd name="p0x135" fmla="*/ 44 w 7747"/>
              <a:gd name="p0y135" fmla="*/ 792 h 795"/>
              <a:gd name="p0x136" fmla="*/ 42 w 7747"/>
              <a:gd name="p0y136" fmla="*/ 792 h 795"/>
              <a:gd name="p0x137" fmla="*/ 41 w 7747"/>
              <a:gd name="p0y137" fmla="*/ 792 h 795"/>
              <a:gd name="p0x138" fmla="*/ 39 w 7747"/>
              <a:gd name="p0y138" fmla="*/ 791 h 795"/>
              <a:gd name="p0x139" fmla="*/ 38 w 7747"/>
              <a:gd name="p0y139" fmla="*/ 791 h 795"/>
              <a:gd name="p0x140" fmla="*/ 36 w 7747"/>
              <a:gd name="p0y140" fmla="*/ 790 h 795"/>
              <a:gd name="p0x141" fmla="*/ 35 w 7747"/>
              <a:gd name="p0y141" fmla="*/ 789 h 795"/>
              <a:gd name="p0x142" fmla="*/ 34 w 7747"/>
              <a:gd name="p0y142" fmla="*/ 789 h 795"/>
              <a:gd name="p0x143" fmla="*/ 32 w 7747"/>
              <a:gd name="p0y143" fmla="*/ 788 h 795"/>
              <a:gd name="p0x144" fmla="*/ 31 w 7747"/>
              <a:gd name="p0y144" fmla="*/ 787 h 795"/>
              <a:gd name="p0x145" fmla="*/ 30 w 7747"/>
              <a:gd name="p0y145" fmla="*/ 787 h 795"/>
              <a:gd name="p0x146" fmla="*/ 28 w 7747"/>
              <a:gd name="p0y146" fmla="*/ 786 h 795"/>
              <a:gd name="p0x147" fmla="*/ 27 w 7747"/>
              <a:gd name="p0y147" fmla="*/ 785 h 795"/>
              <a:gd name="p0x148" fmla="*/ 26 w 7747"/>
              <a:gd name="p0y148" fmla="*/ 784 h 795"/>
              <a:gd name="p0x149" fmla="*/ 25 w 7747"/>
              <a:gd name="p0y149" fmla="*/ 783 h 795"/>
              <a:gd name="p0x150" fmla="*/ 23 w 7747"/>
              <a:gd name="p0y150" fmla="*/ 782 h 795"/>
              <a:gd name="p0x151" fmla="*/ 22 w 7747"/>
              <a:gd name="p0y151" fmla="*/ 781 h 795"/>
              <a:gd name="p0x152" fmla="*/ 21 w 7747"/>
              <a:gd name="p0y152" fmla="*/ 780 h 795"/>
              <a:gd name="p0x153" fmla="*/ 20 w 7747"/>
              <a:gd name="p0y153" fmla="*/ 780 h 795"/>
              <a:gd name="p0x154" fmla="*/ 19 w 7747"/>
              <a:gd name="p0y154" fmla="*/ 778 h 795"/>
              <a:gd name="p0x155" fmla="*/ 18 w 7747"/>
              <a:gd name="p0y155" fmla="*/ 777 h 795"/>
              <a:gd name="p0x156" fmla="*/ 17 w 7747"/>
              <a:gd name="p0y156" fmla="*/ 776 h 795"/>
              <a:gd name="p0x157" fmla="*/ 16 w 7747"/>
              <a:gd name="p0y157" fmla="*/ 775 h 795"/>
              <a:gd name="p0x158" fmla="*/ 14 w 7747"/>
              <a:gd name="p0y158" fmla="*/ 774 h 795"/>
              <a:gd name="p0x159" fmla="*/ 14 w 7747"/>
              <a:gd name="p0y159" fmla="*/ 773 h 795"/>
              <a:gd name="p0x160" fmla="*/ 13 w 7747"/>
              <a:gd name="p0y160" fmla="*/ 772 h 795"/>
              <a:gd name="p0x161" fmla="*/ 12 w 7747"/>
              <a:gd name="p0y161" fmla="*/ 771 h 795"/>
              <a:gd name="p0x162" fmla="*/ 11 w 7747"/>
              <a:gd name="p0y162" fmla="*/ 769 h 795"/>
              <a:gd name="p0x163" fmla="*/ 10 w 7747"/>
              <a:gd name="p0y163" fmla="*/ 768 h 795"/>
              <a:gd name="p0x164" fmla="*/ 9 w 7747"/>
              <a:gd name="p0y164" fmla="*/ 767 h 795"/>
              <a:gd name="p0x165" fmla="*/ 8 w 7747"/>
              <a:gd name="p0y165" fmla="*/ 766 h 795"/>
              <a:gd name="p0x166" fmla="*/ 7 w 7747"/>
              <a:gd name="p0y166" fmla="*/ 764 h 795"/>
              <a:gd name="p0x167" fmla="*/ 7 w 7747"/>
              <a:gd name="p0y167" fmla="*/ 763 h 795"/>
              <a:gd name="p0x168" fmla="*/ 6 w 7747"/>
              <a:gd name="p0y168" fmla="*/ 762 h 795"/>
              <a:gd name="p0x169" fmla="*/ 5 w 7747"/>
              <a:gd name="p0y169" fmla="*/ 760 h 795"/>
              <a:gd name="p0x170" fmla="*/ 5 w 7747"/>
              <a:gd name="p0y170" fmla="*/ 759 h 795"/>
              <a:gd name="p0x171" fmla="*/ 4 w 7747"/>
              <a:gd name="p0y171" fmla="*/ 758 h 795"/>
              <a:gd name="p0x172" fmla="*/ 3 w 7747"/>
              <a:gd name="p0y172" fmla="*/ 756 h 795"/>
              <a:gd name="p0x173" fmla="*/ 3 w 7747"/>
              <a:gd name="p0y173" fmla="*/ 755 h 795"/>
              <a:gd name="p0x174" fmla="*/ 2 w 7747"/>
              <a:gd name="p0y174" fmla="*/ 753 h 795"/>
              <a:gd name="p0x175" fmla="*/ 2 w 7747"/>
              <a:gd name="p0y175" fmla="*/ 752 h 795"/>
              <a:gd name="p0x176" fmla="*/ 2 w 7747"/>
              <a:gd name="p0y176" fmla="*/ 750 h 795"/>
              <a:gd name="p0x177" fmla="*/ 1 w 7747"/>
              <a:gd name="p0y177" fmla="*/ 749 h 795"/>
              <a:gd name="p0x178" fmla="*/ 1 w 7747"/>
              <a:gd name="p0y178" fmla="*/ 747 h 795"/>
              <a:gd name="p0x179" fmla="*/ 1 w 7747"/>
              <a:gd name="p0y179" fmla="*/ 746 h 795"/>
              <a:gd name="p0x180" fmla="*/ 0 w 7747"/>
              <a:gd name="p0y180" fmla="*/ 744 h 795"/>
              <a:gd name="p0x181" fmla="*/ 0 w 7747"/>
              <a:gd name="p0y181" fmla="*/ 743 h 795"/>
              <a:gd name="p0x182" fmla="*/ 0 w 7747"/>
              <a:gd name="p0y182" fmla="*/ 741 h 795"/>
              <a:gd name="p0x183" fmla="*/ 0 w 7747"/>
              <a:gd name="p0y183" fmla="*/ 739 h 795"/>
              <a:gd name="p0x184" fmla="*/ 0 w 7747"/>
              <a:gd name="p0y184" fmla="*/ 738 h 795"/>
              <a:gd name="p0x185" fmla="*/ 0 w 7747"/>
              <a:gd name="p0y185" fmla="*/ 736 h 795"/>
              <a:gd name="p0x186" fmla="*/ 0 w 7747"/>
              <a:gd name="p0y186" fmla="*/ 735 h 795"/>
              <a:gd name="p0x187" fmla="*/ 0 w 7747"/>
              <a:gd name="p0y187" fmla="*/ 60 h 795"/>
              <a:gd name="p0x188" fmla="*/ 0 w 7747"/>
              <a:gd name="p0y188" fmla="*/ 58 h 795"/>
              <a:gd name="p0x189" fmla="*/ 0 w 7747"/>
              <a:gd name="p0y189" fmla="*/ 56 h 795"/>
              <a:gd name="p0x190" fmla="*/ 0 w 7747"/>
              <a:gd name="p0y190" fmla="*/ 55 h 795"/>
              <a:gd name="p0x191" fmla="*/ 0 w 7747"/>
              <a:gd name="p0y191" fmla="*/ 53 h 795"/>
              <a:gd name="p0x192" fmla="*/ 0 w 7747"/>
              <a:gd name="p0y192" fmla="*/ 51 h 795"/>
              <a:gd name="p0x193" fmla="*/ 0 w 7747"/>
              <a:gd name="p0y193" fmla="*/ 50 h 795"/>
              <a:gd name="p0x194" fmla="*/ 1 w 7747"/>
              <a:gd name="p0y194" fmla="*/ 48 h 795"/>
              <a:gd name="p0x195" fmla="*/ 1 w 7747"/>
              <a:gd name="p0y195" fmla="*/ 47 h 795"/>
              <a:gd name="p0x196" fmla="*/ 1 w 7747"/>
              <a:gd name="p0y196" fmla="*/ 45 h 795"/>
              <a:gd name="p0x197" fmla="*/ 2 w 7747"/>
              <a:gd name="p0y197" fmla="*/ 44 h 795"/>
              <a:gd name="p0x198" fmla="*/ 2 w 7747"/>
              <a:gd name="p0y198" fmla="*/ 42 h 795"/>
              <a:gd name="p0x199" fmla="*/ 2 w 7747"/>
              <a:gd name="p0y199" fmla="*/ 41 h 795"/>
              <a:gd name="p0x200" fmla="*/ 3 w 7747"/>
              <a:gd name="p0y200" fmla="*/ 39 h 795"/>
              <a:gd name="p0x201" fmla="*/ 3 w 7747"/>
              <a:gd name="p0y201" fmla="*/ 38 h 795"/>
              <a:gd name="p0x202" fmla="*/ 4 w 7747"/>
              <a:gd name="p0y202" fmla="*/ 36 h 795"/>
              <a:gd name="p0x203" fmla="*/ 5 w 7747"/>
              <a:gd name="p0y203" fmla="*/ 35 h 795"/>
              <a:gd name="p0x204" fmla="*/ 5 w 7747"/>
              <a:gd name="p0y204" fmla="*/ 34 h 795"/>
              <a:gd name="p0x205" fmla="*/ 6 w 7747"/>
              <a:gd name="p0y205" fmla="*/ 32 h 795"/>
              <a:gd name="p0x206" fmla="*/ 7 w 7747"/>
              <a:gd name="p0y206" fmla="*/ 31 h 795"/>
              <a:gd name="p0x207" fmla="*/ 7 w 7747"/>
              <a:gd name="p0y207" fmla="*/ 30 h 795"/>
              <a:gd name="p0x208" fmla="*/ 8 w 7747"/>
              <a:gd name="p0y208" fmla="*/ 28 h 795"/>
              <a:gd name="p0x209" fmla="*/ 9 w 7747"/>
              <a:gd name="p0y209" fmla="*/ 27 h 795"/>
              <a:gd name="p0x210" fmla="*/ 10 w 7747"/>
              <a:gd name="p0y210" fmla="*/ 26 h 795"/>
              <a:gd name="p0x211" fmla="*/ 11 w 7747"/>
              <a:gd name="p0y211" fmla="*/ 25 h 795"/>
              <a:gd name="p0x212" fmla="*/ 12 w 7747"/>
              <a:gd name="p0y212" fmla="*/ 23 h 795"/>
              <a:gd name="p0x213" fmla="*/ 13 w 7747"/>
              <a:gd name="p0y213" fmla="*/ 22 h 795"/>
              <a:gd name="p0x214" fmla="*/ 14 w 7747"/>
              <a:gd name="p0y214" fmla="*/ 21 h 795"/>
              <a:gd name="p0x215" fmla="*/ 14 w 7747"/>
              <a:gd name="p0y215" fmla="*/ 20 h 795"/>
              <a:gd name="p0x216" fmla="*/ 16 w 7747"/>
              <a:gd name="p0y216" fmla="*/ 19 h 795"/>
              <a:gd name="p0x217" fmla="*/ 17 w 7747"/>
              <a:gd name="p0y217" fmla="*/ 18 h 795"/>
              <a:gd name="p0x218" fmla="*/ 18 w 7747"/>
              <a:gd name="p0y218" fmla="*/ 17 h 795"/>
              <a:gd name="p0x219" fmla="*/ 19 w 7747"/>
              <a:gd name="p0y219" fmla="*/ 16 h 795"/>
              <a:gd name="p0x220" fmla="*/ 20 w 7747"/>
              <a:gd name="p0y220" fmla="*/ 14 h 795"/>
              <a:gd name="p0x221" fmla="*/ 21 w 7747"/>
              <a:gd name="p0y221" fmla="*/ 14 h 795"/>
              <a:gd name="p0x222" fmla="*/ 22 w 7747"/>
              <a:gd name="p0y222" fmla="*/ 13 h 795"/>
              <a:gd name="p0x223" fmla="*/ 23 w 7747"/>
              <a:gd name="p0y223" fmla="*/ 12 h 795"/>
              <a:gd name="p0x224" fmla="*/ 25 w 7747"/>
              <a:gd name="p0y224" fmla="*/ 11 h 795"/>
              <a:gd name="p0x225" fmla="*/ 26 w 7747"/>
              <a:gd name="p0y225" fmla="*/ 10 h 795"/>
              <a:gd name="p0x226" fmla="*/ 27 w 7747"/>
              <a:gd name="p0y226" fmla="*/ 9 h 795"/>
              <a:gd name="p0x227" fmla="*/ 28 w 7747"/>
              <a:gd name="p0y227" fmla="*/ 8 h 795"/>
              <a:gd name="p0x228" fmla="*/ 30 w 7747"/>
              <a:gd name="p0y228" fmla="*/ 7 h 795"/>
              <a:gd name="p0x229" fmla="*/ 31 w 7747"/>
              <a:gd name="p0y229" fmla="*/ 7 h 795"/>
              <a:gd name="p0x230" fmla="*/ 32 w 7747"/>
              <a:gd name="p0y230" fmla="*/ 6 h 795"/>
              <a:gd name="p0x231" fmla="*/ 34 w 7747"/>
              <a:gd name="p0y231" fmla="*/ 5 h 795"/>
              <a:gd name="p0x232" fmla="*/ 35 w 7747"/>
              <a:gd name="p0y232" fmla="*/ 5 h 795"/>
              <a:gd name="p0x233" fmla="*/ 36 w 7747"/>
              <a:gd name="p0y233" fmla="*/ 4 h 795"/>
              <a:gd name="p0x234" fmla="*/ 38 w 7747"/>
              <a:gd name="p0y234" fmla="*/ 3 h 795"/>
              <a:gd name="p0x235" fmla="*/ 39 w 7747"/>
              <a:gd name="p0y235" fmla="*/ 3 h 795"/>
              <a:gd name="p0x236" fmla="*/ 41 w 7747"/>
              <a:gd name="p0y236" fmla="*/ 2 h 795"/>
              <a:gd name="p0x237" fmla="*/ 42 w 7747"/>
              <a:gd name="p0y237" fmla="*/ 2 h 795"/>
              <a:gd name="p0x238" fmla="*/ 44 w 7747"/>
              <a:gd name="p0y238" fmla="*/ 2 h 795"/>
              <a:gd name="p0x239" fmla="*/ 45 w 7747"/>
              <a:gd name="p0y239" fmla="*/ 1 h 795"/>
              <a:gd name="p0x240" fmla="*/ 47 w 7747"/>
              <a:gd name="p0y240" fmla="*/ 1 h 795"/>
              <a:gd name="p0x241" fmla="*/ 48 w 7747"/>
              <a:gd name="p0y241" fmla="*/ 1 h 795"/>
              <a:gd name="p0x242" fmla="*/ 50 w 7747"/>
              <a:gd name="p0y242" fmla="*/ 0 h 795"/>
              <a:gd name="p0x243" fmla="*/ 51 w 7747"/>
              <a:gd name="p0y243" fmla="*/ 0 h 795"/>
              <a:gd name="p0x244" fmla="*/ 53 w 7747"/>
              <a:gd name="p0y244" fmla="*/ 0 h 795"/>
              <a:gd name="p0x245" fmla="*/ 55 w 7747"/>
              <a:gd name="p0y245" fmla="*/ 0 h 795"/>
              <a:gd name="p0x246" fmla="*/ 56 w 7747"/>
              <a:gd name="p0y246" fmla="*/ 0 h 795"/>
              <a:gd name="p0x247" fmla="*/ 58 w 7747"/>
              <a:gd name="p0y247" fmla="*/ 0 h 795"/>
              <a:gd name="p0x248" fmla="*/ 60 w 7747"/>
              <a:gd name="p0y248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>
            <p:custDataLst>
              <p:tags r:id="rId59"/>
            </p:custDataLst>
          </p:nvPr>
        </p:nvSpPr>
        <p:spPr>
          <a:xfrm>
            <a:off x="6614795" y="48806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03 w 420"/>
              <a:gd name="p0y2" fmla="*/ 0 h 420"/>
              <a:gd name="p0x3" fmla="*/ 306 w 420"/>
              <a:gd name="p0y3" fmla="*/ 0 h 420"/>
              <a:gd name="p0x4" fmla="*/ 309 w 420"/>
              <a:gd name="p0y4" fmla="*/ 0 h 420"/>
              <a:gd name="p0x5" fmla="*/ 312 w 420"/>
              <a:gd name="p0y5" fmla="*/ 0 h 420"/>
              <a:gd name="p0x6" fmla="*/ 315 w 420"/>
              <a:gd name="p0y6" fmla="*/ 0 h 420"/>
              <a:gd name="p0x7" fmla="*/ 318 w 420"/>
              <a:gd name="p0y7" fmla="*/ 1 h 420"/>
              <a:gd name="p0x8" fmla="*/ 321 w 420"/>
              <a:gd name="p0y8" fmla="*/ 1 h 420"/>
              <a:gd name="p0x9" fmla="*/ 324 w 420"/>
              <a:gd name="p0y9" fmla="*/ 2 h 420"/>
              <a:gd name="p0x10" fmla="*/ 327 w 420"/>
              <a:gd name="p0y10" fmla="*/ 3 h 420"/>
              <a:gd name="p0x11" fmla="*/ 330 w 420"/>
              <a:gd name="p0y11" fmla="*/ 3 h 420"/>
              <a:gd name="p0x12" fmla="*/ 333 w 420"/>
              <a:gd name="p0y12" fmla="*/ 4 h 420"/>
              <a:gd name="p0x13" fmla="*/ 336 w 420"/>
              <a:gd name="p0y13" fmla="*/ 5 h 420"/>
              <a:gd name="p0x14" fmla="*/ 339 w 420"/>
              <a:gd name="p0y14" fmla="*/ 6 h 420"/>
              <a:gd name="p0x15" fmla="*/ 341 w 420"/>
              <a:gd name="p0y15" fmla="*/ 7 h 420"/>
              <a:gd name="p0x16" fmla="*/ 344 w 420"/>
              <a:gd name="p0y16" fmla="*/ 8 h 420"/>
              <a:gd name="p0x17" fmla="*/ 347 w 420"/>
              <a:gd name="p0y17" fmla="*/ 9 h 420"/>
              <a:gd name="p0x18" fmla="*/ 350 w 420"/>
              <a:gd name="p0y18" fmla="*/ 10 h 420"/>
              <a:gd name="p0x19" fmla="*/ 352 w 420"/>
              <a:gd name="p0y19" fmla="*/ 12 h 420"/>
              <a:gd name="p0x20" fmla="*/ 355 w 420"/>
              <a:gd name="p0y20" fmla="*/ 13 h 420"/>
              <a:gd name="p0x21" fmla="*/ 358 w 420"/>
              <a:gd name="p0y21" fmla="*/ 14 h 420"/>
              <a:gd name="p0x22" fmla="*/ 360 w 420"/>
              <a:gd name="p0y22" fmla="*/ 16 h 420"/>
              <a:gd name="p0x23" fmla="*/ 363 w 420"/>
              <a:gd name="p0y23" fmla="*/ 17 h 420"/>
              <a:gd name="p0x24" fmla="*/ 365 w 420"/>
              <a:gd name="p0y24" fmla="*/ 19 h 420"/>
              <a:gd name="p0x25" fmla="*/ 368 w 420"/>
              <a:gd name="p0y25" fmla="*/ 21 h 420"/>
              <a:gd name="p0x26" fmla="*/ 370 w 420"/>
              <a:gd name="p0y26" fmla="*/ 22 h 420"/>
              <a:gd name="p0x27" fmla="*/ 372 w 420"/>
              <a:gd name="p0y27" fmla="*/ 24 h 420"/>
              <a:gd name="p0x28" fmla="*/ 375 w 420"/>
              <a:gd name="p0y28" fmla="*/ 26 h 420"/>
              <a:gd name="p0x29" fmla="*/ 377 w 420"/>
              <a:gd name="p0y29" fmla="*/ 28 h 420"/>
              <a:gd name="p0x30" fmla="*/ 379 w 420"/>
              <a:gd name="p0y30" fmla="*/ 30 h 420"/>
              <a:gd name="p0x31" fmla="*/ 381 w 420"/>
              <a:gd name="p0y31" fmla="*/ 32 h 420"/>
              <a:gd name="p0x32" fmla="*/ 383 w 420"/>
              <a:gd name="p0y32" fmla="*/ 34 h 420"/>
              <a:gd name="p0x33" fmla="*/ 385 w 420"/>
              <a:gd name="p0y33" fmla="*/ 36 h 420"/>
              <a:gd name="p0x34" fmla="*/ 387 w 420"/>
              <a:gd name="p0y34" fmla="*/ 38 h 420"/>
              <a:gd name="p0x35" fmla="*/ 389 w 420"/>
              <a:gd name="p0y35" fmla="*/ 40 h 420"/>
              <a:gd name="p0x36" fmla="*/ 391 w 420"/>
              <a:gd name="p0y36" fmla="*/ 42 h 420"/>
              <a:gd name="p0x37" fmla="*/ 393 w 420"/>
              <a:gd name="p0y37" fmla="*/ 44 h 420"/>
              <a:gd name="p0x38" fmla="*/ 395 w 420"/>
              <a:gd name="p0y38" fmla="*/ 47 h 420"/>
              <a:gd name="p0x39" fmla="*/ 397 w 420"/>
              <a:gd name="p0y39" fmla="*/ 49 h 420"/>
              <a:gd name="p0x40" fmla="*/ 398 w 420"/>
              <a:gd name="p0y40" fmla="*/ 51 h 420"/>
              <a:gd name="p0x41" fmla="*/ 400 w 420"/>
              <a:gd name="p0y41" fmla="*/ 54 h 420"/>
              <a:gd name="p0x42" fmla="*/ 402 w 420"/>
              <a:gd name="p0y42" fmla="*/ 56 h 420"/>
              <a:gd name="p0x43" fmla="*/ 403 w 420"/>
              <a:gd name="p0y43" fmla="*/ 59 h 420"/>
              <a:gd name="p0x44" fmla="*/ 405 w 420"/>
              <a:gd name="p0y44" fmla="*/ 61 h 420"/>
              <a:gd name="p0x45" fmla="*/ 406 w 420"/>
              <a:gd name="p0y45" fmla="*/ 64 h 420"/>
              <a:gd name="p0x46" fmla="*/ 407 w 420"/>
              <a:gd name="p0y46" fmla="*/ 67 h 420"/>
              <a:gd name="p0x47" fmla="*/ 409 w 420"/>
              <a:gd name="p0y47" fmla="*/ 69 h 420"/>
              <a:gd name="p0x48" fmla="*/ 410 w 420"/>
              <a:gd name="p0y48" fmla="*/ 72 h 420"/>
              <a:gd name="p0x49" fmla="*/ 411 w 420"/>
              <a:gd name="p0y49" fmla="*/ 75 h 420"/>
              <a:gd name="p0x50" fmla="*/ 412 w 420"/>
              <a:gd name="p0y50" fmla="*/ 78 h 420"/>
              <a:gd name="p0x51" fmla="*/ 413 w 420"/>
              <a:gd name="p0y51" fmla="*/ 80 h 420"/>
              <a:gd name="p0x52" fmla="*/ 414 w 420"/>
              <a:gd name="p0y52" fmla="*/ 83 h 420"/>
              <a:gd name="p0x53" fmla="*/ 415 w 420"/>
              <a:gd name="p0y53" fmla="*/ 86 h 420"/>
              <a:gd name="p0x54" fmla="*/ 416 w 420"/>
              <a:gd name="p0y54" fmla="*/ 89 h 420"/>
              <a:gd name="p0x55" fmla="*/ 416 w 420"/>
              <a:gd name="p0y55" fmla="*/ 92 h 420"/>
              <a:gd name="p0x56" fmla="*/ 417 w 420"/>
              <a:gd name="p0y56" fmla="*/ 95 h 420"/>
              <a:gd name="p0x57" fmla="*/ 418 w 420"/>
              <a:gd name="p0y57" fmla="*/ 98 h 420"/>
              <a:gd name="p0x58" fmla="*/ 418 w 420"/>
              <a:gd name="p0y58" fmla="*/ 101 h 420"/>
              <a:gd name="p0x59" fmla="*/ 419 w 420"/>
              <a:gd name="p0y59" fmla="*/ 104 h 420"/>
              <a:gd name="p0x60" fmla="*/ 419 w 420"/>
              <a:gd name="p0y60" fmla="*/ 107 h 420"/>
              <a:gd name="p0x61" fmla="*/ 419 w 420"/>
              <a:gd name="p0y61" fmla="*/ 110 h 420"/>
              <a:gd name="p0x62" fmla="*/ 419 w 420"/>
              <a:gd name="p0y62" fmla="*/ 113 h 420"/>
              <a:gd name="p0x63" fmla="*/ 419 w 420"/>
              <a:gd name="p0y63" fmla="*/ 116 h 420"/>
              <a:gd name="p0x64" fmla="*/ 420 w 420"/>
              <a:gd name="p0y64" fmla="*/ 120 h 420"/>
              <a:gd name="p0x65" fmla="*/ 420 w 420"/>
              <a:gd name="p0y65" fmla="*/ 300 h 420"/>
              <a:gd name="p0x66" fmla="*/ 419 w 420"/>
              <a:gd name="p0y66" fmla="*/ 303 h 420"/>
              <a:gd name="p0x67" fmla="*/ 419 w 420"/>
              <a:gd name="p0y67" fmla="*/ 306 h 420"/>
              <a:gd name="p0x68" fmla="*/ 419 w 420"/>
              <a:gd name="p0y68" fmla="*/ 309 h 420"/>
              <a:gd name="p0x69" fmla="*/ 419 w 420"/>
              <a:gd name="p0y69" fmla="*/ 312 h 420"/>
              <a:gd name="p0x70" fmla="*/ 419 w 420"/>
              <a:gd name="p0y70" fmla="*/ 315 h 420"/>
              <a:gd name="p0x71" fmla="*/ 418 w 420"/>
              <a:gd name="p0y71" fmla="*/ 318 h 420"/>
              <a:gd name="p0x72" fmla="*/ 418 w 420"/>
              <a:gd name="p0y72" fmla="*/ 321 h 420"/>
              <a:gd name="p0x73" fmla="*/ 417 w 420"/>
              <a:gd name="p0y73" fmla="*/ 324 h 420"/>
              <a:gd name="p0x74" fmla="*/ 416 w 420"/>
              <a:gd name="p0y74" fmla="*/ 327 h 420"/>
              <a:gd name="p0x75" fmla="*/ 416 w 420"/>
              <a:gd name="p0y75" fmla="*/ 330 h 420"/>
              <a:gd name="p0x76" fmla="*/ 415 w 420"/>
              <a:gd name="p0y76" fmla="*/ 333 h 420"/>
              <a:gd name="p0x77" fmla="*/ 414 w 420"/>
              <a:gd name="p0y77" fmla="*/ 336 h 420"/>
              <a:gd name="p0x78" fmla="*/ 413 w 420"/>
              <a:gd name="p0y78" fmla="*/ 339 h 420"/>
              <a:gd name="p0x79" fmla="*/ 412 w 420"/>
              <a:gd name="p0y79" fmla="*/ 341 h 420"/>
              <a:gd name="p0x80" fmla="*/ 411 w 420"/>
              <a:gd name="p0y80" fmla="*/ 344 h 420"/>
              <a:gd name="p0x81" fmla="*/ 410 w 420"/>
              <a:gd name="p0y81" fmla="*/ 347 h 420"/>
              <a:gd name="p0x82" fmla="*/ 409 w 420"/>
              <a:gd name="p0y82" fmla="*/ 350 h 420"/>
              <a:gd name="p0x83" fmla="*/ 407 w 420"/>
              <a:gd name="p0y83" fmla="*/ 352 h 420"/>
              <a:gd name="p0x84" fmla="*/ 406 w 420"/>
              <a:gd name="p0y84" fmla="*/ 355 h 420"/>
              <a:gd name="p0x85" fmla="*/ 405 w 420"/>
              <a:gd name="p0y85" fmla="*/ 358 h 420"/>
              <a:gd name="p0x86" fmla="*/ 403 w 420"/>
              <a:gd name="p0y86" fmla="*/ 360 h 420"/>
              <a:gd name="p0x87" fmla="*/ 402 w 420"/>
              <a:gd name="p0y87" fmla="*/ 363 h 420"/>
              <a:gd name="p0x88" fmla="*/ 400 w 420"/>
              <a:gd name="p0y88" fmla="*/ 365 h 420"/>
              <a:gd name="p0x89" fmla="*/ 398 w 420"/>
              <a:gd name="p0y89" fmla="*/ 368 h 420"/>
              <a:gd name="p0x90" fmla="*/ 397 w 420"/>
              <a:gd name="p0y90" fmla="*/ 370 h 420"/>
              <a:gd name="p0x91" fmla="*/ 395 w 420"/>
              <a:gd name="p0y91" fmla="*/ 372 h 420"/>
              <a:gd name="p0x92" fmla="*/ 393 w 420"/>
              <a:gd name="p0y92" fmla="*/ 375 h 420"/>
              <a:gd name="p0x93" fmla="*/ 391 w 420"/>
              <a:gd name="p0y93" fmla="*/ 377 h 420"/>
              <a:gd name="p0x94" fmla="*/ 389 w 420"/>
              <a:gd name="p0y94" fmla="*/ 379 h 420"/>
              <a:gd name="p0x95" fmla="*/ 387 w 420"/>
              <a:gd name="p0y95" fmla="*/ 381 h 420"/>
              <a:gd name="p0x96" fmla="*/ 385 w 420"/>
              <a:gd name="p0y96" fmla="*/ 383 h 420"/>
              <a:gd name="p0x97" fmla="*/ 383 w 420"/>
              <a:gd name="p0y97" fmla="*/ 385 h 420"/>
              <a:gd name="p0x98" fmla="*/ 381 w 420"/>
              <a:gd name="p0y98" fmla="*/ 387 h 420"/>
              <a:gd name="p0x99" fmla="*/ 379 w 420"/>
              <a:gd name="p0y99" fmla="*/ 389 h 420"/>
              <a:gd name="p0x100" fmla="*/ 377 w 420"/>
              <a:gd name="p0y100" fmla="*/ 391 h 420"/>
              <a:gd name="p0x101" fmla="*/ 375 w 420"/>
              <a:gd name="p0y101" fmla="*/ 393 h 420"/>
              <a:gd name="p0x102" fmla="*/ 372 w 420"/>
              <a:gd name="p0y102" fmla="*/ 395 h 420"/>
              <a:gd name="p0x103" fmla="*/ 370 w 420"/>
              <a:gd name="p0y103" fmla="*/ 397 h 420"/>
              <a:gd name="p0x104" fmla="*/ 368 w 420"/>
              <a:gd name="p0y104" fmla="*/ 398 h 420"/>
              <a:gd name="p0x105" fmla="*/ 365 w 420"/>
              <a:gd name="p0y105" fmla="*/ 400 h 420"/>
              <a:gd name="p0x106" fmla="*/ 363 w 420"/>
              <a:gd name="p0y106" fmla="*/ 402 h 420"/>
              <a:gd name="p0x107" fmla="*/ 360 w 420"/>
              <a:gd name="p0y107" fmla="*/ 403 h 420"/>
              <a:gd name="p0x108" fmla="*/ 358 w 420"/>
              <a:gd name="p0y108" fmla="*/ 405 h 420"/>
              <a:gd name="p0x109" fmla="*/ 355 w 420"/>
              <a:gd name="p0y109" fmla="*/ 406 h 420"/>
              <a:gd name="p0x110" fmla="*/ 352 w 420"/>
              <a:gd name="p0y110" fmla="*/ 407 h 420"/>
              <a:gd name="p0x111" fmla="*/ 350 w 420"/>
              <a:gd name="p0y111" fmla="*/ 409 h 420"/>
              <a:gd name="p0x112" fmla="*/ 347 w 420"/>
              <a:gd name="p0y112" fmla="*/ 410 h 420"/>
              <a:gd name="p0x113" fmla="*/ 344 w 420"/>
              <a:gd name="p0y113" fmla="*/ 411 h 420"/>
              <a:gd name="p0x114" fmla="*/ 341 w 420"/>
              <a:gd name="p0y114" fmla="*/ 412 h 420"/>
              <a:gd name="p0x115" fmla="*/ 339 w 420"/>
              <a:gd name="p0y115" fmla="*/ 413 h 420"/>
              <a:gd name="p0x116" fmla="*/ 336 w 420"/>
              <a:gd name="p0y116" fmla="*/ 414 h 420"/>
              <a:gd name="p0x117" fmla="*/ 333 w 420"/>
              <a:gd name="p0y117" fmla="*/ 415 h 420"/>
              <a:gd name="p0x118" fmla="*/ 330 w 420"/>
              <a:gd name="p0y118" fmla="*/ 416 h 420"/>
              <a:gd name="p0x119" fmla="*/ 327 w 420"/>
              <a:gd name="p0y119" fmla="*/ 416 h 420"/>
              <a:gd name="p0x120" fmla="*/ 324 w 420"/>
              <a:gd name="p0y120" fmla="*/ 417 h 420"/>
              <a:gd name="p0x121" fmla="*/ 321 w 420"/>
              <a:gd name="p0y121" fmla="*/ 418 h 420"/>
              <a:gd name="p0x122" fmla="*/ 318 w 420"/>
              <a:gd name="p0y122" fmla="*/ 418 h 420"/>
              <a:gd name="p0x123" fmla="*/ 315 w 420"/>
              <a:gd name="p0y123" fmla="*/ 419 h 420"/>
              <a:gd name="p0x124" fmla="*/ 312 w 420"/>
              <a:gd name="p0y124" fmla="*/ 419 h 420"/>
              <a:gd name="p0x125" fmla="*/ 309 w 420"/>
              <a:gd name="p0y125" fmla="*/ 419 h 420"/>
              <a:gd name="p0x126" fmla="*/ 306 w 420"/>
              <a:gd name="p0y126" fmla="*/ 419 h 420"/>
              <a:gd name="p0x127" fmla="*/ 303 w 420"/>
              <a:gd name="p0y127" fmla="*/ 419 h 420"/>
              <a:gd name="p0x128" fmla="*/ 300 w 420"/>
              <a:gd name="p0y128" fmla="*/ 420 h 420"/>
              <a:gd name="p0x129" fmla="*/ 120 w 420"/>
              <a:gd name="p0y129" fmla="*/ 420 h 420"/>
              <a:gd name="p0x130" fmla="*/ 116 w 420"/>
              <a:gd name="p0y130" fmla="*/ 419 h 420"/>
              <a:gd name="p0x131" fmla="*/ 113 w 420"/>
              <a:gd name="p0y131" fmla="*/ 419 h 420"/>
              <a:gd name="p0x132" fmla="*/ 110 w 420"/>
              <a:gd name="p0y132" fmla="*/ 419 h 420"/>
              <a:gd name="p0x133" fmla="*/ 107 w 420"/>
              <a:gd name="p0y133" fmla="*/ 419 h 420"/>
              <a:gd name="p0x134" fmla="*/ 104 w 420"/>
              <a:gd name="p0y134" fmla="*/ 419 h 420"/>
              <a:gd name="p0x135" fmla="*/ 101 w 420"/>
              <a:gd name="p0y135" fmla="*/ 418 h 420"/>
              <a:gd name="p0x136" fmla="*/ 98 w 420"/>
              <a:gd name="p0y136" fmla="*/ 418 h 420"/>
              <a:gd name="p0x137" fmla="*/ 95 w 420"/>
              <a:gd name="p0y137" fmla="*/ 417 h 420"/>
              <a:gd name="p0x138" fmla="*/ 92 w 420"/>
              <a:gd name="p0y138" fmla="*/ 416 h 420"/>
              <a:gd name="p0x139" fmla="*/ 89 w 420"/>
              <a:gd name="p0y139" fmla="*/ 416 h 420"/>
              <a:gd name="p0x140" fmla="*/ 86 w 420"/>
              <a:gd name="p0y140" fmla="*/ 415 h 420"/>
              <a:gd name="p0x141" fmla="*/ 83 w 420"/>
              <a:gd name="p0y141" fmla="*/ 414 h 420"/>
              <a:gd name="p0x142" fmla="*/ 80 w 420"/>
              <a:gd name="p0y142" fmla="*/ 413 h 420"/>
              <a:gd name="p0x143" fmla="*/ 78 w 420"/>
              <a:gd name="p0y143" fmla="*/ 412 h 420"/>
              <a:gd name="p0x144" fmla="*/ 75 w 420"/>
              <a:gd name="p0y144" fmla="*/ 411 h 420"/>
              <a:gd name="p0x145" fmla="*/ 72 w 420"/>
              <a:gd name="p0y145" fmla="*/ 410 h 420"/>
              <a:gd name="p0x146" fmla="*/ 69 w 420"/>
              <a:gd name="p0y146" fmla="*/ 409 h 420"/>
              <a:gd name="p0x147" fmla="*/ 67 w 420"/>
              <a:gd name="p0y147" fmla="*/ 407 h 420"/>
              <a:gd name="p0x148" fmla="*/ 64 w 420"/>
              <a:gd name="p0y148" fmla="*/ 406 h 420"/>
              <a:gd name="p0x149" fmla="*/ 61 w 420"/>
              <a:gd name="p0y149" fmla="*/ 405 h 420"/>
              <a:gd name="p0x150" fmla="*/ 59 w 420"/>
              <a:gd name="p0y150" fmla="*/ 403 h 420"/>
              <a:gd name="p0x151" fmla="*/ 56 w 420"/>
              <a:gd name="p0y151" fmla="*/ 402 h 420"/>
              <a:gd name="p0x152" fmla="*/ 54 w 420"/>
              <a:gd name="p0y152" fmla="*/ 400 h 420"/>
              <a:gd name="p0x153" fmla="*/ 51 w 420"/>
              <a:gd name="p0y153" fmla="*/ 398 h 420"/>
              <a:gd name="p0x154" fmla="*/ 49 w 420"/>
              <a:gd name="p0y154" fmla="*/ 397 h 420"/>
              <a:gd name="p0x155" fmla="*/ 47 w 420"/>
              <a:gd name="p0y155" fmla="*/ 395 h 420"/>
              <a:gd name="p0x156" fmla="*/ 44 w 420"/>
              <a:gd name="p0y156" fmla="*/ 393 h 420"/>
              <a:gd name="p0x157" fmla="*/ 42 w 420"/>
              <a:gd name="p0y157" fmla="*/ 391 h 420"/>
              <a:gd name="p0x158" fmla="*/ 40 w 420"/>
              <a:gd name="p0y158" fmla="*/ 389 h 420"/>
              <a:gd name="p0x159" fmla="*/ 38 w 420"/>
              <a:gd name="p0y159" fmla="*/ 387 h 420"/>
              <a:gd name="p0x160" fmla="*/ 36 w 420"/>
              <a:gd name="p0y160" fmla="*/ 385 h 420"/>
              <a:gd name="p0x161" fmla="*/ 34 w 420"/>
              <a:gd name="p0y161" fmla="*/ 383 h 420"/>
              <a:gd name="p0x162" fmla="*/ 32 w 420"/>
              <a:gd name="p0y162" fmla="*/ 381 h 420"/>
              <a:gd name="p0x163" fmla="*/ 30 w 420"/>
              <a:gd name="p0y163" fmla="*/ 379 h 420"/>
              <a:gd name="p0x164" fmla="*/ 28 w 420"/>
              <a:gd name="p0y164" fmla="*/ 377 h 420"/>
              <a:gd name="p0x165" fmla="*/ 26 w 420"/>
              <a:gd name="p0y165" fmla="*/ 375 h 420"/>
              <a:gd name="p0x166" fmla="*/ 24 w 420"/>
              <a:gd name="p0y166" fmla="*/ 372 h 420"/>
              <a:gd name="p0x167" fmla="*/ 22 w 420"/>
              <a:gd name="p0y167" fmla="*/ 370 h 420"/>
              <a:gd name="p0x168" fmla="*/ 21 w 420"/>
              <a:gd name="p0y168" fmla="*/ 368 h 420"/>
              <a:gd name="p0x169" fmla="*/ 19 w 420"/>
              <a:gd name="p0y169" fmla="*/ 365 h 420"/>
              <a:gd name="p0x170" fmla="*/ 17 w 420"/>
              <a:gd name="p0y170" fmla="*/ 363 h 420"/>
              <a:gd name="p0x171" fmla="*/ 16 w 420"/>
              <a:gd name="p0y171" fmla="*/ 360 h 420"/>
              <a:gd name="p0x172" fmla="*/ 14 w 420"/>
              <a:gd name="p0y172" fmla="*/ 358 h 420"/>
              <a:gd name="p0x173" fmla="*/ 13 w 420"/>
              <a:gd name="p0y173" fmla="*/ 355 h 420"/>
              <a:gd name="p0x174" fmla="*/ 12 w 420"/>
              <a:gd name="p0y174" fmla="*/ 352 h 420"/>
              <a:gd name="p0x175" fmla="*/ 10 w 420"/>
              <a:gd name="p0y175" fmla="*/ 350 h 420"/>
              <a:gd name="p0x176" fmla="*/ 9 w 420"/>
              <a:gd name="p0y176" fmla="*/ 347 h 420"/>
              <a:gd name="p0x177" fmla="*/ 8 w 420"/>
              <a:gd name="p0y177" fmla="*/ 344 h 420"/>
              <a:gd name="p0x178" fmla="*/ 7 w 420"/>
              <a:gd name="p0y178" fmla="*/ 341 h 420"/>
              <a:gd name="p0x179" fmla="*/ 6 w 420"/>
              <a:gd name="p0y179" fmla="*/ 339 h 420"/>
              <a:gd name="p0x180" fmla="*/ 5 w 420"/>
              <a:gd name="p0y180" fmla="*/ 336 h 420"/>
              <a:gd name="p0x181" fmla="*/ 4 w 420"/>
              <a:gd name="p0y181" fmla="*/ 333 h 420"/>
              <a:gd name="p0x182" fmla="*/ 3 w 420"/>
              <a:gd name="p0y182" fmla="*/ 330 h 420"/>
              <a:gd name="p0x183" fmla="*/ 3 w 420"/>
              <a:gd name="p0y183" fmla="*/ 327 h 420"/>
              <a:gd name="p0x184" fmla="*/ 2 w 420"/>
              <a:gd name="p0y184" fmla="*/ 324 h 420"/>
              <a:gd name="p0x185" fmla="*/ 1 w 420"/>
              <a:gd name="p0y185" fmla="*/ 321 h 420"/>
              <a:gd name="p0x186" fmla="*/ 1 w 420"/>
              <a:gd name="p0y186" fmla="*/ 318 h 420"/>
              <a:gd name="p0x187" fmla="*/ 0 w 420"/>
              <a:gd name="p0y187" fmla="*/ 315 h 420"/>
              <a:gd name="p0x188" fmla="*/ 0 w 420"/>
              <a:gd name="p0y188" fmla="*/ 312 h 420"/>
              <a:gd name="p0x189" fmla="*/ 0 w 420"/>
              <a:gd name="p0y189" fmla="*/ 309 h 420"/>
              <a:gd name="p0x190" fmla="*/ 0 w 420"/>
              <a:gd name="p0y190" fmla="*/ 306 h 420"/>
              <a:gd name="p0x191" fmla="*/ 0 w 420"/>
              <a:gd name="p0y191" fmla="*/ 303 h 420"/>
              <a:gd name="p0x192" fmla="*/ 0 w 420"/>
              <a:gd name="p0y192" fmla="*/ 300 h 420"/>
              <a:gd name="p0x193" fmla="*/ 0 w 420"/>
              <a:gd name="p0y193" fmla="*/ 120 h 420"/>
              <a:gd name="p0x194" fmla="*/ 0 w 420"/>
              <a:gd name="p0y194" fmla="*/ 116 h 420"/>
              <a:gd name="p0x195" fmla="*/ 0 w 420"/>
              <a:gd name="p0y195" fmla="*/ 113 h 420"/>
              <a:gd name="p0x196" fmla="*/ 0 w 420"/>
              <a:gd name="p0y196" fmla="*/ 110 h 420"/>
              <a:gd name="p0x197" fmla="*/ 0 w 420"/>
              <a:gd name="p0y197" fmla="*/ 107 h 420"/>
              <a:gd name="p0x198" fmla="*/ 0 w 420"/>
              <a:gd name="p0y198" fmla="*/ 104 h 420"/>
              <a:gd name="p0x199" fmla="*/ 1 w 420"/>
              <a:gd name="p0y199" fmla="*/ 101 h 420"/>
              <a:gd name="p0x200" fmla="*/ 1 w 420"/>
              <a:gd name="p0y200" fmla="*/ 98 h 420"/>
              <a:gd name="p0x201" fmla="*/ 2 w 420"/>
              <a:gd name="p0y201" fmla="*/ 95 h 420"/>
              <a:gd name="p0x202" fmla="*/ 3 w 420"/>
              <a:gd name="p0y202" fmla="*/ 92 h 420"/>
              <a:gd name="p0x203" fmla="*/ 3 w 420"/>
              <a:gd name="p0y203" fmla="*/ 89 h 420"/>
              <a:gd name="p0x204" fmla="*/ 4 w 420"/>
              <a:gd name="p0y204" fmla="*/ 86 h 420"/>
              <a:gd name="p0x205" fmla="*/ 5 w 420"/>
              <a:gd name="p0y205" fmla="*/ 83 h 420"/>
              <a:gd name="p0x206" fmla="*/ 6 w 420"/>
              <a:gd name="p0y206" fmla="*/ 80 h 420"/>
              <a:gd name="p0x207" fmla="*/ 7 w 420"/>
              <a:gd name="p0y207" fmla="*/ 78 h 420"/>
              <a:gd name="p0x208" fmla="*/ 8 w 420"/>
              <a:gd name="p0y208" fmla="*/ 75 h 420"/>
              <a:gd name="p0x209" fmla="*/ 9 w 420"/>
              <a:gd name="p0y209" fmla="*/ 72 h 420"/>
              <a:gd name="p0x210" fmla="*/ 10 w 420"/>
              <a:gd name="p0y210" fmla="*/ 69 h 420"/>
              <a:gd name="p0x211" fmla="*/ 12 w 420"/>
              <a:gd name="p0y211" fmla="*/ 67 h 420"/>
              <a:gd name="p0x212" fmla="*/ 13 w 420"/>
              <a:gd name="p0y212" fmla="*/ 64 h 420"/>
              <a:gd name="p0x213" fmla="*/ 14 w 420"/>
              <a:gd name="p0y213" fmla="*/ 61 h 420"/>
              <a:gd name="p0x214" fmla="*/ 16 w 420"/>
              <a:gd name="p0y214" fmla="*/ 59 h 420"/>
              <a:gd name="p0x215" fmla="*/ 17 w 420"/>
              <a:gd name="p0y215" fmla="*/ 56 h 420"/>
              <a:gd name="p0x216" fmla="*/ 19 w 420"/>
              <a:gd name="p0y216" fmla="*/ 54 h 420"/>
              <a:gd name="p0x217" fmla="*/ 21 w 420"/>
              <a:gd name="p0y217" fmla="*/ 51 h 420"/>
              <a:gd name="p0x218" fmla="*/ 22 w 420"/>
              <a:gd name="p0y218" fmla="*/ 49 h 420"/>
              <a:gd name="p0x219" fmla="*/ 24 w 420"/>
              <a:gd name="p0y219" fmla="*/ 47 h 420"/>
              <a:gd name="p0x220" fmla="*/ 26 w 420"/>
              <a:gd name="p0y220" fmla="*/ 44 h 420"/>
              <a:gd name="p0x221" fmla="*/ 28 w 420"/>
              <a:gd name="p0y221" fmla="*/ 42 h 420"/>
              <a:gd name="p0x222" fmla="*/ 30 w 420"/>
              <a:gd name="p0y222" fmla="*/ 40 h 420"/>
              <a:gd name="p0x223" fmla="*/ 32 w 420"/>
              <a:gd name="p0y223" fmla="*/ 38 h 420"/>
              <a:gd name="p0x224" fmla="*/ 34 w 420"/>
              <a:gd name="p0y224" fmla="*/ 36 h 420"/>
              <a:gd name="p0x225" fmla="*/ 36 w 420"/>
              <a:gd name="p0y225" fmla="*/ 34 h 420"/>
              <a:gd name="p0x226" fmla="*/ 38 w 420"/>
              <a:gd name="p0y226" fmla="*/ 32 h 420"/>
              <a:gd name="p0x227" fmla="*/ 40 w 420"/>
              <a:gd name="p0y227" fmla="*/ 30 h 420"/>
              <a:gd name="p0x228" fmla="*/ 42 w 420"/>
              <a:gd name="p0y228" fmla="*/ 28 h 420"/>
              <a:gd name="p0x229" fmla="*/ 44 w 420"/>
              <a:gd name="p0y229" fmla="*/ 26 h 420"/>
              <a:gd name="p0x230" fmla="*/ 47 w 420"/>
              <a:gd name="p0y230" fmla="*/ 24 h 420"/>
              <a:gd name="p0x231" fmla="*/ 49 w 420"/>
              <a:gd name="p0y231" fmla="*/ 22 h 420"/>
              <a:gd name="p0x232" fmla="*/ 51 w 420"/>
              <a:gd name="p0y232" fmla="*/ 21 h 420"/>
              <a:gd name="p0x233" fmla="*/ 54 w 420"/>
              <a:gd name="p0y233" fmla="*/ 19 h 420"/>
              <a:gd name="p0x234" fmla="*/ 56 w 420"/>
              <a:gd name="p0y234" fmla="*/ 17 h 420"/>
              <a:gd name="p0x235" fmla="*/ 59 w 420"/>
              <a:gd name="p0y235" fmla="*/ 16 h 420"/>
              <a:gd name="p0x236" fmla="*/ 61 w 420"/>
              <a:gd name="p0y236" fmla="*/ 14 h 420"/>
              <a:gd name="p0x237" fmla="*/ 64 w 420"/>
              <a:gd name="p0y237" fmla="*/ 13 h 420"/>
              <a:gd name="p0x238" fmla="*/ 67 w 420"/>
              <a:gd name="p0y238" fmla="*/ 12 h 420"/>
              <a:gd name="p0x239" fmla="*/ 69 w 420"/>
              <a:gd name="p0y239" fmla="*/ 10 h 420"/>
              <a:gd name="p0x240" fmla="*/ 72 w 420"/>
              <a:gd name="p0y240" fmla="*/ 9 h 420"/>
              <a:gd name="p0x241" fmla="*/ 75 w 420"/>
              <a:gd name="p0y241" fmla="*/ 8 h 420"/>
              <a:gd name="p0x242" fmla="*/ 78 w 420"/>
              <a:gd name="p0y242" fmla="*/ 7 h 420"/>
              <a:gd name="p0x243" fmla="*/ 80 w 420"/>
              <a:gd name="p0y243" fmla="*/ 6 h 420"/>
              <a:gd name="p0x244" fmla="*/ 83 w 420"/>
              <a:gd name="p0y244" fmla="*/ 5 h 420"/>
              <a:gd name="p0x245" fmla="*/ 86 w 420"/>
              <a:gd name="p0y245" fmla="*/ 4 h 420"/>
              <a:gd name="p0x246" fmla="*/ 89 w 420"/>
              <a:gd name="p0y246" fmla="*/ 3 h 420"/>
              <a:gd name="p0x247" fmla="*/ 92 w 420"/>
              <a:gd name="p0y247" fmla="*/ 3 h 420"/>
              <a:gd name="p0x248" fmla="*/ 95 w 420"/>
              <a:gd name="p0y248" fmla="*/ 2 h 420"/>
              <a:gd name="p0x249" fmla="*/ 98 w 420"/>
              <a:gd name="p0y249" fmla="*/ 1 h 420"/>
              <a:gd name="p0x250" fmla="*/ 101 w 420"/>
              <a:gd name="p0y250" fmla="*/ 1 h 420"/>
              <a:gd name="p0x251" fmla="*/ 104 w 420"/>
              <a:gd name="p0y251" fmla="*/ 0 h 420"/>
              <a:gd name="p0x252" fmla="*/ 107 w 420"/>
              <a:gd name="p0y252" fmla="*/ 0 h 420"/>
              <a:gd name="p0x253" fmla="*/ 110 w 420"/>
              <a:gd name="p0y253" fmla="*/ 0 h 420"/>
              <a:gd name="p0x254" fmla="*/ 113 w 420"/>
              <a:gd name="p0y254" fmla="*/ 0 h 420"/>
              <a:gd name="p0x255" fmla="*/ 116 w 420"/>
              <a:gd name="p0y255" fmla="*/ 0 h 420"/>
              <a:gd name="p0x256" fmla="*/ 12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3">
              <a:lumMod val="24324"/>
              <a:lumOff val="7567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6" name="图片 55" descr="6117a502-baec-11f1-9b90-f614b1caf9e9"/>
          <p:cNvPicPr/>
          <p:nvPr>
            <p:custDataLst>
              <p:tags r:id="rId60"/>
            </p:custDataLst>
          </p:nvPr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151" t="-172" r="151" b="172"/>
          <a:stretch>
            <a:fillRect/>
          </a:stretch>
        </p:blipFill>
        <p:spPr>
          <a:xfrm>
            <a:off x="6643370" y="490918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29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58" name="文本框 57"/>
          <p:cNvSpPr txBox="1"/>
          <p:nvPr>
            <p:custDataLst>
              <p:tags r:id="rId63"/>
            </p:custDataLst>
          </p:nvPr>
        </p:nvSpPr>
        <p:spPr>
          <a:xfrm>
            <a:off x="6996113" y="4880972"/>
            <a:ext cx="1905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双面印刷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、</a:t>
            </a:r>
            <a:r>
              <a:rPr sz="1500" b="1">
                <a:solidFill>
                  <a:schemeClr val="accent1"/>
                </a:solidFill>
                <a:cs typeface="+mn-lt"/>
              </a:rPr>
              <a:t>左侧装订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七种高频文种才是主战场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5362575"/>
          </a:xfrm>
          <a:custGeom>
            <a:avLst/>
            <a:gdLst>
              <a:gd name="sw" fmla="*/ 1 w 17385"/>
              <a:gd name="sh" fmla="*/ 1 h 8445"/>
              <a:gd name="mins" fmla="min sw sh"/>
              <a:gd name="dsw" fmla="+- 0 sw mins"/>
              <a:gd name="dsh" fmla="+- 0 sh mins"/>
              <a:gd name="p0x0" fmla="*/ 225 w 17385"/>
              <a:gd name="p0y0" fmla="*/ 0 h 8445"/>
              <a:gd name="p0x1" fmla="*/ 17160 w 17385"/>
              <a:gd name="p0y1" fmla="*/ 0 h 8445"/>
              <a:gd name="p0x2" fmla="*/ 17385 w 17385"/>
              <a:gd name="p0y2" fmla="*/ 225 h 8445"/>
              <a:gd name="p0x3" fmla="*/ 17385 w 17385"/>
              <a:gd name="p0y3" fmla="*/ 8220 h 8445"/>
              <a:gd name="p0x4" fmla="*/ 17160 w 17385"/>
              <a:gd name="p0y4" fmla="*/ 8445 h 8445"/>
              <a:gd name="p0x5" fmla="*/ 225 w 17385"/>
              <a:gd name="p0y5" fmla="*/ 8445 h 8445"/>
              <a:gd name="p0x6" fmla="*/ 0 w 17385"/>
              <a:gd name="p0y6" fmla="*/ 8220 h 8445"/>
              <a:gd name="p0x7" fmla="*/ 0 w 17385"/>
              <a:gd name="p0y7" fmla="*/ 225 h 8445"/>
              <a:gd name="p0x8" fmla="*/ 225 w 17385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5970" y="1309370"/>
            <a:ext cx="3413125" cy="4962525"/>
          </a:xfrm>
          <a:custGeom>
            <a:avLst/>
            <a:gdLst>
              <a:gd name="sw" fmla="*/ 1 w 5374"/>
              <a:gd name="sh" fmla="*/ 1 h 7815"/>
              <a:gd name="mins" fmla="min sw sh"/>
              <a:gd name="dsw" fmla="+- 0 sw mins"/>
              <a:gd name="dsh" fmla="+- 0 sh mins"/>
              <a:gd name="p0x0" fmla="*/ 225 w 5374"/>
              <a:gd name="p0y0" fmla="*/ 0 h 7815"/>
              <a:gd name="p0x1" fmla="*/ 5149 w 5374"/>
              <a:gd name="p0y1" fmla="*/ 0 h 7815"/>
              <a:gd name="p0x2" fmla="*/ 5374 w 5374"/>
              <a:gd name="p0y2" fmla="*/ 225 h 7815"/>
              <a:gd name="p0x3" fmla="*/ 5374 w 5374"/>
              <a:gd name="p0y3" fmla="*/ 7589 h 7815"/>
              <a:gd name="p0x4" fmla="*/ 5149 w 5374"/>
              <a:gd name="p0y4" fmla="*/ 7815 h 7815"/>
              <a:gd name="p0x5" fmla="*/ 225 w 5374"/>
              <a:gd name="p0y5" fmla="*/ 7815 h 7815"/>
              <a:gd name="p0x6" fmla="*/ 0 w 5374"/>
              <a:gd name="p0y6" fmla="*/ 7590 h 7815"/>
              <a:gd name="p0x7" fmla="*/ 0 w 5374"/>
              <a:gd name="p0y7" fmla="*/ 225 h 7815"/>
              <a:gd name="p0x8" fmla="*/ 225 w 5374"/>
              <a:gd name="p0y8" fmla="*/ 0 h 7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971550" y="1466850"/>
            <a:ext cx="3021330" cy="428625"/>
            <a:chOff x="1530" y="2310"/>
            <a:chExt cx="4758" cy="675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530" y="2310"/>
              <a:ext cx="4759" cy="675"/>
            </a:xfrm>
            <a:custGeom>
              <a:avLst/>
              <a:gdLst>
                <a:gd name="sw" fmla="*/ 1 w 4759"/>
                <a:gd name="sh" fmla="*/ 1 h 675"/>
                <a:gd name="mins" fmla="min sw sh"/>
                <a:gd name="dsw" fmla="+- 0 sw mins"/>
                <a:gd name="dsh" fmla="+- 0 sh mins"/>
                <a:gd name="p0x0" fmla="*/ 4759 w 4759"/>
                <a:gd name="p0y0" fmla="*/ 0 h 675"/>
                <a:gd name="p0x1" fmla="*/ 4759 w 4759"/>
                <a:gd name="p0y1" fmla="*/ 675 h 675"/>
                <a:gd name="p0x2" fmla="*/ 0 w 4759"/>
                <a:gd name="p0y2" fmla="*/ 675 h 675"/>
                <a:gd name="p0x3" fmla="*/ 0 w 4759"/>
                <a:gd name="p0y3" fmla="*/ 0 h 675"/>
                <a:gd name="p0x4" fmla="*/ 4759 w 4759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530" y="2955"/>
              <a:ext cx="4759" cy="30"/>
            </a:xfrm>
            <a:custGeom>
              <a:avLst/>
              <a:gdLst>
                <a:gd name="sw" fmla="*/ 1 w 4759"/>
                <a:gd name="sh" fmla="*/ 1 h 30"/>
                <a:gd name="mins" fmla="min sw sh"/>
                <a:gd name="dsw" fmla="+- 0 sw mins"/>
                <a:gd name="dsh" fmla="+- 0 sh mins"/>
                <a:gd name="p0x0" fmla="*/ 4759 w 4759"/>
                <a:gd name="p0y0" fmla="*/ 0 h 30"/>
                <a:gd name="p0x1" fmla="*/ 4759 w 4759"/>
                <a:gd name="p0y1" fmla="*/ 30 h 30"/>
                <a:gd name="p0x2" fmla="*/ 0 w 4759"/>
                <a:gd name="p0y2" fmla="*/ 30 h 30"/>
                <a:gd name="p0x3" fmla="*/ 0 w 4759"/>
                <a:gd name="p0y3" fmla="*/ 0 h 30"/>
                <a:gd name="p0x4" fmla="*/ 4759 w 4759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971550" y="14998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28700" y="1557020"/>
            <a:ext cx="1524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52550" y="1450657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主战场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71550" y="2900363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通知、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619250" y="2900363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报告、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2266950" y="2900363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请示、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2914650" y="2900363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通报、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3562350" y="2900363"/>
            <a:ext cx="57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函、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71550" y="3214688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纪要、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619250" y="3214688"/>
            <a:ext cx="57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意见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2076450" y="3214688"/>
            <a:ext cx="57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——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975995" y="4490720"/>
            <a:ext cx="3013075" cy="714375"/>
          </a:xfrm>
          <a:custGeom>
            <a:avLst/>
            <a:gdLst>
              <a:gd name="sw" fmla="*/ 1 w 4744"/>
              <a:gd name="sh" fmla="*/ 1 h 1125"/>
              <a:gd name="mins" fmla="min sw sh"/>
              <a:gd name="dsw" fmla="+- 0 sw mins"/>
              <a:gd name="dsh" fmla="+- 0 sh mins"/>
              <a:gd name="p0x0" fmla="*/ 60 w 4744"/>
              <a:gd name="p0y0" fmla="*/ 0 h 1125"/>
              <a:gd name="p0x1" fmla="*/ 4684 w 4744"/>
              <a:gd name="p0y1" fmla="*/ 0 h 1125"/>
              <a:gd name="p0x2" fmla="*/ 4686 w 4744"/>
              <a:gd name="p0y2" fmla="*/ 0 h 1125"/>
              <a:gd name="p0x3" fmla="*/ 4688 w 4744"/>
              <a:gd name="p0y3" fmla="*/ 0 h 1125"/>
              <a:gd name="p0x4" fmla="*/ 4689 w 4744"/>
              <a:gd name="p0y4" fmla="*/ 0 h 1125"/>
              <a:gd name="p0x5" fmla="*/ 4691 w 4744"/>
              <a:gd name="p0y5" fmla="*/ 0 h 1125"/>
              <a:gd name="p0x6" fmla="*/ 4692 w 4744"/>
              <a:gd name="p0y6" fmla="*/ 0 h 1125"/>
              <a:gd name="p0x7" fmla="*/ 4694 w 4744"/>
              <a:gd name="p0y7" fmla="*/ 0 h 1125"/>
              <a:gd name="p0x8" fmla="*/ 4696 w 4744"/>
              <a:gd name="p0y8" fmla="*/ 1 h 1125"/>
              <a:gd name="p0x9" fmla="*/ 4697 w 4744"/>
              <a:gd name="p0y9" fmla="*/ 1 h 1125"/>
              <a:gd name="p0x10" fmla="*/ 4699 w 4744"/>
              <a:gd name="p0y10" fmla="*/ 1 h 1125"/>
              <a:gd name="p0x11" fmla="*/ 4700 w 4744"/>
              <a:gd name="p0y11" fmla="*/ 2 h 1125"/>
              <a:gd name="p0x12" fmla="*/ 4702 w 4744"/>
              <a:gd name="p0y12" fmla="*/ 2 h 1125"/>
              <a:gd name="p0x13" fmla="*/ 4703 w 4744"/>
              <a:gd name="p0y13" fmla="*/ 2 h 1125"/>
              <a:gd name="p0x14" fmla="*/ 4705 w 4744"/>
              <a:gd name="p0y14" fmla="*/ 3 h 1125"/>
              <a:gd name="p0x15" fmla="*/ 4706 w 4744"/>
              <a:gd name="p0y15" fmla="*/ 3 h 1125"/>
              <a:gd name="p0x16" fmla="*/ 4707 w 4744"/>
              <a:gd name="p0y16" fmla="*/ 4 h 1125"/>
              <a:gd name="p0x17" fmla="*/ 4709 w 4744"/>
              <a:gd name="p0y17" fmla="*/ 5 h 1125"/>
              <a:gd name="p0x18" fmla="*/ 4710 w 4744"/>
              <a:gd name="p0y18" fmla="*/ 5 h 1125"/>
              <a:gd name="p0x19" fmla="*/ 4712 w 4744"/>
              <a:gd name="p0y19" fmla="*/ 6 h 1125"/>
              <a:gd name="p0x20" fmla="*/ 4713 w 4744"/>
              <a:gd name="p0y20" fmla="*/ 7 h 1125"/>
              <a:gd name="p0x21" fmla="*/ 4714 w 4744"/>
              <a:gd name="p0y21" fmla="*/ 7 h 1125"/>
              <a:gd name="p0x22" fmla="*/ 4716 w 4744"/>
              <a:gd name="p0y22" fmla="*/ 8 h 1125"/>
              <a:gd name="p0x23" fmla="*/ 4717 w 4744"/>
              <a:gd name="p0y23" fmla="*/ 9 h 1125"/>
              <a:gd name="p0x24" fmla="*/ 4718 w 4744"/>
              <a:gd name="p0y24" fmla="*/ 10 h 1125"/>
              <a:gd name="p0x25" fmla="*/ 4719 w 4744"/>
              <a:gd name="p0y25" fmla="*/ 11 h 1125"/>
              <a:gd name="p0x26" fmla="*/ 4721 w 4744"/>
              <a:gd name="p0y26" fmla="*/ 12 h 1125"/>
              <a:gd name="p0x27" fmla="*/ 4722 w 4744"/>
              <a:gd name="p0y27" fmla="*/ 13 h 1125"/>
              <a:gd name="p0x28" fmla="*/ 4723 w 4744"/>
              <a:gd name="p0y28" fmla="*/ 14 h 1125"/>
              <a:gd name="p0x29" fmla="*/ 4724 w 4744"/>
              <a:gd name="p0y29" fmla="*/ 14 h 1125"/>
              <a:gd name="p0x30" fmla="*/ 4725 w 4744"/>
              <a:gd name="p0y30" fmla="*/ 16 h 1125"/>
              <a:gd name="p0x31" fmla="*/ 4726 w 4744"/>
              <a:gd name="p0y31" fmla="*/ 17 h 1125"/>
              <a:gd name="p0x32" fmla="*/ 4727 w 4744"/>
              <a:gd name="p0y32" fmla="*/ 18 h 1125"/>
              <a:gd name="p0x33" fmla="*/ 4728 w 4744"/>
              <a:gd name="p0y33" fmla="*/ 19 h 1125"/>
              <a:gd name="p0x34" fmla="*/ 4729 w 4744"/>
              <a:gd name="p0y34" fmla="*/ 20 h 1125"/>
              <a:gd name="p0x35" fmla="*/ 4730 w 4744"/>
              <a:gd name="p0y35" fmla="*/ 21 h 1125"/>
              <a:gd name="p0x36" fmla="*/ 4731 w 4744"/>
              <a:gd name="p0y36" fmla="*/ 22 h 1125"/>
              <a:gd name="p0x37" fmla="*/ 4732 w 4744"/>
              <a:gd name="p0y37" fmla="*/ 23 h 1125"/>
              <a:gd name="p0x38" fmla="*/ 4733 w 4744"/>
              <a:gd name="p0y38" fmla="*/ 25 h 1125"/>
              <a:gd name="p0x39" fmla="*/ 4734 w 4744"/>
              <a:gd name="p0y39" fmla="*/ 26 h 1125"/>
              <a:gd name="p0x40" fmla="*/ 4735 w 4744"/>
              <a:gd name="p0y40" fmla="*/ 27 h 1125"/>
              <a:gd name="p0x41" fmla="*/ 4736 w 4744"/>
              <a:gd name="p0y41" fmla="*/ 28 h 1125"/>
              <a:gd name="p0x42" fmla="*/ 4736 w 4744"/>
              <a:gd name="p0y42" fmla="*/ 30 h 1125"/>
              <a:gd name="p0x43" fmla="*/ 4737 w 4744"/>
              <a:gd name="p0y43" fmla="*/ 31 h 1125"/>
              <a:gd name="p0x44" fmla="*/ 4738 w 4744"/>
              <a:gd name="p0y44" fmla="*/ 32 h 1125"/>
              <a:gd name="p0x45" fmla="*/ 4739 w 4744"/>
              <a:gd name="p0y45" fmla="*/ 34 h 1125"/>
              <a:gd name="p0x46" fmla="*/ 4739 w 4744"/>
              <a:gd name="p0y46" fmla="*/ 35 h 1125"/>
              <a:gd name="p0x47" fmla="*/ 4740 w 4744"/>
              <a:gd name="p0y47" fmla="*/ 36 h 1125"/>
              <a:gd name="p0x48" fmla="*/ 4740 w 4744"/>
              <a:gd name="p0y48" fmla="*/ 38 h 1125"/>
              <a:gd name="p0x49" fmla="*/ 4741 w 4744"/>
              <a:gd name="p0y49" fmla="*/ 39 h 1125"/>
              <a:gd name="p0x50" fmla="*/ 4741 w 4744"/>
              <a:gd name="p0y50" fmla="*/ 41 h 1125"/>
              <a:gd name="p0x51" fmla="*/ 4742 w 4744"/>
              <a:gd name="p0y51" fmla="*/ 42 h 1125"/>
              <a:gd name="p0x52" fmla="*/ 4742 w 4744"/>
              <a:gd name="p0y52" fmla="*/ 44 h 1125"/>
              <a:gd name="p0x53" fmla="*/ 4743 w 4744"/>
              <a:gd name="p0y53" fmla="*/ 45 h 1125"/>
              <a:gd name="p0x54" fmla="*/ 4743 w 4744"/>
              <a:gd name="p0y54" fmla="*/ 47 h 1125"/>
              <a:gd name="p0x55" fmla="*/ 4743 w 4744"/>
              <a:gd name="p0y55" fmla="*/ 48 h 1125"/>
              <a:gd name="p0x56" fmla="*/ 4744 w 4744"/>
              <a:gd name="p0y56" fmla="*/ 50 h 1125"/>
              <a:gd name="p0x57" fmla="*/ 4744 w 4744"/>
              <a:gd name="p0y57" fmla="*/ 51 h 1125"/>
              <a:gd name="p0x58" fmla="*/ 4744 w 4744"/>
              <a:gd name="p0y58" fmla="*/ 53 h 1125"/>
              <a:gd name="p0x59" fmla="*/ 4744 w 4744"/>
              <a:gd name="p0y59" fmla="*/ 55 h 1125"/>
              <a:gd name="p0x60" fmla="*/ 4744 w 4744"/>
              <a:gd name="p0y60" fmla="*/ 56 h 1125"/>
              <a:gd name="p0x61" fmla="*/ 4744 w 4744"/>
              <a:gd name="p0y61" fmla="*/ 58 h 1125"/>
              <a:gd name="p0x62" fmla="*/ 4744 w 4744"/>
              <a:gd name="p0y62" fmla="*/ 60 h 1125"/>
              <a:gd name="p0x63" fmla="*/ 4744 w 4744"/>
              <a:gd name="p0y63" fmla="*/ 1065 h 1125"/>
              <a:gd name="p0x64" fmla="*/ 4744 w 4744"/>
              <a:gd name="p0y64" fmla="*/ 1066 h 1125"/>
              <a:gd name="p0x65" fmla="*/ 4744 w 4744"/>
              <a:gd name="p0y65" fmla="*/ 1068 h 1125"/>
              <a:gd name="p0x66" fmla="*/ 4744 w 4744"/>
              <a:gd name="p0y66" fmla="*/ 1069 h 1125"/>
              <a:gd name="p0x67" fmla="*/ 4744 w 4744"/>
              <a:gd name="p0y67" fmla="*/ 1071 h 1125"/>
              <a:gd name="p0x68" fmla="*/ 4744 w 4744"/>
              <a:gd name="p0y68" fmla="*/ 1073 h 1125"/>
              <a:gd name="p0x69" fmla="*/ 4744 w 4744"/>
              <a:gd name="p0y69" fmla="*/ 1074 h 1125"/>
              <a:gd name="p0x70" fmla="*/ 4743 w 4744"/>
              <a:gd name="p0y70" fmla="*/ 1076 h 1125"/>
              <a:gd name="p0x71" fmla="*/ 4743 w 4744"/>
              <a:gd name="p0y71" fmla="*/ 1077 h 1125"/>
              <a:gd name="p0x72" fmla="*/ 4743 w 4744"/>
              <a:gd name="p0y72" fmla="*/ 1079 h 1125"/>
              <a:gd name="p0x73" fmla="*/ 4742 w 4744"/>
              <a:gd name="p0y73" fmla="*/ 1080 h 1125"/>
              <a:gd name="p0x74" fmla="*/ 4742 w 4744"/>
              <a:gd name="p0y74" fmla="*/ 1082 h 1125"/>
              <a:gd name="p0x75" fmla="*/ 4741 w 4744"/>
              <a:gd name="p0y75" fmla="*/ 1083 h 1125"/>
              <a:gd name="p0x76" fmla="*/ 4741 w 4744"/>
              <a:gd name="p0y76" fmla="*/ 1085 h 1125"/>
              <a:gd name="p0x77" fmla="*/ 4740 w 4744"/>
              <a:gd name="p0y77" fmla="*/ 1086 h 1125"/>
              <a:gd name="p0x78" fmla="*/ 4740 w 4744"/>
              <a:gd name="p0y78" fmla="*/ 1088 h 1125"/>
              <a:gd name="p0x79" fmla="*/ 4739 w 4744"/>
              <a:gd name="p0y79" fmla="*/ 1089 h 1125"/>
              <a:gd name="p0x80" fmla="*/ 4739 w 4744"/>
              <a:gd name="p0y80" fmla="*/ 1090 h 1125"/>
              <a:gd name="p0x81" fmla="*/ 4738 w 4744"/>
              <a:gd name="p0y81" fmla="*/ 1092 h 1125"/>
              <a:gd name="p0x82" fmla="*/ 4737 w 4744"/>
              <a:gd name="p0y82" fmla="*/ 1093 h 1125"/>
              <a:gd name="p0x83" fmla="*/ 4736 w 4744"/>
              <a:gd name="p0y83" fmla="*/ 1094 h 1125"/>
              <a:gd name="p0x84" fmla="*/ 4736 w 4744"/>
              <a:gd name="p0y84" fmla="*/ 1096 h 1125"/>
              <a:gd name="p0x85" fmla="*/ 4735 w 4744"/>
              <a:gd name="p0y85" fmla="*/ 1097 h 1125"/>
              <a:gd name="p0x86" fmla="*/ 4734 w 4744"/>
              <a:gd name="p0y86" fmla="*/ 1098 h 1125"/>
              <a:gd name="p0x87" fmla="*/ 4733 w 4744"/>
              <a:gd name="p0y87" fmla="*/ 1099 h 1125"/>
              <a:gd name="p0x88" fmla="*/ 4732 w 4744"/>
              <a:gd name="p0y88" fmla="*/ 1101 h 1125"/>
              <a:gd name="p0x89" fmla="*/ 4731 w 4744"/>
              <a:gd name="p0y89" fmla="*/ 1102 h 1125"/>
              <a:gd name="p0x90" fmla="*/ 4730 w 4744"/>
              <a:gd name="p0y90" fmla="*/ 1103 h 1125"/>
              <a:gd name="p0x91" fmla="*/ 4729 w 4744"/>
              <a:gd name="p0y91" fmla="*/ 1104 h 1125"/>
              <a:gd name="p0x92" fmla="*/ 4728 w 4744"/>
              <a:gd name="p0y92" fmla="*/ 1105 h 1125"/>
              <a:gd name="p0x93" fmla="*/ 4727 w 4744"/>
              <a:gd name="p0y93" fmla="*/ 1106 h 1125"/>
              <a:gd name="p0x94" fmla="*/ 4726 w 4744"/>
              <a:gd name="p0y94" fmla="*/ 1107 h 1125"/>
              <a:gd name="p0x95" fmla="*/ 4725 w 4744"/>
              <a:gd name="p0y95" fmla="*/ 1108 h 1125"/>
              <a:gd name="p0x96" fmla="*/ 4724 w 4744"/>
              <a:gd name="p0y96" fmla="*/ 1110 h 1125"/>
              <a:gd name="p0x97" fmla="*/ 4723 w 4744"/>
              <a:gd name="p0y97" fmla="*/ 1110 h 1125"/>
              <a:gd name="p0x98" fmla="*/ 4722 w 4744"/>
              <a:gd name="p0y98" fmla="*/ 1111 h 1125"/>
              <a:gd name="p0x99" fmla="*/ 4721 w 4744"/>
              <a:gd name="p0y99" fmla="*/ 1112 h 1125"/>
              <a:gd name="p0x100" fmla="*/ 4719 w 4744"/>
              <a:gd name="p0y100" fmla="*/ 1113 h 1125"/>
              <a:gd name="p0x101" fmla="*/ 4718 w 4744"/>
              <a:gd name="p0y101" fmla="*/ 1114 h 1125"/>
              <a:gd name="p0x102" fmla="*/ 4717 w 4744"/>
              <a:gd name="p0y102" fmla="*/ 1115 h 1125"/>
              <a:gd name="p0x103" fmla="*/ 4716 w 4744"/>
              <a:gd name="p0y103" fmla="*/ 1116 h 1125"/>
              <a:gd name="p0x104" fmla="*/ 4714 w 4744"/>
              <a:gd name="p0y104" fmla="*/ 1117 h 1125"/>
              <a:gd name="p0x105" fmla="*/ 4713 w 4744"/>
              <a:gd name="p0y105" fmla="*/ 1117 h 1125"/>
              <a:gd name="p0x106" fmla="*/ 4712 w 4744"/>
              <a:gd name="p0y106" fmla="*/ 1118 h 1125"/>
              <a:gd name="p0x107" fmla="*/ 4710 w 4744"/>
              <a:gd name="p0y107" fmla="*/ 1119 h 1125"/>
              <a:gd name="p0x108" fmla="*/ 4709 w 4744"/>
              <a:gd name="p0y108" fmla="*/ 1119 h 1125"/>
              <a:gd name="p0x109" fmla="*/ 4707 w 4744"/>
              <a:gd name="p0y109" fmla="*/ 1120 h 1125"/>
              <a:gd name="p0x110" fmla="*/ 4706 w 4744"/>
              <a:gd name="p0y110" fmla="*/ 1121 h 1125"/>
              <a:gd name="p0x111" fmla="*/ 4705 w 4744"/>
              <a:gd name="p0y111" fmla="*/ 1121 h 1125"/>
              <a:gd name="p0x112" fmla="*/ 4703 w 4744"/>
              <a:gd name="p0y112" fmla="*/ 1122 h 1125"/>
              <a:gd name="p0x113" fmla="*/ 4702 w 4744"/>
              <a:gd name="p0y113" fmla="*/ 1122 h 1125"/>
              <a:gd name="p0x114" fmla="*/ 4700 w 4744"/>
              <a:gd name="p0y114" fmla="*/ 1122 h 1125"/>
              <a:gd name="p0x115" fmla="*/ 4699 w 4744"/>
              <a:gd name="p0y115" fmla="*/ 1123 h 1125"/>
              <a:gd name="p0x116" fmla="*/ 4697 w 4744"/>
              <a:gd name="p0y116" fmla="*/ 1123 h 1125"/>
              <a:gd name="p0x117" fmla="*/ 4696 w 4744"/>
              <a:gd name="p0y117" fmla="*/ 1123 h 1125"/>
              <a:gd name="p0x118" fmla="*/ 4694 w 4744"/>
              <a:gd name="p0y118" fmla="*/ 1124 h 1125"/>
              <a:gd name="p0x119" fmla="*/ 4692 w 4744"/>
              <a:gd name="p0y119" fmla="*/ 1124 h 1125"/>
              <a:gd name="p0x120" fmla="*/ 4691 w 4744"/>
              <a:gd name="p0y120" fmla="*/ 1124 h 1125"/>
              <a:gd name="p0x121" fmla="*/ 4689 w 4744"/>
              <a:gd name="p0y121" fmla="*/ 1124 h 1125"/>
              <a:gd name="p0x122" fmla="*/ 4688 w 4744"/>
              <a:gd name="p0y122" fmla="*/ 1124 h 1125"/>
              <a:gd name="p0x123" fmla="*/ 4686 w 4744"/>
              <a:gd name="p0y123" fmla="*/ 1124 h 1125"/>
              <a:gd name="p0x124" fmla="*/ 4684 w 4744"/>
              <a:gd name="p0y124" fmla="*/ 1125 h 1125"/>
              <a:gd name="p0x125" fmla="*/ 60 w 4744"/>
              <a:gd name="p0y125" fmla="*/ 1125 h 1125"/>
              <a:gd name="p0x126" fmla="*/ 58 w 4744"/>
              <a:gd name="p0y126" fmla="*/ 1124 h 1125"/>
              <a:gd name="p0x127" fmla="*/ 56 w 4744"/>
              <a:gd name="p0y127" fmla="*/ 1124 h 1125"/>
              <a:gd name="p0x128" fmla="*/ 55 w 4744"/>
              <a:gd name="p0y128" fmla="*/ 1124 h 1125"/>
              <a:gd name="p0x129" fmla="*/ 53 w 4744"/>
              <a:gd name="p0y129" fmla="*/ 1124 h 1125"/>
              <a:gd name="p0x130" fmla="*/ 51 w 4744"/>
              <a:gd name="p0y130" fmla="*/ 1124 h 1125"/>
              <a:gd name="p0x131" fmla="*/ 50 w 4744"/>
              <a:gd name="p0y131" fmla="*/ 1124 h 1125"/>
              <a:gd name="p0x132" fmla="*/ 48 w 4744"/>
              <a:gd name="p0y132" fmla="*/ 1123 h 1125"/>
              <a:gd name="p0x133" fmla="*/ 47 w 4744"/>
              <a:gd name="p0y133" fmla="*/ 1123 h 1125"/>
              <a:gd name="p0x134" fmla="*/ 45 w 4744"/>
              <a:gd name="p0y134" fmla="*/ 1123 h 1125"/>
              <a:gd name="p0x135" fmla="*/ 44 w 4744"/>
              <a:gd name="p0y135" fmla="*/ 1122 h 1125"/>
              <a:gd name="p0x136" fmla="*/ 42 w 4744"/>
              <a:gd name="p0y136" fmla="*/ 1122 h 1125"/>
              <a:gd name="p0x137" fmla="*/ 41 w 4744"/>
              <a:gd name="p0y137" fmla="*/ 1122 h 1125"/>
              <a:gd name="p0x138" fmla="*/ 39 w 4744"/>
              <a:gd name="p0y138" fmla="*/ 1121 h 1125"/>
              <a:gd name="p0x139" fmla="*/ 38 w 4744"/>
              <a:gd name="p0y139" fmla="*/ 1121 h 1125"/>
              <a:gd name="p0x140" fmla="*/ 36 w 4744"/>
              <a:gd name="p0y140" fmla="*/ 1120 h 1125"/>
              <a:gd name="p0x141" fmla="*/ 35 w 4744"/>
              <a:gd name="p0y141" fmla="*/ 1119 h 1125"/>
              <a:gd name="p0x142" fmla="*/ 34 w 4744"/>
              <a:gd name="p0y142" fmla="*/ 1119 h 1125"/>
              <a:gd name="p0x143" fmla="*/ 32 w 4744"/>
              <a:gd name="p0y143" fmla="*/ 1118 h 1125"/>
              <a:gd name="p0x144" fmla="*/ 31 w 4744"/>
              <a:gd name="p0y144" fmla="*/ 1117 h 1125"/>
              <a:gd name="p0x145" fmla="*/ 30 w 4744"/>
              <a:gd name="p0y145" fmla="*/ 1117 h 1125"/>
              <a:gd name="p0x146" fmla="*/ 28 w 4744"/>
              <a:gd name="p0y146" fmla="*/ 1116 h 1125"/>
              <a:gd name="p0x147" fmla="*/ 27 w 4744"/>
              <a:gd name="p0y147" fmla="*/ 1115 h 1125"/>
              <a:gd name="p0x148" fmla="*/ 26 w 4744"/>
              <a:gd name="p0y148" fmla="*/ 1114 h 1125"/>
              <a:gd name="p0x149" fmla="*/ 25 w 4744"/>
              <a:gd name="p0y149" fmla="*/ 1113 h 1125"/>
              <a:gd name="p0x150" fmla="*/ 23 w 4744"/>
              <a:gd name="p0y150" fmla="*/ 1112 h 1125"/>
              <a:gd name="p0x151" fmla="*/ 22 w 4744"/>
              <a:gd name="p0y151" fmla="*/ 1111 h 1125"/>
              <a:gd name="p0x152" fmla="*/ 21 w 4744"/>
              <a:gd name="p0y152" fmla="*/ 1110 h 1125"/>
              <a:gd name="p0x153" fmla="*/ 20 w 4744"/>
              <a:gd name="p0y153" fmla="*/ 1110 h 1125"/>
              <a:gd name="p0x154" fmla="*/ 19 w 4744"/>
              <a:gd name="p0y154" fmla="*/ 1108 h 1125"/>
              <a:gd name="p0x155" fmla="*/ 18 w 4744"/>
              <a:gd name="p0y155" fmla="*/ 1107 h 1125"/>
              <a:gd name="p0x156" fmla="*/ 17 w 4744"/>
              <a:gd name="p0y156" fmla="*/ 1106 h 1125"/>
              <a:gd name="p0x157" fmla="*/ 16 w 4744"/>
              <a:gd name="p0y157" fmla="*/ 1105 h 1125"/>
              <a:gd name="p0x158" fmla="*/ 14 w 4744"/>
              <a:gd name="p0y158" fmla="*/ 1104 h 1125"/>
              <a:gd name="p0x159" fmla="*/ 14 w 4744"/>
              <a:gd name="p0y159" fmla="*/ 1103 h 1125"/>
              <a:gd name="p0x160" fmla="*/ 13 w 4744"/>
              <a:gd name="p0y160" fmla="*/ 1102 h 1125"/>
              <a:gd name="p0x161" fmla="*/ 12 w 4744"/>
              <a:gd name="p0y161" fmla="*/ 1101 h 1125"/>
              <a:gd name="p0x162" fmla="*/ 11 w 4744"/>
              <a:gd name="p0y162" fmla="*/ 1099 h 1125"/>
              <a:gd name="p0x163" fmla="*/ 10 w 4744"/>
              <a:gd name="p0y163" fmla="*/ 1098 h 1125"/>
              <a:gd name="p0x164" fmla="*/ 9 w 4744"/>
              <a:gd name="p0y164" fmla="*/ 1097 h 1125"/>
              <a:gd name="p0x165" fmla="*/ 8 w 4744"/>
              <a:gd name="p0y165" fmla="*/ 1096 h 1125"/>
              <a:gd name="p0x166" fmla="*/ 7 w 4744"/>
              <a:gd name="p0y166" fmla="*/ 1094 h 1125"/>
              <a:gd name="p0x167" fmla="*/ 7 w 4744"/>
              <a:gd name="p0y167" fmla="*/ 1093 h 1125"/>
              <a:gd name="p0x168" fmla="*/ 6 w 4744"/>
              <a:gd name="p0y168" fmla="*/ 1092 h 1125"/>
              <a:gd name="p0x169" fmla="*/ 5 w 4744"/>
              <a:gd name="p0y169" fmla="*/ 1090 h 1125"/>
              <a:gd name="p0x170" fmla="*/ 5 w 4744"/>
              <a:gd name="p0y170" fmla="*/ 1089 h 1125"/>
              <a:gd name="p0x171" fmla="*/ 4 w 4744"/>
              <a:gd name="p0y171" fmla="*/ 1088 h 1125"/>
              <a:gd name="p0x172" fmla="*/ 3 w 4744"/>
              <a:gd name="p0y172" fmla="*/ 1086 h 1125"/>
              <a:gd name="p0x173" fmla="*/ 3 w 4744"/>
              <a:gd name="p0y173" fmla="*/ 1085 h 1125"/>
              <a:gd name="p0x174" fmla="*/ 2 w 4744"/>
              <a:gd name="p0y174" fmla="*/ 1083 h 1125"/>
              <a:gd name="p0x175" fmla="*/ 2 w 4744"/>
              <a:gd name="p0y175" fmla="*/ 1082 h 1125"/>
              <a:gd name="p0x176" fmla="*/ 2 w 4744"/>
              <a:gd name="p0y176" fmla="*/ 1080 h 1125"/>
              <a:gd name="p0x177" fmla="*/ 1 w 4744"/>
              <a:gd name="p0y177" fmla="*/ 1079 h 1125"/>
              <a:gd name="p0x178" fmla="*/ 1 w 4744"/>
              <a:gd name="p0y178" fmla="*/ 1077 h 1125"/>
              <a:gd name="p0x179" fmla="*/ 1 w 4744"/>
              <a:gd name="p0y179" fmla="*/ 1076 h 1125"/>
              <a:gd name="p0x180" fmla="*/ 0 w 4744"/>
              <a:gd name="p0y180" fmla="*/ 1074 h 1125"/>
              <a:gd name="p0x181" fmla="*/ 0 w 4744"/>
              <a:gd name="p0y181" fmla="*/ 1073 h 1125"/>
              <a:gd name="p0x182" fmla="*/ 0 w 4744"/>
              <a:gd name="p0y182" fmla="*/ 1071 h 1125"/>
              <a:gd name="p0x183" fmla="*/ 0 w 4744"/>
              <a:gd name="p0y183" fmla="*/ 1069 h 1125"/>
              <a:gd name="p0x184" fmla="*/ 0 w 4744"/>
              <a:gd name="p0y184" fmla="*/ 1068 h 1125"/>
              <a:gd name="p0x185" fmla="*/ 0 w 4744"/>
              <a:gd name="p0y185" fmla="*/ 1066 h 1125"/>
              <a:gd name="p0x186" fmla="*/ 0 w 4744"/>
              <a:gd name="p0y186" fmla="*/ 1065 h 1125"/>
              <a:gd name="p0x187" fmla="*/ 0 w 4744"/>
              <a:gd name="p0y187" fmla="*/ 60 h 1125"/>
              <a:gd name="p0x188" fmla="*/ 0 w 4744"/>
              <a:gd name="p0y188" fmla="*/ 58 h 1125"/>
              <a:gd name="p0x189" fmla="*/ 0 w 4744"/>
              <a:gd name="p0y189" fmla="*/ 56 h 1125"/>
              <a:gd name="p0x190" fmla="*/ 0 w 4744"/>
              <a:gd name="p0y190" fmla="*/ 55 h 1125"/>
              <a:gd name="p0x191" fmla="*/ 0 w 4744"/>
              <a:gd name="p0y191" fmla="*/ 53 h 1125"/>
              <a:gd name="p0x192" fmla="*/ 0 w 4744"/>
              <a:gd name="p0y192" fmla="*/ 51 h 1125"/>
              <a:gd name="p0x193" fmla="*/ 0 w 4744"/>
              <a:gd name="p0y193" fmla="*/ 50 h 1125"/>
              <a:gd name="p0x194" fmla="*/ 1 w 4744"/>
              <a:gd name="p0y194" fmla="*/ 48 h 1125"/>
              <a:gd name="p0x195" fmla="*/ 1 w 4744"/>
              <a:gd name="p0y195" fmla="*/ 47 h 1125"/>
              <a:gd name="p0x196" fmla="*/ 1 w 4744"/>
              <a:gd name="p0y196" fmla="*/ 45 h 1125"/>
              <a:gd name="p0x197" fmla="*/ 2 w 4744"/>
              <a:gd name="p0y197" fmla="*/ 44 h 1125"/>
              <a:gd name="p0x198" fmla="*/ 2 w 4744"/>
              <a:gd name="p0y198" fmla="*/ 42 h 1125"/>
              <a:gd name="p0x199" fmla="*/ 2 w 4744"/>
              <a:gd name="p0y199" fmla="*/ 41 h 1125"/>
              <a:gd name="p0x200" fmla="*/ 3 w 4744"/>
              <a:gd name="p0y200" fmla="*/ 39 h 1125"/>
              <a:gd name="p0x201" fmla="*/ 3 w 4744"/>
              <a:gd name="p0y201" fmla="*/ 38 h 1125"/>
              <a:gd name="p0x202" fmla="*/ 4 w 4744"/>
              <a:gd name="p0y202" fmla="*/ 36 h 1125"/>
              <a:gd name="p0x203" fmla="*/ 5 w 4744"/>
              <a:gd name="p0y203" fmla="*/ 35 h 1125"/>
              <a:gd name="p0x204" fmla="*/ 5 w 4744"/>
              <a:gd name="p0y204" fmla="*/ 34 h 1125"/>
              <a:gd name="p0x205" fmla="*/ 6 w 4744"/>
              <a:gd name="p0y205" fmla="*/ 32 h 1125"/>
              <a:gd name="p0x206" fmla="*/ 7 w 4744"/>
              <a:gd name="p0y206" fmla="*/ 31 h 1125"/>
              <a:gd name="p0x207" fmla="*/ 7 w 4744"/>
              <a:gd name="p0y207" fmla="*/ 30 h 1125"/>
              <a:gd name="p0x208" fmla="*/ 8 w 4744"/>
              <a:gd name="p0y208" fmla="*/ 28 h 1125"/>
              <a:gd name="p0x209" fmla="*/ 9 w 4744"/>
              <a:gd name="p0y209" fmla="*/ 27 h 1125"/>
              <a:gd name="p0x210" fmla="*/ 10 w 4744"/>
              <a:gd name="p0y210" fmla="*/ 26 h 1125"/>
              <a:gd name="p0x211" fmla="*/ 11 w 4744"/>
              <a:gd name="p0y211" fmla="*/ 25 h 1125"/>
              <a:gd name="p0x212" fmla="*/ 12 w 4744"/>
              <a:gd name="p0y212" fmla="*/ 23 h 1125"/>
              <a:gd name="p0x213" fmla="*/ 13 w 4744"/>
              <a:gd name="p0y213" fmla="*/ 22 h 1125"/>
              <a:gd name="p0x214" fmla="*/ 14 w 4744"/>
              <a:gd name="p0y214" fmla="*/ 21 h 1125"/>
              <a:gd name="p0x215" fmla="*/ 14 w 4744"/>
              <a:gd name="p0y215" fmla="*/ 20 h 1125"/>
              <a:gd name="p0x216" fmla="*/ 16 w 4744"/>
              <a:gd name="p0y216" fmla="*/ 19 h 1125"/>
              <a:gd name="p0x217" fmla="*/ 17 w 4744"/>
              <a:gd name="p0y217" fmla="*/ 18 h 1125"/>
              <a:gd name="p0x218" fmla="*/ 18 w 4744"/>
              <a:gd name="p0y218" fmla="*/ 17 h 1125"/>
              <a:gd name="p0x219" fmla="*/ 19 w 4744"/>
              <a:gd name="p0y219" fmla="*/ 16 h 1125"/>
              <a:gd name="p0x220" fmla="*/ 20 w 4744"/>
              <a:gd name="p0y220" fmla="*/ 14 h 1125"/>
              <a:gd name="p0x221" fmla="*/ 21 w 4744"/>
              <a:gd name="p0y221" fmla="*/ 14 h 1125"/>
              <a:gd name="p0x222" fmla="*/ 22 w 4744"/>
              <a:gd name="p0y222" fmla="*/ 13 h 1125"/>
              <a:gd name="p0x223" fmla="*/ 23 w 4744"/>
              <a:gd name="p0y223" fmla="*/ 12 h 1125"/>
              <a:gd name="p0x224" fmla="*/ 25 w 4744"/>
              <a:gd name="p0y224" fmla="*/ 11 h 1125"/>
              <a:gd name="p0x225" fmla="*/ 26 w 4744"/>
              <a:gd name="p0y225" fmla="*/ 10 h 1125"/>
              <a:gd name="p0x226" fmla="*/ 27 w 4744"/>
              <a:gd name="p0y226" fmla="*/ 9 h 1125"/>
              <a:gd name="p0x227" fmla="*/ 28 w 4744"/>
              <a:gd name="p0y227" fmla="*/ 8 h 1125"/>
              <a:gd name="p0x228" fmla="*/ 30 w 4744"/>
              <a:gd name="p0y228" fmla="*/ 7 h 1125"/>
              <a:gd name="p0x229" fmla="*/ 31 w 4744"/>
              <a:gd name="p0y229" fmla="*/ 7 h 1125"/>
              <a:gd name="p0x230" fmla="*/ 32 w 4744"/>
              <a:gd name="p0y230" fmla="*/ 6 h 1125"/>
              <a:gd name="p0x231" fmla="*/ 34 w 4744"/>
              <a:gd name="p0y231" fmla="*/ 5 h 1125"/>
              <a:gd name="p0x232" fmla="*/ 35 w 4744"/>
              <a:gd name="p0y232" fmla="*/ 5 h 1125"/>
              <a:gd name="p0x233" fmla="*/ 36 w 4744"/>
              <a:gd name="p0y233" fmla="*/ 4 h 1125"/>
              <a:gd name="p0x234" fmla="*/ 38 w 4744"/>
              <a:gd name="p0y234" fmla="*/ 3 h 1125"/>
              <a:gd name="p0x235" fmla="*/ 39 w 4744"/>
              <a:gd name="p0y235" fmla="*/ 3 h 1125"/>
              <a:gd name="p0x236" fmla="*/ 41 w 4744"/>
              <a:gd name="p0y236" fmla="*/ 2 h 1125"/>
              <a:gd name="p0x237" fmla="*/ 42 w 4744"/>
              <a:gd name="p0y237" fmla="*/ 2 h 1125"/>
              <a:gd name="p0x238" fmla="*/ 44 w 4744"/>
              <a:gd name="p0y238" fmla="*/ 2 h 1125"/>
              <a:gd name="p0x239" fmla="*/ 45 w 4744"/>
              <a:gd name="p0y239" fmla="*/ 1 h 1125"/>
              <a:gd name="p0x240" fmla="*/ 47 w 4744"/>
              <a:gd name="p0y240" fmla="*/ 1 h 1125"/>
              <a:gd name="p0x241" fmla="*/ 48 w 4744"/>
              <a:gd name="p0y241" fmla="*/ 1 h 1125"/>
              <a:gd name="p0x242" fmla="*/ 50 w 4744"/>
              <a:gd name="p0y242" fmla="*/ 0 h 1125"/>
              <a:gd name="p0x243" fmla="*/ 51 w 4744"/>
              <a:gd name="p0y243" fmla="*/ 0 h 1125"/>
              <a:gd name="p0x244" fmla="*/ 53 w 4744"/>
              <a:gd name="p0y244" fmla="*/ 0 h 1125"/>
              <a:gd name="p0x245" fmla="*/ 55 w 4744"/>
              <a:gd name="p0y245" fmla="*/ 0 h 1125"/>
              <a:gd name="p0x246" fmla="*/ 56 w 4744"/>
              <a:gd name="p0y246" fmla="*/ 0 h 1125"/>
              <a:gd name="p0x247" fmla="*/ 58 w 4744"/>
              <a:gd name="p0y247" fmla="*/ 0 h 1125"/>
              <a:gd name="p0x248" fmla="*/ 60 w 4744"/>
              <a:gd name="p0y248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133475" y="4595813"/>
            <a:ext cx="2667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七种文种覆盖</a:t>
            </a:r>
            <a:r>
              <a:rPr sz="1500" b="1">
                <a:solidFill>
                  <a:schemeClr val="accent1"/>
                </a:solidFill>
                <a:cs typeface="+mn-lt"/>
              </a:rPr>
              <a:t>绝大多数日常起草任务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4389120" y="1309370"/>
            <a:ext cx="3413125" cy="4962525"/>
          </a:xfrm>
          <a:custGeom>
            <a:avLst/>
            <a:gdLst>
              <a:gd name="sw" fmla="*/ 1 w 5375"/>
              <a:gd name="sh" fmla="*/ 1 h 7815"/>
              <a:gd name="mins" fmla="min sw sh"/>
              <a:gd name="dsw" fmla="+- 0 sw mins"/>
              <a:gd name="dsh" fmla="+- 0 sh mins"/>
              <a:gd name="p0x0" fmla="*/ 224 w 5375"/>
              <a:gd name="p0y0" fmla="*/ 0 h 7815"/>
              <a:gd name="p0x1" fmla="*/ 5150 w 5375"/>
              <a:gd name="p0y1" fmla="*/ 0 h 7815"/>
              <a:gd name="p0x2" fmla="*/ 5375 w 5375"/>
              <a:gd name="p0y2" fmla="*/ 225 h 7815"/>
              <a:gd name="p0x3" fmla="*/ 5375 w 5375"/>
              <a:gd name="p0y3" fmla="*/ 7589 h 7815"/>
              <a:gd name="p0x4" fmla="*/ 5150 w 5375"/>
              <a:gd name="p0y4" fmla="*/ 7815 h 7815"/>
              <a:gd name="p0x5" fmla="*/ 224 w 5375"/>
              <a:gd name="p0y5" fmla="*/ 7815 h 7815"/>
              <a:gd name="p0x6" fmla="*/ 0 w 5375"/>
              <a:gd name="p0y6" fmla="*/ 7590 h 7815"/>
              <a:gd name="p0x7" fmla="*/ 0 w 5375"/>
              <a:gd name="p0y7" fmla="*/ 224 h 7815"/>
              <a:gd name="p0x8" fmla="*/ 224 w 5375"/>
              <a:gd name="p0y8" fmla="*/ 0 h 7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4584065" y="1466850"/>
            <a:ext cx="3022600" cy="428625"/>
            <a:chOff x="7219" y="2310"/>
            <a:chExt cx="4760" cy="675"/>
          </a:xfrm>
        </p:grpSpPr>
        <p:sp>
          <p:nvSpPr>
            <p:cNvPr id="24" name="任意多边形 23"/>
            <p:cNvSpPr/>
            <p:nvPr>
              <p:custDataLst>
                <p:tags r:id="rId22"/>
              </p:custDataLst>
            </p:nvPr>
          </p:nvSpPr>
          <p:spPr>
            <a:xfrm>
              <a:off x="7219" y="2310"/>
              <a:ext cx="4760" cy="675"/>
            </a:xfrm>
            <a:custGeom>
              <a:avLst/>
              <a:gdLst>
                <a:gd name="sw" fmla="*/ 1 w 4760"/>
                <a:gd name="sh" fmla="*/ 1 h 675"/>
                <a:gd name="mins" fmla="min sw sh"/>
                <a:gd name="dsw" fmla="+- 0 sw mins"/>
                <a:gd name="dsh" fmla="+- 0 sh mins"/>
                <a:gd name="p0x0" fmla="*/ 4760 w 4760"/>
                <a:gd name="p0y0" fmla="*/ 0 h 675"/>
                <a:gd name="p0x1" fmla="*/ 4760 w 4760"/>
                <a:gd name="p0y1" fmla="*/ 675 h 675"/>
                <a:gd name="p0x2" fmla="*/ 0 w 4760"/>
                <a:gd name="p0y2" fmla="*/ 675 h 675"/>
                <a:gd name="p0x3" fmla="*/ 0 w 4760"/>
                <a:gd name="p0y3" fmla="*/ 0 h 675"/>
                <a:gd name="p0x4" fmla="*/ 4760 w 476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3"/>
              </p:custDataLst>
            </p:nvPr>
          </p:nvSpPr>
          <p:spPr>
            <a:xfrm>
              <a:off x="7219" y="2955"/>
              <a:ext cx="4760" cy="30"/>
            </a:xfrm>
            <a:custGeom>
              <a:avLst/>
              <a:gdLst>
                <a:gd name="sw" fmla="*/ 1 w 4760"/>
                <a:gd name="sh" fmla="*/ 1 h 30"/>
                <a:gd name="mins" fmla="min sw sh"/>
                <a:gd name="dsw" fmla="+- 0 sw mins"/>
                <a:gd name="dsh" fmla="+- 0 sh mins"/>
                <a:gd name="p0x0" fmla="*/ 4760 w 4760"/>
                <a:gd name="p0y0" fmla="*/ 0 h 30"/>
                <a:gd name="p0x1" fmla="*/ 4760 w 4760"/>
                <a:gd name="p0y1" fmla="*/ 30 h 30"/>
                <a:gd name="p0x2" fmla="*/ 0 w 4760"/>
                <a:gd name="p0y2" fmla="*/ 30 h 30"/>
                <a:gd name="p0x3" fmla="*/ 0 w 4760"/>
                <a:gd name="p0y3" fmla="*/ 0 h 30"/>
                <a:gd name="p0x4" fmla="*/ 4760 w 476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4584065" y="14998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3333" b="-3333"/>
          <a:stretch>
            <a:fillRect/>
          </a:stretch>
        </p:blipFill>
        <p:spPr>
          <a:xfrm>
            <a:off x="4641215" y="1557020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4965649" y="1450657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低频文种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4584649" y="3062288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命令、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5232349" y="3062288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公报、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5880049" y="3062288"/>
            <a:ext cx="57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公告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4584649" y="3376613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多用于高层机关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4584649" y="4795838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决议、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5232349" y="4795838"/>
            <a:ext cx="57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议案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5689549" y="4795838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使用场景相对固定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6"/>
            </p:custDataLst>
          </p:nvPr>
        </p:nvSpPr>
        <p:spPr>
          <a:xfrm>
            <a:off x="8002270" y="1309370"/>
            <a:ext cx="3413125" cy="4962525"/>
          </a:xfrm>
          <a:custGeom>
            <a:avLst/>
            <a:gdLst>
              <a:gd name="sw" fmla="*/ 1 w 5375"/>
              <a:gd name="sh" fmla="*/ 1 h 7815"/>
              <a:gd name="mins" fmla="min sw sh"/>
              <a:gd name="dsw" fmla="+- 0 sw mins"/>
              <a:gd name="dsh" fmla="+- 0 sh mins"/>
              <a:gd name="p0x0" fmla="*/ 225 w 5375"/>
              <a:gd name="p0y0" fmla="*/ 0 h 7815"/>
              <a:gd name="p0x1" fmla="*/ 5150 w 5375"/>
              <a:gd name="p0y1" fmla="*/ 0 h 7815"/>
              <a:gd name="p0x2" fmla="*/ 5375 w 5375"/>
              <a:gd name="p0y2" fmla="*/ 225 h 7815"/>
              <a:gd name="p0x3" fmla="*/ 5375 w 5375"/>
              <a:gd name="p0y3" fmla="*/ 7590 h 7815"/>
              <a:gd name="p0x4" fmla="*/ 5150 w 5375"/>
              <a:gd name="p0y4" fmla="*/ 7815 h 7815"/>
              <a:gd name="p0x5" fmla="*/ 225 w 5375"/>
              <a:gd name="p0y5" fmla="*/ 7815 h 7815"/>
              <a:gd name="p0x6" fmla="*/ 0 w 5375"/>
              <a:gd name="p0y6" fmla="*/ 7589 h 7815"/>
              <a:gd name="p0x7" fmla="*/ 0 w 5375"/>
              <a:gd name="p0y7" fmla="*/ 225 h 7815"/>
              <a:gd name="p0x8" fmla="*/ 225 w 5375"/>
              <a:gd name="p0y8" fmla="*/ 0 h 7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8197215" y="1466850"/>
            <a:ext cx="3022600" cy="428625"/>
            <a:chOff x="12909" y="2310"/>
            <a:chExt cx="4760" cy="675"/>
          </a:xfrm>
        </p:grpSpPr>
        <p:sp>
          <p:nvSpPr>
            <p:cNvPr id="39" name="任意多边形 38"/>
            <p:cNvSpPr/>
            <p:nvPr>
              <p:custDataLst>
                <p:tags r:id="rId37"/>
              </p:custDataLst>
            </p:nvPr>
          </p:nvSpPr>
          <p:spPr>
            <a:xfrm>
              <a:off x="12909" y="2310"/>
              <a:ext cx="4761" cy="675"/>
            </a:xfrm>
            <a:custGeom>
              <a:avLst/>
              <a:gdLst>
                <a:gd name="sw" fmla="*/ 1 w 4760"/>
                <a:gd name="sh" fmla="*/ 1 h 675"/>
                <a:gd name="mins" fmla="min sw sh"/>
                <a:gd name="dsw" fmla="+- 0 sw mins"/>
                <a:gd name="dsh" fmla="+- 0 sh mins"/>
                <a:gd name="p0x0" fmla="*/ 4760 w 4760"/>
                <a:gd name="p0y0" fmla="*/ 0 h 675"/>
                <a:gd name="p0x1" fmla="*/ 4760 w 4760"/>
                <a:gd name="p0y1" fmla="*/ 675 h 675"/>
                <a:gd name="p0x2" fmla="*/ 0 w 4760"/>
                <a:gd name="p0y2" fmla="*/ 675 h 675"/>
                <a:gd name="p0x3" fmla="*/ 0 w 4760"/>
                <a:gd name="p0y3" fmla="*/ 0 h 675"/>
                <a:gd name="p0x4" fmla="*/ 4760 w 476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8"/>
              </p:custDataLst>
            </p:nvPr>
          </p:nvSpPr>
          <p:spPr>
            <a:xfrm>
              <a:off x="12909" y="2955"/>
              <a:ext cx="4761" cy="30"/>
            </a:xfrm>
            <a:custGeom>
              <a:avLst/>
              <a:gdLst>
                <a:gd name="sw" fmla="*/ 1 w 4760"/>
                <a:gd name="sh" fmla="*/ 1 h 30"/>
                <a:gd name="mins" fmla="min sw sh"/>
                <a:gd name="dsw" fmla="+- 0 sw mins"/>
                <a:gd name="dsh" fmla="+- 0 sh mins"/>
                <a:gd name="p0x0" fmla="*/ 4760 w 4760"/>
                <a:gd name="p0y0" fmla="*/ 0 h 30"/>
                <a:gd name="p0x1" fmla="*/ 4760 w 4760"/>
                <a:gd name="p0y1" fmla="*/ 30 h 30"/>
                <a:gd name="p0x2" fmla="*/ 0 w 4760"/>
                <a:gd name="p0y2" fmla="*/ 30 h 30"/>
                <a:gd name="p0x3" fmla="*/ 0 w 4760"/>
                <a:gd name="p0y3" fmla="*/ 0 h 30"/>
                <a:gd name="p0x4" fmla="*/ 4760 w 476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2" name="任意多边形 41"/>
          <p:cNvSpPr/>
          <p:nvPr>
            <p:custDataLst>
              <p:tags r:id="rId39"/>
            </p:custDataLst>
          </p:nvPr>
        </p:nvSpPr>
        <p:spPr>
          <a:xfrm>
            <a:off x="8197215" y="14998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>
            <a:fillRect/>
          </a:stretch>
        </p:blipFill>
        <p:spPr>
          <a:xfrm>
            <a:off x="8254365" y="1557020"/>
            <a:ext cx="152400" cy="1524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3"/>
            </p:custDataLst>
          </p:nvPr>
        </p:nvSpPr>
        <p:spPr>
          <a:xfrm>
            <a:off x="8578824" y="1450657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学习策略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44"/>
            </p:custDataLst>
          </p:nvPr>
        </p:nvSpPr>
        <p:spPr>
          <a:xfrm>
            <a:off x="8202295" y="2941320"/>
            <a:ext cx="3013075" cy="714375"/>
          </a:xfrm>
          <a:custGeom>
            <a:avLst/>
            <a:gdLst>
              <a:gd name="sw" fmla="*/ 1 w 4745"/>
              <a:gd name="sh" fmla="*/ 1 h 1125"/>
              <a:gd name="mins" fmla="min sw sh"/>
              <a:gd name="dsw" fmla="+- 0 sw mins"/>
              <a:gd name="dsh" fmla="+- 0 sh mins"/>
              <a:gd name="p0x0" fmla="*/ 60 w 4745"/>
              <a:gd name="p0y0" fmla="*/ 0 h 1125"/>
              <a:gd name="p0x1" fmla="*/ 4685 w 4745"/>
              <a:gd name="p0y1" fmla="*/ 0 h 1125"/>
              <a:gd name="p0x2" fmla="*/ 4686 w 4745"/>
              <a:gd name="p0y2" fmla="*/ 0 h 1125"/>
              <a:gd name="p0x3" fmla="*/ 4688 w 4745"/>
              <a:gd name="p0y3" fmla="*/ 0 h 1125"/>
              <a:gd name="p0x4" fmla="*/ 4689 w 4745"/>
              <a:gd name="p0y4" fmla="*/ 0 h 1125"/>
              <a:gd name="p0x5" fmla="*/ 4691 w 4745"/>
              <a:gd name="p0y5" fmla="*/ 0 h 1125"/>
              <a:gd name="p0x6" fmla="*/ 4693 w 4745"/>
              <a:gd name="p0y6" fmla="*/ 0 h 1125"/>
              <a:gd name="p0x7" fmla="*/ 4694 w 4745"/>
              <a:gd name="p0y7" fmla="*/ 0 h 1125"/>
              <a:gd name="p0x8" fmla="*/ 4696 w 4745"/>
              <a:gd name="p0y8" fmla="*/ 1 h 1125"/>
              <a:gd name="p0x9" fmla="*/ 4697 w 4745"/>
              <a:gd name="p0y9" fmla="*/ 1 h 1125"/>
              <a:gd name="p0x10" fmla="*/ 4699 w 4745"/>
              <a:gd name="p0y10" fmla="*/ 1 h 1125"/>
              <a:gd name="p0x11" fmla="*/ 4700 w 4745"/>
              <a:gd name="p0y11" fmla="*/ 2 h 1125"/>
              <a:gd name="p0x12" fmla="*/ 4702 w 4745"/>
              <a:gd name="p0y12" fmla="*/ 2 h 1125"/>
              <a:gd name="p0x13" fmla="*/ 4703 w 4745"/>
              <a:gd name="p0y13" fmla="*/ 2 h 1125"/>
              <a:gd name="p0x14" fmla="*/ 4705 w 4745"/>
              <a:gd name="p0y14" fmla="*/ 3 h 1125"/>
              <a:gd name="p0x15" fmla="*/ 4706 w 4745"/>
              <a:gd name="p0y15" fmla="*/ 3 h 1125"/>
              <a:gd name="p0x16" fmla="*/ 4708 w 4745"/>
              <a:gd name="p0y16" fmla="*/ 4 h 1125"/>
              <a:gd name="p0x17" fmla="*/ 4709 w 4745"/>
              <a:gd name="p0y17" fmla="*/ 5 h 1125"/>
              <a:gd name="p0x18" fmla="*/ 4710 w 4745"/>
              <a:gd name="p0y18" fmla="*/ 5 h 1125"/>
              <a:gd name="p0x19" fmla="*/ 4712 w 4745"/>
              <a:gd name="p0y19" fmla="*/ 6 h 1125"/>
              <a:gd name="p0x20" fmla="*/ 4713 w 4745"/>
              <a:gd name="p0y20" fmla="*/ 7 h 1125"/>
              <a:gd name="p0x21" fmla="*/ 4714 w 4745"/>
              <a:gd name="p0y21" fmla="*/ 7 h 1125"/>
              <a:gd name="p0x22" fmla="*/ 4716 w 4745"/>
              <a:gd name="p0y22" fmla="*/ 8 h 1125"/>
              <a:gd name="p0x23" fmla="*/ 4717 w 4745"/>
              <a:gd name="p0y23" fmla="*/ 9 h 1125"/>
              <a:gd name="p0x24" fmla="*/ 4718 w 4745"/>
              <a:gd name="p0y24" fmla="*/ 10 h 1125"/>
              <a:gd name="p0x25" fmla="*/ 4719 w 4745"/>
              <a:gd name="p0y25" fmla="*/ 11 h 1125"/>
              <a:gd name="p0x26" fmla="*/ 4721 w 4745"/>
              <a:gd name="p0y26" fmla="*/ 12 h 1125"/>
              <a:gd name="p0x27" fmla="*/ 4722 w 4745"/>
              <a:gd name="p0y27" fmla="*/ 13 h 1125"/>
              <a:gd name="p0x28" fmla="*/ 4723 w 4745"/>
              <a:gd name="p0y28" fmla="*/ 14 h 1125"/>
              <a:gd name="p0x29" fmla="*/ 4724 w 4745"/>
              <a:gd name="p0y29" fmla="*/ 14 h 1125"/>
              <a:gd name="p0x30" fmla="*/ 4725 w 4745"/>
              <a:gd name="p0y30" fmla="*/ 16 h 1125"/>
              <a:gd name="p0x31" fmla="*/ 4726 w 4745"/>
              <a:gd name="p0y31" fmla="*/ 17 h 1125"/>
              <a:gd name="p0x32" fmla="*/ 4727 w 4745"/>
              <a:gd name="p0y32" fmla="*/ 18 h 1125"/>
              <a:gd name="p0x33" fmla="*/ 4729 w 4745"/>
              <a:gd name="p0y33" fmla="*/ 19 h 1125"/>
              <a:gd name="p0x34" fmla="*/ 4730 w 4745"/>
              <a:gd name="p0y34" fmla="*/ 20 h 1125"/>
              <a:gd name="p0x35" fmla="*/ 4731 w 4745"/>
              <a:gd name="p0y35" fmla="*/ 21 h 1125"/>
              <a:gd name="p0x36" fmla="*/ 4731 w 4745"/>
              <a:gd name="p0y36" fmla="*/ 22 h 1125"/>
              <a:gd name="p0x37" fmla="*/ 4732 w 4745"/>
              <a:gd name="p0y37" fmla="*/ 23 h 1125"/>
              <a:gd name="p0x38" fmla="*/ 4733 w 4745"/>
              <a:gd name="p0y38" fmla="*/ 25 h 1125"/>
              <a:gd name="p0x39" fmla="*/ 4734 w 4745"/>
              <a:gd name="p0y39" fmla="*/ 26 h 1125"/>
              <a:gd name="p0x40" fmla="*/ 4735 w 4745"/>
              <a:gd name="p0y40" fmla="*/ 27 h 1125"/>
              <a:gd name="p0x41" fmla="*/ 4736 w 4745"/>
              <a:gd name="p0y41" fmla="*/ 28 h 1125"/>
              <a:gd name="p0x42" fmla="*/ 4737 w 4745"/>
              <a:gd name="p0y42" fmla="*/ 30 h 1125"/>
              <a:gd name="p0x43" fmla="*/ 4737 w 4745"/>
              <a:gd name="p0y43" fmla="*/ 31 h 1125"/>
              <a:gd name="p0x44" fmla="*/ 4738 w 4745"/>
              <a:gd name="p0y44" fmla="*/ 32 h 1125"/>
              <a:gd name="p0x45" fmla="*/ 4739 w 4745"/>
              <a:gd name="p0y45" fmla="*/ 34 h 1125"/>
              <a:gd name="p0x46" fmla="*/ 4739 w 4745"/>
              <a:gd name="p0y46" fmla="*/ 35 h 1125"/>
              <a:gd name="p0x47" fmla="*/ 4740 w 4745"/>
              <a:gd name="p0y47" fmla="*/ 36 h 1125"/>
              <a:gd name="p0x48" fmla="*/ 4741 w 4745"/>
              <a:gd name="p0y48" fmla="*/ 38 h 1125"/>
              <a:gd name="p0x49" fmla="*/ 4741 w 4745"/>
              <a:gd name="p0y49" fmla="*/ 39 h 1125"/>
              <a:gd name="p0x50" fmla="*/ 4742 w 4745"/>
              <a:gd name="p0y50" fmla="*/ 41 h 1125"/>
              <a:gd name="p0x51" fmla="*/ 4742 w 4745"/>
              <a:gd name="p0y51" fmla="*/ 42 h 1125"/>
              <a:gd name="p0x52" fmla="*/ 4742 w 4745"/>
              <a:gd name="p0y52" fmla="*/ 44 h 1125"/>
              <a:gd name="p0x53" fmla="*/ 4743 w 4745"/>
              <a:gd name="p0y53" fmla="*/ 45 h 1125"/>
              <a:gd name="p0x54" fmla="*/ 4743 w 4745"/>
              <a:gd name="p0y54" fmla="*/ 47 h 1125"/>
              <a:gd name="p0x55" fmla="*/ 4744 w 4745"/>
              <a:gd name="p0y55" fmla="*/ 48 h 1125"/>
              <a:gd name="p0x56" fmla="*/ 4744 w 4745"/>
              <a:gd name="p0y56" fmla="*/ 50 h 1125"/>
              <a:gd name="p0x57" fmla="*/ 4744 w 4745"/>
              <a:gd name="p0y57" fmla="*/ 51 h 1125"/>
              <a:gd name="p0x58" fmla="*/ 4744 w 4745"/>
              <a:gd name="p0y58" fmla="*/ 53 h 1125"/>
              <a:gd name="p0x59" fmla="*/ 4744 w 4745"/>
              <a:gd name="p0y59" fmla="*/ 55 h 1125"/>
              <a:gd name="p0x60" fmla="*/ 4744 w 4745"/>
              <a:gd name="p0y60" fmla="*/ 56 h 1125"/>
              <a:gd name="p0x61" fmla="*/ 4745 w 4745"/>
              <a:gd name="p0y61" fmla="*/ 58 h 1125"/>
              <a:gd name="p0x62" fmla="*/ 4745 w 4745"/>
              <a:gd name="p0y62" fmla="*/ 60 h 1125"/>
              <a:gd name="p0x63" fmla="*/ 4745 w 4745"/>
              <a:gd name="p0y63" fmla="*/ 1065 h 1125"/>
              <a:gd name="p0x64" fmla="*/ 4745 w 4745"/>
              <a:gd name="p0y64" fmla="*/ 1066 h 1125"/>
              <a:gd name="p0x65" fmla="*/ 4744 w 4745"/>
              <a:gd name="p0y65" fmla="*/ 1068 h 1125"/>
              <a:gd name="p0x66" fmla="*/ 4744 w 4745"/>
              <a:gd name="p0y66" fmla="*/ 1069 h 1125"/>
              <a:gd name="p0x67" fmla="*/ 4744 w 4745"/>
              <a:gd name="p0y67" fmla="*/ 1071 h 1125"/>
              <a:gd name="p0x68" fmla="*/ 4744 w 4745"/>
              <a:gd name="p0y68" fmla="*/ 1073 h 1125"/>
              <a:gd name="p0x69" fmla="*/ 4744 w 4745"/>
              <a:gd name="p0y69" fmla="*/ 1074 h 1125"/>
              <a:gd name="p0x70" fmla="*/ 4744 w 4745"/>
              <a:gd name="p0y70" fmla="*/ 1076 h 1125"/>
              <a:gd name="p0x71" fmla="*/ 4743 w 4745"/>
              <a:gd name="p0y71" fmla="*/ 1077 h 1125"/>
              <a:gd name="p0x72" fmla="*/ 4743 w 4745"/>
              <a:gd name="p0y72" fmla="*/ 1079 h 1125"/>
              <a:gd name="p0x73" fmla="*/ 4742 w 4745"/>
              <a:gd name="p0y73" fmla="*/ 1080 h 1125"/>
              <a:gd name="p0x74" fmla="*/ 4742 w 4745"/>
              <a:gd name="p0y74" fmla="*/ 1082 h 1125"/>
              <a:gd name="p0x75" fmla="*/ 4742 w 4745"/>
              <a:gd name="p0y75" fmla="*/ 1083 h 1125"/>
              <a:gd name="p0x76" fmla="*/ 4741 w 4745"/>
              <a:gd name="p0y76" fmla="*/ 1085 h 1125"/>
              <a:gd name="p0x77" fmla="*/ 4741 w 4745"/>
              <a:gd name="p0y77" fmla="*/ 1086 h 1125"/>
              <a:gd name="p0x78" fmla="*/ 4740 w 4745"/>
              <a:gd name="p0y78" fmla="*/ 1088 h 1125"/>
              <a:gd name="p0x79" fmla="*/ 4739 w 4745"/>
              <a:gd name="p0y79" fmla="*/ 1089 h 1125"/>
              <a:gd name="p0x80" fmla="*/ 4739 w 4745"/>
              <a:gd name="p0y80" fmla="*/ 1090 h 1125"/>
              <a:gd name="p0x81" fmla="*/ 4738 w 4745"/>
              <a:gd name="p0y81" fmla="*/ 1092 h 1125"/>
              <a:gd name="p0x82" fmla="*/ 4737 w 4745"/>
              <a:gd name="p0y82" fmla="*/ 1093 h 1125"/>
              <a:gd name="p0x83" fmla="*/ 4737 w 4745"/>
              <a:gd name="p0y83" fmla="*/ 1094 h 1125"/>
              <a:gd name="p0x84" fmla="*/ 4736 w 4745"/>
              <a:gd name="p0y84" fmla="*/ 1096 h 1125"/>
              <a:gd name="p0x85" fmla="*/ 4735 w 4745"/>
              <a:gd name="p0y85" fmla="*/ 1097 h 1125"/>
              <a:gd name="p0x86" fmla="*/ 4734 w 4745"/>
              <a:gd name="p0y86" fmla="*/ 1098 h 1125"/>
              <a:gd name="p0x87" fmla="*/ 4733 w 4745"/>
              <a:gd name="p0y87" fmla="*/ 1099 h 1125"/>
              <a:gd name="p0x88" fmla="*/ 4732 w 4745"/>
              <a:gd name="p0y88" fmla="*/ 1101 h 1125"/>
              <a:gd name="p0x89" fmla="*/ 4731 w 4745"/>
              <a:gd name="p0y89" fmla="*/ 1102 h 1125"/>
              <a:gd name="p0x90" fmla="*/ 4731 w 4745"/>
              <a:gd name="p0y90" fmla="*/ 1103 h 1125"/>
              <a:gd name="p0x91" fmla="*/ 4730 w 4745"/>
              <a:gd name="p0y91" fmla="*/ 1104 h 1125"/>
              <a:gd name="p0x92" fmla="*/ 4729 w 4745"/>
              <a:gd name="p0y92" fmla="*/ 1105 h 1125"/>
              <a:gd name="p0x93" fmla="*/ 4727 w 4745"/>
              <a:gd name="p0y93" fmla="*/ 1106 h 1125"/>
              <a:gd name="p0x94" fmla="*/ 4726 w 4745"/>
              <a:gd name="p0y94" fmla="*/ 1107 h 1125"/>
              <a:gd name="p0x95" fmla="*/ 4725 w 4745"/>
              <a:gd name="p0y95" fmla="*/ 1108 h 1125"/>
              <a:gd name="p0x96" fmla="*/ 4724 w 4745"/>
              <a:gd name="p0y96" fmla="*/ 1110 h 1125"/>
              <a:gd name="p0x97" fmla="*/ 4723 w 4745"/>
              <a:gd name="p0y97" fmla="*/ 1110 h 1125"/>
              <a:gd name="p0x98" fmla="*/ 4722 w 4745"/>
              <a:gd name="p0y98" fmla="*/ 1111 h 1125"/>
              <a:gd name="p0x99" fmla="*/ 4721 w 4745"/>
              <a:gd name="p0y99" fmla="*/ 1112 h 1125"/>
              <a:gd name="p0x100" fmla="*/ 4719 w 4745"/>
              <a:gd name="p0y100" fmla="*/ 1113 h 1125"/>
              <a:gd name="p0x101" fmla="*/ 4718 w 4745"/>
              <a:gd name="p0y101" fmla="*/ 1114 h 1125"/>
              <a:gd name="p0x102" fmla="*/ 4717 w 4745"/>
              <a:gd name="p0y102" fmla="*/ 1115 h 1125"/>
              <a:gd name="p0x103" fmla="*/ 4716 w 4745"/>
              <a:gd name="p0y103" fmla="*/ 1116 h 1125"/>
              <a:gd name="p0x104" fmla="*/ 4714 w 4745"/>
              <a:gd name="p0y104" fmla="*/ 1117 h 1125"/>
              <a:gd name="p0x105" fmla="*/ 4713 w 4745"/>
              <a:gd name="p0y105" fmla="*/ 1117 h 1125"/>
              <a:gd name="p0x106" fmla="*/ 4712 w 4745"/>
              <a:gd name="p0y106" fmla="*/ 1118 h 1125"/>
              <a:gd name="p0x107" fmla="*/ 4710 w 4745"/>
              <a:gd name="p0y107" fmla="*/ 1119 h 1125"/>
              <a:gd name="p0x108" fmla="*/ 4709 w 4745"/>
              <a:gd name="p0y108" fmla="*/ 1119 h 1125"/>
              <a:gd name="p0x109" fmla="*/ 4708 w 4745"/>
              <a:gd name="p0y109" fmla="*/ 1120 h 1125"/>
              <a:gd name="p0x110" fmla="*/ 4706 w 4745"/>
              <a:gd name="p0y110" fmla="*/ 1121 h 1125"/>
              <a:gd name="p0x111" fmla="*/ 4705 w 4745"/>
              <a:gd name="p0y111" fmla="*/ 1121 h 1125"/>
              <a:gd name="p0x112" fmla="*/ 4703 w 4745"/>
              <a:gd name="p0y112" fmla="*/ 1122 h 1125"/>
              <a:gd name="p0x113" fmla="*/ 4702 w 4745"/>
              <a:gd name="p0y113" fmla="*/ 1122 h 1125"/>
              <a:gd name="p0x114" fmla="*/ 4700 w 4745"/>
              <a:gd name="p0y114" fmla="*/ 1122 h 1125"/>
              <a:gd name="p0x115" fmla="*/ 4699 w 4745"/>
              <a:gd name="p0y115" fmla="*/ 1123 h 1125"/>
              <a:gd name="p0x116" fmla="*/ 4697 w 4745"/>
              <a:gd name="p0y116" fmla="*/ 1123 h 1125"/>
              <a:gd name="p0x117" fmla="*/ 4696 w 4745"/>
              <a:gd name="p0y117" fmla="*/ 1123 h 1125"/>
              <a:gd name="p0x118" fmla="*/ 4694 w 4745"/>
              <a:gd name="p0y118" fmla="*/ 1124 h 1125"/>
              <a:gd name="p0x119" fmla="*/ 4693 w 4745"/>
              <a:gd name="p0y119" fmla="*/ 1124 h 1125"/>
              <a:gd name="p0x120" fmla="*/ 4691 w 4745"/>
              <a:gd name="p0y120" fmla="*/ 1124 h 1125"/>
              <a:gd name="p0x121" fmla="*/ 4689 w 4745"/>
              <a:gd name="p0y121" fmla="*/ 1124 h 1125"/>
              <a:gd name="p0x122" fmla="*/ 4688 w 4745"/>
              <a:gd name="p0y122" fmla="*/ 1124 h 1125"/>
              <a:gd name="p0x123" fmla="*/ 4686 w 4745"/>
              <a:gd name="p0y123" fmla="*/ 1124 h 1125"/>
              <a:gd name="p0x124" fmla="*/ 4685 w 4745"/>
              <a:gd name="p0y124" fmla="*/ 1125 h 1125"/>
              <a:gd name="p0x125" fmla="*/ 60 w 4745"/>
              <a:gd name="p0y125" fmla="*/ 1125 h 1125"/>
              <a:gd name="p0x126" fmla="*/ 58 w 4745"/>
              <a:gd name="p0y126" fmla="*/ 1124 h 1125"/>
              <a:gd name="p0x127" fmla="*/ 56 w 4745"/>
              <a:gd name="p0y127" fmla="*/ 1124 h 1125"/>
              <a:gd name="p0x128" fmla="*/ 55 w 4745"/>
              <a:gd name="p0y128" fmla="*/ 1124 h 1125"/>
              <a:gd name="p0x129" fmla="*/ 53 w 4745"/>
              <a:gd name="p0y129" fmla="*/ 1124 h 1125"/>
              <a:gd name="p0x130" fmla="*/ 51 w 4745"/>
              <a:gd name="p0y130" fmla="*/ 1124 h 1125"/>
              <a:gd name="p0x131" fmla="*/ 50 w 4745"/>
              <a:gd name="p0y131" fmla="*/ 1124 h 1125"/>
              <a:gd name="p0x132" fmla="*/ 48 w 4745"/>
              <a:gd name="p0y132" fmla="*/ 1123 h 1125"/>
              <a:gd name="p0x133" fmla="*/ 47 w 4745"/>
              <a:gd name="p0y133" fmla="*/ 1123 h 1125"/>
              <a:gd name="p0x134" fmla="*/ 45 w 4745"/>
              <a:gd name="p0y134" fmla="*/ 1123 h 1125"/>
              <a:gd name="p0x135" fmla="*/ 44 w 4745"/>
              <a:gd name="p0y135" fmla="*/ 1122 h 1125"/>
              <a:gd name="p0x136" fmla="*/ 42 w 4745"/>
              <a:gd name="p0y136" fmla="*/ 1122 h 1125"/>
              <a:gd name="p0x137" fmla="*/ 41 w 4745"/>
              <a:gd name="p0y137" fmla="*/ 1122 h 1125"/>
              <a:gd name="p0x138" fmla="*/ 39 w 4745"/>
              <a:gd name="p0y138" fmla="*/ 1121 h 1125"/>
              <a:gd name="p0x139" fmla="*/ 38 w 4745"/>
              <a:gd name="p0y139" fmla="*/ 1121 h 1125"/>
              <a:gd name="p0x140" fmla="*/ 36 w 4745"/>
              <a:gd name="p0y140" fmla="*/ 1120 h 1125"/>
              <a:gd name="p0x141" fmla="*/ 35 w 4745"/>
              <a:gd name="p0y141" fmla="*/ 1119 h 1125"/>
              <a:gd name="p0x142" fmla="*/ 34 w 4745"/>
              <a:gd name="p0y142" fmla="*/ 1119 h 1125"/>
              <a:gd name="p0x143" fmla="*/ 32 w 4745"/>
              <a:gd name="p0y143" fmla="*/ 1118 h 1125"/>
              <a:gd name="p0x144" fmla="*/ 31 w 4745"/>
              <a:gd name="p0y144" fmla="*/ 1117 h 1125"/>
              <a:gd name="p0x145" fmla="*/ 30 w 4745"/>
              <a:gd name="p0y145" fmla="*/ 1117 h 1125"/>
              <a:gd name="p0x146" fmla="*/ 28 w 4745"/>
              <a:gd name="p0y146" fmla="*/ 1116 h 1125"/>
              <a:gd name="p0x147" fmla="*/ 27 w 4745"/>
              <a:gd name="p0y147" fmla="*/ 1115 h 1125"/>
              <a:gd name="p0x148" fmla="*/ 26 w 4745"/>
              <a:gd name="p0y148" fmla="*/ 1114 h 1125"/>
              <a:gd name="p0x149" fmla="*/ 25 w 4745"/>
              <a:gd name="p0y149" fmla="*/ 1113 h 1125"/>
              <a:gd name="p0x150" fmla="*/ 23 w 4745"/>
              <a:gd name="p0y150" fmla="*/ 1112 h 1125"/>
              <a:gd name="p0x151" fmla="*/ 22 w 4745"/>
              <a:gd name="p0y151" fmla="*/ 1111 h 1125"/>
              <a:gd name="p0x152" fmla="*/ 21 w 4745"/>
              <a:gd name="p0y152" fmla="*/ 1110 h 1125"/>
              <a:gd name="p0x153" fmla="*/ 20 w 4745"/>
              <a:gd name="p0y153" fmla="*/ 1110 h 1125"/>
              <a:gd name="p0x154" fmla="*/ 19 w 4745"/>
              <a:gd name="p0y154" fmla="*/ 1108 h 1125"/>
              <a:gd name="p0x155" fmla="*/ 18 w 4745"/>
              <a:gd name="p0y155" fmla="*/ 1107 h 1125"/>
              <a:gd name="p0x156" fmla="*/ 17 w 4745"/>
              <a:gd name="p0y156" fmla="*/ 1106 h 1125"/>
              <a:gd name="p0x157" fmla="*/ 16 w 4745"/>
              <a:gd name="p0y157" fmla="*/ 1105 h 1125"/>
              <a:gd name="p0x158" fmla="*/ 14 w 4745"/>
              <a:gd name="p0y158" fmla="*/ 1104 h 1125"/>
              <a:gd name="p0x159" fmla="*/ 14 w 4745"/>
              <a:gd name="p0y159" fmla="*/ 1103 h 1125"/>
              <a:gd name="p0x160" fmla="*/ 13 w 4745"/>
              <a:gd name="p0y160" fmla="*/ 1102 h 1125"/>
              <a:gd name="p0x161" fmla="*/ 12 w 4745"/>
              <a:gd name="p0y161" fmla="*/ 1101 h 1125"/>
              <a:gd name="p0x162" fmla="*/ 11 w 4745"/>
              <a:gd name="p0y162" fmla="*/ 1099 h 1125"/>
              <a:gd name="p0x163" fmla="*/ 10 w 4745"/>
              <a:gd name="p0y163" fmla="*/ 1098 h 1125"/>
              <a:gd name="p0x164" fmla="*/ 9 w 4745"/>
              <a:gd name="p0y164" fmla="*/ 1097 h 1125"/>
              <a:gd name="p0x165" fmla="*/ 8 w 4745"/>
              <a:gd name="p0y165" fmla="*/ 1096 h 1125"/>
              <a:gd name="p0x166" fmla="*/ 7 w 4745"/>
              <a:gd name="p0y166" fmla="*/ 1094 h 1125"/>
              <a:gd name="p0x167" fmla="*/ 7 w 4745"/>
              <a:gd name="p0y167" fmla="*/ 1093 h 1125"/>
              <a:gd name="p0x168" fmla="*/ 6 w 4745"/>
              <a:gd name="p0y168" fmla="*/ 1092 h 1125"/>
              <a:gd name="p0x169" fmla="*/ 5 w 4745"/>
              <a:gd name="p0y169" fmla="*/ 1090 h 1125"/>
              <a:gd name="p0x170" fmla="*/ 5 w 4745"/>
              <a:gd name="p0y170" fmla="*/ 1089 h 1125"/>
              <a:gd name="p0x171" fmla="*/ 4 w 4745"/>
              <a:gd name="p0y171" fmla="*/ 1088 h 1125"/>
              <a:gd name="p0x172" fmla="*/ 3 w 4745"/>
              <a:gd name="p0y172" fmla="*/ 1086 h 1125"/>
              <a:gd name="p0x173" fmla="*/ 3 w 4745"/>
              <a:gd name="p0y173" fmla="*/ 1085 h 1125"/>
              <a:gd name="p0x174" fmla="*/ 2 w 4745"/>
              <a:gd name="p0y174" fmla="*/ 1083 h 1125"/>
              <a:gd name="p0x175" fmla="*/ 2 w 4745"/>
              <a:gd name="p0y175" fmla="*/ 1082 h 1125"/>
              <a:gd name="p0x176" fmla="*/ 2 w 4745"/>
              <a:gd name="p0y176" fmla="*/ 1080 h 1125"/>
              <a:gd name="p0x177" fmla="*/ 1 w 4745"/>
              <a:gd name="p0y177" fmla="*/ 1079 h 1125"/>
              <a:gd name="p0x178" fmla="*/ 1 w 4745"/>
              <a:gd name="p0y178" fmla="*/ 1077 h 1125"/>
              <a:gd name="p0x179" fmla="*/ 1 w 4745"/>
              <a:gd name="p0y179" fmla="*/ 1076 h 1125"/>
              <a:gd name="p0x180" fmla="*/ 0 w 4745"/>
              <a:gd name="p0y180" fmla="*/ 1074 h 1125"/>
              <a:gd name="p0x181" fmla="*/ 0 w 4745"/>
              <a:gd name="p0y181" fmla="*/ 1073 h 1125"/>
              <a:gd name="p0x182" fmla="*/ 0 w 4745"/>
              <a:gd name="p0y182" fmla="*/ 1071 h 1125"/>
              <a:gd name="p0x183" fmla="*/ 0 w 4745"/>
              <a:gd name="p0y183" fmla="*/ 1069 h 1125"/>
              <a:gd name="p0x184" fmla="*/ 0 w 4745"/>
              <a:gd name="p0y184" fmla="*/ 1068 h 1125"/>
              <a:gd name="p0x185" fmla="*/ 0 w 4745"/>
              <a:gd name="p0y185" fmla="*/ 1066 h 1125"/>
              <a:gd name="p0x186" fmla="*/ 0 w 4745"/>
              <a:gd name="p0y186" fmla="*/ 1065 h 1125"/>
              <a:gd name="p0x187" fmla="*/ 0 w 4745"/>
              <a:gd name="p0y187" fmla="*/ 60 h 1125"/>
              <a:gd name="p0x188" fmla="*/ 0 w 4745"/>
              <a:gd name="p0y188" fmla="*/ 58 h 1125"/>
              <a:gd name="p0x189" fmla="*/ 0 w 4745"/>
              <a:gd name="p0y189" fmla="*/ 56 h 1125"/>
              <a:gd name="p0x190" fmla="*/ 0 w 4745"/>
              <a:gd name="p0y190" fmla="*/ 55 h 1125"/>
              <a:gd name="p0x191" fmla="*/ 0 w 4745"/>
              <a:gd name="p0y191" fmla="*/ 53 h 1125"/>
              <a:gd name="p0x192" fmla="*/ 0 w 4745"/>
              <a:gd name="p0y192" fmla="*/ 51 h 1125"/>
              <a:gd name="p0x193" fmla="*/ 0 w 4745"/>
              <a:gd name="p0y193" fmla="*/ 50 h 1125"/>
              <a:gd name="p0x194" fmla="*/ 1 w 4745"/>
              <a:gd name="p0y194" fmla="*/ 48 h 1125"/>
              <a:gd name="p0x195" fmla="*/ 1 w 4745"/>
              <a:gd name="p0y195" fmla="*/ 47 h 1125"/>
              <a:gd name="p0x196" fmla="*/ 1 w 4745"/>
              <a:gd name="p0y196" fmla="*/ 45 h 1125"/>
              <a:gd name="p0x197" fmla="*/ 2 w 4745"/>
              <a:gd name="p0y197" fmla="*/ 44 h 1125"/>
              <a:gd name="p0x198" fmla="*/ 2 w 4745"/>
              <a:gd name="p0y198" fmla="*/ 42 h 1125"/>
              <a:gd name="p0x199" fmla="*/ 2 w 4745"/>
              <a:gd name="p0y199" fmla="*/ 41 h 1125"/>
              <a:gd name="p0x200" fmla="*/ 3 w 4745"/>
              <a:gd name="p0y200" fmla="*/ 39 h 1125"/>
              <a:gd name="p0x201" fmla="*/ 3 w 4745"/>
              <a:gd name="p0y201" fmla="*/ 38 h 1125"/>
              <a:gd name="p0x202" fmla="*/ 4 w 4745"/>
              <a:gd name="p0y202" fmla="*/ 36 h 1125"/>
              <a:gd name="p0x203" fmla="*/ 5 w 4745"/>
              <a:gd name="p0y203" fmla="*/ 35 h 1125"/>
              <a:gd name="p0x204" fmla="*/ 5 w 4745"/>
              <a:gd name="p0y204" fmla="*/ 34 h 1125"/>
              <a:gd name="p0x205" fmla="*/ 6 w 4745"/>
              <a:gd name="p0y205" fmla="*/ 32 h 1125"/>
              <a:gd name="p0x206" fmla="*/ 7 w 4745"/>
              <a:gd name="p0y206" fmla="*/ 31 h 1125"/>
              <a:gd name="p0x207" fmla="*/ 7 w 4745"/>
              <a:gd name="p0y207" fmla="*/ 30 h 1125"/>
              <a:gd name="p0x208" fmla="*/ 8 w 4745"/>
              <a:gd name="p0y208" fmla="*/ 28 h 1125"/>
              <a:gd name="p0x209" fmla="*/ 9 w 4745"/>
              <a:gd name="p0y209" fmla="*/ 27 h 1125"/>
              <a:gd name="p0x210" fmla="*/ 10 w 4745"/>
              <a:gd name="p0y210" fmla="*/ 26 h 1125"/>
              <a:gd name="p0x211" fmla="*/ 11 w 4745"/>
              <a:gd name="p0y211" fmla="*/ 25 h 1125"/>
              <a:gd name="p0x212" fmla="*/ 12 w 4745"/>
              <a:gd name="p0y212" fmla="*/ 23 h 1125"/>
              <a:gd name="p0x213" fmla="*/ 13 w 4745"/>
              <a:gd name="p0y213" fmla="*/ 22 h 1125"/>
              <a:gd name="p0x214" fmla="*/ 14 w 4745"/>
              <a:gd name="p0y214" fmla="*/ 21 h 1125"/>
              <a:gd name="p0x215" fmla="*/ 14 w 4745"/>
              <a:gd name="p0y215" fmla="*/ 20 h 1125"/>
              <a:gd name="p0x216" fmla="*/ 16 w 4745"/>
              <a:gd name="p0y216" fmla="*/ 19 h 1125"/>
              <a:gd name="p0x217" fmla="*/ 17 w 4745"/>
              <a:gd name="p0y217" fmla="*/ 18 h 1125"/>
              <a:gd name="p0x218" fmla="*/ 18 w 4745"/>
              <a:gd name="p0y218" fmla="*/ 17 h 1125"/>
              <a:gd name="p0x219" fmla="*/ 19 w 4745"/>
              <a:gd name="p0y219" fmla="*/ 16 h 1125"/>
              <a:gd name="p0x220" fmla="*/ 20 w 4745"/>
              <a:gd name="p0y220" fmla="*/ 14 h 1125"/>
              <a:gd name="p0x221" fmla="*/ 21 w 4745"/>
              <a:gd name="p0y221" fmla="*/ 14 h 1125"/>
              <a:gd name="p0x222" fmla="*/ 22 w 4745"/>
              <a:gd name="p0y222" fmla="*/ 13 h 1125"/>
              <a:gd name="p0x223" fmla="*/ 23 w 4745"/>
              <a:gd name="p0y223" fmla="*/ 12 h 1125"/>
              <a:gd name="p0x224" fmla="*/ 25 w 4745"/>
              <a:gd name="p0y224" fmla="*/ 11 h 1125"/>
              <a:gd name="p0x225" fmla="*/ 26 w 4745"/>
              <a:gd name="p0y225" fmla="*/ 10 h 1125"/>
              <a:gd name="p0x226" fmla="*/ 27 w 4745"/>
              <a:gd name="p0y226" fmla="*/ 9 h 1125"/>
              <a:gd name="p0x227" fmla="*/ 28 w 4745"/>
              <a:gd name="p0y227" fmla="*/ 8 h 1125"/>
              <a:gd name="p0x228" fmla="*/ 30 w 4745"/>
              <a:gd name="p0y228" fmla="*/ 7 h 1125"/>
              <a:gd name="p0x229" fmla="*/ 31 w 4745"/>
              <a:gd name="p0y229" fmla="*/ 7 h 1125"/>
              <a:gd name="p0x230" fmla="*/ 32 w 4745"/>
              <a:gd name="p0y230" fmla="*/ 6 h 1125"/>
              <a:gd name="p0x231" fmla="*/ 34 w 4745"/>
              <a:gd name="p0y231" fmla="*/ 5 h 1125"/>
              <a:gd name="p0x232" fmla="*/ 35 w 4745"/>
              <a:gd name="p0y232" fmla="*/ 5 h 1125"/>
              <a:gd name="p0x233" fmla="*/ 36 w 4745"/>
              <a:gd name="p0y233" fmla="*/ 4 h 1125"/>
              <a:gd name="p0x234" fmla="*/ 38 w 4745"/>
              <a:gd name="p0y234" fmla="*/ 3 h 1125"/>
              <a:gd name="p0x235" fmla="*/ 39 w 4745"/>
              <a:gd name="p0y235" fmla="*/ 3 h 1125"/>
              <a:gd name="p0x236" fmla="*/ 41 w 4745"/>
              <a:gd name="p0y236" fmla="*/ 2 h 1125"/>
              <a:gd name="p0x237" fmla="*/ 42 w 4745"/>
              <a:gd name="p0y237" fmla="*/ 2 h 1125"/>
              <a:gd name="p0x238" fmla="*/ 44 w 4745"/>
              <a:gd name="p0y238" fmla="*/ 2 h 1125"/>
              <a:gd name="p0x239" fmla="*/ 45 w 4745"/>
              <a:gd name="p0y239" fmla="*/ 1 h 1125"/>
              <a:gd name="p0x240" fmla="*/ 47 w 4745"/>
              <a:gd name="p0y240" fmla="*/ 1 h 1125"/>
              <a:gd name="p0x241" fmla="*/ 48 w 4745"/>
              <a:gd name="p0y241" fmla="*/ 1 h 1125"/>
              <a:gd name="p0x242" fmla="*/ 50 w 4745"/>
              <a:gd name="p0y242" fmla="*/ 0 h 1125"/>
              <a:gd name="p0x243" fmla="*/ 51 w 4745"/>
              <a:gd name="p0y243" fmla="*/ 0 h 1125"/>
              <a:gd name="p0x244" fmla="*/ 53 w 4745"/>
              <a:gd name="p0y244" fmla="*/ 0 h 1125"/>
              <a:gd name="p0x245" fmla="*/ 55 w 4745"/>
              <a:gd name="p0y245" fmla="*/ 0 h 1125"/>
              <a:gd name="p0x246" fmla="*/ 56 w 4745"/>
              <a:gd name="p0y246" fmla="*/ 0 h 1125"/>
              <a:gd name="p0x247" fmla="*/ 58 w 4745"/>
              <a:gd name="p0y247" fmla="*/ 0 h 1125"/>
              <a:gd name="p0x248" fmla="*/ 60 w 4745"/>
              <a:gd name="p0y248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8359749" y="3046362"/>
            <a:ext cx="2762250" cy="50006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吃透七种高频文种的</a:t>
            </a:r>
            <a:r>
              <a:rPr sz="1500" b="1">
                <a:solidFill>
                  <a:schemeClr val="accent1"/>
                </a:solidFill>
                <a:cs typeface="+mn-lt"/>
              </a:rPr>
              <a:t>适用场景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与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行文方向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6"/>
            </p:custDataLst>
          </p:nvPr>
        </p:nvSpPr>
        <p:spPr>
          <a:xfrm>
            <a:off x="8202295" y="4706620"/>
            <a:ext cx="3013075" cy="476250"/>
          </a:xfrm>
          <a:custGeom>
            <a:avLst/>
            <a:gdLst>
              <a:gd name="sw" fmla="*/ 1 w 4745"/>
              <a:gd name="sh" fmla="*/ 1 h 750"/>
              <a:gd name="mins" fmla="min sw sh"/>
              <a:gd name="dsw" fmla="+- 0 sw mins"/>
              <a:gd name="dsh" fmla="+- 0 sh mins"/>
              <a:gd name="p0x0" fmla="*/ 60 w 4745"/>
              <a:gd name="p0y0" fmla="*/ 0 h 750"/>
              <a:gd name="p0x1" fmla="*/ 4685 w 4745"/>
              <a:gd name="p0y1" fmla="*/ 0 h 750"/>
              <a:gd name="p0x2" fmla="*/ 4686 w 4745"/>
              <a:gd name="p0y2" fmla="*/ 0 h 750"/>
              <a:gd name="p0x3" fmla="*/ 4688 w 4745"/>
              <a:gd name="p0y3" fmla="*/ 0 h 750"/>
              <a:gd name="p0x4" fmla="*/ 4689 w 4745"/>
              <a:gd name="p0y4" fmla="*/ 0 h 750"/>
              <a:gd name="p0x5" fmla="*/ 4691 w 4745"/>
              <a:gd name="p0y5" fmla="*/ 0 h 750"/>
              <a:gd name="p0x6" fmla="*/ 4693 w 4745"/>
              <a:gd name="p0y6" fmla="*/ 0 h 750"/>
              <a:gd name="p0x7" fmla="*/ 4694 w 4745"/>
              <a:gd name="p0y7" fmla="*/ 0 h 750"/>
              <a:gd name="p0x8" fmla="*/ 4696 w 4745"/>
              <a:gd name="p0y8" fmla="*/ 1 h 750"/>
              <a:gd name="p0x9" fmla="*/ 4697 w 4745"/>
              <a:gd name="p0y9" fmla="*/ 1 h 750"/>
              <a:gd name="p0x10" fmla="*/ 4699 w 4745"/>
              <a:gd name="p0y10" fmla="*/ 1 h 750"/>
              <a:gd name="p0x11" fmla="*/ 4700 w 4745"/>
              <a:gd name="p0y11" fmla="*/ 2 h 750"/>
              <a:gd name="p0x12" fmla="*/ 4702 w 4745"/>
              <a:gd name="p0y12" fmla="*/ 2 h 750"/>
              <a:gd name="p0x13" fmla="*/ 4703 w 4745"/>
              <a:gd name="p0y13" fmla="*/ 2 h 750"/>
              <a:gd name="p0x14" fmla="*/ 4705 w 4745"/>
              <a:gd name="p0y14" fmla="*/ 3 h 750"/>
              <a:gd name="p0x15" fmla="*/ 4706 w 4745"/>
              <a:gd name="p0y15" fmla="*/ 3 h 750"/>
              <a:gd name="p0x16" fmla="*/ 4708 w 4745"/>
              <a:gd name="p0y16" fmla="*/ 4 h 750"/>
              <a:gd name="p0x17" fmla="*/ 4709 w 4745"/>
              <a:gd name="p0y17" fmla="*/ 5 h 750"/>
              <a:gd name="p0x18" fmla="*/ 4710 w 4745"/>
              <a:gd name="p0y18" fmla="*/ 5 h 750"/>
              <a:gd name="p0x19" fmla="*/ 4712 w 4745"/>
              <a:gd name="p0y19" fmla="*/ 6 h 750"/>
              <a:gd name="p0x20" fmla="*/ 4713 w 4745"/>
              <a:gd name="p0y20" fmla="*/ 7 h 750"/>
              <a:gd name="p0x21" fmla="*/ 4714 w 4745"/>
              <a:gd name="p0y21" fmla="*/ 7 h 750"/>
              <a:gd name="p0x22" fmla="*/ 4716 w 4745"/>
              <a:gd name="p0y22" fmla="*/ 8 h 750"/>
              <a:gd name="p0x23" fmla="*/ 4717 w 4745"/>
              <a:gd name="p0y23" fmla="*/ 9 h 750"/>
              <a:gd name="p0x24" fmla="*/ 4718 w 4745"/>
              <a:gd name="p0y24" fmla="*/ 10 h 750"/>
              <a:gd name="p0x25" fmla="*/ 4719 w 4745"/>
              <a:gd name="p0y25" fmla="*/ 11 h 750"/>
              <a:gd name="p0x26" fmla="*/ 4721 w 4745"/>
              <a:gd name="p0y26" fmla="*/ 12 h 750"/>
              <a:gd name="p0x27" fmla="*/ 4722 w 4745"/>
              <a:gd name="p0y27" fmla="*/ 13 h 750"/>
              <a:gd name="p0x28" fmla="*/ 4723 w 4745"/>
              <a:gd name="p0y28" fmla="*/ 14 h 750"/>
              <a:gd name="p0x29" fmla="*/ 4724 w 4745"/>
              <a:gd name="p0y29" fmla="*/ 14 h 750"/>
              <a:gd name="p0x30" fmla="*/ 4725 w 4745"/>
              <a:gd name="p0y30" fmla="*/ 16 h 750"/>
              <a:gd name="p0x31" fmla="*/ 4726 w 4745"/>
              <a:gd name="p0y31" fmla="*/ 17 h 750"/>
              <a:gd name="p0x32" fmla="*/ 4727 w 4745"/>
              <a:gd name="p0y32" fmla="*/ 18 h 750"/>
              <a:gd name="p0x33" fmla="*/ 4729 w 4745"/>
              <a:gd name="p0y33" fmla="*/ 19 h 750"/>
              <a:gd name="p0x34" fmla="*/ 4730 w 4745"/>
              <a:gd name="p0y34" fmla="*/ 20 h 750"/>
              <a:gd name="p0x35" fmla="*/ 4731 w 4745"/>
              <a:gd name="p0y35" fmla="*/ 21 h 750"/>
              <a:gd name="p0x36" fmla="*/ 4731 w 4745"/>
              <a:gd name="p0y36" fmla="*/ 22 h 750"/>
              <a:gd name="p0x37" fmla="*/ 4732 w 4745"/>
              <a:gd name="p0y37" fmla="*/ 23 h 750"/>
              <a:gd name="p0x38" fmla="*/ 4733 w 4745"/>
              <a:gd name="p0y38" fmla="*/ 25 h 750"/>
              <a:gd name="p0x39" fmla="*/ 4734 w 4745"/>
              <a:gd name="p0y39" fmla="*/ 26 h 750"/>
              <a:gd name="p0x40" fmla="*/ 4735 w 4745"/>
              <a:gd name="p0y40" fmla="*/ 27 h 750"/>
              <a:gd name="p0x41" fmla="*/ 4736 w 4745"/>
              <a:gd name="p0y41" fmla="*/ 28 h 750"/>
              <a:gd name="p0x42" fmla="*/ 4737 w 4745"/>
              <a:gd name="p0y42" fmla="*/ 30 h 750"/>
              <a:gd name="p0x43" fmla="*/ 4737 w 4745"/>
              <a:gd name="p0y43" fmla="*/ 31 h 750"/>
              <a:gd name="p0x44" fmla="*/ 4738 w 4745"/>
              <a:gd name="p0y44" fmla="*/ 32 h 750"/>
              <a:gd name="p0x45" fmla="*/ 4739 w 4745"/>
              <a:gd name="p0y45" fmla="*/ 34 h 750"/>
              <a:gd name="p0x46" fmla="*/ 4739 w 4745"/>
              <a:gd name="p0y46" fmla="*/ 35 h 750"/>
              <a:gd name="p0x47" fmla="*/ 4740 w 4745"/>
              <a:gd name="p0y47" fmla="*/ 36 h 750"/>
              <a:gd name="p0x48" fmla="*/ 4741 w 4745"/>
              <a:gd name="p0y48" fmla="*/ 38 h 750"/>
              <a:gd name="p0x49" fmla="*/ 4741 w 4745"/>
              <a:gd name="p0y49" fmla="*/ 39 h 750"/>
              <a:gd name="p0x50" fmla="*/ 4742 w 4745"/>
              <a:gd name="p0y50" fmla="*/ 41 h 750"/>
              <a:gd name="p0x51" fmla="*/ 4742 w 4745"/>
              <a:gd name="p0y51" fmla="*/ 42 h 750"/>
              <a:gd name="p0x52" fmla="*/ 4742 w 4745"/>
              <a:gd name="p0y52" fmla="*/ 44 h 750"/>
              <a:gd name="p0x53" fmla="*/ 4743 w 4745"/>
              <a:gd name="p0y53" fmla="*/ 45 h 750"/>
              <a:gd name="p0x54" fmla="*/ 4743 w 4745"/>
              <a:gd name="p0y54" fmla="*/ 47 h 750"/>
              <a:gd name="p0x55" fmla="*/ 4744 w 4745"/>
              <a:gd name="p0y55" fmla="*/ 48 h 750"/>
              <a:gd name="p0x56" fmla="*/ 4744 w 4745"/>
              <a:gd name="p0y56" fmla="*/ 50 h 750"/>
              <a:gd name="p0x57" fmla="*/ 4744 w 4745"/>
              <a:gd name="p0y57" fmla="*/ 51 h 750"/>
              <a:gd name="p0x58" fmla="*/ 4744 w 4745"/>
              <a:gd name="p0y58" fmla="*/ 53 h 750"/>
              <a:gd name="p0x59" fmla="*/ 4744 w 4745"/>
              <a:gd name="p0y59" fmla="*/ 55 h 750"/>
              <a:gd name="p0x60" fmla="*/ 4744 w 4745"/>
              <a:gd name="p0y60" fmla="*/ 56 h 750"/>
              <a:gd name="p0x61" fmla="*/ 4745 w 4745"/>
              <a:gd name="p0y61" fmla="*/ 58 h 750"/>
              <a:gd name="p0x62" fmla="*/ 4745 w 4745"/>
              <a:gd name="p0y62" fmla="*/ 60 h 750"/>
              <a:gd name="p0x63" fmla="*/ 4745 w 4745"/>
              <a:gd name="p0y63" fmla="*/ 690 h 750"/>
              <a:gd name="p0x64" fmla="*/ 4745 w 4745"/>
              <a:gd name="p0y64" fmla="*/ 691 h 750"/>
              <a:gd name="p0x65" fmla="*/ 4744 w 4745"/>
              <a:gd name="p0y65" fmla="*/ 693 h 750"/>
              <a:gd name="p0x66" fmla="*/ 4744 w 4745"/>
              <a:gd name="p0y66" fmla="*/ 694 h 750"/>
              <a:gd name="p0x67" fmla="*/ 4744 w 4745"/>
              <a:gd name="p0y67" fmla="*/ 696 h 750"/>
              <a:gd name="p0x68" fmla="*/ 4744 w 4745"/>
              <a:gd name="p0y68" fmla="*/ 698 h 750"/>
              <a:gd name="p0x69" fmla="*/ 4744 w 4745"/>
              <a:gd name="p0y69" fmla="*/ 699 h 750"/>
              <a:gd name="p0x70" fmla="*/ 4744 w 4745"/>
              <a:gd name="p0y70" fmla="*/ 701 h 750"/>
              <a:gd name="p0x71" fmla="*/ 4743 w 4745"/>
              <a:gd name="p0y71" fmla="*/ 702 h 750"/>
              <a:gd name="p0x72" fmla="*/ 4743 w 4745"/>
              <a:gd name="p0y72" fmla="*/ 704 h 750"/>
              <a:gd name="p0x73" fmla="*/ 4742 w 4745"/>
              <a:gd name="p0y73" fmla="*/ 705 h 750"/>
              <a:gd name="p0x74" fmla="*/ 4742 w 4745"/>
              <a:gd name="p0y74" fmla="*/ 707 h 750"/>
              <a:gd name="p0x75" fmla="*/ 4742 w 4745"/>
              <a:gd name="p0y75" fmla="*/ 708 h 750"/>
              <a:gd name="p0x76" fmla="*/ 4741 w 4745"/>
              <a:gd name="p0y76" fmla="*/ 710 h 750"/>
              <a:gd name="p0x77" fmla="*/ 4741 w 4745"/>
              <a:gd name="p0y77" fmla="*/ 711 h 750"/>
              <a:gd name="p0x78" fmla="*/ 4740 w 4745"/>
              <a:gd name="p0y78" fmla="*/ 713 h 750"/>
              <a:gd name="p0x79" fmla="*/ 4739 w 4745"/>
              <a:gd name="p0y79" fmla="*/ 714 h 750"/>
              <a:gd name="p0x80" fmla="*/ 4739 w 4745"/>
              <a:gd name="p0y80" fmla="*/ 715 h 750"/>
              <a:gd name="p0x81" fmla="*/ 4738 w 4745"/>
              <a:gd name="p0y81" fmla="*/ 717 h 750"/>
              <a:gd name="p0x82" fmla="*/ 4737 w 4745"/>
              <a:gd name="p0y82" fmla="*/ 718 h 750"/>
              <a:gd name="p0x83" fmla="*/ 4737 w 4745"/>
              <a:gd name="p0y83" fmla="*/ 719 h 750"/>
              <a:gd name="p0x84" fmla="*/ 4736 w 4745"/>
              <a:gd name="p0y84" fmla="*/ 721 h 750"/>
              <a:gd name="p0x85" fmla="*/ 4735 w 4745"/>
              <a:gd name="p0y85" fmla="*/ 722 h 750"/>
              <a:gd name="p0x86" fmla="*/ 4734 w 4745"/>
              <a:gd name="p0y86" fmla="*/ 723 h 750"/>
              <a:gd name="p0x87" fmla="*/ 4733 w 4745"/>
              <a:gd name="p0y87" fmla="*/ 724 h 750"/>
              <a:gd name="p0x88" fmla="*/ 4732 w 4745"/>
              <a:gd name="p0y88" fmla="*/ 726 h 750"/>
              <a:gd name="p0x89" fmla="*/ 4731 w 4745"/>
              <a:gd name="p0y89" fmla="*/ 727 h 750"/>
              <a:gd name="p0x90" fmla="*/ 4731 w 4745"/>
              <a:gd name="p0y90" fmla="*/ 728 h 750"/>
              <a:gd name="p0x91" fmla="*/ 4730 w 4745"/>
              <a:gd name="p0y91" fmla="*/ 729 h 750"/>
              <a:gd name="p0x92" fmla="*/ 4729 w 4745"/>
              <a:gd name="p0y92" fmla="*/ 730 h 750"/>
              <a:gd name="p0x93" fmla="*/ 4727 w 4745"/>
              <a:gd name="p0y93" fmla="*/ 731 h 750"/>
              <a:gd name="p0x94" fmla="*/ 4726 w 4745"/>
              <a:gd name="p0y94" fmla="*/ 732 h 750"/>
              <a:gd name="p0x95" fmla="*/ 4725 w 4745"/>
              <a:gd name="p0y95" fmla="*/ 733 h 750"/>
              <a:gd name="p0x96" fmla="*/ 4724 w 4745"/>
              <a:gd name="p0y96" fmla="*/ 735 h 750"/>
              <a:gd name="p0x97" fmla="*/ 4723 w 4745"/>
              <a:gd name="p0y97" fmla="*/ 735 h 750"/>
              <a:gd name="p0x98" fmla="*/ 4722 w 4745"/>
              <a:gd name="p0y98" fmla="*/ 736 h 750"/>
              <a:gd name="p0x99" fmla="*/ 4721 w 4745"/>
              <a:gd name="p0y99" fmla="*/ 737 h 750"/>
              <a:gd name="p0x100" fmla="*/ 4719 w 4745"/>
              <a:gd name="p0y100" fmla="*/ 738 h 750"/>
              <a:gd name="p0x101" fmla="*/ 4718 w 4745"/>
              <a:gd name="p0y101" fmla="*/ 739 h 750"/>
              <a:gd name="p0x102" fmla="*/ 4717 w 4745"/>
              <a:gd name="p0y102" fmla="*/ 740 h 750"/>
              <a:gd name="p0x103" fmla="*/ 4716 w 4745"/>
              <a:gd name="p0y103" fmla="*/ 741 h 750"/>
              <a:gd name="p0x104" fmla="*/ 4714 w 4745"/>
              <a:gd name="p0y104" fmla="*/ 742 h 750"/>
              <a:gd name="p0x105" fmla="*/ 4713 w 4745"/>
              <a:gd name="p0y105" fmla="*/ 742 h 750"/>
              <a:gd name="p0x106" fmla="*/ 4712 w 4745"/>
              <a:gd name="p0y106" fmla="*/ 743 h 750"/>
              <a:gd name="p0x107" fmla="*/ 4710 w 4745"/>
              <a:gd name="p0y107" fmla="*/ 744 h 750"/>
              <a:gd name="p0x108" fmla="*/ 4709 w 4745"/>
              <a:gd name="p0y108" fmla="*/ 744 h 750"/>
              <a:gd name="p0x109" fmla="*/ 4708 w 4745"/>
              <a:gd name="p0y109" fmla="*/ 745 h 750"/>
              <a:gd name="p0x110" fmla="*/ 4706 w 4745"/>
              <a:gd name="p0y110" fmla="*/ 746 h 750"/>
              <a:gd name="p0x111" fmla="*/ 4705 w 4745"/>
              <a:gd name="p0y111" fmla="*/ 746 h 750"/>
              <a:gd name="p0x112" fmla="*/ 4703 w 4745"/>
              <a:gd name="p0y112" fmla="*/ 747 h 750"/>
              <a:gd name="p0x113" fmla="*/ 4702 w 4745"/>
              <a:gd name="p0y113" fmla="*/ 747 h 750"/>
              <a:gd name="p0x114" fmla="*/ 4700 w 4745"/>
              <a:gd name="p0y114" fmla="*/ 747 h 750"/>
              <a:gd name="p0x115" fmla="*/ 4699 w 4745"/>
              <a:gd name="p0y115" fmla="*/ 748 h 750"/>
              <a:gd name="p0x116" fmla="*/ 4697 w 4745"/>
              <a:gd name="p0y116" fmla="*/ 748 h 750"/>
              <a:gd name="p0x117" fmla="*/ 4696 w 4745"/>
              <a:gd name="p0y117" fmla="*/ 748 h 750"/>
              <a:gd name="p0x118" fmla="*/ 4694 w 4745"/>
              <a:gd name="p0y118" fmla="*/ 749 h 750"/>
              <a:gd name="p0x119" fmla="*/ 4693 w 4745"/>
              <a:gd name="p0y119" fmla="*/ 749 h 750"/>
              <a:gd name="p0x120" fmla="*/ 4691 w 4745"/>
              <a:gd name="p0y120" fmla="*/ 749 h 750"/>
              <a:gd name="p0x121" fmla="*/ 4689 w 4745"/>
              <a:gd name="p0y121" fmla="*/ 749 h 750"/>
              <a:gd name="p0x122" fmla="*/ 4688 w 4745"/>
              <a:gd name="p0y122" fmla="*/ 749 h 750"/>
              <a:gd name="p0x123" fmla="*/ 4686 w 4745"/>
              <a:gd name="p0y123" fmla="*/ 749 h 750"/>
              <a:gd name="p0x124" fmla="*/ 4685 w 4745"/>
              <a:gd name="p0y124" fmla="*/ 750 h 750"/>
              <a:gd name="p0x125" fmla="*/ 60 w 4745"/>
              <a:gd name="p0y125" fmla="*/ 750 h 750"/>
              <a:gd name="p0x126" fmla="*/ 58 w 4745"/>
              <a:gd name="p0y126" fmla="*/ 749 h 750"/>
              <a:gd name="p0x127" fmla="*/ 56 w 4745"/>
              <a:gd name="p0y127" fmla="*/ 749 h 750"/>
              <a:gd name="p0x128" fmla="*/ 55 w 4745"/>
              <a:gd name="p0y128" fmla="*/ 749 h 750"/>
              <a:gd name="p0x129" fmla="*/ 53 w 4745"/>
              <a:gd name="p0y129" fmla="*/ 749 h 750"/>
              <a:gd name="p0x130" fmla="*/ 51 w 4745"/>
              <a:gd name="p0y130" fmla="*/ 749 h 750"/>
              <a:gd name="p0x131" fmla="*/ 50 w 4745"/>
              <a:gd name="p0y131" fmla="*/ 749 h 750"/>
              <a:gd name="p0x132" fmla="*/ 48 w 4745"/>
              <a:gd name="p0y132" fmla="*/ 748 h 750"/>
              <a:gd name="p0x133" fmla="*/ 47 w 4745"/>
              <a:gd name="p0y133" fmla="*/ 748 h 750"/>
              <a:gd name="p0x134" fmla="*/ 45 w 4745"/>
              <a:gd name="p0y134" fmla="*/ 748 h 750"/>
              <a:gd name="p0x135" fmla="*/ 44 w 4745"/>
              <a:gd name="p0y135" fmla="*/ 747 h 750"/>
              <a:gd name="p0x136" fmla="*/ 42 w 4745"/>
              <a:gd name="p0y136" fmla="*/ 747 h 750"/>
              <a:gd name="p0x137" fmla="*/ 41 w 4745"/>
              <a:gd name="p0y137" fmla="*/ 747 h 750"/>
              <a:gd name="p0x138" fmla="*/ 39 w 4745"/>
              <a:gd name="p0y138" fmla="*/ 746 h 750"/>
              <a:gd name="p0x139" fmla="*/ 38 w 4745"/>
              <a:gd name="p0y139" fmla="*/ 746 h 750"/>
              <a:gd name="p0x140" fmla="*/ 36 w 4745"/>
              <a:gd name="p0y140" fmla="*/ 745 h 750"/>
              <a:gd name="p0x141" fmla="*/ 35 w 4745"/>
              <a:gd name="p0y141" fmla="*/ 744 h 750"/>
              <a:gd name="p0x142" fmla="*/ 34 w 4745"/>
              <a:gd name="p0y142" fmla="*/ 744 h 750"/>
              <a:gd name="p0x143" fmla="*/ 32 w 4745"/>
              <a:gd name="p0y143" fmla="*/ 743 h 750"/>
              <a:gd name="p0x144" fmla="*/ 31 w 4745"/>
              <a:gd name="p0y144" fmla="*/ 742 h 750"/>
              <a:gd name="p0x145" fmla="*/ 30 w 4745"/>
              <a:gd name="p0y145" fmla="*/ 742 h 750"/>
              <a:gd name="p0x146" fmla="*/ 28 w 4745"/>
              <a:gd name="p0y146" fmla="*/ 741 h 750"/>
              <a:gd name="p0x147" fmla="*/ 27 w 4745"/>
              <a:gd name="p0y147" fmla="*/ 740 h 750"/>
              <a:gd name="p0x148" fmla="*/ 26 w 4745"/>
              <a:gd name="p0y148" fmla="*/ 739 h 750"/>
              <a:gd name="p0x149" fmla="*/ 25 w 4745"/>
              <a:gd name="p0y149" fmla="*/ 738 h 750"/>
              <a:gd name="p0x150" fmla="*/ 23 w 4745"/>
              <a:gd name="p0y150" fmla="*/ 737 h 750"/>
              <a:gd name="p0x151" fmla="*/ 22 w 4745"/>
              <a:gd name="p0y151" fmla="*/ 736 h 750"/>
              <a:gd name="p0x152" fmla="*/ 21 w 4745"/>
              <a:gd name="p0y152" fmla="*/ 735 h 750"/>
              <a:gd name="p0x153" fmla="*/ 20 w 4745"/>
              <a:gd name="p0y153" fmla="*/ 735 h 750"/>
              <a:gd name="p0x154" fmla="*/ 19 w 4745"/>
              <a:gd name="p0y154" fmla="*/ 733 h 750"/>
              <a:gd name="p0x155" fmla="*/ 18 w 4745"/>
              <a:gd name="p0y155" fmla="*/ 732 h 750"/>
              <a:gd name="p0x156" fmla="*/ 17 w 4745"/>
              <a:gd name="p0y156" fmla="*/ 731 h 750"/>
              <a:gd name="p0x157" fmla="*/ 16 w 4745"/>
              <a:gd name="p0y157" fmla="*/ 730 h 750"/>
              <a:gd name="p0x158" fmla="*/ 14 w 4745"/>
              <a:gd name="p0y158" fmla="*/ 729 h 750"/>
              <a:gd name="p0x159" fmla="*/ 14 w 4745"/>
              <a:gd name="p0y159" fmla="*/ 728 h 750"/>
              <a:gd name="p0x160" fmla="*/ 13 w 4745"/>
              <a:gd name="p0y160" fmla="*/ 727 h 750"/>
              <a:gd name="p0x161" fmla="*/ 12 w 4745"/>
              <a:gd name="p0y161" fmla="*/ 726 h 750"/>
              <a:gd name="p0x162" fmla="*/ 11 w 4745"/>
              <a:gd name="p0y162" fmla="*/ 724 h 750"/>
              <a:gd name="p0x163" fmla="*/ 10 w 4745"/>
              <a:gd name="p0y163" fmla="*/ 723 h 750"/>
              <a:gd name="p0x164" fmla="*/ 9 w 4745"/>
              <a:gd name="p0y164" fmla="*/ 722 h 750"/>
              <a:gd name="p0x165" fmla="*/ 8 w 4745"/>
              <a:gd name="p0y165" fmla="*/ 721 h 750"/>
              <a:gd name="p0x166" fmla="*/ 7 w 4745"/>
              <a:gd name="p0y166" fmla="*/ 719 h 750"/>
              <a:gd name="p0x167" fmla="*/ 7 w 4745"/>
              <a:gd name="p0y167" fmla="*/ 718 h 750"/>
              <a:gd name="p0x168" fmla="*/ 6 w 4745"/>
              <a:gd name="p0y168" fmla="*/ 717 h 750"/>
              <a:gd name="p0x169" fmla="*/ 5 w 4745"/>
              <a:gd name="p0y169" fmla="*/ 715 h 750"/>
              <a:gd name="p0x170" fmla="*/ 5 w 4745"/>
              <a:gd name="p0y170" fmla="*/ 714 h 750"/>
              <a:gd name="p0x171" fmla="*/ 4 w 4745"/>
              <a:gd name="p0y171" fmla="*/ 713 h 750"/>
              <a:gd name="p0x172" fmla="*/ 3 w 4745"/>
              <a:gd name="p0y172" fmla="*/ 711 h 750"/>
              <a:gd name="p0x173" fmla="*/ 3 w 4745"/>
              <a:gd name="p0y173" fmla="*/ 710 h 750"/>
              <a:gd name="p0x174" fmla="*/ 2 w 4745"/>
              <a:gd name="p0y174" fmla="*/ 708 h 750"/>
              <a:gd name="p0x175" fmla="*/ 2 w 4745"/>
              <a:gd name="p0y175" fmla="*/ 707 h 750"/>
              <a:gd name="p0x176" fmla="*/ 2 w 4745"/>
              <a:gd name="p0y176" fmla="*/ 705 h 750"/>
              <a:gd name="p0x177" fmla="*/ 1 w 4745"/>
              <a:gd name="p0y177" fmla="*/ 704 h 750"/>
              <a:gd name="p0x178" fmla="*/ 1 w 4745"/>
              <a:gd name="p0y178" fmla="*/ 702 h 750"/>
              <a:gd name="p0x179" fmla="*/ 1 w 4745"/>
              <a:gd name="p0y179" fmla="*/ 701 h 750"/>
              <a:gd name="p0x180" fmla="*/ 0 w 4745"/>
              <a:gd name="p0y180" fmla="*/ 699 h 750"/>
              <a:gd name="p0x181" fmla="*/ 0 w 4745"/>
              <a:gd name="p0y181" fmla="*/ 698 h 750"/>
              <a:gd name="p0x182" fmla="*/ 0 w 4745"/>
              <a:gd name="p0y182" fmla="*/ 696 h 750"/>
              <a:gd name="p0x183" fmla="*/ 0 w 4745"/>
              <a:gd name="p0y183" fmla="*/ 694 h 750"/>
              <a:gd name="p0x184" fmla="*/ 0 w 4745"/>
              <a:gd name="p0y184" fmla="*/ 693 h 750"/>
              <a:gd name="p0x185" fmla="*/ 0 w 4745"/>
              <a:gd name="p0y185" fmla="*/ 691 h 750"/>
              <a:gd name="p0x186" fmla="*/ 0 w 4745"/>
              <a:gd name="p0y186" fmla="*/ 690 h 750"/>
              <a:gd name="p0x187" fmla="*/ 0 w 4745"/>
              <a:gd name="p0y187" fmla="*/ 60 h 750"/>
              <a:gd name="p0x188" fmla="*/ 0 w 4745"/>
              <a:gd name="p0y188" fmla="*/ 58 h 750"/>
              <a:gd name="p0x189" fmla="*/ 0 w 4745"/>
              <a:gd name="p0y189" fmla="*/ 56 h 750"/>
              <a:gd name="p0x190" fmla="*/ 0 w 4745"/>
              <a:gd name="p0y190" fmla="*/ 55 h 750"/>
              <a:gd name="p0x191" fmla="*/ 0 w 4745"/>
              <a:gd name="p0y191" fmla="*/ 53 h 750"/>
              <a:gd name="p0x192" fmla="*/ 0 w 4745"/>
              <a:gd name="p0y192" fmla="*/ 51 h 750"/>
              <a:gd name="p0x193" fmla="*/ 0 w 4745"/>
              <a:gd name="p0y193" fmla="*/ 50 h 750"/>
              <a:gd name="p0x194" fmla="*/ 1 w 4745"/>
              <a:gd name="p0y194" fmla="*/ 48 h 750"/>
              <a:gd name="p0x195" fmla="*/ 1 w 4745"/>
              <a:gd name="p0y195" fmla="*/ 47 h 750"/>
              <a:gd name="p0x196" fmla="*/ 1 w 4745"/>
              <a:gd name="p0y196" fmla="*/ 45 h 750"/>
              <a:gd name="p0x197" fmla="*/ 2 w 4745"/>
              <a:gd name="p0y197" fmla="*/ 44 h 750"/>
              <a:gd name="p0x198" fmla="*/ 2 w 4745"/>
              <a:gd name="p0y198" fmla="*/ 42 h 750"/>
              <a:gd name="p0x199" fmla="*/ 2 w 4745"/>
              <a:gd name="p0y199" fmla="*/ 41 h 750"/>
              <a:gd name="p0x200" fmla="*/ 3 w 4745"/>
              <a:gd name="p0y200" fmla="*/ 39 h 750"/>
              <a:gd name="p0x201" fmla="*/ 3 w 4745"/>
              <a:gd name="p0y201" fmla="*/ 38 h 750"/>
              <a:gd name="p0x202" fmla="*/ 4 w 4745"/>
              <a:gd name="p0y202" fmla="*/ 36 h 750"/>
              <a:gd name="p0x203" fmla="*/ 5 w 4745"/>
              <a:gd name="p0y203" fmla="*/ 35 h 750"/>
              <a:gd name="p0x204" fmla="*/ 5 w 4745"/>
              <a:gd name="p0y204" fmla="*/ 34 h 750"/>
              <a:gd name="p0x205" fmla="*/ 6 w 4745"/>
              <a:gd name="p0y205" fmla="*/ 32 h 750"/>
              <a:gd name="p0x206" fmla="*/ 7 w 4745"/>
              <a:gd name="p0y206" fmla="*/ 31 h 750"/>
              <a:gd name="p0x207" fmla="*/ 7 w 4745"/>
              <a:gd name="p0y207" fmla="*/ 30 h 750"/>
              <a:gd name="p0x208" fmla="*/ 8 w 4745"/>
              <a:gd name="p0y208" fmla="*/ 28 h 750"/>
              <a:gd name="p0x209" fmla="*/ 9 w 4745"/>
              <a:gd name="p0y209" fmla="*/ 27 h 750"/>
              <a:gd name="p0x210" fmla="*/ 10 w 4745"/>
              <a:gd name="p0y210" fmla="*/ 26 h 750"/>
              <a:gd name="p0x211" fmla="*/ 11 w 4745"/>
              <a:gd name="p0y211" fmla="*/ 25 h 750"/>
              <a:gd name="p0x212" fmla="*/ 12 w 4745"/>
              <a:gd name="p0y212" fmla="*/ 23 h 750"/>
              <a:gd name="p0x213" fmla="*/ 13 w 4745"/>
              <a:gd name="p0y213" fmla="*/ 22 h 750"/>
              <a:gd name="p0x214" fmla="*/ 14 w 4745"/>
              <a:gd name="p0y214" fmla="*/ 21 h 750"/>
              <a:gd name="p0x215" fmla="*/ 14 w 4745"/>
              <a:gd name="p0y215" fmla="*/ 20 h 750"/>
              <a:gd name="p0x216" fmla="*/ 16 w 4745"/>
              <a:gd name="p0y216" fmla="*/ 19 h 750"/>
              <a:gd name="p0x217" fmla="*/ 17 w 4745"/>
              <a:gd name="p0y217" fmla="*/ 18 h 750"/>
              <a:gd name="p0x218" fmla="*/ 18 w 4745"/>
              <a:gd name="p0y218" fmla="*/ 17 h 750"/>
              <a:gd name="p0x219" fmla="*/ 19 w 4745"/>
              <a:gd name="p0y219" fmla="*/ 16 h 750"/>
              <a:gd name="p0x220" fmla="*/ 20 w 4745"/>
              <a:gd name="p0y220" fmla="*/ 14 h 750"/>
              <a:gd name="p0x221" fmla="*/ 21 w 4745"/>
              <a:gd name="p0y221" fmla="*/ 14 h 750"/>
              <a:gd name="p0x222" fmla="*/ 22 w 4745"/>
              <a:gd name="p0y222" fmla="*/ 13 h 750"/>
              <a:gd name="p0x223" fmla="*/ 23 w 4745"/>
              <a:gd name="p0y223" fmla="*/ 12 h 750"/>
              <a:gd name="p0x224" fmla="*/ 25 w 4745"/>
              <a:gd name="p0y224" fmla="*/ 11 h 750"/>
              <a:gd name="p0x225" fmla="*/ 26 w 4745"/>
              <a:gd name="p0y225" fmla="*/ 10 h 750"/>
              <a:gd name="p0x226" fmla="*/ 27 w 4745"/>
              <a:gd name="p0y226" fmla="*/ 9 h 750"/>
              <a:gd name="p0x227" fmla="*/ 28 w 4745"/>
              <a:gd name="p0y227" fmla="*/ 8 h 750"/>
              <a:gd name="p0x228" fmla="*/ 30 w 4745"/>
              <a:gd name="p0y228" fmla="*/ 7 h 750"/>
              <a:gd name="p0x229" fmla="*/ 31 w 4745"/>
              <a:gd name="p0y229" fmla="*/ 7 h 750"/>
              <a:gd name="p0x230" fmla="*/ 32 w 4745"/>
              <a:gd name="p0y230" fmla="*/ 6 h 750"/>
              <a:gd name="p0x231" fmla="*/ 34 w 4745"/>
              <a:gd name="p0y231" fmla="*/ 5 h 750"/>
              <a:gd name="p0x232" fmla="*/ 35 w 4745"/>
              <a:gd name="p0y232" fmla="*/ 5 h 750"/>
              <a:gd name="p0x233" fmla="*/ 36 w 4745"/>
              <a:gd name="p0y233" fmla="*/ 4 h 750"/>
              <a:gd name="p0x234" fmla="*/ 38 w 4745"/>
              <a:gd name="p0y234" fmla="*/ 3 h 750"/>
              <a:gd name="p0x235" fmla="*/ 39 w 4745"/>
              <a:gd name="p0y235" fmla="*/ 3 h 750"/>
              <a:gd name="p0x236" fmla="*/ 41 w 4745"/>
              <a:gd name="p0y236" fmla="*/ 2 h 750"/>
              <a:gd name="p0x237" fmla="*/ 42 w 4745"/>
              <a:gd name="p0y237" fmla="*/ 2 h 750"/>
              <a:gd name="p0x238" fmla="*/ 44 w 4745"/>
              <a:gd name="p0y238" fmla="*/ 2 h 750"/>
              <a:gd name="p0x239" fmla="*/ 45 w 4745"/>
              <a:gd name="p0y239" fmla="*/ 1 h 750"/>
              <a:gd name="p0x240" fmla="*/ 47 w 4745"/>
              <a:gd name="p0y240" fmla="*/ 1 h 750"/>
              <a:gd name="p0x241" fmla="*/ 48 w 4745"/>
              <a:gd name="p0y241" fmla="*/ 1 h 750"/>
              <a:gd name="p0x242" fmla="*/ 50 w 4745"/>
              <a:gd name="p0y242" fmla="*/ 0 h 750"/>
              <a:gd name="p0x243" fmla="*/ 51 w 4745"/>
              <a:gd name="p0y243" fmla="*/ 0 h 750"/>
              <a:gd name="p0x244" fmla="*/ 53 w 4745"/>
              <a:gd name="p0y244" fmla="*/ 0 h 750"/>
              <a:gd name="p0x245" fmla="*/ 55 w 4745"/>
              <a:gd name="p0y245" fmla="*/ 0 h 750"/>
              <a:gd name="p0x246" fmla="*/ 56 w 4745"/>
              <a:gd name="p0y246" fmla="*/ 0 h 750"/>
              <a:gd name="p0x247" fmla="*/ 58 w 4745"/>
              <a:gd name="p0y247" fmla="*/ 0 h 750"/>
              <a:gd name="p0x248" fmla="*/ 60 w 4745"/>
              <a:gd name="p0y248" fmla="*/ 0 h 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7"/>
            </p:custDataLst>
          </p:nvPr>
        </p:nvSpPr>
        <p:spPr>
          <a:xfrm>
            <a:off x="8359749" y="4811611"/>
            <a:ext cx="247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后续章节按此主线</a:t>
            </a:r>
            <a:r>
              <a:rPr sz="1500" b="1">
                <a:solidFill>
                  <a:schemeClr val="accent1"/>
                </a:solidFill>
                <a:cs typeface="+mn-lt"/>
              </a:rPr>
              <a:t>逐一拆解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952625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 spc="540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3563303"/>
            <a:ext cx="392586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B2B2B"/>
                </a:solidFill>
                <a:latin typeface="+mj-lt"/>
                <a:ea typeface="+mj-ea"/>
                <a:cs typeface="+mj-lt"/>
              </a:rPr>
              <a:t>常用文种规范</a:t>
            </a:r>
            <a:endParaRPr sz="4200" b="1" spc="252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0" y="4533900"/>
            <a:ext cx="22098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90">
                <a:solidFill>
                  <a:srgbClr val="595959"/>
                </a:solidFill>
                <a:cs typeface="+mn-lt"/>
              </a:rPr>
              <a:t>文种选对，行文才有效</a:t>
            </a:r>
            <a:endParaRPr sz="1500" spc="90">
              <a:solidFill>
                <a:srgbClr val="595959"/>
              </a:solidFill>
              <a:cs typeface="+mn-lt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66750" y="3395345"/>
            <a:ext cx="533400" cy="9525"/>
          </a:xfrm>
          <a:prstGeom prst="rect">
            <a:avLst/>
          </a:prstGeom>
          <a:solidFill>
            <a:srgbClr val="2B2B2B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2800350" y="4490720"/>
            <a:ext cx="419100" cy="419100"/>
          </a:xfrm>
          <a:prstGeom prst="rect">
            <a:avLst/>
          </a:prstGeom>
          <a:noFill/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 rot="21480000">
            <a:off x="2931160" y="4603115"/>
            <a:ext cx="300355" cy="19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30" b="1" spc="112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文</a:t>
            </a:r>
            <a:endParaRPr sz="1130" b="1" spc="112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通知是使用最广的下行文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25 w 4065"/>
              <a:gd name="p0y0" fmla="*/ 0 h 8445"/>
              <a:gd name="p0x1" fmla="*/ 3840 w 4065"/>
              <a:gd name="p0y1" fmla="*/ 0 h 8445"/>
              <a:gd name="p0x2" fmla="*/ 4065 w 4065"/>
              <a:gd name="p0y2" fmla="*/ 225 h 8445"/>
              <a:gd name="p0x3" fmla="*/ 4065 w 4065"/>
              <a:gd name="p0y3" fmla="*/ 8220 h 8445"/>
              <a:gd name="p0x4" fmla="*/ 3840 w 4065"/>
              <a:gd name="p0y4" fmla="*/ 8445 h 8445"/>
              <a:gd name="p0x5" fmla="*/ 225 w 4065"/>
              <a:gd name="p0y5" fmla="*/ 8445 h 8445"/>
              <a:gd name="p0x6" fmla="*/ 0 w 4065"/>
              <a:gd name="p0y6" fmla="*/ 8220 h 8445"/>
              <a:gd name="p0x7" fmla="*/ 0 w 4065"/>
              <a:gd name="p0y7" fmla="*/ 225 h 8445"/>
              <a:gd name="p0x8" fmla="*/ 225 w 4065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8096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21 w 780"/>
              <a:gd name="p0y2" fmla="*/ 0 h 780"/>
              <a:gd name="p0x3" fmla="*/ 723 w 780"/>
              <a:gd name="p0y3" fmla="*/ 0 h 780"/>
              <a:gd name="p0x4" fmla="*/ 724 w 780"/>
              <a:gd name="p0y4" fmla="*/ 0 h 780"/>
              <a:gd name="p0x5" fmla="*/ 726 w 780"/>
              <a:gd name="p0y5" fmla="*/ 0 h 780"/>
              <a:gd name="p0x6" fmla="*/ 728 w 780"/>
              <a:gd name="p0y6" fmla="*/ 0 h 780"/>
              <a:gd name="p0x7" fmla="*/ 729 w 780"/>
              <a:gd name="p0y7" fmla="*/ 0 h 780"/>
              <a:gd name="p0x8" fmla="*/ 731 w 780"/>
              <a:gd name="p0y8" fmla="*/ 1 h 780"/>
              <a:gd name="p0x9" fmla="*/ 732 w 780"/>
              <a:gd name="p0y9" fmla="*/ 1 h 780"/>
              <a:gd name="p0x10" fmla="*/ 734 w 780"/>
              <a:gd name="p0y10" fmla="*/ 1 h 780"/>
              <a:gd name="p0x11" fmla="*/ 735 w 780"/>
              <a:gd name="p0y11" fmla="*/ 2 h 780"/>
              <a:gd name="p0x12" fmla="*/ 737 w 780"/>
              <a:gd name="p0y12" fmla="*/ 2 h 780"/>
              <a:gd name="p0x13" fmla="*/ 738 w 780"/>
              <a:gd name="p0y13" fmla="*/ 2 h 780"/>
              <a:gd name="p0x14" fmla="*/ 740 w 780"/>
              <a:gd name="p0y14" fmla="*/ 3 h 780"/>
              <a:gd name="p0x15" fmla="*/ 741 w 780"/>
              <a:gd name="p0y15" fmla="*/ 3 h 780"/>
              <a:gd name="p0x16" fmla="*/ 743 w 780"/>
              <a:gd name="p0y16" fmla="*/ 4 h 780"/>
              <a:gd name="p0x17" fmla="*/ 744 w 780"/>
              <a:gd name="p0y17" fmla="*/ 5 h 780"/>
              <a:gd name="p0x18" fmla="*/ 745 w 780"/>
              <a:gd name="p0y18" fmla="*/ 5 h 780"/>
              <a:gd name="p0x19" fmla="*/ 747 w 780"/>
              <a:gd name="p0y19" fmla="*/ 6 h 780"/>
              <a:gd name="p0x20" fmla="*/ 748 w 780"/>
              <a:gd name="p0y20" fmla="*/ 7 h 780"/>
              <a:gd name="p0x21" fmla="*/ 749 w 780"/>
              <a:gd name="p0y21" fmla="*/ 7 h 780"/>
              <a:gd name="p0x22" fmla="*/ 751 w 780"/>
              <a:gd name="p0y22" fmla="*/ 8 h 780"/>
              <a:gd name="p0x23" fmla="*/ 752 w 780"/>
              <a:gd name="p0y23" fmla="*/ 9 h 780"/>
              <a:gd name="p0x24" fmla="*/ 753 w 780"/>
              <a:gd name="p0y24" fmla="*/ 10 h 780"/>
              <a:gd name="p0x25" fmla="*/ 754 w 780"/>
              <a:gd name="p0y25" fmla="*/ 11 h 780"/>
              <a:gd name="p0x26" fmla="*/ 756 w 780"/>
              <a:gd name="p0y26" fmla="*/ 12 h 780"/>
              <a:gd name="p0x27" fmla="*/ 757 w 780"/>
              <a:gd name="p0y27" fmla="*/ 13 h 780"/>
              <a:gd name="p0x28" fmla="*/ 758 w 780"/>
              <a:gd name="p0y28" fmla="*/ 14 h 780"/>
              <a:gd name="p0x29" fmla="*/ 759 w 780"/>
              <a:gd name="p0y29" fmla="*/ 14 h 780"/>
              <a:gd name="p0x30" fmla="*/ 760 w 780"/>
              <a:gd name="p0y30" fmla="*/ 16 h 780"/>
              <a:gd name="p0x31" fmla="*/ 761 w 780"/>
              <a:gd name="p0y31" fmla="*/ 17 h 780"/>
              <a:gd name="p0x32" fmla="*/ 762 w 780"/>
              <a:gd name="p0y32" fmla="*/ 18 h 780"/>
              <a:gd name="p0x33" fmla="*/ 763 w 780"/>
              <a:gd name="p0y33" fmla="*/ 19 h 780"/>
              <a:gd name="p0x34" fmla="*/ 765 w 780"/>
              <a:gd name="p0y34" fmla="*/ 20 h 780"/>
              <a:gd name="p0x35" fmla="*/ 765 w 780"/>
              <a:gd name="p0y35" fmla="*/ 21 h 780"/>
              <a:gd name="p0x36" fmla="*/ 766 w 780"/>
              <a:gd name="p0y36" fmla="*/ 22 h 780"/>
              <a:gd name="p0x37" fmla="*/ 767 w 780"/>
              <a:gd name="p0y37" fmla="*/ 23 h 780"/>
              <a:gd name="p0x38" fmla="*/ 768 w 780"/>
              <a:gd name="p0y38" fmla="*/ 25 h 780"/>
              <a:gd name="p0x39" fmla="*/ 769 w 780"/>
              <a:gd name="p0y39" fmla="*/ 26 h 780"/>
              <a:gd name="p0x40" fmla="*/ 770 w 780"/>
              <a:gd name="p0y40" fmla="*/ 27 h 780"/>
              <a:gd name="p0x41" fmla="*/ 771 w 780"/>
              <a:gd name="p0y41" fmla="*/ 28 h 780"/>
              <a:gd name="p0x42" fmla="*/ 772 w 780"/>
              <a:gd name="p0y42" fmla="*/ 30 h 780"/>
              <a:gd name="p0x43" fmla="*/ 772 w 780"/>
              <a:gd name="p0y43" fmla="*/ 31 h 780"/>
              <a:gd name="p0x44" fmla="*/ 773 w 780"/>
              <a:gd name="p0y44" fmla="*/ 32 h 780"/>
              <a:gd name="p0x45" fmla="*/ 774 w 780"/>
              <a:gd name="p0y45" fmla="*/ 34 h 780"/>
              <a:gd name="p0x46" fmla="*/ 774 w 780"/>
              <a:gd name="p0y46" fmla="*/ 35 h 780"/>
              <a:gd name="p0x47" fmla="*/ 775 w 780"/>
              <a:gd name="p0y47" fmla="*/ 36 h 780"/>
              <a:gd name="p0x48" fmla="*/ 776 w 780"/>
              <a:gd name="p0y48" fmla="*/ 38 h 780"/>
              <a:gd name="p0x49" fmla="*/ 776 w 780"/>
              <a:gd name="p0y49" fmla="*/ 39 h 780"/>
              <a:gd name="p0x50" fmla="*/ 777 w 780"/>
              <a:gd name="p0y50" fmla="*/ 41 h 780"/>
              <a:gd name="p0x51" fmla="*/ 777 w 780"/>
              <a:gd name="p0y51" fmla="*/ 42 h 780"/>
              <a:gd name="p0x52" fmla="*/ 777 w 780"/>
              <a:gd name="p0y52" fmla="*/ 44 h 780"/>
              <a:gd name="p0x53" fmla="*/ 778 w 780"/>
              <a:gd name="p0y53" fmla="*/ 45 h 780"/>
              <a:gd name="p0x54" fmla="*/ 778 w 780"/>
              <a:gd name="p0y54" fmla="*/ 47 h 780"/>
              <a:gd name="p0x55" fmla="*/ 778 w 780"/>
              <a:gd name="p0y55" fmla="*/ 48 h 780"/>
              <a:gd name="p0x56" fmla="*/ 779 w 780"/>
              <a:gd name="p0y56" fmla="*/ 50 h 780"/>
              <a:gd name="p0x57" fmla="*/ 779 w 780"/>
              <a:gd name="p0y57" fmla="*/ 51 h 780"/>
              <a:gd name="p0x58" fmla="*/ 779 w 780"/>
              <a:gd name="p0y58" fmla="*/ 53 h 780"/>
              <a:gd name="p0x59" fmla="*/ 779 w 780"/>
              <a:gd name="p0y59" fmla="*/ 55 h 780"/>
              <a:gd name="p0x60" fmla="*/ 779 w 780"/>
              <a:gd name="p0y60" fmla="*/ 56 h 780"/>
              <a:gd name="p0x61" fmla="*/ 779 w 780"/>
              <a:gd name="p0y61" fmla="*/ 58 h 780"/>
              <a:gd name="p0x62" fmla="*/ 780 w 780"/>
              <a:gd name="p0y62" fmla="*/ 60 h 780"/>
              <a:gd name="p0x63" fmla="*/ 780 w 780"/>
              <a:gd name="p0y63" fmla="*/ 720 h 780"/>
              <a:gd name="p0x64" fmla="*/ 779 w 780"/>
              <a:gd name="p0y64" fmla="*/ 721 h 780"/>
              <a:gd name="p0x65" fmla="*/ 779 w 780"/>
              <a:gd name="p0y65" fmla="*/ 723 h 780"/>
              <a:gd name="p0x66" fmla="*/ 779 w 780"/>
              <a:gd name="p0y66" fmla="*/ 724 h 780"/>
              <a:gd name="p0x67" fmla="*/ 779 w 780"/>
              <a:gd name="p0y67" fmla="*/ 726 h 780"/>
              <a:gd name="p0x68" fmla="*/ 779 w 780"/>
              <a:gd name="p0y68" fmla="*/ 728 h 780"/>
              <a:gd name="p0x69" fmla="*/ 779 w 780"/>
              <a:gd name="p0y69" fmla="*/ 729 h 780"/>
              <a:gd name="p0x70" fmla="*/ 778 w 780"/>
              <a:gd name="p0y70" fmla="*/ 731 h 780"/>
              <a:gd name="p0x71" fmla="*/ 778 w 780"/>
              <a:gd name="p0y71" fmla="*/ 732 h 780"/>
              <a:gd name="p0x72" fmla="*/ 778 w 780"/>
              <a:gd name="p0y72" fmla="*/ 734 h 780"/>
              <a:gd name="p0x73" fmla="*/ 777 w 780"/>
              <a:gd name="p0y73" fmla="*/ 735 h 780"/>
              <a:gd name="p0x74" fmla="*/ 777 w 780"/>
              <a:gd name="p0y74" fmla="*/ 737 h 780"/>
              <a:gd name="p0x75" fmla="*/ 777 w 780"/>
              <a:gd name="p0y75" fmla="*/ 738 h 780"/>
              <a:gd name="p0x76" fmla="*/ 776 w 780"/>
              <a:gd name="p0y76" fmla="*/ 740 h 780"/>
              <a:gd name="p0x77" fmla="*/ 776 w 780"/>
              <a:gd name="p0y77" fmla="*/ 741 h 780"/>
              <a:gd name="p0x78" fmla="*/ 775 w 780"/>
              <a:gd name="p0y78" fmla="*/ 743 h 780"/>
              <a:gd name="p0x79" fmla="*/ 774 w 780"/>
              <a:gd name="p0y79" fmla="*/ 744 h 780"/>
              <a:gd name="p0x80" fmla="*/ 774 w 780"/>
              <a:gd name="p0y80" fmla="*/ 745 h 780"/>
              <a:gd name="p0x81" fmla="*/ 773 w 780"/>
              <a:gd name="p0y81" fmla="*/ 747 h 780"/>
              <a:gd name="p0x82" fmla="*/ 772 w 780"/>
              <a:gd name="p0y82" fmla="*/ 748 h 780"/>
              <a:gd name="p0x83" fmla="*/ 772 w 780"/>
              <a:gd name="p0y83" fmla="*/ 749 h 780"/>
              <a:gd name="p0x84" fmla="*/ 771 w 780"/>
              <a:gd name="p0y84" fmla="*/ 751 h 780"/>
              <a:gd name="p0x85" fmla="*/ 770 w 780"/>
              <a:gd name="p0y85" fmla="*/ 752 h 780"/>
              <a:gd name="p0x86" fmla="*/ 769 w 780"/>
              <a:gd name="p0y86" fmla="*/ 753 h 780"/>
              <a:gd name="p0x87" fmla="*/ 768 w 780"/>
              <a:gd name="p0y87" fmla="*/ 754 h 780"/>
              <a:gd name="p0x88" fmla="*/ 767 w 780"/>
              <a:gd name="p0y88" fmla="*/ 756 h 780"/>
              <a:gd name="p0x89" fmla="*/ 766 w 780"/>
              <a:gd name="p0y89" fmla="*/ 757 h 780"/>
              <a:gd name="p0x90" fmla="*/ 765 w 780"/>
              <a:gd name="p0y90" fmla="*/ 758 h 780"/>
              <a:gd name="p0x91" fmla="*/ 765 w 780"/>
              <a:gd name="p0y91" fmla="*/ 759 h 780"/>
              <a:gd name="p0x92" fmla="*/ 763 w 780"/>
              <a:gd name="p0y92" fmla="*/ 760 h 780"/>
              <a:gd name="p0x93" fmla="*/ 762 w 780"/>
              <a:gd name="p0y93" fmla="*/ 761 h 780"/>
              <a:gd name="p0x94" fmla="*/ 761 w 780"/>
              <a:gd name="p0y94" fmla="*/ 762 h 780"/>
              <a:gd name="p0x95" fmla="*/ 760 w 780"/>
              <a:gd name="p0y95" fmla="*/ 763 h 780"/>
              <a:gd name="p0x96" fmla="*/ 759 w 780"/>
              <a:gd name="p0y96" fmla="*/ 765 h 780"/>
              <a:gd name="p0x97" fmla="*/ 758 w 780"/>
              <a:gd name="p0y97" fmla="*/ 765 h 780"/>
              <a:gd name="p0x98" fmla="*/ 757 w 780"/>
              <a:gd name="p0y98" fmla="*/ 766 h 780"/>
              <a:gd name="p0x99" fmla="*/ 756 w 780"/>
              <a:gd name="p0y99" fmla="*/ 767 h 780"/>
              <a:gd name="p0x100" fmla="*/ 754 w 780"/>
              <a:gd name="p0y100" fmla="*/ 768 h 780"/>
              <a:gd name="p0x101" fmla="*/ 753 w 780"/>
              <a:gd name="p0y101" fmla="*/ 769 h 780"/>
              <a:gd name="p0x102" fmla="*/ 752 w 780"/>
              <a:gd name="p0y102" fmla="*/ 770 h 780"/>
              <a:gd name="p0x103" fmla="*/ 751 w 780"/>
              <a:gd name="p0y103" fmla="*/ 771 h 780"/>
              <a:gd name="p0x104" fmla="*/ 749 w 780"/>
              <a:gd name="p0y104" fmla="*/ 772 h 780"/>
              <a:gd name="p0x105" fmla="*/ 748 w 780"/>
              <a:gd name="p0y105" fmla="*/ 772 h 780"/>
              <a:gd name="p0x106" fmla="*/ 747 w 780"/>
              <a:gd name="p0y106" fmla="*/ 773 h 780"/>
              <a:gd name="p0x107" fmla="*/ 745 w 780"/>
              <a:gd name="p0y107" fmla="*/ 774 h 780"/>
              <a:gd name="p0x108" fmla="*/ 744 w 780"/>
              <a:gd name="p0y108" fmla="*/ 774 h 780"/>
              <a:gd name="p0x109" fmla="*/ 743 w 780"/>
              <a:gd name="p0y109" fmla="*/ 775 h 780"/>
              <a:gd name="p0x110" fmla="*/ 741 w 780"/>
              <a:gd name="p0y110" fmla="*/ 776 h 780"/>
              <a:gd name="p0x111" fmla="*/ 740 w 780"/>
              <a:gd name="p0y111" fmla="*/ 776 h 780"/>
              <a:gd name="p0x112" fmla="*/ 738 w 780"/>
              <a:gd name="p0y112" fmla="*/ 777 h 780"/>
              <a:gd name="p0x113" fmla="*/ 737 w 780"/>
              <a:gd name="p0y113" fmla="*/ 777 h 780"/>
              <a:gd name="p0x114" fmla="*/ 735 w 780"/>
              <a:gd name="p0y114" fmla="*/ 777 h 780"/>
              <a:gd name="p0x115" fmla="*/ 734 w 780"/>
              <a:gd name="p0y115" fmla="*/ 778 h 780"/>
              <a:gd name="p0x116" fmla="*/ 732 w 780"/>
              <a:gd name="p0y116" fmla="*/ 778 h 780"/>
              <a:gd name="p0x117" fmla="*/ 731 w 780"/>
              <a:gd name="p0y117" fmla="*/ 778 h 780"/>
              <a:gd name="p0x118" fmla="*/ 729 w 780"/>
              <a:gd name="p0y118" fmla="*/ 779 h 780"/>
              <a:gd name="p0x119" fmla="*/ 728 w 780"/>
              <a:gd name="p0y119" fmla="*/ 779 h 780"/>
              <a:gd name="p0x120" fmla="*/ 726 w 780"/>
              <a:gd name="p0y120" fmla="*/ 779 h 780"/>
              <a:gd name="p0x121" fmla="*/ 724 w 780"/>
              <a:gd name="p0y121" fmla="*/ 779 h 780"/>
              <a:gd name="p0x122" fmla="*/ 723 w 780"/>
              <a:gd name="p0y122" fmla="*/ 779 h 780"/>
              <a:gd name="p0x123" fmla="*/ 721 w 780"/>
              <a:gd name="p0y123" fmla="*/ 779 h 780"/>
              <a:gd name="p0x124" fmla="*/ 720 w 780"/>
              <a:gd name="p0y124" fmla="*/ 780 h 780"/>
              <a:gd name="p0x125" fmla="*/ 60 w 780"/>
              <a:gd name="p0y125" fmla="*/ 780 h 780"/>
              <a:gd name="p0x126" fmla="*/ 58 w 780"/>
              <a:gd name="p0y126" fmla="*/ 779 h 780"/>
              <a:gd name="p0x127" fmla="*/ 56 w 780"/>
              <a:gd name="p0y127" fmla="*/ 779 h 780"/>
              <a:gd name="p0x128" fmla="*/ 55 w 780"/>
              <a:gd name="p0y128" fmla="*/ 779 h 780"/>
              <a:gd name="p0x129" fmla="*/ 53 w 780"/>
              <a:gd name="p0y129" fmla="*/ 779 h 780"/>
              <a:gd name="p0x130" fmla="*/ 51 w 780"/>
              <a:gd name="p0y130" fmla="*/ 779 h 780"/>
              <a:gd name="p0x131" fmla="*/ 50 w 780"/>
              <a:gd name="p0y131" fmla="*/ 779 h 780"/>
              <a:gd name="p0x132" fmla="*/ 48 w 780"/>
              <a:gd name="p0y132" fmla="*/ 778 h 780"/>
              <a:gd name="p0x133" fmla="*/ 47 w 780"/>
              <a:gd name="p0y133" fmla="*/ 778 h 780"/>
              <a:gd name="p0x134" fmla="*/ 45 w 780"/>
              <a:gd name="p0y134" fmla="*/ 778 h 780"/>
              <a:gd name="p0x135" fmla="*/ 44 w 780"/>
              <a:gd name="p0y135" fmla="*/ 777 h 780"/>
              <a:gd name="p0x136" fmla="*/ 42 w 780"/>
              <a:gd name="p0y136" fmla="*/ 777 h 780"/>
              <a:gd name="p0x137" fmla="*/ 41 w 780"/>
              <a:gd name="p0y137" fmla="*/ 777 h 780"/>
              <a:gd name="p0x138" fmla="*/ 39 w 780"/>
              <a:gd name="p0y138" fmla="*/ 776 h 780"/>
              <a:gd name="p0x139" fmla="*/ 38 w 780"/>
              <a:gd name="p0y139" fmla="*/ 776 h 780"/>
              <a:gd name="p0x140" fmla="*/ 36 w 780"/>
              <a:gd name="p0y140" fmla="*/ 775 h 780"/>
              <a:gd name="p0x141" fmla="*/ 35 w 780"/>
              <a:gd name="p0y141" fmla="*/ 774 h 780"/>
              <a:gd name="p0x142" fmla="*/ 34 w 780"/>
              <a:gd name="p0y142" fmla="*/ 774 h 780"/>
              <a:gd name="p0x143" fmla="*/ 32 w 780"/>
              <a:gd name="p0y143" fmla="*/ 773 h 780"/>
              <a:gd name="p0x144" fmla="*/ 31 w 780"/>
              <a:gd name="p0y144" fmla="*/ 772 h 780"/>
              <a:gd name="p0x145" fmla="*/ 30 w 780"/>
              <a:gd name="p0y145" fmla="*/ 772 h 780"/>
              <a:gd name="p0x146" fmla="*/ 28 w 780"/>
              <a:gd name="p0y146" fmla="*/ 771 h 780"/>
              <a:gd name="p0x147" fmla="*/ 27 w 780"/>
              <a:gd name="p0y147" fmla="*/ 770 h 780"/>
              <a:gd name="p0x148" fmla="*/ 26 w 780"/>
              <a:gd name="p0y148" fmla="*/ 769 h 780"/>
              <a:gd name="p0x149" fmla="*/ 25 w 780"/>
              <a:gd name="p0y149" fmla="*/ 768 h 780"/>
              <a:gd name="p0x150" fmla="*/ 23 w 780"/>
              <a:gd name="p0y150" fmla="*/ 767 h 780"/>
              <a:gd name="p0x151" fmla="*/ 22 w 780"/>
              <a:gd name="p0y151" fmla="*/ 766 h 780"/>
              <a:gd name="p0x152" fmla="*/ 21 w 780"/>
              <a:gd name="p0y152" fmla="*/ 765 h 780"/>
              <a:gd name="p0x153" fmla="*/ 20 w 780"/>
              <a:gd name="p0y153" fmla="*/ 765 h 780"/>
              <a:gd name="p0x154" fmla="*/ 19 w 780"/>
              <a:gd name="p0y154" fmla="*/ 763 h 780"/>
              <a:gd name="p0x155" fmla="*/ 18 w 780"/>
              <a:gd name="p0y155" fmla="*/ 762 h 780"/>
              <a:gd name="p0x156" fmla="*/ 17 w 780"/>
              <a:gd name="p0y156" fmla="*/ 761 h 780"/>
              <a:gd name="p0x157" fmla="*/ 16 w 780"/>
              <a:gd name="p0y157" fmla="*/ 760 h 780"/>
              <a:gd name="p0x158" fmla="*/ 14 w 780"/>
              <a:gd name="p0y158" fmla="*/ 759 h 780"/>
              <a:gd name="p0x159" fmla="*/ 14 w 780"/>
              <a:gd name="p0y159" fmla="*/ 758 h 780"/>
              <a:gd name="p0x160" fmla="*/ 13 w 780"/>
              <a:gd name="p0y160" fmla="*/ 757 h 780"/>
              <a:gd name="p0x161" fmla="*/ 12 w 780"/>
              <a:gd name="p0y161" fmla="*/ 756 h 780"/>
              <a:gd name="p0x162" fmla="*/ 11 w 780"/>
              <a:gd name="p0y162" fmla="*/ 754 h 780"/>
              <a:gd name="p0x163" fmla="*/ 10 w 780"/>
              <a:gd name="p0y163" fmla="*/ 753 h 780"/>
              <a:gd name="p0x164" fmla="*/ 9 w 780"/>
              <a:gd name="p0y164" fmla="*/ 752 h 780"/>
              <a:gd name="p0x165" fmla="*/ 8 w 780"/>
              <a:gd name="p0y165" fmla="*/ 751 h 780"/>
              <a:gd name="p0x166" fmla="*/ 7 w 780"/>
              <a:gd name="p0y166" fmla="*/ 749 h 780"/>
              <a:gd name="p0x167" fmla="*/ 7 w 780"/>
              <a:gd name="p0y167" fmla="*/ 748 h 780"/>
              <a:gd name="p0x168" fmla="*/ 6 w 780"/>
              <a:gd name="p0y168" fmla="*/ 747 h 780"/>
              <a:gd name="p0x169" fmla="*/ 5 w 780"/>
              <a:gd name="p0y169" fmla="*/ 745 h 780"/>
              <a:gd name="p0x170" fmla="*/ 5 w 780"/>
              <a:gd name="p0y170" fmla="*/ 744 h 780"/>
              <a:gd name="p0x171" fmla="*/ 4 w 780"/>
              <a:gd name="p0y171" fmla="*/ 743 h 780"/>
              <a:gd name="p0x172" fmla="*/ 3 w 780"/>
              <a:gd name="p0y172" fmla="*/ 741 h 780"/>
              <a:gd name="p0x173" fmla="*/ 3 w 780"/>
              <a:gd name="p0y173" fmla="*/ 740 h 780"/>
              <a:gd name="p0x174" fmla="*/ 2 w 780"/>
              <a:gd name="p0y174" fmla="*/ 738 h 780"/>
              <a:gd name="p0x175" fmla="*/ 2 w 780"/>
              <a:gd name="p0y175" fmla="*/ 737 h 780"/>
              <a:gd name="p0x176" fmla="*/ 2 w 780"/>
              <a:gd name="p0y176" fmla="*/ 735 h 780"/>
              <a:gd name="p0x177" fmla="*/ 1 w 780"/>
              <a:gd name="p0y177" fmla="*/ 734 h 780"/>
              <a:gd name="p0x178" fmla="*/ 1 w 780"/>
              <a:gd name="p0y178" fmla="*/ 732 h 780"/>
              <a:gd name="p0x179" fmla="*/ 1 w 780"/>
              <a:gd name="p0y179" fmla="*/ 731 h 780"/>
              <a:gd name="p0x180" fmla="*/ 0 w 780"/>
              <a:gd name="p0y180" fmla="*/ 729 h 780"/>
              <a:gd name="p0x181" fmla="*/ 0 w 780"/>
              <a:gd name="p0y181" fmla="*/ 728 h 780"/>
              <a:gd name="p0x182" fmla="*/ 0 w 780"/>
              <a:gd name="p0y182" fmla="*/ 726 h 780"/>
              <a:gd name="p0x183" fmla="*/ 0 w 780"/>
              <a:gd name="p0y183" fmla="*/ 724 h 780"/>
              <a:gd name="p0x184" fmla="*/ 0 w 780"/>
              <a:gd name="p0y184" fmla="*/ 723 h 780"/>
              <a:gd name="p0x185" fmla="*/ 0 w 780"/>
              <a:gd name="p0y185" fmla="*/ 721 h 780"/>
              <a:gd name="p0x186" fmla="*/ 0 w 780"/>
              <a:gd name="p0y186" fmla="*/ 720 h 780"/>
              <a:gd name="p0x187" fmla="*/ 0 w 780"/>
              <a:gd name="p0y187" fmla="*/ 60 h 780"/>
              <a:gd name="p0x188" fmla="*/ 0 w 780"/>
              <a:gd name="p0y188" fmla="*/ 58 h 780"/>
              <a:gd name="p0x189" fmla="*/ 0 w 780"/>
              <a:gd name="p0y189" fmla="*/ 56 h 780"/>
              <a:gd name="p0x190" fmla="*/ 0 w 780"/>
              <a:gd name="p0y190" fmla="*/ 55 h 780"/>
              <a:gd name="p0x191" fmla="*/ 0 w 780"/>
              <a:gd name="p0y191" fmla="*/ 53 h 780"/>
              <a:gd name="p0x192" fmla="*/ 0 w 780"/>
              <a:gd name="p0y192" fmla="*/ 51 h 780"/>
              <a:gd name="p0x193" fmla="*/ 0 w 780"/>
              <a:gd name="p0y193" fmla="*/ 50 h 780"/>
              <a:gd name="p0x194" fmla="*/ 1 w 780"/>
              <a:gd name="p0y194" fmla="*/ 48 h 780"/>
              <a:gd name="p0x195" fmla="*/ 1 w 780"/>
              <a:gd name="p0y195" fmla="*/ 47 h 780"/>
              <a:gd name="p0x196" fmla="*/ 1 w 780"/>
              <a:gd name="p0y196" fmla="*/ 45 h 780"/>
              <a:gd name="p0x197" fmla="*/ 2 w 780"/>
              <a:gd name="p0y197" fmla="*/ 44 h 780"/>
              <a:gd name="p0x198" fmla="*/ 2 w 780"/>
              <a:gd name="p0y198" fmla="*/ 42 h 780"/>
              <a:gd name="p0x199" fmla="*/ 2 w 780"/>
              <a:gd name="p0y199" fmla="*/ 41 h 780"/>
              <a:gd name="p0x200" fmla="*/ 3 w 780"/>
              <a:gd name="p0y200" fmla="*/ 39 h 780"/>
              <a:gd name="p0x201" fmla="*/ 3 w 780"/>
              <a:gd name="p0y201" fmla="*/ 38 h 780"/>
              <a:gd name="p0x202" fmla="*/ 4 w 780"/>
              <a:gd name="p0y202" fmla="*/ 36 h 780"/>
              <a:gd name="p0x203" fmla="*/ 5 w 780"/>
              <a:gd name="p0y203" fmla="*/ 35 h 780"/>
              <a:gd name="p0x204" fmla="*/ 5 w 780"/>
              <a:gd name="p0y204" fmla="*/ 34 h 780"/>
              <a:gd name="p0x205" fmla="*/ 6 w 780"/>
              <a:gd name="p0y205" fmla="*/ 32 h 780"/>
              <a:gd name="p0x206" fmla="*/ 7 w 780"/>
              <a:gd name="p0y206" fmla="*/ 31 h 780"/>
              <a:gd name="p0x207" fmla="*/ 7 w 780"/>
              <a:gd name="p0y207" fmla="*/ 30 h 780"/>
              <a:gd name="p0x208" fmla="*/ 8 w 780"/>
              <a:gd name="p0y208" fmla="*/ 28 h 780"/>
              <a:gd name="p0x209" fmla="*/ 9 w 780"/>
              <a:gd name="p0y209" fmla="*/ 27 h 780"/>
              <a:gd name="p0x210" fmla="*/ 10 w 780"/>
              <a:gd name="p0y210" fmla="*/ 26 h 780"/>
              <a:gd name="p0x211" fmla="*/ 11 w 780"/>
              <a:gd name="p0y211" fmla="*/ 25 h 780"/>
              <a:gd name="p0x212" fmla="*/ 12 w 780"/>
              <a:gd name="p0y212" fmla="*/ 23 h 780"/>
              <a:gd name="p0x213" fmla="*/ 13 w 780"/>
              <a:gd name="p0y213" fmla="*/ 22 h 780"/>
              <a:gd name="p0x214" fmla="*/ 14 w 780"/>
              <a:gd name="p0y214" fmla="*/ 21 h 780"/>
              <a:gd name="p0x215" fmla="*/ 14 w 780"/>
              <a:gd name="p0y215" fmla="*/ 20 h 780"/>
              <a:gd name="p0x216" fmla="*/ 16 w 780"/>
              <a:gd name="p0y216" fmla="*/ 19 h 780"/>
              <a:gd name="p0x217" fmla="*/ 17 w 780"/>
              <a:gd name="p0y217" fmla="*/ 18 h 780"/>
              <a:gd name="p0x218" fmla="*/ 18 w 780"/>
              <a:gd name="p0y218" fmla="*/ 17 h 780"/>
              <a:gd name="p0x219" fmla="*/ 19 w 780"/>
              <a:gd name="p0y219" fmla="*/ 16 h 780"/>
              <a:gd name="p0x220" fmla="*/ 20 w 780"/>
              <a:gd name="p0y220" fmla="*/ 14 h 780"/>
              <a:gd name="p0x221" fmla="*/ 21 w 780"/>
              <a:gd name="p0y221" fmla="*/ 14 h 780"/>
              <a:gd name="p0x222" fmla="*/ 22 w 780"/>
              <a:gd name="p0y222" fmla="*/ 13 h 780"/>
              <a:gd name="p0x223" fmla="*/ 23 w 780"/>
              <a:gd name="p0y223" fmla="*/ 12 h 780"/>
              <a:gd name="p0x224" fmla="*/ 25 w 780"/>
              <a:gd name="p0y224" fmla="*/ 11 h 780"/>
              <a:gd name="p0x225" fmla="*/ 26 w 780"/>
              <a:gd name="p0y225" fmla="*/ 10 h 780"/>
              <a:gd name="p0x226" fmla="*/ 27 w 780"/>
              <a:gd name="p0y226" fmla="*/ 9 h 780"/>
              <a:gd name="p0x227" fmla="*/ 28 w 780"/>
              <a:gd name="p0y227" fmla="*/ 8 h 780"/>
              <a:gd name="p0x228" fmla="*/ 30 w 780"/>
              <a:gd name="p0y228" fmla="*/ 7 h 780"/>
              <a:gd name="p0x229" fmla="*/ 31 w 780"/>
              <a:gd name="p0y229" fmla="*/ 7 h 780"/>
              <a:gd name="p0x230" fmla="*/ 32 w 780"/>
              <a:gd name="p0y230" fmla="*/ 6 h 780"/>
              <a:gd name="p0x231" fmla="*/ 34 w 780"/>
              <a:gd name="p0y231" fmla="*/ 5 h 780"/>
              <a:gd name="p0x232" fmla="*/ 35 w 780"/>
              <a:gd name="p0y232" fmla="*/ 5 h 780"/>
              <a:gd name="p0x233" fmla="*/ 36 w 780"/>
              <a:gd name="p0y233" fmla="*/ 4 h 780"/>
              <a:gd name="p0x234" fmla="*/ 38 w 780"/>
              <a:gd name="p0y234" fmla="*/ 3 h 780"/>
              <a:gd name="p0x235" fmla="*/ 39 w 780"/>
              <a:gd name="p0y235" fmla="*/ 3 h 780"/>
              <a:gd name="p0x236" fmla="*/ 41 w 780"/>
              <a:gd name="p0y236" fmla="*/ 2 h 780"/>
              <a:gd name="p0x237" fmla="*/ 42 w 780"/>
              <a:gd name="p0y237" fmla="*/ 2 h 780"/>
              <a:gd name="p0x238" fmla="*/ 44 w 780"/>
              <a:gd name="p0y238" fmla="*/ 2 h 780"/>
              <a:gd name="p0x239" fmla="*/ 45 w 780"/>
              <a:gd name="p0y239" fmla="*/ 1 h 780"/>
              <a:gd name="p0x240" fmla="*/ 47 w 780"/>
              <a:gd name="p0y240" fmla="*/ 1 h 780"/>
              <a:gd name="p0x241" fmla="*/ 48 w 780"/>
              <a:gd name="p0y241" fmla="*/ 1 h 780"/>
              <a:gd name="p0x242" fmla="*/ 50 w 780"/>
              <a:gd name="p0y242" fmla="*/ 0 h 780"/>
              <a:gd name="p0x243" fmla="*/ 51 w 780"/>
              <a:gd name="p0y243" fmla="*/ 0 h 780"/>
              <a:gd name="p0x244" fmla="*/ 53 w 780"/>
              <a:gd name="p0y244" fmla="*/ 0 h 780"/>
              <a:gd name="p0x245" fmla="*/ 55 w 780"/>
              <a:gd name="p0y245" fmla="*/ 0 h 780"/>
              <a:gd name="p0x246" fmla="*/ 56 w 780"/>
              <a:gd name="p0y246" fmla="*/ 0 h 780"/>
              <a:gd name="p0x247" fmla="*/ 58 w 780"/>
              <a:gd name="p0y247" fmla="*/ 0 h 780"/>
              <a:gd name="p0x248" fmla="*/ 60 w 780"/>
              <a:gd name="p0y248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42975" y="1514475"/>
            <a:ext cx="228600" cy="304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57325" y="1364932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定位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4573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accent1"/>
                </a:solidFill>
                <a:cs typeface="+mn-lt"/>
              </a:rPr>
              <a:t>万能下行文</a:t>
            </a:r>
            <a:endParaRPr sz="1200" spc="72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809625" y="214312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09625" y="3419475"/>
            <a:ext cx="2114550" cy="17383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适用范围最广的“万能下行文”</a:t>
            </a:r>
            <a:r>
              <a:rPr sz="1500">
                <a:solidFill>
                  <a:srgbClr val="595959"/>
                </a:solidFill>
                <a:cs typeface="+mn-lt"/>
              </a:rPr>
              <a:t>，用于发布、传达要求下级机关执行或有关单位周知的事项，也可批转、转发公文。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676275" y="111442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3953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25 w 4065"/>
              <a:gd name="p0y0" fmla="*/ 0 h 8445"/>
              <a:gd name="p0x1" fmla="*/ 3840 w 4065"/>
              <a:gd name="p0y1" fmla="*/ 0 h 8445"/>
              <a:gd name="p0x2" fmla="*/ 4065 w 4065"/>
              <a:gd name="p0y2" fmla="*/ 225 h 8445"/>
              <a:gd name="p0x3" fmla="*/ 4065 w 4065"/>
              <a:gd name="p0y3" fmla="*/ 8220 h 8445"/>
              <a:gd name="p0x4" fmla="*/ 3840 w 4065"/>
              <a:gd name="p0y4" fmla="*/ 8445 h 8445"/>
              <a:gd name="p0x5" fmla="*/ 225 w 4065"/>
              <a:gd name="p0y5" fmla="*/ 8445 h 8445"/>
              <a:gd name="p0x6" fmla="*/ 0 w 4065"/>
              <a:gd name="p0y6" fmla="*/ 8220 h 8445"/>
              <a:gd name="p0x7" fmla="*/ 0 w 4065"/>
              <a:gd name="p0y7" fmla="*/ 225 h 8445"/>
              <a:gd name="p0x8" fmla="*/ 225 w 4065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6290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21 w 780"/>
              <a:gd name="p0y2" fmla="*/ 0 h 780"/>
              <a:gd name="p0x3" fmla="*/ 723 w 780"/>
              <a:gd name="p0y3" fmla="*/ 0 h 780"/>
              <a:gd name="p0x4" fmla="*/ 724 w 780"/>
              <a:gd name="p0y4" fmla="*/ 0 h 780"/>
              <a:gd name="p0x5" fmla="*/ 726 w 780"/>
              <a:gd name="p0y5" fmla="*/ 0 h 780"/>
              <a:gd name="p0x6" fmla="*/ 728 w 780"/>
              <a:gd name="p0y6" fmla="*/ 0 h 780"/>
              <a:gd name="p0x7" fmla="*/ 729 w 780"/>
              <a:gd name="p0y7" fmla="*/ 0 h 780"/>
              <a:gd name="p0x8" fmla="*/ 731 w 780"/>
              <a:gd name="p0y8" fmla="*/ 1 h 780"/>
              <a:gd name="p0x9" fmla="*/ 732 w 780"/>
              <a:gd name="p0y9" fmla="*/ 1 h 780"/>
              <a:gd name="p0x10" fmla="*/ 734 w 780"/>
              <a:gd name="p0y10" fmla="*/ 1 h 780"/>
              <a:gd name="p0x11" fmla="*/ 735 w 780"/>
              <a:gd name="p0y11" fmla="*/ 2 h 780"/>
              <a:gd name="p0x12" fmla="*/ 737 w 780"/>
              <a:gd name="p0y12" fmla="*/ 2 h 780"/>
              <a:gd name="p0x13" fmla="*/ 738 w 780"/>
              <a:gd name="p0y13" fmla="*/ 2 h 780"/>
              <a:gd name="p0x14" fmla="*/ 740 w 780"/>
              <a:gd name="p0y14" fmla="*/ 3 h 780"/>
              <a:gd name="p0x15" fmla="*/ 741 w 780"/>
              <a:gd name="p0y15" fmla="*/ 3 h 780"/>
              <a:gd name="p0x16" fmla="*/ 743 w 780"/>
              <a:gd name="p0y16" fmla="*/ 4 h 780"/>
              <a:gd name="p0x17" fmla="*/ 744 w 780"/>
              <a:gd name="p0y17" fmla="*/ 5 h 780"/>
              <a:gd name="p0x18" fmla="*/ 745 w 780"/>
              <a:gd name="p0y18" fmla="*/ 5 h 780"/>
              <a:gd name="p0x19" fmla="*/ 747 w 780"/>
              <a:gd name="p0y19" fmla="*/ 6 h 780"/>
              <a:gd name="p0x20" fmla="*/ 748 w 780"/>
              <a:gd name="p0y20" fmla="*/ 7 h 780"/>
              <a:gd name="p0x21" fmla="*/ 749 w 780"/>
              <a:gd name="p0y21" fmla="*/ 7 h 780"/>
              <a:gd name="p0x22" fmla="*/ 751 w 780"/>
              <a:gd name="p0y22" fmla="*/ 8 h 780"/>
              <a:gd name="p0x23" fmla="*/ 752 w 780"/>
              <a:gd name="p0y23" fmla="*/ 9 h 780"/>
              <a:gd name="p0x24" fmla="*/ 753 w 780"/>
              <a:gd name="p0y24" fmla="*/ 10 h 780"/>
              <a:gd name="p0x25" fmla="*/ 754 w 780"/>
              <a:gd name="p0y25" fmla="*/ 11 h 780"/>
              <a:gd name="p0x26" fmla="*/ 756 w 780"/>
              <a:gd name="p0y26" fmla="*/ 12 h 780"/>
              <a:gd name="p0x27" fmla="*/ 757 w 780"/>
              <a:gd name="p0y27" fmla="*/ 13 h 780"/>
              <a:gd name="p0x28" fmla="*/ 758 w 780"/>
              <a:gd name="p0y28" fmla="*/ 14 h 780"/>
              <a:gd name="p0x29" fmla="*/ 759 w 780"/>
              <a:gd name="p0y29" fmla="*/ 14 h 780"/>
              <a:gd name="p0x30" fmla="*/ 760 w 780"/>
              <a:gd name="p0y30" fmla="*/ 16 h 780"/>
              <a:gd name="p0x31" fmla="*/ 761 w 780"/>
              <a:gd name="p0y31" fmla="*/ 17 h 780"/>
              <a:gd name="p0x32" fmla="*/ 762 w 780"/>
              <a:gd name="p0y32" fmla="*/ 18 h 780"/>
              <a:gd name="p0x33" fmla="*/ 763 w 780"/>
              <a:gd name="p0y33" fmla="*/ 19 h 780"/>
              <a:gd name="p0x34" fmla="*/ 765 w 780"/>
              <a:gd name="p0y34" fmla="*/ 20 h 780"/>
              <a:gd name="p0x35" fmla="*/ 765 w 780"/>
              <a:gd name="p0y35" fmla="*/ 21 h 780"/>
              <a:gd name="p0x36" fmla="*/ 766 w 780"/>
              <a:gd name="p0y36" fmla="*/ 22 h 780"/>
              <a:gd name="p0x37" fmla="*/ 767 w 780"/>
              <a:gd name="p0y37" fmla="*/ 23 h 780"/>
              <a:gd name="p0x38" fmla="*/ 768 w 780"/>
              <a:gd name="p0y38" fmla="*/ 25 h 780"/>
              <a:gd name="p0x39" fmla="*/ 769 w 780"/>
              <a:gd name="p0y39" fmla="*/ 26 h 780"/>
              <a:gd name="p0x40" fmla="*/ 770 w 780"/>
              <a:gd name="p0y40" fmla="*/ 27 h 780"/>
              <a:gd name="p0x41" fmla="*/ 771 w 780"/>
              <a:gd name="p0y41" fmla="*/ 28 h 780"/>
              <a:gd name="p0x42" fmla="*/ 772 w 780"/>
              <a:gd name="p0y42" fmla="*/ 30 h 780"/>
              <a:gd name="p0x43" fmla="*/ 772 w 780"/>
              <a:gd name="p0y43" fmla="*/ 31 h 780"/>
              <a:gd name="p0x44" fmla="*/ 773 w 780"/>
              <a:gd name="p0y44" fmla="*/ 32 h 780"/>
              <a:gd name="p0x45" fmla="*/ 774 w 780"/>
              <a:gd name="p0y45" fmla="*/ 34 h 780"/>
              <a:gd name="p0x46" fmla="*/ 774 w 780"/>
              <a:gd name="p0y46" fmla="*/ 35 h 780"/>
              <a:gd name="p0x47" fmla="*/ 775 w 780"/>
              <a:gd name="p0y47" fmla="*/ 36 h 780"/>
              <a:gd name="p0x48" fmla="*/ 776 w 780"/>
              <a:gd name="p0y48" fmla="*/ 38 h 780"/>
              <a:gd name="p0x49" fmla="*/ 776 w 780"/>
              <a:gd name="p0y49" fmla="*/ 39 h 780"/>
              <a:gd name="p0x50" fmla="*/ 777 w 780"/>
              <a:gd name="p0y50" fmla="*/ 41 h 780"/>
              <a:gd name="p0x51" fmla="*/ 777 w 780"/>
              <a:gd name="p0y51" fmla="*/ 42 h 780"/>
              <a:gd name="p0x52" fmla="*/ 777 w 780"/>
              <a:gd name="p0y52" fmla="*/ 44 h 780"/>
              <a:gd name="p0x53" fmla="*/ 778 w 780"/>
              <a:gd name="p0y53" fmla="*/ 45 h 780"/>
              <a:gd name="p0x54" fmla="*/ 778 w 780"/>
              <a:gd name="p0y54" fmla="*/ 47 h 780"/>
              <a:gd name="p0x55" fmla="*/ 778 w 780"/>
              <a:gd name="p0y55" fmla="*/ 48 h 780"/>
              <a:gd name="p0x56" fmla="*/ 779 w 780"/>
              <a:gd name="p0y56" fmla="*/ 50 h 780"/>
              <a:gd name="p0x57" fmla="*/ 779 w 780"/>
              <a:gd name="p0y57" fmla="*/ 51 h 780"/>
              <a:gd name="p0x58" fmla="*/ 779 w 780"/>
              <a:gd name="p0y58" fmla="*/ 53 h 780"/>
              <a:gd name="p0x59" fmla="*/ 779 w 780"/>
              <a:gd name="p0y59" fmla="*/ 55 h 780"/>
              <a:gd name="p0x60" fmla="*/ 779 w 780"/>
              <a:gd name="p0y60" fmla="*/ 56 h 780"/>
              <a:gd name="p0x61" fmla="*/ 779 w 780"/>
              <a:gd name="p0y61" fmla="*/ 58 h 780"/>
              <a:gd name="p0x62" fmla="*/ 780 w 780"/>
              <a:gd name="p0y62" fmla="*/ 60 h 780"/>
              <a:gd name="p0x63" fmla="*/ 780 w 780"/>
              <a:gd name="p0y63" fmla="*/ 720 h 780"/>
              <a:gd name="p0x64" fmla="*/ 779 w 780"/>
              <a:gd name="p0y64" fmla="*/ 721 h 780"/>
              <a:gd name="p0x65" fmla="*/ 779 w 780"/>
              <a:gd name="p0y65" fmla="*/ 723 h 780"/>
              <a:gd name="p0x66" fmla="*/ 779 w 780"/>
              <a:gd name="p0y66" fmla="*/ 724 h 780"/>
              <a:gd name="p0x67" fmla="*/ 779 w 780"/>
              <a:gd name="p0y67" fmla="*/ 726 h 780"/>
              <a:gd name="p0x68" fmla="*/ 779 w 780"/>
              <a:gd name="p0y68" fmla="*/ 728 h 780"/>
              <a:gd name="p0x69" fmla="*/ 779 w 780"/>
              <a:gd name="p0y69" fmla="*/ 729 h 780"/>
              <a:gd name="p0x70" fmla="*/ 778 w 780"/>
              <a:gd name="p0y70" fmla="*/ 731 h 780"/>
              <a:gd name="p0x71" fmla="*/ 778 w 780"/>
              <a:gd name="p0y71" fmla="*/ 732 h 780"/>
              <a:gd name="p0x72" fmla="*/ 778 w 780"/>
              <a:gd name="p0y72" fmla="*/ 734 h 780"/>
              <a:gd name="p0x73" fmla="*/ 777 w 780"/>
              <a:gd name="p0y73" fmla="*/ 735 h 780"/>
              <a:gd name="p0x74" fmla="*/ 777 w 780"/>
              <a:gd name="p0y74" fmla="*/ 737 h 780"/>
              <a:gd name="p0x75" fmla="*/ 777 w 780"/>
              <a:gd name="p0y75" fmla="*/ 738 h 780"/>
              <a:gd name="p0x76" fmla="*/ 776 w 780"/>
              <a:gd name="p0y76" fmla="*/ 740 h 780"/>
              <a:gd name="p0x77" fmla="*/ 776 w 780"/>
              <a:gd name="p0y77" fmla="*/ 741 h 780"/>
              <a:gd name="p0x78" fmla="*/ 775 w 780"/>
              <a:gd name="p0y78" fmla="*/ 743 h 780"/>
              <a:gd name="p0x79" fmla="*/ 774 w 780"/>
              <a:gd name="p0y79" fmla="*/ 744 h 780"/>
              <a:gd name="p0x80" fmla="*/ 774 w 780"/>
              <a:gd name="p0y80" fmla="*/ 745 h 780"/>
              <a:gd name="p0x81" fmla="*/ 773 w 780"/>
              <a:gd name="p0y81" fmla="*/ 747 h 780"/>
              <a:gd name="p0x82" fmla="*/ 772 w 780"/>
              <a:gd name="p0y82" fmla="*/ 748 h 780"/>
              <a:gd name="p0x83" fmla="*/ 772 w 780"/>
              <a:gd name="p0y83" fmla="*/ 749 h 780"/>
              <a:gd name="p0x84" fmla="*/ 771 w 780"/>
              <a:gd name="p0y84" fmla="*/ 751 h 780"/>
              <a:gd name="p0x85" fmla="*/ 770 w 780"/>
              <a:gd name="p0y85" fmla="*/ 752 h 780"/>
              <a:gd name="p0x86" fmla="*/ 769 w 780"/>
              <a:gd name="p0y86" fmla="*/ 753 h 780"/>
              <a:gd name="p0x87" fmla="*/ 768 w 780"/>
              <a:gd name="p0y87" fmla="*/ 754 h 780"/>
              <a:gd name="p0x88" fmla="*/ 767 w 780"/>
              <a:gd name="p0y88" fmla="*/ 756 h 780"/>
              <a:gd name="p0x89" fmla="*/ 766 w 780"/>
              <a:gd name="p0y89" fmla="*/ 757 h 780"/>
              <a:gd name="p0x90" fmla="*/ 765 w 780"/>
              <a:gd name="p0y90" fmla="*/ 758 h 780"/>
              <a:gd name="p0x91" fmla="*/ 765 w 780"/>
              <a:gd name="p0y91" fmla="*/ 759 h 780"/>
              <a:gd name="p0x92" fmla="*/ 763 w 780"/>
              <a:gd name="p0y92" fmla="*/ 760 h 780"/>
              <a:gd name="p0x93" fmla="*/ 762 w 780"/>
              <a:gd name="p0y93" fmla="*/ 761 h 780"/>
              <a:gd name="p0x94" fmla="*/ 761 w 780"/>
              <a:gd name="p0y94" fmla="*/ 762 h 780"/>
              <a:gd name="p0x95" fmla="*/ 760 w 780"/>
              <a:gd name="p0y95" fmla="*/ 763 h 780"/>
              <a:gd name="p0x96" fmla="*/ 759 w 780"/>
              <a:gd name="p0y96" fmla="*/ 765 h 780"/>
              <a:gd name="p0x97" fmla="*/ 758 w 780"/>
              <a:gd name="p0y97" fmla="*/ 765 h 780"/>
              <a:gd name="p0x98" fmla="*/ 757 w 780"/>
              <a:gd name="p0y98" fmla="*/ 766 h 780"/>
              <a:gd name="p0x99" fmla="*/ 756 w 780"/>
              <a:gd name="p0y99" fmla="*/ 767 h 780"/>
              <a:gd name="p0x100" fmla="*/ 754 w 780"/>
              <a:gd name="p0y100" fmla="*/ 768 h 780"/>
              <a:gd name="p0x101" fmla="*/ 753 w 780"/>
              <a:gd name="p0y101" fmla="*/ 769 h 780"/>
              <a:gd name="p0x102" fmla="*/ 752 w 780"/>
              <a:gd name="p0y102" fmla="*/ 770 h 780"/>
              <a:gd name="p0x103" fmla="*/ 751 w 780"/>
              <a:gd name="p0y103" fmla="*/ 771 h 780"/>
              <a:gd name="p0x104" fmla="*/ 749 w 780"/>
              <a:gd name="p0y104" fmla="*/ 772 h 780"/>
              <a:gd name="p0x105" fmla="*/ 748 w 780"/>
              <a:gd name="p0y105" fmla="*/ 772 h 780"/>
              <a:gd name="p0x106" fmla="*/ 747 w 780"/>
              <a:gd name="p0y106" fmla="*/ 773 h 780"/>
              <a:gd name="p0x107" fmla="*/ 745 w 780"/>
              <a:gd name="p0y107" fmla="*/ 774 h 780"/>
              <a:gd name="p0x108" fmla="*/ 744 w 780"/>
              <a:gd name="p0y108" fmla="*/ 774 h 780"/>
              <a:gd name="p0x109" fmla="*/ 743 w 780"/>
              <a:gd name="p0y109" fmla="*/ 775 h 780"/>
              <a:gd name="p0x110" fmla="*/ 741 w 780"/>
              <a:gd name="p0y110" fmla="*/ 776 h 780"/>
              <a:gd name="p0x111" fmla="*/ 740 w 780"/>
              <a:gd name="p0y111" fmla="*/ 776 h 780"/>
              <a:gd name="p0x112" fmla="*/ 738 w 780"/>
              <a:gd name="p0y112" fmla="*/ 777 h 780"/>
              <a:gd name="p0x113" fmla="*/ 737 w 780"/>
              <a:gd name="p0y113" fmla="*/ 777 h 780"/>
              <a:gd name="p0x114" fmla="*/ 735 w 780"/>
              <a:gd name="p0y114" fmla="*/ 777 h 780"/>
              <a:gd name="p0x115" fmla="*/ 734 w 780"/>
              <a:gd name="p0y115" fmla="*/ 778 h 780"/>
              <a:gd name="p0x116" fmla="*/ 732 w 780"/>
              <a:gd name="p0y116" fmla="*/ 778 h 780"/>
              <a:gd name="p0x117" fmla="*/ 731 w 780"/>
              <a:gd name="p0y117" fmla="*/ 778 h 780"/>
              <a:gd name="p0x118" fmla="*/ 729 w 780"/>
              <a:gd name="p0y118" fmla="*/ 779 h 780"/>
              <a:gd name="p0x119" fmla="*/ 728 w 780"/>
              <a:gd name="p0y119" fmla="*/ 779 h 780"/>
              <a:gd name="p0x120" fmla="*/ 726 w 780"/>
              <a:gd name="p0y120" fmla="*/ 779 h 780"/>
              <a:gd name="p0x121" fmla="*/ 724 w 780"/>
              <a:gd name="p0y121" fmla="*/ 779 h 780"/>
              <a:gd name="p0x122" fmla="*/ 723 w 780"/>
              <a:gd name="p0y122" fmla="*/ 779 h 780"/>
              <a:gd name="p0x123" fmla="*/ 721 w 780"/>
              <a:gd name="p0y123" fmla="*/ 779 h 780"/>
              <a:gd name="p0x124" fmla="*/ 720 w 780"/>
              <a:gd name="p0y124" fmla="*/ 780 h 780"/>
              <a:gd name="p0x125" fmla="*/ 60 w 780"/>
              <a:gd name="p0y125" fmla="*/ 780 h 780"/>
              <a:gd name="p0x126" fmla="*/ 58 w 780"/>
              <a:gd name="p0y126" fmla="*/ 779 h 780"/>
              <a:gd name="p0x127" fmla="*/ 56 w 780"/>
              <a:gd name="p0y127" fmla="*/ 779 h 780"/>
              <a:gd name="p0x128" fmla="*/ 55 w 780"/>
              <a:gd name="p0y128" fmla="*/ 779 h 780"/>
              <a:gd name="p0x129" fmla="*/ 53 w 780"/>
              <a:gd name="p0y129" fmla="*/ 779 h 780"/>
              <a:gd name="p0x130" fmla="*/ 51 w 780"/>
              <a:gd name="p0y130" fmla="*/ 779 h 780"/>
              <a:gd name="p0x131" fmla="*/ 50 w 780"/>
              <a:gd name="p0y131" fmla="*/ 779 h 780"/>
              <a:gd name="p0x132" fmla="*/ 48 w 780"/>
              <a:gd name="p0y132" fmla="*/ 778 h 780"/>
              <a:gd name="p0x133" fmla="*/ 47 w 780"/>
              <a:gd name="p0y133" fmla="*/ 778 h 780"/>
              <a:gd name="p0x134" fmla="*/ 45 w 780"/>
              <a:gd name="p0y134" fmla="*/ 778 h 780"/>
              <a:gd name="p0x135" fmla="*/ 44 w 780"/>
              <a:gd name="p0y135" fmla="*/ 777 h 780"/>
              <a:gd name="p0x136" fmla="*/ 42 w 780"/>
              <a:gd name="p0y136" fmla="*/ 777 h 780"/>
              <a:gd name="p0x137" fmla="*/ 41 w 780"/>
              <a:gd name="p0y137" fmla="*/ 777 h 780"/>
              <a:gd name="p0x138" fmla="*/ 39 w 780"/>
              <a:gd name="p0y138" fmla="*/ 776 h 780"/>
              <a:gd name="p0x139" fmla="*/ 38 w 780"/>
              <a:gd name="p0y139" fmla="*/ 776 h 780"/>
              <a:gd name="p0x140" fmla="*/ 36 w 780"/>
              <a:gd name="p0y140" fmla="*/ 775 h 780"/>
              <a:gd name="p0x141" fmla="*/ 35 w 780"/>
              <a:gd name="p0y141" fmla="*/ 774 h 780"/>
              <a:gd name="p0x142" fmla="*/ 34 w 780"/>
              <a:gd name="p0y142" fmla="*/ 774 h 780"/>
              <a:gd name="p0x143" fmla="*/ 32 w 780"/>
              <a:gd name="p0y143" fmla="*/ 773 h 780"/>
              <a:gd name="p0x144" fmla="*/ 31 w 780"/>
              <a:gd name="p0y144" fmla="*/ 772 h 780"/>
              <a:gd name="p0x145" fmla="*/ 30 w 780"/>
              <a:gd name="p0y145" fmla="*/ 772 h 780"/>
              <a:gd name="p0x146" fmla="*/ 28 w 780"/>
              <a:gd name="p0y146" fmla="*/ 771 h 780"/>
              <a:gd name="p0x147" fmla="*/ 27 w 780"/>
              <a:gd name="p0y147" fmla="*/ 770 h 780"/>
              <a:gd name="p0x148" fmla="*/ 26 w 780"/>
              <a:gd name="p0y148" fmla="*/ 769 h 780"/>
              <a:gd name="p0x149" fmla="*/ 25 w 780"/>
              <a:gd name="p0y149" fmla="*/ 768 h 780"/>
              <a:gd name="p0x150" fmla="*/ 23 w 780"/>
              <a:gd name="p0y150" fmla="*/ 767 h 780"/>
              <a:gd name="p0x151" fmla="*/ 22 w 780"/>
              <a:gd name="p0y151" fmla="*/ 766 h 780"/>
              <a:gd name="p0x152" fmla="*/ 21 w 780"/>
              <a:gd name="p0y152" fmla="*/ 765 h 780"/>
              <a:gd name="p0x153" fmla="*/ 20 w 780"/>
              <a:gd name="p0y153" fmla="*/ 765 h 780"/>
              <a:gd name="p0x154" fmla="*/ 19 w 780"/>
              <a:gd name="p0y154" fmla="*/ 763 h 780"/>
              <a:gd name="p0x155" fmla="*/ 18 w 780"/>
              <a:gd name="p0y155" fmla="*/ 762 h 780"/>
              <a:gd name="p0x156" fmla="*/ 17 w 780"/>
              <a:gd name="p0y156" fmla="*/ 761 h 780"/>
              <a:gd name="p0x157" fmla="*/ 16 w 780"/>
              <a:gd name="p0y157" fmla="*/ 760 h 780"/>
              <a:gd name="p0x158" fmla="*/ 14 w 780"/>
              <a:gd name="p0y158" fmla="*/ 759 h 780"/>
              <a:gd name="p0x159" fmla="*/ 14 w 780"/>
              <a:gd name="p0y159" fmla="*/ 758 h 780"/>
              <a:gd name="p0x160" fmla="*/ 13 w 780"/>
              <a:gd name="p0y160" fmla="*/ 757 h 780"/>
              <a:gd name="p0x161" fmla="*/ 12 w 780"/>
              <a:gd name="p0y161" fmla="*/ 756 h 780"/>
              <a:gd name="p0x162" fmla="*/ 11 w 780"/>
              <a:gd name="p0y162" fmla="*/ 754 h 780"/>
              <a:gd name="p0x163" fmla="*/ 10 w 780"/>
              <a:gd name="p0y163" fmla="*/ 753 h 780"/>
              <a:gd name="p0x164" fmla="*/ 9 w 780"/>
              <a:gd name="p0y164" fmla="*/ 752 h 780"/>
              <a:gd name="p0x165" fmla="*/ 8 w 780"/>
              <a:gd name="p0y165" fmla="*/ 751 h 780"/>
              <a:gd name="p0x166" fmla="*/ 7 w 780"/>
              <a:gd name="p0y166" fmla="*/ 749 h 780"/>
              <a:gd name="p0x167" fmla="*/ 7 w 780"/>
              <a:gd name="p0y167" fmla="*/ 748 h 780"/>
              <a:gd name="p0x168" fmla="*/ 6 w 780"/>
              <a:gd name="p0y168" fmla="*/ 747 h 780"/>
              <a:gd name="p0x169" fmla="*/ 5 w 780"/>
              <a:gd name="p0y169" fmla="*/ 745 h 780"/>
              <a:gd name="p0x170" fmla="*/ 5 w 780"/>
              <a:gd name="p0y170" fmla="*/ 744 h 780"/>
              <a:gd name="p0x171" fmla="*/ 4 w 780"/>
              <a:gd name="p0y171" fmla="*/ 743 h 780"/>
              <a:gd name="p0x172" fmla="*/ 3 w 780"/>
              <a:gd name="p0y172" fmla="*/ 741 h 780"/>
              <a:gd name="p0x173" fmla="*/ 3 w 780"/>
              <a:gd name="p0y173" fmla="*/ 740 h 780"/>
              <a:gd name="p0x174" fmla="*/ 2 w 780"/>
              <a:gd name="p0y174" fmla="*/ 738 h 780"/>
              <a:gd name="p0x175" fmla="*/ 2 w 780"/>
              <a:gd name="p0y175" fmla="*/ 737 h 780"/>
              <a:gd name="p0x176" fmla="*/ 2 w 780"/>
              <a:gd name="p0y176" fmla="*/ 735 h 780"/>
              <a:gd name="p0x177" fmla="*/ 1 w 780"/>
              <a:gd name="p0y177" fmla="*/ 734 h 780"/>
              <a:gd name="p0x178" fmla="*/ 1 w 780"/>
              <a:gd name="p0y178" fmla="*/ 732 h 780"/>
              <a:gd name="p0x179" fmla="*/ 1 w 780"/>
              <a:gd name="p0y179" fmla="*/ 731 h 780"/>
              <a:gd name="p0x180" fmla="*/ 0 w 780"/>
              <a:gd name="p0y180" fmla="*/ 729 h 780"/>
              <a:gd name="p0x181" fmla="*/ 0 w 780"/>
              <a:gd name="p0y181" fmla="*/ 728 h 780"/>
              <a:gd name="p0x182" fmla="*/ 0 w 780"/>
              <a:gd name="p0y182" fmla="*/ 726 h 780"/>
              <a:gd name="p0x183" fmla="*/ 0 w 780"/>
              <a:gd name="p0y183" fmla="*/ 724 h 780"/>
              <a:gd name="p0x184" fmla="*/ 0 w 780"/>
              <a:gd name="p0y184" fmla="*/ 723 h 780"/>
              <a:gd name="p0x185" fmla="*/ 0 w 780"/>
              <a:gd name="p0y185" fmla="*/ 721 h 780"/>
              <a:gd name="p0x186" fmla="*/ 0 w 780"/>
              <a:gd name="p0y186" fmla="*/ 720 h 780"/>
              <a:gd name="p0x187" fmla="*/ 0 w 780"/>
              <a:gd name="p0y187" fmla="*/ 60 h 780"/>
              <a:gd name="p0x188" fmla="*/ 0 w 780"/>
              <a:gd name="p0y188" fmla="*/ 58 h 780"/>
              <a:gd name="p0x189" fmla="*/ 0 w 780"/>
              <a:gd name="p0y189" fmla="*/ 56 h 780"/>
              <a:gd name="p0x190" fmla="*/ 0 w 780"/>
              <a:gd name="p0y190" fmla="*/ 55 h 780"/>
              <a:gd name="p0x191" fmla="*/ 0 w 780"/>
              <a:gd name="p0y191" fmla="*/ 53 h 780"/>
              <a:gd name="p0x192" fmla="*/ 0 w 780"/>
              <a:gd name="p0y192" fmla="*/ 51 h 780"/>
              <a:gd name="p0x193" fmla="*/ 0 w 780"/>
              <a:gd name="p0y193" fmla="*/ 50 h 780"/>
              <a:gd name="p0x194" fmla="*/ 1 w 780"/>
              <a:gd name="p0y194" fmla="*/ 48 h 780"/>
              <a:gd name="p0x195" fmla="*/ 1 w 780"/>
              <a:gd name="p0y195" fmla="*/ 47 h 780"/>
              <a:gd name="p0x196" fmla="*/ 1 w 780"/>
              <a:gd name="p0y196" fmla="*/ 45 h 780"/>
              <a:gd name="p0x197" fmla="*/ 2 w 780"/>
              <a:gd name="p0y197" fmla="*/ 44 h 780"/>
              <a:gd name="p0x198" fmla="*/ 2 w 780"/>
              <a:gd name="p0y198" fmla="*/ 42 h 780"/>
              <a:gd name="p0x199" fmla="*/ 2 w 780"/>
              <a:gd name="p0y199" fmla="*/ 41 h 780"/>
              <a:gd name="p0x200" fmla="*/ 3 w 780"/>
              <a:gd name="p0y200" fmla="*/ 39 h 780"/>
              <a:gd name="p0x201" fmla="*/ 3 w 780"/>
              <a:gd name="p0y201" fmla="*/ 38 h 780"/>
              <a:gd name="p0x202" fmla="*/ 4 w 780"/>
              <a:gd name="p0y202" fmla="*/ 36 h 780"/>
              <a:gd name="p0x203" fmla="*/ 5 w 780"/>
              <a:gd name="p0y203" fmla="*/ 35 h 780"/>
              <a:gd name="p0x204" fmla="*/ 5 w 780"/>
              <a:gd name="p0y204" fmla="*/ 34 h 780"/>
              <a:gd name="p0x205" fmla="*/ 6 w 780"/>
              <a:gd name="p0y205" fmla="*/ 32 h 780"/>
              <a:gd name="p0x206" fmla="*/ 7 w 780"/>
              <a:gd name="p0y206" fmla="*/ 31 h 780"/>
              <a:gd name="p0x207" fmla="*/ 7 w 780"/>
              <a:gd name="p0y207" fmla="*/ 30 h 780"/>
              <a:gd name="p0x208" fmla="*/ 8 w 780"/>
              <a:gd name="p0y208" fmla="*/ 28 h 780"/>
              <a:gd name="p0x209" fmla="*/ 9 w 780"/>
              <a:gd name="p0y209" fmla="*/ 27 h 780"/>
              <a:gd name="p0x210" fmla="*/ 10 w 780"/>
              <a:gd name="p0y210" fmla="*/ 26 h 780"/>
              <a:gd name="p0x211" fmla="*/ 11 w 780"/>
              <a:gd name="p0y211" fmla="*/ 25 h 780"/>
              <a:gd name="p0x212" fmla="*/ 12 w 780"/>
              <a:gd name="p0y212" fmla="*/ 23 h 780"/>
              <a:gd name="p0x213" fmla="*/ 13 w 780"/>
              <a:gd name="p0y213" fmla="*/ 22 h 780"/>
              <a:gd name="p0x214" fmla="*/ 14 w 780"/>
              <a:gd name="p0y214" fmla="*/ 21 h 780"/>
              <a:gd name="p0x215" fmla="*/ 14 w 780"/>
              <a:gd name="p0y215" fmla="*/ 20 h 780"/>
              <a:gd name="p0x216" fmla="*/ 16 w 780"/>
              <a:gd name="p0y216" fmla="*/ 19 h 780"/>
              <a:gd name="p0x217" fmla="*/ 17 w 780"/>
              <a:gd name="p0y217" fmla="*/ 18 h 780"/>
              <a:gd name="p0x218" fmla="*/ 18 w 780"/>
              <a:gd name="p0y218" fmla="*/ 17 h 780"/>
              <a:gd name="p0x219" fmla="*/ 19 w 780"/>
              <a:gd name="p0y219" fmla="*/ 16 h 780"/>
              <a:gd name="p0x220" fmla="*/ 20 w 780"/>
              <a:gd name="p0y220" fmla="*/ 14 h 780"/>
              <a:gd name="p0x221" fmla="*/ 21 w 780"/>
              <a:gd name="p0y221" fmla="*/ 14 h 780"/>
              <a:gd name="p0x222" fmla="*/ 22 w 780"/>
              <a:gd name="p0y222" fmla="*/ 13 h 780"/>
              <a:gd name="p0x223" fmla="*/ 23 w 780"/>
              <a:gd name="p0y223" fmla="*/ 12 h 780"/>
              <a:gd name="p0x224" fmla="*/ 25 w 780"/>
              <a:gd name="p0y224" fmla="*/ 11 h 780"/>
              <a:gd name="p0x225" fmla="*/ 26 w 780"/>
              <a:gd name="p0y225" fmla="*/ 10 h 780"/>
              <a:gd name="p0x226" fmla="*/ 27 w 780"/>
              <a:gd name="p0y226" fmla="*/ 9 h 780"/>
              <a:gd name="p0x227" fmla="*/ 28 w 780"/>
              <a:gd name="p0y227" fmla="*/ 8 h 780"/>
              <a:gd name="p0x228" fmla="*/ 30 w 780"/>
              <a:gd name="p0y228" fmla="*/ 7 h 780"/>
              <a:gd name="p0x229" fmla="*/ 31 w 780"/>
              <a:gd name="p0y229" fmla="*/ 7 h 780"/>
              <a:gd name="p0x230" fmla="*/ 32 w 780"/>
              <a:gd name="p0y230" fmla="*/ 6 h 780"/>
              <a:gd name="p0x231" fmla="*/ 34 w 780"/>
              <a:gd name="p0y231" fmla="*/ 5 h 780"/>
              <a:gd name="p0x232" fmla="*/ 35 w 780"/>
              <a:gd name="p0y232" fmla="*/ 5 h 780"/>
              <a:gd name="p0x233" fmla="*/ 36 w 780"/>
              <a:gd name="p0y233" fmla="*/ 4 h 780"/>
              <a:gd name="p0x234" fmla="*/ 38 w 780"/>
              <a:gd name="p0y234" fmla="*/ 3 h 780"/>
              <a:gd name="p0x235" fmla="*/ 39 w 780"/>
              <a:gd name="p0y235" fmla="*/ 3 h 780"/>
              <a:gd name="p0x236" fmla="*/ 41 w 780"/>
              <a:gd name="p0y236" fmla="*/ 2 h 780"/>
              <a:gd name="p0x237" fmla="*/ 42 w 780"/>
              <a:gd name="p0y237" fmla="*/ 2 h 780"/>
              <a:gd name="p0x238" fmla="*/ 44 w 780"/>
              <a:gd name="p0y238" fmla="*/ 2 h 780"/>
              <a:gd name="p0x239" fmla="*/ 45 w 780"/>
              <a:gd name="p0y239" fmla="*/ 1 h 780"/>
              <a:gd name="p0x240" fmla="*/ 47 w 780"/>
              <a:gd name="p0y240" fmla="*/ 1 h 780"/>
              <a:gd name="p0x241" fmla="*/ 48 w 780"/>
              <a:gd name="p0y241" fmla="*/ 1 h 780"/>
              <a:gd name="p0x242" fmla="*/ 50 w 780"/>
              <a:gd name="p0y242" fmla="*/ 0 h 780"/>
              <a:gd name="p0x243" fmla="*/ 51 w 780"/>
              <a:gd name="p0y243" fmla="*/ 0 h 780"/>
              <a:gd name="p0x244" fmla="*/ 53 w 780"/>
              <a:gd name="p0y244" fmla="*/ 0 h 780"/>
              <a:gd name="p0x245" fmla="*/ 55 w 780"/>
              <a:gd name="p0y245" fmla="*/ 0 h 780"/>
              <a:gd name="p0x246" fmla="*/ 56 w 780"/>
              <a:gd name="p0y246" fmla="*/ 0 h 780"/>
              <a:gd name="p0x247" fmla="*/ 58 w 780"/>
              <a:gd name="p0y247" fmla="*/ 0 h 780"/>
              <a:gd name="p0x248" fmla="*/ 60 w 780"/>
              <a:gd name="p0y248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724275" y="1514475"/>
            <a:ext cx="3048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276725" y="1364932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指令性通知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2767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目标＋路径＋时限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3629025" y="214312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3629025" y="3514725"/>
            <a:ext cx="211455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95959"/>
                </a:solidFill>
                <a:cs typeface="+mn-lt"/>
              </a:rPr>
              <a:t>构建“</a:t>
            </a:r>
            <a:r>
              <a:rPr sz="1500" b="1">
                <a:solidFill>
                  <a:schemeClr val="accent1"/>
                </a:solidFill>
                <a:cs typeface="+mn-lt"/>
              </a:rPr>
              <a:t>目标＋路径＋时限</a:t>
            </a:r>
            <a:r>
              <a:rPr lang="zh-CN" sz="1500">
                <a:solidFill>
                  <a:srgbClr val="595959"/>
                </a:solidFill>
                <a:cs typeface="+mn-lt"/>
              </a:rPr>
              <a:t>”闭环</a:t>
            </a:r>
            <a:r>
              <a:rPr lang="en-US" altLang="zh-CN" sz="1500">
                <a:solidFill>
                  <a:srgbClr val="595959"/>
                </a:solidFill>
                <a:cs typeface="+mn-lt"/>
              </a:rPr>
              <a:t>——</a:t>
            </a:r>
            <a:endParaRPr lang="en-US" altLang="zh-CN"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3629025" y="4352925"/>
            <a:ext cx="211455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95959"/>
                </a:solidFill>
                <a:cs typeface="+mn-lt"/>
              </a:rPr>
              <a:t>要做什么、怎么做、什么时候完成。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22"/>
            </p:custDataLst>
          </p:nvPr>
        </p:nvSpPr>
        <p:spPr>
          <a:xfrm>
            <a:off x="3495675" y="111442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62147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25 w 4065"/>
              <a:gd name="p0y0" fmla="*/ 0 h 8445"/>
              <a:gd name="p0x1" fmla="*/ 3840 w 4065"/>
              <a:gd name="p0y1" fmla="*/ 0 h 8445"/>
              <a:gd name="p0x2" fmla="*/ 4065 w 4065"/>
              <a:gd name="p0y2" fmla="*/ 225 h 8445"/>
              <a:gd name="p0x3" fmla="*/ 4065 w 4065"/>
              <a:gd name="p0y3" fmla="*/ 8220 h 8445"/>
              <a:gd name="p0x4" fmla="*/ 3840 w 4065"/>
              <a:gd name="p0y4" fmla="*/ 8445 h 8445"/>
              <a:gd name="p0x5" fmla="*/ 225 w 4065"/>
              <a:gd name="p0y5" fmla="*/ 8445 h 8445"/>
              <a:gd name="p0x6" fmla="*/ 0 w 4065"/>
              <a:gd name="p0y6" fmla="*/ 8220 h 8445"/>
              <a:gd name="p0x7" fmla="*/ 0 w 4065"/>
              <a:gd name="p0y7" fmla="*/ 225 h 8445"/>
              <a:gd name="p0x8" fmla="*/ 225 w 4065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64484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21 w 780"/>
              <a:gd name="p0y2" fmla="*/ 0 h 780"/>
              <a:gd name="p0x3" fmla="*/ 723 w 780"/>
              <a:gd name="p0y3" fmla="*/ 0 h 780"/>
              <a:gd name="p0x4" fmla="*/ 724 w 780"/>
              <a:gd name="p0y4" fmla="*/ 0 h 780"/>
              <a:gd name="p0x5" fmla="*/ 726 w 780"/>
              <a:gd name="p0y5" fmla="*/ 0 h 780"/>
              <a:gd name="p0x6" fmla="*/ 728 w 780"/>
              <a:gd name="p0y6" fmla="*/ 0 h 780"/>
              <a:gd name="p0x7" fmla="*/ 729 w 780"/>
              <a:gd name="p0y7" fmla="*/ 0 h 780"/>
              <a:gd name="p0x8" fmla="*/ 731 w 780"/>
              <a:gd name="p0y8" fmla="*/ 1 h 780"/>
              <a:gd name="p0x9" fmla="*/ 732 w 780"/>
              <a:gd name="p0y9" fmla="*/ 1 h 780"/>
              <a:gd name="p0x10" fmla="*/ 734 w 780"/>
              <a:gd name="p0y10" fmla="*/ 1 h 780"/>
              <a:gd name="p0x11" fmla="*/ 735 w 780"/>
              <a:gd name="p0y11" fmla="*/ 2 h 780"/>
              <a:gd name="p0x12" fmla="*/ 737 w 780"/>
              <a:gd name="p0y12" fmla="*/ 2 h 780"/>
              <a:gd name="p0x13" fmla="*/ 738 w 780"/>
              <a:gd name="p0y13" fmla="*/ 2 h 780"/>
              <a:gd name="p0x14" fmla="*/ 740 w 780"/>
              <a:gd name="p0y14" fmla="*/ 3 h 780"/>
              <a:gd name="p0x15" fmla="*/ 741 w 780"/>
              <a:gd name="p0y15" fmla="*/ 3 h 780"/>
              <a:gd name="p0x16" fmla="*/ 743 w 780"/>
              <a:gd name="p0y16" fmla="*/ 4 h 780"/>
              <a:gd name="p0x17" fmla="*/ 744 w 780"/>
              <a:gd name="p0y17" fmla="*/ 5 h 780"/>
              <a:gd name="p0x18" fmla="*/ 745 w 780"/>
              <a:gd name="p0y18" fmla="*/ 5 h 780"/>
              <a:gd name="p0x19" fmla="*/ 747 w 780"/>
              <a:gd name="p0y19" fmla="*/ 6 h 780"/>
              <a:gd name="p0x20" fmla="*/ 748 w 780"/>
              <a:gd name="p0y20" fmla="*/ 7 h 780"/>
              <a:gd name="p0x21" fmla="*/ 749 w 780"/>
              <a:gd name="p0y21" fmla="*/ 7 h 780"/>
              <a:gd name="p0x22" fmla="*/ 751 w 780"/>
              <a:gd name="p0y22" fmla="*/ 8 h 780"/>
              <a:gd name="p0x23" fmla="*/ 752 w 780"/>
              <a:gd name="p0y23" fmla="*/ 9 h 780"/>
              <a:gd name="p0x24" fmla="*/ 753 w 780"/>
              <a:gd name="p0y24" fmla="*/ 10 h 780"/>
              <a:gd name="p0x25" fmla="*/ 754 w 780"/>
              <a:gd name="p0y25" fmla="*/ 11 h 780"/>
              <a:gd name="p0x26" fmla="*/ 756 w 780"/>
              <a:gd name="p0y26" fmla="*/ 12 h 780"/>
              <a:gd name="p0x27" fmla="*/ 757 w 780"/>
              <a:gd name="p0y27" fmla="*/ 13 h 780"/>
              <a:gd name="p0x28" fmla="*/ 758 w 780"/>
              <a:gd name="p0y28" fmla="*/ 14 h 780"/>
              <a:gd name="p0x29" fmla="*/ 759 w 780"/>
              <a:gd name="p0y29" fmla="*/ 14 h 780"/>
              <a:gd name="p0x30" fmla="*/ 760 w 780"/>
              <a:gd name="p0y30" fmla="*/ 16 h 780"/>
              <a:gd name="p0x31" fmla="*/ 761 w 780"/>
              <a:gd name="p0y31" fmla="*/ 17 h 780"/>
              <a:gd name="p0x32" fmla="*/ 762 w 780"/>
              <a:gd name="p0y32" fmla="*/ 18 h 780"/>
              <a:gd name="p0x33" fmla="*/ 763 w 780"/>
              <a:gd name="p0y33" fmla="*/ 19 h 780"/>
              <a:gd name="p0x34" fmla="*/ 765 w 780"/>
              <a:gd name="p0y34" fmla="*/ 20 h 780"/>
              <a:gd name="p0x35" fmla="*/ 765 w 780"/>
              <a:gd name="p0y35" fmla="*/ 21 h 780"/>
              <a:gd name="p0x36" fmla="*/ 766 w 780"/>
              <a:gd name="p0y36" fmla="*/ 22 h 780"/>
              <a:gd name="p0x37" fmla="*/ 767 w 780"/>
              <a:gd name="p0y37" fmla="*/ 23 h 780"/>
              <a:gd name="p0x38" fmla="*/ 768 w 780"/>
              <a:gd name="p0y38" fmla="*/ 25 h 780"/>
              <a:gd name="p0x39" fmla="*/ 769 w 780"/>
              <a:gd name="p0y39" fmla="*/ 26 h 780"/>
              <a:gd name="p0x40" fmla="*/ 770 w 780"/>
              <a:gd name="p0y40" fmla="*/ 27 h 780"/>
              <a:gd name="p0x41" fmla="*/ 771 w 780"/>
              <a:gd name="p0y41" fmla="*/ 28 h 780"/>
              <a:gd name="p0x42" fmla="*/ 772 w 780"/>
              <a:gd name="p0y42" fmla="*/ 30 h 780"/>
              <a:gd name="p0x43" fmla="*/ 772 w 780"/>
              <a:gd name="p0y43" fmla="*/ 31 h 780"/>
              <a:gd name="p0x44" fmla="*/ 773 w 780"/>
              <a:gd name="p0y44" fmla="*/ 32 h 780"/>
              <a:gd name="p0x45" fmla="*/ 774 w 780"/>
              <a:gd name="p0y45" fmla="*/ 34 h 780"/>
              <a:gd name="p0x46" fmla="*/ 774 w 780"/>
              <a:gd name="p0y46" fmla="*/ 35 h 780"/>
              <a:gd name="p0x47" fmla="*/ 775 w 780"/>
              <a:gd name="p0y47" fmla="*/ 36 h 780"/>
              <a:gd name="p0x48" fmla="*/ 776 w 780"/>
              <a:gd name="p0y48" fmla="*/ 38 h 780"/>
              <a:gd name="p0x49" fmla="*/ 776 w 780"/>
              <a:gd name="p0y49" fmla="*/ 39 h 780"/>
              <a:gd name="p0x50" fmla="*/ 777 w 780"/>
              <a:gd name="p0y50" fmla="*/ 41 h 780"/>
              <a:gd name="p0x51" fmla="*/ 777 w 780"/>
              <a:gd name="p0y51" fmla="*/ 42 h 780"/>
              <a:gd name="p0x52" fmla="*/ 777 w 780"/>
              <a:gd name="p0y52" fmla="*/ 44 h 780"/>
              <a:gd name="p0x53" fmla="*/ 778 w 780"/>
              <a:gd name="p0y53" fmla="*/ 45 h 780"/>
              <a:gd name="p0x54" fmla="*/ 778 w 780"/>
              <a:gd name="p0y54" fmla="*/ 47 h 780"/>
              <a:gd name="p0x55" fmla="*/ 778 w 780"/>
              <a:gd name="p0y55" fmla="*/ 48 h 780"/>
              <a:gd name="p0x56" fmla="*/ 779 w 780"/>
              <a:gd name="p0y56" fmla="*/ 50 h 780"/>
              <a:gd name="p0x57" fmla="*/ 779 w 780"/>
              <a:gd name="p0y57" fmla="*/ 51 h 780"/>
              <a:gd name="p0x58" fmla="*/ 779 w 780"/>
              <a:gd name="p0y58" fmla="*/ 53 h 780"/>
              <a:gd name="p0x59" fmla="*/ 779 w 780"/>
              <a:gd name="p0y59" fmla="*/ 55 h 780"/>
              <a:gd name="p0x60" fmla="*/ 779 w 780"/>
              <a:gd name="p0y60" fmla="*/ 56 h 780"/>
              <a:gd name="p0x61" fmla="*/ 779 w 780"/>
              <a:gd name="p0y61" fmla="*/ 58 h 780"/>
              <a:gd name="p0x62" fmla="*/ 780 w 780"/>
              <a:gd name="p0y62" fmla="*/ 60 h 780"/>
              <a:gd name="p0x63" fmla="*/ 780 w 780"/>
              <a:gd name="p0y63" fmla="*/ 720 h 780"/>
              <a:gd name="p0x64" fmla="*/ 779 w 780"/>
              <a:gd name="p0y64" fmla="*/ 721 h 780"/>
              <a:gd name="p0x65" fmla="*/ 779 w 780"/>
              <a:gd name="p0y65" fmla="*/ 723 h 780"/>
              <a:gd name="p0x66" fmla="*/ 779 w 780"/>
              <a:gd name="p0y66" fmla="*/ 724 h 780"/>
              <a:gd name="p0x67" fmla="*/ 779 w 780"/>
              <a:gd name="p0y67" fmla="*/ 726 h 780"/>
              <a:gd name="p0x68" fmla="*/ 779 w 780"/>
              <a:gd name="p0y68" fmla="*/ 728 h 780"/>
              <a:gd name="p0x69" fmla="*/ 779 w 780"/>
              <a:gd name="p0y69" fmla="*/ 729 h 780"/>
              <a:gd name="p0x70" fmla="*/ 778 w 780"/>
              <a:gd name="p0y70" fmla="*/ 731 h 780"/>
              <a:gd name="p0x71" fmla="*/ 778 w 780"/>
              <a:gd name="p0y71" fmla="*/ 732 h 780"/>
              <a:gd name="p0x72" fmla="*/ 778 w 780"/>
              <a:gd name="p0y72" fmla="*/ 734 h 780"/>
              <a:gd name="p0x73" fmla="*/ 777 w 780"/>
              <a:gd name="p0y73" fmla="*/ 735 h 780"/>
              <a:gd name="p0x74" fmla="*/ 777 w 780"/>
              <a:gd name="p0y74" fmla="*/ 737 h 780"/>
              <a:gd name="p0x75" fmla="*/ 777 w 780"/>
              <a:gd name="p0y75" fmla="*/ 738 h 780"/>
              <a:gd name="p0x76" fmla="*/ 776 w 780"/>
              <a:gd name="p0y76" fmla="*/ 740 h 780"/>
              <a:gd name="p0x77" fmla="*/ 776 w 780"/>
              <a:gd name="p0y77" fmla="*/ 741 h 780"/>
              <a:gd name="p0x78" fmla="*/ 775 w 780"/>
              <a:gd name="p0y78" fmla="*/ 743 h 780"/>
              <a:gd name="p0x79" fmla="*/ 774 w 780"/>
              <a:gd name="p0y79" fmla="*/ 744 h 780"/>
              <a:gd name="p0x80" fmla="*/ 774 w 780"/>
              <a:gd name="p0y80" fmla="*/ 745 h 780"/>
              <a:gd name="p0x81" fmla="*/ 773 w 780"/>
              <a:gd name="p0y81" fmla="*/ 747 h 780"/>
              <a:gd name="p0x82" fmla="*/ 772 w 780"/>
              <a:gd name="p0y82" fmla="*/ 748 h 780"/>
              <a:gd name="p0x83" fmla="*/ 772 w 780"/>
              <a:gd name="p0y83" fmla="*/ 749 h 780"/>
              <a:gd name="p0x84" fmla="*/ 771 w 780"/>
              <a:gd name="p0y84" fmla="*/ 751 h 780"/>
              <a:gd name="p0x85" fmla="*/ 770 w 780"/>
              <a:gd name="p0y85" fmla="*/ 752 h 780"/>
              <a:gd name="p0x86" fmla="*/ 769 w 780"/>
              <a:gd name="p0y86" fmla="*/ 753 h 780"/>
              <a:gd name="p0x87" fmla="*/ 768 w 780"/>
              <a:gd name="p0y87" fmla="*/ 754 h 780"/>
              <a:gd name="p0x88" fmla="*/ 767 w 780"/>
              <a:gd name="p0y88" fmla="*/ 756 h 780"/>
              <a:gd name="p0x89" fmla="*/ 766 w 780"/>
              <a:gd name="p0y89" fmla="*/ 757 h 780"/>
              <a:gd name="p0x90" fmla="*/ 765 w 780"/>
              <a:gd name="p0y90" fmla="*/ 758 h 780"/>
              <a:gd name="p0x91" fmla="*/ 765 w 780"/>
              <a:gd name="p0y91" fmla="*/ 759 h 780"/>
              <a:gd name="p0x92" fmla="*/ 763 w 780"/>
              <a:gd name="p0y92" fmla="*/ 760 h 780"/>
              <a:gd name="p0x93" fmla="*/ 762 w 780"/>
              <a:gd name="p0y93" fmla="*/ 761 h 780"/>
              <a:gd name="p0x94" fmla="*/ 761 w 780"/>
              <a:gd name="p0y94" fmla="*/ 762 h 780"/>
              <a:gd name="p0x95" fmla="*/ 760 w 780"/>
              <a:gd name="p0y95" fmla="*/ 763 h 780"/>
              <a:gd name="p0x96" fmla="*/ 759 w 780"/>
              <a:gd name="p0y96" fmla="*/ 765 h 780"/>
              <a:gd name="p0x97" fmla="*/ 758 w 780"/>
              <a:gd name="p0y97" fmla="*/ 765 h 780"/>
              <a:gd name="p0x98" fmla="*/ 757 w 780"/>
              <a:gd name="p0y98" fmla="*/ 766 h 780"/>
              <a:gd name="p0x99" fmla="*/ 756 w 780"/>
              <a:gd name="p0y99" fmla="*/ 767 h 780"/>
              <a:gd name="p0x100" fmla="*/ 754 w 780"/>
              <a:gd name="p0y100" fmla="*/ 768 h 780"/>
              <a:gd name="p0x101" fmla="*/ 753 w 780"/>
              <a:gd name="p0y101" fmla="*/ 769 h 780"/>
              <a:gd name="p0x102" fmla="*/ 752 w 780"/>
              <a:gd name="p0y102" fmla="*/ 770 h 780"/>
              <a:gd name="p0x103" fmla="*/ 751 w 780"/>
              <a:gd name="p0y103" fmla="*/ 771 h 780"/>
              <a:gd name="p0x104" fmla="*/ 749 w 780"/>
              <a:gd name="p0y104" fmla="*/ 772 h 780"/>
              <a:gd name="p0x105" fmla="*/ 748 w 780"/>
              <a:gd name="p0y105" fmla="*/ 772 h 780"/>
              <a:gd name="p0x106" fmla="*/ 747 w 780"/>
              <a:gd name="p0y106" fmla="*/ 773 h 780"/>
              <a:gd name="p0x107" fmla="*/ 745 w 780"/>
              <a:gd name="p0y107" fmla="*/ 774 h 780"/>
              <a:gd name="p0x108" fmla="*/ 744 w 780"/>
              <a:gd name="p0y108" fmla="*/ 774 h 780"/>
              <a:gd name="p0x109" fmla="*/ 743 w 780"/>
              <a:gd name="p0y109" fmla="*/ 775 h 780"/>
              <a:gd name="p0x110" fmla="*/ 741 w 780"/>
              <a:gd name="p0y110" fmla="*/ 776 h 780"/>
              <a:gd name="p0x111" fmla="*/ 740 w 780"/>
              <a:gd name="p0y111" fmla="*/ 776 h 780"/>
              <a:gd name="p0x112" fmla="*/ 738 w 780"/>
              <a:gd name="p0y112" fmla="*/ 777 h 780"/>
              <a:gd name="p0x113" fmla="*/ 737 w 780"/>
              <a:gd name="p0y113" fmla="*/ 777 h 780"/>
              <a:gd name="p0x114" fmla="*/ 735 w 780"/>
              <a:gd name="p0y114" fmla="*/ 777 h 780"/>
              <a:gd name="p0x115" fmla="*/ 734 w 780"/>
              <a:gd name="p0y115" fmla="*/ 778 h 780"/>
              <a:gd name="p0x116" fmla="*/ 732 w 780"/>
              <a:gd name="p0y116" fmla="*/ 778 h 780"/>
              <a:gd name="p0x117" fmla="*/ 731 w 780"/>
              <a:gd name="p0y117" fmla="*/ 778 h 780"/>
              <a:gd name="p0x118" fmla="*/ 729 w 780"/>
              <a:gd name="p0y118" fmla="*/ 779 h 780"/>
              <a:gd name="p0x119" fmla="*/ 728 w 780"/>
              <a:gd name="p0y119" fmla="*/ 779 h 780"/>
              <a:gd name="p0x120" fmla="*/ 726 w 780"/>
              <a:gd name="p0y120" fmla="*/ 779 h 780"/>
              <a:gd name="p0x121" fmla="*/ 724 w 780"/>
              <a:gd name="p0y121" fmla="*/ 779 h 780"/>
              <a:gd name="p0x122" fmla="*/ 723 w 780"/>
              <a:gd name="p0y122" fmla="*/ 779 h 780"/>
              <a:gd name="p0x123" fmla="*/ 721 w 780"/>
              <a:gd name="p0y123" fmla="*/ 779 h 780"/>
              <a:gd name="p0x124" fmla="*/ 720 w 780"/>
              <a:gd name="p0y124" fmla="*/ 780 h 780"/>
              <a:gd name="p0x125" fmla="*/ 60 w 780"/>
              <a:gd name="p0y125" fmla="*/ 780 h 780"/>
              <a:gd name="p0x126" fmla="*/ 58 w 780"/>
              <a:gd name="p0y126" fmla="*/ 779 h 780"/>
              <a:gd name="p0x127" fmla="*/ 56 w 780"/>
              <a:gd name="p0y127" fmla="*/ 779 h 780"/>
              <a:gd name="p0x128" fmla="*/ 55 w 780"/>
              <a:gd name="p0y128" fmla="*/ 779 h 780"/>
              <a:gd name="p0x129" fmla="*/ 53 w 780"/>
              <a:gd name="p0y129" fmla="*/ 779 h 780"/>
              <a:gd name="p0x130" fmla="*/ 51 w 780"/>
              <a:gd name="p0y130" fmla="*/ 779 h 780"/>
              <a:gd name="p0x131" fmla="*/ 50 w 780"/>
              <a:gd name="p0y131" fmla="*/ 779 h 780"/>
              <a:gd name="p0x132" fmla="*/ 48 w 780"/>
              <a:gd name="p0y132" fmla="*/ 778 h 780"/>
              <a:gd name="p0x133" fmla="*/ 47 w 780"/>
              <a:gd name="p0y133" fmla="*/ 778 h 780"/>
              <a:gd name="p0x134" fmla="*/ 45 w 780"/>
              <a:gd name="p0y134" fmla="*/ 778 h 780"/>
              <a:gd name="p0x135" fmla="*/ 44 w 780"/>
              <a:gd name="p0y135" fmla="*/ 777 h 780"/>
              <a:gd name="p0x136" fmla="*/ 42 w 780"/>
              <a:gd name="p0y136" fmla="*/ 777 h 780"/>
              <a:gd name="p0x137" fmla="*/ 41 w 780"/>
              <a:gd name="p0y137" fmla="*/ 777 h 780"/>
              <a:gd name="p0x138" fmla="*/ 39 w 780"/>
              <a:gd name="p0y138" fmla="*/ 776 h 780"/>
              <a:gd name="p0x139" fmla="*/ 38 w 780"/>
              <a:gd name="p0y139" fmla="*/ 776 h 780"/>
              <a:gd name="p0x140" fmla="*/ 36 w 780"/>
              <a:gd name="p0y140" fmla="*/ 775 h 780"/>
              <a:gd name="p0x141" fmla="*/ 35 w 780"/>
              <a:gd name="p0y141" fmla="*/ 774 h 780"/>
              <a:gd name="p0x142" fmla="*/ 34 w 780"/>
              <a:gd name="p0y142" fmla="*/ 774 h 780"/>
              <a:gd name="p0x143" fmla="*/ 32 w 780"/>
              <a:gd name="p0y143" fmla="*/ 773 h 780"/>
              <a:gd name="p0x144" fmla="*/ 31 w 780"/>
              <a:gd name="p0y144" fmla="*/ 772 h 780"/>
              <a:gd name="p0x145" fmla="*/ 30 w 780"/>
              <a:gd name="p0y145" fmla="*/ 772 h 780"/>
              <a:gd name="p0x146" fmla="*/ 28 w 780"/>
              <a:gd name="p0y146" fmla="*/ 771 h 780"/>
              <a:gd name="p0x147" fmla="*/ 27 w 780"/>
              <a:gd name="p0y147" fmla="*/ 770 h 780"/>
              <a:gd name="p0x148" fmla="*/ 26 w 780"/>
              <a:gd name="p0y148" fmla="*/ 769 h 780"/>
              <a:gd name="p0x149" fmla="*/ 25 w 780"/>
              <a:gd name="p0y149" fmla="*/ 768 h 780"/>
              <a:gd name="p0x150" fmla="*/ 23 w 780"/>
              <a:gd name="p0y150" fmla="*/ 767 h 780"/>
              <a:gd name="p0x151" fmla="*/ 22 w 780"/>
              <a:gd name="p0y151" fmla="*/ 766 h 780"/>
              <a:gd name="p0x152" fmla="*/ 21 w 780"/>
              <a:gd name="p0y152" fmla="*/ 765 h 780"/>
              <a:gd name="p0x153" fmla="*/ 20 w 780"/>
              <a:gd name="p0y153" fmla="*/ 765 h 780"/>
              <a:gd name="p0x154" fmla="*/ 19 w 780"/>
              <a:gd name="p0y154" fmla="*/ 763 h 780"/>
              <a:gd name="p0x155" fmla="*/ 18 w 780"/>
              <a:gd name="p0y155" fmla="*/ 762 h 780"/>
              <a:gd name="p0x156" fmla="*/ 17 w 780"/>
              <a:gd name="p0y156" fmla="*/ 761 h 780"/>
              <a:gd name="p0x157" fmla="*/ 16 w 780"/>
              <a:gd name="p0y157" fmla="*/ 760 h 780"/>
              <a:gd name="p0x158" fmla="*/ 14 w 780"/>
              <a:gd name="p0y158" fmla="*/ 759 h 780"/>
              <a:gd name="p0x159" fmla="*/ 14 w 780"/>
              <a:gd name="p0y159" fmla="*/ 758 h 780"/>
              <a:gd name="p0x160" fmla="*/ 13 w 780"/>
              <a:gd name="p0y160" fmla="*/ 757 h 780"/>
              <a:gd name="p0x161" fmla="*/ 12 w 780"/>
              <a:gd name="p0y161" fmla="*/ 756 h 780"/>
              <a:gd name="p0x162" fmla="*/ 11 w 780"/>
              <a:gd name="p0y162" fmla="*/ 754 h 780"/>
              <a:gd name="p0x163" fmla="*/ 10 w 780"/>
              <a:gd name="p0y163" fmla="*/ 753 h 780"/>
              <a:gd name="p0x164" fmla="*/ 9 w 780"/>
              <a:gd name="p0y164" fmla="*/ 752 h 780"/>
              <a:gd name="p0x165" fmla="*/ 8 w 780"/>
              <a:gd name="p0y165" fmla="*/ 751 h 780"/>
              <a:gd name="p0x166" fmla="*/ 7 w 780"/>
              <a:gd name="p0y166" fmla="*/ 749 h 780"/>
              <a:gd name="p0x167" fmla="*/ 7 w 780"/>
              <a:gd name="p0y167" fmla="*/ 748 h 780"/>
              <a:gd name="p0x168" fmla="*/ 6 w 780"/>
              <a:gd name="p0y168" fmla="*/ 747 h 780"/>
              <a:gd name="p0x169" fmla="*/ 5 w 780"/>
              <a:gd name="p0y169" fmla="*/ 745 h 780"/>
              <a:gd name="p0x170" fmla="*/ 5 w 780"/>
              <a:gd name="p0y170" fmla="*/ 744 h 780"/>
              <a:gd name="p0x171" fmla="*/ 4 w 780"/>
              <a:gd name="p0y171" fmla="*/ 743 h 780"/>
              <a:gd name="p0x172" fmla="*/ 3 w 780"/>
              <a:gd name="p0y172" fmla="*/ 741 h 780"/>
              <a:gd name="p0x173" fmla="*/ 3 w 780"/>
              <a:gd name="p0y173" fmla="*/ 740 h 780"/>
              <a:gd name="p0x174" fmla="*/ 2 w 780"/>
              <a:gd name="p0y174" fmla="*/ 738 h 780"/>
              <a:gd name="p0x175" fmla="*/ 2 w 780"/>
              <a:gd name="p0y175" fmla="*/ 737 h 780"/>
              <a:gd name="p0x176" fmla="*/ 2 w 780"/>
              <a:gd name="p0y176" fmla="*/ 735 h 780"/>
              <a:gd name="p0x177" fmla="*/ 1 w 780"/>
              <a:gd name="p0y177" fmla="*/ 734 h 780"/>
              <a:gd name="p0x178" fmla="*/ 1 w 780"/>
              <a:gd name="p0y178" fmla="*/ 732 h 780"/>
              <a:gd name="p0x179" fmla="*/ 1 w 780"/>
              <a:gd name="p0y179" fmla="*/ 731 h 780"/>
              <a:gd name="p0x180" fmla="*/ 0 w 780"/>
              <a:gd name="p0y180" fmla="*/ 729 h 780"/>
              <a:gd name="p0x181" fmla="*/ 0 w 780"/>
              <a:gd name="p0y181" fmla="*/ 728 h 780"/>
              <a:gd name="p0x182" fmla="*/ 0 w 780"/>
              <a:gd name="p0y182" fmla="*/ 726 h 780"/>
              <a:gd name="p0x183" fmla="*/ 0 w 780"/>
              <a:gd name="p0y183" fmla="*/ 724 h 780"/>
              <a:gd name="p0x184" fmla="*/ 0 w 780"/>
              <a:gd name="p0y184" fmla="*/ 723 h 780"/>
              <a:gd name="p0x185" fmla="*/ 0 w 780"/>
              <a:gd name="p0y185" fmla="*/ 721 h 780"/>
              <a:gd name="p0x186" fmla="*/ 0 w 780"/>
              <a:gd name="p0y186" fmla="*/ 720 h 780"/>
              <a:gd name="p0x187" fmla="*/ 0 w 780"/>
              <a:gd name="p0y187" fmla="*/ 60 h 780"/>
              <a:gd name="p0x188" fmla="*/ 0 w 780"/>
              <a:gd name="p0y188" fmla="*/ 58 h 780"/>
              <a:gd name="p0x189" fmla="*/ 0 w 780"/>
              <a:gd name="p0y189" fmla="*/ 56 h 780"/>
              <a:gd name="p0x190" fmla="*/ 0 w 780"/>
              <a:gd name="p0y190" fmla="*/ 55 h 780"/>
              <a:gd name="p0x191" fmla="*/ 0 w 780"/>
              <a:gd name="p0y191" fmla="*/ 53 h 780"/>
              <a:gd name="p0x192" fmla="*/ 0 w 780"/>
              <a:gd name="p0y192" fmla="*/ 51 h 780"/>
              <a:gd name="p0x193" fmla="*/ 0 w 780"/>
              <a:gd name="p0y193" fmla="*/ 50 h 780"/>
              <a:gd name="p0x194" fmla="*/ 1 w 780"/>
              <a:gd name="p0y194" fmla="*/ 48 h 780"/>
              <a:gd name="p0x195" fmla="*/ 1 w 780"/>
              <a:gd name="p0y195" fmla="*/ 47 h 780"/>
              <a:gd name="p0x196" fmla="*/ 1 w 780"/>
              <a:gd name="p0y196" fmla="*/ 45 h 780"/>
              <a:gd name="p0x197" fmla="*/ 2 w 780"/>
              <a:gd name="p0y197" fmla="*/ 44 h 780"/>
              <a:gd name="p0x198" fmla="*/ 2 w 780"/>
              <a:gd name="p0y198" fmla="*/ 42 h 780"/>
              <a:gd name="p0x199" fmla="*/ 2 w 780"/>
              <a:gd name="p0y199" fmla="*/ 41 h 780"/>
              <a:gd name="p0x200" fmla="*/ 3 w 780"/>
              <a:gd name="p0y200" fmla="*/ 39 h 780"/>
              <a:gd name="p0x201" fmla="*/ 3 w 780"/>
              <a:gd name="p0y201" fmla="*/ 38 h 780"/>
              <a:gd name="p0x202" fmla="*/ 4 w 780"/>
              <a:gd name="p0y202" fmla="*/ 36 h 780"/>
              <a:gd name="p0x203" fmla="*/ 5 w 780"/>
              <a:gd name="p0y203" fmla="*/ 35 h 780"/>
              <a:gd name="p0x204" fmla="*/ 5 w 780"/>
              <a:gd name="p0y204" fmla="*/ 34 h 780"/>
              <a:gd name="p0x205" fmla="*/ 6 w 780"/>
              <a:gd name="p0y205" fmla="*/ 32 h 780"/>
              <a:gd name="p0x206" fmla="*/ 7 w 780"/>
              <a:gd name="p0y206" fmla="*/ 31 h 780"/>
              <a:gd name="p0x207" fmla="*/ 7 w 780"/>
              <a:gd name="p0y207" fmla="*/ 30 h 780"/>
              <a:gd name="p0x208" fmla="*/ 8 w 780"/>
              <a:gd name="p0y208" fmla="*/ 28 h 780"/>
              <a:gd name="p0x209" fmla="*/ 9 w 780"/>
              <a:gd name="p0y209" fmla="*/ 27 h 780"/>
              <a:gd name="p0x210" fmla="*/ 10 w 780"/>
              <a:gd name="p0y210" fmla="*/ 26 h 780"/>
              <a:gd name="p0x211" fmla="*/ 11 w 780"/>
              <a:gd name="p0y211" fmla="*/ 25 h 780"/>
              <a:gd name="p0x212" fmla="*/ 12 w 780"/>
              <a:gd name="p0y212" fmla="*/ 23 h 780"/>
              <a:gd name="p0x213" fmla="*/ 13 w 780"/>
              <a:gd name="p0y213" fmla="*/ 22 h 780"/>
              <a:gd name="p0x214" fmla="*/ 14 w 780"/>
              <a:gd name="p0y214" fmla="*/ 21 h 780"/>
              <a:gd name="p0x215" fmla="*/ 14 w 780"/>
              <a:gd name="p0y215" fmla="*/ 20 h 780"/>
              <a:gd name="p0x216" fmla="*/ 16 w 780"/>
              <a:gd name="p0y216" fmla="*/ 19 h 780"/>
              <a:gd name="p0x217" fmla="*/ 17 w 780"/>
              <a:gd name="p0y217" fmla="*/ 18 h 780"/>
              <a:gd name="p0x218" fmla="*/ 18 w 780"/>
              <a:gd name="p0y218" fmla="*/ 17 h 780"/>
              <a:gd name="p0x219" fmla="*/ 19 w 780"/>
              <a:gd name="p0y219" fmla="*/ 16 h 780"/>
              <a:gd name="p0x220" fmla="*/ 20 w 780"/>
              <a:gd name="p0y220" fmla="*/ 14 h 780"/>
              <a:gd name="p0x221" fmla="*/ 21 w 780"/>
              <a:gd name="p0y221" fmla="*/ 14 h 780"/>
              <a:gd name="p0x222" fmla="*/ 22 w 780"/>
              <a:gd name="p0y222" fmla="*/ 13 h 780"/>
              <a:gd name="p0x223" fmla="*/ 23 w 780"/>
              <a:gd name="p0y223" fmla="*/ 12 h 780"/>
              <a:gd name="p0x224" fmla="*/ 25 w 780"/>
              <a:gd name="p0y224" fmla="*/ 11 h 780"/>
              <a:gd name="p0x225" fmla="*/ 26 w 780"/>
              <a:gd name="p0y225" fmla="*/ 10 h 780"/>
              <a:gd name="p0x226" fmla="*/ 27 w 780"/>
              <a:gd name="p0y226" fmla="*/ 9 h 780"/>
              <a:gd name="p0x227" fmla="*/ 28 w 780"/>
              <a:gd name="p0y227" fmla="*/ 8 h 780"/>
              <a:gd name="p0x228" fmla="*/ 30 w 780"/>
              <a:gd name="p0y228" fmla="*/ 7 h 780"/>
              <a:gd name="p0x229" fmla="*/ 31 w 780"/>
              <a:gd name="p0y229" fmla="*/ 7 h 780"/>
              <a:gd name="p0x230" fmla="*/ 32 w 780"/>
              <a:gd name="p0y230" fmla="*/ 6 h 780"/>
              <a:gd name="p0x231" fmla="*/ 34 w 780"/>
              <a:gd name="p0y231" fmla="*/ 5 h 780"/>
              <a:gd name="p0x232" fmla="*/ 35 w 780"/>
              <a:gd name="p0y232" fmla="*/ 5 h 780"/>
              <a:gd name="p0x233" fmla="*/ 36 w 780"/>
              <a:gd name="p0y233" fmla="*/ 4 h 780"/>
              <a:gd name="p0x234" fmla="*/ 38 w 780"/>
              <a:gd name="p0y234" fmla="*/ 3 h 780"/>
              <a:gd name="p0x235" fmla="*/ 39 w 780"/>
              <a:gd name="p0y235" fmla="*/ 3 h 780"/>
              <a:gd name="p0x236" fmla="*/ 41 w 780"/>
              <a:gd name="p0y236" fmla="*/ 2 h 780"/>
              <a:gd name="p0x237" fmla="*/ 42 w 780"/>
              <a:gd name="p0y237" fmla="*/ 2 h 780"/>
              <a:gd name="p0x238" fmla="*/ 44 w 780"/>
              <a:gd name="p0y238" fmla="*/ 2 h 780"/>
              <a:gd name="p0x239" fmla="*/ 45 w 780"/>
              <a:gd name="p0y239" fmla="*/ 1 h 780"/>
              <a:gd name="p0x240" fmla="*/ 47 w 780"/>
              <a:gd name="p0y240" fmla="*/ 1 h 780"/>
              <a:gd name="p0x241" fmla="*/ 48 w 780"/>
              <a:gd name="p0y241" fmla="*/ 1 h 780"/>
              <a:gd name="p0x242" fmla="*/ 50 w 780"/>
              <a:gd name="p0y242" fmla="*/ 0 h 780"/>
              <a:gd name="p0x243" fmla="*/ 51 w 780"/>
              <a:gd name="p0y243" fmla="*/ 0 h 780"/>
              <a:gd name="p0x244" fmla="*/ 53 w 780"/>
              <a:gd name="p0y244" fmla="*/ 0 h 780"/>
              <a:gd name="p0x245" fmla="*/ 55 w 780"/>
              <a:gd name="p0y245" fmla="*/ 0 h 780"/>
              <a:gd name="p0x246" fmla="*/ 56 w 780"/>
              <a:gd name="p0y246" fmla="*/ 0 h 780"/>
              <a:gd name="p0x247" fmla="*/ 58 w 780"/>
              <a:gd name="p0y247" fmla="*/ 0 h 780"/>
              <a:gd name="p0x248" fmla="*/ 60 w 780"/>
              <a:gd name="p0y248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3">
              <a:lumMod val="24324"/>
              <a:lumOff val="7567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6562725" y="1514475"/>
            <a:ext cx="266700" cy="3048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7096125" y="1364932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告知性通知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70961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accent3"/>
                </a:solidFill>
                <a:cs typeface="+mn-lt"/>
              </a:rPr>
              <a:t>时效节点</a:t>
            </a:r>
            <a:endParaRPr sz="1200" spc="72">
              <a:solidFill>
                <a:schemeClr val="accent3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6448425" y="214312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6448425" y="3686175"/>
            <a:ext cx="211455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突出时效节点</a:t>
            </a:r>
            <a:r>
              <a:rPr sz="1500">
                <a:solidFill>
                  <a:srgbClr val="595959"/>
                </a:solidFill>
                <a:cs typeface="+mn-lt"/>
              </a:rPr>
              <a:t>。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6448425" y="4181475"/>
            <a:ext cx="211455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95959"/>
                </a:solidFill>
                <a:cs typeface="+mn-lt"/>
              </a:rPr>
              <a:t>会议通知须明确</a:t>
            </a:r>
            <a:r>
              <a:rPr sz="1500" b="1">
                <a:solidFill>
                  <a:schemeClr val="accent1"/>
                </a:solidFill>
                <a:cs typeface="+mn-lt"/>
              </a:rPr>
              <a:t>时间、地点、议题</a:t>
            </a:r>
            <a:r>
              <a:rPr sz="1500">
                <a:solidFill>
                  <a:srgbClr val="595959"/>
                </a:solidFill>
                <a:cs typeface="+mn-lt"/>
              </a:rPr>
              <a:t>。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33"/>
            </p:custDataLst>
          </p:nvPr>
        </p:nvSpPr>
        <p:spPr>
          <a:xfrm>
            <a:off x="6315075" y="111442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90341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25 w 4065"/>
              <a:gd name="p0y0" fmla="*/ 0 h 8445"/>
              <a:gd name="p0x1" fmla="*/ 3840 w 4065"/>
              <a:gd name="p0y1" fmla="*/ 0 h 8445"/>
              <a:gd name="p0x2" fmla="*/ 4065 w 4065"/>
              <a:gd name="p0y2" fmla="*/ 225 h 8445"/>
              <a:gd name="p0x3" fmla="*/ 4065 w 4065"/>
              <a:gd name="p0y3" fmla="*/ 8220 h 8445"/>
              <a:gd name="p0x4" fmla="*/ 3840 w 4065"/>
              <a:gd name="p0y4" fmla="*/ 8445 h 8445"/>
              <a:gd name="p0x5" fmla="*/ 225 w 4065"/>
              <a:gd name="p0y5" fmla="*/ 8445 h 8445"/>
              <a:gd name="p0x6" fmla="*/ 0 w 4065"/>
              <a:gd name="p0y6" fmla="*/ 8220 h 8445"/>
              <a:gd name="p0x7" fmla="*/ 0 w 4065"/>
              <a:gd name="p0y7" fmla="*/ 225 h 8445"/>
              <a:gd name="p0x8" fmla="*/ 225 w 4065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92678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21 w 780"/>
              <a:gd name="p0y2" fmla="*/ 0 h 780"/>
              <a:gd name="p0x3" fmla="*/ 723 w 780"/>
              <a:gd name="p0y3" fmla="*/ 0 h 780"/>
              <a:gd name="p0x4" fmla="*/ 724 w 780"/>
              <a:gd name="p0y4" fmla="*/ 0 h 780"/>
              <a:gd name="p0x5" fmla="*/ 726 w 780"/>
              <a:gd name="p0y5" fmla="*/ 0 h 780"/>
              <a:gd name="p0x6" fmla="*/ 728 w 780"/>
              <a:gd name="p0y6" fmla="*/ 0 h 780"/>
              <a:gd name="p0x7" fmla="*/ 729 w 780"/>
              <a:gd name="p0y7" fmla="*/ 0 h 780"/>
              <a:gd name="p0x8" fmla="*/ 731 w 780"/>
              <a:gd name="p0y8" fmla="*/ 1 h 780"/>
              <a:gd name="p0x9" fmla="*/ 732 w 780"/>
              <a:gd name="p0y9" fmla="*/ 1 h 780"/>
              <a:gd name="p0x10" fmla="*/ 734 w 780"/>
              <a:gd name="p0y10" fmla="*/ 1 h 780"/>
              <a:gd name="p0x11" fmla="*/ 735 w 780"/>
              <a:gd name="p0y11" fmla="*/ 2 h 780"/>
              <a:gd name="p0x12" fmla="*/ 737 w 780"/>
              <a:gd name="p0y12" fmla="*/ 2 h 780"/>
              <a:gd name="p0x13" fmla="*/ 738 w 780"/>
              <a:gd name="p0y13" fmla="*/ 2 h 780"/>
              <a:gd name="p0x14" fmla="*/ 740 w 780"/>
              <a:gd name="p0y14" fmla="*/ 3 h 780"/>
              <a:gd name="p0x15" fmla="*/ 741 w 780"/>
              <a:gd name="p0y15" fmla="*/ 3 h 780"/>
              <a:gd name="p0x16" fmla="*/ 743 w 780"/>
              <a:gd name="p0y16" fmla="*/ 4 h 780"/>
              <a:gd name="p0x17" fmla="*/ 744 w 780"/>
              <a:gd name="p0y17" fmla="*/ 5 h 780"/>
              <a:gd name="p0x18" fmla="*/ 745 w 780"/>
              <a:gd name="p0y18" fmla="*/ 5 h 780"/>
              <a:gd name="p0x19" fmla="*/ 747 w 780"/>
              <a:gd name="p0y19" fmla="*/ 6 h 780"/>
              <a:gd name="p0x20" fmla="*/ 748 w 780"/>
              <a:gd name="p0y20" fmla="*/ 7 h 780"/>
              <a:gd name="p0x21" fmla="*/ 749 w 780"/>
              <a:gd name="p0y21" fmla="*/ 7 h 780"/>
              <a:gd name="p0x22" fmla="*/ 751 w 780"/>
              <a:gd name="p0y22" fmla="*/ 8 h 780"/>
              <a:gd name="p0x23" fmla="*/ 752 w 780"/>
              <a:gd name="p0y23" fmla="*/ 9 h 780"/>
              <a:gd name="p0x24" fmla="*/ 753 w 780"/>
              <a:gd name="p0y24" fmla="*/ 10 h 780"/>
              <a:gd name="p0x25" fmla="*/ 754 w 780"/>
              <a:gd name="p0y25" fmla="*/ 11 h 780"/>
              <a:gd name="p0x26" fmla="*/ 756 w 780"/>
              <a:gd name="p0y26" fmla="*/ 12 h 780"/>
              <a:gd name="p0x27" fmla="*/ 757 w 780"/>
              <a:gd name="p0y27" fmla="*/ 13 h 780"/>
              <a:gd name="p0x28" fmla="*/ 758 w 780"/>
              <a:gd name="p0y28" fmla="*/ 14 h 780"/>
              <a:gd name="p0x29" fmla="*/ 759 w 780"/>
              <a:gd name="p0y29" fmla="*/ 14 h 780"/>
              <a:gd name="p0x30" fmla="*/ 760 w 780"/>
              <a:gd name="p0y30" fmla="*/ 16 h 780"/>
              <a:gd name="p0x31" fmla="*/ 761 w 780"/>
              <a:gd name="p0y31" fmla="*/ 17 h 780"/>
              <a:gd name="p0x32" fmla="*/ 762 w 780"/>
              <a:gd name="p0y32" fmla="*/ 18 h 780"/>
              <a:gd name="p0x33" fmla="*/ 763 w 780"/>
              <a:gd name="p0y33" fmla="*/ 19 h 780"/>
              <a:gd name="p0x34" fmla="*/ 765 w 780"/>
              <a:gd name="p0y34" fmla="*/ 20 h 780"/>
              <a:gd name="p0x35" fmla="*/ 765 w 780"/>
              <a:gd name="p0y35" fmla="*/ 21 h 780"/>
              <a:gd name="p0x36" fmla="*/ 766 w 780"/>
              <a:gd name="p0y36" fmla="*/ 22 h 780"/>
              <a:gd name="p0x37" fmla="*/ 767 w 780"/>
              <a:gd name="p0y37" fmla="*/ 23 h 780"/>
              <a:gd name="p0x38" fmla="*/ 768 w 780"/>
              <a:gd name="p0y38" fmla="*/ 25 h 780"/>
              <a:gd name="p0x39" fmla="*/ 769 w 780"/>
              <a:gd name="p0y39" fmla="*/ 26 h 780"/>
              <a:gd name="p0x40" fmla="*/ 770 w 780"/>
              <a:gd name="p0y40" fmla="*/ 27 h 780"/>
              <a:gd name="p0x41" fmla="*/ 771 w 780"/>
              <a:gd name="p0y41" fmla="*/ 28 h 780"/>
              <a:gd name="p0x42" fmla="*/ 772 w 780"/>
              <a:gd name="p0y42" fmla="*/ 30 h 780"/>
              <a:gd name="p0x43" fmla="*/ 772 w 780"/>
              <a:gd name="p0y43" fmla="*/ 31 h 780"/>
              <a:gd name="p0x44" fmla="*/ 773 w 780"/>
              <a:gd name="p0y44" fmla="*/ 32 h 780"/>
              <a:gd name="p0x45" fmla="*/ 774 w 780"/>
              <a:gd name="p0y45" fmla="*/ 34 h 780"/>
              <a:gd name="p0x46" fmla="*/ 774 w 780"/>
              <a:gd name="p0y46" fmla="*/ 35 h 780"/>
              <a:gd name="p0x47" fmla="*/ 775 w 780"/>
              <a:gd name="p0y47" fmla="*/ 36 h 780"/>
              <a:gd name="p0x48" fmla="*/ 776 w 780"/>
              <a:gd name="p0y48" fmla="*/ 38 h 780"/>
              <a:gd name="p0x49" fmla="*/ 776 w 780"/>
              <a:gd name="p0y49" fmla="*/ 39 h 780"/>
              <a:gd name="p0x50" fmla="*/ 777 w 780"/>
              <a:gd name="p0y50" fmla="*/ 41 h 780"/>
              <a:gd name="p0x51" fmla="*/ 777 w 780"/>
              <a:gd name="p0y51" fmla="*/ 42 h 780"/>
              <a:gd name="p0x52" fmla="*/ 777 w 780"/>
              <a:gd name="p0y52" fmla="*/ 44 h 780"/>
              <a:gd name="p0x53" fmla="*/ 778 w 780"/>
              <a:gd name="p0y53" fmla="*/ 45 h 780"/>
              <a:gd name="p0x54" fmla="*/ 778 w 780"/>
              <a:gd name="p0y54" fmla="*/ 47 h 780"/>
              <a:gd name="p0x55" fmla="*/ 778 w 780"/>
              <a:gd name="p0y55" fmla="*/ 48 h 780"/>
              <a:gd name="p0x56" fmla="*/ 779 w 780"/>
              <a:gd name="p0y56" fmla="*/ 50 h 780"/>
              <a:gd name="p0x57" fmla="*/ 779 w 780"/>
              <a:gd name="p0y57" fmla="*/ 51 h 780"/>
              <a:gd name="p0x58" fmla="*/ 779 w 780"/>
              <a:gd name="p0y58" fmla="*/ 53 h 780"/>
              <a:gd name="p0x59" fmla="*/ 779 w 780"/>
              <a:gd name="p0y59" fmla="*/ 55 h 780"/>
              <a:gd name="p0x60" fmla="*/ 779 w 780"/>
              <a:gd name="p0y60" fmla="*/ 56 h 780"/>
              <a:gd name="p0x61" fmla="*/ 779 w 780"/>
              <a:gd name="p0y61" fmla="*/ 58 h 780"/>
              <a:gd name="p0x62" fmla="*/ 780 w 780"/>
              <a:gd name="p0y62" fmla="*/ 60 h 780"/>
              <a:gd name="p0x63" fmla="*/ 780 w 780"/>
              <a:gd name="p0y63" fmla="*/ 720 h 780"/>
              <a:gd name="p0x64" fmla="*/ 779 w 780"/>
              <a:gd name="p0y64" fmla="*/ 721 h 780"/>
              <a:gd name="p0x65" fmla="*/ 779 w 780"/>
              <a:gd name="p0y65" fmla="*/ 723 h 780"/>
              <a:gd name="p0x66" fmla="*/ 779 w 780"/>
              <a:gd name="p0y66" fmla="*/ 724 h 780"/>
              <a:gd name="p0x67" fmla="*/ 779 w 780"/>
              <a:gd name="p0y67" fmla="*/ 726 h 780"/>
              <a:gd name="p0x68" fmla="*/ 779 w 780"/>
              <a:gd name="p0y68" fmla="*/ 728 h 780"/>
              <a:gd name="p0x69" fmla="*/ 779 w 780"/>
              <a:gd name="p0y69" fmla="*/ 729 h 780"/>
              <a:gd name="p0x70" fmla="*/ 778 w 780"/>
              <a:gd name="p0y70" fmla="*/ 731 h 780"/>
              <a:gd name="p0x71" fmla="*/ 778 w 780"/>
              <a:gd name="p0y71" fmla="*/ 732 h 780"/>
              <a:gd name="p0x72" fmla="*/ 778 w 780"/>
              <a:gd name="p0y72" fmla="*/ 734 h 780"/>
              <a:gd name="p0x73" fmla="*/ 777 w 780"/>
              <a:gd name="p0y73" fmla="*/ 735 h 780"/>
              <a:gd name="p0x74" fmla="*/ 777 w 780"/>
              <a:gd name="p0y74" fmla="*/ 737 h 780"/>
              <a:gd name="p0x75" fmla="*/ 777 w 780"/>
              <a:gd name="p0y75" fmla="*/ 738 h 780"/>
              <a:gd name="p0x76" fmla="*/ 776 w 780"/>
              <a:gd name="p0y76" fmla="*/ 740 h 780"/>
              <a:gd name="p0x77" fmla="*/ 776 w 780"/>
              <a:gd name="p0y77" fmla="*/ 741 h 780"/>
              <a:gd name="p0x78" fmla="*/ 775 w 780"/>
              <a:gd name="p0y78" fmla="*/ 743 h 780"/>
              <a:gd name="p0x79" fmla="*/ 774 w 780"/>
              <a:gd name="p0y79" fmla="*/ 744 h 780"/>
              <a:gd name="p0x80" fmla="*/ 774 w 780"/>
              <a:gd name="p0y80" fmla="*/ 745 h 780"/>
              <a:gd name="p0x81" fmla="*/ 773 w 780"/>
              <a:gd name="p0y81" fmla="*/ 747 h 780"/>
              <a:gd name="p0x82" fmla="*/ 772 w 780"/>
              <a:gd name="p0y82" fmla="*/ 748 h 780"/>
              <a:gd name="p0x83" fmla="*/ 772 w 780"/>
              <a:gd name="p0y83" fmla="*/ 749 h 780"/>
              <a:gd name="p0x84" fmla="*/ 771 w 780"/>
              <a:gd name="p0y84" fmla="*/ 751 h 780"/>
              <a:gd name="p0x85" fmla="*/ 770 w 780"/>
              <a:gd name="p0y85" fmla="*/ 752 h 780"/>
              <a:gd name="p0x86" fmla="*/ 769 w 780"/>
              <a:gd name="p0y86" fmla="*/ 753 h 780"/>
              <a:gd name="p0x87" fmla="*/ 768 w 780"/>
              <a:gd name="p0y87" fmla="*/ 754 h 780"/>
              <a:gd name="p0x88" fmla="*/ 767 w 780"/>
              <a:gd name="p0y88" fmla="*/ 756 h 780"/>
              <a:gd name="p0x89" fmla="*/ 766 w 780"/>
              <a:gd name="p0y89" fmla="*/ 757 h 780"/>
              <a:gd name="p0x90" fmla="*/ 765 w 780"/>
              <a:gd name="p0y90" fmla="*/ 758 h 780"/>
              <a:gd name="p0x91" fmla="*/ 765 w 780"/>
              <a:gd name="p0y91" fmla="*/ 759 h 780"/>
              <a:gd name="p0x92" fmla="*/ 763 w 780"/>
              <a:gd name="p0y92" fmla="*/ 760 h 780"/>
              <a:gd name="p0x93" fmla="*/ 762 w 780"/>
              <a:gd name="p0y93" fmla="*/ 761 h 780"/>
              <a:gd name="p0x94" fmla="*/ 761 w 780"/>
              <a:gd name="p0y94" fmla="*/ 762 h 780"/>
              <a:gd name="p0x95" fmla="*/ 760 w 780"/>
              <a:gd name="p0y95" fmla="*/ 763 h 780"/>
              <a:gd name="p0x96" fmla="*/ 759 w 780"/>
              <a:gd name="p0y96" fmla="*/ 765 h 780"/>
              <a:gd name="p0x97" fmla="*/ 758 w 780"/>
              <a:gd name="p0y97" fmla="*/ 765 h 780"/>
              <a:gd name="p0x98" fmla="*/ 757 w 780"/>
              <a:gd name="p0y98" fmla="*/ 766 h 780"/>
              <a:gd name="p0x99" fmla="*/ 756 w 780"/>
              <a:gd name="p0y99" fmla="*/ 767 h 780"/>
              <a:gd name="p0x100" fmla="*/ 754 w 780"/>
              <a:gd name="p0y100" fmla="*/ 768 h 780"/>
              <a:gd name="p0x101" fmla="*/ 753 w 780"/>
              <a:gd name="p0y101" fmla="*/ 769 h 780"/>
              <a:gd name="p0x102" fmla="*/ 752 w 780"/>
              <a:gd name="p0y102" fmla="*/ 770 h 780"/>
              <a:gd name="p0x103" fmla="*/ 751 w 780"/>
              <a:gd name="p0y103" fmla="*/ 771 h 780"/>
              <a:gd name="p0x104" fmla="*/ 749 w 780"/>
              <a:gd name="p0y104" fmla="*/ 772 h 780"/>
              <a:gd name="p0x105" fmla="*/ 748 w 780"/>
              <a:gd name="p0y105" fmla="*/ 772 h 780"/>
              <a:gd name="p0x106" fmla="*/ 747 w 780"/>
              <a:gd name="p0y106" fmla="*/ 773 h 780"/>
              <a:gd name="p0x107" fmla="*/ 745 w 780"/>
              <a:gd name="p0y107" fmla="*/ 774 h 780"/>
              <a:gd name="p0x108" fmla="*/ 744 w 780"/>
              <a:gd name="p0y108" fmla="*/ 774 h 780"/>
              <a:gd name="p0x109" fmla="*/ 743 w 780"/>
              <a:gd name="p0y109" fmla="*/ 775 h 780"/>
              <a:gd name="p0x110" fmla="*/ 741 w 780"/>
              <a:gd name="p0y110" fmla="*/ 776 h 780"/>
              <a:gd name="p0x111" fmla="*/ 740 w 780"/>
              <a:gd name="p0y111" fmla="*/ 776 h 780"/>
              <a:gd name="p0x112" fmla="*/ 738 w 780"/>
              <a:gd name="p0y112" fmla="*/ 777 h 780"/>
              <a:gd name="p0x113" fmla="*/ 737 w 780"/>
              <a:gd name="p0y113" fmla="*/ 777 h 780"/>
              <a:gd name="p0x114" fmla="*/ 735 w 780"/>
              <a:gd name="p0y114" fmla="*/ 777 h 780"/>
              <a:gd name="p0x115" fmla="*/ 734 w 780"/>
              <a:gd name="p0y115" fmla="*/ 778 h 780"/>
              <a:gd name="p0x116" fmla="*/ 732 w 780"/>
              <a:gd name="p0y116" fmla="*/ 778 h 780"/>
              <a:gd name="p0x117" fmla="*/ 731 w 780"/>
              <a:gd name="p0y117" fmla="*/ 778 h 780"/>
              <a:gd name="p0x118" fmla="*/ 729 w 780"/>
              <a:gd name="p0y118" fmla="*/ 779 h 780"/>
              <a:gd name="p0x119" fmla="*/ 728 w 780"/>
              <a:gd name="p0y119" fmla="*/ 779 h 780"/>
              <a:gd name="p0x120" fmla="*/ 726 w 780"/>
              <a:gd name="p0y120" fmla="*/ 779 h 780"/>
              <a:gd name="p0x121" fmla="*/ 724 w 780"/>
              <a:gd name="p0y121" fmla="*/ 779 h 780"/>
              <a:gd name="p0x122" fmla="*/ 723 w 780"/>
              <a:gd name="p0y122" fmla="*/ 779 h 780"/>
              <a:gd name="p0x123" fmla="*/ 721 w 780"/>
              <a:gd name="p0y123" fmla="*/ 779 h 780"/>
              <a:gd name="p0x124" fmla="*/ 720 w 780"/>
              <a:gd name="p0y124" fmla="*/ 780 h 780"/>
              <a:gd name="p0x125" fmla="*/ 60 w 780"/>
              <a:gd name="p0y125" fmla="*/ 780 h 780"/>
              <a:gd name="p0x126" fmla="*/ 58 w 780"/>
              <a:gd name="p0y126" fmla="*/ 779 h 780"/>
              <a:gd name="p0x127" fmla="*/ 56 w 780"/>
              <a:gd name="p0y127" fmla="*/ 779 h 780"/>
              <a:gd name="p0x128" fmla="*/ 55 w 780"/>
              <a:gd name="p0y128" fmla="*/ 779 h 780"/>
              <a:gd name="p0x129" fmla="*/ 53 w 780"/>
              <a:gd name="p0y129" fmla="*/ 779 h 780"/>
              <a:gd name="p0x130" fmla="*/ 51 w 780"/>
              <a:gd name="p0y130" fmla="*/ 779 h 780"/>
              <a:gd name="p0x131" fmla="*/ 50 w 780"/>
              <a:gd name="p0y131" fmla="*/ 779 h 780"/>
              <a:gd name="p0x132" fmla="*/ 48 w 780"/>
              <a:gd name="p0y132" fmla="*/ 778 h 780"/>
              <a:gd name="p0x133" fmla="*/ 47 w 780"/>
              <a:gd name="p0y133" fmla="*/ 778 h 780"/>
              <a:gd name="p0x134" fmla="*/ 45 w 780"/>
              <a:gd name="p0y134" fmla="*/ 778 h 780"/>
              <a:gd name="p0x135" fmla="*/ 44 w 780"/>
              <a:gd name="p0y135" fmla="*/ 777 h 780"/>
              <a:gd name="p0x136" fmla="*/ 42 w 780"/>
              <a:gd name="p0y136" fmla="*/ 777 h 780"/>
              <a:gd name="p0x137" fmla="*/ 41 w 780"/>
              <a:gd name="p0y137" fmla="*/ 777 h 780"/>
              <a:gd name="p0x138" fmla="*/ 39 w 780"/>
              <a:gd name="p0y138" fmla="*/ 776 h 780"/>
              <a:gd name="p0x139" fmla="*/ 38 w 780"/>
              <a:gd name="p0y139" fmla="*/ 776 h 780"/>
              <a:gd name="p0x140" fmla="*/ 36 w 780"/>
              <a:gd name="p0y140" fmla="*/ 775 h 780"/>
              <a:gd name="p0x141" fmla="*/ 35 w 780"/>
              <a:gd name="p0y141" fmla="*/ 774 h 780"/>
              <a:gd name="p0x142" fmla="*/ 34 w 780"/>
              <a:gd name="p0y142" fmla="*/ 774 h 780"/>
              <a:gd name="p0x143" fmla="*/ 32 w 780"/>
              <a:gd name="p0y143" fmla="*/ 773 h 780"/>
              <a:gd name="p0x144" fmla="*/ 31 w 780"/>
              <a:gd name="p0y144" fmla="*/ 772 h 780"/>
              <a:gd name="p0x145" fmla="*/ 30 w 780"/>
              <a:gd name="p0y145" fmla="*/ 772 h 780"/>
              <a:gd name="p0x146" fmla="*/ 28 w 780"/>
              <a:gd name="p0y146" fmla="*/ 771 h 780"/>
              <a:gd name="p0x147" fmla="*/ 27 w 780"/>
              <a:gd name="p0y147" fmla="*/ 770 h 780"/>
              <a:gd name="p0x148" fmla="*/ 26 w 780"/>
              <a:gd name="p0y148" fmla="*/ 769 h 780"/>
              <a:gd name="p0x149" fmla="*/ 25 w 780"/>
              <a:gd name="p0y149" fmla="*/ 768 h 780"/>
              <a:gd name="p0x150" fmla="*/ 23 w 780"/>
              <a:gd name="p0y150" fmla="*/ 767 h 780"/>
              <a:gd name="p0x151" fmla="*/ 22 w 780"/>
              <a:gd name="p0y151" fmla="*/ 766 h 780"/>
              <a:gd name="p0x152" fmla="*/ 21 w 780"/>
              <a:gd name="p0y152" fmla="*/ 765 h 780"/>
              <a:gd name="p0x153" fmla="*/ 20 w 780"/>
              <a:gd name="p0y153" fmla="*/ 765 h 780"/>
              <a:gd name="p0x154" fmla="*/ 19 w 780"/>
              <a:gd name="p0y154" fmla="*/ 763 h 780"/>
              <a:gd name="p0x155" fmla="*/ 18 w 780"/>
              <a:gd name="p0y155" fmla="*/ 762 h 780"/>
              <a:gd name="p0x156" fmla="*/ 17 w 780"/>
              <a:gd name="p0y156" fmla="*/ 761 h 780"/>
              <a:gd name="p0x157" fmla="*/ 16 w 780"/>
              <a:gd name="p0y157" fmla="*/ 760 h 780"/>
              <a:gd name="p0x158" fmla="*/ 14 w 780"/>
              <a:gd name="p0y158" fmla="*/ 759 h 780"/>
              <a:gd name="p0x159" fmla="*/ 14 w 780"/>
              <a:gd name="p0y159" fmla="*/ 758 h 780"/>
              <a:gd name="p0x160" fmla="*/ 13 w 780"/>
              <a:gd name="p0y160" fmla="*/ 757 h 780"/>
              <a:gd name="p0x161" fmla="*/ 12 w 780"/>
              <a:gd name="p0y161" fmla="*/ 756 h 780"/>
              <a:gd name="p0x162" fmla="*/ 11 w 780"/>
              <a:gd name="p0y162" fmla="*/ 754 h 780"/>
              <a:gd name="p0x163" fmla="*/ 10 w 780"/>
              <a:gd name="p0y163" fmla="*/ 753 h 780"/>
              <a:gd name="p0x164" fmla="*/ 9 w 780"/>
              <a:gd name="p0y164" fmla="*/ 752 h 780"/>
              <a:gd name="p0x165" fmla="*/ 8 w 780"/>
              <a:gd name="p0y165" fmla="*/ 751 h 780"/>
              <a:gd name="p0x166" fmla="*/ 7 w 780"/>
              <a:gd name="p0y166" fmla="*/ 749 h 780"/>
              <a:gd name="p0x167" fmla="*/ 7 w 780"/>
              <a:gd name="p0y167" fmla="*/ 748 h 780"/>
              <a:gd name="p0x168" fmla="*/ 6 w 780"/>
              <a:gd name="p0y168" fmla="*/ 747 h 780"/>
              <a:gd name="p0x169" fmla="*/ 5 w 780"/>
              <a:gd name="p0y169" fmla="*/ 745 h 780"/>
              <a:gd name="p0x170" fmla="*/ 5 w 780"/>
              <a:gd name="p0y170" fmla="*/ 744 h 780"/>
              <a:gd name="p0x171" fmla="*/ 4 w 780"/>
              <a:gd name="p0y171" fmla="*/ 743 h 780"/>
              <a:gd name="p0x172" fmla="*/ 3 w 780"/>
              <a:gd name="p0y172" fmla="*/ 741 h 780"/>
              <a:gd name="p0x173" fmla="*/ 3 w 780"/>
              <a:gd name="p0y173" fmla="*/ 740 h 780"/>
              <a:gd name="p0x174" fmla="*/ 2 w 780"/>
              <a:gd name="p0y174" fmla="*/ 738 h 780"/>
              <a:gd name="p0x175" fmla="*/ 2 w 780"/>
              <a:gd name="p0y175" fmla="*/ 737 h 780"/>
              <a:gd name="p0x176" fmla="*/ 2 w 780"/>
              <a:gd name="p0y176" fmla="*/ 735 h 780"/>
              <a:gd name="p0x177" fmla="*/ 1 w 780"/>
              <a:gd name="p0y177" fmla="*/ 734 h 780"/>
              <a:gd name="p0x178" fmla="*/ 1 w 780"/>
              <a:gd name="p0y178" fmla="*/ 732 h 780"/>
              <a:gd name="p0x179" fmla="*/ 1 w 780"/>
              <a:gd name="p0y179" fmla="*/ 731 h 780"/>
              <a:gd name="p0x180" fmla="*/ 0 w 780"/>
              <a:gd name="p0y180" fmla="*/ 729 h 780"/>
              <a:gd name="p0x181" fmla="*/ 0 w 780"/>
              <a:gd name="p0y181" fmla="*/ 728 h 780"/>
              <a:gd name="p0x182" fmla="*/ 0 w 780"/>
              <a:gd name="p0y182" fmla="*/ 726 h 780"/>
              <a:gd name="p0x183" fmla="*/ 0 w 780"/>
              <a:gd name="p0y183" fmla="*/ 724 h 780"/>
              <a:gd name="p0x184" fmla="*/ 0 w 780"/>
              <a:gd name="p0y184" fmla="*/ 723 h 780"/>
              <a:gd name="p0x185" fmla="*/ 0 w 780"/>
              <a:gd name="p0y185" fmla="*/ 721 h 780"/>
              <a:gd name="p0x186" fmla="*/ 0 w 780"/>
              <a:gd name="p0y186" fmla="*/ 720 h 780"/>
              <a:gd name="p0x187" fmla="*/ 0 w 780"/>
              <a:gd name="p0y187" fmla="*/ 60 h 780"/>
              <a:gd name="p0x188" fmla="*/ 0 w 780"/>
              <a:gd name="p0y188" fmla="*/ 58 h 780"/>
              <a:gd name="p0x189" fmla="*/ 0 w 780"/>
              <a:gd name="p0y189" fmla="*/ 56 h 780"/>
              <a:gd name="p0x190" fmla="*/ 0 w 780"/>
              <a:gd name="p0y190" fmla="*/ 55 h 780"/>
              <a:gd name="p0x191" fmla="*/ 0 w 780"/>
              <a:gd name="p0y191" fmla="*/ 53 h 780"/>
              <a:gd name="p0x192" fmla="*/ 0 w 780"/>
              <a:gd name="p0y192" fmla="*/ 51 h 780"/>
              <a:gd name="p0x193" fmla="*/ 0 w 780"/>
              <a:gd name="p0y193" fmla="*/ 50 h 780"/>
              <a:gd name="p0x194" fmla="*/ 1 w 780"/>
              <a:gd name="p0y194" fmla="*/ 48 h 780"/>
              <a:gd name="p0x195" fmla="*/ 1 w 780"/>
              <a:gd name="p0y195" fmla="*/ 47 h 780"/>
              <a:gd name="p0x196" fmla="*/ 1 w 780"/>
              <a:gd name="p0y196" fmla="*/ 45 h 780"/>
              <a:gd name="p0x197" fmla="*/ 2 w 780"/>
              <a:gd name="p0y197" fmla="*/ 44 h 780"/>
              <a:gd name="p0x198" fmla="*/ 2 w 780"/>
              <a:gd name="p0y198" fmla="*/ 42 h 780"/>
              <a:gd name="p0x199" fmla="*/ 2 w 780"/>
              <a:gd name="p0y199" fmla="*/ 41 h 780"/>
              <a:gd name="p0x200" fmla="*/ 3 w 780"/>
              <a:gd name="p0y200" fmla="*/ 39 h 780"/>
              <a:gd name="p0x201" fmla="*/ 3 w 780"/>
              <a:gd name="p0y201" fmla="*/ 38 h 780"/>
              <a:gd name="p0x202" fmla="*/ 4 w 780"/>
              <a:gd name="p0y202" fmla="*/ 36 h 780"/>
              <a:gd name="p0x203" fmla="*/ 5 w 780"/>
              <a:gd name="p0y203" fmla="*/ 35 h 780"/>
              <a:gd name="p0x204" fmla="*/ 5 w 780"/>
              <a:gd name="p0y204" fmla="*/ 34 h 780"/>
              <a:gd name="p0x205" fmla="*/ 6 w 780"/>
              <a:gd name="p0y205" fmla="*/ 32 h 780"/>
              <a:gd name="p0x206" fmla="*/ 7 w 780"/>
              <a:gd name="p0y206" fmla="*/ 31 h 780"/>
              <a:gd name="p0x207" fmla="*/ 7 w 780"/>
              <a:gd name="p0y207" fmla="*/ 30 h 780"/>
              <a:gd name="p0x208" fmla="*/ 8 w 780"/>
              <a:gd name="p0y208" fmla="*/ 28 h 780"/>
              <a:gd name="p0x209" fmla="*/ 9 w 780"/>
              <a:gd name="p0y209" fmla="*/ 27 h 780"/>
              <a:gd name="p0x210" fmla="*/ 10 w 780"/>
              <a:gd name="p0y210" fmla="*/ 26 h 780"/>
              <a:gd name="p0x211" fmla="*/ 11 w 780"/>
              <a:gd name="p0y211" fmla="*/ 25 h 780"/>
              <a:gd name="p0x212" fmla="*/ 12 w 780"/>
              <a:gd name="p0y212" fmla="*/ 23 h 780"/>
              <a:gd name="p0x213" fmla="*/ 13 w 780"/>
              <a:gd name="p0y213" fmla="*/ 22 h 780"/>
              <a:gd name="p0x214" fmla="*/ 14 w 780"/>
              <a:gd name="p0y214" fmla="*/ 21 h 780"/>
              <a:gd name="p0x215" fmla="*/ 14 w 780"/>
              <a:gd name="p0y215" fmla="*/ 20 h 780"/>
              <a:gd name="p0x216" fmla="*/ 16 w 780"/>
              <a:gd name="p0y216" fmla="*/ 19 h 780"/>
              <a:gd name="p0x217" fmla="*/ 17 w 780"/>
              <a:gd name="p0y217" fmla="*/ 18 h 780"/>
              <a:gd name="p0x218" fmla="*/ 18 w 780"/>
              <a:gd name="p0y218" fmla="*/ 17 h 780"/>
              <a:gd name="p0x219" fmla="*/ 19 w 780"/>
              <a:gd name="p0y219" fmla="*/ 16 h 780"/>
              <a:gd name="p0x220" fmla="*/ 20 w 780"/>
              <a:gd name="p0y220" fmla="*/ 14 h 780"/>
              <a:gd name="p0x221" fmla="*/ 21 w 780"/>
              <a:gd name="p0y221" fmla="*/ 14 h 780"/>
              <a:gd name="p0x222" fmla="*/ 22 w 780"/>
              <a:gd name="p0y222" fmla="*/ 13 h 780"/>
              <a:gd name="p0x223" fmla="*/ 23 w 780"/>
              <a:gd name="p0y223" fmla="*/ 12 h 780"/>
              <a:gd name="p0x224" fmla="*/ 25 w 780"/>
              <a:gd name="p0y224" fmla="*/ 11 h 780"/>
              <a:gd name="p0x225" fmla="*/ 26 w 780"/>
              <a:gd name="p0y225" fmla="*/ 10 h 780"/>
              <a:gd name="p0x226" fmla="*/ 27 w 780"/>
              <a:gd name="p0y226" fmla="*/ 9 h 780"/>
              <a:gd name="p0x227" fmla="*/ 28 w 780"/>
              <a:gd name="p0y227" fmla="*/ 8 h 780"/>
              <a:gd name="p0x228" fmla="*/ 30 w 780"/>
              <a:gd name="p0y228" fmla="*/ 7 h 780"/>
              <a:gd name="p0x229" fmla="*/ 31 w 780"/>
              <a:gd name="p0y229" fmla="*/ 7 h 780"/>
              <a:gd name="p0x230" fmla="*/ 32 w 780"/>
              <a:gd name="p0y230" fmla="*/ 6 h 780"/>
              <a:gd name="p0x231" fmla="*/ 34 w 780"/>
              <a:gd name="p0y231" fmla="*/ 5 h 780"/>
              <a:gd name="p0x232" fmla="*/ 35 w 780"/>
              <a:gd name="p0y232" fmla="*/ 5 h 780"/>
              <a:gd name="p0x233" fmla="*/ 36 w 780"/>
              <a:gd name="p0y233" fmla="*/ 4 h 780"/>
              <a:gd name="p0x234" fmla="*/ 38 w 780"/>
              <a:gd name="p0y234" fmla="*/ 3 h 780"/>
              <a:gd name="p0x235" fmla="*/ 39 w 780"/>
              <a:gd name="p0y235" fmla="*/ 3 h 780"/>
              <a:gd name="p0x236" fmla="*/ 41 w 780"/>
              <a:gd name="p0y236" fmla="*/ 2 h 780"/>
              <a:gd name="p0x237" fmla="*/ 42 w 780"/>
              <a:gd name="p0y237" fmla="*/ 2 h 780"/>
              <a:gd name="p0x238" fmla="*/ 44 w 780"/>
              <a:gd name="p0y238" fmla="*/ 2 h 780"/>
              <a:gd name="p0x239" fmla="*/ 45 w 780"/>
              <a:gd name="p0y239" fmla="*/ 1 h 780"/>
              <a:gd name="p0x240" fmla="*/ 47 w 780"/>
              <a:gd name="p0y240" fmla="*/ 1 h 780"/>
              <a:gd name="p0x241" fmla="*/ 48 w 780"/>
              <a:gd name="p0y241" fmla="*/ 1 h 780"/>
              <a:gd name="p0x242" fmla="*/ 50 w 780"/>
              <a:gd name="p0y242" fmla="*/ 0 h 780"/>
              <a:gd name="p0x243" fmla="*/ 51 w 780"/>
              <a:gd name="p0y243" fmla="*/ 0 h 780"/>
              <a:gd name="p0x244" fmla="*/ 53 w 780"/>
              <a:gd name="p0y244" fmla="*/ 0 h 780"/>
              <a:gd name="p0x245" fmla="*/ 55 w 780"/>
              <a:gd name="p0y245" fmla="*/ 0 h 780"/>
              <a:gd name="p0x246" fmla="*/ 56 w 780"/>
              <a:gd name="p0y246" fmla="*/ 0 h 780"/>
              <a:gd name="p0x247" fmla="*/ 58 w 780"/>
              <a:gd name="p0y247" fmla="*/ 0 h 780"/>
              <a:gd name="p0x248" fmla="*/ 60 w 780"/>
              <a:gd name="p0y248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-7143" b="-7143"/>
          <a:stretch>
            <a:fillRect/>
          </a:stretch>
        </p:blipFill>
        <p:spPr>
          <a:xfrm>
            <a:off x="9382125" y="1514475"/>
            <a:ext cx="266700" cy="3048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9915525" y="1364932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标题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40"/>
            </p:custDataLst>
          </p:nvPr>
        </p:nvSpPr>
        <p:spPr>
          <a:xfrm>
            <a:off x="99155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accent1"/>
                </a:solidFill>
                <a:cs typeface="+mn-lt"/>
              </a:rPr>
              <a:t>三要素结构</a:t>
            </a:r>
            <a:endParaRPr sz="1200" spc="72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41"/>
            </p:custDataLst>
          </p:nvPr>
        </p:nvSpPr>
        <p:spPr>
          <a:xfrm>
            <a:off x="9267825" y="214312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2"/>
            </p:custDataLst>
          </p:nvPr>
        </p:nvSpPr>
        <p:spPr>
          <a:xfrm>
            <a:off x="9267825" y="3514725"/>
            <a:ext cx="211455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595959"/>
                </a:solidFill>
                <a:cs typeface="+mn-lt"/>
              </a:rPr>
              <a:t>采用“</a:t>
            </a:r>
            <a:r>
              <a:rPr sz="1500" b="1">
                <a:solidFill>
                  <a:schemeClr val="accent1"/>
                </a:solidFill>
                <a:cs typeface="+mn-lt"/>
              </a:rPr>
              <a:t>发文机关＋事由＋文种</a:t>
            </a:r>
            <a:r>
              <a:rPr sz="1500">
                <a:solidFill>
                  <a:srgbClr val="595959"/>
                </a:solidFill>
                <a:cs typeface="+mn-lt"/>
              </a:rPr>
              <a:t>”三要素结构；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43"/>
            </p:custDataLst>
          </p:nvPr>
        </p:nvSpPr>
        <p:spPr>
          <a:xfrm>
            <a:off x="9267825" y="4352925"/>
            <a:ext cx="211455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一事一通知</a:t>
            </a:r>
            <a:r>
              <a:rPr sz="1500">
                <a:solidFill>
                  <a:srgbClr val="595959"/>
                </a:solidFill>
                <a:cs typeface="+mn-lt"/>
              </a:rPr>
              <a:t>，不一篇塞进四五件事。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44"/>
            </p:custDataLst>
          </p:nvPr>
        </p:nvSpPr>
        <p:spPr>
          <a:xfrm>
            <a:off x="9134475" y="111442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报告是向上说清情况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225 w 5585"/>
              <a:gd name="p0y0" fmla="*/ 0 h 8445"/>
              <a:gd name="p0x1" fmla="*/ 5360 w 5585"/>
              <a:gd name="p0y1" fmla="*/ 0 h 8445"/>
              <a:gd name="p0x2" fmla="*/ 5585 w 5585"/>
              <a:gd name="p0y2" fmla="*/ 225 h 8445"/>
              <a:gd name="p0x3" fmla="*/ 5585 w 5585"/>
              <a:gd name="p0y3" fmla="*/ 8219 h 8445"/>
              <a:gd name="p0x4" fmla="*/ 5360 w 5585"/>
              <a:gd name="p0y4" fmla="*/ 8445 h 8445"/>
              <a:gd name="p0x5" fmla="*/ 225 w 5585"/>
              <a:gd name="p0y5" fmla="*/ 8445 h 8445"/>
              <a:gd name="p0x6" fmla="*/ 0 w 5585"/>
              <a:gd name="p0y6" fmla="*/ 8220 h 8445"/>
              <a:gd name="p0x7" fmla="*/ 0 w 5585"/>
              <a:gd name="p0y7" fmla="*/ 225 h 8445"/>
              <a:gd name="p0x8" fmla="*/ 225 w 5585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71525" y="1304925"/>
            <a:ext cx="3155950" cy="466090"/>
            <a:chOff x="1215" y="2055"/>
            <a:chExt cx="4970" cy="7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712d11f6-baec-11f1-b4f8-ea93f5920890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1293495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定位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771525" y="2474119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上行文，</a:t>
            </a:r>
            <a:r>
              <a:rPr sz="1500" b="1">
                <a:solidFill>
                  <a:schemeClr val="accent1"/>
                </a:solidFill>
                <a:cs typeface="+mn-lt"/>
              </a:rPr>
              <a:t>汇报工作、反映情况、答复询问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71525" y="376237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报送时机：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事中或事后均可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771525" y="4745831"/>
            <a:ext cx="31559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核心特征：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陈述性文种，</a:t>
            </a:r>
            <a:r>
              <a:rPr sz="1500" b="1">
                <a:solidFill>
                  <a:schemeClr val="accent1"/>
                </a:solidFill>
                <a:cs typeface="+mn-lt"/>
              </a:rPr>
              <a:t>无需上级批复</a:t>
            </a:r>
            <a:r>
              <a:rPr 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——</a:t>
            </a:r>
            <a:r>
              <a:rPr lang="zh-CN" alt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只让上级掌握情况，不请上级做决定</a:t>
            </a:r>
            <a:endParaRPr lang="zh-CN" altLang="en-US"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3224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224 w 5585"/>
              <a:gd name="p0y0" fmla="*/ 0 h 8445"/>
              <a:gd name="p0x1" fmla="*/ 5360 w 5585"/>
              <a:gd name="p0y1" fmla="*/ 0 h 8445"/>
              <a:gd name="p0x2" fmla="*/ 5585 w 5585"/>
              <a:gd name="p0y2" fmla="*/ 225 h 8445"/>
              <a:gd name="p0x3" fmla="*/ 5585 w 5585"/>
              <a:gd name="p0y3" fmla="*/ 8219 h 8445"/>
              <a:gd name="p0x4" fmla="*/ 5360 w 5585"/>
              <a:gd name="p0y4" fmla="*/ 8445 h 8445"/>
              <a:gd name="p0x5" fmla="*/ 224 w 5585"/>
              <a:gd name="p0y5" fmla="*/ 8445 h 8445"/>
              <a:gd name="p0x6" fmla="*/ 0 w 5585"/>
              <a:gd name="p0y6" fmla="*/ 8220 h 8445"/>
              <a:gd name="p0x7" fmla="*/ 0 w 5585"/>
              <a:gd name="p0y7" fmla="*/ 224 h 8445"/>
              <a:gd name="p0x8" fmla="*/ 224 w 5585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4518025" y="1304925"/>
            <a:ext cx="3155950" cy="466090"/>
            <a:chOff x="7115" y="2055"/>
            <a:chExt cx="4970" cy="734"/>
          </a:xfrm>
        </p:grpSpPr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7115" y="2055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7115" y="2775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45180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712d1287-baec-11f1-b4f8-ea93f5920890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2" r="12"/>
          <a:stretch>
            <a:fillRect/>
          </a:stretch>
        </p:blipFill>
        <p:spPr>
          <a:xfrm>
            <a:off x="4584700" y="137160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4975251" y="1293495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结尾语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1"/>
            </p:custDataLst>
          </p:nvPr>
        </p:nvSpPr>
        <p:spPr>
          <a:xfrm>
            <a:off x="4522470" y="263842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152 w 1335"/>
              <a:gd name="p0y2" fmla="*/ 0 h 375"/>
              <a:gd name="p0x3" fmla="*/ 1157 w 1335"/>
              <a:gd name="p0y3" fmla="*/ 0 h 375"/>
              <a:gd name="p0x4" fmla="*/ 1162 w 1335"/>
              <a:gd name="p0y4" fmla="*/ 0 h 375"/>
              <a:gd name="p0x5" fmla="*/ 1167 w 1335"/>
              <a:gd name="p0y5" fmla="*/ 0 h 375"/>
              <a:gd name="p0x6" fmla="*/ 1171 w 1335"/>
              <a:gd name="p0y6" fmla="*/ 1 h 375"/>
              <a:gd name="p0x7" fmla="*/ 1176 w 1335"/>
              <a:gd name="p0y7" fmla="*/ 2 h 375"/>
              <a:gd name="p0x8" fmla="*/ 1181 w 1335"/>
              <a:gd name="p0y8" fmla="*/ 3 h 375"/>
              <a:gd name="p0x9" fmla="*/ 1185 w 1335"/>
              <a:gd name="p0y9" fmla="*/ 3 h 375"/>
              <a:gd name="p0x10" fmla="*/ 1190 w 1335"/>
              <a:gd name="p0y10" fmla="*/ 4 h 375"/>
              <a:gd name="p0x11" fmla="*/ 1195 w 1335"/>
              <a:gd name="p0y11" fmla="*/ 6 h 375"/>
              <a:gd name="p0x12" fmla="*/ 1199 w 1335"/>
              <a:gd name="p0y12" fmla="*/ 7 h 375"/>
              <a:gd name="p0x13" fmla="*/ 1204 w 1335"/>
              <a:gd name="p0y13" fmla="*/ 8 h 375"/>
              <a:gd name="p0x14" fmla="*/ 1208 w 1335"/>
              <a:gd name="p0y14" fmla="*/ 10 h 375"/>
              <a:gd name="p0x15" fmla="*/ 1213 w 1335"/>
              <a:gd name="p0y15" fmla="*/ 11 h 375"/>
              <a:gd name="p0x16" fmla="*/ 1217 w 1335"/>
              <a:gd name="p0y16" fmla="*/ 13 h 375"/>
              <a:gd name="p0x17" fmla="*/ 1221 w 1335"/>
              <a:gd name="p0y17" fmla="*/ 15 h 375"/>
              <a:gd name="p0x18" fmla="*/ 1225 w 1335"/>
              <a:gd name="p0y18" fmla="*/ 17 h 375"/>
              <a:gd name="p0x19" fmla="*/ 1230 w 1335"/>
              <a:gd name="p0y19" fmla="*/ 19 h 375"/>
              <a:gd name="p0x20" fmla="*/ 1234 w 1335"/>
              <a:gd name="p0y20" fmla="*/ 21 h 375"/>
              <a:gd name="p0x21" fmla="*/ 1238 w 1335"/>
              <a:gd name="p0y21" fmla="*/ 23 h 375"/>
              <a:gd name="p0x22" fmla="*/ 1242 w 1335"/>
              <a:gd name="p0y22" fmla="*/ 25 h 375"/>
              <a:gd name="p0x23" fmla="*/ 1246 w 1335"/>
              <a:gd name="p0y23" fmla="*/ 27 h 375"/>
              <a:gd name="p0x24" fmla="*/ 1250 w 1335"/>
              <a:gd name="p0y24" fmla="*/ 30 h 375"/>
              <a:gd name="p0x25" fmla="*/ 1253 w 1335"/>
              <a:gd name="p0y25" fmla="*/ 32 h 375"/>
              <a:gd name="p0x26" fmla="*/ 1257 w 1335"/>
              <a:gd name="p0y26" fmla="*/ 35 h 375"/>
              <a:gd name="p0x27" fmla="*/ 1261 w 1335"/>
              <a:gd name="p0y27" fmla="*/ 38 h 375"/>
              <a:gd name="p0x28" fmla="*/ 1264 w 1335"/>
              <a:gd name="p0y28" fmla="*/ 41 h 375"/>
              <a:gd name="p0x29" fmla="*/ 1268 w 1335"/>
              <a:gd name="p0y29" fmla="*/ 44 h 375"/>
              <a:gd name="p0x30" fmla="*/ 1271 w 1335"/>
              <a:gd name="p0y30" fmla="*/ 47 h 375"/>
              <a:gd name="p0x31" fmla="*/ 1275 w 1335"/>
              <a:gd name="p0y31" fmla="*/ 50 h 375"/>
              <a:gd name="p0x32" fmla="*/ 1278 w 1335"/>
              <a:gd name="p0y32" fmla="*/ 53 h 375"/>
              <a:gd name="p0x33" fmla="*/ 1281 w 1335"/>
              <a:gd name="p0y33" fmla="*/ 56 h 375"/>
              <a:gd name="p0x34" fmla="*/ 1284 w 1335"/>
              <a:gd name="p0y34" fmla="*/ 59 h 375"/>
              <a:gd name="p0x35" fmla="*/ 1288 w 1335"/>
              <a:gd name="p0y35" fmla="*/ 63 h 375"/>
              <a:gd name="p0x36" fmla="*/ 1291 w 1335"/>
              <a:gd name="p0y36" fmla="*/ 66 h 375"/>
              <a:gd name="p0x37" fmla="*/ 1293 w 1335"/>
              <a:gd name="p0y37" fmla="*/ 70 h 375"/>
              <a:gd name="p0x38" fmla="*/ 1296 w 1335"/>
              <a:gd name="p0y38" fmla="*/ 73 h 375"/>
              <a:gd name="p0x39" fmla="*/ 1299 w 1335"/>
              <a:gd name="p0y39" fmla="*/ 77 h 375"/>
              <a:gd name="p0x40" fmla="*/ 1302 w 1335"/>
              <a:gd name="p0y40" fmla="*/ 81 h 375"/>
              <a:gd name="p0x41" fmla="*/ 1304 w 1335"/>
              <a:gd name="p0y41" fmla="*/ 85 h 375"/>
              <a:gd name="p0x42" fmla="*/ 1307 w 1335"/>
              <a:gd name="p0y42" fmla="*/ 88 h 375"/>
              <a:gd name="p0x43" fmla="*/ 1309 w 1335"/>
              <a:gd name="p0y43" fmla="*/ 92 h 375"/>
              <a:gd name="p0x44" fmla="*/ 1311 w 1335"/>
              <a:gd name="p0y44" fmla="*/ 96 h 375"/>
              <a:gd name="p0x45" fmla="*/ 1313 w 1335"/>
              <a:gd name="p0y45" fmla="*/ 100 h 375"/>
              <a:gd name="p0x46" fmla="*/ 1316 w 1335"/>
              <a:gd name="p0y46" fmla="*/ 105 h 375"/>
              <a:gd name="p0x47" fmla="*/ 1318 w 1335"/>
              <a:gd name="p0y47" fmla="*/ 109 h 375"/>
              <a:gd name="p0x48" fmla="*/ 1319 w 1335"/>
              <a:gd name="p0y48" fmla="*/ 113 h 375"/>
              <a:gd name="p0x49" fmla="*/ 1321 w 1335"/>
              <a:gd name="p0y49" fmla="*/ 117 h 375"/>
              <a:gd name="p0x50" fmla="*/ 1323 w 1335"/>
              <a:gd name="p0y50" fmla="*/ 122 h 375"/>
              <a:gd name="p0x51" fmla="*/ 1324 w 1335"/>
              <a:gd name="p0y51" fmla="*/ 126 h 375"/>
              <a:gd name="p0x52" fmla="*/ 1326 w 1335"/>
              <a:gd name="p0y52" fmla="*/ 130 h 375"/>
              <a:gd name="p0x53" fmla="*/ 1327 w 1335"/>
              <a:gd name="p0y53" fmla="*/ 135 h 375"/>
              <a:gd name="p0x54" fmla="*/ 1329 w 1335"/>
              <a:gd name="p0y54" fmla="*/ 139 h 375"/>
              <a:gd name="p0x55" fmla="*/ 1330 w 1335"/>
              <a:gd name="p0y55" fmla="*/ 144 h 375"/>
              <a:gd name="p0x56" fmla="*/ 1331 w 1335"/>
              <a:gd name="p0y56" fmla="*/ 149 h 375"/>
              <a:gd name="p0x57" fmla="*/ 1332 w 1335"/>
              <a:gd name="p0y57" fmla="*/ 153 h 375"/>
              <a:gd name="p0x58" fmla="*/ 1332 w 1335"/>
              <a:gd name="p0y58" fmla="*/ 158 h 375"/>
              <a:gd name="p0x59" fmla="*/ 1333 w 1335"/>
              <a:gd name="p0y59" fmla="*/ 163 h 375"/>
              <a:gd name="p0x60" fmla="*/ 1334 w 1335"/>
              <a:gd name="p0y60" fmla="*/ 168 h 375"/>
              <a:gd name="p0x61" fmla="*/ 1334 w 1335"/>
              <a:gd name="p0y61" fmla="*/ 172 h 375"/>
              <a:gd name="p0x62" fmla="*/ 1334 w 1335"/>
              <a:gd name="p0y62" fmla="*/ 177 h 375"/>
              <a:gd name="p0x63" fmla="*/ 1335 w 1335"/>
              <a:gd name="p0y63" fmla="*/ 182 h 375"/>
              <a:gd name="p0x64" fmla="*/ 1335 w 1335"/>
              <a:gd name="p0y64" fmla="*/ 187 h 375"/>
              <a:gd name="p0x65" fmla="*/ 1335 w 1335"/>
              <a:gd name="p0y65" fmla="*/ 192 h 375"/>
              <a:gd name="p0x66" fmla="*/ 1334 w 1335"/>
              <a:gd name="p0y66" fmla="*/ 197 h 375"/>
              <a:gd name="p0x67" fmla="*/ 1334 w 1335"/>
              <a:gd name="p0y67" fmla="*/ 202 h 375"/>
              <a:gd name="p0x68" fmla="*/ 1334 w 1335"/>
              <a:gd name="p0y68" fmla="*/ 206 h 375"/>
              <a:gd name="p0x69" fmla="*/ 1333 w 1335"/>
              <a:gd name="p0y69" fmla="*/ 211 h 375"/>
              <a:gd name="p0x70" fmla="*/ 1332 w 1335"/>
              <a:gd name="p0y70" fmla="*/ 216 h 375"/>
              <a:gd name="p0x71" fmla="*/ 1332 w 1335"/>
              <a:gd name="p0y71" fmla="*/ 221 h 375"/>
              <a:gd name="p0x72" fmla="*/ 1331 w 1335"/>
              <a:gd name="p0y72" fmla="*/ 225 h 375"/>
              <a:gd name="p0x73" fmla="*/ 1330 w 1335"/>
              <a:gd name="p0y73" fmla="*/ 230 h 375"/>
              <a:gd name="p0x74" fmla="*/ 1329 w 1335"/>
              <a:gd name="p0y74" fmla="*/ 235 h 375"/>
              <a:gd name="p0x75" fmla="*/ 1327 w 1335"/>
              <a:gd name="p0y75" fmla="*/ 239 h 375"/>
              <a:gd name="p0x76" fmla="*/ 1326 w 1335"/>
              <a:gd name="p0y76" fmla="*/ 244 h 375"/>
              <a:gd name="p0x77" fmla="*/ 1324 w 1335"/>
              <a:gd name="p0y77" fmla="*/ 248 h 375"/>
              <a:gd name="p0x78" fmla="*/ 1323 w 1335"/>
              <a:gd name="p0y78" fmla="*/ 252 h 375"/>
              <a:gd name="p0x79" fmla="*/ 1321 w 1335"/>
              <a:gd name="p0y79" fmla="*/ 257 h 375"/>
              <a:gd name="p0x80" fmla="*/ 1319 w 1335"/>
              <a:gd name="p0y80" fmla="*/ 261 h 375"/>
              <a:gd name="p0x81" fmla="*/ 1318 w 1335"/>
              <a:gd name="p0y81" fmla="*/ 265 h 375"/>
              <a:gd name="p0x82" fmla="*/ 1316 w 1335"/>
              <a:gd name="p0y82" fmla="*/ 269 h 375"/>
              <a:gd name="p0x83" fmla="*/ 1313 w 1335"/>
              <a:gd name="p0y83" fmla="*/ 274 h 375"/>
              <a:gd name="p0x84" fmla="*/ 1311 w 1335"/>
              <a:gd name="p0y84" fmla="*/ 278 h 375"/>
              <a:gd name="p0x85" fmla="*/ 1309 w 1335"/>
              <a:gd name="p0y85" fmla="*/ 282 h 375"/>
              <a:gd name="p0x86" fmla="*/ 1307 w 1335"/>
              <a:gd name="p0y86" fmla="*/ 286 h 375"/>
              <a:gd name="p0x87" fmla="*/ 1304 w 1335"/>
              <a:gd name="p0y87" fmla="*/ 289 h 375"/>
              <a:gd name="p0x88" fmla="*/ 1302 w 1335"/>
              <a:gd name="p0y88" fmla="*/ 293 h 375"/>
              <a:gd name="p0x89" fmla="*/ 1299 w 1335"/>
              <a:gd name="p0y89" fmla="*/ 297 h 375"/>
              <a:gd name="p0x90" fmla="*/ 1296 w 1335"/>
              <a:gd name="p0y90" fmla="*/ 301 h 375"/>
              <a:gd name="p0x91" fmla="*/ 1293 w 1335"/>
              <a:gd name="p0y91" fmla="*/ 304 h 375"/>
              <a:gd name="p0x92" fmla="*/ 1291 w 1335"/>
              <a:gd name="p0y92" fmla="*/ 308 h 375"/>
              <a:gd name="p0x93" fmla="*/ 1288 w 1335"/>
              <a:gd name="p0y93" fmla="*/ 311 h 375"/>
              <a:gd name="p0x94" fmla="*/ 1284 w 1335"/>
              <a:gd name="p0y94" fmla="*/ 315 h 375"/>
              <a:gd name="p0x95" fmla="*/ 1281 w 1335"/>
              <a:gd name="p0y95" fmla="*/ 318 h 375"/>
              <a:gd name="p0x96" fmla="*/ 1278 w 1335"/>
              <a:gd name="p0y96" fmla="*/ 321 h 375"/>
              <a:gd name="p0x97" fmla="*/ 1275 w 1335"/>
              <a:gd name="p0y97" fmla="*/ 324 h 375"/>
              <a:gd name="p0x98" fmla="*/ 1271 w 1335"/>
              <a:gd name="p0y98" fmla="*/ 327 h 375"/>
              <a:gd name="p0x99" fmla="*/ 1268 w 1335"/>
              <a:gd name="p0y99" fmla="*/ 330 h 375"/>
              <a:gd name="p0x100" fmla="*/ 1264 w 1335"/>
              <a:gd name="p0y100" fmla="*/ 333 h 375"/>
              <a:gd name="p0x101" fmla="*/ 1261 w 1335"/>
              <a:gd name="p0y101" fmla="*/ 336 h 375"/>
              <a:gd name="p0x102" fmla="*/ 1257 w 1335"/>
              <a:gd name="p0y102" fmla="*/ 339 h 375"/>
              <a:gd name="p0x103" fmla="*/ 1253 w 1335"/>
              <a:gd name="p0y103" fmla="*/ 342 h 375"/>
              <a:gd name="p0x104" fmla="*/ 1250 w 1335"/>
              <a:gd name="p0y104" fmla="*/ 344 h 375"/>
              <a:gd name="p0x105" fmla="*/ 1246 w 1335"/>
              <a:gd name="p0y105" fmla="*/ 347 h 375"/>
              <a:gd name="p0x106" fmla="*/ 1242 w 1335"/>
              <a:gd name="p0y106" fmla="*/ 349 h 375"/>
              <a:gd name="p0x107" fmla="*/ 1238 w 1335"/>
              <a:gd name="p0y107" fmla="*/ 351 h 375"/>
              <a:gd name="p0x108" fmla="*/ 1234 w 1335"/>
              <a:gd name="p0y108" fmla="*/ 353 h 375"/>
              <a:gd name="p0x109" fmla="*/ 1230 w 1335"/>
              <a:gd name="p0y109" fmla="*/ 355 h 375"/>
              <a:gd name="p0x110" fmla="*/ 1225 w 1335"/>
              <a:gd name="p0y110" fmla="*/ 357 h 375"/>
              <a:gd name="p0x111" fmla="*/ 1221 w 1335"/>
              <a:gd name="p0y111" fmla="*/ 359 h 375"/>
              <a:gd name="p0x112" fmla="*/ 1217 w 1335"/>
              <a:gd name="p0y112" fmla="*/ 361 h 375"/>
              <a:gd name="p0x113" fmla="*/ 1213 w 1335"/>
              <a:gd name="p0y113" fmla="*/ 363 h 375"/>
              <a:gd name="p0x114" fmla="*/ 1208 w 1335"/>
              <a:gd name="p0y114" fmla="*/ 364 h 375"/>
              <a:gd name="p0x115" fmla="*/ 1204 w 1335"/>
              <a:gd name="p0y115" fmla="*/ 366 h 375"/>
              <a:gd name="p0x116" fmla="*/ 1199 w 1335"/>
              <a:gd name="p0y116" fmla="*/ 367 h 375"/>
              <a:gd name="p0x117" fmla="*/ 1195 w 1335"/>
              <a:gd name="p0y117" fmla="*/ 368 h 375"/>
              <a:gd name="p0x118" fmla="*/ 1190 w 1335"/>
              <a:gd name="p0y118" fmla="*/ 370 h 375"/>
              <a:gd name="p0x119" fmla="*/ 1185 w 1335"/>
              <a:gd name="p0y119" fmla="*/ 371 h 375"/>
              <a:gd name="p0x120" fmla="*/ 1181 w 1335"/>
              <a:gd name="p0y120" fmla="*/ 371 h 375"/>
              <a:gd name="p0x121" fmla="*/ 1176 w 1335"/>
              <a:gd name="p0y121" fmla="*/ 372 h 375"/>
              <a:gd name="p0x122" fmla="*/ 1171 w 1335"/>
              <a:gd name="p0y122" fmla="*/ 373 h 375"/>
              <a:gd name="p0x123" fmla="*/ 1167 w 1335"/>
              <a:gd name="p0y123" fmla="*/ 374 h 375"/>
              <a:gd name="p0x124" fmla="*/ 1162 w 1335"/>
              <a:gd name="p0y124" fmla="*/ 374 h 375"/>
              <a:gd name="p0x125" fmla="*/ 1157 w 1335"/>
              <a:gd name="p0y125" fmla="*/ 374 h 375"/>
              <a:gd name="p0x126" fmla="*/ 1152 w 1335"/>
              <a:gd name="p0y126" fmla="*/ 374 h 375"/>
              <a:gd name="p0x127" fmla="*/ 1147 w 1335"/>
              <a:gd name="p0y127" fmla="*/ 375 h 375"/>
              <a:gd name="p0x128" fmla="*/ 187 w 1335"/>
              <a:gd name="p0y128" fmla="*/ 375 h 375"/>
              <a:gd name="p0x129" fmla="*/ 182 w 1335"/>
              <a:gd name="p0y129" fmla="*/ 374 h 375"/>
              <a:gd name="p0x130" fmla="*/ 177 w 1335"/>
              <a:gd name="p0y130" fmla="*/ 374 h 375"/>
              <a:gd name="p0x131" fmla="*/ 172 w 1335"/>
              <a:gd name="p0y131" fmla="*/ 374 h 375"/>
              <a:gd name="p0x132" fmla="*/ 168 w 1335"/>
              <a:gd name="p0y132" fmla="*/ 374 h 375"/>
              <a:gd name="p0x133" fmla="*/ 163 w 1335"/>
              <a:gd name="p0y133" fmla="*/ 373 h 375"/>
              <a:gd name="p0x134" fmla="*/ 158 w 1335"/>
              <a:gd name="p0y134" fmla="*/ 372 h 375"/>
              <a:gd name="p0x135" fmla="*/ 153 w 1335"/>
              <a:gd name="p0y135" fmla="*/ 371 h 375"/>
              <a:gd name="p0x136" fmla="*/ 149 w 1335"/>
              <a:gd name="p0y136" fmla="*/ 371 h 375"/>
              <a:gd name="p0x137" fmla="*/ 144 w 1335"/>
              <a:gd name="p0y137" fmla="*/ 370 h 375"/>
              <a:gd name="p0x138" fmla="*/ 139 w 1335"/>
              <a:gd name="p0y138" fmla="*/ 368 h 375"/>
              <a:gd name="p0x139" fmla="*/ 135 w 1335"/>
              <a:gd name="p0y139" fmla="*/ 367 h 375"/>
              <a:gd name="p0x140" fmla="*/ 130 w 1335"/>
              <a:gd name="p0y140" fmla="*/ 366 h 375"/>
              <a:gd name="p0x141" fmla="*/ 126 w 1335"/>
              <a:gd name="p0y141" fmla="*/ 364 h 375"/>
              <a:gd name="p0x142" fmla="*/ 122 w 1335"/>
              <a:gd name="p0y142" fmla="*/ 363 h 375"/>
              <a:gd name="p0x143" fmla="*/ 117 w 1335"/>
              <a:gd name="p0y143" fmla="*/ 361 h 375"/>
              <a:gd name="p0x144" fmla="*/ 113 w 1335"/>
              <a:gd name="p0y144" fmla="*/ 359 h 375"/>
              <a:gd name="p0x145" fmla="*/ 109 w 1335"/>
              <a:gd name="p0y145" fmla="*/ 357 h 375"/>
              <a:gd name="p0x146" fmla="*/ 105 w 1335"/>
              <a:gd name="p0y146" fmla="*/ 355 h 375"/>
              <a:gd name="p0x147" fmla="*/ 100 w 1335"/>
              <a:gd name="p0y147" fmla="*/ 353 h 375"/>
              <a:gd name="p0x148" fmla="*/ 96 w 1335"/>
              <a:gd name="p0y148" fmla="*/ 351 h 375"/>
              <a:gd name="p0x149" fmla="*/ 92 w 1335"/>
              <a:gd name="p0y149" fmla="*/ 349 h 375"/>
              <a:gd name="p0x150" fmla="*/ 88 w 1335"/>
              <a:gd name="p0y150" fmla="*/ 347 h 375"/>
              <a:gd name="p0x151" fmla="*/ 85 w 1335"/>
              <a:gd name="p0y151" fmla="*/ 344 h 375"/>
              <a:gd name="p0x152" fmla="*/ 81 w 1335"/>
              <a:gd name="p0y152" fmla="*/ 342 h 375"/>
              <a:gd name="p0x153" fmla="*/ 77 w 1335"/>
              <a:gd name="p0y153" fmla="*/ 339 h 375"/>
              <a:gd name="p0x154" fmla="*/ 73 w 1335"/>
              <a:gd name="p0y154" fmla="*/ 336 h 375"/>
              <a:gd name="p0x155" fmla="*/ 70 w 1335"/>
              <a:gd name="p0y155" fmla="*/ 333 h 375"/>
              <a:gd name="p0x156" fmla="*/ 66 w 1335"/>
              <a:gd name="p0y156" fmla="*/ 330 h 375"/>
              <a:gd name="p0x157" fmla="*/ 63 w 1335"/>
              <a:gd name="p0y157" fmla="*/ 327 h 375"/>
              <a:gd name="p0x158" fmla="*/ 59 w 1335"/>
              <a:gd name="p0y158" fmla="*/ 324 h 375"/>
              <a:gd name="p0x159" fmla="*/ 56 w 1335"/>
              <a:gd name="p0y159" fmla="*/ 321 h 375"/>
              <a:gd name="p0x160" fmla="*/ 53 w 1335"/>
              <a:gd name="p0y160" fmla="*/ 318 h 375"/>
              <a:gd name="p0x161" fmla="*/ 50 w 1335"/>
              <a:gd name="p0y161" fmla="*/ 315 h 375"/>
              <a:gd name="p0x162" fmla="*/ 47 w 1335"/>
              <a:gd name="p0y162" fmla="*/ 311 h 375"/>
              <a:gd name="p0x163" fmla="*/ 44 w 1335"/>
              <a:gd name="p0y163" fmla="*/ 308 h 375"/>
              <a:gd name="p0x164" fmla="*/ 41 w 1335"/>
              <a:gd name="p0y164" fmla="*/ 304 h 375"/>
              <a:gd name="p0x165" fmla="*/ 38 w 1335"/>
              <a:gd name="p0y165" fmla="*/ 301 h 375"/>
              <a:gd name="p0x166" fmla="*/ 35 w 1335"/>
              <a:gd name="p0y166" fmla="*/ 297 h 375"/>
              <a:gd name="p0x167" fmla="*/ 32 w 1335"/>
              <a:gd name="p0y167" fmla="*/ 293 h 375"/>
              <a:gd name="p0x168" fmla="*/ 30 w 1335"/>
              <a:gd name="p0y168" fmla="*/ 289 h 375"/>
              <a:gd name="p0x169" fmla="*/ 27 w 1335"/>
              <a:gd name="p0y169" fmla="*/ 286 h 375"/>
              <a:gd name="p0x170" fmla="*/ 25 w 1335"/>
              <a:gd name="p0y170" fmla="*/ 282 h 375"/>
              <a:gd name="p0x171" fmla="*/ 23 w 1335"/>
              <a:gd name="p0y171" fmla="*/ 278 h 375"/>
              <a:gd name="p0x172" fmla="*/ 21 w 1335"/>
              <a:gd name="p0y172" fmla="*/ 274 h 375"/>
              <a:gd name="p0x173" fmla="*/ 19 w 1335"/>
              <a:gd name="p0y173" fmla="*/ 269 h 375"/>
              <a:gd name="p0x174" fmla="*/ 17 w 1335"/>
              <a:gd name="p0y174" fmla="*/ 265 h 375"/>
              <a:gd name="p0x175" fmla="*/ 15 w 1335"/>
              <a:gd name="p0y175" fmla="*/ 261 h 375"/>
              <a:gd name="p0x176" fmla="*/ 13 w 1335"/>
              <a:gd name="p0y176" fmla="*/ 257 h 375"/>
              <a:gd name="p0x177" fmla="*/ 11 w 1335"/>
              <a:gd name="p0y177" fmla="*/ 252 h 375"/>
              <a:gd name="p0x178" fmla="*/ 10 w 1335"/>
              <a:gd name="p0y178" fmla="*/ 248 h 375"/>
              <a:gd name="p0x179" fmla="*/ 8 w 1335"/>
              <a:gd name="p0y179" fmla="*/ 244 h 375"/>
              <a:gd name="p0x180" fmla="*/ 7 w 1335"/>
              <a:gd name="p0y180" fmla="*/ 239 h 375"/>
              <a:gd name="p0x181" fmla="*/ 6 w 1335"/>
              <a:gd name="p0y181" fmla="*/ 235 h 375"/>
              <a:gd name="p0x182" fmla="*/ 4 w 1335"/>
              <a:gd name="p0y182" fmla="*/ 230 h 375"/>
              <a:gd name="p0x183" fmla="*/ 3 w 1335"/>
              <a:gd name="p0y183" fmla="*/ 225 h 375"/>
              <a:gd name="p0x184" fmla="*/ 3 w 1335"/>
              <a:gd name="p0y184" fmla="*/ 221 h 375"/>
              <a:gd name="p0x185" fmla="*/ 2 w 1335"/>
              <a:gd name="p0y185" fmla="*/ 216 h 375"/>
              <a:gd name="p0x186" fmla="*/ 1 w 1335"/>
              <a:gd name="p0y186" fmla="*/ 211 h 375"/>
              <a:gd name="p0x187" fmla="*/ 0 w 1335"/>
              <a:gd name="p0y187" fmla="*/ 206 h 375"/>
              <a:gd name="p0x188" fmla="*/ 0 w 1335"/>
              <a:gd name="p0y188" fmla="*/ 202 h 375"/>
              <a:gd name="p0x189" fmla="*/ 0 w 1335"/>
              <a:gd name="p0y189" fmla="*/ 197 h 375"/>
              <a:gd name="p0x190" fmla="*/ 0 w 1335"/>
              <a:gd name="p0y190" fmla="*/ 192 h 375"/>
              <a:gd name="p0x191" fmla="*/ 0 w 1335"/>
              <a:gd name="p0y191" fmla="*/ 187 h 375"/>
              <a:gd name="p0x192" fmla="*/ 0 w 1335"/>
              <a:gd name="p0y192" fmla="*/ 182 h 375"/>
              <a:gd name="p0x193" fmla="*/ 0 w 1335"/>
              <a:gd name="p0y193" fmla="*/ 177 h 375"/>
              <a:gd name="p0x194" fmla="*/ 0 w 1335"/>
              <a:gd name="p0y194" fmla="*/ 172 h 375"/>
              <a:gd name="p0x195" fmla="*/ 0 w 1335"/>
              <a:gd name="p0y195" fmla="*/ 168 h 375"/>
              <a:gd name="p0x196" fmla="*/ 1 w 1335"/>
              <a:gd name="p0y196" fmla="*/ 163 h 375"/>
              <a:gd name="p0x197" fmla="*/ 2 w 1335"/>
              <a:gd name="p0y197" fmla="*/ 158 h 375"/>
              <a:gd name="p0x198" fmla="*/ 3 w 1335"/>
              <a:gd name="p0y198" fmla="*/ 153 h 375"/>
              <a:gd name="p0x199" fmla="*/ 3 w 1335"/>
              <a:gd name="p0y199" fmla="*/ 149 h 375"/>
              <a:gd name="p0x200" fmla="*/ 4 w 1335"/>
              <a:gd name="p0y200" fmla="*/ 144 h 375"/>
              <a:gd name="p0x201" fmla="*/ 6 w 1335"/>
              <a:gd name="p0y201" fmla="*/ 139 h 375"/>
              <a:gd name="p0x202" fmla="*/ 7 w 1335"/>
              <a:gd name="p0y202" fmla="*/ 135 h 375"/>
              <a:gd name="p0x203" fmla="*/ 8 w 1335"/>
              <a:gd name="p0y203" fmla="*/ 130 h 375"/>
              <a:gd name="p0x204" fmla="*/ 10 w 1335"/>
              <a:gd name="p0y204" fmla="*/ 126 h 375"/>
              <a:gd name="p0x205" fmla="*/ 11 w 1335"/>
              <a:gd name="p0y205" fmla="*/ 122 h 375"/>
              <a:gd name="p0x206" fmla="*/ 13 w 1335"/>
              <a:gd name="p0y206" fmla="*/ 117 h 375"/>
              <a:gd name="p0x207" fmla="*/ 15 w 1335"/>
              <a:gd name="p0y207" fmla="*/ 113 h 375"/>
              <a:gd name="p0x208" fmla="*/ 17 w 1335"/>
              <a:gd name="p0y208" fmla="*/ 109 h 375"/>
              <a:gd name="p0x209" fmla="*/ 19 w 1335"/>
              <a:gd name="p0y209" fmla="*/ 105 h 375"/>
              <a:gd name="p0x210" fmla="*/ 21 w 1335"/>
              <a:gd name="p0y210" fmla="*/ 100 h 375"/>
              <a:gd name="p0x211" fmla="*/ 23 w 1335"/>
              <a:gd name="p0y211" fmla="*/ 96 h 375"/>
              <a:gd name="p0x212" fmla="*/ 25 w 1335"/>
              <a:gd name="p0y212" fmla="*/ 92 h 375"/>
              <a:gd name="p0x213" fmla="*/ 27 w 1335"/>
              <a:gd name="p0y213" fmla="*/ 88 h 375"/>
              <a:gd name="p0x214" fmla="*/ 30 w 1335"/>
              <a:gd name="p0y214" fmla="*/ 85 h 375"/>
              <a:gd name="p0x215" fmla="*/ 32 w 1335"/>
              <a:gd name="p0y215" fmla="*/ 81 h 375"/>
              <a:gd name="p0x216" fmla="*/ 35 w 1335"/>
              <a:gd name="p0y216" fmla="*/ 77 h 375"/>
              <a:gd name="p0x217" fmla="*/ 38 w 1335"/>
              <a:gd name="p0y217" fmla="*/ 73 h 375"/>
              <a:gd name="p0x218" fmla="*/ 41 w 1335"/>
              <a:gd name="p0y218" fmla="*/ 70 h 375"/>
              <a:gd name="p0x219" fmla="*/ 44 w 1335"/>
              <a:gd name="p0y219" fmla="*/ 66 h 375"/>
              <a:gd name="p0x220" fmla="*/ 47 w 1335"/>
              <a:gd name="p0y220" fmla="*/ 63 h 375"/>
              <a:gd name="p0x221" fmla="*/ 50 w 1335"/>
              <a:gd name="p0y221" fmla="*/ 59 h 375"/>
              <a:gd name="p0x222" fmla="*/ 53 w 1335"/>
              <a:gd name="p0y222" fmla="*/ 56 h 375"/>
              <a:gd name="p0x223" fmla="*/ 56 w 1335"/>
              <a:gd name="p0y223" fmla="*/ 53 h 375"/>
              <a:gd name="p0x224" fmla="*/ 59 w 1335"/>
              <a:gd name="p0y224" fmla="*/ 50 h 375"/>
              <a:gd name="p0x225" fmla="*/ 63 w 1335"/>
              <a:gd name="p0y225" fmla="*/ 47 h 375"/>
              <a:gd name="p0x226" fmla="*/ 66 w 1335"/>
              <a:gd name="p0y226" fmla="*/ 44 h 375"/>
              <a:gd name="p0x227" fmla="*/ 70 w 1335"/>
              <a:gd name="p0y227" fmla="*/ 41 h 375"/>
              <a:gd name="p0x228" fmla="*/ 73 w 1335"/>
              <a:gd name="p0y228" fmla="*/ 38 h 375"/>
              <a:gd name="p0x229" fmla="*/ 77 w 1335"/>
              <a:gd name="p0y229" fmla="*/ 35 h 375"/>
              <a:gd name="p0x230" fmla="*/ 81 w 1335"/>
              <a:gd name="p0y230" fmla="*/ 32 h 375"/>
              <a:gd name="p0x231" fmla="*/ 85 w 1335"/>
              <a:gd name="p0y231" fmla="*/ 30 h 375"/>
              <a:gd name="p0x232" fmla="*/ 88 w 1335"/>
              <a:gd name="p0y232" fmla="*/ 27 h 375"/>
              <a:gd name="p0x233" fmla="*/ 92 w 1335"/>
              <a:gd name="p0y233" fmla="*/ 25 h 375"/>
              <a:gd name="p0x234" fmla="*/ 96 w 1335"/>
              <a:gd name="p0y234" fmla="*/ 23 h 375"/>
              <a:gd name="p0x235" fmla="*/ 100 w 1335"/>
              <a:gd name="p0y235" fmla="*/ 21 h 375"/>
              <a:gd name="p0x236" fmla="*/ 105 w 1335"/>
              <a:gd name="p0y236" fmla="*/ 19 h 375"/>
              <a:gd name="p0x237" fmla="*/ 109 w 1335"/>
              <a:gd name="p0y237" fmla="*/ 17 h 375"/>
              <a:gd name="p0x238" fmla="*/ 113 w 1335"/>
              <a:gd name="p0y238" fmla="*/ 15 h 375"/>
              <a:gd name="p0x239" fmla="*/ 117 w 1335"/>
              <a:gd name="p0y239" fmla="*/ 13 h 375"/>
              <a:gd name="p0x240" fmla="*/ 122 w 1335"/>
              <a:gd name="p0y240" fmla="*/ 11 h 375"/>
              <a:gd name="p0x241" fmla="*/ 126 w 1335"/>
              <a:gd name="p0y241" fmla="*/ 10 h 375"/>
              <a:gd name="p0x242" fmla="*/ 130 w 1335"/>
              <a:gd name="p0y242" fmla="*/ 8 h 375"/>
              <a:gd name="p0x243" fmla="*/ 135 w 1335"/>
              <a:gd name="p0y243" fmla="*/ 7 h 375"/>
              <a:gd name="p0x244" fmla="*/ 139 w 1335"/>
              <a:gd name="p0y244" fmla="*/ 6 h 375"/>
              <a:gd name="p0x245" fmla="*/ 144 w 1335"/>
              <a:gd name="p0y245" fmla="*/ 4 h 375"/>
              <a:gd name="p0x246" fmla="*/ 149 w 1335"/>
              <a:gd name="p0y246" fmla="*/ 3 h 375"/>
              <a:gd name="p0x247" fmla="*/ 153 w 1335"/>
              <a:gd name="p0y247" fmla="*/ 3 h 375"/>
              <a:gd name="p0x248" fmla="*/ 158 w 1335"/>
              <a:gd name="p0y248" fmla="*/ 2 h 375"/>
              <a:gd name="p0x249" fmla="*/ 163 w 1335"/>
              <a:gd name="p0y249" fmla="*/ 1 h 375"/>
              <a:gd name="p0x250" fmla="*/ 168 w 1335"/>
              <a:gd name="p0y250" fmla="*/ 0 h 375"/>
              <a:gd name="p0x251" fmla="*/ 172 w 1335"/>
              <a:gd name="p0y251" fmla="*/ 0 h 375"/>
              <a:gd name="p0x252" fmla="*/ 177 w 1335"/>
              <a:gd name="p0y252" fmla="*/ 0 h 375"/>
              <a:gd name="p0x253" fmla="*/ 182 w 1335"/>
              <a:gd name="p0y253" fmla="*/ 0 h 375"/>
              <a:gd name="p0x254" fmla="*/ 187 w 1335"/>
              <a:gd name="p0y25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4">
                <a:lumMod val="22481"/>
                <a:lumOff val="775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4641876" y="2672715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2B2B2B"/>
                </a:solidFill>
                <a:cs typeface="+mn-lt"/>
              </a:rPr>
              <a:t>特此报告</a:t>
            </a:r>
            <a:endParaRPr sz="1200">
              <a:solidFill>
                <a:srgbClr val="2B2B2B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5455920" y="263842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152 w 1335"/>
              <a:gd name="p0y2" fmla="*/ 0 h 375"/>
              <a:gd name="p0x3" fmla="*/ 1157 w 1335"/>
              <a:gd name="p0y3" fmla="*/ 0 h 375"/>
              <a:gd name="p0x4" fmla="*/ 1162 w 1335"/>
              <a:gd name="p0y4" fmla="*/ 0 h 375"/>
              <a:gd name="p0x5" fmla="*/ 1167 w 1335"/>
              <a:gd name="p0y5" fmla="*/ 0 h 375"/>
              <a:gd name="p0x6" fmla="*/ 1171 w 1335"/>
              <a:gd name="p0y6" fmla="*/ 1 h 375"/>
              <a:gd name="p0x7" fmla="*/ 1176 w 1335"/>
              <a:gd name="p0y7" fmla="*/ 2 h 375"/>
              <a:gd name="p0x8" fmla="*/ 1181 w 1335"/>
              <a:gd name="p0y8" fmla="*/ 3 h 375"/>
              <a:gd name="p0x9" fmla="*/ 1185 w 1335"/>
              <a:gd name="p0y9" fmla="*/ 3 h 375"/>
              <a:gd name="p0x10" fmla="*/ 1190 w 1335"/>
              <a:gd name="p0y10" fmla="*/ 4 h 375"/>
              <a:gd name="p0x11" fmla="*/ 1195 w 1335"/>
              <a:gd name="p0y11" fmla="*/ 6 h 375"/>
              <a:gd name="p0x12" fmla="*/ 1199 w 1335"/>
              <a:gd name="p0y12" fmla="*/ 7 h 375"/>
              <a:gd name="p0x13" fmla="*/ 1204 w 1335"/>
              <a:gd name="p0y13" fmla="*/ 8 h 375"/>
              <a:gd name="p0x14" fmla="*/ 1208 w 1335"/>
              <a:gd name="p0y14" fmla="*/ 10 h 375"/>
              <a:gd name="p0x15" fmla="*/ 1213 w 1335"/>
              <a:gd name="p0y15" fmla="*/ 11 h 375"/>
              <a:gd name="p0x16" fmla="*/ 1217 w 1335"/>
              <a:gd name="p0y16" fmla="*/ 13 h 375"/>
              <a:gd name="p0x17" fmla="*/ 1221 w 1335"/>
              <a:gd name="p0y17" fmla="*/ 15 h 375"/>
              <a:gd name="p0x18" fmla="*/ 1225 w 1335"/>
              <a:gd name="p0y18" fmla="*/ 17 h 375"/>
              <a:gd name="p0x19" fmla="*/ 1230 w 1335"/>
              <a:gd name="p0y19" fmla="*/ 19 h 375"/>
              <a:gd name="p0x20" fmla="*/ 1234 w 1335"/>
              <a:gd name="p0y20" fmla="*/ 21 h 375"/>
              <a:gd name="p0x21" fmla="*/ 1238 w 1335"/>
              <a:gd name="p0y21" fmla="*/ 23 h 375"/>
              <a:gd name="p0x22" fmla="*/ 1242 w 1335"/>
              <a:gd name="p0y22" fmla="*/ 25 h 375"/>
              <a:gd name="p0x23" fmla="*/ 1246 w 1335"/>
              <a:gd name="p0y23" fmla="*/ 27 h 375"/>
              <a:gd name="p0x24" fmla="*/ 1250 w 1335"/>
              <a:gd name="p0y24" fmla="*/ 30 h 375"/>
              <a:gd name="p0x25" fmla="*/ 1253 w 1335"/>
              <a:gd name="p0y25" fmla="*/ 32 h 375"/>
              <a:gd name="p0x26" fmla="*/ 1257 w 1335"/>
              <a:gd name="p0y26" fmla="*/ 35 h 375"/>
              <a:gd name="p0x27" fmla="*/ 1261 w 1335"/>
              <a:gd name="p0y27" fmla="*/ 38 h 375"/>
              <a:gd name="p0x28" fmla="*/ 1264 w 1335"/>
              <a:gd name="p0y28" fmla="*/ 41 h 375"/>
              <a:gd name="p0x29" fmla="*/ 1268 w 1335"/>
              <a:gd name="p0y29" fmla="*/ 44 h 375"/>
              <a:gd name="p0x30" fmla="*/ 1271 w 1335"/>
              <a:gd name="p0y30" fmla="*/ 47 h 375"/>
              <a:gd name="p0x31" fmla="*/ 1275 w 1335"/>
              <a:gd name="p0y31" fmla="*/ 50 h 375"/>
              <a:gd name="p0x32" fmla="*/ 1278 w 1335"/>
              <a:gd name="p0y32" fmla="*/ 53 h 375"/>
              <a:gd name="p0x33" fmla="*/ 1281 w 1335"/>
              <a:gd name="p0y33" fmla="*/ 56 h 375"/>
              <a:gd name="p0x34" fmla="*/ 1284 w 1335"/>
              <a:gd name="p0y34" fmla="*/ 59 h 375"/>
              <a:gd name="p0x35" fmla="*/ 1288 w 1335"/>
              <a:gd name="p0y35" fmla="*/ 63 h 375"/>
              <a:gd name="p0x36" fmla="*/ 1291 w 1335"/>
              <a:gd name="p0y36" fmla="*/ 66 h 375"/>
              <a:gd name="p0x37" fmla="*/ 1293 w 1335"/>
              <a:gd name="p0y37" fmla="*/ 70 h 375"/>
              <a:gd name="p0x38" fmla="*/ 1296 w 1335"/>
              <a:gd name="p0y38" fmla="*/ 73 h 375"/>
              <a:gd name="p0x39" fmla="*/ 1299 w 1335"/>
              <a:gd name="p0y39" fmla="*/ 77 h 375"/>
              <a:gd name="p0x40" fmla="*/ 1302 w 1335"/>
              <a:gd name="p0y40" fmla="*/ 81 h 375"/>
              <a:gd name="p0x41" fmla="*/ 1304 w 1335"/>
              <a:gd name="p0y41" fmla="*/ 85 h 375"/>
              <a:gd name="p0x42" fmla="*/ 1307 w 1335"/>
              <a:gd name="p0y42" fmla="*/ 88 h 375"/>
              <a:gd name="p0x43" fmla="*/ 1309 w 1335"/>
              <a:gd name="p0y43" fmla="*/ 92 h 375"/>
              <a:gd name="p0x44" fmla="*/ 1311 w 1335"/>
              <a:gd name="p0y44" fmla="*/ 96 h 375"/>
              <a:gd name="p0x45" fmla="*/ 1313 w 1335"/>
              <a:gd name="p0y45" fmla="*/ 100 h 375"/>
              <a:gd name="p0x46" fmla="*/ 1316 w 1335"/>
              <a:gd name="p0y46" fmla="*/ 105 h 375"/>
              <a:gd name="p0x47" fmla="*/ 1318 w 1335"/>
              <a:gd name="p0y47" fmla="*/ 109 h 375"/>
              <a:gd name="p0x48" fmla="*/ 1319 w 1335"/>
              <a:gd name="p0y48" fmla="*/ 113 h 375"/>
              <a:gd name="p0x49" fmla="*/ 1321 w 1335"/>
              <a:gd name="p0y49" fmla="*/ 117 h 375"/>
              <a:gd name="p0x50" fmla="*/ 1323 w 1335"/>
              <a:gd name="p0y50" fmla="*/ 122 h 375"/>
              <a:gd name="p0x51" fmla="*/ 1324 w 1335"/>
              <a:gd name="p0y51" fmla="*/ 126 h 375"/>
              <a:gd name="p0x52" fmla="*/ 1326 w 1335"/>
              <a:gd name="p0y52" fmla="*/ 130 h 375"/>
              <a:gd name="p0x53" fmla="*/ 1327 w 1335"/>
              <a:gd name="p0y53" fmla="*/ 135 h 375"/>
              <a:gd name="p0x54" fmla="*/ 1329 w 1335"/>
              <a:gd name="p0y54" fmla="*/ 139 h 375"/>
              <a:gd name="p0x55" fmla="*/ 1330 w 1335"/>
              <a:gd name="p0y55" fmla="*/ 144 h 375"/>
              <a:gd name="p0x56" fmla="*/ 1331 w 1335"/>
              <a:gd name="p0y56" fmla="*/ 149 h 375"/>
              <a:gd name="p0x57" fmla="*/ 1332 w 1335"/>
              <a:gd name="p0y57" fmla="*/ 153 h 375"/>
              <a:gd name="p0x58" fmla="*/ 1332 w 1335"/>
              <a:gd name="p0y58" fmla="*/ 158 h 375"/>
              <a:gd name="p0x59" fmla="*/ 1333 w 1335"/>
              <a:gd name="p0y59" fmla="*/ 163 h 375"/>
              <a:gd name="p0x60" fmla="*/ 1334 w 1335"/>
              <a:gd name="p0y60" fmla="*/ 168 h 375"/>
              <a:gd name="p0x61" fmla="*/ 1334 w 1335"/>
              <a:gd name="p0y61" fmla="*/ 172 h 375"/>
              <a:gd name="p0x62" fmla="*/ 1334 w 1335"/>
              <a:gd name="p0y62" fmla="*/ 177 h 375"/>
              <a:gd name="p0x63" fmla="*/ 1335 w 1335"/>
              <a:gd name="p0y63" fmla="*/ 182 h 375"/>
              <a:gd name="p0x64" fmla="*/ 1335 w 1335"/>
              <a:gd name="p0y64" fmla="*/ 187 h 375"/>
              <a:gd name="p0x65" fmla="*/ 1335 w 1335"/>
              <a:gd name="p0y65" fmla="*/ 192 h 375"/>
              <a:gd name="p0x66" fmla="*/ 1334 w 1335"/>
              <a:gd name="p0y66" fmla="*/ 197 h 375"/>
              <a:gd name="p0x67" fmla="*/ 1334 w 1335"/>
              <a:gd name="p0y67" fmla="*/ 202 h 375"/>
              <a:gd name="p0x68" fmla="*/ 1334 w 1335"/>
              <a:gd name="p0y68" fmla="*/ 206 h 375"/>
              <a:gd name="p0x69" fmla="*/ 1333 w 1335"/>
              <a:gd name="p0y69" fmla="*/ 211 h 375"/>
              <a:gd name="p0x70" fmla="*/ 1332 w 1335"/>
              <a:gd name="p0y70" fmla="*/ 216 h 375"/>
              <a:gd name="p0x71" fmla="*/ 1332 w 1335"/>
              <a:gd name="p0y71" fmla="*/ 221 h 375"/>
              <a:gd name="p0x72" fmla="*/ 1331 w 1335"/>
              <a:gd name="p0y72" fmla="*/ 225 h 375"/>
              <a:gd name="p0x73" fmla="*/ 1330 w 1335"/>
              <a:gd name="p0y73" fmla="*/ 230 h 375"/>
              <a:gd name="p0x74" fmla="*/ 1329 w 1335"/>
              <a:gd name="p0y74" fmla="*/ 235 h 375"/>
              <a:gd name="p0x75" fmla="*/ 1327 w 1335"/>
              <a:gd name="p0y75" fmla="*/ 239 h 375"/>
              <a:gd name="p0x76" fmla="*/ 1326 w 1335"/>
              <a:gd name="p0y76" fmla="*/ 244 h 375"/>
              <a:gd name="p0x77" fmla="*/ 1324 w 1335"/>
              <a:gd name="p0y77" fmla="*/ 248 h 375"/>
              <a:gd name="p0x78" fmla="*/ 1323 w 1335"/>
              <a:gd name="p0y78" fmla="*/ 252 h 375"/>
              <a:gd name="p0x79" fmla="*/ 1321 w 1335"/>
              <a:gd name="p0y79" fmla="*/ 257 h 375"/>
              <a:gd name="p0x80" fmla="*/ 1319 w 1335"/>
              <a:gd name="p0y80" fmla="*/ 261 h 375"/>
              <a:gd name="p0x81" fmla="*/ 1318 w 1335"/>
              <a:gd name="p0y81" fmla="*/ 265 h 375"/>
              <a:gd name="p0x82" fmla="*/ 1316 w 1335"/>
              <a:gd name="p0y82" fmla="*/ 269 h 375"/>
              <a:gd name="p0x83" fmla="*/ 1313 w 1335"/>
              <a:gd name="p0y83" fmla="*/ 274 h 375"/>
              <a:gd name="p0x84" fmla="*/ 1311 w 1335"/>
              <a:gd name="p0y84" fmla="*/ 278 h 375"/>
              <a:gd name="p0x85" fmla="*/ 1309 w 1335"/>
              <a:gd name="p0y85" fmla="*/ 282 h 375"/>
              <a:gd name="p0x86" fmla="*/ 1307 w 1335"/>
              <a:gd name="p0y86" fmla="*/ 286 h 375"/>
              <a:gd name="p0x87" fmla="*/ 1304 w 1335"/>
              <a:gd name="p0y87" fmla="*/ 289 h 375"/>
              <a:gd name="p0x88" fmla="*/ 1302 w 1335"/>
              <a:gd name="p0y88" fmla="*/ 293 h 375"/>
              <a:gd name="p0x89" fmla="*/ 1299 w 1335"/>
              <a:gd name="p0y89" fmla="*/ 297 h 375"/>
              <a:gd name="p0x90" fmla="*/ 1296 w 1335"/>
              <a:gd name="p0y90" fmla="*/ 301 h 375"/>
              <a:gd name="p0x91" fmla="*/ 1293 w 1335"/>
              <a:gd name="p0y91" fmla="*/ 304 h 375"/>
              <a:gd name="p0x92" fmla="*/ 1291 w 1335"/>
              <a:gd name="p0y92" fmla="*/ 308 h 375"/>
              <a:gd name="p0x93" fmla="*/ 1288 w 1335"/>
              <a:gd name="p0y93" fmla="*/ 311 h 375"/>
              <a:gd name="p0x94" fmla="*/ 1284 w 1335"/>
              <a:gd name="p0y94" fmla="*/ 315 h 375"/>
              <a:gd name="p0x95" fmla="*/ 1281 w 1335"/>
              <a:gd name="p0y95" fmla="*/ 318 h 375"/>
              <a:gd name="p0x96" fmla="*/ 1278 w 1335"/>
              <a:gd name="p0y96" fmla="*/ 321 h 375"/>
              <a:gd name="p0x97" fmla="*/ 1275 w 1335"/>
              <a:gd name="p0y97" fmla="*/ 324 h 375"/>
              <a:gd name="p0x98" fmla="*/ 1271 w 1335"/>
              <a:gd name="p0y98" fmla="*/ 327 h 375"/>
              <a:gd name="p0x99" fmla="*/ 1268 w 1335"/>
              <a:gd name="p0y99" fmla="*/ 330 h 375"/>
              <a:gd name="p0x100" fmla="*/ 1264 w 1335"/>
              <a:gd name="p0y100" fmla="*/ 333 h 375"/>
              <a:gd name="p0x101" fmla="*/ 1261 w 1335"/>
              <a:gd name="p0y101" fmla="*/ 336 h 375"/>
              <a:gd name="p0x102" fmla="*/ 1257 w 1335"/>
              <a:gd name="p0y102" fmla="*/ 339 h 375"/>
              <a:gd name="p0x103" fmla="*/ 1253 w 1335"/>
              <a:gd name="p0y103" fmla="*/ 342 h 375"/>
              <a:gd name="p0x104" fmla="*/ 1250 w 1335"/>
              <a:gd name="p0y104" fmla="*/ 344 h 375"/>
              <a:gd name="p0x105" fmla="*/ 1246 w 1335"/>
              <a:gd name="p0y105" fmla="*/ 347 h 375"/>
              <a:gd name="p0x106" fmla="*/ 1242 w 1335"/>
              <a:gd name="p0y106" fmla="*/ 349 h 375"/>
              <a:gd name="p0x107" fmla="*/ 1238 w 1335"/>
              <a:gd name="p0y107" fmla="*/ 351 h 375"/>
              <a:gd name="p0x108" fmla="*/ 1234 w 1335"/>
              <a:gd name="p0y108" fmla="*/ 353 h 375"/>
              <a:gd name="p0x109" fmla="*/ 1230 w 1335"/>
              <a:gd name="p0y109" fmla="*/ 355 h 375"/>
              <a:gd name="p0x110" fmla="*/ 1225 w 1335"/>
              <a:gd name="p0y110" fmla="*/ 357 h 375"/>
              <a:gd name="p0x111" fmla="*/ 1221 w 1335"/>
              <a:gd name="p0y111" fmla="*/ 359 h 375"/>
              <a:gd name="p0x112" fmla="*/ 1217 w 1335"/>
              <a:gd name="p0y112" fmla="*/ 361 h 375"/>
              <a:gd name="p0x113" fmla="*/ 1213 w 1335"/>
              <a:gd name="p0y113" fmla="*/ 363 h 375"/>
              <a:gd name="p0x114" fmla="*/ 1208 w 1335"/>
              <a:gd name="p0y114" fmla="*/ 364 h 375"/>
              <a:gd name="p0x115" fmla="*/ 1204 w 1335"/>
              <a:gd name="p0y115" fmla="*/ 366 h 375"/>
              <a:gd name="p0x116" fmla="*/ 1199 w 1335"/>
              <a:gd name="p0y116" fmla="*/ 367 h 375"/>
              <a:gd name="p0x117" fmla="*/ 1195 w 1335"/>
              <a:gd name="p0y117" fmla="*/ 368 h 375"/>
              <a:gd name="p0x118" fmla="*/ 1190 w 1335"/>
              <a:gd name="p0y118" fmla="*/ 370 h 375"/>
              <a:gd name="p0x119" fmla="*/ 1185 w 1335"/>
              <a:gd name="p0y119" fmla="*/ 371 h 375"/>
              <a:gd name="p0x120" fmla="*/ 1181 w 1335"/>
              <a:gd name="p0y120" fmla="*/ 371 h 375"/>
              <a:gd name="p0x121" fmla="*/ 1176 w 1335"/>
              <a:gd name="p0y121" fmla="*/ 372 h 375"/>
              <a:gd name="p0x122" fmla="*/ 1171 w 1335"/>
              <a:gd name="p0y122" fmla="*/ 373 h 375"/>
              <a:gd name="p0x123" fmla="*/ 1167 w 1335"/>
              <a:gd name="p0y123" fmla="*/ 374 h 375"/>
              <a:gd name="p0x124" fmla="*/ 1162 w 1335"/>
              <a:gd name="p0y124" fmla="*/ 374 h 375"/>
              <a:gd name="p0x125" fmla="*/ 1157 w 1335"/>
              <a:gd name="p0y125" fmla="*/ 374 h 375"/>
              <a:gd name="p0x126" fmla="*/ 1152 w 1335"/>
              <a:gd name="p0y126" fmla="*/ 374 h 375"/>
              <a:gd name="p0x127" fmla="*/ 1147 w 1335"/>
              <a:gd name="p0y127" fmla="*/ 375 h 375"/>
              <a:gd name="p0x128" fmla="*/ 187 w 1335"/>
              <a:gd name="p0y128" fmla="*/ 375 h 375"/>
              <a:gd name="p0x129" fmla="*/ 182 w 1335"/>
              <a:gd name="p0y129" fmla="*/ 374 h 375"/>
              <a:gd name="p0x130" fmla="*/ 177 w 1335"/>
              <a:gd name="p0y130" fmla="*/ 374 h 375"/>
              <a:gd name="p0x131" fmla="*/ 172 w 1335"/>
              <a:gd name="p0y131" fmla="*/ 374 h 375"/>
              <a:gd name="p0x132" fmla="*/ 168 w 1335"/>
              <a:gd name="p0y132" fmla="*/ 374 h 375"/>
              <a:gd name="p0x133" fmla="*/ 163 w 1335"/>
              <a:gd name="p0y133" fmla="*/ 373 h 375"/>
              <a:gd name="p0x134" fmla="*/ 158 w 1335"/>
              <a:gd name="p0y134" fmla="*/ 372 h 375"/>
              <a:gd name="p0x135" fmla="*/ 153 w 1335"/>
              <a:gd name="p0y135" fmla="*/ 371 h 375"/>
              <a:gd name="p0x136" fmla="*/ 149 w 1335"/>
              <a:gd name="p0y136" fmla="*/ 371 h 375"/>
              <a:gd name="p0x137" fmla="*/ 144 w 1335"/>
              <a:gd name="p0y137" fmla="*/ 370 h 375"/>
              <a:gd name="p0x138" fmla="*/ 139 w 1335"/>
              <a:gd name="p0y138" fmla="*/ 368 h 375"/>
              <a:gd name="p0x139" fmla="*/ 135 w 1335"/>
              <a:gd name="p0y139" fmla="*/ 367 h 375"/>
              <a:gd name="p0x140" fmla="*/ 130 w 1335"/>
              <a:gd name="p0y140" fmla="*/ 366 h 375"/>
              <a:gd name="p0x141" fmla="*/ 126 w 1335"/>
              <a:gd name="p0y141" fmla="*/ 364 h 375"/>
              <a:gd name="p0x142" fmla="*/ 122 w 1335"/>
              <a:gd name="p0y142" fmla="*/ 363 h 375"/>
              <a:gd name="p0x143" fmla="*/ 117 w 1335"/>
              <a:gd name="p0y143" fmla="*/ 361 h 375"/>
              <a:gd name="p0x144" fmla="*/ 113 w 1335"/>
              <a:gd name="p0y144" fmla="*/ 359 h 375"/>
              <a:gd name="p0x145" fmla="*/ 109 w 1335"/>
              <a:gd name="p0y145" fmla="*/ 357 h 375"/>
              <a:gd name="p0x146" fmla="*/ 105 w 1335"/>
              <a:gd name="p0y146" fmla="*/ 355 h 375"/>
              <a:gd name="p0x147" fmla="*/ 100 w 1335"/>
              <a:gd name="p0y147" fmla="*/ 353 h 375"/>
              <a:gd name="p0x148" fmla="*/ 96 w 1335"/>
              <a:gd name="p0y148" fmla="*/ 351 h 375"/>
              <a:gd name="p0x149" fmla="*/ 92 w 1335"/>
              <a:gd name="p0y149" fmla="*/ 349 h 375"/>
              <a:gd name="p0x150" fmla="*/ 88 w 1335"/>
              <a:gd name="p0y150" fmla="*/ 347 h 375"/>
              <a:gd name="p0x151" fmla="*/ 85 w 1335"/>
              <a:gd name="p0y151" fmla="*/ 344 h 375"/>
              <a:gd name="p0x152" fmla="*/ 81 w 1335"/>
              <a:gd name="p0y152" fmla="*/ 342 h 375"/>
              <a:gd name="p0x153" fmla="*/ 77 w 1335"/>
              <a:gd name="p0y153" fmla="*/ 339 h 375"/>
              <a:gd name="p0x154" fmla="*/ 73 w 1335"/>
              <a:gd name="p0y154" fmla="*/ 336 h 375"/>
              <a:gd name="p0x155" fmla="*/ 70 w 1335"/>
              <a:gd name="p0y155" fmla="*/ 333 h 375"/>
              <a:gd name="p0x156" fmla="*/ 66 w 1335"/>
              <a:gd name="p0y156" fmla="*/ 330 h 375"/>
              <a:gd name="p0x157" fmla="*/ 63 w 1335"/>
              <a:gd name="p0y157" fmla="*/ 327 h 375"/>
              <a:gd name="p0x158" fmla="*/ 59 w 1335"/>
              <a:gd name="p0y158" fmla="*/ 324 h 375"/>
              <a:gd name="p0x159" fmla="*/ 56 w 1335"/>
              <a:gd name="p0y159" fmla="*/ 321 h 375"/>
              <a:gd name="p0x160" fmla="*/ 53 w 1335"/>
              <a:gd name="p0y160" fmla="*/ 318 h 375"/>
              <a:gd name="p0x161" fmla="*/ 50 w 1335"/>
              <a:gd name="p0y161" fmla="*/ 315 h 375"/>
              <a:gd name="p0x162" fmla="*/ 47 w 1335"/>
              <a:gd name="p0y162" fmla="*/ 311 h 375"/>
              <a:gd name="p0x163" fmla="*/ 44 w 1335"/>
              <a:gd name="p0y163" fmla="*/ 308 h 375"/>
              <a:gd name="p0x164" fmla="*/ 41 w 1335"/>
              <a:gd name="p0y164" fmla="*/ 304 h 375"/>
              <a:gd name="p0x165" fmla="*/ 38 w 1335"/>
              <a:gd name="p0y165" fmla="*/ 301 h 375"/>
              <a:gd name="p0x166" fmla="*/ 35 w 1335"/>
              <a:gd name="p0y166" fmla="*/ 297 h 375"/>
              <a:gd name="p0x167" fmla="*/ 32 w 1335"/>
              <a:gd name="p0y167" fmla="*/ 293 h 375"/>
              <a:gd name="p0x168" fmla="*/ 30 w 1335"/>
              <a:gd name="p0y168" fmla="*/ 289 h 375"/>
              <a:gd name="p0x169" fmla="*/ 27 w 1335"/>
              <a:gd name="p0y169" fmla="*/ 286 h 375"/>
              <a:gd name="p0x170" fmla="*/ 25 w 1335"/>
              <a:gd name="p0y170" fmla="*/ 282 h 375"/>
              <a:gd name="p0x171" fmla="*/ 23 w 1335"/>
              <a:gd name="p0y171" fmla="*/ 278 h 375"/>
              <a:gd name="p0x172" fmla="*/ 21 w 1335"/>
              <a:gd name="p0y172" fmla="*/ 274 h 375"/>
              <a:gd name="p0x173" fmla="*/ 19 w 1335"/>
              <a:gd name="p0y173" fmla="*/ 269 h 375"/>
              <a:gd name="p0x174" fmla="*/ 17 w 1335"/>
              <a:gd name="p0y174" fmla="*/ 265 h 375"/>
              <a:gd name="p0x175" fmla="*/ 15 w 1335"/>
              <a:gd name="p0y175" fmla="*/ 261 h 375"/>
              <a:gd name="p0x176" fmla="*/ 13 w 1335"/>
              <a:gd name="p0y176" fmla="*/ 257 h 375"/>
              <a:gd name="p0x177" fmla="*/ 11 w 1335"/>
              <a:gd name="p0y177" fmla="*/ 252 h 375"/>
              <a:gd name="p0x178" fmla="*/ 10 w 1335"/>
              <a:gd name="p0y178" fmla="*/ 248 h 375"/>
              <a:gd name="p0x179" fmla="*/ 8 w 1335"/>
              <a:gd name="p0y179" fmla="*/ 244 h 375"/>
              <a:gd name="p0x180" fmla="*/ 7 w 1335"/>
              <a:gd name="p0y180" fmla="*/ 239 h 375"/>
              <a:gd name="p0x181" fmla="*/ 6 w 1335"/>
              <a:gd name="p0y181" fmla="*/ 235 h 375"/>
              <a:gd name="p0x182" fmla="*/ 4 w 1335"/>
              <a:gd name="p0y182" fmla="*/ 230 h 375"/>
              <a:gd name="p0x183" fmla="*/ 3 w 1335"/>
              <a:gd name="p0y183" fmla="*/ 225 h 375"/>
              <a:gd name="p0x184" fmla="*/ 3 w 1335"/>
              <a:gd name="p0y184" fmla="*/ 221 h 375"/>
              <a:gd name="p0x185" fmla="*/ 2 w 1335"/>
              <a:gd name="p0y185" fmla="*/ 216 h 375"/>
              <a:gd name="p0x186" fmla="*/ 1 w 1335"/>
              <a:gd name="p0y186" fmla="*/ 211 h 375"/>
              <a:gd name="p0x187" fmla="*/ 0 w 1335"/>
              <a:gd name="p0y187" fmla="*/ 206 h 375"/>
              <a:gd name="p0x188" fmla="*/ 0 w 1335"/>
              <a:gd name="p0y188" fmla="*/ 202 h 375"/>
              <a:gd name="p0x189" fmla="*/ 0 w 1335"/>
              <a:gd name="p0y189" fmla="*/ 197 h 375"/>
              <a:gd name="p0x190" fmla="*/ 0 w 1335"/>
              <a:gd name="p0y190" fmla="*/ 192 h 375"/>
              <a:gd name="p0x191" fmla="*/ 0 w 1335"/>
              <a:gd name="p0y191" fmla="*/ 187 h 375"/>
              <a:gd name="p0x192" fmla="*/ 0 w 1335"/>
              <a:gd name="p0y192" fmla="*/ 182 h 375"/>
              <a:gd name="p0x193" fmla="*/ 0 w 1335"/>
              <a:gd name="p0y193" fmla="*/ 177 h 375"/>
              <a:gd name="p0x194" fmla="*/ 0 w 1335"/>
              <a:gd name="p0y194" fmla="*/ 172 h 375"/>
              <a:gd name="p0x195" fmla="*/ 0 w 1335"/>
              <a:gd name="p0y195" fmla="*/ 168 h 375"/>
              <a:gd name="p0x196" fmla="*/ 1 w 1335"/>
              <a:gd name="p0y196" fmla="*/ 163 h 375"/>
              <a:gd name="p0x197" fmla="*/ 2 w 1335"/>
              <a:gd name="p0y197" fmla="*/ 158 h 375"/>
              <a:gd name="p0x198" fmla="*/ 3 w 1335"/>
              <a:gd name="p0y198" fmla="*/ 153 h 375"/>
              <a:gd name="p0x199" fmla="*/ 3 w 1335"/>
              <a:gd name="p0y199" fmla="*/ 149 h 375"/>
              <a:gd name="p0x200" fmla="*/ 4 w 1335"/>
              <a:gd name="p0y200" fmla="*/ 144 h 375"/>
              <a:gd name="p0x201" fmla="*/ 6 w 1335"/>
              <a:gd name="p0y201" fmla="*/ 139 h 375"/>
              <a:gd name="p0x202" fmla="*/ 7 w 1335"/>
              <a:gd name="p0y202" fmla="*/ 135 h 375"/>
              <a:gd name="p0x203" fmla="*/ 8 w 1335"/>
              <a:gd name="p0y203" fmla="*/ 130 h 375"/>
              <a:gd name="p0x204" fmla="*/ 10 w 1335"/>
              <a:gd name="p0y204" fmla="*/ 126 h 375"/>
              <a:gd name="p0x205" fmla="*/ 11 w 1335"/>
              <a:gd name="p0y205" fmla="*/ 122 h 375"/>
              <a:gd name="p0x206" fmla="*/ 13 w 1335"/>
              <a:gd name="p0y206" fmla="*/ 117 h 375"/>
              <a:gd name="p0x207" fmla="*/ 15 w 1335"/>
              <a:gd name="p0y207" fmla="*/ 113 h 375"/>
              <a:gd name="p0x208" fmla="*/ 17 w 1335"/>
              <a:gd name="p0y208" fmla="*/ 109 h 375"/>
              <a:gd name="p0x209" fmla="*/ 19 w 1335"/>
              <a:gd name="p0y209" fmla="*/ 105 h 375"/>
              <a:gd name="p0x210" fmla="*/ 21 w 1335"/>
              <a:gd name="p0y210" fmla="*/ 100 h 375"/>
              <a:gd name="p0x211" fmla="*/ 23 w 1335"/>
              <a:gd name="p0y211" fmla="*/ 96 h 375"/>
              <a:gd name="p0x212" fmla="*/ 25 w 1335"/>
              <a:gd name="p0y212" fmla="*/ 92 h 375"/>
              <a:gd name="p0x213" fmla="*/ 27 w 1335"/>
              <a:gd name="p0y213" fmla="*/ 88 h 375"/>
              <a:gd name="p0x214" fmla="*/ 30 w 1335"/>
              <a:gd name="p0y214" fmla="*/ 85 h 375"/>
              <a:gd name="p0x215" fmla="*/ 32 w 1335"/>
              <a:gd name="p0y215" fmla="*/ 81 h 375"/>
              <a:gd name="p0x216" fmla="*/ 35 w 1335"/>
              <a:gd name="p0y216" fmla="*/ 77 h 375"/>
              <a:gd name="p0x217" fmla="*/ 38 w 1335"/>
              <a:gd name="p0y217" fmla="*/ 73 h 375"/>
              <a:gd name="p0x218" fmla="*/ 41 w 1335"/>
              <a:gd name="p0y218" fmla="*/ 70 h 375"/>
              <a:gd name="p0x219" fmla="*/ 44 w 1335"/>
              <a:gd name="p0y219" fmla="*/ 66 h 375"/>
              <a:gd name="p0x220" fmla="*/ 47 w 1335"/>
              <a:gd name="p0y220" fmla="*/ 63 h 375"/>
              <a:gd name="p0x221" fmla="*/ 50 w 1335"/>
              <a:gd name="p0y221" fmla="*/ 59 h 375"/>
              <a:gd name="p0x222" fmla="*/ 53 w 1335"/>
              <a:gd name="p0y222" fmla="*/ 56 h 375"/>
              <a:gd name="p0x223" fmla="*/ 56 w 1335"/>
              <a:gd name="p0y223" fmla="*/ 53 h 375"/>
              <a:gd name="p0x224" fmla="*/ 59 w 1335"/>
              <a:gd name="p0y224" fmla="*/ 50 h 375"/>
              <a:gd name="p0x225" fmla="*/ 63 w 1335"/>
              <a:gd name="p0y225" fmla="*/ 47 h 375"/>
              <a:gd name="p0x226" fmla="*/ 66 w 1335"/>
              <a:gd name="p0y226" fmla="*/ 44 h 375"/>
              <a:gd name="p0x227" fmla="*/ 70 w 1335"/>
              <a:gd name="p0y227" fmla="*/ 41 h 375"/>
              <a:gd name="p0x228" fmla="*/ 73 w 1335"/>
              <a:gd name="p0y228" fmla="*/ 38 h 375"/>
              <a:gd name="p0x229" fmla="*/ 77 w 1335"/>
              <a:gd name="p0y229" fmla="*/ 35 h 375"/>
              <a:gd name="p0x230" fmla="*/ 81 w 1335"/>
              <a:gd name="p0y230" fmla="*/ 32 h 375"/>
              <a:gd name="p0x231" fmla="*/ 85 w 1335"/>
              <a:gd name="p0y231" fmla="*/ 30 h 375"/>
              <a:gd name="p0x232" fmla="*/ 88 w 1335"/>
              <a:gd name="p0y232" fmla="*/ 27 h 375"/>
              <a:gd name="p0x233" fmla="*/ 92 w 1335"/>
              <a:gd name="p0y233" fmla="*/ 25 h 375"/>
              <a:gd name="p0x234" fmla="*/ 96 w 1335"/>
              <a:gd name="p0y234" fmla="*/ 23 h 375"/>
              <a:gd name="p0x235" fmla="*/ 100 w 1335"/>
              <a:gd name="p0y235" fmla="*/ 21 h 375"/>
              <a:gd name="p0x236" fmla="*/ 105 w 1335"/>
              <a:gd name="p0y236" fmla="*/ 19 h 375"/>
              <a:gd name="p0x237" fmla="*/ 109 w 1335"/>
              <a:gd name="p0y237" fmla="*/ 17 h 375"/>
              <a:gd name="p0x238" fmla="*/ 113 w 1335"/>
              <a:gd name="p0y238" fmla="*/ 15 h 375"/>
              <a:gd name="p0x239" fmla="*/ 117 w 1335"/>
              <a:gd name="p0y239" fmla="*/ 13 h 375"/>
              <a:gd name="p0x240" fmla="*/ 122 w 1335"/>
              <a:gd name="p0y240" fmla="*/ 11 h 375"/>
              <a:gd name="p0x241" fmla="*/ 126 w 1335"/>
              <a:gd name="p0y241" fmla="*/ 10 h 375"/>
              <a:gd name="p0x242" fmla="*/ 130 w 1335"/>
              <a:gd name="p0y242" fmla="*/ 8 h 375"/>
              <a:gd name="p0x243" fmla="*/ 135 w 1335"/>
              <a:gd name="p0y243" fmla="*/ 7 h 375"/>
              <a:gd name="p0x244" fmla="*/ 139 w 1335"/>
              <a:gd name="p0y244" fmla="*/ 6 h 375"/>
              <a:gd name="p0x245" fmla="*/ 144 w 1335"/>
              <a:gd name="p0y245" fmla="*/ 4 h 375"/>
              <a:gd name="p0x246" fmla="*/ 149 w 1335"/>
              <a:gd name="p0y246" fmla="*/ 3 h 375"/>
              <a:gd name="p0x247" fmla="*/ 153 w 1335"/>
              <a:gd name="p0y247" fmla="*/ 3 h 375"/>
              <a:gd name="p0x248" fmla="*/ 158 w 1335"/>
              <a:gd name="p0y248" fmla="*/ 2 h 375"/>
              <a:gd name="p0x249" fmla="*/ 163 w 1335"/>
              <a:gd name="p0y249" fmla="*/ 1 h 375"/>
              <a:gd name="p0x250" fmla="*/ 168 w 1335"/>
              <a:gd name="p0y250" fmla="*/ 0 h 375"/>
              <a:gd name="p0x251" fmla="*/ 172 w 1335"/>
              <a:gd name="p0y251" fmla="*/ 0 h 375"/>
              <a:gd name="p0x252" fmla="*/ 177 w 1335"/>
              <a:gd name="p0y252" fmla="*/ 0 h 375"/>
              <a:gd name="p0x253" fmla="*/ 182 w 1335"/>
              <a:gd name="p0y253" fmla="*/ 0 h 375"/>
              <a:gd name="p0x254" fmla="*/ 187 w 1335"/>
              <a:gd name="p0y25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4">
                <a:lumMod val="22481"/>
                <a:lumOff val="775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5575402" y="2672715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2B2B2B"/>
                </a:solidFill>
                <a:cs typeface="+mn-lt"/>
              </a:rPr>
              <a:t>专此报告</a:t>
            </a:r>
            <a:endParaRPr sz="1200">
              <a:solidFill>
                <a:srgbClr val="2B2B2B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4518025" y="3743325"/>
            <a:ext cx="3155950" cy="9525"/>
          </a:xfrm>
          <a:custGeom>
            <a:avLst/>
            <a:gdLst>
              <a:gd name="sw" fmla="*/ 1 w 4970"/>
              <a:gd name="sh" fmla="*/ 1 h 15"/>
              <a:gd name="mins" fmla="min sw sh"/>
              <a:gd name="dsw" fmla="+- 0 sw mins"/>
              <a:gd name="dsh" fmla="+- 0 sh mins"/>
              <a:gd name="p0x0" fmla="*/ 4970 w 4970"/>
              <a:gd name="p0y0" fmla="*/ 0 h 15"/>
              <a:gd name="p0x1" fmla="*/ 4970 w 4970"/>
              <a:gd name="p0y1" fmla="*/ 15 h 15"/>
              <a:gd name="p0x2" fmla="*/ 0 w 4970"/>
              <a:gd name="p0y2" fmla="*/ 15 h 15"/>
              <a:gd name="p0x3" fmla="*/ 0 w 4970"/>
              <a:gd name="p0y3" fmla="*/ 0 h 15"/>
              <a:gd name="p0x4" fmla="*/ 4970 w 497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4518051" y="4600575"/>
            <a:ext cx="31559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rgbClr val="A04040"/>
                </a:solidFill>
                <a:cs typeface="+mn-lt"/>
              </a:rPr>
              <a:t>写作红线：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直陈前因后果，</a:t>
            </a:r>
            <a:r>
              <a:rPr sz="1500" b="1">
                <a:solidFill>
                  <a:schemeClr val="accent1"/>
                </a:solidFill>
                <a:cs typeface="+mn-lt"/>
              </a:rPr>
              <a:t>不得夹带请求批准事项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；否则汇报与请示混同，文件效力打折扣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8068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224 w 5585"/>
              <a:gd name="p0y0" fmla="*/ 0 h 8445"/>
              <a:gd name="p0x1" fmla="*/ 5360 w 5585"/>
              <a:gd name="p0y1" fmla="*/ 0 h 8445"/>
              <a:gd name="p0x2" fmla="*/ 5585 w 5585"/>
              <a:gd name="p0y2" fmla="*/ 225 h 8445"/>
              <a:gd name="p0x3" fmla="*/ 5585 w 5585"/>
              <a:gd name="p0y3" fmla="*/ 8219 h 8445"/>
              <a:gd name="p0x4" fmla="*/ 5360 w 5585"/>
              <a:gd name="p0y4" fmla="*/ 8445 h 8445"/>
              <a:gd name="p0x5" fmla="*/ 224 w 5585"/>
              <a:gd name="p0y5" fmla="*/ 8445 h 8445"/>
              <a:gd name="p0x6" fmla="*/ 0 w 5585"/>
              <a:gd name="p0y6" fmla="*/ 8220 h 8445"/>
              <a:gd name="p0x7" fmla="*/ 0 w 5585"/>
              <a:gd name="p0y7" fmla="*/ 224 h 8445"/>
              <a:gd name="p0x8" fmla="*/ 224 w 5585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8264525" y="1304925"/>
            <a:ext cx="3155950" cy="466090"/>
            <a:chOff x="13015" y="2055"/>
            <a:chExt cx="4970" cy="734"/>
          </a:xfrm>
        </p:grpSpPr>
        <p:sp>
          <p:nvSpPr>
            <p:cNvPr id="32" name="任意多边形 31"/>
            <p:cNvSpPr/>
            <p:nvPr>
              <p:custDataLst>
                <p:tags r:id="rId28"/>
              </p:custDataLst>
            </p:nvPr>
          </p:nvSpPr>
          <p:spPr>
            <a:xfrm>
              <a:off x="13015" y="2055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9"/>
              </p:custDataLst>
            </p:nvPr>
          </p:nvSpPr>
          <p:spPr>
            <a:xfrm>
              <a:off x="13015" y="2775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82645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712d1294-baec-11f1-b4f8-ea93f5920890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4" r="24"/>
          <a:stretch>
            <a:fillRect/>
          </a:stretch>
        </p:blipFill>
        <p:spPr>
          <a:xfrm>
            <a:off x="8331200" y="137160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8721776" y="12934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报送时机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8264576" y="2397919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报送时机：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事中或事后均可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8264576" y="3305175"/>
            <a:ext cx="31559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核心特征：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陈述性文种，</a:t>
            </a:r>
            <a:r>
              <a:rPr sz="1500" b="1">
                <a:solidFill>
                  <a:schemeClr val="accent1"/>
                </a:solidFill>
                <a:cs typeface="+mn-lt"/>
              </a:rPr>
              <a:t>无需上级批复</a:t>
            </a:r>
            <a:r>
              <a:rPr 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——</a:t>
            </a:r>
            <a:r>
              <a:rPr lang="zh-CN" alt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只让上级掌握情况，不请上级做决定</a:t>
            </a:r>
            <a:endParaRPr lang="zh-CN" altLang="en-US"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8264576" y="4822031"/>
            <a:ext cx="31559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rgbClr val="A04040"/>
                </a:solidFill>
                <a:cs typeface="+mn-lt"/>
              </a:rPr>
              <a:t>写作红线：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直陈前因后果，</a:t>
            </a:r>
            <a:r>
              <a:rPr sz="1500" b="1">
                <a:solidFill>
                  <a:schemeClr val="accent1"/>
                </a:solidFill>
                <a:cs typeface="+mn-lt"/>
              </a:rPr>
              <a:t>不得夹带请求批准事项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；否则汇报与请示混同，文件效力打折扣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请示讲究一文一事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62000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38200" y="1295400"/>
            <a:ext cx="114300" cy="1524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43000" y="1204913"/>
            <a:ext cx="1028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请示是向上级机关</a:t>
            </a:r>
            <a:r>
              <a:rPr sz="1500" b="1">
                <a:solidFill>
                  <a:schemeClr val="accent1"/>
                </a:solidFill>
                <a:cs typeface="+mn-lt"/>
              </a:rPr>
              <a:t>请求指示、批准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的呈请性文种，核心特征是</a:t>
            </a:r>
            <a:r>
              <a:rPr sz="1500" b="1">
                <a:solidFill>
                  <a:schemeClr val="accent1"/>
                </a:solidFill>
                <a:cs typeface="+mn-lt"/>
              </a:rPr>
              <a:t>期复性</a:t>
            </a:r>
            <a:r>
              <a:rPr 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——</a:t>
            </a:r>
            <a:r>
              <a:rPr lang="zh-CN" altLang="en-US"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必须等上级批复。</a:t>
            </a:r>
            <a:endParaRPr lang="zh-CN" altLang="en-US"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8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9"/>
            </p:custDataLst>
          </p:nvPr>
        </p:nvSpPr>
        <p:spPr>
          <a:xfrm>
            <a:off x="762000" y="57156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19150" y="5772785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13"/>
            </p:custDataLst>
          </p:nvPr>
        </p:nvSpPr>
        <p:spPr>
          <a:xfrm>
            <a:off x="1143000" y="5692378"/>
            <a:ext cx="102870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凡出现</a:t>
            </a:r>
            <a:r>
              <a:rPr sz="1500" b="1">
                <a:solidFill>
                  <a:schemeClr val="accent1"/>
                </a:solidFill>
                <a:cs typeface="+mn-lt"/>
              </a:rPr>
              <a:t>“申请、请求拨付、批准”</a:t>
            </a:r>
            <a:r>
              <a:rPr sz="1500">
                <a:solidFill>
                  <a:schemeClr val="tx2"/>
                </a:solidFill>
                <a:cs typeface="+mn-lt"/>
              </a:rPr>
              <a:t>等字眼，就该用请示而不是报告。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575945" y="2222500"/>
            <a:ext cx="11039475" cy="3136265"/>
          </a:xfrm>
          <a:custGeom>
            <a:avLst/>
            <a:gdLst>
              <a:gd name="sw" fmla="*/ 1 w 17385"/>
              <a:gd name="sh" fmla="*/ 1 h 4938"/>
              <a:gd name="mins" fmla="min sw sh"/>
              <a:gd name="dsw" fmla="+- 0 sw mins"/>
              <a:gd name="dsh" fmla="+- 0 sh mins"/>
              <a:gd name="p0x0" fmla="*/ 225 w 17385"/>
              <a:gd name="p0y0" fmla="*/ 0 h 4938"/>
              <a:gd name="p0x1" fmla="*/ 17159 w 17385"/>
              <a:gd name="p0y1" fmla="*/ 0 h 4938"/>
              <a:gd name="p0x2" fmla="*/ 17385 w 17385"/>
              <a:gd name="p0y2" fmla="*/ 225 h 4938"/>
              <a:gd name="p0x3" fmla="*/ 17385 w 17385"/>
              <a:gd name="p0y3" fmla="*/ 4713 h 4938"/>
              <a:gd name="p0x4" fmla="*/ 17160 w 17385"/>
              <a:gd name="p0y4" fmla="*/ 4938 h 4938"/>
              <a:gd name="p0x5" fmla="*/ 225 w 17385"/>
              <a:gd name="p0y5" fmla="*/ 4938 h 4938"/>
              <a:gd name="p0x6" fmla="*/ 0 w 17385"/>
              <a:gd name="p0y6" fmla="*/ 4713 h 4938"/>
              <a:gd name="p0x7" fmla="*/ 0 w 17385"/>
              <a:gd name="p0y7" fmla="*/ 225 h 4938"/>
              <a:gd name="p0x8" fmla="*/ 225 w 17385"/>
              <a:gd name="p0y8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771525" y="2379980"/>
            <a:ext cx="10648950" cy="408940"/>
            <a:chOff x="1215" y="3748"/>
            <a:chExt cx="16770" cy="644"/>
          </a:xfrm>
        </p:grpSpPr>
        <p:sp>
          <p:nvSpPr>
            <p:cNvPr id="10" name="任意多边形 9"/>
            <p:cNvSpPr/>
            <p:nvPr>
              <p:custDataLst>
                <p:tags r:id="rId15"/>
              </p:custDataLst>
            </p:nvPr>
          </p:nvSpPr>
          <p:spPr>
            <a:xfrm>
              <a:off x="1215" y="3748"/>
              <a:ext cx="16770" cy="645"/>
            </a:xfrm>
            <a:custGeom>
              <a:avLst/>
              <a:gdLst>
                <a:gd name="sw" fmla="*/ 1 w 16770"/>
                <a:gd name="sh" fmla="*/ 1 h 645"/>
                <a:gd name="mins" fmla="min sw sh"/>
                <a:gd name="dsw" fmla="+- 0 sw mins"/>
                <a:gd name="dsh" fmla="+- 0 sh mins"/>
                <a:gd name="p0x0" fmla="*/ 16770 w 16770"/>
                <a:gd name="p0y0" fmla="*/ 0 h 645"/>
                <a:gd name="p0x1" fmla="*/ 16770 w 16770"/>
                <a:gd name="p0y1" fmla="*/ 645 h 645"/>
                <a:gd name="p0x2" fmla="*/ 0 w 16770"/>
                <a:gd name="p0y2" fmla="*/ 645 h 645"/>
                <a:gd name="p0x3" fmla="*/ 0 w 16770"/>
                <a:gd name="p0y3" fmla="*/ 0 h 645"/>
                <a:gd name="p0x4" fmla="*/ 16770 w 1677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16"/>
              </p:custDataLst>
            </p:nvPr>
          </p:nvSpPr>
          <p:spPr>
            <a:xfrm>
              <a:off x="1215" y="4378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16770 w 16770"/>
                <a:gd name="p0y0" fmla="*/ 0 h 15"/>
                <a:gd name="p0x1" fmla="*/ 16770 w 16770"/>
                <a:gd name="p0y1" fmla="*/ 15 h 15"/>
                <a:gd name="p0x2" fmla="*/ 0 w 16770"/>
                <a:gd name="p0y2" fmla="*/ 15 h 15"/>
                <a:gd name="p0x3" fmla="*/ 0 w 16770"/>
                <a:gd name="p0y3" fmla="*/ 0 h 15"/>
                <a:gd name="p0x4" fmla="*/ 16770 w 16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>
            <p:custDataLst>
              <p:tags r:id="rId17"/>
            </p:custDataLst>
          </p:nvPr>
        </p:nvSpPr>
        <p:spPr>
          <a:xfrm>
            <a:off x="771525" y="23895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3333" t="-11538" r="-3333" b="-11538"/>
          <a:stretch>
            <a:fillRect/>
          </a:stretch>
        </p:blipFill>
        <p:spPr>
          <a:xfrm>
            <a:off x="828675" y="2446655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1152525" y="2364896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三条硬规则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22"/>
            </p:custDataLst>
          </p:nvPr>
        </p:nvSpPr>
        <p:spPr>
          <a:xfrm>
            <a:off x="775970" y="3025775"/>
            <a:ext cx="10639425" cy="523875"/>
          </a:xfrm>
          <a:custGeom>
            <a:avLst/>
            <a:gdLst>
              <a:gd name="sw" fmla="*/ 1 w 16755"/>
              <a:gd name="sh" fmla="*/ 1 h 825"/>
              <a:gd name="mins" fmla="min sw sh"/>
              <a:gd name="dsw" fmla="+- 0 sw mins"/>
              <a:gd name="dsh" fmla="+- 0 sh mins"/>
              <a:gd name="p0x0" fmla="*/ 60 w 16755"/>
              <a:gd name="p0y0" fmla="*/ 0 h 825"/>
              <a:gd name="p0x1" fmla="*/ 16695 w 16755"/>
              <a:gd name="p0y1" fmla="*/ 0 h 825"/>
              <a:gd name="p0x2" fmla="*/ 16696 w 16755"/>
              <a:gd name="p0y2" fmla="*/ 0 h 825"/>
              <a:gd name="p0x3" fmla="*/ 16698 w 16755"/>
              <a:gd name="p0y3" fmla="*/ 0 h 825"/>
              <a:gd name="p0x4" fmla="*/ 16699 w 16755"/>
              <a:gd name="p0y4" fmla="*/ 0 h 825"/>
              <a:gd name="p0x5" fmla="*/ 16701 w 16755"/>
              <a:gd name="p0y5" fmla="*/ 0 h 825"/>
              <a:gd name="p0x6" fmla="*/ 16703 w 16755"/>
              <a:gd name="p0y6" fmla="*/ 0 h 825"/>
              <a:gd name="p0x7" fmla="*/ 16704 w 16755"/>
              <a:gd name="p0y7" fmla="*/ 0 h 825"/>
              <a:gd name="p0x8" fmla="*/ 16706 w 16755"/>
              <a:gd name="p0y8" fmla="*/ 1 h 825"/>
              <a:gd name="p0x9" fmla="*/ 16707 w 16755"/>
              <a:gd name="p0y9" fmla="*/ 1 h 825"/>
              <a:gd name="p0x10" fmla="*/ 16709 w 16755"/>
              <a:gd name="p0y10" fmla="*/ 1 h 825"/>
              <a:gd name="p0x11" fmla="*/ 16710 w 16755"/>
              <a:gd name="p0y11" fmla="*/ 2 h 825"/>
              <a:gd name="p0x12" fmla="*/ 16712 w 16755"/>
              <a:gd name="p0y12" fmla="*/ 2 h 825"/>
              <a:gd name="p0x13" fmla="*/ 16713 w 16755"/>
              <a:gd name="p0y13" fmla="*/ 2 h 825"/>
              <a:gd name="p0x14" fmla="*/ 16715 w 16755"/>
              <a:gd name="p0y14" fmla="*/ 3 h 825"/>
              <a:gd name="p0x15" fmla="*/ 16716 w 16755"/>
              <a:gd name="p0y15" fmla="*/ 3 h 825"/>
              <a:gd name="p0x16" fmla="*/ 16718 w 16755"/>
              <a:gd name="p0y16" fmla="*/ 4 h 825"/>
              <a:gd name="p0x17" fmla="*/ 16719 w 16755"/>
              <a:gd name="p0y17" fmla="*/ 5 h 825"/>
              <a:gd name="p0x18" fmla="*/ 16720 w 16755"/>
              <a:gd name="p0y18" fmla="*/ 5 h 825"/>
              <a:gd name="p0x19" fmla="*/ 16722 w 16755"/>
              <a:gd name="p0y19" fmla="*/ 6 h 825"/>
              <a:gd name="p0x20" fmla="*/ 16723 w 16755"/>
              <a:gd name="p0y20" fmla="*/ 7 h 825"/>
              <a:gd name="p0x21" fmla="*/ 16724 w 16755"/>
              <a:gd name="p0y21" fmla="*/ 7 h 825"/>
              <a:gd name="p0x22" fmla="*/ 16726 w 16755"/>
              <a:gd name="p0y22" fmla="*/ 8 h 825"/>
              <a:gd name="p0x23" fmla="*/ 16727 w 16755"/>
              <a:gd name="p0y23" fmla="*/ 9 h 825"/>
              <a:gd name="p0x24" fmla="*/ 16728 w 16755"/>
              <a:gd name="p0y24" fmla="*/ 10 h 825"/>
              <a:gd name="p0x25" fmla="*/ 16729 w 16755"/>
              <a:gd name="p0y25" fmla="*/ 11 h 825"/>
              <a:gd name="p0x26" fmla="*/ 16731 w 16755"/>
              <a:gd name="p0y26" fmla="*/ 12 h 825"/>
              <a:gd name="p0x27" fmla="*/ 16732 w 16755"/>
              <a:gd name="p0y27" fmla="*/ 13 h 825"/>
              <a:gd name="p0x28" fmla="*/ 16733 w 16755"/>
              <a:gd name="p0y28" fmla="*/ 14 h 825"/>
              <a:gd name="p0x29" fmla="*/ 16734 w 16755"/>
              <a:gd name="p0y29" fmla="*/ 14 h 825"/>
              <a:gd name="p0x30" fmla="*/ 16735 w 16755"/>
              <a:gd name="p0y30" fmla="*/ 16 h 825"/>
              <a:gd name="p0x31" fmla="*/ 16736 w 16755"/>
              <a:gd name="p0y31" fmla="*/ 17 h 825"/>
              <a:gd name="p0x32" fmla="*/ 16737 w 16755"/>
              <a:gd name="p0y32" fmla="*/ 18 h 825"/>
              <a:gd name="p0x33" fmla="*/ 16738 w 16755"/>
              <a:gd name="p0y33" fmla="*/ 19 h 825"/>
              <a:gd name="p0x34" fmla="*/ 16740 w 16755"/>
              <a:gd name="p0y34" fmla="*/ 20 h 825"/>
              <a:gd name="p0x35" fmla="*/ 16740 w 16755"/>
              <a:gd name="p0y35" fmla="*/ 21 h 825"/>
              <a:gd name="p0x36" fmla="*/ 16741 w 16755"/>
              <a:gd name="p0y36" fmla="*/ 22 h 825"/>
              <a:gd name="p0x37" fmla="*/ 16742 w 16755"/>
              <a:gd name="p0y37" fmla="*/ 23 h 825"/>
              <a:gd name="p0x38" fmla="*/ 16743 w 16755"/>
              <a:gd name="p0y38" fmla="*/ 25 h 825"/>
              <a:gd name="p0x39" fmla="*/ 16744 w 16755"/>
              <a:gd name="p0y39" fmla="*/ 26 h 825"/>
              <a:gd name="p0x40" fmla="*/ 16745 w 16755"/>
              <a:gd name="p0y40" fmla="*/ 27 h 825"/>
              <a:gd name="p0x41" fmla="*/ 16746 w 16755"/>
              <a:gd name="p0y41" fmla="*/ 28 h 825"/>
              <a:gd name="p0x42" fmla="*/ 16747 w 16755"/>
              <a:gd name="p0y42" fmla="*/ 30 h 825"/>
              <a:gd name="p0x43" fmla="*/ 16747 w 16755"/>
              <a:gd name="p0y43" fmla="*/ 31 h 825"/>
              <a:gd name="p0x44" fmla="*/ 16748 w 16755"/>
              <a:gd name="p0y44" fmla="*/ 32 h 825"/>
              <a:gd name="p0x45" fmla="*/ 16749 w 16755"/>
              <a:gd name="p0y45" fmla="*/ 34 h 825"/>
              <a:gd name="p0x46" fmla="*/ 16749 w 16755"/>
              <a:gd name="p0y46" fmla="*/ 35 h 825"/>
              <a:gd name="p0x47" fmla="*/ 16750 w 16755"/>
              <a:gd name="p0y47" fmla="*/ 36 h 825"/>
              <a:gd name="p0x48" fmla="*/ 16751 w 16755"/>
              <a:gd name="p0y48" fmla="*/ 38 h 825"/>
              <a:gd name="p0x49" fmla="*/ 16751 w 16755"/>
              <a:gd name="p0y49" fmla="*/ 39 h 825"/>
              <a:gd name="p0x50" fmla="*/ 16752 w 16755"/>
              <a:gd name="p0y50" fmla="*/ 41 h 825"/>
              <a:gd name="p0x51" fmla="*/ 16752 w 16755"/>
              <a:gd name="p0y51" fmla="*/ 42 h 825"/>
              <a:gd name="p0x52" fmla="*/ 16752 w 16755"/>
              <a:gd name="p0y52" fmla="*/ 44 h 825"/>
              <a:gd name="p0x53" fmla="*/ 16753 w 16755"/>
              <a:gd name="p0y53" fmla="*/ 45 h 825"/>
              <a:gd name="p0x54" fmla="*/ 16753 w 16755"/>
              <a:gd name="p0y54" fmla="*/ 47 h 825"/>
              <a:gd name="p0x55" fmla="*/ 16753 w 16755"/>
              <a:gd name="p0y55" fmla="*/ 48 h 825"/>
              <a:gd name="p0x56" fmla="*/ 16754 w 16755"/>
              <a:gd name="p0y56" fmla="*/ 50 h 825"/>
              <a:gd name="p0x57" fmla="*/ 16754 w 16755"/>
              <a:gd name="p0y57" fmla="*/ 51 h 825"/>
              <a:gd name="p0x58" fmla="*/ 16754 w 16755"/>
              <a:gd name="p0y58" fmla="*/ 53 h 825"/>
              <a:gd name="p0x59" fmla="*/ 16754 w 16755"/>
              <a:gd name="p0y59" fmla="*/ 55 h 825"/>
              <a:gd name="p0x60" fmla="*/ 16754 w 16755"/>
              <a:gd name="p0y60" fmla="*/ 56 h 825"/>
              <a:gd name="p0x61" fmla="*/ 16754 w 16755"/>
              <a:gd name="p0y61" fmla="*/ 58 h 825"/>
              <a:gd name="p0x62" fmla="*/ 16755 w 16755"/>
              <a:gd name="p0y62" fmla="*/ 60 h 825"/>
              <a:gd name="p0x63" fmla="*/ 16755 w 16755"/>
              <a:gd name="p0y63" fmla="*/ 765 h 825"/>
              <a:gd name="p0x64" fmla="*/ 16754 w 16755"/>
              <a:gd name="p0y64" fmla="*/ 766 h 825"/>
              <a:gd name="p0x65" fmla="*/ 16754 w 16755"/>
              <a:gd name="p0y65" fmla="*/ 768 h 825"/>
              <a:gd name="p0x66" fmla="*/ 16754 w 16755"/>
              <a:gd name="p0y66" fmla="*/ 769 h 825"/>
              <a:gd name="p0x67" fmla="*/ 16754 w 16755"/>
              <a:gd name="p0y67" fmla="*/ 771 h 825"/>
              <a:gd name="p0x68" fmla="*/ 16754 w 16755"/>
              <a:gd name="p0y68" fmla="*/ 773 h 825"/>
              <a:gd name="p0x69" fmla="*/ 16754 w 16755"/>
              <a:gd name="p0y69" fmla="*/ 774 h 825"/>
              <a:gd name="p0x70" fmla="*/ 16753 w 16755"/>
              <a:gd name="p0y70" fmla="*/ 776 h 825"/>
              <a:gd name="p0x71" fmla="*/ 16753 w 16755"/>
              <a:gd name="p0y71" fmla="*/ 777 h 825"/>
              <a:gd name="p0x72" fmla="*/ 16753 w 16755"/>
              <a:gd name="p0y72" fmla="*/ 779 h 825"/>
              <a:gd name="p0x73" fmla="*/ 16752 w 16755"/>
              <a:gd name="p0y73" fmla="*/ 780 h 825"/>
              <a:gd name="p0x74" fmla="*/ 16752 w 16755"/>
              <a:gd name="p0y74" fmla="*/ 782 h 825"/>
              <a:gd name="p0x75" fmla="*/ 16752 w 16755"/>
              <a:gd name="p0y75" fmla="*/ 783 h 825"/>
              <a:gd name="p0x76" fmla="*/ 16751 w 16755"/>
              <a:gd name="p0y76" fmla="*/ 785 h 825"/>
              <a:gd name="p0x77" fmla="*/ 16751 w 16755"/>
              <a:gd name="p0y77" fmla="*/ 786 h 825"/>
              <a:gd name="p0x78" fmla="*/ 16750 w 16755"/>
              <a:gd name="p0y78" fmla="*/ 788 h 825"/>
              <a:gd name="p0x79" fmla="*/ 16749 w 16755"/>
              <a:gd name="p0y79" fmla="*/ 789 h 825"/>
              <a:gd name="p0x80" fmla="*/ 16749 w 16755"/>
              <a:gd name="p0y80" fmla="*/ 790 h 825"/>
              <a:gd name="p0x81" fmla="*/ 16748 w 16755"/>
              <a:gd name="p0y81" fmla="*/ 792 h 825"/>
              <a:gd name="p0x82" fmla="*/ 16747 w 16755"/>
              <a:gd name="p0y82" fmla="*/ 793 h 825"/>
              <a:gd name="p0x83" fmla="*/ 16747 w 16755"/>
              <a:gd name="p0y83" fmla="*/ 794 h 825"/>
              <a:gd name="p0x84" fmla="*/ 16746 w 16755"/>
              <a:gd name="p0y84" fmla="*/ 796 h 825"/>
              <a:gd name="p0x85" fmla="*/ 16745 w 16755"/>
              <a:gd name="p0y85" fmla="*/ 797 h 825"/>
              <a:gd name="p0x86" fmla="*/ 16744 w 16755"/>
              <a:gd name="p0y86" fmla="*/ 798 h 825"/>
              <a:gd name="p0x87" fmla="*/ 16743 w 16755"/>
              <a:gd name="p0y87" fmla="*/ 799 h 825"/>
              <a:gd name="p0x88" fmla="*/ 16742 w 16755"/>
              <a:gd name="p0y88" fmla="*/ 801 h 825"/>
              <a:gd name="p0x89" fmla="*/ 16741 w 16755"/>
              <a:gd name="p0y89" fmla="*/ 802 h 825"/>
              <a:gd name="p0x90" fmla="*/ 16740 w 16755"/>
              <a:gd name="p0y90" fmla="*/ 803 h 825"/>
              <a:gd name="p0x91" fmla="*/ 16740 w 16755"/>
              <a:gd name="p0y91" fmla="*/ 804 h 825"/>
              <a:gd name="p0x92" fmla="*/ 16738 w 16755"/>
              <a:gd name="p0y92" fmla="*/ 805 h 825"/>
              <a:gd name="p0x93" fmla="*/ 16737 w 16755"/>
              <a:gd name="p0y93" fmla="*/ 806 h 825"/>
              <a:gd name="p0x94" fmla="*/ 16736 w 16755"/>
              <a:gd name="p0y94" fmla="*/ 807 h 825"/>
              <a:gd name="p0x95" fmla="*/ 16735 w 16755"/>
              <a:gd name="p0y95" fmla="*/ 808 h 825"/>
              <a:gd name="p0x96" fmla="*/ 16734 w 16755"/>
              <a:gd name="p0y96" fmla="*/ 810 h 825"/>
              <a:gd name="p0x97" fmla="*/ 16733 w 16755"/>
              <a:gd name="p0y97" fmla="*/ 810 h 825"/>
              <a:gd name="p0x98" fmla="*/ 16732 w 16755"/>
              <a:gd name="p0y98" fmla="*/ 811 h 825"/>
              <a:gd name="p0x99" fmla="*/ 16731 w 16755"/>
              <a:gd name="p0y99" fmla="*/ 812 h 825"/>
              <a:gd name="p0x100" fmla="*/ 16729 w 16755"/>
              <a:gd name="p0y100" fmla="*/ 813 h 825"/>
              <a:gd name="p0x101" fmla="*/ 16728 w 16755"/>
              <a:gd name="p0y101" fmla="*/ 814 h 825"/>
              <a:gd name="p0x102" fmla="*/ 16727 w 16755"/>
              <a:gd name="p0y102" fmla="*/ 815 h 825"/>
              <a:gd name="p0x103" fmla="*/ 16726 w 16755"/>
              <a:gd name="p0y103" fmla="*/ 816 h 825"/>
              <a:gd name="p0x104" fmla="*/ 16724 w 16755"/>
              <a:gd name="p0y104" fmla="*/ 817 h 825"/>
              <a:gd name="p0x105" fmla="*/ 16723 w 16755"/>
              <a:gd name="p0y105" fmla="*/ 817 h 825"/>
              <a:gd name="p0x106" fmla="*/ 16722 w 16755"/>
              <a:gd name="p0y106" fmla="*/ 818 h 825"/>
              <a:gd name="p0x107" fmla="*/ 16720 w 16755"/>
              <a:gd name="p0y107" fmla="*/ 819 h 825"/>
              <a:gd name="p0x108" fmla="*/ 16719 w 16755"/>
              <a:gd name="p0y108" fmla="*/ 819 h 825"/>
              <a:gd name="p0x109" fmla="*/ 16718 w 16755"/>
              <a:gd name="p0y109" fmla="*/ 820 h 825"/>
              <a:gd name="p0x110" fmla="*/ 16716 w 16755"/>
              <a:gd name="p0y110" fmla="*/ 821 h 825"/>
              <a:gd name="p0x111" fmla="*/ 16715 w 16755"/>
              <a:gd name="p0y111" fmla="*/ 821 h 825"/>
              <a:gd name="p0x112" fmla="*/ 16713 w 16755"/>
              <a:gd name="p0y112" fmla="*/ 822 h 825"/>
              <a:gd name="p0x113" fmla="*/ 16712 w 16755"/>
              <a:gd name="p0y113" fmla="*/ 822 h 825"/>
              <a:gd name="p0x114" fmla="*/ 16710 w 16755"/>
              <a:gd name="p0y114" fmla="*/ 822 h 825"/>
              <a:gd name="p0x115" fmla="*/ 16709 w 16755"/>
              <a:gd name="p0y115" fmla="*/ 823 h 825"/>
              <a:gd name="p0x116" fmla="*/ 16707 w 16755"/>
              <a:gd name="p0y116" fmla="*/ 823 h 825"/>
              <a:gd name="p0x117" fmla="*/ 16706 w 16755"/>
              <a:gd name="p0y117" fmla="*/ 823 h 825"/>
              <a:gd name="p0x118" fmla="*/ 16704 w 16755"/>
              <a:gd name="p0y118" fmla="*/ 824 h 825"/>
              <a:gd name="p0x119" fmla="*/ 16703 w 16755"/>
              <a:gd name="p0y119" fmla="*/ 824 h 825"/>
              <a:gd name="p0x120" fmla="*/ 16701 w 16755"/>
              <a:gd name="p0y120" fmla="*/ 824 h 825"/>
              <a:gd name="p0x121" fmla="*/ 16699 w 16755"/>
              <a:gd name="p0y121" fmla="*/ 824 h 825"/>
              <a:gd name="p0x122" fmla="*/ 16698 w 16755"/>
              <a:gd name="p0y122" fmla="*/ 824 h 825"/>
              <a:gd name="p0x123" fmla="*/ 16696 w 16755"/>
              <a:gd name="p0y123" fmla="*/ 824 h 825"/>
              <a:gd name="p0x124" fmla="*/ 16695 w 16755"/>
              <a:gd name="p0y124" fmla="*/ 825 h 825"/>
              <a:gd name="p0x125" fmla="*/ 60 w 16755"/>
              <a:gd name="p0y125" fmla="*/ 825 h 825"/>
              <a:gd name="p0x126" fmla="*/ 58 w 16755"/>
              <a:gd name="p0y126" fmla="*/ 824 h 825"/>
              <a:gd name="p0x127" fmla="*/ 56 w 16755"/>
              <a:gd name="p0y127" fmla="*/ 824 h 825"/>
              <a:gd name="p0x128" fmla="*/ 55 w 16755"/>
              <a:gd name="p0y128" fmla="*/ 824 h 825"/>
              <a:gd name="p0x129" fmla="*/ 53 w 16755"/>
              <a:gd name="p0y129" fmla="*/ 824 h 825"/>
              <a:gd name="p0x130" fmla="*/ 51 w 16755"/>
              <a:gd name="p0y130" fmla="*/ 824 h 825"/>
              <a:gd name="p0x131" fmla="*/ 50 w 16755"/>
              <a:gd name="p0y131" fmla="*/ 824 h 825"/>
              <a:gd name="p0x132" fmla="*/ 48 w 16755"/>
              <a:gd name="p0y132" fmla="*/ 823 h 825"/>
              <a:gd name="p0x133" fmla="*/ 47 w 16755"/>
              <a:gd name="p0y133" fmla="*/ 823 h 825"/>
              <a:gd name="p0x134" fmla="*/ 45 w 16755"/>
              <a:gd name="p0y134" fmla="*/ 823 h 825"/>
              <a:gd name="p0x135" fmla="*/ 44 w 16755"/>
              <a:gd name="p0y135" fmla="*/ 822 h 825"/>
              <a:gd name="p0x136" fmla="*/ 42 w 16755"/>
              <a:gd name="p0y136" fmla="*/ 822 h 825"/>
              <a:gd name="p0x137" fmla="*/ 41 w 16755"/>
              <a:gd name="p0y137" fmla="*/ 822 h 825"/>
              <a:gd name="p0x138" fmla="*/ 39 w 16755"/>
              <a:gd name="p0y138" fmla="*/ 821 h 825"/>
              <a:gd name="p0x139" fmla="*/ 38 w 16755"/>
              <a:gd name="p0y139" fmla="*/ 821 h 825"/>
              <a:gd name="p0x140" fmla="*/ 36 w 16755"/>
              <a:gd name="p0y140" fmla="*/ 820 h 825"/>
              <a:gd name="p0x141" fmla="*/ 35 w 16755"/>
              <a:gd name="p0y141" fmla="*/ 819 h 825"/>
              <a:gd name="p0x142" fmla="*/ 34 w 16755"/>
              <a:gd name="p0y142" fmla="*/ 819 h 825"/>
              <a:gd name="p0x143" fmla="*/ 32 w 16755"/>
              <a:gd name="p0y143" fmla="*/ 818 h 825"/>
              <a:gd name="p0x144" fmla="*/ 31 w 16755"/>
              <a:gd name="p0y144" fmla="*/ 817 h 825"/>
              <a:gd name="p0x145" fmla="*/ 30 w 16755"/>
              <a:gd name="p0y145" fmla="*/ 817 h 825"/>
              <a:gd name="p0x146" fmla="*/ 28 w 16755"/>
              <a:gd name="p0y146" fmla="*/ 816 h 825"/>
              <a:gd name="p0x147" fmla="*/ 27 w 16755"/>
              <a:gd name="p0y147" fmla="*/ 815 h 825"/>
              <a:gd name="p0x148" fmla="*/ 26 w 16755"/>
              <a:gd name="p0y148" fmla="*/ 814 h 825"/>
              <a:gd name="p0x149" fmla="*/ 25 w 16755"/>
              <a:gd name="p0y149" fmla="*/ 813 h 825"/>
              <a:gd name="p0x150" fmla="*/ 23 w 16755"/>
              <a:gd name="p0y150" fmla="*/ 812 h 825"/>
              <a:gd name="p0x151" fmla="*/ 22 w 16755"/>
              <a:gd name="p0y151" fmla="*/ 811 h 825"/>
              <a:gd name="p0x152" fmla="*/ 21 w 16755"/>
              <a:gd name="p0y152" fmla="*/ 810 h 825"/>
              <a:gd name="p0x153" fmla="*/ 20 w 16755"/>
              <a:gd name="p0y153" fmla="*/ 810 h 825"/>
              <a:gd name="p0x154" fmla="*/ 19 w 16755"/>
              <a:gd name="p0y154" fmla="*/ 808 h 825"/>
              <a:gd name="p0x155" fmla="*/ 18 w 16755"/>
              <a:gd name="p0y155" fmla="*/ 807 h 825"/>
              <a:gd name="p0x156" fmla="*/ 17 w 16755"/>
              <a:gd name="p0y156" fmla="*/ 806 h 825"/>
              <a:gd name="p0x157" fmla="*/ 16 w 16755"/>
              <a:gd name="p0y157" fmla="*/ 805 h 825"/>
              <a:gd name="p0x158" fmla="*/ 14 w 16755"/>
              <a:gd name="p0y158" fmla="*/ 804 h 825"/>
              <a:gd name="p0x159" fmla="*/ 14 w 16755"/>
              <a:gd name="p0y159" fmla="*/ 803 h 825"/>
              <a:gd name="p0x160" fmla="*/ 13 w 16755"/>
              <a:gd name="p0y160" fmla="*/ 802 h 825"/>
              <a:gd name="p0x161" fmla="*/ 12 w 16755"/>
              <a:gd name="p0y161" fmla="*/ 801 h 825"/>
              <a:gd name="p0x162" fmla="*/ 11 w 16755"/>
              <a:gd name="p0y162" fmla="*/ 799 h 825"/>
              <a:gd name="p0x163" fmla="*/ 10 w 16755"/>
              <a:gd name="p0y163" fmla="*/ 798 h 825"/>
              <a:gd name="p0x164" fmla="*/ 9 w 16755"/>
              <a:gd name="p0y164" fmla="*/ 797 h 825"/>
              <a:gd name="p0x165" fmla="*/ 8 w 16755"/>
              <a:gd name="p0y165" fmla="*/ 796 h 825"/>
              <a:gd name="p0x166" fmla="*/ 7 w 16755"/>
              <a:gd name="p0y166" fmla="*/ 794 h 825"/>
              <a:gd name="p0x167" fmla="*/ 7 w 16755"/>
              <a:gd name="p0y167" fmla="*/ 793 h 825"/>
              <a:gd name="p0x168" fmla="*/ 6 w 16755"/>
              <a:gd name="p0y168" fmla="*/ 792 h 825"/>
              <a:gd name="p0x169" fmla="*/ 5 w 16755"/>
              <a:gd name="p0y169" fmla="*/ 790 h 825"/>
              <a:gd name="p0x170" fmla="*/ 5 w 16755"/>
              <a:gd name="p0y170" fmla="*/ 789 h 825"/>
              <a:gd name="p0x171" fmla="*/ 4 w 16755"/>
              <a:gd name="p0y171" fmla="*/ 788 h 825"/>
              <a:gd name="p0x172" fmla="*/ 3 w 16755"/>
              <a:gd name="p0y172" fmla="*/ 786 h 825"/>
              <a:gd name="p0x173" fmla="*/ 3 w 16755"/>
              <a:gd name="p0y173" fmla="*/ 785 h 825"/>
              <a:gd name="p0x174" fmla="*/ 2 w 16755"/>
              <a:gd name="p0y174" fmla="*/ 783 h 825"/>
              <a:gd name="p0x175" fmla="*/ 2 w 16755"/>
              <a:gd name="p0y175" fmla="*/ 782 h 825"/>
              <a:gd name="p0x176" fmla="*/ 2 w 16755"/>
              <a:gd name="p0y176" fmla="*/ 780 h 825"/>
              <a:gd name="p0x177" fmla="*/ 1 w 16755"/>
              <a:gd name="p0y177" fmla="*/ 779 h 825"/>
              <a:gd name="p0x178" fmla="*/ 1 w 16755"/>
              <a:gd name="p0y178" fmla="*/ 777 h 825"/>
              <a:gd name="p0x179" fmla="*/ 1 w 16755"/>
              <a:gd name="p0y179" fmla="*/ 776 h 825"/>
              <a:gd name="p0x180" fmla="*/ 0 w 16755"/>
              <a:gd name="p0y180" fmla="*/ 774 h 825"/>
              <a:gd name="p0x181" fmla="*/ 0 w 16755"/>
              <a:gd name="p0y181" fmla="*/ 773 h 825"/>
              <a:gd name="p0x182" fmla="*/ 0 w 16755"/>
              <a:gd name="p0y182" fmla="*/ 771 h 825"/>
              <a:gd name="p0x183" fmla="*/ 0 w 16755"/>
              <a:gd name="p0y183" fmla="*/ 769 h 825"/>
              <a:gd name="p0x184" fmla="*/ 0 w 16755"/>
              <a:gd name="p0y184" fmla="*/ 768 h 825"/>
              <a:gd name="p0x185" fmla="*/ 0 w 16755"/>
              <a:gd name="p0y185" fmla="*/ 766 h 825"/>
              <a:gd name="p0x186" fmla="*/ 0 w 16755"/>
              <a:gd name="p0y186" fmla="*/ 765 h 825"/>
              <a:gd name="p0x187" fmla="*/ 0 w 16755"/>
              <a:gd name="p0y187" fmla="*/ 60 h 825"/>
              <a:gd name="p0x188" fmla="*/ 0 w 16755"/>
              <a:gd name="p0y188" fmla="*/ 58 h 825"/>
              <a:gd name="p0x189" fmla="*/ 0 w 16755"/>
              <a:gd name="p0y189" fmla="*/ 56 h 825"/>
              <a:gd name="p0x190" fmla="*/ 0 w 16755"/>
              <a:gd name="p0y190" fmla="*/ 55 h 825"/>
              <a:gd name="p0x191" fmla="*/ 0 w 16755"/>
              <a:gd name="p0y191" fmla="*/ 53 h 825"/>
              <a:gd name="p0x192" fmla="*/ 0 w 16755"/>
              <a:gd name="p0y192" fmla="*/ 51 h 825"/>
              <a:gd name="p0x193" fmla="*/ 0 w 16755"/>
              <a:gd name="p0y193" fmla="*/ 50 h 825"/>
              <a:gd name="p0x194" fmla="*/ 1 w 16755"/>
              <a:gd name="p0y194" fmla="*/ 48 h 825"/>
              <a:gd name="p0x195" fmla="*/ 1 w 16755"/>
              <a:gd name="p0y195" fmla="*/ 47 h 825"/>
              <a:gd name="p0x196" fmla="*/ 1 w 16755"/>
              <a:gd name="p0y196" fmla="*/ 45 h 825"/>
              <a:gd name="p0x197" fmla="*/ 2 w 16755"/>
              <a:gd name="p0y197" fmla="*/ 44 h 825"/>
              <a:gd name="p0x198" fmla="*/ 2 w 16755"/>
              <a:gd name="p0y198" fmla="*/ 42 h 825"/>
              <a:gd name="p0x199" fmla="*/ 2 w 16755"/>
              <a:gd name="p0y199" fmla="*/ 41 h 825"/>
              <a:gd name="p0x200" fmla="*/ 3 w 16755"/>
              <a:gd name="p0y200" fmla="*/ 39 h 825"/>
              <a:gd name="p0x201" fmla="*/ 3 w 16755"/>
              <a:gd name="p0y201" fmla="*/ 38 h 825"/>
              <a:gd name="p0x202" fmla="*/ 4 w 16755"/>
              <a:gd name="p0y202" fmla="*/ 36 h 825"/>
              <a:gd name="p0x203" fmla="*/ 5 w 16755"/>
              <a:gd name="p0y203" fmla="*/ 35 h 825"/>
              <a:gd name="p0x204" fmla="*/ 5 w 16755"/>
              <a:gd name="p0y204" fmla="*/ 34 h 825"/>
              <a:gd name="p0x205" fmla="*/ 6 w 16755"/>
              <a:gd name="p0y205" fmla="*/ 32 h 825"/>
              <a:gd name="p0x206" fmla="*/ 7 w 16755"/>
              <a:gd name="p0y206" fmla="*/ 31 h 825"/>
              <a:gd name="p0x207" fmla="*/ 7 w 16755"/>
              <a:gd name="p0y207" fmla="*/ 30 h 825"/>
              <a:gd name="p0x208" fmla="*/ 8 w 16755"/>
              <a:gd name="p0y208" fmla="*/ 28 h 825"/>
              <a:gd name="p0x209" fmla="*/ 9 w 16755"/>
              <a:gd name="p0y209" fmla="*/ 27 h 825"/>
              <a:gd name="p0x210" fmla="*/ 10 w 16755"/>
              <a:gd name="p0y210" fmla="*/ 26 h 825"/>
              <a:gd name="p0x211" fmla="*/ 11 w 16755"/>
              <a:gd name="p0y211" fmla="*/ 25 h 825"/>
              <a:gd name="p0x212" fmla="*/ 12 w 16755"/>
              <a:gd name="p0y212" fmla="*/ 23 h 825"/>
              <a:gd name="p0x213" fmla="*/ 13 w 16755"/>
              <a:gd name="p0y213" fmla="*/ 22 h 825"/>
              <a:gd name="p0x214" fmla="*/ 14 w 16755"/>
              <a:gd name="p0y214" fmla="*/ 21 h 825"/>
              <a:gd name="p0x215" fmla="*/ 14 w 16755"/>
              <a:gd name="p0y215" fmla="*/ 20 h 825"/>
              <a:gd name="p0x216" fmla="*/ 16 w 16755"/>
              <a:gd name="p0y216" fmla="*/ 19 h 825"/>
              <a:gd name="p0x217" fmla="*/ 17 w 16755"/>
              <a:gd name="p0y217" fmla="*/ 18 h 825"/>
              <a:gd name="p0x218" fmla="*/ 18 w 16755"/>
              <a:gd name="p0y218" fmla="*/ 17 h 825"/>
              <a:gd name="p0x219" fmla="*/ 19 w 16755"/>
              <a:gd name="p0y219" fmla="*/ 16 h 825"/>
              <a:gd name="p0x220" fmla="*/ 20 w 16755"/>
              <a:gd name="p0y220" fmla="*/ 14 h 825"/>
              <a:gd name="p0x221" fmla="*/ 21 w 16755"/>
              <a:gd name="p0y221" fmla="*/ 14 h 825"/>
              <a:gd name="p0x222" fmla="*/ 22 w 16755"/>
              <a:gd name="p0y222" fmla="*/ 13 h 825"/>
              <a:gd name="p0x223" fmla="*/ 23 w 16755"/>
              <a:gd name="p0y223" fmla="*/ 12 h 825"/>
              <a:gd name="p0x224" fmla="*/ 25 w 16755"/>
              <a:gd name="p0y224" fmla="*/ 11 h 825"/>
              <a:gd name="p0x225" fmla="*/ 26 w 16755"/>
              <a:gd name="p0y225" fmla="*/ 10 h 825"/>
              <a:gd name="p0x226" fmla="*/ 27 w 16755"/>
              <a:gd name="p0y226" fmla="*/ 9 h 825"/>
              <a:gd name="p0x227" fmla="*/ 28 w 16755"/>
              <a:gd name="p0y227" fmla="*/ 8 h 825"/>
              <a:gd name="p0x228" fmla="*/ 30 w 16755"/>
              <a:gd name="p0y228" fmla="*/ 7 h 825"/>
              <a:gd name="p0x229" fmla="*/ 31 w 16755"/>
              <a:gd name="p0y229" fmla="*/ 7 h 825"/>
              <a:gd name="p0x230" fmla="*/ 32 w 16755"/>
              <a:gd name="p0y230" fmla="*/ 6 h 825"/>
              <a:gd name="p0x231" fmla="*/ 34 w 16755"/>
              <a:gd name="p0y231" fmla="*/ 5 h 825"/>
              <a:gd name="p0x232" fmla="*/ 35 w 16755"/>
              <a:gd name="p0y232" fmla="*/ 5 h 825"/>
              <a:gd name="p0x233" fmla="*/ 36 w 16755"/>
              <a:gd name="p0y233" fmla="*/ 4 h 825"/>
              <a:gd name="p0x234" fmla="*/ 38 w 16755"/>
              <a:gd name="p0y234" fmla="*/ 3 h 825"/>
              <a:gd name="p0x235" fmla="*/ 39 w 16755"/>
              <a:gd name="p0y235" fmla="*/ 3 h 825"/>
              <a:gd name="p0x236" fmla="*/ 41 w 16755"/>
              <a:gd name="p0y236" fmla="*/ 2 h 825"/>
              <a:gd name="p0x237" fmla="*/ 42 w 16755"/>
              <a:gd name="p0y237" fmla="*/ 2 h 825"/>
              <a:gd name="p0x238" fmla="*/ 44 w 16755"/>
              <a:gd name="p0y238" fmla="*/ 2 h 825"/>
              <a:gd name="p0x239" fmla="*/ 45 w 16755"/>
              <a:gd name="p0y239" fmla="*/ 1 h 825"/>
              <a:gd name="p0x240" fmla="*/ 47 w 16755"/>
              <a:gd name="p0y240" fmla="*/ 1 h 825"/>
              <a:gd name="p0x241" fmla="*/ 48 w 16755"/>
              <a:gd name="p0y241" fmla="*/ 1 h 825"/>
              <a:gd name="p0x242" fmla="*/ 50 w 16755"/>
              <a:gd name="p0y242" fmla="*/ 0 h 825"/>
              <a:gd name="p0x243" fmla="*/ 51 w 16755"/>
              <a:gd name="p0y243" fmla="*/ 0 h 825"/>
              <a:gd name="p0x244" fmla="*/ 53 w 16755"/>
              <a:gd name="p0y244" fmla="*/ 0 h 825"/>
              <a:gd name="p0x245" fmla="*/ 55 w 16755"/>
              <a:gd name="p0y245" fmla="*/ 0 h 825"/>
              <a:gd name="p0x246" fmla="*/ 56 w 16755"/>
              <a:gd name="p0y246" fmla="*/ 0 h 825"/>
              <a:gd name="p0x247" fmla="*/ 58 w 16755"/>
              <a:gd name="p0y247" fmla="*/ 0 h 825"/>
              <a:gd name="p0x248" fmla="*/ 60 w 16755"/>
              <a:gd name="p0y248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3"/>
            </p:custDataLst>
          </p:nvPr>
        </p:nvSpPr>
        <p:spPr>
          <a:xfrm>
            <a:off x="933450" y="3163570"/>
            <a:ext cx="838200" cy="247650"/>
          </a:xfrm>
          <a:custGeom>
            <a:avLst/>
            <a:gdLst>
              <a:gd name="sw" fmla="*/ 1 w 1320"/>
              <a:gd name="sh" fmla="*/ 1 h 390"/>
              <a:gd name="mins" fmla="min sw sh"/>
              <a:gd name="dsw" fmla="+- 0 sw mins"/>
              <a:gd name="dsh" fmla="+- 0 sh mins"/>
              <a:gd name="p0x0" fmla="*/ 60 w 1320"/>
              <a:gd name="p0y0" fmla="*/ 0 h 390"/>
              <a:gd name="p0x1" fmla="*/ 1260 w 1320"/>
              <a:gd name="p0y1" fmla="*/ 0 h 390"/>
              <a:gd name="p0x2" fmla="*/ 1261 w 1320"/>
              <a:gd name="p0y2" fmla="*/ 0 h 390"/>
              <a:gd name="p0x3" fmla="*/ 1263 w 1320"/>
              <a:gd name="p0y3" fmla="*/ 0 h 390"/>
              <a:gd name="p0x4" fmla="*/ 1264 w 1320"/>
              <a:gd name="p0y4" fmla="*/ 0 h 390"/>
              <a:gd name="p0x5" fmla="*/ 1266 w 1320"/>
              <a:gd name="p0y5" fmla="*/ 0 h 390"/>
              <a:gd name="p0x6" fmla="*/ 1268 w 1320"/>
              <a:gd name="p0y6" fmla="*/ 0 h 390"/>
              <a:gd name="p0x7" fmla="*/ 1269 w 1320"/>
              <a:gd name="p0y7" fmla="*/ 0 h 390"/>
              <a:gd name="p0x8" fmla="*/ 1271 w 1320"/>
              <a:gd name="p0y8" fmla="*/ 1 h 390"/>
              <a:gd name="p0x9" fmla="*/ 1272 w 1320"/>
              <a:gd name="p0y9" fmla="*/ 1 h 390"/>
              <a:gd name="p0x10" fmla="*/ 1274 w 1320"/>
              <a:gd name="p0y10" fmla="*/ 1 h 390"/>
              <a:gd name="p0x11" fmla="*/ 1275 w 1320"/>
              <a:gd name="p0y11" fmla="*/ 2 h 390"/>
              <a:gd name="p0x12" fmla="*/ 1277 w 1320"/>
              <a:gd name="p0y12" fmla="*/ 2 h 390"/>
              <a:gd name="p0x13" fmla="*/ 1278 w 1320"/>
              <a:gd name="p0y13" fmla="*/ 2 h 390"/>
              <a:gd name="p0x14" fmla="*/ 1280 w 1320"/>
              <a:gd name="p0y14" fmla="*/ 3 h 390"/>
              <a:gd name="p0x15" fmla="*/ 1281 w 1320"/>
              <a:gd name="p0y15" fmla="*/ 3 h 390"/>
              <a:gd name="p0x16" fmla="*/ 1283 w 1320"/>
              <a:gd name="p0y16" fmla="*/ 4 h 390"/>
              <a:gd name="p0x17" fmla="*/ 1284 w 1320"/>
              <a:gd name="p0y17" fmla="*/ 5 h 390"/>
              <a:gd name="p0x18" fmla="*/ 1285 w 1320"/>
              <a:gd name="p0y18" fmla="*/ 5 h 390"/>
              <a:gd name="p0x19" fmla="*/ 1287 w 1320"/>
              <a:gd name="p0y19" fmla="*/ 6 h 390"/>
              <a:gd name="p0x20" fmla="*/ 1288 w 1320"/>
              <a:gd name="p0y20" fmla="*/ 7 h 390"/>
              <a:gd name="p0x21" fmla="*/ 1289 w 1320"/>
              <a:gd name="p0y21" fmla="*/ 7 h 390"/>
              <a:gd name="p0x22" fmla="*/ 1291 w 1320"/>
              <a:gd name="p0y22" fmla="*/ 8 h 390"/>
              <a:gd name="p0x23" fmla="*/ 1292 w 1320"/>
              <a:gd name="p0y23" fmla="*/ 9 h 390"/>
              <a:gd name="p0x24" fmla="*/ 1293 w 1320"/>
              <a:gd name="p0y24" fmla="*/ 10 h 390"/>
              <a:gd name="p0x25" fmla="*/ 1295 w 1320"/>
              <a:gd name="p0y25" fmla="*/ 11 h 390"/>
              <a:gd name="p0x26" fmla="*/ 1296 w 1320"/>
              <a:gd name="p0y26" fmla="*/ 12 h 390"/>
              <a:gd name="p0x27" fmla="*/ 1297 w 1320"/>
              <a:gd name="p0y27" fmla="*/ 13 h 390"/>
              <a:gd name="p0x28" fmla="*/ 1298 w 1320"/>
              <a:gd name="p0y28" fmla="*/ 14 h 390"/>
              <a:gd name="p0x29" fmla="*/ 1299 w 1320"/>
              <a:gd name="p0y29" fmla="*/ 14 h 390"/>
              <a:gd name="p0x30" fmla="*/ 1300 w 1320"/>
              <a:gd name="p0y30" fmla="*/ 16 h 390"/>
              <a:gd name="p0x31" fmla="*/ 1302 w 1320"/>
              <a:gd name="p0y31" fmla="*/ 17 h 390"/>
              <a:gd name="p0x32" fmla="*/ 1303 w 1320"/>
              <a:gd name="p0y32" fmla="*/ 18 h 390"/>
              <a:gd name="p0x33" fmla="*/ 1304 w 1320"/>
              <a:gd name="p0y33" fmla="*/ 19 h 390"/>
              <a:gd name="p0x34" fmla="*/ 1305 w 1320"/>
              <a:gd name="p0y34" fmla="*/ 20 h 390"/>
              <a:gd name="p0x35" fmla="*/ 1306 w 1320"/>
              <a:gd name="p0y35" fmla="*/ 21 h 390"/>
              <a:gd name="p0x36" fmla="*/ 1307 w 1320"/>
              <a:gd name="p0y36" fmla="*/ 22 h 390"/>
              <a:gd name="p0x37" fmla="*/ 1307 w 1320"/>
              <a:gd name="p0y37" fmla="*/ 23 h 390"/>
              <a:gd name="p0x38" fmla="*/ 1308 w 1320"/>
              <a:gd name="p0y38" fmla="*/ 25 h 390"/>
              <a:gd name="p0x39" fmla="*/ 1309 w 1320"/>
              <a:gd name="p0y39" fmla="*/ 26 h 390"/>
              <a:gd name="p0x40" fmla="*/ 1310 w 1320"/>
              <a:gd name="p0y40" fmla="*/ 27 h 390"/>
              <a:gd name="p0x41" fmla="*/ 1311 w 1320"/>
              <a:gd name="p0y41" fmla="*/ 28 h 390"/>
              <a:gd name="p0x42" fmla="*/ 1312 w 1320"/>
              <a:gd name="p0y42" fmla="*/ 30 h 390"/>
              <a:gd name="p0x43" fmla="*/ 1312 w 1320"/>
              <a:gd name="p0y43" fmla="*/ 31 h 390"/>
              <a:gd name="p0x44" fmla="*/ 1313 w 1320"/>
              <a:gd name="p0y44" fmla="*/ 32 h 390"/>
              <a:gd name="p0x45" fmla="*/ 1314 w 1320"/>
              <a:gd name="p0y45" fmla="*/ 34 h 390"/>
              <a:gd name="p0x46" fmla="*/ 1314 w 1320"/>
              <a:gd name="p0y46" fmla="*/ 35 h 390"/>
              <a:gd name="p0x47" fmla="*/ 1315 w 1320"/>
              <a:gd name="p0y47" fmla="*/ 36 h 390"/>
              <a:gd name="p0x48" fmla="*/ 1316 w 1320"/>
              <a:gd name="p0y48" fmla="*/ 38 h 390"/>
              <a:gd name="p0x49" fmla="*/ 1316 w 1320"/>
              <a:gd name="p0y49" fmla="*/ 39 h 390"/>
              <a:gd name="p0x50" fmla="*/ 1317 w 1320"/>
              <a:gd name="p0y50" fmla="*/ 41 h 390"/>
              <a:gd name="p0x51" fmla="*/ 1317 w 1320"/>
              <a:gd name="p0y51" fmla="*/ 42 h 390"/>
              <a:gd name="p0x52" fmla="*/ 1318 w 1320"/>
              <a:gd name="p0y52" fmla="*/ 44 h 390"/>
              <a:gd name="p0x53" fmla="*/ 1318 w 1320"/>
              <a:gd name="p0y53" fmla="*/ 45 h 390"/>
              <a:gd name="p0x54" fmla="*/ 1318 w 1320"/>
              <a:gd name="p0y54" fmla="*/ 47 h 390"/>
              <a:gd name="p0x55" fmla="*/ 1319 w 1320"/>
              <a:gd name="p0y55" fmla="*/ 48 h 390"/>
              <a:gd name="p0x56" fmla="*/ 1319 w 1320"/>
              <a:gd name="p0y56" fmla="*/ 50 h 390"/>
              <a:gd name="p0x57" fmla="*/ 1319 w 1320"/>
              <a:gd name="p0y57" fmla="*/ 51 h 390"/>
              <a:gd name="p0x58" fmla="*/ 1319 w 1320"/>
              <a:gd name="p0y58" fmla="*/ 53 h 390"/>
              <a:gd name="p0x59" fmla="*/ 1319 w 1320"/>
              <a:gd name="p0y59" fmla="*/ 55 h 390"/>
              <a:gd name="p0x60" fmla="*/ 1320 w 1320"/>
              <a:gd name="p0y60" fmla="*/ 56 h 390"/>
              <a:gd name="p0x61" fmla="*/ 1320 w 1320"/>
              <a:gd name="p0y61" fmla="*/ 58 h 390"/>
              <a:gd name="p0x62" fmla="*/ 1320 w 1320"/>
              <a:gd name="p0y62" fmla="*/ 60 h 390"/>
              <a:gd name="p0x63" fmla="*/ 1320 w 1320"/>
              <a:gd name="p0y63" fmla="*/ 330 h 390"/>
              <a:gd name="p0x64" fmla="*/ 1320 w 1320"/>
              <a:gd name="p0y64" fmla="*/ 331 h 390"/>
              <a:gd name="p0x65" fmla="*/ 1320 w 1320"/>
              <a:gd name="p0y65" fmla="*/ 333 h 390"/>
              <a:gd name="p0x66" fmla="*/ 1319 w 1320"/>
              <a:gd name="p0y66" fmla="*/ 334 h 390"/>
              <a:gd name="p0x67" fmla="*/ 1319 w 1320"/>
              <a:gd name="p0y67" fmla="*/ 336 h 390"/>
              <a:gd name="p0x68" fmla="*/ 1319 w 1320"/>
              <a:gd name="p0y68" fmla="*/ 338 h 390"/>
              <a:gd name="p0x69" fmla="*/ 1319 w 1320"/>
              <a:gd name="p0y69" fmla="*/ 339 h 390"/>
              <a:gd name="p0x70" fmla="*/ 1319 w 1320"/>
              <a:gd name="p0y70" fmla="*/ 341 h 390"/>
              <a:gd name="p0x71" fmla="*/ 1318 w 1320"/>
              <a:gd name="p0y71" fmla="*/ 342 h 390"/>
              <a:gd name="p0x72" fmla="*/ 1318 w 1320"/>
              <a:gd name="p0y72" fmla="*/ 344 h 390"/>
              <a:gd name="p0x73" fmla="*/ 1318 w 1320"/>
              <a:gd name="p0y73" fmla="*/ 345 h 390"/>
              <a:gd name="p0x74" fmla="*/ 1317 w 1320"/>
              <a:gd name="p0y74" fmla="*/ 347 h 390"/>
              <a:gd name="p0x75" fmla="*/ 1317 w 1320"/>
              <a:gd name="p0y75" fmla="*/ 348 h 390"/>
              <a:gd name="p0x76" fmla="*/ 1316 w 1320"/>
              <a:gd name="p0y76" fmla="*/ 350 h 390"/>
              <a:gd name="p0x77" fmla="*/ 1316 w 1320"/>
              <a:gd name="p0y77" fmla="*/ 351 h 390"/>
              <a:gd name="p0x78" fmla="*/ 1315 w 1320"/>
              <a:gd name="p0y78" fmla="*/ 353 h 390"/>
              <a:gd name="p0x79" fmla="*/ 1314 w 1320"/>
              <a:gd name="p0y79" fmla="*/ 354 h 390"/>
              <a:gd name="p0x80" fmla="*/ 1314 w 1320"/>
              <a:gd name="p0y80" fmla="*/ 355 h 390"/>
              <a:gd name="p0x81" fmla="*/ 1313 w 1320"/>
              <a:gd name="p0y81" fmla="*/ 357 h 390"/>
              <a:gd name="p0x82" fmla="*/ 1312 w 1320"/>
              <a:gd name="p0y82" fmla="*/ 358 h 390"/>
              <a:gd name="p0x83" fmla="*/ 1312 w 1320"/>
              <a:gd name="p0y83" fmla="*/ 359 h 390"/>
              <a:gd name="p0x84" fmla="*/ 1311 w 1320"/>
              <a:gd name="p0y84" fmla="*/ 361 h 390"/>
              <a:gd name="p0x85" fmla="*/ 1310 w 1320"/>
              <a:gd name="p0y85" fmla="*/ 362 h 390"/>
              <a:gd name="p0x86" fmla="*/ 1309 w 1320"/>
              <a:gd name="p0y86" fmla="*/ 363 h 390"/>
              <a:gd name="p0x87" fmla="*/ 1308 w 1320"/>
              <a:gd name="p0y87" fmla="*/ 364 h 390"/>
              <a:gd name="p0x88" fmla="*/ 1307 w 1320"/>
              <a:gd name="p0y88" fmla="*/ 366 h 390"/>
              <a:gd name="p0x89" fmla="*/ 1307 w 1320"/>
              <a:gd name="p0y89" fmla="*/ 367 h 390"/>
              <a:gd name="p0x90" fmla="*/ 1306 w 1320"/>
              <a:gd name="p0y90" fmla="*/ 368 h 390"/>
              <a:gd name="p0x91" fmla="*/ 1305 w 1320"/>
              <a:gd name="p0y91" fmla="*/ 369 h 390"/>
              <a:gd name="p0x92" fmla="*/ 1304 w 1320"/>
              <a:gd name="p0y92" fmla="*/ 370 h 390"/>
              <a:gd name="p0x93" fmla="*/ 1303 w 1320"/>
              <a:gd name="p0y93" fmla="*/ 371 h 390"/>
              <a:gd name="p0x94" fmla="*/ 1302 w 1320"/>
              <a:gd name="p0y94" fmla="*/ 372 h 390"/>
              <a:gd name="p0x95" fmla="*/ 1300 w 1320"/>
              <a:gd name="p0y95" fmla="*/ 373 h 390"/>
              <a:gd name="p0x96" fmla="*/ 1299 w 1320"/>
              <a:gd name="p0y96" fmla="*/ 375 h 390"/>
              <a:gd name="p0x97" fmla="*/ 1298 w 1320"/>
              <a:gd name="p0y97" fmla="*/ 375 h 390"/>
              <a:gd name="p0x98" fmla="*/ 1297 w 1320"/>
              <a:gd name="p0y98" fmla="*/ 376 h 390"/>
              <a:gd name="p0x99" fmla="*/ 1296 w 1320"/>
              <a:gd name="p0y99" fmla="*/ 377 h 390"/>
              <a:gd name="p0x100" fmla="*/ 1295 w 1320"/>
              <a:gd name="p0y100" fmla="*/ 378 h 390"/>
              <a:gd name="p0x101" fmla="*/ 1293 w 1320"/>
              <a:gd name="p0y101" fmla="*/ 379 h 390"/>
              <a:gd name="p0x102" fmla="*/ 1292 w 1320"/>
              <a:gd name="p0y102" fmla="*/ 380 h 390"/>
              <a:gd name="p0x103" fmla="*/ 1291 w 1320"/>
              <a:gd name="p0y103" fmla="*/ 381 h 390"/>
              <a:gd name="p0x104" fmla="*/ 1289 w 1320"/>
              <a:gd name="p0y104" fmla="*/ 382 h 390"/>
              <a:gd name="p0x105" fmla="*/ 1288 w 1320"/>
              <a:gd name="p0y105" fmla="*/ 382 h 390"/>
              <a:gd name="p0x106" fmla="*/ 1287 w 1320"/>
              <a:gd name="p0y106" fmla="*/ 383 h 390"/>
              <a:gd name="p0x107" fmla="*/ 1285 w 1320"/>
              <a:gd name="p0y107" fmla="*/ 384 h 390"/>
              <a:gd name="p0x108" fmla="*/ 1284 w 1320"/>
              <a:gd name="p0y108" fmla="*/ 384 h 390"/>
              <a:gd name="p0x109" fmla="*/ 1283 w 1320"/>
              <a:gd name="p0y109" fmla="*/ 385 h 390"/>
              <a:gd name="p0x110" fmla="*/ 1281 w 1320"/>
              <a:gd name="p0y110" fmla="*/ 386 h 390"/>
              <a:gd name="p0x111" fmla="*/ 1280 w 1320"/>
              <a:gd name="p0y111" fmla="*/ 386 h 390"/>
              <a:gd name="p0x112" fmla="*/ 1278 w 1320"/>
              <a:gd name="p0y112" fmla="*/ 387 h 390"/>
              <a:gd name="p0x113" fmla="*/ 1277 w 1320"/>
              <a:gd name="p0y113" fmla="*/ 387 h 390"/>
              <a:gd name="p0x114" fmla="*/ 1275 w 1320"/>
              <a:gd name="p0y114" fmla="*/ 387 h 390"/>
              <a:gd name="p0x115" fmla="*/ 1274 w 1320"/>
              <a:gd name="p0y115" fmla="*/ 388 h 390"/>
              <a:gd name="p0x116" fmla="*/ 1272 w 1320"/>
              <a:gd name="p0y116" fmla="*/ 388 h 390"/>
              <a:gd name="p0x117" fmla="*/ 1271 w 1320"/>
              <a:gd name="p0y117" fmla="*/ 388 h 390"/>
              <a:gd name="p0x118" fmla="*/ 1269 w 1320"/>
              <a:gd name="p0y118" fmla="*/ 389 h 390"/>
              <a:gd name="p0x119" fmla="*/ 1268 w 1320"/>
              <a:gd name="p0y119" fmla="*/ 389 h 390"/>
              <a:gd name="p0x120" fmla="*/ 1266 w 1320"/>
              <a:gd name="p0y120" fmla="*/ 389 h 390"/>
              <a:gd name="p0x121" fmla="*/ 1264 w 1320"/>
              <a:gd name="p0y121" fmla="*/ 389 h 390"/>
              <a:gd name="p0x122" fmla="*/ 1263 w 1320"/>
              <a:gd name="p0y122" fmla="*/ 389 h 390"/>
              <a:gd name="p0x123" fmla="*/ 1261 w 1320"/>
              <a:gd name="p0y123" fmla="*/ 389 h 390"/>
              <a:gd name="p0x124" fmla="*/ 1260 w 1320"/>
              <a:gd name="p0y124" fmla="*/ 390 h 390"/>
              <a:gd name="p0x125" fmla="*/ 60 w 1320"/>
              <a:gd name="p0y125" fmla="*/ 390 h 390"/>
              <a:gd name="p0x126" fmla="*/ 58 w 1320"/>
              <a:gd name="p0y126" fmla="*/ 389 h 390"/>
              <a:gd name="p0x127" fmla="*/ 56 w 1320"/>
              <a:gd name="p0y127" fmla="*/ 389 h 390"/>
              <a:gd name="p0x128" fmla="*/ 55 w 1320"/>
              <a:gd name="p0y128" fmla="*/ 389 h 390"/>
              <a:gd name="p0x129" fmla="*/ 53 w 1320"/>
              <a:gd name="p0y129" fmla="*/ 389 h 390"/>
              <a:gd name="p0x130" fmla="*/ 51 w 1320"/>
              <a:gd name="p0y130" fmla="*/ 389 h 390"/>
              <a:gd name="p0x131" fmla="*/ 50 w 1320"/>
              <a:gd name="p0y131" fmla="*/ 389 h 390"/>
              <a:gd name="p0x132" fmla="*/ 48 w 1320"/>
              <a:gd name="p0y132" fmla="*/ 388 h 390"/>
              <a:gd name="p0x133" fmla="*/ 47 w 1320"/>
              <a:gd name="p0y133" fmla="*/ 388 h 390"/>
              <a:gd name="p0x134" fmla="*/ 45 w 1320"/>
              <a:gd name="p0y134" fmla="*/ 388 h 390"/>
              <a:gd name="p0x135" fmla="*/ 44 w 1320"/>
              <a:gd name="p0y135" fmla="*/ 387 h 390"/>
              <a:gd name="p0x136" fmla="*/ 42 w 1320"/>
              <a:gd name="p0y136" fmla="*/ 387 h 390"/>
              <a:gd name="p0x137" fmla="*/ 41 w 1320"/>
              <a:gd name="p0y137" fmla="*/ 387 h 390"/>
              <a:gd name="p0x138" fmla="*/ 39 w 1320"/>
              <a:gd name="p0y138" fmla="*/ 386 h 390"/>
              <a:gd name="p0x139" fmla="*/ 38 w 1320"/>
              <a:gd name="p0y139" fmla="*/ 386 h 390"/>
              <a:gd name="p0x140" fmla="*/ 36 w 1320"/>
              <a:gd name="p0y140" fmla="*/ 385 h 390"/>
              <a:gd name="p0x141" fmla="*/ 35 w 1320"/>
              <a:gd name="p0y141" fmla="*/ 384 h 390"/>
              <a:gd name="p0x142" fmla="*/ 34 w 1320"/>
              <a:gd name="p0y142" fmla="*/ 384 h 390"/>
              <a:gd name="p0x143" fmla="*/ 32 w 1320"/>
              <a:gd name="p0y143" fmla="*/ 383 h 390"/>
              <a:gd name="p0x144" fmla="*/ 31 w 1320"/>
              <a:gd name="p0y144" fmla="*/ 382 h 390"/>
              <a:gd name="p0x145" fmla="*/ 30 w 1320"/>
              <a:gd name="p0y145" fmla="*/ 382 h 390"/>
              <a:gd name="p0x146" fmla="*/ 28 w 1320"/>
              <a:gd name="p0y146" fmla="*/ 381 h 390"/>
              <a:gd name="p0x147" fmla="*/ 27 w 1320"/>
              <a:gd name="p0y147" fmla="*/ 380 h 390"/>
              <a:gd name="p0x148" fmla="*/ 26 w 1320"/>
              <a:gd name="p0y148" fmla="*/ 379 h 390"/>
              <a:gd name="p0x149" fmla="*/ 25 w 1320"/>
              <a:gd name="p0y149" fmla="*/ 378 h 390"/>
              <a:gd name="p0x150" fmla="*/ 23 w 1320"/>
              <a:gd name="p0y150" fmla="*/ 377 h 390"/>
              <a:gd name="p0x151" fmla="*/ 22 w 1320"/>
              <a:gd name="p0y151" fmla="*/ 376 h 390"/>
              <a:gd name="p0x152" fmla="*/ 21 w 1320"/>
              <a:gd name="p0y152" fmla="*/ 375 h 390"/>
              <a:gd name="p0x153" fmla="*/ 20 w 1320"/>
              <a:gd name="p0y153" fmla="*/ 375 h 390"/>
              <a:gd name="p0x154" fmla="*/ 19 w 1320"/>
              <a:gd name="p0y154" fmla="*/ 373 h 390"/>
              <a:gd name="p0x155" fmla="*/ 18 w 1320"/>
              <a:gd name="p0y155" fmla="*/ 372 h 390"/>
              <a:gd name="p0x156" fmla="*/ 17 w 1320"/>
              <a:gd name="p0y156" fmla="*/ 371 h 390"/>
              <a:gd name="p0x157" fmla="*/ 16 w 1320"/>
              <a:gd name="p0y157" fmla="*/ 370 h 390"/>
              <a:gd name="p0x158" fmla="*/ 14 w 1320"/>
              <a:gd name="p0y158" fmla="*/ 369 h 390"/>
              <a:gd name="p0x159" fmla="*/ 14 w 1320"/>
              <a:gd name="p0y159" fmla="*/ 368 h 390"/>
              <a:gd name="p0x160" fmla="*/ 13 w 1320"/>
              <a:gd name="p0y160" fmla="*/ 367 h 390"/>
              <a:gd name="p0x161" fmla="*/ 12 w 1320"/>
              <a:gd name="p0y161" fmla="*/ 366 h 390"/>
              <a:gd name="p0x162" fmla="*/ 11 w 1320"/>
              <a:gd name="p0y162" fmla="*/ 364 h 390"/>
              <a:gd name="p0x163" fmla="*/ 10 w 1320"/>
              <a:gd name="p0y163" fmla="*/ 363 h 390"/>
              <a:gd name="p0x164" fmla="*/ 9 w 1320"/>
              <a:gd name="p0y164" fmla="*/ 362 h 390"/>
              <a:gd name="p0x165" fmla="*/ 8 w 1320"/>
              <a:gd name="p0y165" fmla="*/ 361 h 390"/>
              <a:gd name="p0x166" fmla="*/ 7 w 1320"/>
              <a:gd name="p0y166" fmla="*/ 359 h 390"/>
              <a:gd name="p0x167" fmla="*/ 7 w 1320"/>
              <a:gd name="p0y167" fmla="*/ 358 h 390"/>
              <a:gd name="p0x168" fmla="*/ 6 w 1320"/>
              <a:gd name="p0y168" fmla="*/ 357 h 390"/>
              <a:gd name="p0x169" fmla="*/ 5 w 1320"/>
              <a:gd name="p0y169" fmla="*/ 355 h 390"/>
              <a:gd name="p0x170" fmla="*/ 5 w 1320"/>
              <a:gd name="p0y170" fmla="*/ 354 h 390"/>
              <a:gd name="p0x171" fmla="*/ 4 w 1320"/>
              <a:gd name="p0y171" fmla="*/ 353 h 390"/>
              <a:gd name="p0x172" fmla="*/ 3 w 1320"/>
              <a:gd name="p0y172" fmla="*/ 351 h 390"/>
              <a:gd name="p0x173" fmla="*/ 3 w 1320"/>
              <a:gd name="p0y173" fmla="*/ 350 h 390"/>
              <a:gd name="p0x174" fmla="*/ 2 w 1320"/>
              <a:gd name="p0y174" fmla="*/ 348 h 390"/>
              <a:gd name="p0x175" fmla="*/ 2 w 1320"/>
              <a:gd name="p0y175" fmla="*/ 347 h 390"/>
              <a:gd name="p0x176" fmla="*/ 2 w 1320"/>
              <a:gd name="p0y176" fmla="*/ 345 h 390"/>
              <a:gd name="p0x177" fmla="*/ 1 w 1320"/>
              <a:gd name="p0y177" fmla="*/ 344 h 390"/>
              <a:gd name="p0x178" fmla="*/ 1 w 1320"/>
              <a:gd name="p0y178" fmla="*/ 342 h 390"/>
              <a:gd name="p0x179" fmla="*/ 1 w 1320"/>
              <a:gd name="p0y179" fmla="*/ 341 h 390"/>
              <a:gd name="p0x180" fmla="*/ 0 w 1320"/>
              <a:gd name="p0y180" fmla="*/ 339 h 390"/>
              <a:gd name="p0x181" fmla="*/ 0 w 1320"/>
              <a:gd name="p0y181" fmla="*/ 338 h 390"/>
              <a:gd name="p0x182" fmla="*/ 0 w 1320"/>
              <a:gd name="p0y182" fmla="*/ 336 h 390"/>
              <a:gd name="p0x183" fmla="*/ 0 w 1320"/>
              <a:gd name="p0y183" fmla="*/ 334 h 390"/>
              <a:gd name="p0x184" fmla="*/ 0 w 1320"/>
              <a:gd name="p0y184" fmla="*/ 333 h 390"/>
              <a:gd name="p0x185" fmla="*/ 0 w 1320"/>
              <a:gd name="p0y185" fmla="*/ 331 h 390"/>
              <a:gd name="p0x186" fmla="*/ 0 w 1320"/>
              <a:gd name="p0y186" fmla="*/ 330 h 390"/>
              <a:gd name="p0x187" fmla="*/ 0 w 1320"/>
              <a:gd name="p0y187" fmla="*/ 60 h 390"/>
              <a:gd name="p0x188" fmla="*/ 0 w 1320"/>
              <a:gd name="p0y188" fmla="*/ 58 h 390"/>
              <a:gd name="p0x189" fmla="*/ 0 w 1320"/>
              <a:gd name="p0y189" fmla="*/ 56 h 390"/>
              <a:gd name="p0x190" fmla="*/ 0 w 1320"/>
              <a:gd name="p0y190" fmla="*/ 55 h 390"/>
              <a:gd name="p0x191" fmla="*/ 0 w 1320"/>
              <a:gd name="p0y191" fmla="*/ 53 h 390"/>
              <a:gd name="p0x192" fmla="*/ 0 w 1320"/>
              <a:gd name="p0y192" fmla="*/ 51 h 390"/>
              <a:gd name="p0x193" fmla="*/ 0 w 1320"/>
              <a:gd name="p0y193" fmla="*/ 50 h 390"/>
              <a:gd name="p0x194" fmla="*/ 1 w 1320"/>
              <a:gd name="p0y194" fmla="*/ 48 h 390"/>
              <a:gd name="p0x195" fmla="*/ 1 w 1320"/>
              <a:gd name="p0y195" fmla="*/ 47 h 390"/>
              <a:gd name="p0x196" fmla="*/ 1 w 1320"/>
              <a:gd name="p0y196" fmla="*/ 45 h 390"/>
              <a:gd name="p0x197" fmla="*/ 2 w 1320"/>
              <a:gd name="p0y197" fmla="*/ 44 h 390"/>
              <a:gd name="p0x198" fmla="*/ 2 w 1320"/>
              <a:gd name="p0y198" fmla="*/ 42 h 390"/>
              <a:gd name="p0x199" fmla="*/ 2 w 1320"/>
              <a:gd name="p0y199" fmla="*/ 41 h 390"/>
              <a:gd name="p0x200" fmla="*/ 3 w 1320"/>
              <a:gd name="p0y200" fmla="*/ 39 h 390"/>
              <a:gd name="p0x201" fmla="*/ 3 w 1320"/>
              <a:gd name="p0y201" fmla="*/ 38 h 390"/>
              <a:gd name="p0x202" fmla="*/ 4 w 1320"/>
              <a:gd name="p0y202" fmla="*/ 36 h 390"/>
              <a:gd name="p0x203" fmla="*/ 5 w 1320"/>
              <a:gd name="p0y203" fmla="*/ 35 h 390"/>
              <a:gd name="p0x204" fmla="*/ 5 w 1320"/>
              <a:gd name="p0y204" fmla="*/ 34 h 390"/>
              <a:gd name="p0x205" fmla="*/ 6 w 1320"/>
              <a:gd name="p0y205" fmla="*/ 32 h 390"/>
              <a:gd name="p0x206" fmla="*/ 7 w 1320"/>
              <a:gd name="p0y206" fmla="*/ 31 h 390"/>
              <a:gd name="p0x207" fmla="*/ 7 w 1320"/>
              <a:gd name="p0y207" fmla="*/ 30 h 390"/>
              <a:gd name="p0x208" fmla="*/ 8 w 1320"/>
              <a:gd name="p0y208" fmla="*/ 28 h 390"/>
              <a:gd name="p0x209" fmla="*/ 9 w 1320"/>
              <a:gd name="p0y209" fmla="*/ 27 h 390"/>
              <a:gd name="p0x210" fmla="*/ 10 w 1320"/>
              <a:gd name="p0y210" fmla="*/ 26 h 390"/>
              <a:gd name="p0x211" fmla="*/ 11 w 1320"/>
              <a:gd name="p0y211" fmla="*/ 25 h 390"/>
              <a:gd name="p0x212" fmla="*/ 12 w 1320"/>
              <a:gd name="p0y212" fmla="*/ 23 h 390"/>
              <a:gd name="p0x213" fmla="*/ 13 w 1320"/>
              <a:gd name="p0y213" fmla="*/ 22 h 390"/>
              <a:gd name="p0x214" fmla="*/ 14 w 1320"/>
              <a:gd name="p0y214" fmla="*/ 21 h 390"/>
              <a:gd name="p0x215" fmla="*/ 14 w 1320"/>
              <a:gd name="p0y215" fmla="*/ 20 h 390"/>
              <a:gd name="p0x216" fmla="*/ 16 w 1320"/>
              <a:gd name="p0y216" fmla="*/ 19 h 390"/>
              <a:gd name="p0x217" fmla="*/ 17 w 1320"/>
              <a:gd name="p0y217" fmla="*/ 18 h 390"/>
              <a:gd name="p0x218" fmla="*/ 18 w 1320"/>
              <a:gd name="p0y218" fmla="*/ 17 h 390"/>
              <a:gd name="p0x219" fmla="*/ 19 w 1320"/>
              <a:gd name="p0y219" fmla="*/ 16 h 390"/>
              <a:gd name="p0x220" fmla="*/ 20 w 1320"/>
              <a:gd name="p0y220" fmla="*/ 14 h 390"/>
              <a:gd name="p0x221" fmla="*/ 21 w 1320"/>
              <a:gd name="p0y221" fmla="*/ 14 h 390"/>
              <a:gd name="p0x222" fmla="*/ 22 w 1320"/>
              <a:gd name="p0y222" fmla="*/ 13 h 390"/>
              <a:gd name="p0x223" fmla="*/ 23 w 1320"/>
              <a:gd name="p0y223" fmla="*/ 12 h 390"/>
              <a:gd name="p0x224" fmla="*/ 25 w 1320"/>
              <a:gd name="p0y224" fmla="*/ 11 h 390"/>
              <a:gd name="p0x225" fmla="*/ 26 w 1320"/>
              <a:gd name="p0y225" fmla="*/ 10 h 390"/>
              <a:gd name="p0x226" fmla="*/ 27 w 1320"/>
              <a:gd name="p0y226" fmla="*/ 9 h 390"/>
              <a:gd name="p0x227" fmla="*/ 28 w 1320"/>
              <a:gd name="p0y227" fmla="*/ 8 h 390"/>
              <a:gd name="p0x228" fmla="*/ 30 w 1320"/>
              <a:gd name="p0y228" fmla="*/ 7 h 390"/>
              <a:gd name="p0x229" fmla="*/ 31 w 1320"/>
              <a:gd name="p0y229" fmla="*/ 7 h 390"/>
              <a:gd name="p0x230" fmla="*/ 32 w 1320"/>
              <a:gd name="p0y230" fmla="*/ 6 h 390"/>
              <a:gd name="p0x231" fmla="*/ 34 w 1320"/>
              <a:gd name="p0y231" fmla="*/ 5 h 390"/>
              <a:gd name="p0x232" fmla="*/ 35 w 1320"/>
              <a:gd name="p0y232" fmla="*/ 5 h 390"/>
              <a:gd name="p0x233" fmla="*/ 36 w 1320"/>
              <a:gd name="p0y233" fmla="*/ 4 h 390"/>
              <a:gd name="p0x234" fmla="*/ 38 w 1320"/>
              <a:gd name="p0y234" fmla="*/ 3 h 390"/>
              <a:gd name="p0x235" fmla="*/ 39 w 1320"/>
              <a:gd name="p0y235" fmla="*/ 3 h 390"/>
              <a:gd name="p0x236" fmla="*/ 41 w 1320"/>
              <a:gd name="p0y236" fmla="*/ 2 h 390"/>
              <a:gd name="p0x237" fmla="*/ 42 w 1320"/>
              <a:gd name="p0y237" fmla="*/ 2 h 390"/>
              <a:gd name="p0x238" fmla="*/ 44 w 1320"/>
              <a:gd name="p0y238" fmla="*/ 2 h 390"/>
              <a:gd name="p0x239" fmla="*/ 45 w 1320"/>
              <a:gd name="p0y239" fmla="*/ 1 h 390"/>
              <a:gd name="p0x240" fmla="*/ 47 w 1320"/>
              <a:gd name="p0y240" fmla="*/ 1 h 390"/>
              <a:gd name="p0x241" fmla="*/ 48 w 1320"/>
              <a:gd name="p0y241" fmla="*/ 1 h 390"/>
              <a:gd name="p0x242" fmla="*/ 50 w 1320"/>
              <a:gd name="p0y242" fmla="*/ 0 h 390"/>
              <a:gd name="p0x243" fmla="*/ 51 w 1320"/>
              <a:gd name="p0y243" fmla="*/ 0 h 390"/>
              <a:gd name="p0x244" fmla="*/ 53 w 1320"/>
              <a:gd name="p0y244" fmla="*/ 0 h 390"/>
              <a:gd name="p0x245" fmla="*/ 55 w 1320"/>
              <a:gd name="p0y245" fmla="*/ 0 h 390"/>
              <a:gd name="p0x246" fmla="*/ 56 w 1320"/>
              <a:gd name="p0y246" fmla="*/ 0 h 390"/>
              <a:gd name="p0x247" fmla="*/ 58 w 1320"/>
              <a:gd name="p0y247" fmla="*/ 0 h 390"/>
              <a:gd name="p0x248" fmla="*/ 60 w 1320"/>
              <a:gd name="p0y248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1047750" y="3184093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一文一事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1886026" y="3130753"/>
            <a:ext cx="22860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一份请示只解决一个问题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26"/>
            </p:custDataLst>
          </p:nvPr>
        </p:nvSpPr>
        <p:spPr>
          <a:xfrm>
            <a:off x="775970" y="3790315"/>
            <a:ext cx="10639425" cy="523875"/>
          </a:xfrm>
          <a:custGeom>
            <a:avLst/>
            <a:gdLst>
              <a:gd name="sw" fmla="*/ 1 w 16755"/>
              <a:gd name="sh" fmla="*/ 1 h 825"/>
              <a:gd name="mins" fmla="min sw sh"/>
              <a:gd name="dsw" fmla="+- 0 sw mins"/>
              <a:gd name="dsh" fmla="+- 0 sh mins"/>
              <a:gd name="p0x0" fmla="*/ 60 w 16755"/>
              <a:gd name="p0y0" fmla="*/ 0 h 825"/>
              <a:gd name="p0x1" fmla="*/ 16695 w 16755"/>
              <a:gd name="p0y1" fmla="*/ 0 h 825"/>
              <a:gd name="p0x2" fmla="*/ 16696 w 16755"/>
              <a:gd name="p0y2" fmla="*/ 0 h 825"/>
              <a:gd name="p0x3" fmla="*/ 16698 w 16755"/>
              <a:gd name="p0y3" fmla="*/ 0 h 825"/>
              <a:gd name="p0x4" fmla="*/ 16699 w 16755"/>
              <a:gd name="p0y4" fmla="*/ 0 h 825"/>
              <a:gd name="p0x5" fmla="*/ 16701 w 16755"/>
              <a:gd name="p0y5" fmla="*/ 0 h 825"/>
              <a:gd name="p0x6" fmla="*/ 16703 w 16755"/>
              <a:gd name="p0y6" fmla="*/ 0 h 825"/>
              <a:gd name="p0x7" fmla="*/ 16704 w 16755"/>
              <a:gd name="p0y7" fmla="*/ 0 h 825"/>
              <a:gd name="p0x8" fmla="*/ 16706 w 16755"/>
              <a:gd name="p0y8" fmla="*/ 1 h 825"/>
              <a:gd name="p0x9" fmla="*/ 16707 w 16755"/>
              <a:gd name="p0y9" fmla="*/ 1 h 825"/>
              <a:gd name="p0x10" fmla="*/ 16709 w 16755"/>
              <a:gd name="p0y10" fmla="*/ 1 h 825"/>
              <a:gd name="p0x11" fmla="*/ 16710 w 16755"/>
              <a:gd name="p0y11" fmla="*/ 2 h 825"/>
              <a:gd name="p0x12" fmla="*/ 16712 w 16755"/>
              <a:gd name="p0y12" fmla="*/ 2 h 825"/>
              <a:gd name="p0x13" fmla="*/ 16713 w 16755"/>
              <a:gd name="p0y13" fmla="*/ 2 h 825"/>
              <a:gd name="p0x14" fmla="*/ 16715 w 16755"/>
              <a:gd name="p0y14" fmla="*/ 3 h 825"/>
              <a:gd name="p0x15" fmla="*/ 16716 w 16755"/>
              <a:gd name="p0y15" fmla="*/ 3 h 825"/>
              <a:gd name="p0x16" fmla="*/ 16718 w 16755"/>
              <a:gd name="p0y16" fmla="*/ 4 h 825"/>
              <a:gd name="p0x17" fmla="*/ 16719 w 16755"/>
              <a:gd name="p0y17" fmla="*/ 5 h 825"/>
              <a:gd name="p0x18" fmla="*/ 16720 w 16755"/>
              <a:gd name="p0y18" fmla="*/ 5 h 825"/>
              <a:gd name="p0x19" fmla="*/ 16722 w 16755"/>
              <a:gd name="p0y19" fmla="*/ 6 h 825"/>
              <a:gd name="p0x20" fmla="*/ 16723 w 16755"/>
              <a:gd name="p0y20" fmla="*/ 7 h 825"/>
              <a:gd name="p0x21" fmla="*/ 16724 w 16755"/>
              <a:gd name="p0y21" fmla="*/ 7 h 825"/>
              <a:gd name="p0x22" fmla="*/ 16726 w 16755"/>
              <a:gd name="p0y22" fmla="*/ 8 h 825"/>
              <a:gd name="p0x23" fmla="*/ 16727 w 16755"/>
              <a:gd name="p0y23" fmla="*/ 9 h 825"/>
              <a:gd name="p0x24" fmla="*/ 16728 w 16755"/>
              <a:gd name="p0y24" fmla="*/ 10 h 825"/>
              <a:gd name="p0x25" fmla="*/ 16729 w 16755"/>
              <a:gd name="p0y25" fmla="*/ 11 h 825"/>
              <a:gd name="p0x26" fmla="*/ 16731 w 16755"/>
              <a:gd name="p0y26" fmla="*/ 12 h 825"/>
              <a:gd name="p0x27" fmla="*/ 16732 w 16755"/>
              <a:gd name="p0y27" fmla="*/ 13 h 825"/>
              <a:gd name="p0x28" fmla="*/ 16733 w 16755"/>
              <a:gd name="p0y28" fmla="*/ 14 h 825"/>
              <a:gd name="p0x29" fmla="*/ 16734 w 16755"/>
              <a:gd name="p0y29" fmla="*/ 14 h 825"/>
              <a:gd name="p0x30" fmla="*/ 16735 w 16755"/>
              <a:gd name="p0y30" fmla="*/ 16 h 825"/>
              <a:gd name="p0x31" fmla="*/ 16736 w 16755"/>
              <a:gd name="p0y31" fmla="*/ 17 h 825"/>
              <a:gd name="p0x32" fmla="*/ 16737 w 16755"/>
              <a:gd name="p0y32" fmla="*/ 18 h 825"/>
              <a:gd name="p0x33" fmla="*/ 16738 w 16755"/>
              <a:gd name="p0y33" fmla="*/ 19 h 825"/>
              <a:gd name="p0x34" fmla="*/ 16740 w 16755"/>
              <a:gd name="p0y34" fmla="*/ 20 h 825"/>
              <a:gd name="p0x35" fmla="*/ 16740 w 16755"/>
              <a:gd name="p0y35" fmla="*/ 21 h 825"/>
              <a:gd name="p0x36" fmla="*/ 16741 w 16755"/>
              <a:gd name="p0y36" fmla="*/ 22 h 825"/>
              <a:gd name="p0x37" fmla="*/ 16742 w 16755"/>
              <a:gd name="p0y37" fmla="*/ 23 h 825"/>
              <a:gd name="p0x38" fmla="*/ 16743 w 16755"/>
              <a:gd name="p0y38" fmla="*/ 25 h 825"/>
              <a:gd name="p0x39" fmla="*/ 16744 w 16755"/>
              <a:gd name="p0y39" fmla="*/ 26 h 825"/>
              <a:gd name="p0x40" fmla="*/ 16745 w 16755"/>
              <a:gd name="p0y40" fmla="*/ 27 h 825"/>
              <a:gd name="p0x41" fmla="*/ 16746 w 16755"/>
              <a:gd name="p0y41" fmla="*/ 28 h 825"/>
              <a:gd name="p0x42" fmla="*/ 16747 w 16755"/>
              <a:gd name="p0y42" fmla="*/ 30 h 825"/>
              <a:gd name="p0x43" fmla="*/ 16747 w 16755"/>
              <a:gd name="p0y43" fmla="*/ 31 h 825"/>
              <a:gd name="p0x44" fmla="*/ 16748 w 16755"/>
              <a:gd name="p0y44" fmla="*/ 32 h 825"/>
              <a:gd name="p0x45" fmla="*/ 16749 w 16755"/>
              <a:gd name="p0y45" fmla="*/ 34 h 825"/>
              <a:gd name="p0x46" fmla="*/ 16749 w 16755"/>
              <a:gd name="p0y46" fmla="*/ 35 h 825"/>
              <a:gd name="p0x47" fmla="*/ 16750 w 16755"/>
              <a:gd name="p0y47" fmla="*/ 36 h 825"/>
              <a:gd name="p0x48" fmla="*/ 16751 w 16755"/>
              <a:gd name="p0y48" fmla="*/ 38 h 825"/>
              <a:gd name="p0x49" fmla="*/ 16751 w 16755"/>
              <a:gd name="p0y49" fmla="*/ 39 h 825"/>
              <a:gd name="p0x50" fmla="*/ 16752 w 16755"/>
              <a:gd name="p0y50" fmla="*/ 41 h 825"/>
              <a:gd name="p0x51" fmla="*/ 16752 w 16755"/>
              <a:gd name="p0y51" fmla="*/ 42 h 825"/>
              <a:gd name="p0x52" fmla="*/ 16752 w 16755"/>
              <a:gd name="p0y52" fmla="*/ 44 h 825"/>
              <a:gd name="p0x53" fmla="*/ 16753 w 16755"/>
              <a:gd name="p0y53" fmla="*/ 45 h 825"/>
              <a:gd name="p0x54" fmla="*/ 16753 w 16755"/>
              <a:gd name="p0y54" fmla="*/ 47 h 825"/>
              <a:gd name="p0x55" fmla="*/ 16753 w 16755"/>
              <a:gd name="p0y55" fmla="*/ 48 h 825"/>
              <a:gd name="p0x56" fmla="*/ 16754 w 16755"/>
              <a:gd name="p0y56" fmla="*/ 50 h 825"/>
              <a:gd name="p0x57" fmla="*/ 16754 w 16755"/>
              <a:gd name="p0y57" fmla="*/ 51 h 825"/>
              <a:gd name="p0x58" fmla="*/ 16754 w 16755"/>
              <a:gd name="p0y58" fmla="*/ 53 h 825"/>
              <a:gd name="p0x59" fmla="*/ 16754 w 16755"/>
              <a:gd name="p0y59" fmla="*/ 55 h 825"/>
              <a:gd name="p0x60" fmla="*/ 16754 w 16755"/>
              <a:gd name="p0y60" fmla="*/ 56 h 825"/>
              <a:gd name="p0x61" fmla="*/ 16754 w 16755"/>
              <a:gd name="p0y61" fmla="*/ 58 h 825"/>
              <a:gd name="p0x62" fmla="*/ 16755 w 16755"/>
              <a:gd name="p0y62" fmla="*/ 60 h 825"/>
              <a:gd name="p0x63" fmla="*/ 16755 w 16755"/>
              <a:gd name="p0y63" fmla="*/ 765 h 825"/>
              <a:gd name="p0x64" fmla="*/ 16754 w 16755"/>
              <a:gd name="p0y64" fmla="*/ 766 h 825"/>
              <a:gd name="p0x65" fmla="*/ 16754 w 16755"/>
              <a:gd name="p0y65" fmla="*/ 768 h 825"/>
              <a:gd name="p0x66" fmla="*/ 16754 w 16755"/>
              <a:gd name="p0y66" fmla="*/ 769 h 825"/>
              <a:gd name="p0x67" fmla="*/ 16754 w 16755"/>
              <a:gd name="p0y67" fmla="*/ 771 h 825"/>
              <a:gd name="p0x68" fmla="*/ 16754 w 16755"/>
              <a:gd name="p0y68" fmla="*/ 773 h 825"/>
              <a:gd name="p0x69" fmla="*/ 16754 w 16755"/>
              <a:gd name="p0y69" fmla="*/ 774 h 825"/>
              <a:gd name="p0x70" fmla="*/ 16753 w 16755"/>
              <a:gd name="p0y70" fmla="*/ 776 h 825"/>
              <a:gd name="p0x71" fmla="*/ 16753 w 16755"/>
              <a:gd name="p0y71" fmla="*/ 777 h 825"/>
              <a:gd name="p0x72" fmla="*/ 16753 w 16755"/>
              <a:gd name="p0y72" fmla="*/ 779 h 825"/>
              <a:gd name="p0x73" fmla="*/ 16752 w 16755"/>
              <a:gd name="p0y73" fmla="*/ 780 h 825"/>
              <a:gd name="p0x74" fmla="*/ 16752 w 16755"/>
              <a:gd name="p0y74" fmla="*/ 782 h 825"/>
              <a:gd name="p0x75" fmla="*/ 16752 w 16755"/>
              <a:gd name="p0y75" fmla="*/ 783 h 825"/>
              <a:gd name="p0x76" fmla="*/ 16751 w 16755"/>
              <a:gd name="p0y76" fmla="*/ 785 h 825"/>
              <a:gd name="p0x77" fmla="*/ 16751 w 16755"/>
              <a:gd name="p0y77" fmla="*/ 786 h 825"/>
              <a:gd name="p0x78" fmla="*/ 16750 w 16755"/>
              <a:gd name="p0y78" fmla="*/ 788 h 825"/>
              <a:gd name="p0x79" fmla="*/ 16749 w 16755"/>
              <a:gd name="p0y79" fmla="*/ 789 h 825"/>
              <a:gd name="p0x80" fmla="*/ 16749 w 16755"/>
              <a:gd name="p0y80" fmla="*/ 790 h 825"/>
              <a:gd name="p0x81" fmla="*/ 16748 w 16755"/>
              <a:gd name="p0y81" fmla="*/ 792 h 825"/>
              <a:gd name="p0x82" fmla="*/ 16747 w 16755"/>
              <a:gd name="p0y82" fmla="*/ 793 h 825"/>
              <a:gd name="p0x83" fmla="*/ 16747 w 16755"/>
              <a:gd name="p0y83" fmla="*/ 794 h 825"/>
              <a:gd name="p0x84" fmla="*/ 16746 w 16755"/>
              <a:gd name="p0y84" fmla="*/ 796 h 825"/>
              <a:gd name="p0x85" fmla="*/ 16745 w 16755"/>
              <a:gd name="p0y85" fmla="*/ 797 h 825"/>
              <a:gd name="p0x86" fmla="*/ 16744 w 16755"/>
              <a:gd name="p0y86" fmla="*/ 798 h 825"/>
              <a:gd name="p0x87" fmla="*/ 16743 w 16755"/>
              <a:gd name="p0y87" fmla="*/ 799 h 825"/>
              <a:gd name="p0x88" fmla="*/ 16742 w 16755"/>
              <a:gd name="p0y88" fmla="*/ 801 h 825"/>
              <a:gd name="p0x89" fmla="*/ 16741 w 16755"/>
              <a:gd name="p0y89" fmla="*/ 802 h 825"/>
              <a:gd name="p0x90" fmla="*/ 16740 w 16755"/>
              <a:gd name="p0y90" fmla="*/ 803 h 825"/>
              <a:gd name="p0x91" fmla="*/ 16740 w 16755"/>
              <a:gd name="p0y91" fmla="*/ 804 h 825"/>
              <a:gd name="p0x92" fmla="*/ 16738 w 16755"/>
              <a:gd name="p0y92" fmla="*/ 805 h 825"/>
              <a:gd name="p0x93" fmla="*/ 16737 w 16755"/>
              <a:gd name="p0y93" fmla="*/ 806 h 825"/>
              <a:gd name="p0x94" fmla="*/ 16736 w 16755"/>
              <a:gd name="p0y94" fmla="*/ 807 h 825"/>
              <a:gd name="p0x95" fmla="*/ 16735 w 16755"/>
              <a:gd name="p0y95" fmla="*/ 808 h 825"/>
              <a:gd name="p0x96" fmla="*/ 16734 w 16755"/>
              <a:gd name="p0y96" fmla="*/ 810 h 825"/>
              <a:gd name="p0x97" fmla="*/ 16733 w 16755"/>
              <a:gd name="p0y97" fmla="*/ 810 h 825"/>
              <a:gd name="p0x98" fmla="*/ 16732 w 16755"/>
              <a:gd name="p0y98" fmla="*/ 811 h 825"/>
              <a:gd name="p0x99" fmla="*/ 16731 w 16755"/>
              <a:gd name="p0y99" fmla="*/ 812 h 825"/>
              <a:gd name="p0x100" fmla="*/ 16729 w 16755"/>
              <a:gd name="p0y100" fmla="*/ 813 h 825"/>
              <a:gd name="p0x101" fmla="*/ 16728 w 16755"/>
              <a:gd name="p0y101" fmla="*/ 814 h 825"/>
              <a:gd name="p0x102" fmla="*/ 16727 w 16755"/>
              <a:gd name="p0y102" fmla="*/ 815 h 825"/>
              <a:gd name="p0x103" fmla="*/ 16726 w 16755"/>
              <a:gd name="p0y103" fmla="*/ 816 h 825"/>
              <a:gd name="p0x104" fmla="*/ 16724 w 16755"/>
              <a:gd name="p0y104" fmla="*/ 817 h 825"/>
              <a:gd name="p0x105" fmla="*/ 16723 w 16755"/>
              <a:gd name="p0y105" fmla="*/ 817 h 825"/>
              <a:gd name="p0x106" fmla="*/ 16722 w 16755"/>
              <a:gd name="p0y106" fmla="*/ 818 h 825"/>
              <a:gd name="p0x107" fmla="*/ 16720 w 16755"/>
              <a:gd name="p0y107" fmla="*/ 819 h 825"/>
              <a:gd name="p0x108" fmla="*/ 16719 w 16755"/>
              <a:gd name="p0y108" fmla="*/ 819 h 825"/>
              <a:gd name="p0x109" fmla="*/ 16718 w 16755"/>
              <a:gd name="p0y109" fmla="*/ 820 h 825"/>
              <a:gd name="p0x110" fmla="*/ 16716 w 16755"/>
              <a:gd name="p0y110" fmla="*/ 821 h 825"/>
              <a:gd name="p0x111" fmla="*/ 16715 w 16755"/>
              <a:gd name="p0y111" fmla="*/ 821 h 825"/>
              <a:gd name="p0x112" fmla="*/ 16713 w 16755"/>
              <a:gd name="p0y112" fmla="*/ 822 h 825"/>
              <a:gd name="p0x113" fmla="*/ 16712 w 16755"/>
              <a:gd name="p0y113" fmla="*/ 822 h 825"/>
              <a:gd name="p0x114" fmla="*/ 16710 w 16755"/>
              <a:gd name="p0y114" fmla="*/ 822 h 825"/>
              <a:gd name="p0x115" fmla="*/ 16709 w 16755"/>
              <a:gd name="p0y115" fmla="*/ 823 h 825"/>
              <a:gd name="p0x116" fmla="*/ 16707 w 16755"/>
              <a:gd name="p0y116" fmla="*/ 823 h 825"/>
              <a:gd name="p0x117" fmla="*/ 16706 w 16755"/>
              <a:gd name="p0y117" fmla="*/ 823 h 825"/>
              <a:gd name="p0x118" fmla="*/ 16704 w 16755"/>
              <a:gd name="p0y118" fmla="*/ 824 h 825"/>
              <a:gd name="p0x119" fmla="*/ 16703 w 16755"/>
              <a:gd name="p0y119" fmla="*/ 824 h 825"/>
              <a:gd name="p0x120" fmla="*/ 16701 w 16755"/>
              <a:gd name="p0y120" fmla="*/ 824 h 825"/>
              <a:gd name="p0x121" fmla="*/ 16699 w 16755"/>
              <a:gd name="p0y121" fmla="*/ 824 h 825"/>
              <a:gd name="p0x122" fmla="*/ 16698 w 16755"/>
              <a:gd name="p0y122" fmla="*/ 824 h 825"/>
              <a:gd name="p0x123" fmla="*/ 16696 w 16755"/>
              <a:gd name="p0y123" fmla="*/ 824 h 825"/>
              <a:gd name="p0x124" fmla="*/ 16695 w 16755"/>
              <a:gd name="p0y124" fmla="*/ 825 h 825"/>
              <a:gd name="p0x125" fmla="*/ 60 w 16755"/>
              <a:gd name="p0y125" fmla="*/ 825 h 825"/>
              <a:gd name="p0x126" fmla="*/ 58 w 16755"/>
              <a:gd name="p0y126" fmla="*/ 824 h 825"/>
              <a:gd name="p0x127" fmla="*/ 56 w 16755"/>
              <a:gd name="p0y127" fmla="*/ 824 h 825"/>
              <a:gd name="p0x128" fmla="*/ 55 w 16755"/>
              <a:gd name="p0y128" fmla="*/ 824 h 825"/>
              <a:gd name="p0x129" fmla="*/ 53 w 16755"/>
              <a:gd name="p0y129" fmla="*/ 824 h 825"/>
              <a:gd name="p0x130" fmla="*/ 51 w 16755"/>
              <a:gd name="p0y130" fmla="*/ 824 h 825"/>
              <a:gd name="p0x131" fmla="*/ 50 w 16755"/>
              <a:gd name="p0y131" fmla="*/ 824 h 825"/>
              <a:gd name="p0x132" fmla="*/ 48 w 16755"/>
              <a:gd name="p0y132" fmla="*/ 823 h 825"/>
              <a:gd name="p0x133" fmla="*/ 47 w 16755"/>
              <a:gd name="p0y133" fmla="*/ 823 h 825"/>
              <a:gd name="p0x134" fmla="*/ 45 w 16755"/>
              <a:gd name="p0y134" fmla="*/ 823 h 825"/>
              <a:gd name="p0x135" fmla="*/ 44 w 16755"/>
              <a:gd name="p0y135" fmla="*/ 822 h 825"/>
              <a:gd name="p0x136" fmla="*/ 42 w 16755"/>
              <a:gd name="p0y136" fmla="*/ 822 h 825"/>
              <a:gd name="p0x137" fmla="*/ 41 w 16755"/>
              <a:gd name="p0y137" fmla="*/ 822 h 825"/>
              <a:gd name="p0x138" fmla="*/ 39 w 16755"/>
              <a:gd name="p0y138" fmla="*/ 821 h 825"/>
              <a:gd name="p0x139" fmla="*/ 38 w 16755"/>
              <a:gd name="p0y139" fmla="*/ 821 h 825"/>
              <a:gd name="p0x140" fmla="*/ 36 w 16755"/>
              <a:gd name="p0y140" fmla="*/ 820 h 825"/>
              <a:gd name="p0x141" fmla="*/ 35 w 16755"/>
              <a:gd name="p0y141" fmla="*/ 819 h 825"/>
              <a:gd name="p0x142" fmla="*/ 34 w 16755"/>
              <a:gd name="p0y142" fmla="*/ 819 h 825"/>
              <a:gd name="p0x143" fmla="*/ 32 w 16755"/>
              <a:gd name="p0y143" fmla="*/ 818 h 825"/>
              <a:gd name="p0x144" fmla="*/ 31 w 16755"/>
              <a:gd name="p0y144" fmla="*/ 817 h 825"/>
              <a:gd name="p0x145" fmla="*/ 30 w 16755"/>
              <a:gd name="p0y145" fmla="*/ 817 h 825"/>
              <a:gd name="p0x146" fmla="*/ 28 w 16755"/>
              <a:gd name="p0y146" fmla="*/ 816 h 825"/>
              <a:gd name="p0x147" fmla="*/ 27 w 16755"/>
              <a:gd name="p0y147" fmla="*/ 815 h 825"/>
              <a:gd name="p0x148" fmla="*/ 26 w 16755"/>
              <a:gd name="p0y148" fmla="*/ 814 h 825"/>
              <a:gd name="p0x149" fmla="*/ 25 w 16755"/>
              <a:gd name="p0y149" fmla="*/ 813 h 825"/>
              <a:gd name="p0x150" fmla="*/ 23 w 16755"/>
              <a:gd name="p0y150" fmla="*/ 812 h 825"/>
              <a:gd name="p0x151" fmla="*/ 22 w 16755"/>
              <a:gd name="p0y151" fmla="*/ 811 h 825"/>
              <a:gd name="p0x152" fmla="*/ 21 w 16755"/>
              <a:gd name="p0y152" fmla="*/ 810 h 825"/>
              <a:gd name="p0x153" fmla="*/ 20 w 16755"/>
              <a:gd name="p0y153" fmla="*/ 810 h 825"/>
              <a:gd name="p0x154" fmla="*/ 19 w 16755"/>
              <a:gd name="p0y154" fmla="*/ 808 h 825"/>
              <a:gd name="p0x155" fmla="*/ 18 w 16755"/>
              <a:gd name="p0y155" fmla="*/ 807 h 825"/>
              <a:gd name="p0x156" fmla="*/ 17 w 16755"/>
              <a:gd name="p0y156" fmla="*/ 806 h 825"/>
              <a:gd name="p0x157" fmla="*/ 16 w 16755"/>
              <a:gd name="p0y157" fmla="*/ 805 h 825"/>
              <a:gd name="p0x158" fmla="*/ 14 w 16755"/>
              <a:gd name="p0y158" fmla="*/ 804 h 825"/>
              <a:gd name="p0x159" fmla="*/ 14 w 16755"/>
              <a:gd name="p0y159" fmla="*/ 803 h 825"/>
              <a:gd name="p0x160" fmla="*/ 13 w 16755"/>
              <a:gd name="p0y160" fmla="*/ 802 h 825"/>
              <a:gd name="p0x161" fmla="*/ 12 w 16755"/>
              <a:gd name="p0y161" fmla="*/ 801 h 825"/>
              <a:gd name="p0x162" fmla="*/ 11 w 16755"/>
              <a:gd name="p0y162" fmla="*/ 799 h 825"/>
              <a:gd name="p0x163" fmla="*/ 10 w 16755"/>
              <a:gd name="p0y163" fmla="*/ 798 h 825"/>
              <a:gd name="p0x164" fmla="*/ 9 w 16755"/>
              <a:gd name="p0y164" fmla="*/ 797 h 825"/>
              <a:gd name="p0x165" fmla="*/ 8 w 16755"/>
              <a:gd name="p0y165" fmla="*/ 796 h 825"/>
              <a:gd name="p0x166" fmla="*/ 7 w 16755"/>
              <a:gd name="p0y166" fmla="*/ 794 h 825"/>
              <a:gd name="p0x167" fmla="*/ 7 w 16755"/>
              <a:gd name="p0y167" fmla="*/ 793 h 825"/>
              <a:gd name="p0x168" fmla="*/ 6 w 16755"/>
              <a:gd name="p0y168" fmla="*/ 792 h 825"/>
              <a:gd name="p0x169" fmla="*/ 5 w 16755"/>
              <a:gd name="p0y169" fmla="*/ 790 h 825"/>
              <a:gd name="p0x170" fmla="*/ 5 w 16755"/>
              <a:gd name="p0y170" fmla="*/ 789 h 825"/>
              <a:gd name="p0x171" fmla="*/ 4 w 16755"/>
              <a:gd name="p0y171" fmla="*/ 788 h 825"/>
              <a:gd name="p0x172" fmla="*/ 3 w 16755"/>
              <a:gd name="p0y172" fmla="*/ 786 h 825"/>
              <a:gd name="p0x173" fmla="*/ 3 w 16755"/>
              <a:gd name="p0y173" fmla="*/ 785 h 825"/>
              <a:gd name="p0x174" fmla="*/ 2 w 16755"/>
              <a:gd name="p0y174" fmla="*/ 783 h 825"/>
              <a:gd name="p0x175" fmla="*/ 2 w 16755"/>
              <a:gd name="p0y175" fmla="*/ 782 h 825"/>
              <a:gd name="p0x176" fmla="*/ 2 w 16755"/>
              <a:gd name="p0y176" fmla="*/ 780 h 825"/>
              <a:gd name="p0x177" fmla="*/ 1 w 16755"/>
              <a:gd name="p0y177" fmla="*/ 779 h 825"/>
              <a:gd name="p0x178" fmla="*/ 1 w 16755"/>
              <a:gd name="p0y178" fmla="*/ 777 h 825"/>
              <a:gd name="p0x179" fmla="*/ 1 w 16755"/>
              <a:gd name="p0y179" fmla="*/ 776 h 825"/>
              <a:gd name="p0x180" fmla="*/ 0 w 16755"/>
              <a:gd name="p0y180" fmla="*/ 774 h 825"/>
              <a:gd name="p0x181" fmla="*/ 0 w 16755"/>
              <a:gd name="p0y181" fmla="*/ 773 h 825"/>
              <a:gd name="p0x182" fmla="*/ 0 w 16755"/>
              <a:gd name="p0y182" fmla="*/ 771 h 825"/>
              <a:gd name="p0x183" fmla="*/ 0 w 16755"/>
              <a:gd name="p0y183" fmla="*/ 769 h 825"/>
              <a:gd name="p0x184" fmla="*/ 0 w 16755"/>
              <a:gd name="p0y184" fmla="*/ 768 h 825"/>
              <a:gd name="p0x185" fmla="*/ 0 w 16755"/>
              <a:gd name="p0y185" fmla="*/ 766 h 825"/>
              <a:gd name="p0x186" fmla="*/ 0 w 16755"/>
              <a:gd name="p0y186" fmla="*/ 765 h 825"/>
              <a:gd name="p0x187" fmla="*/ 0 w 16755"/>
              <a:gd name="p0y187" fmla="*/ 60 h 825"/>
              <a:gd name="p0x188" fmla="*/ 0 w 16755"/>
              <a:gd name="p0y188" fmla="*/ 58 h 825"/>
              <a:gd name="p0x189" fmla="*/ 0 w 16755"/>
              <a:gd name="p0y189" fmla="*/ 56 h 825"/>
              <a:gd name="p0x190" fmla="*/ 0 w 16755"/>
              <a:gd name="p0y190" fmla="*/ 55 h 825"/>
              <a:gd name="p0x191" fmla="*/ 0 w 16755"/>
              <a:gd name="p0y191" fmla="*/ 53 h 825"/>
              <a:gd name="p0x192" fmla="*/ 0 w 16755"/>
              <a:gd name="p0y192" fmla="*/ 51 h 825"/>
              <a:gd name="p0x193" fmla="*/ 0 w 16755"/>
              <a:gd name="p0y193" fmla="*/ 50 h 825"/>
              <a:gd name="p0x194" fmla="*/ 1 w 16755"/>
              <a:gd name="p0y194" fmla="*/ 48 h 825"/>
              <a:gd name="p0x195" fmla="*/ 1 w 16755"/>
              <a:gd name="p0y195" fmla="*/ 47 h 825"/>
              <a:gd name="p0x196" fmla="*/ 1 w 16755"/>
              <a:gd name="p0y196" fmla="*/ 45 h 825"/>
              <a:gd name="p0x197" fmla="*/ 2 w 16755"/>
              <a:gd name="p0y197" fmla="*/ 44 h 825"/>
              <a:gd name="p0x198" fmla="*/ 2 w 16755"/>
              <a:gd name="p0y198" fmla="*/ 42 h 825"/>
              <a:gd name="p0x199" fmla="*/ 2 w 16755"/>
              <a:gd name="p0y199" fmla="*/ 41 h 825"/>
              <a:gd name="p0x200" fmla="*/ 3 w 16755"/>
              <a:gd name="p0y200" fmla="*/ 39 h 825"/>
              <a:gd name="p0x201" fmla="*/ 3 w 16755"/>
              <a:gd name="p0y201" fmla="*/ 38 h 825"/>
              <a:gd name="p0x202" fmla="*/ 4 w 16755"/>
              <a:gd name="p0y202" fmla="*/ 36 h 825"/>
              <a:gd name="p0x203" fmla="*/ 5 w 16755"/>
              <a:gd name="p0y203" fmla="*/ 35 h 825"/>
              <a:gd name="p0x204" fmla="*/ 5 w 16755"/>
              <a:gd name="p0y204" fmla="*/ 34 h 825"/>
              <a:gd name="p0x205" fmla="*/ 6 w 16755"/>
              <a:gd name="p0y205" fmla="*/ 32 h 825"/>
              <a:gd name="p0x206" fmla="*/ 7 w 16755"/>
              <a:gd name="p0y206" fmla="*/ 31 h 825"/>
              <a:gd name="p0x207" fmla="*/ 7 w 16755"/>
              <a:gd name="p0y207" fmla="*/ 30 h 825"/>
              <a:gd name="p0x208" fmla="*/ 8 w 16755"/>
              <a:gd name="p0y208" fmla="*/ 28 h 825"/>
              <a:gd name="p0x209" fmla="*/ 9 w 16755"/>
              <a:gd name="p0y209" fmla="*/ 27 h 825"/>
              <a:gd name="p0x210" fmla="*/ 10 w 16755"/>
              <a:gd name="p0y210" fmla="*/ 26 h 825"/>
              <a:gd name="p0x211" fmla="*/ 11 w 16755"/>
              <a:gd name="p0y211" fmla="*/ 25 h 825"/>
              <a:gd name="p0x212" fmla="*/ 12 w 16755"/>
              <a:gd name="p0y212" fmla="*/ 23 h 825"/>
              <a:gd name="p0x213" fmla="*/ 13 w 16755"/>
              <a:gd name="p0y213" fmla="*/ 22 h 825"/>
              <a:gd name="p0x214" fmla="*/ 14 w 16755"/>
              <a:gd name="p0y214" fmla="*/ 21 h 825"/>
              <a:gd name="p0x215" fmla="*/ 14 w 16755"/>
              <a:gd name="p0y215" fmla="*/ 20 h 825"/>
              <a:gd name="p0x216" fmla="*/ 16 w 16755"/>
              <a:gd name="p0y216" fmla="*/ 19 h 825"/>
              <a:gd name="p0x217" fmla="*/ 17 w 16755"/>
              <a:gd name="p0y217" fmla="*/ 18 h 825"/>
              <a:gd name="p0x218" fmla="*/ 18 w 16755"/>
              <a:gd name="p0y218" fmla="*/ 17 h 825"/>
              <a:gd name="p0x219" fmla="*/ 19 w 16755"/>
              <a:gd name="p0y219" fmla="*/ 16 h 825"/>
              <a:gd name="p0x220" fmla="*/ 20 w 16755"/>
              <a:gd name="p0y220" fmla="*/ 14 h 825"/>
              <a:gd name="p0x221" fmla="*/ 21 w 16755"/>
              <a:gd name="p0y221" fmla="*/ 14 h 825"/>
              <a:gd name="p0x222" fmla="*/ 22 w 16755"/>
              <a:gd name="p0y222" fmla="*/ 13 h 825"/>
              <a:gd name="p0x223" fmla="*/ 23 w 16755"/>
              <a:gd name="p0y223" fmla="*/ 12 h 825"/>
              <a:gd name="p0x224" fmla="*/ 25 w 16755"/>
              <a:gd name="p0y224" fmla="*/ 11 h 825"/>
              <a:gd name="p0x225" fmla="*/ 26 w 16755"/>
              <a:gd name="p0y225" fmla="*/ 10 h 825"/>
              <a:gd name="p0x226" fmla="*/ 27 w 16755"/>
              <a:gd name="p0y226" fmla="*/ 9 h 825"/>
              <a:gd name="p0x227" fmla="*/ 28 w 16755"/>
              <a:gd name="p0y227" fmla="*/ 8 h 825"/>
              <a:gd name="p0x228" fmla="*/ 30 w 16755"/>
              <a:gd name="p0y228" fmla="*/ 7 h 825"/>
              <a:gd name="p0x229" fmla="*/ 31 w 16755"/>
              <a:gd name="p0y229" fmla="*/ 7 h 825"/>
              <a:gd name="p0x230" fmla="*/ 32 w 16755"/>
              <a:gd name="p0y230" fmla="*/ 6 h 825"/>
              <a:gd name="p0x231" fmla="*/ 34 w 16755"/>
              <a:gd name="p0y231" fmla="*/ 5 h 825"/>
              <a:gd name="p0x232" fmla="*/ 35 w 16755"/>
              <a:gd name="p0y232" fmla="*/ 5 h 825"/>
              <a:gd name="p0x233" fmla="*/ 36 w 16755"/>
              <a:gd name="p0y233" fmla="*/ 4 h 825"/>
              <a:gd name="p0x234" fmla="*/ 38 w 16755"/>
              <a:gd name="p0y234" fmla="*/ 3 h 825"/>
              <a:gd name="p0x235" fmla="*/ 39 w 16755"/>
              <a:gd name="p0y235" fmla="*/ 3 h 825"/>
              <a:gd name="p0x236" fmla="*/ 41 w 16755"/>
              <a:gd name="p0y236" fmla="*/ 2 h 825"/>
              <a:gd name="p0x237" fmla="*/ 42 w 16755"/>
              <a:gd name="p0y237" fmla="*/ 2 h 825"/>
              <a:gd name="p0x238" fmla="*/ 44 w 16755"/>
              <a:gd name="p0y238" fmla="*/ 2 h 825"/>
              <a:gd name="p0x239" fmla="*/ 45 w 16755"/>
              <a:gd name="p0y239" fmla="*/ 1 h 825"/>
              <a:gd name="p0x240" fmla="*/ 47 w 16755"/>
              <a:gd name="p0y240" fmla="*/ 1 h 825"/>
              <a:gd name="p0x241" fmla="*/ 48 w 16755"/>
              <a:gd name="p0y241" fmla="*/ 1 h 825"/>
              <a:gd name="p0x242" fmla="*/ 50 w 16755"/>
              <a:gd name="p0y242" fmla="*/ 0 h 825"/>
              <a:gd name="p0x243" fmla="*/ 51 w 16755"/>
              <a:gd name="p0y243" fmla="*/ 0 h 825"/>
              <a:gd name="p0x244" fmla="*/ 53 w 16755"/>
              <a:gd name="p0y244" fmla="*/ 0 h 825"/>
              <a:gd name="p0x245" fmla="*/ 55 w 16755"/>
              <a:gd name="p0y245" fmla="*/ 0 h 825"/>
              <a:gd name="p0x246" fmla="*/ 56 w 16755"/>
              <a:gd name="p0y246" fmla="*/ 0 h 825"/>
              <a:gd name="p0x247" fmla="*/ 58 w 16755"/>
              <a:gd name="p0y247" fmla="*/ 0 h 825"/>
              <a:gd name="p0x248" fmla="*/ 60 w 16755"/>
              <a:gd name="p0y248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7"/>
            </p:custDataLst>
          </p:nvPr>
        </p:nvSpPr>
        <p:spPr>
          <a:xfrm>
            <a:off x="933450" y="3928745"/>
            <a:ext cx="838200" cy="247650"/>
          </a:xfrm>
          <a:custGeom>
            <a:avLst/>
            <a:gdLst>
              <a:gd name="sw" fmla="*/ 1 w 1320"/>
              <a:gd name="sh" fmla="*/ 1 h 390"/>
              <a:gd name="mins" fmla="min sw sh"/>
              <a:gd name="dsw" fmla="+- 0 sw mins"/>
              <a:gd name="dsh" fmla="+- 0 sh mins"/>
              <a:gd name="p0x0" fmla="*/ 60 w 1320"/>
              <a:gd name="p0y0" fmla="*/ 0 h 390"/>
              <a:gd name="p0x1" fmla="*/ 1260 w 1320"/>
              <a:gd name="p0y1" fmla="*/ 0 h 390"/>
              <a:gd name="p0x2" fmla="*/ 1261 w 1320"/>
              <a:gd name="p0y2" fmla="*/ 0 h 390"/>
              <a:gd name="p0x3" fmla="*/ 1263 w 1320"/>
              <a:gd name="p0y3" fmla="*/ 0 h 390"/>
              <a:gd name="p0x4" fmla="*/ 1264 w 1320"/>
              <a:gd name="p0y4" fmla="*/ 0 h 390"/>
              <a:gd name="p0x5" fmla="*/ 1266 w 1320"/>
              <a:gd name="p0y5" fmla="*/ 0 h 390"/>
              <a:gd name="p0x6" fmla="*/ 1268 w 1320"/>
              <a:gd name="p0y6" fmla="*/ 0 h 390"/>
              <a:gd name="p0x7" fmla="*/ 1269 w 1320"/>
              <a:gd name="p0y7" fmla="*/ 0 h 390"/>
              <a:gd name="p0x8" fmla="*/ 1271 w 1320"/>
              <a:gd name="p0y8" fmla="*/ 1 h 390"/>
              <a:gd name="p0x9" fmla="*/ 1272 w 1320"/>
              <a:gd name="p0y9" fmla="*/ 1 h 390"/>
              <a:gd name="p0x10" fmla="*/ 1274 w 1320"/>
              <a:gd name="p0y10" fmla="*/ 1 h 390"/>
              <a:gd name="p0x11" fmla="*/ 1275 w 1320"/>
              <a:gd name="p0y11" fmla="*/ 2 h 390"/>
              <a:gd name="p0x12" fmla="*/ 1277 w 1320"/>
              <a:gd name="p0y12" fmla="*/ 2 h 390"/>
              <a:gd name="p0x13" fmla="*/ 1278 w 1320"/>
              <a:gd name="p0y13" fmla="*/ 2 h 390"/>
              <a:gd name="p0x14" fmla="*/ 1280 w 1320"/>
              <a:gd name="p0y14" fmla="*/ 3 h 390"/>
              <a:gd name="p0x15" fmla="*/ 1281 w 1320"/>
              <a:gd name="p0y15" fmla="*/ 3 h 390"/>
              <a:gd name="p0x16" fmla="*/ 1283 w 1320"/>
              <a:gd name="p0y16" fmla="*/ 4 h 390"/>
              <a:gd name="p0x17" fmla="*/ 1284 w 1320"/>
              <a:gd name="p0y17" fmla="*/ 5 h 390"/>
              <a:gd name="p0x18" fmla="*/ 1285 w 1320"/>
              <a:gd name="p0y18" fmla="*/ 5 h 390"/>
              <a:gd name="p0x19" fmla="*/ 1287 w 1320"/>
              <a:gd name="p0y19" fmla="*/ 6 h 390"/>
              <a:gd name="p0x20" fmla="*/ 1288 w 1320"/>
              <a:gd name="p0y20" fmla="*/ 7 h 390"/>
              <a:gd name="p0x21" fmla="*/ 1289 w 1320"/>
              <a:gd name="p0y21" fmla="*/ 7 h 390"/>
              <a:gd name="p0x22" fmla="*/ 1291 w 1320"/>
              <a:gd name="p0y22" fmla="*/ 8 h 390"/>
              <a:gd name="p0x23" fmla="*/ 1292 w 1320"/>
              <a:gd name="p0y23" fmla="*/ 9 h 390"/>
              <a:gd name="p0x24" fmla="*/ 1293 w 1320"/>
              <a:gd name="p0y24" fmla="*/ 10 h 390"/>
              <a:gd name="p0x25" fmla="*/ 1295 w 1320"/>
              <a:gd name="p0y25" fmla="*/ 11 h 390"/>
              <a:gd name="p0x26" fmla="*/ 1296 w 1320"/>
              <a:gd name="p0y26" fmla="*/ 12 h 390"/>
              <a:gd name="p0x27" fmla="*/ 1297 w 1320"/>
              <a:gd name="p0y27" fmla="*/ 13 h 390"/>
              <a:gd name="p0x28" fmla="*/ 1298 w 1320"/>
              <a:gd name="p0y28" fmla="*/ 14 h 390"/>
              <a:gd name="p0x29" fmla="*/ 1299 w 1320"/>
              <a:gd name="p0y29" fmla="*/ 14 h 390"/>
              <a:gd name="p0x30" fmla="*/ 1300 w 1320"/>
              <a:gd name="p0y30" fmla="*/ 16 h 390"/>
              <a:gd name="p0x31" fmla="*/ 1302 w 1320"/>
              <a:gd name="p0y31" fmla="*/ 17 h 390"/>
              <a:gd name="p0x32" fmla="*/ 1303 w 1320"/>
              <a:gd name="p0y32" fmla="*/ 18 h 390"/>
              <a:gd name="p0x33" fmla="*/ 1304 w 1320"/>
              <a:gd name="p0y33" fmla="*/ 19 h 390"/>
              <a:gd name="p0x34" fmla="*/ 1305 w 1320"/>
              <a:gd name="p0y34" fmla="*/ 20 h 390"/>
              <a:gd name="p0x35" fmla="*/ 1306 w 1320"/>
              <a:gd name="p0y35" fmla="*/ 21 h 390"/>
              <a:gd name="p0x36" fmla="*/ 1307 w 1320"/>
              <a:gd name="p0y36" fmla="*/ 22 h 390"/>
              <a:gd name="p0x37" fmla="*/ 1307 w 1320"/>
              <a:gd name="p0y37" fmla="*/ 23 h 390"/>
              <a:gd name="p0x38" fmla="*/ 1308 w 1320"/>
              <a:gd name="p0y38" fmla="*/ 25 h 390"/>
              <a:gd name="p0x39" fmla="*/ 1309 w 1320"/>
              <a:gd name="p0y39" fmla="*/ 26 h 390"/>
              <a:gd name="p0x40" fmla="*/ 1310 w 1320"/>
              <a:gd name="p0y40" fmla="*/ 27 h 390"/>
              <a:gd name="p0x41" fmla="*/ 1311 w 1320"/>
              <a:gd name="p0y41" fmla="*/ 28 h 390"/>
              <a:gd name="p0x42" fmla="*/ 1312 w 1320"/>
              <a:gd name="p0y42" fmla="*/ 30 h 390"/>
              <a:gd name="p0x43" fmla="*/ 1312 w 1320"/>
              <a:gd name="p0y43" fmla="*/ 31 h 390"/>
              <a:gd name="p0x44" fmla="*/ 1313 w 1320"/>
              <a:gd name="p0y44" fmla="*/ 32 h 390"/>
              <a:gd name="p0x45" fmla="*/ 1314 w 1320"/>
              <a:gd name="p0y45" fmla="*/ 34 h 390"/>
              <a:gd name="p0x46" fmla="*/ 1314 w 1320"/>
              <a:gd name="p0y46" fmla="*/ 35 h 390"/>
              <a:gd name="p0x47" fmla="*/ 1315 w 1320"/>
              <a:gd name="p0y47" fmla="*/ 36 h 390"/>
              <a:gd name="p0x48" fmla="*/ 1316 w 1320"/>
              <a:gd name="p0y48" fmla="*/ 38 h 390"/>
              <a:gd name="p0x49" fmla="*/ 1316 w 1320"/>
              <a:gd name="p0y49" fmla="*/ 39 h 390"/>
              <a:gd name="p0x50" fmla="*/ 1317 w 1320"/>
              <a:gd name="p0y50" fmla="*/ 41 h 390"/>
              <a:gd name="p0x51" fmla="*/ 1317 w 1320"/>
              <a:gd name="p0y51" fmla="*/ 42 h 390"/>
              <a:gd name="p0x52" fmla="*/ 1318 w 1320"/>
              <a:gd name="p0y52" fmla="*/ 44 h 390"/>
              <a:gd name="p0x53" fmla="*/ 1318 w 1320"/>
              <a:gd name="p0y53" fmla="*/ 45 h 390"/>
              <a:gd name="p0x54" fmla="*/ 1318 w 1320"/>
              <a:gd name="p0y54" fmla="*/ 47 h 390"/>
              <a:gd name="p0x55" fmla="*/ 1319 w 1320"/>
              <a:gd name="p0y55" fmla="*/ 48 h 390"/>
              <a:gd name="p0x56" fmla="*/ 1319 w 1320"/>
              <a:gd name="p0y56" fmla="*/ 50 h 390"/>
              <a:gd name="p0x57" fmla="*/ 1319 w 1320"/>
              <a:gd name="p0y57" fmla="*/ 51 h 390"/>
              <a:gd name="p0x58" fmla="*/ 1319 w 1320"/>
              <a:gd name="p0y58" fmla="*/ 53 h 390"/>
              <a:gd name="p0x59" fmla="*/ 1319 w 1320"/>
              <a:gd name="p0y59" fmla="*/ 55 h 390"/>
              <a:gd name="p0x60" fmla="*/ 1320 w 1320"/>
              <a:gd name="p0y60" fmla="*/ 56 h 390"/>
              <a:gd name="p0x61" fmla="*/ 1320 w 1320"/>
              <a:gd name="p0y61" fmla="*/ 58 h 390"/>
              <a:gd name="p0x62" fmla="*/ 1320 w 1320"/>
              <a:gd name="p0y62" fmla="*/ 60 h 390"/>
              <a:gd name="p0x63" fmla="*/ 1320 w 1320"/>
              <a:gd name="p0y63" fmla="*/ 330 h 390"/>
              <a:gd name="p0x64" fmla="*/ 1320 w 1320"/>
              <a:gd name="p0y64" fmla="*/ 331 h 390"/>
              <a:gd name="p0x65" fmla="*/ 1320 w 1320"/>
              <a:gd name="p0y65" fmla="*/ 333 h 390"/>
              <a:gd name="p0x66" fmla="*/ 1319 w 1320"/>
              <a:gd name="p0y66" fmla="*/ 334 h 390"/>
              <a:gd name="p0x67" fmla="*/ 1319 w 1320"/>
              <a:gd name="p0y67" fmla="*/ 336 h 390"/>
              <a:gd name="p0x68" fmla="*/ 1319 w 1320"/>
              <a:gd name="p0y68" fmla="*/ 338 h 390"/>
              <a:gd name="p0x69" fmla="*/ 1319 w 1320"/>
              <a:gd name="p0y69" fmla="*/ 339 h 390"/>
              <a:gd name="p0x70" fmla="*/ 1319 w 1320"/>
              <a:gd name="p0y70" fmla="*/ 341 h 390"/>
              <a:gd name="p0x71" fmla="*/ 1318 w 1320"/>
              <a:gd name="p0y71" fmla="*/ 342 h 390"/>
              <a:gd name="p0x72" fmla="*/ 1318 w 1320"/>
              <a:gd name="p0y72" fmla="*/ 344 h 390"/>
              <a:gd name="p0x73" fmla="*/ 1318 w 1320"/>
              <a:gd name="p0y73" fmla="*/ 345 h 390"/>
              <a:gd name="p0x74" fmla="*/ 1317 w 1320"/>
              <a:gd name="p0y74" fmla="*/ 347 h 390"/>
              <a:gd name="p0x75" fmla="*/ 1317 w 1320"/>
              <a:gd name="p0y75" fmla="*/ 348 h 390"/>
              <a:gd name="p0x76" fmla="*/ 1316 w 1320"/>
              <a:gd name="p0y76" fmla="*/ 350 h 390"/>
              <a:gd name="p0x77" fmla="*/ 1316 w 1320"/>
              <a:gd name="p0y77" fmla="*/ 351 h 390"/>
              <a:gd name="p0x78" fmla="*/ 1315 w 1320"/>
              <a:gd name="p0y78" fmla="*/ 353 h 390"/>
              <a:gd name="p0x79" fmla="*/ 1314 w 1320"/>
              <a:gd name="p0y79" fmla="*/ 354 h 390"/>
              <a:gd name="p0x80" fmla="*/ 1314 w 1320"/>
              <a:gd name="p0y80" fmla="*/ 355 h 390"/>
              <a:gd name="p0x81" fmla="*/ 1313 w 1320"/>
              <a:gd name="p0y81" fmla="*/ 357 h 390"/>
              <a:gd name="p0x82" fmla="*/ 1312 w 1320"/>
              <a:gd name="p0y82" fmla="*/ 358 h 390"/>
              <a:gd name="p0x83" fmla="*/ 1312 w 1320"/>
              <a:gd name="p0y83" fmla="*/ 359 h 390"/>
              <a:gd name="p0x84" fmla="*/ 1311 w 1320"/>
              <a:gd name="p0y84" fmla="*/ 361 h 390"/>
              <a:gd name="p0x85" fmla="*/ 1310 w 1320"/>
              <a:gd name="p0y85" fmla="*/ 362 h 390"/>
              <a:gd name="p0x86" fmla="*/ 1309 w 1320"/>
              <a:gd name="p0y86" fmla="*/ 363 h 390"/>
              <a:gd name="p0x87" fmla="*/ 1308 w 1320"/>
              <a:gd name="p0y87" fmla="*/ 364 h 390"/>
              <a:gd name="p0x88" fmla="*/ 1307 w 1320"/>
              <a:gd name="p0y88" fmla="*/ 366 h 390"/>
              <a:gd name="p0x89" fmla="*/ 1307 w 1320"/>
              <a:gd name="p0y89" fmla="*/ 367 h 390"/>
              <a:gd name="p0x90" fmla="*/ 1306 w 1320"/>
              <a:gd name="p0y90" fmla="*/ 368 h 390"/>
              <a:gd name="p0x91" fmla="*/ 1305 w 1320"/>
              <a:gd name="p0y91" fmla="*/ 369 h 390"/>
              <a:gd name="p0x92" fmla="*/ 1304 w 1320"/>
              <a:gd name="p0y92" fmla="*/ 370 h 390"/>
              <a:gd name="p0x93" fmla="*/ 1303 w 1320"/>
              <a:gd name="p0y93" fmla="*/ 371 h 390"/>
              <a:gd name="p0x94" fmla="*/ 1302 w 1320"/>
              <a:gd name="p0y94" fmla="*/ 372 h 390"/>
              <a:gd name="p0x95" fmla="*/ 1300 w 1320"/>
              <a:gd name="p0y95" fmla="*/ 373 h 390"/>
              <a:gd name="p0x96" fmla="*/ 1299 w 1320"/>
              <a:gd name="p0y96" fmla="*/ 375 h 390"/>
              <a:gd name="p0x97" fmla="*/ 1298 w 1320"/>
              <a:gd name="p0y97" fmla="*/ 375 h 390"/>
              <a:gd name="p0x98" fmla="*/ 1297 w 1320"/>
              <a:gd name="p0y98" fmla="*/ 376 h 390"/>
              <a:gd name="p0x99" fmla="*/ 1296 w 1320"/>
              <a:gd name="p0y99" fmla="*/ 377 h 390"/>
              <a:gd name="p0x100" fmla="*/ 1295 w 1320"/>
              <a:gd name="p0y100" fmla="*/ 378 h 390"/>
              <a:gd name="p0x101" fmla="*/ 1293 w 1320"/>
              <a:gd name="p0y101" fmla="*/ 379 h 390"/>
              <a:gd name="p0x102" fmla="*/ 1292 w 1320"/>
              <a:gd name="p0y102" fmla="*/ 380 h 390"/>
              <a:gd name="p0x103" fmla="*/ 1291 w 1320"/>
              <a:gd name="p0y103" fmla="*/ 381 h 390"/>
              <a:gd name="p0x104" fmla="*/ 1289 w 1320"/>
              <a:gd name="p0y104" fmla="*/ 382 h 390"/>
              <a:gd name="p0x105" fmla="*/ 1288 w 1320"/>
              <a:gd name="p0y105" fmla="*/ 382 h 390"/>
              <a:gd name="p0x106" fmla="*/ 1287 w 1320"/>
              <a:gd name="p0y106" fmla="*/ 383 h 390"/>
              <a:gd name="p0x107" fmla="*/ 1285 w 1320"/>
              <a:gd name="p0y107" fmla="*/ 384 h 390"/>
              <a:gd name="p0x108" fmla="*/ 1284 w 1320"/>
              <a:gd name="p0y108" fmla="*/ 384 h 390"/>
              <a:gd name="p0x109" fmla="*/ 1283 w 1320"/>
              <a:gd name="p0y109" fmla="*/ 385 h 390"/>
              <a:gd name="p0x110" fmla="*/ 1281 w 1320"/>
              <a:gd name="p0y110" fmla="*/ 386 h 390"/>
              <a:gd name="p0x111" fmla="*/ 1280 w 1320"/>
              <a:gd name="p0y111" fmla="*/ 386 h 390"/>
              <a:gd name="p0x112" fmla="*/ 1278 w 1320"/>
              <a:gd name="p0y112" fmla="*/ 387 h 390"/>
              <a:gd name="p0x113" fmla="*/ 1277 w 1320"/>
              <a:gd name="p0y113" fmla="*/ 387 h 390"/>
              <a:gd name="p0x114" fmla="*/ 1275 w 1320"/>
              <a:gd name="p0y114" fmla="*/ 387 h 390"/>
              <a:gd name="p0x115" fmla="*/ 1274 w 1320"/>
              <a:gd name="p0y115" fmla="*/ 388 h 390"/>
              <a:gd name="p0x116" fmla="*/ 1272 w 1320"/>
              <a:gd name="p0y116" fmla="*/ 388 h 390"/>
              <a:gd name="p0x117" fmla="*/ 1271 w 1320"/>
              <a:gd name="p0y117" fmla="*/ 388 h 390"/>
              <a:gd name="p0x118" fmla="*/ 1269 w 1320"/>
              <a:gd name="p0y118" fmla="*/ 389 h 390"/>
              <a:gd name="p0x119" fmla="*/ 1268 w 1320"/>
              <a:gd name="p0y119" fmla="*/ 389 h 390"/>
              <a:gd name="p0x120" fmla="*/ 1266 w 1320"/>
              <a:gd name="p0y120" fmla="*/ 389 h 390"/>
              <a:gd name="p0x121" fmla="*/ 1264 w 1320"/>
              <a:gd name="p0y121" fmla="*/ 389 h 390"/>
              <a:gd name="p0x122" fmla="*/ 1263 w 1320"/>
              <a:gd name="p0y122" fmla="*/ 389 h 390"/>
              <a:gd name="p0x123" fmla="*/ 1261 w 1320"/>
              <a:gd name="p0y123" fmla="*/ 389 h 390"/>
              <a:gd name="p0x124" fmla="*/ 1260 w 1320"/>
              <a:gd name="p0y124" fmla="*/ 390 h 390"/>
              <a:gd name="p0x125" fmla="*/ 60 w 1320"/>
              <a:gd name="p0y125" fmla="*/ 390 h 390"/>
              <a:gd name="p0x126" fmla="*/ 58 w 1320"/>
              <a:gd name="p0y126" fmla="*/ 389 h 390"/>
              <a:gd name="p0x127" fmla="*/ 56 w 1320"/>
              <a:gd name="p0y127" fmla="*/ 389 h 390"/>
              <a:gd name="p0x128" fmla="*/ 55 w 1320"/>
              <a:gd name="p0y128" fmla="*/ 389 h 390"/>
              <a:gd name="p0x129" fmla="*/ 53 w 1320"/>
              <a:gd name="p0y129" fmla="*/ 389 h 390"/>
              <a:gd name="p0x130" fmla="*/ 51 w 1320"/>
              <a:gd name="p0y130" fmla="*/ 389 h 390"/>
              <a:gd name="p0x131" fmla="*/ 50 w 1320"/>
              <a:gd name="p0y131" fmla="*/ 389 h 390"/>
              <a:gd name="p0x132" fmla="*/ 48 w 1320"/>
              <a:gd name="p0y132" fmla="*/ 388 h 390"/>
              <a:gd name="p0x133" fmla="*/ 47 w 1320"/>
              <a:gd name="p0y133" fmla="*/ 388 h 390"/>
              <a:gd name="p0x134" fmla="*/ 45 w 1320"/>
              <a:gd name="p0y134" fmla="*/ 388 h 390"/>
              <a:gd name="p0x135" fmla="*/ 44 w 1320"/>
              <a:gd name="p0y135" fmla="*/ 387 h 390"/>
              <a:gd name="p0x136" fmla="*/ 42 w 1320"/>
              <a:gd name="p0y136" fmla="*/ 387 h 390"/>
              <a:gd name="p0x137" fmla="*/ 41 w 1320"/>
              <a:gd name="p0y137" fmla="*/ 387 h 390"/>
              <a:gd name="p0x138" fmla="*/ 39 w 1320"/>
              <a:gd name="p0y138" fmla="*/ 386 h 390"/>
              <a:gd name="p0x139" fmla="*/ 38 w 1320"/>
              <a:gd name="p0y139" fmla="*/ 386 h 390"/>
              <a:gd name="p0x140" fmla="*/ 36 w 1320"/>
              <a:gd name="p0y140" fmla="*/ 385 h 390"/>
              <a:gd name="p0x141" fmla="*/ 35 w 1320"/>
              <a:gd name="p0y141" fmla="*/ 384 h 390"/>
              <a:gd name="p0x142" fmla="*/ 34 w 1320"/>
              <a:gd name="p0y142" fmla="*/ 384 h 390"/>
              <a:gd name="p0x143" fmla="*/ 32 w 1320"/>
              <a:gd name="p0y143" fmla="*/ 383 h 390"/>
              <a:gd name="p0x144" fmla="*/ 31 w 1320"/>
              <a:gd name="p0y144" fmla="*/ 382 h 390"/>
              <a:gd name="p0x145" fmla="*/ 30 w 1320"/>
              <a:gd name="p0y145" fmla="*/ 382 h 390"/>
              <a:gd name="p0x146" fmla="*/ 28 w 1320"/>
              <a:gd name="p0y146" fmla="*/ 381 h 390"/>
              <a:gd name="p0x147" fmla="*/ 27 w 1320"/>
              <a:gd name="p0y147" fmla="*/ 380 h 390"/>
              <a:gd name="p0x148" fmla="*/ 26 w 1320"/>
              <a:gd name="p0y148" fmla="*/ 379 h 390"/>
              <a:gd name="p0x149" fmla="*/ 25 w 1320"/>
              <a:gd name="p0y149" fmla="*/ 378 h 390"/>
              <a:gd name="p0x150" fmla="*/ 23 w 1320"/>
              <a:gd name="p0y150" fmla="*/ 377 h 390"/>
              <a:gd name="p0x151" fmla="*/ 22 w 1320"/>
              <a:gd name="p0y151" fmla="*/ 376 h 390"/>
              <a:gd name="p0x152" fmla="*/ 21 w 1320"/>
              <a:gd name="p0y152" fmla="*/ 375 h 390"/>
              <a:gd name="p0x153" fmla="*/ 20 w 1320"/>
              <a:gd name="p0y153" fmla="*/ 375 h 390"/>
              <a:gd name="p0x154" fmla="*/ 19 w 1320"/>
              <a:gd name="p0y154" fmla="*/ 373 h 390"/>
              <a:gd name="p0x155" fmla="*/ 18 w 1320"/>
              <a:gd name="p0y155" fmla="*/ 372 h 390"/>
              <a:gd name="p0x156" fmla="*/ 17 w 1320"/>
              <a:gd name="p0y156" fmla="*/ 371 h 390"/>
              <a:gd name="p0x157" fmla="*/ 16 w 1320"/>
              <a:gd name="p0y157" fmla="*/ 370 h 390"/>
              <a:gd name="p0x158" fmla="*/ 14 w 1320"/>
              <a:gd name="p0y158" fmla="*/ 369 h 390"/>
              <a:gd name="p0x159" fmla="*/ 14 w 1320"/>
              <a:gd name="p0y159" fmla="*/ 368 h 390"/>
              <a:gd name="p0x160" fmla="*/ 13 w 1320"/>
              <a:gd name="p0y160" fmla="*/ 367 h 390"/>
              <a:gd name="p0x161" fmla="*/ 12 w 1320"/>
              <a:gd name="p0y161" fmla="*/ 366 h 390"/>
              <a:gd name="p0x162" fmla="*/ 11 w 1320"/>
              <a:gd name="p0y162" fmla="*/ 364 h 390"/>
              <a:gd name="p0x163" fmla="*/ 10 w 1320"/>
              <a:gd name="p0y163" fmla="*/ 363 h 390"/>
              <a:gd name="p0x164" fmla="*/ 9 w 1320"/>
              <a:gd name="p0y164" fmla="*/ 362 h 390"/>
              <a:gd name="p0x165" fmla="*/ 8 w 1320"/>
              <a:gd name="p0y165" fmla="*/ 361 h 390"/>
              <a:gd name="p0x166" fmla="*/ 7 w 1320"/>
              <a:gd name="p0y166" fmla="*/ 359 h 390"/>
              <a:gd name="p0x167" fmla="*/ 7 w 1320"/>
              <a:gd name="p0y167" fmla="*/ 358 h 390"/>
              <a:gd name="p0x168" fmla="*/ 6 w 1320"/>
              <a:gd name="p0y168" fmla="*/ 357 h 390"/>
              <a:gd name="p0x169" fmla="*/ 5 w 1320"/>
              <a:gd name="p0y169" fmla="*/ 355 h 390"/>
              <a:gd name="p0x170" fmla="*/ 5 w 1320"/>
              <a:gd name="p0y170" fmla="*/ 354 h 390"/>
              <a:gd name="p0x171" fmla="*/ 4 w 1320"/>
              <a:gd name="p0y171" fmla="*/ 353 h 390"/>
              <a:gd name="p0x172" fmla="*/ 3 w 1320"/>
              <a:gd name="p0y172" fmla="*/ 351 h 390"/>
              <a:gd name="p0x173" fmla="*/ 3 w 1320"/>
              <a:gd name="p0y173" fmla="*/ 350 h 390"/>
              <a:gd name="p0x174" fmla="*/ 2 w 1320"/>
              <a:gd name="p0y174" fmla="*/ 348 h 390"/>
              <a:gd name="p0x175" fmla="*/ 2 w 1320"/>
              <a:gd name="p0y175" fmla="*/ 347 h 390"/>
              <a:gd name="p0x176" fmla="*/ 2 w 1320"/>
              <a:gd name="p0y176" fmla="*/ 345 h 390"/>
              <a:gd name="p0x177" fmla="*/ 1 w 1320"/>
              <a:gd name="p0y177" fmla="*/ 344 h 390"/>
              <a:gd name="p0x178" fmla="*/ 1 w 1320"/>
              <a:gd name="p0y178" fmla="*/ 342 h 390"/>
              <a:gd name="p0x179" fmla="*/ 1 w 1320"/>
              <a:gd name="p0y179" fmla="*/ 341 h 390"/>
              <a:gd name="p0x180" fmla="*/ 0 w 1320"/>
              <a:gd name="p0y180" fmla="*/ 339 h 390"/>
              <a:gd name="p0x181" fmla="*/ 0 w 1320"/>
              <a:gd name="p0y181" fmla="*/ 338 h 390"/>
              <a:gd name="p0x182" fmla="*/ 0 w 1320"/>
              <a:gd name="p0y182" fmla="*/ 336 h 390"/>
              <a:gd name="p0x183" fmla="*/ 0 w 1320"/>
              <a:gd name="p0y183" fmla="*/ 334 h 390"/>
              <a:gd name="p0x184" fmla="*/ 0 w 1320"/>
              <a:gd name="p0y184" fmla="*/ 333 h 390"/>
              <a:gd name="p0x185" fmla="*/ 0 w 1320"/>
              <a:gd name="p0y185" fmla="*/ 331 h 390"/>
              <a:gd name="p0x186" fmla="*/ 0 w 1320"/>
              <a:gd name="p0y186" fmla="*/ 330 h 390"/>
              <a:gd name="p0x187" fmla="*/ 0 w 1320"/>
              <a:gd name="p0y187" fmla="*/ 60 h 390"/>
              <a:gd name="p0x188" fmla="*/ 0 w 1320"/>
              <a:gd name="p0y188" fmla="*/ 58 h 390"/>
              <a:gd name="p0x189" fmla="*/ 0 w 1320"/>
              <a:gd name="p0y189" fmla="*/ 56 h 390"/>
              <a:gd name="p0x190" fmla="*/ 0 w 1320"/>
              <a:gd name="p0y190" fmla="*/ 55 h 390"/>
              <a:gd name="p0x191" fmla="*/ 0 w 1320"/>
              <a:gd name="p0y191" fmla="*/ 53 h 390"/>
              <a:gd name="p0x192" fmla="*/ 0 w 1320"/>
              <a:gd name="p0y192" fmla="*/ 51 h 390"/>
              <a:gd name="p0x193" fmla="*/ 0 w 1320"/>
              <a:gd name="p0y193" fmla="*/ 50 h 390"/>
              <a:gd name="p0x194" fmla="*/ 1 w 1320"/>
              <a:gd name="p0y194" fmla="*/ 48 h 390"/>
              <a:gd name="p0x195" fmla="*/ 1 w 1320"/>
              <a:gd name="p0y195" fmla="*/ 47 h 390"/>
              <a:gd name="p0x196" fmla="*/ 1 w 1320"/>
              <a:gd name="p0y196" fmla="*/ 45 h 390"/>
              <a:gd name="p0x197" fmla="*/ 2 w 1320"/>
              <a:gd name="p0y197" fmla="*/ 44 h 390"/>
              <a:gd name="p0x198" fmla="*/ 2 w 1320"/>
              <a:gd name="p0y198" fmla="*/ 42 h 390"/>
              <a:gd name="p0x199" fmla="*/ 2 w 1320"/>
              <a:gd name="p0y199" fmla="*/ 41 h 390"/>
              <a:gd name="p0x200" fmla="*/ 3 w 1320"/>
              <a:gd name="p0y200" fmla="*/ 39 h 390"/>
              <a:gd name="p0x201" fmla="*/ 3 w 1320"/>
              <a:gd name="p0y201" fmla="*/ 38 h 390"/>
              <a:gd name="p0x202" fmla="*/ 4 w 1320"/>
              <a:gd name="p0y202" fmla="*/ 36 h 390"/>
              <a:gd name="p0x203" fmla="*/ 5 w 1320"/>
              <a:gd name="p0y203" fmla="*/ 35 h 390"/>
              <a:gd name="p0x204" fmla="*/ 5 w 1320"/>
              <a:gd name="p0y204" fmla="*/ 34 h 390"/>
              <a:gd name="p0x205" fmla="*/ 6 w 1320"/>
              <a:gd name="p0y205" fmla="*/ 32 h 390"/>
              <a:gd name="p0x206" fmla="*/ 7 w 1320"/>
              <a:gd name="p0y206" fmla="*/ 31 h 390"/>
              <a:gd name="p0x207" fmla="*/ 7 w 1320"/>
              <a:gd name="p0y207" fmla="*/ 30 h 390"/>
              <a:gd name="p0x208" fmla="*/ 8 w 1320"/>
              <a:gd name="p0y208" fmla="*/ 28 h 390"/>
              <a:gd name="p0x209" fmla="*/ 9 w 1320"/>
              <a:gd name="p0y209" fmla="*/ 27 h 390"/>
              <a:gd name="p0x210" fmla="*/ 10 w 1320"/>
              <a:gd name="p0y210" fmla="*/ 26 h 390"/>
              <a:gd name="p0x211" fmla="*/ 11 w 1320"/>
              <a:gd name="p0y211" fmla="*/ 25 h 390"/>
              <a:gd name="p0x212" fmla="*/ 12 w 1320"/>
              <a:gd name="p0y212" fmla="*/ 23 h 390"/>
              <a:gd name="p0x213" fmla="*/ 13 w 1320"/>
              <a:gd name="p0y213" fmla="*/ 22 h 390"/>
              <a:gd name="p0x214" fmla="*/ 14 w 1320"/>
              <a:gd name="p0y214" fmla="*/ 21 h 390"/>
              <a:gd name="p0x215" fmla="*/ 14 w 1320"/>
              <a:gd name="p0y215" fmla="*/ 20 h 390"/>
              <a:gd name="p0x216" fmla="*/ 16 w 1320"/>
              <a:gd name="p0y216" fmla="*/ 19 h 390"/>
              <a:gd name="p0x217" fmla="*/ 17 w 1320"/>
              <a:gd name="p0y217" fmla="*/ 18 h 390"/>
              <a:gd name="p0x218" fmla="*/ 18 w 1320"/>
              <a:gd name="p0y218" fmla="*/ 17 h 390"/>
              <a:gd name="p0x219" fmla="*/ 19 w 1320"/>
              <a:gd name="p0y219" fmla="*/ 16 h 390"/>
              <a:gd name="p0x220" fmla="*/ 20 w 1320"/>
              <a:gd name="p0y220" fmla="*/ 14 h 390"/>
              <a:gd name="p0x221" fmla="*/ 21 w 1320"/>
              <a:gd name="p0y221" fmla="*/ 14 h 390"/>
              <a:gd name="p0x222" fmla="*/ 22 w 1320"/>
              <a:gd name="p0y222" fmla="*/ 13 h 390"/>
              <a:gd name="p0x223" fmla="*/ 23 w 1320"/>
              <a:gd name="p0y223" fmla="*/ 12 h 390"/>
              <a:gd name="p0x224" fmla="*/ 25 w 1320"/>
              <a:gd name="p0y224" fmla="*/ 11 h 390"/>
              <a:gd name="p0x225" fmla="*/ 26 w 1320"/>
              <a:gd name="p0y225" fmla="*/ 10 h 390"/>
              <a:gd name="p0x226" fmla="*/ 27 w 1320"/>
              <a:gd name="p0y226" fmla="*/ 9 h 390"/>
              <a:gd name="p0x227" fmla="*/ 28 w 1320"/>
              <a:gd name="p0y227" fmla="*/ 8 h 390"/>
              <a:gd name="p0x228" fmla="*/ 30 w 1320"/>
              <a:gd name="p0y228" fmla="*/ 7 h 390"/>
              <a:gd name="p0x229" fmla="*/ 31 w 1320"/>
              <a:gd name="p0y229" fmla="*/ 7 h 390"/>
              <a:gd name="p0x230" fmla="*/ 32 w 1320"/>
              <a:gd name="p0y230" fmla="*/ 6 h 390"/>
              <a:gd name="p0x231" fmla="*/ 34 w 1320"/>
              <a:gd name="p0y231" fmla="*/ 5 h 390"/>
              <a:gd name="p0x232" fmla="*/ 35 w 1320"/>
              <a:gd name="p0y232" fmla="*/ 5 h 390"/>
              <a:gd name="p0x233" fmla="*/ 36 w 1320"/>
              <a:gd name="p0y233" fmla="*/ 4 h 390"/>
              <a:gd name="p0x234" fmla="*/ 38 w 1320"/>
              <a:gd name="p0y234" fmla="*/ 3 h 390"/>
              <a:gd name="p0x235" fmla="*/ 39 w 1320"/>
              <a:gd name="p0y235" fmla="*/ 3 h 390"/>
              <a:gd name="p0x236" fmla="*/ 41 w 1320"/>
              <a:gd name="p0y236" fmla="*/ 2 h 390"/>
              <a:gd name="p0x237" fmla="*/ 42 w 1320"/>
              <a:gd name="p0y237" fmla="*/ 2 h 390"/>
              <a:gd name="p0x238" fmla="*/ 44 w 1320"/>
              <a:gd name="p0y238" fmla="*/ 2 h 390"/>
              <a:gd name="p0x239" fmla="*/ 45 w 1320"/>
              <a:gd name="p0y239" fmla="*/ 1 h 390"/>
              <a:gd name="p0x240" fmla="*/ 47 w 1320"/>
              <a:gd name="p0y240" fmla="*/ 1 h 390"/>
              <a:gd name="p0x241" fmla="*/ 48 w 1320"/>
              <a:gd name="p0y241" fmla="*/ 1 h 390"/>
              <a:gd name="p0x242" fmla="*/ 50 w 1320"/>
              <a:gd name="p0y242" fmla="*/ 0 h 390"/>
              <a:gd name="p0x243" fmla="*/ 51 w 1320"/>
              <a:gd name="p0y243" fmla="*/ 0 h 390"/>
              <a:gd name="p0x244" fmla="*/ 53 w 1320"/>
              <a:gd name="p0y244" fmla="*/ 0 h 390"/>
              <a:gd name="p0x245" fmla="*/ 55 w 1320"/>
              <a:gd name="p0y245" fmla="*/ 0 h 390"/>
              <a:gd name="p0x246" fmla="*/ 56 w 1320"/>
              <a:gd name="p0y246" fmla="*/ 0 h 390"/>
              <a:gd name="p0x247" fmla="*/ 58 w 1320"/>
              <a:gd name="p0y247" fmla="*/ 0 h 390"/>
              <a:gd name="p0x248" fmla="*/ 60 w 1320"/>
              <a:gd name="p0y248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1047750" y="3948989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事前行文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1886026" y="3895649"/>
            <a:ext cx="13335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先请示后办事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30"/>
            </p:custDataLst>
          </p:nvPr>
        </p:nvSpPr>
        <p:spPr>
          <a:xfrm>
            <a:off x="775970" y="4555490"/>
            <a:ext cx="10639425" cy="523875"/>
          </a:xfrm>
          <a:custGeom>
            <a:avLst/>
            <a:gdLst>
              <a:gd name="sw" fmla="*/ 1 w 16755"/>
              <a:gd name="sh" fmla="*/ 1 h 825"/>
              <a:gd name="mins" fmla="min sw sh"/>
              <a:gd name="dsw" fmla="+- 0 sw mins"/>
              <a:gd name="dsh" fmla="+- 0 sh mins"/>
              <a:gd name="p0x0" fmla="*/ 60 w 16755"/>
              <a:gd name="p0y0" fmla="*/ 0 h 825"/>
              <a:gd name="p0x1" fmla="*/ 16695 w 16755"/>
              <a:gd name="p0y1" fmla="*/ 0 h 825"/>
              <a:gd name="p0x2" fmla="*/ 16696 w 16755"/>
              <a:gd name="p0y2" fmla="*/ 0 h 825"/>
              <a:gd name="p0x3" fmla="*/ 16698 w 16755"/>
              <a:gd name="p0y3" fmla="*/ 0 h 825"/>
              <a:gd name="p0x4" fmla="*/ 16699 w 16755"/>
              <a:gd name="p0y4" fmla="*/ 0 h 825"/>
              <a:gd name="p0x5" fmla="*/ 16701 w 16755"/>
              <a:gd name="p0y5" fmla="*/ 0 h 825"/>
              <a:gd name="p0x6" fmla="*/ 16703 w 16755"/>
              <a:gd name="p0y6" fmla="*/ 0 h 825"/>
              <a:gd name="p0x7" fmla="*/ 16704 w 16755"/>
              <a:gd name="p0y7" fmla="*/ 0 h 825"/>
              <a:gd name="p0x8" fmla="*/ 16706 w 16755"/>
              <a:gd name="p0y8" fmla="*/ 1 h 825"/>
              <a:gd name="p0x9" fmla="*/ 16707 w 16755"/>
              <a:gd name="p0y9" fmla="*/ 1 h 825"/>
              <a:gd name="p0x10" fmla="*/ 16709 w 16755"/>
              <a:gd name="p0y10" fmla="*/ 1 h 825"/>
              <a:gd name="p0x11" fmla="*/ 16710 w 16755"/>
              <a:gd name="p0y11" fmla="*/ 2 h 825"/>
              <a:gd name="p0x12" fmla="*/ 16712 w 16755"/>
              <a:gd name="p0y12" fmla="*/ 2 h 825"/>
              <a:gd name="p0x13" fmla="*/ 16713 w 16755"/>
              <a:gd name="p0y13" fmla="*/ 2 h 825"/>
              <a:gd name="p0x14" fmla="*/ 16715 w 16755"/>
              <a:gd name="p0y14" fmla="*/ 3 h 825"/>
              <a:gd name="p0x15" fmla="*/ 16716 w 16755"/>
              <a:gd name="p0y15" fmla="*/ 3 h 825"/>
              <a:gd name="p0x16" fmla="*/ 16718 w 16755"/>
              <a:gd name="p0y16" fmla="*/ 4 h 825"/>
              <a:gd name="p0x17" fmla="*/ 16719 w 16755"/>
              <a:gd name="p0y17" fmla="*/ 5 h 825"/>
              <a:gd name="p0x18" fmla="*/ 16720 w 16755"/>
              <a:gd name="p0y18" fmla="*/ 5 h 825"/>
              <a:gd name="p0x19" fmla="*/ 16722 w 16755"/>
              <a:gd name="p0y19" fmla="*/ 6 h 825"/>
              <a:gd name="p0x20" fmla="*/ 16723 w 16755"/>
              <a:gd name="p0y20" fmla="*/ 7 h 825"/>
              <a:gd name="p0x21" fmla="*/ 16724 w 16755"/>
              <a:gd name="p0y21" fmla="*/ 7 h 825"/>
              <a:gd name="p0x22" fmla="*/ 16726 w 16755"/>
              <a:gd name="p0y22" fmla="*/ 8 h 825"/>
              <a:gd name="p0x23" fmla="*/ 16727 w 16755"/>
              <a:gd name="p0y23" fmla="*/ 9 h 825"/>
              <a:gd name="p0x24" fmla="*/ 16728 w 16755"/>
              <a:gd name="p0y24" fmla="*/ 10 h 825"/>
              <a:gd name="p0x25" fmla="*/ 16729 w 16755"/>
              <a:gd name="p0y25" fmla="*/ 11 h 825"/>
              <a:gd name="p0x26" fmla="*/ 16731 w 16755"/>
              <a:gd name="p0y26" fmla="*/ 12 h 825"/>
              <a:gd name="p0x27" fmla="*/ 16732 w 16755"/>
              <a:gd name="p0y27" fmla="*/ 13 h 825"/>
              <a:gd name="p0x28" fmla="*/ 16733 w 16755"/>
              <a:gd name="p0y28" fmla="*/ 14 h 825"/>
              <a:gd name="p0x29" fmla="*/ 16734 w 16755"/>
              <a:gd name="p0y29" fmla="*/ 14 h 825"/>
              <a:gd name="p0x30" fmla="*/ 16735 w 16755"/>
              <a:gd name="p0y30" fmla="*/ 16 h 825"/>
              <a:gd name="p0x31" fmla="*/ 16736 w 16755"/>
              <a:gd name="p0y31" fmla="*/ 17 h 825"/>
              <a:gd name="p0x32" fmla="*/ 16737 w 16755"/>
              <a:gd name="p0y32" fmla="*/ 18 h 825"/>
              <a:gd name="p0x33" fmla="*/ 16738 w 16755"/>
              <a:gd name="p0y33" fmla="*/ 19 h 825"/>
              <a:gd name="p0x34" fmla="*/ 16740 w 16755"/>
              <a:gd name="p0y34" fmla="*/ 20 h 825"/>
              <a:gd name="p0x35" fmla="*/ 16740 w 16755"/>
              <a:gd name="p0y35" fmla="*/ 21 h 825"/>
              <a:gd name="p0x36" fmla="*/ 16741 w 16755"/>
              <a:gd name="p0y36" fmla="*/ 22 h 825"/>
              <a:gd name="p0x37" fmla="*/ 16742 w 16755"/>
              <a:gd name="p0y37" fmla="*/ 23 h 825"/>
              <a:gd name="p0x38" fmla="*/ 16743 w 16755"/>
              <a:gd name="p0y38" fmla="*/ 25 h 825"/>
              <a:gd name="p0x39" fmla="*/ 16744 w 16755"/>
              <a:gd name="p0y39" fmla="*/ 26 h 825"/>
              <a:gd name="p0x40" fmla="*/ 16745 w 16755"/>
              <a:gd name="p0y40" fmla="*/ 27 h 825"/>
              <a:gd name="p0x41" fmla="*/ 16746 w 16755"/>
              <a:gd name="p0y41" fmla="*/ 28 h 825"/>
              <a:gd name="p0x42" fmla="*/ 16747 w 16755"/>
              <a:gd name="p0y42" fmla="*/ 30 h 825"/>
              <a:gd name="p0x43" fmla="*/ 16747 w 16755"/>
              <a:gd name="p0y43" fmla="*/ 31 h 825"/>
              <a:gd name="p0x44" fmla="*/ 16748 w 16755"/>
              <a:gd name="p0y44" fmla="*/ 32 h 825"/>
              <a:gd name="p0x45" fmla="*/ 16749 w 16755"/>
              <a:gd name="p0y45" fmla="*/ 34 h 825"/>
              <a:gd name="p0x46" fmla="*/ 16749 w 16755"/>
              <a:gd name="p0y46" fmla="*/ 35 h 825"/>
              <a:gd name="p0x47" fmla="*/ 16750 w 16755"/>
              <a:gd name="p0y47" fmla="*/ 36 h 825"/>
              <a:gd name="p0x48" fmla="*/ 16751 w 16755"/>
              <a:gd name="p0y48" fmla="*/ 38 h 825"/>
              <a:gd name="p0x49" fmla="*/ 16751 w 16755"/>
              <a:gd name="p0y49" fmla="*/ 39 h 825"/>
              <a:gd name="p0x50" fmla="*/ 16752 w 16755"/>
              <a:gd name="p0y50" fmla="*/ 41 h 825"/>
              <a:gd name="p0x51" fmla="*/ 16752 w 16755"/>
              <a:gd name="p0y51" fmla="*/ 42 h 825"/>
              <a:gd name="p0x52" fmla="*/ 16752 w 16755"/>
              <a:gd name="p0y52" fmla="*/ 44 h 825"/>
              <a:gd name="p0x53" fmla="*/ 16753 w 16755"/>
              <a:gd name="p0y53" fmla="*/ 45 h 825"/>
              <a:gd name="p0x54" fmla="*/ 16753 w 16755"/>
              <a:gd name="p0y54" fmla="*/ 47 h 825"/>
              <a:gd name="p0x55" fmla="*/ 16753 w 16755"/>
              <a:gd name="p0y55" fmla="*/ 48 h 825"/>
              <a:gd name="p0x56" fmla="*/ 16754 w 16755"/>
              <a:gd name="p0y56" fmla="*/ 50 h 825"/>
              <a:gd name="p0x57" fmla="*/ 16754 w 16755"/>
              <a:gd name="p0y57" fmla="*/ 51 h 825"/>
              <a:gd name="p0x58" fmla="*/ 16754 w 16755"/>
              <a:gd name="p0y58" fmla="*/ 53 h 825"/>
              <a:gd name="p0x59" fmla="*/ 16754 w 16755"/>
              <a:gd name="p0y59" fmla="*/ 55 h 825"/>
              <a:gd name="p0x60" fmla="*/ 16754 w 16755"/>
              <a:gd name="p0y60" fmla="*/ 56 h 825"/>
              <a:gd name="p0x61" fmla="*/ 16754 w 16755"/>
              <a:gd name="p0y61" fmla="*/ 58 h 825"/>
              <a:gd name="p0x62" fmla="*/ 16755 w 16755"/>
              <a:gd name="p0y62" fmla="*/ 60 h 825"/>
              <a:gd name="p0x63" fmla="*/ 16755 w 16755"/>
              <a:gd name="p0y63" fmla="*/ 765 h 825"/>
              <a:gd name="p0x64" fmla="*/ 16754 w 16755"/>
              <a:gd name="p0y64" fmla="*/ 766 h 825"/>
              <a:gd name="p0x65" fmla="*/ 16754 w 16755"/>
              <a:gd name="p0y65" fmla="*/ 768 h 825"/>
              <a:gd name="p0x66" fmla="*/ 16754 w 16755"/>
              <a:gd name="p0y66" fmla="*/ 769 h 825"/>
              <a:gd name="p0x67" fmla="*/ 16754 w 16755"/>
              <a:gd name="p0y67" fmla="*/ 771 h 825"/>
              <a:gd name="p0x68" fmla="*/ 16754 w 16755"/>
              <a:gd name="p0y68" fmla="*/ 773 h 825"/>
              <a:gd name="p0x69" fmla="*/ 16754 w 16755"/>
              <a:gd name="p0y69" fmla="*/ 774 h 825"/>
              <a:gd name="p0x70" fmla="*/ 16753 w 16755"/>
              <a:gd name="p0y70" fmla="*/ 776 h 825"/>
              <a:gd name="p0x71" fmla="*/ 16753 w 16755"/>
              <a:gd name="p0y71" fmla="*/ 777 h 825"/>
              <a:gd name="p0x72" fmla="*/ 16753 w 16755"/>
              <a:gd name="p0y72" fmla="*/ 779 h 825"/>
              <a:gd name="p0x73" fmla="*/ 16752 w 16755"/>
              <a:gd name="p0y73" fmla="*/ 780 h 825"/>
              <a:gd name="p0x74" fmla="*/ 16752 w 16755"/>
              <a:gd name="p0y74" fmla="*/ 782 h 825"/>
              <a:gd name="p0x75" fmla="*/ 16752 w 16755"/>
              <a:gd name="p0y75" fmla="*/ 783 h 825"/>
              <a:gd name="p0x76" fmla="*/ 16751 w 16755"/>
              <a:gd name="p0y76" fmla="*/ 785 h 825"/>
              <a:gd name="p0x77" fmla="*/ 16751 w 16755"/>
              <a:gd name="p0y77" fmla="*/ 786 h 825"/>
              <a:gd name="p0x78" fmla="*/ 16750 w 16755"/>
              <a:gd name="p0y78" fmla="*/ 788 h 825"/>
              <a:gd name="p0x79" fmla="*/ 16749 w 16755"/>
              <a:gd name="p0y79" fmla="*/ 789 h 825"/>
              <a:gd name="p0x80" fmla="*/ 16749 w 16755"/>
              <a:gd name="p0y80" fmla="*/ 790 h 825"/>
              <a:gd name="p0x81" fmla="*/ 16748 w 16755"/>
              <a:gd name="p0y81" fmla="*/ 792 h 825"/>
              <a:gd name="p0x82" fmla="*/ 16747 w 16755"/>
              <a:gd name="p0y82" fmla="*/ 793 h 825"/>
              <a:gd name="p0x83" fmla="*/ 16747 w 16755"/>
              <a:gd name="p0y83" fmla="*/ 794 h 825"/>
              <a:gd name="p0x84" fmla="*/ 16746 w 16755"/>
              <a:gd name="p0y84" fmla="*/ 796 h 825"/>
              <a:gd name="p0x85" fmla="*/ 16745 w 16755"/>
              <a:gd name="p0y85" fmla="*/ 797 h 825"/>
              <a:gd name="p0x86" fmla="*/ 16744 w 16755"/>
              <a:gd name="p0y86" fmla="*/ 798 h 825"/>
              <a:gd name="p0x87" fmla="*/ 16743 w 16755"/>
              <a:gd name="p0y87" fmla="*/ 799 h 825"/>
              <a:gd name="p0x88" fmla="*/ 16742 w 16755"/>
              <a:gd name="p0y88" fmla="*/ 801 h 825"/>
              <a:gd name="p0x89" fmla="*/ 16741 w 16755"/>
              <a:gd name="p0y89" fmla="*/ 802 h 825"/>
              <a:gd name="p0x90" fmla="*/ 16740 w 16755"/>
              <a:gd name="p0y90" fmla="*/ 803 h 825"/>
              <a:gd name="p0x91" fmla="*/ 16740 w 16755"/>
              <a:gd name="p0y91" fmla="*/ 804 h 825"/>
              <a:gd name="p0x92" fmla="*/ 16738 w 16755"/>
              <a:gd name="p0y92" fmla="*/ 805 h 825"/>
              <a:gd name="p0x93" fmla="*/ 16737 w 16755"/>
              <a:gd name="p0y93" fmla="*/ 806 h 825"/>
              <a:gd name="p0x94" fmla="*/ 16736 w 16755"/>
              <a:gd name="p0y94" fmla="*/ 807 h 825"/>
              <a:gd name="p0x95" fmla="*/ 16735 w 16755"/>
              <a:gd name="p0y95" fmla="*/ 808 h 825"/>
              <a:gd name="p0x96" fmla="*/ 16734 w 16755"/>
              <a:gd name="p0y96" fmla="*/ 810 h 825"/>
              <a:gd name="p0x97" fmla="*/ 16733 w 16755"/>
              <a:gd name="p0y97" fmla="*/ 810 h 825"/>
              <a:gd name="p0x98" fmla="*/ 16732 w 16755"/>
              <a:gd name="p0y98" fmla="*/ 811 h 825"/>
              <a:gd name="p0x99" fmla="*/ 16731 w 16755"/>
              <a:gd name="p0y99" fmla="*/ 812 h 825"/>
              <a:gd name="p0x100" fmla="*/ 16729 w 16755"/>
              <a:gd name="p0y100" fmla="*/ 813 h 825"/>
              <a:gd name="p0x101" fmla="*/ 16728 w 16755"/>
              <a:gd name="p0y101" fmla="*/ 814 h 825"/>
              <a:gd name="p0x102" fmla="*/ 16727 w 16755"/>
              <a:gd name="p0y102" fmla="*/ 815 h 825"/>
              <a:gd name="p0x103" fmla="*/ 16726 w 16755"/>
              <a:gd name="p0y103" fmla="*/ 816 h 825"/>
              <a:gd name="p0x104" fmla="*/ 16724 w 16755"/>
              <a:gd name="p0y104" fmla="*/ 817 h 825"/>
              <a:gd name="p0x105" fmla="*/ 16723 w 16755"/>
              <a:gd name="p0y105" fmla="*/ 817 h 825"/>
              <a:gd name="p0x106" fmla="*/ 16722 w 16755"/>
              <a:gd name="p0y106" fmla="*/ 818 h 825"/>
              <a:gd name="p0x107" fmla="*/ 16720 w 16755"/>
              <a:gd name="p0y107" fmla="*/ 819 h 825"/>
              <a:gd name="p0x108" fmla="*/ 16719 w 16755"/>
              <a:gd name="p0y108" fmla="*/ 819 h 825"/>
              <a:gd name="p0x109" fmla="*/ 16718 w 16755"/>
              <a:gd name="p0y109" fmla="*/ 820 h 825"/>
              <a:gd name="p0x110" fmla="*/ 16716 w 16755"/>
              <a:gd name="p0y110" fmla="*/ 821 h 825"/>
              <a:gd name="p0x111" fmla="*/ 16715 w 16755"/>
              <a:gd name="p0y111" fmla="*/ 821 h 825"/>
              <a:gd name="p0x112" fmla="*/ 16713 w 16755"/>
              <a:gd name="p0y112" fmla="*/ 822 h 825"/>
              <a:gd name="p0x113" fmla="*/ 16712 w 16755"/>
              <a:gd name="p0y113" fmla="*/ 822 h 825"/>
              <a:gd name="p0x114" fmla="*/ 16710 w 16755"/>
              <a:gd name="p0y114" fmla="*/ 822 h 825"/>
              <a:gd name="p0x115" fmla="*/ 16709 w 16755"/>
              <a:gd name="p0y115" fmla="*/ 823 h 825"/>
              <a:gd name="p0x116" fmla="*/ 16707 w 16755"/>
              <a:gd name="p0y116" fmla="*/ 823 h 825"/>
              <a:gd name="p0x117" fmla="*/ 16706 w 16755"/>
              <a:gd name="p0y117" fmla="*/ 823 h 825"/>
              <a:gd name="p0x118" fmla="*/ 16704 w 16755"/>
              <a:gd name="p0y118" fmla="*/ 824 h 825"/>
              <a:gd name="p0x119" fmla="*/ 16703 w 16755"/>
              <a:gd name="p0y119" fmla="*/ 824 h 825"/>
              <a:gd name="p0x120" fmla="*/ 16701 w 16755"/>
              <a:gd name="p0y120" fmla="*/ 824 h 825"/>
              <a:gd name="p0x121" fmla="*/ 16699 w 16755"/>
              <a:gd name="p0y121" fmla="*/ 824 h 825"/>
              <a:gd name="p0x122" fmla="*/ 16698 w 16755"/>
              <a:gd name="p0y122" fmla="*/ 824 h 825"/>
              <a:gd name="p0x123" fmla="*/ 16696 w 16755"/>
              <a:gd name="p0y123" fmla="*/ 824 h 825"/>
              <a:gd name="p0x124" fmla="*/ 16695 w 16755"/>
              <a:gd name="p0y124" fmla="*/ 825 h 825"/>
              <a:gd name="p0x125" fmla="*/ 60 w 16755"/>
              <a:gd name="p0y125" fmla="*/ 825 h 825"/>
              <a:gd name="p0x126" fmla="*/ 58 w 16755"/>
              <a:gd name="p0y126" fmla="*/ 824 h 825"/>
              <a:gd name="p0x127" fmla="*/ 56 w 16755"/>
              <a:gd name="p0y127" fmla="*/ 824 h 825"/>
              <a:gd name="p0x128" fmla="*/ 55 w 16755"/>
              <a:gd name="p0y128" fmla="*/ 824 h 825"/>
              <a:gd name="p0x129" fmla="*/ 53 w 16755"/>
              <a:gd name="p0y129" fmla="*/ 824 h 825"/>
              <a:gd name="p0x130" fmla="*/ 51 w 16755"/>
              <a:gd name="p0y130" fmla="*/ 824 h 825"/>
              <a:gd name="p0x131" fmla="*/ 50 w 16755"/>
              <a:gd name="p0y131" fmla="*/ 824 h 825"/>
              <a:gd name="p0x132" fmla="*/ 48 w 16755"/>
              <a:gd name="p0y132" fmla="*/ 823 h 825"/>
              <a:gd name="p0x133" fmla="*/ 47 w 16755"/>
              <a:gd name="p0y133" fmla="*/ 823 h 825"/>
              <a:gd name="p0x134" fmla="*/ 45 w 16755"/>
              <a:gd name="p0y134" fmla="*/ 823 h 825"/>
              <a:gd name="p0x135" fmla="*/ 44 w 16755"/>
              <a:gd name="p0y135" fmla="*/ 822 h 825"/>
              <a:gd name="p0x136" fmla="*/ 42 w 16755"/>
              <a:gd name="p0y136" fmla="*/ 822 h 825"/>
              <a:gd name="p0x137" fmla="*/ 41 w 16755"/>
              <a:gd name="p0y137" fmla="*/ 822 h 825"/>
              <a:gd name="p0x138" fmla="*/ 39 w 16755"/>
              <a:gd name="p0y138" fmla="*/ 821 h 825"/>
              <a:gd name="p0x139" fmla="*/ 38 w 16755"/>
              <a:gd name="p0y139" fmla="*/ 821 h 825"/>
              <a:gd name="p0x140" fmla="*/ 36 w 16755"/>
              <a:gd name="p0y140" fmla="*/ 820 h 825"/>
              <a:gd name="p0x141" fmla="*/ 35 w 16755"/>
              <a:gd name="p0y141" fmla="*/ 819 h 825"/>
              <a:gd name="p0x142" fmla="*/ 34 w 16755"/>
              <a:gd name="p0y142" fmla="*/ 819 h 825"/>
              <a:gd name="p0x143" fmla="*/ 32 w 16755"/>
              <a:gd name="p0y143" fmla="*/ 818 h 825"/>
              <a:gd name="p0x144" fmla="*/ 31 w 16755"/>
              <a:gd name="p0y144" fmla="*/ 817 h 825"/>
              <a:gd name="p0x145" fmla="*/ 30 w 16755"/>
              <a:gd name="p0y145" fmla="*/ 817 h 825"/>
              <a:gd name="p0x146" fmla="*/ 28 w 16755"/>
              <a:gd name="p0y146" fmla="*/ 816 h 825"/>
              <a:gd name="p0x147" fmla="*/ 27 w 16755"/>
              <a:gd name="p0y147" fmla="*/ 815 h 825"/>
              <a:gd name="p0x148" fmla="*/ 26 w 16755"/>
              <a:gd name="p0y148" fmla="*/ 814 h 825"/>
              <a:gd name="p0x149" fmla="*/ 25 w 16755"/>
              <a:gd name="p0y149" fmla="*/ 813 h 825"/>
              <a:gd name="p0x150" fmla="*/ 23 w 16755"/>
              <a:gd name="p0y150" fmla="*/ 812 h 825"/>
              <a:gd name="p0x151" fmla="*/ 22 w 16755"/>
              <a:gd name="p0y151" fmla="*/ 811 h 825"/>
              <a:gd name="p0x152" fmla="*/ 21 w 16755"/>
              <a:gd name="p0y152" fmla="*/ 810 h 825"/>
              <a:gd name="p0x153" fmla="*/ 20 w 16755"/>
              <a:gd name="p0y153" fmla="*/ 810 h 825"/>
              <a:gd name="p0x154" fmla="*/ 19 w 16755"/>
              <a:gd name="p0y154" fmla="*/ 808 h 825"/>
              <a:gd name="p0x155" fmla="*/ 18 w 16755"/>
              <a:gd name="p0y155" fmla="*/ 807 h 825"/>
              <a:gd name="p0x156" fmla="*/ 17 w 16755"/>
              <a:gd name="p0y156" fmla="*/ 806 h 825"/>
              <a:gd name="p0x157" fmla="*/ 16 w 16755"/>
              <a:gd name="p0y157" fmla="*/ 805 h 825"/>
              <a:gd name="p0x158" fmla="*/ 14 w 16755"/>
              <a:gd name="p0y158" fmla="*/ 804 h 825"/>
              <a:gd name="p0x159" fmla="*/ 14 w 16755"/>
              <a:gd name="p0y159" fmla="*/ 803 h 825"/>
              <a:gd name="p0x160" fmla="*/ 13 w 16755"/>
              <a:gd name="p0y160" fmla="*/ 802 h 825"/>
              <a:gd name="p0x161" fmla="*/ 12 w 16755"/>
              <a:gd name="p0y161" fmla="*/ 801 h 825"/>
              <a:gd name="p0x162" fmla="*/ 11 w 16755"/>
              <a:gd name="p0y162" fmla="*/ 799 h 825"/>
              <a:gd name="p0x163" fmla="*/ 10 w 16755"/>
              <a:gd name="p0y163" fmla="*/ 798 h 825"/>
              <a:gd name="p0x164" fmla="*/ 9 w 16755"/>
              <a:gd name="p0y164" fmla="*/ 797 h 825"/>
              <a:gd name="p0x165" fmla="*/ 8 w 16755"/>
              <a:gd name="p0y165" fmla="*/ 796 h 825"/>
              <a:gd name="p0x166" fmla="*/ 7 w 16755"/>
              <a:gd name="p0y166" fmla="*/ 794 h 825"/>
              <a:gd name="p0x167" fmla="*/ 7 w 16755"/>
              <a:gd name="p0y167" fmla="*/ 793 h 825"/>
              <a:gd name="p0x168" fmla="*/ 6 w 16755"/>
              <a:gd name="p0y168" fmla="*/ 792 h 825"/>
              <a:gd name="p0x169" fmla="*/ 5 w 16755"/>
              <a:gd name="p0y169" fmla="*/ 790 h 825"/>
              <a:gd name="p0x170" fmla="*/ 5 w 16755"/>
              <a:gd name="p0y170" fmla="*/ 789 h 825"/>
              <a:gd name="p0x171" fmla="*/ 4 w 16755"/>
              <a:gd name="p0y171" fmla="*/ 788 h 825"/>
              <a:gd name="p0x172" fmla="*/ 3 w 16755"/>
              <a:gd name="p0y172" fmla="*/ 786 h 825"/>
              <a:gd name="p0x173" fmla="*/ 3 w 16755"/>
              <a:gd name="p0y173" fmla="*/ 785 h 825"/>
              <a:gd name="p0x174" fmla="*/ 2 w 16755"/>
              <a:gd name="p0y174" fmla="*/ 783 h 825"/>
              <a:gd name="p0x175" fmla="*/ 2 w 16755"/>
              <a:gd name="p0y175" fmla="*/ 782 h 825"/>
              <a:gd name="p0x176" fmla="*/ 2 w 16755"/>
              <a:gd name="p0y176" fmla="*/ 780 h 825"/>
              <a:gd name="p0x177" fmla="*/ 1 w 16755"/>
              <a:gd name="p0y177" fmla="*/ 779 h 825"/>
              <a:gd name="p0x178" fmla="*/ 1 w 16755"/>
              <a:gd name="p0y178" fmla="*/ 777 h 825"/>
              <a:gd name="p0x179" fmla="*/ 1 w 16755"/>
              <a:gd name="p0y179" fmla="*/ 776 h 825"/>
              <a:gd name="p0x180" fmla="*/ 0 w 16755"/>
              <a:gd name="p0y180" fmla="*/ 774 h 825"/>
              <a:gd name="p0x181" fmla="*/ 0 w 16755"/>
              <a:gd name="p0y181" fmla="*/ 773 h 825"/>
              <a:gd name="p0x182" fmla="*/ 0 w 16755"/>
              <a:gd name="p0y182" fmla="*/ 771 h 825"/>
              <a:gd name="p0x183" fmla="*/ 0 w 16755"/>
              <a:gd name="p0y183" fmla="*/ 769 h 825"/>
              <a:gd name="p0x184" fmla="*/ 0 w 16755"/>
              <a:gd name="p0y184" fmla="*/ 768 h 825"/>
              <a:gd name="p0x185" fmla="*/ 0 w 16755"/>
              <a:gd name="p0y185" fmla="*/ 766 h 825"/>
              <a:gd name="p0x186" fmla="*/ 0 w 16755"/>
              <a:gd name="p0y186" fmla="*/ 765 h 825"/>
              <a:gd name="p0x187" fmla="*/ 0 w 16755"/>
              <a:gd name="p0y187" fmla="*/ 60 h 825"/>
              <a:gd name="p0x188" fmla="*/ 0 w 16755"/>
              <a:gd name="p0y188" fmla="*/ 58 h 825"/>
              <a:gd name="p0x189" fmla="*/ 0 w 16755"/>
              <a:gd name="p0y189" fmla="*/ 56 h 825"/>
              <a:gd name="p0x190" fmla="*/ 0 w 16755"/>
              <a:gd name="p0y190" fmla="*/ 55 h 825"/>
              <a:gd name="p0x191" fmla="*/ 0 w 16755"/>
              <a:gd name="p0y191" fmla="*/ 53 h 825"/>
              <a:gd name="p0x192" fmla="*/ 0 w 16755"/>
              <a:gd name="p0y192" fmla="*/ 51 h 825"/>
              <a:gd name="p0x193" fmla="*/ 0 w 16755"/>
              <a:gd name="p0y193" fmla="*/ 50 h 825"/>
              <a:gd name="p0x194" fmla="*/ 1 w 16755"/>
              <a:gd name="p0y194" fmla="*/ 48 h 825"/>
              <a:gd name="p0x195" fmla="*/ 1 w 16755"/>
              <a:gd name="p0y195" fmla="*/ 47 h 825"/>
              <a:gd name="p0x196" fmla="*/ 1 w 16755"/>
              <a:gd name="p0y196" fmla="*/ 45 h 825"/>
              <a:gd name="p0x197" fmla="*/ 2 w 16755"/>
              <a:gd name="p0y197" fmla="*/ 44 h 825"/>
              <a:gd name="p0x198" fmla="*/ 2 w 16755"/>
              <a:gd name="p0y198" fmla="*/ 42 h 825"/>
              <a:gd name="p0x199" fmla="*/ 2 w 16755"/>
              <a:gd name="p0y199" fmla="*/ 41 h 825"/>
              <a:gd name="p0x200" fmla="*/ 3 w 16755"/>
              <a:gd name="p0y200" fmla="*/ 39 h 825"/>
              <a:gd name="p0x201" fmla="*/ 3 w 16755"/>
              <a:gd name="p0y201" fmla="*/ 38 h 825"/>
              <a:gd name="p0x202" fmla="*/ 4 w 16755"/>
              <a:gd name="p0y202" fmla="*/ 36 h 825"/>
              <a:gd name="p0x203" fmla="*/ 5 w 16755"/>
              <a:gd name="p0y203" fmla="*/ 35 h 825"/>
              <a:gd name="p0x204" fmla="*/ 5 w 16755"/>
              <a:gd name="p0y204" fmla="*/ 34 h 825"/>
              <a:gd name="p0x205" fmla="*/ 6 w 16755"/>
              <a:gd name="p0y205" fmla="*/ 32 h 825"/>
              <a:gd name="p0x206" fmla="*/ 7 w 16755"/>
              <a:gd name="p0y206" fmla="*/ 31 h 825"/>
              <a:gd name="p0x207" fmla="*/ 7 w 16755"/>
              <a:gd name="p0y207" fmla="*/ 30 h 825"/>
              <a:gd name="p0x208" fmla="*/ 8 w 16755"/>
              <a:gd name="p0y208" fmla="*/ 28 h 825"/>
              <a:gd name="p0x209" fmla="*/ 9 w 16755"/>
              <a:gd name="p0y209" fmla="*/ 27 h 825"/>
              <a:gd name="p0x210" fmla="*/ 10 w 16755"/>
              <a:gd name="p0y210" fmla="*/ 26 h 825"/>
              <a:gd name="p0x211" fmla="*/ 11 w 16755"/>
              <a:gd name="p0y211" fmla="*/ 25 h 825"/>
              <a:gd name="p0x212" fmla="*/ 12 w 16755"/>
              <a:gd name="p0y212" fmla="*/ 23 h 825"/>
              <a:gd name="p0x213" fmla="*/ 13 w 16755"/>
              <a:gd name="p0y213" fmla="*/ 22 h 825"/>
              <a:gd name="p0x214" fmla="*/ 14 w 16755"/>
              <a:gd name="p0y214" fmla="*/ 21 h 825"/>
              <a:gd name="p0x215" fmla="*/ 14 w 16755"/>
              <a:gd name="p0y215" fmla="*/ 20 h 825"/>
              <a:gd name="p0x216" fmla="*/ 16 w 16755"/>
              <a:gd name="p0y216" fmla="*/ 19 h 825"/>
              <a:gd name="p0x217" fmla="*/ 17 w 16755"/>
              <a:gd name="p0y217" fmla="*/ 18 h 825"/>
              <a:gd name="p0x218" fmla="*/ 18 w 16755"/>
              <a:gd name="p0y218" fmla="*/ 17 h 825"/>
              <a:gd name="p0x219" fmla="*/ 19 w 16755"/>
              <a:gd name="p0y219" fmla="*/ 16 h 825"/>
              <a:gd name="p0x220" fmla="*/ 20 w 16755"/>
              <a:gd name="p0y220" fmla="*/ 14 h 825"/>
              <a:gd name="p0x221" fmla="*/ 21 w 16755"/>
              <a:gd name="p0y221" fmla="*/ 14 h 825"/>
              <a:gd name="p0x222" fmla="*/ 22 w 16755"/>
              <a:gd name="p0y222" fmla="*/ 13 h 825"/>
              <a:gd name="p0x223" fmla="*/ 23 w 16755"/>
              <a:gd name="p0y223" fmla="*/ 12 h 825"/>
              <a:gd name="p0x224" fmla="*/ 25 w 16755"/>
              <a:gd name="p0y224" fmla="*/ 11 h 825"/>
              <a:gd name="p0x225" fmla="*/ 26 w 16755"/>
              <a:gd name="p0y225" fmla="*/ 10 h 825"/>
              <a:gd name="p0x226" fmla="*/ 27 w 16755"/>
              <a:gd name="p0y226" fmla="*/ 9 h 825"/>
              <a:gd name="p0x227" fmla="*/ 28 w 16755"/>
              <a:gd name="p0y227" fmla="*/ 8 h 825"/>
              <a:gd name="p0x228" fmla="*/ 30 w 16755"/>
              <a:gd name="p0y228" fmla="*/ 7 h 825"/>
              <a:gd name="p0x229" fmla="*/ 31 w 16755"/>
              <a:gd name="p0y229" fmla="*/ 7 h 825"/>
              <a:gd name="p0x230" fmla="*/ 32 w 16755"/>
              <a:gd name="p0y230" fmla="*/ 6 h 825"/>
              <a:gd name="p0x231" fmla="*/ 34 w 16755"/>
              <a:gd name="p0y231" fmla="*/ 5 h 825"/>
              <a:gd name="p0x232" fmla="*/ 35 w 16755"/>
              <a:gd name="p0y232" fmla="*/ 5 h 825"/>
              <a:gd name="p0x233" fmla="*/ 36 w 16755"/>
              <a:gd name="p0y233" fmla="*/ 4 h 825"/>
              <a:gd name="p0x234" fmla="*/ 38 w 16755"/>
              <a:gd name="p0y234" fmla="*/ 3 h 825"/>
              <a:gd name="p0x235" fmla="*/ 39 w 16755"/>
              <a:gd name="p0y235" fmla="*/ 3 h 825"/>
              <a:gd name="p0x236" fmla="*/ 41 w 16755"/>
              <a:gd name="p0y236" fmla="*/ 2 h 825"/>
              <a:gd name="p0x237" fmla="*/ 42 w 16755"/>
              <a:gd name="p0y237" fmla="*/ 2 h 825"/>
              <a:gd name="p0x238" fmla="*/ 44 w 16755"/>
              <a:gd name="p0y238" fmla="*/ 2 h 825"/>
              <a:gd name="p0x239" fmla="*/ 45 w 16755"/>
              <a:gd name="p0y239" fmla="*/ 1 h 825"/>
              <a:gd name="p0x240" fmla="*/ 47 w 16755"/>
              <a:gd name="p0y240" fmla="*/ 1 h 825"/>
              <a:gd name="p0x241" fmla="*/ 48 w 16755"/>
              <a:gd name="p0y241" fmla="*/ 1 h 825"/>
              <a:gd name="p0x242" fmla="*/ 50 w 16755"/>
              <a:gd name="p0y242" fmla="*/ 0 h 825"/>
              <a:gd name="p0x243" fmla="*/ 51 w 16755"/>
              <a:gd name="p0y243" fmla="*/ 0 h 825"/>
              <a:gd name="p0x244" fmla="*/ 53 w 16755"/>
              <a:gd name="p0y244" fmla="*/ 0 h 825"/>
              <a:gd name="p0x245" fmla="*/ 55 w 16755"/>
              <a:gd name="p0y245" fmla="*/ 0 h 825"/>
              <a:gd name="p0x246" fmla="*/ 56 w 16755"/>
              <a:gd name="p0y246" fmla="*/ 0 h 825"/>
              <a:gd name="p0x247" fmla="*/ 58 w 16755"/>
              <a:gd name="p0y247" fmla="*/ 0 h 825"/>
              <a:gd name="p0x248" fmla="*/ 60 w 16755"/>
              <a:gd name="p0y248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933450" y="4693285"/>
            <a:ext cx="1447800" cy="247650"/>
          </a:xfrm>
          <a:custGeom>
            <a:avLst/>
            <a:gdLst>
              <a:gd name="sw" fmla="*/ 1 w 2280"/>
              <a:gd name="sh" fmla="*/ 1 h 390"/>
              <a:gd name="mins" fmla="min sw sh"/>
              <a:gd name="dsw" fmla="+- 0 sw mins"/>
              <a:gd name="dsh" fmla="+- 0 sh mins"/>
              <a:gd name="p0x0" fmla="*/ 60 w 2280"/>
              <a:gd name="p0y0" fmla="*/ 0 h 390"/>
              <a:gd name="p0x1" fmla="*/ 2220 w 2280"/>
              <a:gd name="p0y1" fmla="*/ 0 h 390"/>
              <a:gd name="p0x2" fmla="*/ 2221 w 2280"/>
              <a:gd name="p0y2" fmla="*/ 0 h 390"/>
              <a:gd name="p0x3" fmla="*/ 2223 w 2280"/>
              <a:gd name="p0y3" fmla="*/ 0 h 390"/>
              <a:gd name="p0x4" fmla="*/ 2224 w 2280"/>
              <a:gd name="p0y4" fmla="*/ 0 h 390"/>
              <a:gd name="p0x5" fmla="*/ 2226 w 2280"/>
              <a:gd name="p0y5" fmla="*/ 0 h 390"/>
              <a:gd name="p0x6" fmla="*/ 2228 w 2280"/>
              <a:gd name="p0y6" fmla="*/ 0 h 390"/>
              <a:gd name="p0x7" fmla="*/ 2229 w 2280"/>
              <a:gd name="p0y7" fmla="*/ 0 h 390"/>
              <a:gd name="p0x8" fmla="*/ 2231 w 2280"/>
              <a:gd name="p0y8" fmla="*/ 1 h 390"/>
              <a:gd name="p0x9" fmla="*/ 2232 w 2280"/>
              <a:gd name="p0y9" fmla="*/ 1 h 390"/>
              <a:gd name="p0x10" fmla="*/ 2234 w 2280"/>
              <a:gd name="p0y10" fmla="*/ 1 h 390"/>
              <a:gd name="p0x11" fmla="*/ 2235 w 2280"/>
              <a:gd name="p0y11" fmla="*/ 2 h 390"/>
              <a:gd name="p0x12" fmla="*/ 2237 w 2280"/>
              <a:gd name="p0y12" fmla="*/ 2 h 390"/>
              <a:gd name="p0x13" fmla="*/ 2238 w 2280"/>
              <a:gd name="p0y13" fmla="*/ 2 h 390"/>
              <a:gd name="p0x14" fmla="*/ 2240 w 2280"/>
              <a:gd name="p0y14" fmla="*/ 3 h 390"/>
              <a:gd name="p0x15" fmla="*/ 2241 w 2280"/>
              <a:gd name="p0y15" fmla="*/ 3 h 390"/>
              <a:gd name="p0x16" fmla="*/ 2243 w 2280"/>
              <a:gd name="p0y16" fmla="*/ 4 h 390"/>
              <a:gd name="p0x17" fmla="*/ 2244 w 2280"/>
              <a:gd name="p0y17" fmla="*/ 5 h 390"/>
              <a:gd name="p0x18" fmla="*/ 2245 w 2280"/>
              <a:gd name="p0y18" fmla="*/ 5 h 390"/>
              <a:gd name="p0x19" fmla="*/ 2247 w 2280"/>
              <a:gd name="p0y19" fmla="*/ 6 h 390"/>
              <a:gd name="p0x20" fmla="*/ 2248 w 2280"/>
              <a:gd name="p0y20" fmla="*/ 7 h 390"/>
              <a:gd name="p0x21" fmla="*/ 2249 w 2280"/>
              <a:gd name="p0y21" fmla="*/ 7 h 390"/>
              <a:gd name="p0x22" fmla="*/ 2251 w 2280"/>
              <a:gd name="p0y22" fmla="*/ 8 h 390"/>
              <a:gd name="p0x23" fmla="*/ 2252 w 2280"/>
              <a:gd name="p0y23" fmla="*/ 9 h 390"/>
              <a:gd name="p0x24" fmla="*/ 2253 w 2280"/>
              <a:gd name="p0y24" fmla="*/ 10 h 390"/>
              <a:gd name="p0x25" fmla="*/ 2255 w 2280"/>
              <a:gd name="p0y25" fmla="*/ 11 h 390"/>
              <a:gd name="p0x26" fmla="*/ 2256 w 2280"/>
              <a:gd name="p0y26" fmla="*/ 12 h 390"/>
              <a:gd name="p0x27" fmla="*/ 2257 w 2280"/>
              <a:gd name="p0y27" fmla="*/ 13 h 390"/>
              <a:gd name="p0x28" fmla="*/ 2258 w 2280"/>
              <a:gd name="p0y28" fmla="*/ 14 h 390"/>
              <a:gd name="p0x29" fmla="*/ 2259 w 2280"/>
              <a:gd name="p0y29" fmla="*/ 14 h 390"/>
              <a:gd name="p0x30" fmla="*/ 2260 w 2280"/>
              <a:gd name="p0y30" fmla="*/ 16 h 390"/>
              <a:gd name="p0x31" fmla="*/ 2262 w 2280"/>
              <a:gd name="p0y31" fmla="*/ 17 h 390"/>
              <a:gd name="p0x32" fmla="*/ 2263 w 2280"/>
              <a:gd name="p0y32" fmla="*/ 18 h 390"/>
              <a:gd name="p0x33" fmla="*/ 2264 w 2280"/>
              <a:gd name="p0y33" fmla="*/ 19 h 390"/>
              <a:gd name="p0x34" fmla="*/ 2265 w 2280"/>
              <a:gd name="p0y34" fmla="*/ 20 h 390"/>
              <a:gd name="p0x35" fmla="*/ 2266 w 2280"/>
              <a:gd name="p0y35" fmla="*/ 21 h 390"/>
              <a:gd name="p0x36" fmla="*/ 2267 w 2280"/>
              <a:gd name="p0y36" fmla="*/ 22 h 390"/>
              <a:gd name="p0x37" fmla="*/ 2268 w 2280"/>
              <a:gd name="p0y37" fmla="*/ 23 h 390"/>
              <a:gd name="p0x38" fmla="*/ 2268 w 2280"/>
              <a:gd name="p0y38" fmla="*/ 25 h 390"/>
              <a:gd name="p0x39" fmla="*/ 2269 w 2280"/>
              <a:gd name="p0y39" fmla="*/ 26 h 390"/>
              <a:gd name="p0x40" fmla="*/ 2270 w 2280"/>
              <a:gd name="p0y40" fmla="*/ 27 h 390"/>
              <a:gd name="p0x41" fmla="*/ 2271 w 2280"/>
              <a:gd name="p0y41" fmla="*/ 28 h 390"/>
              <a:gd name="p0x42" fmla="*/ 2272 w 2280"/>
              <a:gd name="p0y42" fmla="*/ 30 h 390"/>
              <a:gd name="p0x43" fmla="*/ 2272 w 2280"/>
              <a:gd name="p0y43" fmla="*/ 31 h 390"/>
              <a:gd name="p0x44" fmla="*/ 2273 w 2280"/>
              <a:gd name="p0y44" fmla="*/ 32 h 390"/>
              <a:gd name="p0x45" fmla="*/ 2274 w 2280"/>
              <a:gd name="p0y45" fmla="*/ 34 h 390"/>
              <a:gd name="p0x46" fmla="*/ 2274 w 2280"/>
              <a:gd name="p0y46" fmla="*/ 35 h 390"/>
              <a:gd name="p0x47" fmla="*/ 2275 w 2280"/>
              <a:gd name="p0y47" fmla="*/ 36 h 390"/>
              <a:gd name="p0x48" fmla="*/ 2276 w 2280"/>
              <a:gd name="p0y48" fmla="*/ 38 h 390"/>
              <a:gd name="p0x49" fmla="*/ 2276 w 2280"/>
              <a:gd name="p0y49" fmla="*/ 39 h 390"/>
              <a:gd name="p0x50" fmla="*/ 2277 w 2280"/>
              <a:gd name="p0y50" fmla="*/ 41 h 390"/>
              <a:gd name="p0x51" fmla="*/ 2277 w 2280"/>
              <a:gd name="p0y51" fmla="*/ 42 h 390"/>
              <a:gd name="p0x52" fmla="*/ 2278 w 2280"/>
              <a:gd name="p0y52" fmla="*/ 44 h 390"/>
              <a:gd name="p0x53" fmla="*/ 2278 w 2280"/>
              <a:gd name="p0y53" fmla="*/ 45 h 390"/>
              <a:gd name="p0x54" fmla="*/ 2278 w 2280"/>
              <a:gd name="p0y54" fmla="*/ 47 h 390"/>
              <a:gd name="p0x55" fmla="*/ 2279 w 2280"/>
              <a:gd name="p0y55" fmla="*/ 48 h 390"/>
              <a:gd name="p0x56" fmla="*/ 2279 w 2280"/>
              <a:gd name="p0y56" fmla="*/ 50 h 390"/>
              <a:gd name="p0x57" fmla="*/ 2279 w 2280"/>
              <a:gd name="p0y57" fmla="*/ 51 h 390"/>
              <a:gd name="p0x58" fmla="*/ 2279 w 2280"/>
              <a:gd name="p0y58" fmla="*/ 53 h 390"/>
              <a:gd name="p0x59" fmla="*/ 2279 w 2280"/>
              <a:gd name="p0y59" fmla="*/ 55 h 390"/>
              <a:gd name="p0x60" fmla="*/ 2280 w 2280"/>
              <a:gd name="p0y60" fmla="*/ 56 h 390"/>
              <a:gd name="p0x61" fmla="*/ 2280 w 2280"/>
              <a:gd name="p0y61" fmla="*/ 58 h 390"/>
              <a:gd name="p0x62" fmla="*/ 2280 w 2280"/>
              <a:gd name="p0y62" fmla="*/ 60 h 390"/>
              <a:gd name="p0x63" fmla="*/ 2280 w 2280"/>
              <a:gd name="p0y63" fmla="*/ 330 h 390"/>
              <a:gd name="p0x64" fmla="*/ 2280 w 2280"/>
              <a:gd name="p0y64" fmla="*/ 331 h 390"/>
              <a:gd name="p0x65" fmla="*/ 2280 w 2280"/>
              <a:gd name="p0y65" fmla="*/ 333 h 390"/>
              <a:gd name="p0x66" fmla="*/ 2279 w 2280"/>
              <a:gd name="p0y66" fmla="*/ 334 h 390"/>
              <a:gd name="p0x67" fmla="*/ 2279 w 2280"/>
              <a:gd name="p0y67" fmla="*/ 336 h 390"/>
              <a:gd name="p0x68" fmla="*/ 2279 w 2280"/>
              <a:gd name="p0y68" fmla="*/ 338 h 390"/>
              <a:gd name="p0x69" fmla="*/ 2279 w 2280"/>
              <a:gd name="p0y69" fmla="*/ 339 h 390"/>
              <a:gd name="p0x70" fmla="*/ 2279 w 2280"/>
              <a:gd name="p0y70" fmla="*/ 341 h 390"/>
              <a:gd name="p0x71" fmla="*/ 2278 w 2280"/>
              <a:gd name="p0y71" fmla="*/ 342 h 390"/>
              <a:gd name="p0x72" fmla="*/ 2278 w 2280"/>
              <a:gd name="p0y72" fmla="*/ 344 h 390"/>
              <a:gd name="p0x73" fmla="*/ 2278 w 2280"/>
              <a:gd name="p0y73" fmla="*/ 345 h 390"/>
              <a:gd name="p0x74" fmla="*/ 2277 w 2280"/>
              <a:gd name="p0y74" fmla="*/ 347 h 390"/>
              <a:gd name="p0x75" fmla="*/ 2277 w 2280"/>
              <a:gd name="p0y75" fmla="*/ 348 h 390"/>
              <a:gd name="p0x76" fmla="*/ 2276 w 2280"/>
              <a:gd name="p0y76" fmla="*/ 350 h 390"/>
              <a:gd name="p0x77" fmla="*/ 2276 w 2280"/>
              <a:gd name="p0y77" fmla="*/ 351 h 390"/>
              <a:gd name="p0x78" fmla="*/ 2275 w 2280"/>
              <a:gd name="p0y78" fmla="*/ 353 h 390"/>
              <a:gd name="p0x79" fmla="*/ 2274 w 2280"/>
              <a:gd name="p0y79" fmla="*/ 354 h 390"/>
              <a:gd name="p0x80" fmla="*/ 2274 w 2280"/>
              <a:gd name="p0y80" fmla="*/ 355 h 390"/>
              <a:gd name="p0x81" fmla="*/ 2273 w 2280"/>
              <a:gd name="p0y81" fmla="*/ 357 h 390"/>
              <a:gd name="p0x82" fmla="*/ 2272 w 2280"/>
              <a:gd name="p0y82" fmla="*/ 358 h 390"/>
              <a:gd name="p0x83" fmla="*/ 2272 w 2280"/>
              <a:gd name="p0y83" fmla="*/ 359 h 390"/>
              <a:gd name="p0x84" fmla="*/ 2271 w 2280"/>
              <a:gd name="p0y84" fmla="*/ 361 h 390"/>
              <a:gd name="p0x85" fmla="*/ 2270 w 2280"/>
              <a:gd name="p0y85" fmla="*/ 362 h 390"/>
              <a:gd name="p0x86" fmla="*/ 2269 w 2280"/>
              <a:gd name="p0y86" fmla="*/ 363 h 390"/>
              <a:gd name="p0x87" fmla="*/ 2268 w 2280"/>
              <a:gd name="p0y87" fmla="*/ 364 h 390"/>
              <a:gd name="p0x88" fmla="*/ 2268 w 2280"/>
              <a:gd name="p0y88" fmla="*/ 366 h 390"/>
              <a:gd name="p0x89" fmla="*/ 2267 w 2280"/>
              <a:gd name="p0y89" fmla="*/ 367 h 390"/>
              <a:gd name="p0x90" fmla="*/ 2266 w 2280"/>
              <a:gd name="p0y90" fmla="*/ 368 h 390"/>
              <a:gd name="p0x91" fmla="*/ 2265 w 2280"/>
              <a:gd name="p0y91" fmla="*/ 369 h 390"/>
              <a:gd name="p0x92" fmla="*/ 2264 w 2280"/>
              <a:gd name="p0y92" fmla="*/ 370 h 390"/>
              <a:gd name="p0x93" fmla="*/ 2263 w 2280"/>
              <a:gd name="p0y93" fmla="*/ 371 h 390"/>
              <a:gd name="p0x94" fmla="*/ 2262 w 2280"/>
              <a:gd name="p0y94" fmla="*/ 372 h 390"/>
              <a:gd name="p0x95" fmla="*/ 2260 w 2280"/>
              <a:gd name="p0y95" fmla="*/ 373 h 390"/>
              <a:gd name="p0x96" fmla="*/ 2259 w 2280"/>
              <a:gd name="p0y96" fmla="*/ 375 h 390"/>
              <a:gd name="p0x97" fmla="*/ 2258 w 2280"/>
              <a:gd name="p0y97" fmla="*/ 375 h 390"/>
              <a:gd name="p0x98" fmla="*/ 2257 w 2280"/>
              <a:gd name="p0y98" fmla="*/ 376 h 390"/>
              <a:gd name="p0x99" fmla="*/ 2256 w 2280"/>
              <a:gd name="p0y99" fmla="*/ 377 h 390"/>
              <a:gd name="p0x100" fmla="*/ 2255 w 2280"/>
              <a:gd name="p0y100" fmla="*/ 378 h 390"/>
              <a:gd name="p0x101" fmla="*/ 2253 w 2280"/>
              <a:gd name="p0y101" fmla="*/ 379 h 390"/>
              <a:gd name="p0x102" fmla="*/ 2252 w 2280"/>
              <a:gd name="p0y102" fmla="*/ 380 h 390"/>
              <a:gd name="p0x103" fmla="*/ 2251 w 2280"/>
              <a:gd name="p0y103" fmla="*/ 381 h 390"/>
              <a:gd name="p0x104" fmla="*/ 2249 w 2280"/>
              <a:gd name="p0y104" fmla="*/ 382 h 390"/>
              <a:gd name="p0x105" fmla="*/ 2248 w 2280"/>
              <a:gd name="p0y105" fmla="*/ 382 h 390"/>
              <a:gd name="p0x106" fmla="*/ 2247 w 2280"/>
              <a:gd name="p0y106" fmla="*/ 383 h 390"/>
              <a:gd name="p0x107" fmla="*/ 2245 w 2280"/>
              <a:gd name="p0y107" fmla="*/ 384 h 390"/>
              <a:gd name="p0x108" fmla="*/ 2244 w 2280"/>
              <a:gd name="p0y108" fmla="*/ 384 h 390"/>
              <a:gd name="p0x109" fmla="*/ 2243 w 2280"/>
              <a:gd name="p0y109" fmla="*/ 385 h 390"/>
              <a:gd name="p0x110" fmla="*/ 2241 w 2280"/>
              <a:gd name="p0y110" fmla="*/ 386 h 390"/>
              <a:gd name="p0x111" fmla="*/ 2240 w 2280"/>
              <a:gd name="p0y111" fmla="*/ 386 h 390"/>
              <a:gd name="p0x112" fmla="*/ 2238 w 2280"/>
              <a:gd name="p0y112" fmla="*/ 387 h 390"/>
              <a:gd name="p0x113" fmla="*/ 2237 w 2280"/>
              <a:gd name="p0y113" fmla="*/ 387 h 390"/>
              <a:gd name="p0x114" fmla="*/ 2235 w 2280"/>
              <a:gd name="p0y114" fmla="*/ 387 h 390"/>
              <a:gd name="p0x115" fmla="*/ 2234 w 2280"/>
              <a:gd name="p0y115" fmla="*/ 388 h 390"/>
              <a:gd name="p0x116" fmla="*/ 2232 w 2280"/>
              <a:gd name="p0y116" fmla="*/ 388 h 390"/>
              <a:gd name="p0x117" fmla="*/ 2231 w 2280"/>
              <a:gd name="p0y117" fmla="*/ 388 h 390"/>
              <a:gd name="p0x118" fmla="*/ 2229 w 2280"/>
              <a:gd name="p0y118" fmla="*/ 389 h 390"/>
              <a:gd name="p0x119" fmla="*/ 2228 w 2280"/>
              <a:gd name="p0y119" fmla="*/ 389 h 390"/>
              <a:gd name="p0x120" fmla="*/ 2226 w 2280"/>
              <a:gd name="p0y120" fmla="*/ 389 h 390"/>
              <a:gd name="p0x121" fmla="*/ 2224 w 2280"/>
              <a:gd name="p0y121" fmla="*/ 389 h 390"/>
              <a:gd name="p0x122" fmla="*/ 2223 w 2280"/>
              <a:gd name="p0y122" fmla="*/ 389 h 390"/>
              <a:gd name="p0x123" fmla="*/ 2221 w 2280"/>
              <a:gd name="p0y123" fmla="*/ 389 h 390"/>
              <a:gd name="p0x124" fmla="*/ 2220 w 2280"/>
              <a:gd name="p0y124" fmla="*/ 390 h 390"/>
              <a:gd name="p0x125" fmla="*/ 60 w 2280"/>
              <a:gd name="p0y125" fmla="*/ 390 h 390"/>
              <a:gd name="p0x126" fmla="*/ 58 w 2280"/>
              <a:gd name="p0y126" fmla="*/ 389 h 390"/>
              <a:gd name="p0x127" fmla="*/ 56 w 2280"/>
              <a:gd name="p0y127" fmla="*/ 389 h 390"/>
              <a:gd name="p0x128" fmla="*/ 55 w 2280"/>
              <a:gd name="p0y128" fmla="*/ 389 h 390"/>
              <a:gd name="p0x129" fmla="*/ 53 w 2280"/>
              <a:gd name="p0y129" fmla="*/ 389 h 390"/>
              <a:gd name="p0x130" fmla="*/ 51 w 2280"/>
              <a:gd name="p0y130" fmla="*/ 389 h 390"/>
              <a:gd name="p0x131" fmla="*/ 50 w 2280"/>
              <a:gd name="p0y131" fmla="*/ 389 h 390"/>
              <a:gd name="p0x132" fmla="*/ 48 w 2280"/>
              <a:gd name="p0y132" fmla="*/ 388 h 390"/>
              <a:gd name="p0x133" fmla="*/ 47 w 2280"/>
              <a:gd name="p0y133" fmla="*/ 388 h 390"/>
              <a:gd name="p0x134" fmla="*/ 45 w 2280"/>
              <a:gd name="p0y134" fmla="*/ 388 h 390"/>
              <a:gd name="p0x135" fmla="*/ 44 w 2280"/>
              <a:gd name="p0y135" fmla="*/ 387 h 390"/>
              <a:gd name="p0x136" fmla="*/ 42 w 2280"/>
              <a:gd name="p0y136" fmla="*/ 387 h 390"/>
              <a:gd name="p0x137" fmla="*/ 41 w 2280"/>
              <a:gd name="p0y137" fmla="*/ 387 h 390"/>
              <a:gd name="p0x138" fmla="*/ 39 w 2280"/>
              <a:gd name="p0y138" fmla="*/ 386 h 390"/>
              <a:gd name="p0x139" fmla="*/ 38 w 2280"/>
              <a:gd name="p0y139" fmla="*/ 386 h 390"/>
              <a:gd name="p0x140" fmla="*/ 36 w 2280"/>
              <a:gd name="p0y140" fmla="*/ 385 h 390"/>
              <a:gd name="p0x141" fmla="*/ 35 w 2280"/>
              <a:gd name="p0y141" fmla="*/ 384 h 390"/>
              <a:gd name="p0x142" fmla="*/ 34 w 2280"/>
              <a:gd name="p0y142" fmla="*/ 384 h 390"/>
              <a:gd name="p0x143" fmla="*/ 32 w 2280"/>
              <a:gd name="p0y143" fmla="*/ 383 h 390"/>
              <a:gd name="p0x144" fmla="*/ 31 w 2280"/>
              <a:gd name="p0y144" fmla="*/ 382 h 390"/>
              <a:gd name="p0x145" fmla="*/ 30 w 2280"/>
              <a:gd name="p0y145" fmla="*/ 382 h 390"/>
              <a:gd name="p0x146" fmla="*/ 28 w 2280"/>
              <a:gd name="p0y146" fmla="*/ 381 h 390"/>
              <a:gd name="p0x147" fmla="*/ 27 w 2280"/>
              <a:gd name="p0y147" fmla="*/ 380 h 390"/>
              <a:gd name="p0x148" fmla="*/ 26 w 2280"/>
              <a:gd name="p0y148" fmla="*/ 379 h 390"/>
              <a:gd name="p0x149" fmla="*/ 25 w 2280"/>
              <a:gd name="p0y149" fmla="*/ 378 h 390"/>
              <a:gd name="p0x150" fmla="*/ 23 w 2280"/>
              <a:gd name="p0y150" fmla="*/ 377 h 390"/>
              <a:gd name="p0x151" fmla="*/ 22 w 2280"/>
              <a:gd name="p0y151" fmla="*/ 376 h 390"/>
              <a:gd name="p0x152" fmla="*/ 21 w 2280"/>
              <a:gd name="p0y152" fmla="*/ 375 h 390"/>
              <a:gd name="p0x153" fmla="*/ 20 w 2280"/>
              <a:gd name="p0y153" fmla="*/ 375 h 390"/>
              <a:gd name="p0x154" fmla="*/ 19 w 2280"/>
              <a:gd name="p0y154" fmla="*/ 373 h 390"/>
              <a:gd name="p0x155" fmla="*/ 18 w 2280"/>
              <a:gd name="p0y155" fmla="*/ 372 h 390"/>
              <a:gd name="p0x156" fmla="*/ 17 w 2280"/>
              <a:gd name="p0y156" fmla="*/ 371 h 390"/>
              <a:gd name="p0x157" fmla="*/ 16 w 2280"/>
              <a:gd name="p0y157" fmla="*/ 370 h 390"/>
              <a:gd name="p0x158" fmla="*/ 14 w 2280"/>
              <a:gd name="p0y158" fmla="*/ 369 h 390"/>
              <a:gd name="p0x159" fmla="*/ 14 w 2280"/>
              <a:gd name="p0y159" fmla="*/ 368 h 390"/>
              <a:gd name="p0x160" fmla="*/ 13 w 2280"/>
              <a:gd name="p0y160" fmla="*/ 367 h 390"/>
              <a:gd name="p0x161" fmla="*/ 12 w 2280"/>
              <a:gd name="p0y161" fmla="*/ 366 h 390"/>
              <a:gd name="p0x162" fmla="*/ 11 w 2280"/>
              <a:gd name="p0y162" fmla="*/ 364 h 390"/>
              <a:gd name="p0x163" fmla="*/ 10 w 2280"/>
              <a:gd name="p0y163" fmla="*/ 363 h 390"/>
              <a:gd name="p0x164" fmla="*/ 9 w 2280"/>
              <a:gd name="p0y164" fmla="*/ 362 h 390"/>
              <a:gd name="p0x165" fmla="*/ 8 w 2280"/>
              <a:gd name="p0y165" fmla="*/ 361 h 390"/>
              <a:gd name="p0x166" fmla="*/ 7 w 2280"/>
              <a:gd name="p0y166" fmla="*/ 359 h 390"/>
              <a:gd name="p0x167" fmla="*/ 7 w 2280"/>
              <a:gd name="p0y167" fmla="*/ 358 h 390"/>
              <a:gd name="p0x168" fmla="*/ 6 w 2280"/>
              <a:gd name="p0y168" fmla="*/ 357 h 390"/>
              <a:gd name="p0x169" fmla="*/ 5 w 2280"/>
              <a:gd name="p0y169" fmla="*/ 355 h 390"/>
              <a:gd name="p0x170" fmla="*/ 5 w 2280"/>
              <a:gd name="p0y170" fmla="*/ 354 h 390"/>
              <a:gd name="p0x171" fmla="*/ 4 w 2280"/>
              <a:gd name="p0y171" fmla="*/ 353 h 390"/>
              <a:gd name="p0x172" fmla="*/ 3 w 2280"/>
              <a:gd name="p0y172" fmla="*/ 351 h 390"/>
              <a:gd name="p0x173" fmla="*/ 3 w 2280"/>
              <a:gd name="p0y173" fmla="*/ 350 h 390"/>
              <a:gd name="p0x174" fmla="*/ 2 w 2280"/>
              <a:gd name="p0y174" fmla="*/ 348 h 390"/>
              <a:gd name="p0x175" fmla="*/ 2 w 2280"/>
              <a:gd name="p0y175" fmla="*/ 347 h 390"/>
              <a:gd name="p0x176" fmla="*/ 2 w 2280"/>
              <a:gd name="p0y176" fmla="*/ 345 h 390"/>
              <a:gd name="p0x177" fmla="*/ 1 w 2280"/>
              <a:gd name="p0y177" fmla="*/ 344 h 390"/>
              <a:gd name="p0x178" fmla="*/ 1 w 2280"/>
              <a:gd name="p0y178" fmla="*/ 342 h 390"/>
              <a:gd name="p0x179" fmla="*/ 1 w 2280"/>
              <a:gd name="p0y179" fmla="*/ 341 h 390"/>
              <a:gd name="p0x180" fmla="*/ 0 w 2280"/>
              <a:gd name="p0y180" fmla="*/ 339 h 390"/>
              <a:gd name="p0x181" fmla="*/ 0 w 2280"/>
              <a:gd name="p0y181" fmla="*/ 338 h 390"/>
              <a:gd name="p0x182" fmla="*/ 0 w 2280"/>
              <a:gd name="p0y182" fmla="*/ 336 h 390"/>
              <a:gd name="p0x183" fmla="*/ 0 w 2280"/>
              <a:gd name="p0y183" fmla="*/ 334 h 390"/>
              <a:gd name="p0x184" fmla="*/ 0 w 2280"/>
              <a:gd name="p0y184" fmla="*/ 333 h 390"/>
              <a:gd name="p0x185" fmla="*/ 0 w 2280"/>
              <a:gd name="p0y185" fmla="*/ 331 h 390"/>
              <a:gd name="p0x186" fmla="*/ 0 w 2280"/>
              <a:gd name="p0y186" fmla="*/ 330 h 390"/>
              <a:gd name="p0x187" fmla="*/ 0 w 2280"/>
              <a:gd name="p0y187" fmla="*/ 60 h 390"/>
              <a:gd name="p0x188" fmla="*/ 0 w 2280"/>
              <a:gd name="p0y188" fmla="*/ 58 h 390"/>
              <a:gd name="p0x189" fmla="*/ 0 w 2280"/>
              <a:gd name="p0y189" fmla="*/ 56 h 390"/>
              <a:gd name="p0x190" fmla="*/ 0 w 2280"/>
              <a:gd name="p0y190" fmla="*/ 55 h 390"/>
              <a:gd name="p0x191" fmla="*/ 0 w 2280"/>
              <a:gd name="p0y191" fmla="*/ 53 h 390"/>
              <a:gd name="p0x192" fmla="*/ 0 w 2280"/>
              <a:gd name="p0y192" fmla="*/ 51 h 390"/>
              <a:gd name="p0x193" fmla="*/ 0 w 2280"/>
              <a:gd name="p0y193" fmla="*/ 50 h 390"/>
              <a:gd name="p0x194" fmla="*/ 1 w 2280"/>
              <a:gd name="p0y194" fmla="*/ 48 h 390"/>
              <a:gd name="p0x195" fmla="*/ 1 w 2280"/>
              <a:gd name="p0y195" fmla="*/ 47 h 390"/>
              <a:gd name="p0x196" fmla="*/ 1 w 2280"/>
              <a:gd name="p0y196" fmla="*/ 45 h 390"/>
              <a:gd name="p0x197" fmla="*/ 2 w 2280"/>
              <a:gd name="p0y197" fmla="*/ 44 h 390"/>
              <a:gd name="p0x198" fmla="*/ 2 w 2280"/>
              <a:gd name="p0y198" fmla="*/ 42 h 390"/>
              <a:gd name="p0x199" fmla="*/ 2 w 2280"/>
              <a:gd name="p0y199" fmla="*/ 41 h 390"/>
              <a:gd name="p0x200" fmla="*/ 3 w 2280"/>
              <a:gd name="p0y200" fmla="*/ 39 h 390"/>
              <a:gd name="p0x201" fmla="*/ 3 w 2280"/>
              <a:gd name="p0y201" fmla="*/ 38 h 390"/>
              <a:gd name="p0x202" fmla="*/ 4 w 2280"/>
              <a:gd name="p0y202" fmla="*/ 36 h 390"/>
              <a:gd name="p0x203" fmla="*/ 5 w 2280"/>
              <a:gd name="p0y203" fmla="*/ 35 h 390"/>
              <a:gd name="p0x204" fmla="*/ 5 w 2280"/>
              <a:gd name="p0y204" fmla="*/ 34 h 390"/>
              <a:gd name="p0x205" fmla="*/ 6 w 2280"/>
              <a:gd name="p0y205" fmla="*/ 32 h 390"/>
              <a:gd name="p0x206" fmla="*/ 7 w 2280"/>
              <a:gd name="p0y206" fmla="*/ 31 h 390"/>
              <a:gd name="p0x207" fmla="*/ 7 w 2280"/>
              <a:gd name="p0y207" fmla="*/ 30 h 390"/>
              <a:gd name="p0x208" fmla="*/ 8 w 2280"/>
              <a:gd name="p0y208" fmla="*/ 28 h 390"/>
              <a:gd name="p0x209" fmla="*/ 9 w 2280"/>
              <a:gd name="p0y209" fmla="*/ 27 h 390"/>
              <a:gd name="p0x210" fmla="*/ 10 w 2280"/>
              <a:gd name="p0y210" fmla="*/ 26 h 390"/>
              <a:gd name="p0x211" fmla="*/ 11 w 2280"/>
              <a:gd name="p0y211" fmla="*/ 25 h 390"/>
              <a:gd name="p0x212" fmla="*/ 12 w 2280"/>
              <a:gd name="p0y212" fmla="*/ 23 h 390"/>
              <a:gd name="p0x213" fmla="*/ 13 w 2280"/>
              <a:gd name="p0y213" fmla="*/ 22 h 390"/>
              <a:gd name="p0x214" fmla="*/ 14 w 2280"/>
              <a:gd name="p0y214" fmla="*/ 21 h 390"/>
              <a:gd name="p0x215" fmla="*/ 14 w 2280"/>
              <a:gd name="p0y215" fmla="*/ 20 h 390"/>
              <a:gd name="p0x216" fmla="*/ 16 w 2280"/>
              <a:gd name="p0y216" fmla="*/ 19 h 390"/>
              <a:gd name="p0x217" fmla="*/ 17 w 2280"/>
              <a:gd name="p0y217" fmla="*/ 18 h 390"/>
              <a:gd name="p0x218" fmla="*/ 18 w 2280"/>
              <a:gd name="p0y218" fmla="*/ 17 h 390"/>
              <a:gd name="p0x219" fmla="*/ 19 w 2280"/>
              <a:gd name="p0y219" fmla="*/ 16 h 390"/>
              <a:gd name="p0x220" fmla="*/ 20 w 2280"/>
              <a:gd name="p0y220" fmla="*/ 14 h 390"/>
              <a:gd name="p0x221" fmla="*/ 21 w 2280"/>
              <a:gd name="p0y221" fmla="*/ 14 h 390"/>
              <a:gd name="p0x222" fmla="*/ 22 w 2280"/>
              <a:gd name="p0y222" fmla="*/ 13 h 390"/>
              <a:gd name="p0x223" fmla="*/ 23 w 2280"/>
              <a:gd name="p0y223" fmla="*/ 12 h 390"/>
              <a:gd name="p0x224" fmla="*/ 25 w 2280"/>
              <a:gd name="p0y224" fmla="*/ 11 h 390"/>
              <a:gd name="p0x225" fmla="*/ 26 w 2280"/>
              <a:gd name="p0y225" fmla="*/ 10 h 390"/>
              <a:gd name="p0x226" fmla="*/ 27 w 2280"/>
              <a:gd name="p0y226" fmla="*/ 9 h 390"/>
              <a:gd name="p0x227" fmla="*/ 28 w 2280"/>
              <a:gd name="p0y227" fmla="*/ 8 h 390"/>
              <a:gd name="p0x228" fmla="*/ 30 w 2280"/>
              <a:gd name="p0y228" fmla="*/ 7 h 390"/>
              <a:gd name="p0x229" fmla="*/ 31 w 2280"/>
              <a:gd name="p0y229" fmla="*/ 7 h 390"/>
              <a:gd name="p0x230" fmla="*/ 32 w 2280"/>
              <a:gd name="p0y230" fmla="*/ 6 h 390"/>
              <a:gd name="p0x231" fmla="*/ 34 w 2280"/>
              <a:gd name="p0y231" fmla="*/ 5 h 390"/>
              <a:gd name="p0x232" fmla="*/ 35 w 2280"/>
              <a:gd name="p0y232" fmla="*/ 5 h 390"/>
              <a:gd name="p0x233" fmla="*/ 36 w 2280"/>
              <a:gd name="p0y233" fmla="*/ 4 h 390"/>
              <a:gd name="p0x234" fmla="*/ 38 w 2280"/>
              <a:gd name="p0y234" fmla="*/ 3 h 390"/>
              <a:gd name="p0x235" fmla="*/ 39 w 2280"/>
              <a:gd name="p0y235" fmla="*/ 3 h 390"/>
              <a:gd name="p0x236" fmla="*/ 41 w 2280"/>
              <a:gd name="p0y236" fmla="*/ 2 h 390"/>
              <a:gd name="p0x237" fmla="*/ 42 w 2280"/>
              <a:gd name="p0y237" fmla="*/ 2 h 390"/>
              <a:gd name="p0x238" fmla="*/ 44 w 2280"/>
              <a:gd name="p0y238" fmla="*/ 2 h 390"/>
              <a:gd name="p0x239" fmla="*/ 45 w 2280"/>
              <a:gd name="p0y239" fmla="*/ 1 h 390"/>
              <a:gd name="p0x240" fmla="*/ 47 w 2280"/>
              <a:gd name="p0y240" fmla="*/ 1 h 390"/>
              <a:gd name="p0x241" fmla="*/ 48 w 2280"/>
              <a:gd name="p0y241" fmla="*/ 1 h 390"/>
              <a:gd name="p0x242" fmla="*/ 50 w 2280"/>
              <a:gd name="p0y242" fmla="*/ 0 h 390"/>
              <a:gd name="p0x243" fmla="*/ 51 w 2280"/>
              <a:gd name="p0y243" fmla="*/ 0 h 390"/>
              <a:gd name="p0x244" fmla="*/ 53 w 2280"/>
              <a:gd name="p0y244" fmla="*/ 0 h 390"/>
              <a:gd name="p0x245" fmla="*/ 55 w 2280"/>
              <a:gd name="p0y245" fmla="*/ 0 h 390"/>
              <a:gd name="p0x246" fmla="*/ 56 w 2280"/>
              <a:gd name="p0y246" fmla="*/ 0 h 390"/>
              <a:gd name="p0x247" fmla="*/ 58 w 2280"/>
              <a:gd name="p0y247" fmla="*/ 0 h 390"/>
              <a:gd name="p0x248" fmla="*/ 60 w 2280"/>
              <a:gd name="p0y248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2"/>
            </p:custDataLst>
          </p:nvPr>
        </p:nvSpPr>
        <p:spPr>
          <a:xfrm>
            <a:off x="1047750" y="4713894"/>
            <a:ext cx="13716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主送一个上级机关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33"/>
            </p:custDataLst>
          </p:nvPr>
        </p:nvSpPr>
        <p:spPr>
          <a:xfrm>
            <a:off x="2495626" y="4660554"/>
            <a:ext cx="32385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不得多头主送，也不得抄送下级机关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报告与请示别再混用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95959"/>
                </a:solidFill>
                <a:cs typeface="+mn-lt"/>
              </a:rPr>
              <a:t>报告是汇报情况，请示是请求批准。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877570"/>
          </a:xfrm>
          <a:custGeom>
            <a:avLst/>
            <a:gdLst>
              <a:gd name="sw" fmla="*/ 1 w 17400"/>
              <a:gd name="sh" fmla="*/ 1 h 1382"/>
              <a:gd name="mins" fmla="min sw sh"/>
              <a:gd name="dsw" fmla="+- 0 sw mins"/>
              <a:gd name="dsh" fmla="+- 0 sh mins"/>
              <a:gd name="p0x0" fmla="*/ 240 w 17400"/>
              <a:gd name="p0y0" fmla="*/ 0 h 1382"/>
              <a:gd name="p0x1" fmla="*/ 17160 w 17400"/>
              <a:gd name="p0y1" fmla="*/ 0 h 1382"/>
              <a:gd name="p0x2" fmla="*/ 17400 w 17400"/>
              <a:gd name="p0y2" fmla="*/ 240 h 1382"/>
              <a:gd name="p0x3" fmla="*/ 17400 w 17400"/>
              <a:gd name="p0y3" fmla="*/ 1142 h 1382"/>
              <a:gd name="p0x4" fmla="*/ 17160 w 17400"/>
              <a:gd name="p0y4" fmla="*/ 1382 h 1382"/>
              <a:gd name="p0x5" fmla="*/ 239 w 17400"/>
              <a:gd name="p0y5" fmla="*/ 1382 h 1382"/>
              <a:gd name="p0x6" fmla="*/ 0 w 17400"/>
              <a:gd name="p0y6" fmla="*/ 1142 h 1382"/>
              <a:gd name="p0x7" fmla="*/ 0 w 17400"/>
              <a:gd name="p0y7" fmla="*/ 240 h 1382"/>
              <a:gd name="p0x8" fmla="*/ 240 w 17400"/>
              <a:gd name="p0y8" fmla="*/ 0 h 13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EDE4CE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728578"/>
            <a:ext cx="57153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3A3A"/>
                </a:solidFill>
                <a:cs typeface="+mn-lt"/>
              </a:rPr>
              <a:t>把要钱的请求</a:t>
            </a:r>
            <a:r>
              <a:rPr b="1">
                <a:solidFill>
                  <a:srgbClr val="2B2B2B"/>
                </a:solidFill>
                <a:cs typeface="+mn-lt"/>
              </a:rPr>
              <a:t>请示</a:t>
            </a:r>
            <a:r>
              <a:rPr>
                <a:solidFill>
                  <a:srgbClr val="3A3A3A"/>
                </a:solidFill>
                <a:cs typeface="+mn-lt"/>
              </a:rPr>
              <a:t>写成</a:t>
            </a:r>
            <a:r>
              <a:rPr b="1">
                <a:solidFill>
                  <a:srgbClr val="2B2B2B"/>
                </a:solidFill>
                <a:cs typeface="+mn-lt"/>
              </a:rPr>
              <a:t>报告</a:t>
            </a:r>
            <a:r>
              <a:rPr>
                <a:solidFill>
                  <a:srgbClr val="3A3A3A"/>
                </a:solidFill>
                <a:cs typeface="+mn-lt"/>
              </a:rPr>
              <a:t>，那笔钱往往就下不来。</a:t>
            </a:r>
            <a:endParaRPr>
              <a:solidFill>
                <a:srgbClr val="3A3A3A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558415"/>
            <a:ext cx="5400675" cy="3913505"/>
          </a:xfrm>
          <a:custGeom>
            <a:avLst/>
            <a:gdLst>
              <a:gd name="sw" fmla="*/ 1 w 8505"/>
              <a:gd name="sh" fmla="*/ 1 h 6162"/>
              <a:gd name="mins" fmla="min sw sh"/>
              <a:gd name="dsw" fmla="+- 0 sw mins"/>
              <a:gd name="dsh" fmla="+- 0 sh mins"/>
              <a:gd name="p0x0" fmla="*/ 224 w 8505"/>
              <a:gd name="p0y0" fmla="*/ 0 h 6162"/>
              <a:gd name="p0x1" fmla="*/ 8280 w 8505"/>
              <a:gd name="p0y1" fmla="*/ 0 h 6162"/>
              <a:gd name="p0x2" fmla="*/ 8505 w 8505"/>
              <a:gd name="p0y2" fmla="*/ 224 h 6162"/>
              <a:gd name="p0x3" fmla="*/ 8505 w 8505"/>
              <a:gd name="p0y3" fmla="*/ 5937 h 6162"/>
              <a:gd name="p0x4" fmla="*/ 8280 w 8505"/>
              <a:gd name="p0y4" fmla="*/ 6162 h 6162"/>
              <a:gd name="p0x5" fmla="*/ 225 w 8505"/>
              <a:gd name="p0y5" fmla="*/ 6162 h 6162"/>
              <a:gd name="p0x6" fmla="*/ 0 w 8505"/>
              <a:gd name="p0y6" fmla="*/ 5937 h 6162"/>
              <a:gd name="p0x7" fmla="*/ 0 w 8505"/>
              <a:gd name="p0y7" fmla="*/ 224 h 6162"/>
              <a:gd name="p0x8" fmla="*/ 224 w 8505"/>
              <a:gd name="p0y8" fmla="*/ 0 h 61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771525" y="2753995"/>
            <a:ext cx="5010150" cy="466090"/>
            <a:chOff x="1215" y="4337"/>
            <a:chExt cx="7890" cy="734"/>
          </a:xfrm>
        </p:grpSpPr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215" y="4337"/>
              <a:ext cx="7890" cy="735"/>
            </a:xfrm>
            <a:custGeom>
              <a:avLst/>
              <a:gdLst>
                <a:gd name="sw" fmla="*/ 1 w 7890"/>
                <a:gd name="sh" fmla="*/ 1 h 735"/>
                <a:gd name="mins" fmla="min sw sh"/>
                <a:gd name="dsw" fmla="+- 0 sw mins"/>
                <a:gd name="dsh" fmla="+- 0 sh mins"/>
                <a:gd name="p0x0" fmla="*/ 7890 w 7890"/>
                <a:gd name="p0y0" fmla="*/ 0 h 735"/>
                <a:gd name="p0x1" fmla="*/ 7890 w 7890"/>
                <a:gd name="p0y1" fmla="*/ 735 h 735"/>
                <a:gd name="p0x2" fmla="*/ 0 w 7890"/>
                <a:gd name="p0y2" fmla="*/ 735 h 735"/>
                <a:gd name="p0x3" fmla="*/ 0 w 7890"/>
                <a:gd name="p0y3" fmla="*/ 0 h 735"/>
                <a:gd name="p0x4" fmla="*/ 7890 w 789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1215" y="5057"/>
              <a:ext cx="7890" cy="15"/>
            </a:xfrm>
            <a:custGeom>
              <a:avLst/>
              <a:gdLst>
                <a:gd name="sw" fmla="*/ 1 w 7890"/>
                <a:gd name="sh" fmla="*/ 1 h 15"/>
                <a:gd name="mins" fmla="min sw sh"/>
                <a:gd name="dsw" fmla="+- 0 sw mins"/>
                <a:gd name="dsh" fmla="+- 0 sh mins"/>
                <a:gd name="p0x0" fmla="*/ 7890 w 7890"/>
                <a:gd name="p0y0" fmla="*/ 0 h 15"/>
                <a:gd name="p0x1" fmla="*/ 7890 w 7890"/>
                <a:gd name="p0y1" fmla="*/ 15 h 15"/>
                <a:gd name="p0x2" fmla="*/ 0 w 7890"/>
                <a:gd name="p0y2" fmla="*/ 15 h 15"/>
                <a:gd name="p0x3" fmla="*/ 0 w 7890"/>
                <a:gd name="p0y3" fmla="*/ 0 h 15"/>
                <a:gd name="p0x4" fmla="*/ 7890 w 78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775970" y="275844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64235" y="2815590"/>
            <a:ext cx="156845" cy="2146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2742781"/>
            <a:ext cx="38939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报告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5241290" y="278257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623 w 842"/>
              <a:gd name="p0y2" fmla="*/ 0 h 450"/>
              <a:gd name="p0x3" fmla="*/ 629 w 842"/>
              <a:gd name="p0y3" fmla="*/ 0 h 450"/>
              <a:gd name="p0x4" fmla="*/ 635 w 842"/>
              <a:gd name="p0y4" fmla="*/ 0 h 450"/>
              <a:gd name="p0x5" fmla="*/ 641 w 842"/>
              <a:gd name="p0y5" fmla="*/ 1 h 450"/>
              <a:gd name="p0x6" fmla="*/ 646 w 842"/>
              <a:gd name="p0y6" fmla="*/ 1 h 450"/>
              <a:gd name="p0x7" fmla="*/ 652 w 842"/>
              <a:gd name="p0y7" fmla="*/ 2 h 450"/>
              <a:gd name="p0x8" fmla="*/ 658 w 842"/>
              <a:gd name="p0y8" fmla="*/ 3 h 450"/>
              <a:gd name="p0x9" fmla="*/ 663 w 842"/>
              <a:gd name="p0y9" fmla="*/ 4 h 450"/>
              <a:gd name="p0x10" fmla="*/ 669 w 842"/>
              <a:gd name="p0y10" fmla="*/ 5 h 450"/>
              <a:gd name="p0x11" fmla="*/ 674 w 842"/>
              <a:gd name="p0y11" fmla="*/ 7 h 450"/>
              <a:gd name="p0x12" fmla="*/ 680 w 842"/>
              <a:gd name="p0y12" fmla="*/ 8 h 450"/>
              <a:gd name="p0x13" fmla="*/ 685 w 842"/>
              <a:gd name="p0y13" fmla="*/ 10 h 450"/>
              <a:gd name="p0x14" fmla="*/ 691 w 842"/>
              <a:gd name="p0y14" fmla="*/ 12 h 450"/>
              <a:gd name="p0x15" fmla="*/ 696 w 842"/>
              <a:gd name="p0y15" fmla="*/ 14 h 450"/>
              <a:gd name="p0x16" fmla="*/ 701 w 842"/>
              <a:gd name="p0y16" fmla="*/ 16 h 450"/>
              <a:gd name="p0x17" fmla="*/ 706 w 842"/>
              <a:gd name="p0y17" fmla="*/ 18 h 450"/>
              <a:gd name="p0x18" fmla="*/ 711 w 842"/>
              <a:gd name="p0y18" fmla="*/ 20 h 450"/>
              <a:gd name="p0x19" fmla="*/ 716 w 842"/>
              <a:gd name="p0y19" fmla="*/ 22 h 450"/>
              <a:gd name="p0x20" fmla="*/ 721 w 842"/>
              <a:gd name="p0y20" fmla="*/ 25 h 450"/>
              <a:gd name="p0x21" fmla="*/ 726 w 842"/>
              <a:gd name="p0y21" fmla="*/ 27 h 450"/>
              <a:gd name="p0x22" fmla="*/ 731 w 842"/>
              <a:gd name="p0y22" fmla="*/ 30 h 450"/>
              <a:gd name="p0x23" fmla="*/ 736 w 842"/>
              <a:gd name="p0y23" fmla="*/ 33 h 450"/>
              <a:gd name="p0x24" fmla="*/ 740 w 842"/>
              <a:gd name="p0y24" fmla="*/ 36 h 450"/>
              <a:gd name="p0x25" fmla="*/ 745 w 842"/>
              <a:gd name="p0y25" fmla="*/ 39 h 450"/>
              <a:gd name="p0x26" fmla="*/ 749 w 842"/>
              <a:gd name="p0y26" fmla="*/ 42 h 450"/>
              <a:gd name="p0x27" fmla="*/ 754 w 842"/>
              <a:gd name="p0y27" fmla="*/ 46 h 450"/>
              <a:gd name="p0x28" fmla="*/ 758 w 842"/>
              <a:gd name="p0y28" fmla="*/ 49 h 450"/>
              <a:gd name="p0x29" fmla="*/ 762 w 842"/>
              <a:gd name="p0y29" fmla="*/ 52 h 450"/>
              <a:gd name="p0x30" fmla="*/ 766 w 842"/>
              <a:gd name="p0y30" fmla="*/ 56 h 450"/>
              <a:gd name="p0x31" fmla="*/ 770 w 842"/>
              <a:gd name="p0y31" fmla="*/ 60 h 450"/>
              <a:gd name="p0x32" fmla="*/ 774 w 842"/>
              <a:gd name="p0y32" fmla="*/ 63 h 450"/>
              <a:gd name="p0x33" fmla="*/ 778 w 842"/>
              <a:gd name="p0y33" fmla="*/ 67 h 450"/>
              <a:gd name="p0x34" fmla="*/ 782 w 842"/>
              <a:gd name="p0y34" fmla="*/ 71 h 450"/>
              <a:gd name="p0x35" fmla="*/ 786 w 842"/>
              <a:gd name="p0y35" fmla="*/ 75 h 450"/>
              <a:gd name="p0x36" fmla="*/ 789 w 842"/>
              <a:gd name="p0y36" fmla="*/ 80 h 450"/>
              <a:gd name="p0x37" fmla="*/ 793 w 842"/>
              <a:gd name="p0y37" fmla="*/ 84 h 450"/>
              <a:gd name="p0x38" fmla="*/ 796 w 842"/>
              <a:gd name="p0y38" fmla="*/ 88 h 450"/>
              <a:gd name="p0x39" fmla="*/ 800 w 842"/>
              <a:gd name="p0y39" fmla="*/ 93 h 450"/>
              <a:gd name="p0x40" fmla="*/ 803 w 842"/>
              <a:gd name="p0y40" fmla="*/ 97 h 450"/>
              <a:gd name="p0x41" fmla="*/ 806 w 842"/>
              <a:gd name="p0y41" fmla="*/ 102 h 450"/>
              <a:gd name="p0x42" fmla="*/ 809 w 842"/>
              <a:gd name="p0y42" fmla="*/ 106 h 450"/>
              <a:gd name="p0x43" fmla="*/ 812 w 842"/>
              <a:gd name="p0y43" fmla="*/ 111 h 450"/>
              <a:gd name="p0x44" fmla="*/ 814 w 842"/>
              <a:gd name="p0y44" fmla="*/ 116 h 450"/>
              <a:gd name="p0x45" fmla="*/ 817 w 842"/>
              <a:gd name="p0y45" fmla="*/ 121 h 450"/>
              <a:gd name="p0x46" fmla="*/ 819 w 842"/>
              <a:gd name="p0y46" fmla="*/ 126 h 450"/>
              <a:gd name="p0x47" fmla="*/ 822 w 842"/>
              <a:gd name="p0y47" fmla="*/ 131 h 450"/>
              <a:gd name="p0x48" fmla="*/ 824 w 842"/>
              <a:gd name="p0y48" fmla="*/ 136 h 450"/>
              <a:gd name="p0x49" fmla="*/ 826 w 842"/>
              <a:gd name="p0y49" fmla="*/ 141 h 450"/>
              <a:gd name="p0x50" fmla="*/ 828 w 842"/>
              <a:gd name="p0y50" fmla="*/ 146 h 450"/>
              <a:gd name="p0x51" fmla="*/ 830 w 842"/>
              <a:gd name="p0y51" fmla="*/ 151 h 450"/>
              <a:gd name="p0x52" fmla="*/ 832 w 842"/>
              <a:gd name="p0y52" fmla="*/ 157 h 450"/>
              <a:gd name="p0x53" fmla="*/ 834 w 842"/>
              <a:gd name="p0y53" fmla="*/ 162 h 450"/>
              <a:gd name="p0x54" fmla="*/ 835 w 842"/>
              <a:gd name="p0y54" fmla="*/ 167 h 450"/>
              <a:gd name="p0x55" fmla="*/ 836 w 842"/>
              <a:gd name="p0y55" fmla="*/ 173 h 450"/>
              <a:gd name="p0x56" fmla="*/ 838 w 842"/>
              <a:gd name="p0y56" fmla="*/ 178 h 450"/>
              <a:gd name="p0x57" fmla="*/ 839 w 842"/>
              <a:gd name="p0y57" fmla="*/ 184 h 450"/>
              <a:gd name="p0x58" fmla="*/ 840 w 842"/>
              <a:gd name="p0y58" fmla="*/ 190 h 450"/>
              <a:gd name="p0x59" fmla="*/ 840 w 842"/>
              <a:gd name="p0y59" fmla="*/ 195 h 450"/>
              <a:gd name="p0x60" fmla="*/ 841 w 842"/>
              <a:gd name="p0y60" fmla="*/ 201 h 450"/>
              <a:gd name="p0x61" fmla="*/ 842 w 842"/>
              <a:gd name="p0y61" fmla="*/ 207 h 450"/>
              <a:gd name="p0x62" fmla="*/ 842 w 842"/>
              <a:gd name="p0y62" fmla="*/ 213 h 450"/>
              <a:gd name="p0x63" fmla="*/ 842 w 842"/>
              <a:gd name="p0y63" fmla="*/ 219 h 450"/>
              <a:gd name="p0x64" fmla="*/ 842 w 842"/>
              <a:gd name="p0y64" fmla="*/ 225 h 450"/>
              <a:gd name="p0x65" fmla="*/ 842 w 842"/>
              <a:gd name="p0y65" fmla="*/ 230 h 450"/>
              <a:gd name="p0x66" fmla="*/ 842 w 842"/>
              <a:gd name="p0y66" fmla="*/ 236 h 450"/>
              <a:gd name="p0x67" fmla="*/ 842 w 842"/>
              <a:gd name="p0y67" fmla="*/ 242 h 450"/>
              <a:gd name="p0x68" fmla="*/ 841 w 842"/>
              <a:gd name="p0y68" fmla="*/ 248 h 450"/>
              <a:gd name="p0x69" fmla="*/ 840 w 842"/>
              <a:gd name="p0y69" fmla="*/ 254 h 450"/>
              <a:gd name="p0x70" fmla="*/ 840 w 842"/>
              <a:gd name="p0y70" fmla="*/ 259 h 450"/>
              <a:gd name="p0x71" fmla="*/ 839 w 842"/>
              <a:gd name="p0y71" fmla="*/ 265 h 450"/>
              <a:gd name="p0x72" fmla="*/ 838 w 842"/>
              <a:gd name="p0y72" fmla="*/ 271 h 450"/>
              <a:gd name="p0x73" fmla="*/ 836 w 842"/>
              <a:gd name="p0y73" fmla="*/ 276 h 450"/>
              <a:gd name="p0x74" fmla="*/ 835 w 842"/>
              <a:gd name="p0y74" fmla="*/ 282 h 450"/>
              <a:gd name="p0x75" fmla="*/ 834 w 842"/>
              <a:gd name="p0y75" fmla="*/ 287 h 450"/>
              <a:gd name="p0x76" fmla="*/ 832 w 842"/>
              <a:gd name="p0y76" fmla="*/ 292 h 450"/>
              <a:gd name="p0x77" fmla="*/ 830 w 842"/>
              <a:gd name="p0y77" fmla="*/ 298 h 450"/>
              <a:gd name="p0x78" fmla="*/ 828 w 842"/>
              <a:gd name="p0y78" fmla="*/ 303 h 450"/>
              <a:gd name="p0x79" fmla="*/ 826 w 842"/>
              <a:gd name="p0y79" fmla="*/ 308 h 450"/>
              <a:gd name="p0x80" fmla="*/ 824 w 842"/>
              <a:gd name="p0y80" fmla="*/ 313 h 450"/>
              <a:gd name="p0x81" fmla="*/ 822 w 842"/>
              <a:gd name="p0y81" fmla="*/ 318 h 450"/>
              <a:gd name="p0x82" fmla="*/ 819 w 842"/>
              <a:gd name="p0y82" fmla="*/ 323 h 450"/>
              <a:gd name="p0x83" fmla="*/ 817 w 842"/>
              <a:gd name="p0y83" fmla="*/ 328 h 450"/>
              <a:gd name="p0x84" fmla="*/ 814 w 842"/>
              <a:gd name="p0y84" fmla="*/ 333 h 450"/>
              <a:gd name="p0x85" fmla="*/ 812 w 842"/>
              <a:gd name="p0y85" fmla="*/ 338 h 450"/>
              <a:gd name="p0x86" fmla="*/ 809 w 842"/>
              <a:gd name="p0y86" fmla="*/ 343 h 450"/>
              <a:gd name="p0x87" fmla="*/ 806 w 842"/>
              <a:gd name="p0y87" fmla="*/ 347 h 450"/>
              <a:gd name="p0x88" fmla="*/ 803 w 842"/>
              <a:gd name="p0y88" fmla="*/ 352 h 450"/>
              <a:gd name="p0x89" fmla="*/ 800 w 842"/>
              <a:gd name="p0y89" fmla="*/ 356 h 450"/>
              <a:gd name="p0x90" fmla="*/ 796 w 842"/>
              <a:gd name="p0y90" fmla="*/ 361 h 450"/>
              <a:gd name="p0x91" fmla="*/ 793 w 842"/>
              <a:gd name="p0y91" fmla="*/ 365 h 450"/>
              <a:gd name="p0x92" fmla="*/ 789 w 842"/>
              <a:gd name="p0y92" fmla="*/ 369 h 450"/>
              <a:gd name="p0x93" fmla="*/ 786 w 842"/>
              <a:gd name="p0y93" fmla="*/ 374 h 450"/>
              <a:gd name="p0x94" fmla="*/ 782 w 842"/>
              <a:gd name="p0y94" fmla="*/ 378 h 450"/>
              <a:gd name="p0x95" fmla="*/ 778 w 842"/>
              <a:gd name="p0y95" fmla="*/ 382 h 450"/>
              <a:gd name="p0x96" fmla="*/ 774 w 842"/>
              <a:gd name="p0y96" fmla="*/ 386 h 450"/>
              <a:gd name="p0x97" fmla="*/ 770 w 842"/>
              <a:gd name="p0y97" fmla="*/ 389 h 450"/>
              <a:gd name="p0x98" fmla="*/ 766 w 842"/>
              <a:gd name="p0y98" fmla="*/ 393 h 450"/>
              <a:gd name="p0x99" fmla="*/ 762 w 842"/>
              <a:gd name="p0y99" fmla="*/ 397 h 450"/>
              <a:gd name="p0x100" fmla="*/ 758 w 842"/>
              <a:gd name="p0y100" fmla="*/ 400 h 450"/>
              <a:gd name="p0x101" fmla="*/ 754 w 842"/>
              <a:gd name="p0y101" fmla="*/ 403 h 450"/>
              <a:gd name="p0x102" fmla="*/ 749 w 842"/>
              <a:gd name="p0y102" fmla="*/ 407 h 450"/>
              <a:gd name="p0x103" fmla="*/ 745 w 842"/>
              <a:gd name="p0y103" fmla="*/ 410 h 450"/>
              <a:gd name="p0x104" fmla="*/ 740 w 842"/>
              <a:gd name="p0y104" fmla="*/ 413 h 450"/>
              <a:gd name="p0x105" fmla="*/ 736 w 842"/>
              <a:gd name="p0y105" fmla="*/ 416 h 450"/>
              <a:gd name="p0x106" fmla="*/ 731 w 842"/>
              <a:gd name="p0y106" fmla="*/ 419 h 450"/>
              <a:gd name="p0x107" fmla="*/ 726 w 842"/>
              <a:gd name="p0y107" fmla="*/ 422 h 450"/>
              <a:gd name="p0x108" fmla="*/ 721 w 842"/>
              <a:gd name="p0y108" fmla="*/ 424 h 450"/>
              <a:gd name="p0x109" fmla="*/ 716 w 842"/>
              <a:gd name="p0y109" fmla="*/ 427 h 450"/>
              <a:gd name="p0x110" fmla="*/ 711 w 842"/>
              <a:gd name="p0y110" fmla="*/ 429 h 450"/>
              <a:gd name="p0x111" fmla="*/ 706 w 842"/>
              <a:gd name="p0y111" fmla="*/ 431 h 450"/>
              <a:gd name="p0x112" fmla="*/ 701 w 842"/>
              <a:gd name="p0y112" fmla="*/ 433 h 450"/>
              <a:gd name="p0x113" fmla="*/ 696 w 842"/>
              <a:gd name="p0y113" fmla="*/ 435 h 450"/>
              <a:gd name="p0x114" fmla="*/ 691 w 842"/>
              <a:gd name="p0y114" fmla="*/ 437 h 450"/>
              <a:gd name="p0x115" fmla="*/ 685 w 842"/>
              <a:gd name="p0y115" fmla="*/ 439 h 450"/>
              <a:gd name="p0x116" fmla="*/ 680 w 842"/>
              <a:gd name="p0y116" fmla="*/ 441 h 450"/>
              <a:gd name="p0x117" fmla="*/ 674 w 842"/>
              <a:gd name="p0y117" fmla="*/ 442 h 450"/>
              <a:gd name="p0x118" fmla="*/ 669 w 842"/>
              <a:gd name="p0y118" fmla="*/ 444 h 450"/>
              <a:gd name="p0x119" fmla="*/ 663 w 842"/>
              <a:gd name="p0y119" fmla="*/ 445 h 450"/>
              <a:gd name="p0x120" fmla="*/ 658 w 842"/>
              <a:gd name="p0y120" fmla="*/ 446 h 450"/>
              <a:gd name="p0x121" fmla="*/ 652 w 842"/>
              <a:gd name="p0y121" fmla="*/ 447 h 450"/>
              <a:gd name="p0x122" fmla="*/ 646 w 842"/>
              <a:gd name="p0y122" fmla="*/ 448 h 450"/>
              <a:gd name="p0x123" fmla="*/ 641 w 842"/>
              <a:gd name="p0y123" fmla="*/ 448 h 450"/>
              <a:gd name="p0x124" fmla="*/ 635 w 842"/>
              <a:gd name="p0y124" fmla="*/ 449 h 450"/>
              <a:gd name="p0x125" fmla="*/ 629 w 842"/>
              <a:gd name="p0y125" fmla="*/ 449 h 450"/>
              <a:gd name="p0x126" fmla="*/ 623 w 842"/>
              <a:gd name="p0y126" fmla="*/ 449 h 450"/>
              <a:gd name="p0x127" fmla="*/ 617 w 842"/>
              <a:gd name="p0y127" fmla="*/ 450 h 450"/>
              <a:gd name="p0x128" fmla="*/ 225 w 842"/>
              <a:gd name="p0y128" fmla="*/ 450 h 450"/>
              <a:gd name="p0x129" fmla="*/ 219 w 842"/>
              <a:gd name="p0y129" fmla="*/ 449 h 450"/>
              <a:gd name="p0x130" fmla="*/ 213 w 842"/>
              <a:gd name="p0y130" fmla="*/ 449 h 450"/>
              <a:gd name="p0x131" fmla="*/ 207 w 842"/>
              <a:gd name="p0y131" fmla="*/ 449 h 450"/>
              <a:gd name="p0x132" fmla="*/ 201 w 842"/>
              <a:gd name="p0y132" fmla="*/ 448 h 450"/>
              <a:gd name="p0x133" fmla="*/ 195 w 842"/>
              <a:gd name="p0y133" fmla="*/ 448 h 450"/>
              <a:gd name="p0x134" fmla="*/ 190 w 842"/>
              <a:gd name="p0y134" fmla="*/ 447 h 450"/>
              <a:gd name="p0x135" fmla="*/ 184 w 842"/>
              <a:gd name="p0y135" fmla="*/ 446 h 450"/>
              <a:gd name="p0x136" fmla="*/ 178 w 842"/>
              <a:gd name="p0y136" fmla="*/ 445 h 450"/>
              <a:gd name="p0x137" fmla="*/ 173 w 842"/>
              <a:gd name="p0y137" fmla="*/ 444 h 450"/>
              <a:gd name="p0x138" fmla="*/ 167 w 842"/>
              <a:gd name="p0y138" fmla="*/ 442 h 450"/>
              <a:gd name="p0x139" fmla="*/ 162 w 842"/>
              <a:gd name="p0y139" fmla="*/ 441 h 450"/>
              <a:gd name="p0x140" fmla="*/ 157 w 842"/>
              <a:gd name="p0y140" fmla="*/ 439 h 450"/>
              <a:gd name="p0x141" fmla="*/ 151 w 842"/>
              <a:gd name="p0y141" fmla="*/ 437 h 450"/>
              <a:gd name="p0x142" fmla="*/ 146 w 842"/>
              <a:gd name="p0y142" fmla="*/ 435 h 450"/>
              <a:gd name="p0x143" fmla="*/ 141 w 842"/>
              <a:gd name="p0y143" fmla="*/ 433 h 450"/>
              <a:gd name="p0x144" fmla="*/ 136 w 842"/>
              <a:gd name="p0y144" fmla="*/ 431 h 450"/>
              <a:gd name="p0x145" fmla="*/ 131 w 842"/>
              <a:gd name="p0y145" fmla="*/ 429 h 450"/>
              <a:gd name="p0x146" fmla="*/ 126 w 842"/>
              <a:gd name="p0y146" fmla="*/ 427 h 450"/>
              <a:gd name="p0x147" fmla="*/ 121 w 842"/>
              <a:gd name="p0y147" fmla="*/ 424 h 450"/>
              <a:gd name="p0x148" fmla="*/ 116 w 842"/>
              <a:gd name="p0y148" fmla="*/ 422 h 450"/>
              <a:gd name="p0x149" fmla="*/ 111 w 842"/>
              <a:gd name="p0y149" fmla="*/ 419 h 450"/>
              <a:gd name="p0x150" fmla="*/ 106 w 842"/>
              <a:gd name="p0y150" fmla="*/ 416 h 450"/>
              <a:gd name="p0x151" fmla="*/ 102 w 842"/>
              <a:gd name="p0y151" fmla="*/ 413 h 450"/>
              <a:gd name="p0x152" fmla="*/ 97 w 842"/>
              <a:gd name="p0y152" fmla="*/ 410 h 450"/>
              <a:gd name="p0x153" fmla="*/ 93 w 842"/>
              <a:gd name="p0y153" fmla="*/ 407 h 450"/>
              <a:gd name="p0x154" fmla="*/ 88 w 842"/>
              <a:gd name="p0y154" fmla="*/ 403 h 450"/>
              <a:gd name="p0x155" fmla="*/ 84 w 842"/>
              <a:gd name="p0y155" fmla="*/ 400 h 450"/>
              <a:gd name="p0x156" fmla="*/ 80 w 842"/>
              <a:gd name="p0y156" fmla="*/ 397 h 450"/>
              <a:gd name="p0x157" fmla="*/ 75 w 842"/>
              <a:gd name="p0y157" fmla="*/ 393 h 450"/>
              <a:gd name="p0x158" fmla="*/ 71 w 842"/>
              <a:gd name="p0y158" fmla="*/ 389 h 450"/>
              <a:gd name="p0x159" fmla="*/ 67 w 842"/>
              <a:gd name="p0y159" fmla="*/ 386 h 450"/>
              <a:gd name="p0x160" fmla="*/ 63 w 842"/>
              <a:gd name="p0y160" fmla="*/ 382 h 450"/>
              <a:gd name="p0x161" fmla="*/ 60 w 842"/>
              <a:gd name="p0y161" fmla="*/ 378 h 450"/>
              <a:gd name="p0x162" fmla="*/ 56 w 842"/>
              <a:gd name="p0y162" fmla="*/ 374 h 450"/>
              <a:gd name="p0x163" fmla="*/ 52 w 842"/>
              <a:gd name="p0y163" fmla="*/ 369 h 450"/>
              <a:gd name="p0x164" fmla="*/ 49 w 842"/>
              <a:gd name="p0y164" fmla="*/ 365 h 450"/>
              <a:gd name="p0x165" fmla="*/ 46 w 842"/>
              <a:gd name="p0y165" fmla="*/ 361 h 450"/>
              <a:gd name="p0x166" fmla="*/ 42 w 842"/>
              <a:gd name="p0y166" fmla="*/ 356 h 450"/>
              <a:gd name="p0x167" fmla="*/ 39 w 842"/>
              <a:gd name="p0y167" fmla="*/ 352 h 450"/>
              <a:gd name="p0x168" fmla="*/ 36 w 842"/>
              <a:gd name="p0y168" fmla="*/ 347 h 450"/>
              <a:gd name="p0x169" fmla="*/ 33 w 842"/>
              <a:gd name="p0y169" fmla="*/ 343 h 450"/>
              <a:gd name="p0x170" fmla="*/ 30 w 842"/>
              <a:gd name="p0y170" fmla="*/ 338 h 450"/>
              <a:gd name="p0x171" fmla="*/ 27 w 842"/>
              <a:gd name="p0y171" fmla="*/ 333 h 450"/>
              <a:gd name="p0x172" fmla="*/ 25 w 842"/>
              <a:gd name="p0y172" fmla="*/ 328 h 450"/>
              <a:gd name="p0x173" fmla="*/ 22 w 842"/>
              <a:gd name="p0y173" fmla="*/ 323 h 450"/>
              <a:gd name="p0x174" fmla="*/ 20 w 842"/>
              <a:gd name="p0y174" fmla="*/ 318 h 450"/>
              <a:gd name="p0x175" fmla="*/ 18 w 842"/>
              <a:gd name="p0y175" fmla="*/ 313 h 450"/>
              <a:gd name="p0x176" fmla="*/ 16 w 842"/>
              <a:gd name="p0y176" fmla="*/ 308 h 450"/>
              <a:gd name="p0x177" fmla="*/ 14 w 842"/>
              <a:gd name="p0y177" fmla="*/ 303 h 450"/>
              <a:gd name="p0x178" fmla="*/ 12 w 842"/>
              <a:gd name="p0y178" fmla="*/ 298 h 450"/>
              <a:gd name="p0x179" fmla="*/ 10 w 842"/>
              <a:gd name="p0y179" fmla="*/ 292 h 450"/>
              <a:gd name="p0x180" fmla="*/ 8 w 842"/>
              <a:gd name="p0y180" fmla="*/ 287 h 450"/>
              <a:gd name="p0x181" fmla="*/ 7 w 842"/>
              <a:gd name="p0y181" fmla="*/ 282 h 450"/>
              <a:gd name="p0x182" fmla="*/ 5 w 842"/>
              <a:gd name="p0y182" fmla="*/ 276 h 450"/>
              <a:gd name="p0x183" fmla="*/ 4 w 842"/>
              <a:gd name="p0y183" fmla="*/ 271 h 450"/>
              <a:gd name="p0x184" fmla="*/ 3 w 842"/>
              <a:gd name="p0y184" fmla="*/ 265 h 450"/>
              <a:gd name="p0x185" fmla="*/ 2 w 842"/>
              <a:gd name="p0y185" fmla="*/ 259 h 450"/>
              <a:gd name="p0x186" fmla="*/ 1 w 842"/>
              <a:gd name="p0y186" fmla="*/ 254 h 450"/>
              <a:gd name="p0x187" fmla="*/ 1 w 842"/>
              <a:gd name="p0y187" fmla="*/ 248 h 450"/>
              <a:gd name="p0x188" fmla="*/ 0 w 842"/>
              <a:gd name="p0y188" fmla="*/ 242 h 450"/>
              <a:gd name="p0x189" fmla="*/ 0 w 842"/>
              <a:gd name="p0y189" fmla="*/ 236 h 450"/>
              <a:gd name="p0x190" fmla="*/ 0 w 842"/>
              <a:gd name="p0y190" fmla="*/ 230 h 450"/>
              <a:gd name="p0x191" fmla="*/ 0 w 842"/>
              <a:gd name="p0y191" fmla="*/ 225 h 450"/>
              <a:gd name="p0x192" fmla="*/ 0 w 842"/>
              <a:gd name="p0y192" fmla="*/ 219 h 450"/>
              <a:gd name="p0x193" fmla="*/ 0 w 842"/>
              <a:gd name="p0y193" fmla="*/ 213 h 450"/>
              <a:gd name="p0x194" fmla="*/ 0 w 842"/>
              <a:gd name="p0y194" fmla="*/ 207 h 450"/>
              <a:gd name="p0x195" fmla="*/ 1 w 842"/>
              <a:gd name="p0y195" fmla="*/ 201 h 450"/>
              <a:gd name="p0x196" fmla="*/ 1 w 842"/>
              <a:gd name="p0y196" fmla="*/ 195 h 450"/>
              <a:gd name="p0x197" fmla="*/ 2 w 842"/>
              <a:gd name="p0y197" fmla="*/ 190 h 450"/>
              <a:gd name="p0x198" fmla="*/ 3 w 842"/>
              <a:gd name="p0y198" fmla="*/ 184 h 450"/>
              <a:gd name="p0x199" fmla="*/ 4 w 842"/>
              <a:gd name="p0y199" fmla="*/ 178 h 450"/>
              <a:gd name="p0x200" fmla="*/ 5 w 842"/>
              <a:gd name="p0y200" fmla="*/ 173 h 450"/>
              <a:gd name="p0x201" fmla="*/ 7 w 842"/>
              <a:gd name="p0y201" fmla="*/ 167 h 450"/>
              <a:gd name="p0x202" fmla="*/ 8 w 842"/>
              <a:gd name="p0y202" fmla="*/ 162 h 450"/>
              <a:gd name="p0x203" fmla="*/ 10 w 842"/>
              <a:gd name="p0y203" fmla="*/ 157 h 450"/>
              <a:gd name="p0x204" fmla="*/ 12 w 842"/>
              <a:gd name="p0y204" fmla="*/ 151 h 450"/>
              <a:gd name="p0x205" fmla="*/ 14 w 842"/>
              <a:gd name="p0y205" fmla="*/ 146 h 450"/>
              <a:gd name="p0x206" fmla="*/ 16 w 842"/>
              <a:gd name="p0y206" fmla="*/ 141 h 450"/>
              <a:gd name="p0x207" fmla="*/ 18 w 842"/>
              <a:gd name="p0y207" fmla="*/ 136 h 450"/>
              <a:gd name="p0x208" fmla="*/ 20 w 842"/>
              <a:gd name="p0y208" fmla="*/ 131 h 450"/>
              <a:gd name="p0x209" fmla="*/ 22 w 842"/>
              <a:gd name="p0y209" fmla="*/ 126 h 450"/>
              <a:gd name="p0x210" fmla="*/ 25 w 842"/>
              <a:gd name="p0y210" fmla="*/ 121 h 450"/>
              <a:gd name="p0x211" fmla="*/ 27 w 842"/>
              <a:gd name="p0y211" fmla="*/ 116 h 450"/>
              <a:gd name="p0x212" fmla="*/ 30 w 842"/>
              <a:gd name="p0y212" fmla="*/ 111 h 450"/>
              <a:gd name="p0x213" fmla="*/ 33 w 842"/>
              <a:gd name="p0y213" fmla="*/ 106 h 450"/>
              <a:gd name="p0x214" fmla="*/ 36 w 842"/>
              <a:gd name="p0y214" fmla="*/ 102 h 450"/>
              <a:gd name="p0x215" fmla="*/ 39 w 842"/>
              <a:gd name="p0y215" fmla="*/ 97 h 450"/>
              <a:gd name="p0x216" fmla="*/ 42 w 842"/>
              <a:gd name="p0y216" fmla="*/ 93 h 450"/>
              <a:gd name="p0x217" fmla="*/ 46 w 842"/>
              <a:gd name="p0y217" fmla="*/ 88 h 450"/>
              <a:gd name="p0x218" fmla="*/ 49 w 842"/>
              <a:gd name="p0y218" fmla="*/ 84 h 450"/>
              <a:gd name="p0x219" fmla="*/ 52 w 842"/>
              <a:gd name="p0y219" fmla="*/ 80 h 450"/>
              <a:gd name="p0x220" fmla="*/ 56 w 842"/>
              <a:gd name="p0y220" fmla="*/ 75 h 450"/>
              <a:gd name="p0x221" fmla="*/ 60 w 842"/>
              <a:gd name="p0y221" fmla="*/ 71 h 450"/>
              <a:gd name="p0x222" fmla="*/ 63 w 842"/>
              <a:gd name="p0y222" fmla="*/ 67 h 450"/>
              <a:gd name="p0x223" fmla="*/ 67 w 842"/>
              <a:gd name="p0y223" fmla="*/ 63 h 450"/>
              <a:gd name="p0x224" fmla="*/ 71 w 842"/>
              <a:gd name="p0y224" fmla="*/ 60 h 450"/>
              <a:gd name="p0x225" fmla="*/ 75 w 842"/>
              <a:gd name="p0y225" fmla="*/ 56 h 450"/>
              <a:gd name="p0x226" fmla="*/ 80 w 842"/>
              <a:gd name="p0y226" fmla="*/ 52 h 450"/>
              <a:gd name="p0x227" fmla="*/ 84 w 842"/>
              <a:gd name="p0y227" fmla="*/ 49 h 450"/>
              <a:gd name="p0x228" fmla="*/ 88 w 842"/>
              <a:gd name="p0y228" fmla="*/ 46 h 450"/>
              <a:gd name="p0x229" fmla="*/ 93 w 842"/>
              <a:gd name="p0y229" fmla="*/ 42 h 450"/>
              <a:gd name="p0x230" fmla="*/ 97 w 842"/>
              <a:gd name="p0y230" fmla="*/ 39 h 450"/>
              <a:gd name="p0x231" fmla="*/ 102 w 842"/>
              <a:gd name="p0y231" fmla="*/ 36 h 450"/>
              <a:gd name="p0x232" fmla="*/ 106 w 842"/>
              <a:gd name="p0y232" fmla="*/ 33 h 450"/>
              <a:gd name="p0x233" fmla="*/ 111 w 842"/>
              <a:gd name="p0y233" fmla="*/ 30 h 450"/>
              <a:gd name="p0x234" fmla="*/ 116 w 842"/>
              <a:gd name="p0y234" fmla="*/ 27 h 450"/>
              <a:gd name="p0x235" fmla="*/ 121 w 842"/>
              <a:gd name="p0y235" fmla="*/ 25 h 450"/>
              <a:gd name="p0x236" fmla="*/ 126 w 842"/>
              <a:gd name="p0y236" fmla="*/ 22 h 450"/>
              <a:gd name="p0x237" fmla="*/ 131 w 842"/>
              <a:gd name="p0y237" fmla="*/ 20 h 450"/>
              <a:gd name="p0x238" fmla="*/ 136 w 842"/>
              <a:gd name="p0y238" fmla="*/ 18 h 450"/>
              <a:gd name="p0x239" fmla="*/ 141 w 842"/>
              <a:gd name="p0y239" fmla="*/ 16 h 450"/>
              <a:gd name="p0x240" fmla="*/ 146 w 842"/>
              <a:gd name="p0y240" fmla="*/ 14 h 450"/>
              <a:gd name="p0x241" fmla="*/ 151 w 842"/>
              <a:gd name="p0y241" fmla="*/ 12 h 450"/>
              <a:gd name="p0x242" fmla="*/ 157 w 842"/>
              <a:gd name="p0y242" fmla="*/ 10 h 450"/>
              <a:gd name="p0x243" fmla="*/ 162 w 842"/>
              <a:gd name="p0y243" fmla="*/ 8 h 450"/>
              <a:gd name="p0x244" fmla="*/ 167 w 842"/>
              <a:gd name="p0y244" fmla="*/ 7 h 450"/>
              <a:gd name="p0x245" fmla="*/ 173 w 842"/>
              <a:gd name="p0y245" fmla="*/ 5 h 450"/>
              <a:gd name="p0x246" fmla="*/ 178 w 842"/>
              <a:gd name="p0y246" fmla="*/ 4 h 450"/>
              <a:gd name="p0x247" fmla="*/ 184 w 842"/>
              <a:gd name="p0y247" fmla="*/ 3 h 450"/>
              <a:gd name="p0x248" fmla="*/ 190 w 842"/>
              <a:gd name="p0y248" fmla="*/ 2 h 450"/>
              <a:gd name="p0x249" fmla="*/ 195 w 842"/>
              <a:gd name="p0y249" fmla="*/ 1 h 450"/>
              <a:gd name="p0x250" fmla="*/ 201 w 842"/>
              <a:gd name="p0y250" fmla="*/ 1 h 450"/>
              <a:gd name="p0x251" fmla="*/ 207 w 842"/>
              <a:gd name="p0y251" fmla="*/ 0 h 450"/>
              <a:gd name="p0x252" fmla="*/ 213 w 842"/>
              <a:gd name="p0y252" fmla="*/ 0 h 450"/>
              <a:gd name="p0x253" fmla="*/ 219 w 842"/>
              <a:gd name="p0y253" fmla="*/ 0 h 450"/>
              <a:gd name="p0x254" fmla="*/ 225 w 842"/>
              <a:gd name="p0y25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5360794" y="2825648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/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/>
                </a:solidFill>
                <a:cs typeface="+mn-lt"/>
              </a:rPr>
              <a:t>项</a:t>
            </a:r>
            <a:endParaRPr lang="zh-CN" sz="12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771525" y="3503930"/>
            <a:ext cx="5010150" cy="704850"/>
            <a:chOff x="1215" y="5518"/>
            <a:chExt cx="7890" cy="1110"/>
          </a:xfrm>
        </p:grpSpPr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215" y="5518"/>
              <a:ext cx="7890" cy="1110"/>
            </a:xfrm>
            <a:custGeom>
              <a:avLst/>
              <a:gdLst>
                <a:gd name="sw" fmla="*/ 1 w 7890"/>
                <a:gd name="sh" fmla="*/ 1 h 1110"/>
                <a:gd name="mins" fmla="min sw sh"/>
                <a:gd name="dsw" fmla="+- 0 sw mins"/>
                <a:gd name="dsh" fmla="+- 0 sh mins"/>
                <a:gd name="p0x0" fmla="*/ 120 w 7890"/>
                <a:gd name="p0y0" fmla="*/ 0 h 1110"/>
                <a:gd name="p0x1" fmla="*/ 7770 w 7890"/>
                <a:gd name="p0y1" fmla="*/ 0 h 1110"/>
                <a:gd name="p0x2" fmla="*/ 7773 w 7890"/>
                <a:gd name="p0y2" fmla="*/ 0 h 1110"/>
                <a:gd name="p0x3" fmla="*/ 7776 w 7890"/>
                <a:gd name="p0y3" fmla="*/ 0 h 1110"/>
                <a:gd name="p0x4" fmla="*/ 7779 w 7890"/>
                <a:gd name="p0y4" fmla="*/ 0 h 1110"/>
                <a:gd name="p0x5" fmla="*/ 7782 w 7890"/>
                <a:gd name="p0y5" fmla="*/ 0 h 1110"/>
                <a:gd name="p0x6" fmla="*/ 7785 w 7890"/>
                <a:gd name="p0y6" fmla="*/ 0 h 1110"/>
                <a:gd name="p0x7" fmla="*/ 7788 w 7890"/>
                <a:gd name="p0y7" fmla="*/ 1 h 1110"/>
                <a:gd name="p0x8" fmla="*/ 7791 w 7890"/>
                <a:gd name="p0y8" fmla="*/ 1 h 1110"/>
                <a:gd name="p0x9" fmla="*/ 7794 w 7890"/>
                <a:gd name="p0y9" fmla="*/ 2 h 1110"/>
                <a:gd name="p0x10" fmla="*/ 7797 w 7890"/>
                <a:gd name="p0y10" fmla="*/ 3 h 1110"/>
                <a:gd name="p0x11" fmla="*/ 7800 w 7890"/>
                <a:gd name="p0y11" fmla="*/ 3 h 1110"/>
                <a:gd name="p0x12" fmla="*/ 7803 w 7890"/>
                <a:gd name="p0y12" fmla="*/ 4 h 1110"/>
                <a:gd name="p0x13" fmla="*/ 7806 w 7890"/>
                <a:gd name="p0y13" fmla="*/ 5 h 1110"/>
                <a:gd name="p0x14" fmla="*/ 7809 w 7890"/>
                <a:gd name="p0y14" fmla="*/ 6 h 1110"/>
                <a:gd name="p0x15" fmla="*/ 7811 w 7890"/>
                <a:gd name="p0y15" fmla="*/ 7 h 1110"/>
                <a:gd name="p0x16" fmla="*/ 7814 w 7890"/>
                <a:gd name="p0y16" fmla="*/ 8 h 1110"/>
                <a:gd name="p0x17" fmla="*/ 7817 w 7890"/>
                <a:gd name="p0y17" fmla="*/ 9 h 1110"/>
                <a:gd name="p0x18" fmla="*/ 7820 w 7890"/>
                <a:gd name="p0y18" fmla="*/ 10 h 1110"/>
                <a:gd name="p0x19" fmla="*/ 7822 w 7890"/>
                <a:gd name="p0y19" fmla="*/ 12 h 1110"/>
                <a:gd name="p0x20" fmla="*/ 7825 w 7890"/>
                <a:gd name="p0y20" fmla="*/ 13 h 1110"/>
                <a:gd name="p0x21" fmla="*/ 7828 w 7890"/>
                <a:gd name="p0y21" fmla="*/ 14 h 1110"/>
                <a:gd name="p0x22" fmla="*/ 7830 w 7890"/>
                <a:gd name="p0y22" fmla="*/ 16 h 1110"/>
                <a:gd name="p0x23" fmla="*/ 7833 w 7890"/>
                <a:gd name="p0y23" fmla="*/ 17 h 1110"/>
                <a:gd name="p0x24" fmla="*/ 7835 w 7890"/>
                <a:gd name="p0y24" fmla="*/ 19 h 1110"/>
                <a:gd name="p0x25" fmla="*/ 7838 w 7890"/>
                <a:gd name="p0y25" fmla="*/ 21 h 1110"/>
                <a:gd name="p0x26" fmla="*/ 7840 w 7890"/>
                <a:gd name="p0y26" fmla="*/ 22 h 1110"/>
                <a:gd name="p0x27" fmla="*/ 7842 w 7890"/>
                <a:gd name="p0y27" fmla="*/ 24 h 1110"/>
                <a:gd name="p0x28" fmla="*/ 7845 w 7890"/>
                <a:gd name="p0y28" fmla="*/ 26 h 1110"/>
                <a:gd name="p0x29" fmla="*/ 7847 w 7890"/>
                <a:gd name="p0y29" fmla="*/ 28 h 1110"/>
                <a:gd name="p0x30" fmla="*/ 7849 w 7890"/>
                <a:gd name="p0y30" fmla="*/ 30 h 1110"/>
                <a:gd name="p0x31" fmla="*/ 7851 w 7890"/>
                <a:gd name="p0y31" fmla="*/ 32 h 1110"/>
                <a:gd name="p0x32" fmla="*/ 7853 w 7890"/>
                <a:gd name="p0y32" fmla="*/ 34 h 1110"/>
                <a:gd name="p0x33" fmla="*/ 7855 w 7890"/>
                <a:gd name="p0y33" fmla="*/ 36 h 1110"/>
                <a:gd name="p0x34" fmla="*/ 7857 w 7890"/>
                <a:gd name="p0y34" fmla="*/ 38 h 1110"/>
                <a:gd name="p0x35" fmla="*/ 7859 w 7890"/>
                <a:gd name="p0y35" fmla="*/ 40 h 1110"/>
                <a:gd name="p0x36" fmla="*/ 7861 w 7890"/>
                <a:gd name="p0y36" fmla="*/ 42 h 1110"/>
                <a:gd name="p0x37" fmla="*/ 7863 w 7890"/>
                <a:gd name="p0y37" fmla="*/ 44 h 1110"/>
                <a:gd name="p0x38" fmla="*/ 7865 w 7890"/>
                <a:gd name="p0y38" fmla="*/ 47 h 1110"/>
                <a:gd name="p0x39" fmla="*/ 7867 w 7890"/>
                <a:gd name="p0y39" fmla="*/ 49 h 1110"/>
                <a:gd name="p0x40" fmla="*/ 7868 w 7890"/>
                <a:gd name="p0y40" fmla="*/ 51 h 1110"/>
                <a:gd name="p0x41" fmla="*/ 7870 w 7890"/>
                <a:gd name="p0y41" fmla="*/ 54 h 1110"/>
                <a:gd name="p0x42" fmla="*/ 7872 w 7890"/>
                <a:gd name="p0y42" fmla="*/ 56 h 1110"/>
                <a:gd name="p0x43" fmla="*/ 7873 w 7890"/>
                <a:gd name="p0y43" fmla="*/ 59 h 1110"/>
                <a:gd name="p0x44" fmla="*/ 7875 w 7890"/>
                <a:gd name="p0y44" fmla="*/ 61 h 1110"/>
                <a:gd name="p0x45" fmla="*/ 7876 w 7890"/>
                <a:gd name="p0y45" fmla="*/ 64 h 1110"/>
                <a:gd name="p0x46" fmla="*/ 7877 w 7890"/>
                <a:gd name="p0y46" fmla="*/ 67 h 1110"/>
                <a:gd name="p0x47" fmla="*/ 7879 w 7890"/>
                <a:gd name="p0y47" fmla="*/ 69 h 1110"/>
                <a:gd name="p0x48" fmla="*/ 7880 w 7890"/>
                <a:gd name="p0y48" fmla="*/ 72 h 1110"/>
                <a:gd name="p0x49" fmla="*/ 7881 w 7890"/>
                <a:gd name="p0y49" fmla="*/ 75 h 1110"/>
                <a:gd name="p0x50" fmla="*/ 7882 w 7890"/>
                <a:gd name="p0y50" fmla="*/ 78 h 1110"/>
                <a:gd name="p0x51" fmla="*/ 7883 w 7890"/>
                <a:gd name="p0y51" fmla="*/ 80 h 1110"/>
                <a:gd name="p0x52" fmla="*/ 7884 w 7890"/>
                <a:gd name="p0y52" fmla="*/ 83 h 1110"/>
                <a:gd name="p0x53" fmla="*/ 7885 w 7890"/>
                <a:gd name="p0y53" fmla="*/ 86 h 1110"/>
                <a:gd name="p0x54" fmla="*/ 7886 w 7890"/>
                <a:gd name="p0y54" fmla="*/ 89 h 1110"/>
                <a:gd name="p0x55" fmla="*/ 7886 w 7890"/>
                <a:gd name="p0y55" fmla="*/ 92 h 1110"/>
                <a:gd name="p0x56" fmla="*/ 7887 w 7890"/>
                <a:gd name="p0y56" fmla="*/ 95 h 1110"/>
                <a:gd name="p0x57" fmla="*/ 7888 w 7890"/>
                <a:gd name="p0y57" fmla="*/ 98 h 1110"/>
                <a:gd name="p0x58" fmla="*/ 7888 w 7890"/>
                <a:gd name="p0y58" fmla="*/ 101 h 1110"/>
                <a:gd name="p0x59" fmla="*/ 7889 w 7890"/>
                <a:gd name="p0y59" fmla="*/ 104 h 1110"/>
                <a:gd name="p0x60" fmla="*/ 7889 w 7890"/>
                <a:gd name="p0y60" fmla="*/ 107 h 1110"/>
                <a:gd name="p0x61" fmla="*/ 7889 w 7890"/>
                <a:gd name="p0y61" fmla="*/ 110 h 1110"/>
                <a:gd name="p0x62" fmla="*/ 7889 w 7890"/>
                <a:gd name="p0y62" fmla="*/ 113 h 1110"/>
                <a:gd name="p0x63" fmla="*/ 7889 w 7890"/>
                <a:gd name="p0y63" fmla="*/ 116 h 1110"/>
                <a:gd name="p0x64" fmla="*/ 7890 w 7890"/>
                <a:gd name="p0y64" fmla="*/ 120 h 1110"/>
                <a:gd name="p0x65" fmla="*/ 7890 w 7890"/>
                <a:gd name="p0y65" fmla="*/ 990 h 1110"/>
                <a:gd name="p0x66" fmla="*/ 7889 w 7890"/>
                <a:gd name="p0y66" fmla="*/ 993 h 1110"/>
                <a:gd name="p0x67" fmla="*/ 7889 w 7890"/>
                <a:gd name="p0y67" fmla="*/ 996 h 1110"/>
                <a:gd name="p0x68" fmla="*/ 7889 w 7890"/>
                <a:gd name="p0y68" fmla="*/ 999 h 1110"/>
                <a:gd name="p0x69" fmla="*/ 7889 w 7890"/>
                <a:gd name="p0y69" fmla="*/ 1002 h 1110"/>
                <a:gd name="p0x70" fmla="*/ 7889 w 7890"/>
                <a:gd name="p0y70" fmla="*/ 1005 h 1110"/>
                <a:gd name="p0x71" fmla="*/ 7888 w 7890"/>
                <a:gd name="p0y71" fmla="*/ 1008 h 1110"/>
                <a:gd name="p0x72" fmla="*/ 7888 w 7890"/>
                <a:gd name="p0y72" fmla="*/ 1011 h 1110"/>
                <a:gd name="p0x73" fmla="*/ 7887 w 7890"/>
                <a:gd name="p0y73" fmla="*/ 1014 h 1110"/>
                <a:gd name="p0x74" fmla="*/ 7886 w 7890"/>
                <a:gd name="p0y74" fmla="*/ 1017 h 1110"/>
                <a:gd name="p0x75" fmla="*/ 7886 w 7890"/>
                <a:gd name="p0y75" fmla="*/ 1020 h 1110"/>
                <a:gd name="p0x76" fmla="*/ 7885 w 7890"/>
                <a:gd name="p0y76" fmla="*/ 1023 h 1110"/>
                <a:gd name="p0x77" fmla="*/ 7884 w 7890"/>
                <a:gd name="p0y77" fmla="*/ 1026 h 1110"/>
                <a:gd name="p0x78" fmla="*/ 7883 w 7890"/>
                <a:gd name="p0y78" fmla="*/ 1029 h 1110"/>
                <a:gd name="p0x79" fmla="*/ 7882 w 7890"/>
                <a:gd name="p0y79" fmla="*/ 1031 h 1110"/>
                <a:gd name="p0x80" fmla="*/ 7881 w 7890"/>
                <a:gd name="p0y80" fmla="*/ 1034 h 1110"/>
                <a:gd name="p0x81" fmla="*/ 7880 w 7890"/>
                <a:gd name="p0y81" fmla="*/ 1037 h 1110"/>
                <a:gd name="p0x82" fmla="*/ 7879 w 7890"/>
                <a:gd name="p0y82" fmla="*/ 1040 h 1110"/>
                <a:gd name="p0x83" fmla="*/ 7877 w 7890"/>
                <a:gd name="p0y83" fmla="*/ 1042 h 1110"/>
                <a:gd name="p0x84" fmla="*/ 7876 w 7890"/>
                <a:gd name="p0y84" fmla="*/ 1045 h 1110"/>
                <a:gd name="p0x85" fmla="*/ 7875 w 7890"/>
                <a:gd name="p0y85" fmla="*/ 1048 h 1110"/>
                <a:gd name="p0x86" fmla="*/ 7873 w 7890"/>
                <a:gd name="p0y86" fmla="*/ 1050 h 1110"/>
                <a:gd name="p0x87" fmla="*/ 7872 w 7890"/>
                <a:gd name="p0y87" fmla="*/ 1053 h 1110"/>
                <a:gd name="p0x88" fmla="*/ 7870 w 7890"/>
                <a:gd name="p0y88" fmla="*/ 1055 h 1110"/>
                <a:gd name="p0x89" fmla="*/ 7868 w 7890"/>
                <a:gd name="p0y89" fmla="*/ 1058 h 1110"/>
                <a:gd name="p0x90" fmla="*/ 7867 w 7890"/>
                <a:gd name="p0y90" fmla="*/ 1060 h 1110"/>
                <a:gd name="p0x91" fmla="*/ 7865 w 7890"/>
                <a:gd name="p0y91" fmla="*/ 1062 h 1110"/>
                <a:gd name="p0x92" fmla="*/ 7863 w 7890"/>
                <a:gd name="p0y92" fmla="*/ 1065 h 1110"/>
                <a:gd name="p0x93" fmla="*/ 7861 w 7890"/>
                <a:gd name="p0y93" fmla="*/ 1067 h 1110"/>
                <a:gd name="p0x94" fmla="*/ 7859 w 7890"/>
                <a:gd name="p0y94" fmla="*/ 1069 h 1110"/>
                <a:gd name="p0x95" fmla="*/ 7857 w 7890"/>
                <a:gd name="p0y95" fmla="*/ 1071 h 1110"/>
                <a:gd name="p0x96" fmla="*/ 7855 w 7890"/>
                <a:gd name="p0y96" fmla="*/ 1073 h 1110"/>
                <a:gd name="p0x97" fmla="*/ 7853 w 7890"/>
                <a:gd name="p0y97" fmla="*/ 1075 h 1110"/>
                <a:gd name="p0x98" fmla="*/ 7851 w 7890"/>
                <a:gd name="p0y98" fmla="*/ 1077 h 1110"/>
                <a:gd name="p0x99" fmla="*/ 7849 w 7890"/>
                <a:gd name="p0y99" fmla="*/ 1079 h 1110"/>
                <a:gd name="p0x100" fmla="*/ 7847 w 7890"/>
                <a:gd name="p0y100" fmla="*/ 1081 h 1110"/>
                <a:gd name="p0x101" fmla="*/ 7845 w 7890"/>
                <a:gd name="p0y101" fmla="*/ 1083 h 1110"/>
                <a:gd name="p0x102" fmla="*/ 7842 w 7890"/>
                <a:gd name="p0y102" fmla="*/ 1085 h 1110"/>
                <a:gd name="p0x103" fmla="*/ 7840 w 7890"/>
                <a:gd name="p0y103" fmla="*/ 1087 h 1110"/>
                <a:gd name="p0x104" fmla="*/ 7838 w 7890"/>
                <a:gd name="p0y104" fmla="*/ 1088 h 1110"/>
                <a:gd name="p0x105" fmla="*/ 7835 w 7890"/>
                <a:gd name="p0y105" fmla="*/ 1090 h 1110"/>
                <a:gd name="p0x106" fmla="*/ 7833 w 7890"/>
                <a:gd name="p0y106" fmla="*/ 1092 h 1110"/>
                <a:gd name="p0x107" fmla="*/ 7830 w 7890"/>
                <a:gd name="p0y107" fmla="*/ 1093 h 1110"/>
                <a:gd name="p0x108" fmla="*/ 7828 w 7890"/>
                <a:gd name="p0y108" fmla="*/ 1095 h 1110"/>
                <a:gd name="p0x109" fmla="*/ 7825 w 7890"/>
                <a:gd name="p0y109" fmla="*/ 1096 h 1110"/>
                <a:gd name="p0x110" fmla="*/ 7822 w 7890"/>
                <a:gd name="p0y110" fmla="*/ 1097 h 1110"/>
                <a:gd name="p0x111" fmla="*/ 7820 w 7890"/>
                <a:gd name="p0y111" fmla="*/ 1099 h 1110"/>
                <a:gd name="p0x112" fmla="*/ 7817 w 7890"/>
                <a:gd name="p0y112" fmla="*/ 1100 h 1110"/>
                <a:gd name="p0x113" fmla="*/ 7814 w 7890"/>
                <a:gd name="p0y113" fmla="*/ 1101 h 1110"/>
                <a:gd name="p0x114" fmla="*/ 7811 w 7890"/>
                <a:gd name="p0y114" fmla="*/ 1102 h 1110"/>
                <a:gd name="p0x115" fmla="*/ 7809 w 7890"/>
                <a:gd name="p0y115" fmla="*/ 1103 h 1110"/>
                <a:gd name="p0x116" fmla="*/ 7806 w 7890"/>
                <a:gd name="p0y116" fmla="*/ 1104 h 1110"/>
                <a:gd name="p0x117" fmla="*/ 7803 w 7890"/>
                <a:gd name="p0y117" fmla="*/ 1105 h 1110"/>
                <a:gd name="p0x118" fmla="*/ 7800 w 7890"/>
                <a:gd name="p0y118" fmla="*/ 1106 h 1110"/>
                <a:gd name="p0x119" fmla="*/ 7797 w 7890"/>
                <a:gd name="p0y119" fmla="*/ 1106 h 1110"/>
                <a:gd name="p0x120" fmla="*/ 7794 w 7890"/>
                <a:gd name="p0y120" fmla="*/ 1107 h 1110"/>
                <a:gd name="p0x121" fmla="*/ 7791 w 7890"/>
                <a:gd name="p0y121" fmla="*/ 1108 h 1110"/>
                <a:gd name="p0x122" fmla="*/ 7788 w 7890"/>
                <a:gd name="p0y122" fmla="*/ 1108 h 1110"/>
                <a:gd name="p0x123" fmla="*/ 7785 w 7890"/>
                <a:gd name="p0y123" fmla="*/ 1109 h 1110"/>
                <a:gd name="p0x124" fmla="*/ 7782 w 7890"/>
                <a:gd name="p0y124" fmla="*/ 1109 h 1110"/>
                <a:gd name="p0x125" fmla="*/ 7779 w 7890"/>
                <a:gd name="p0y125" fmla="*/ 1109 h 1110"/>
                <a:gd name="p0x126" fmla="*/ 7776 w 7890"/>
                <a:gd name="p0y126" fmla="*/ 1109 h 1110"/>
                <a:gd name="p0x127" fmla="*/ 7773 w 7890"/>
                <a:gd name="p0y127" fmla="*/ 1109 h 1110"/>
                <a:gd name="p0x128" fmla="*/ 7770 w 7890"/>
                <a:gd name="p0y128" fmla="*/ 1110 h 1110"/>
                <a:gd name="p0x129" fmla="*/ 120 w 7890"/>
                <a:gd name="p0y129" fmla="*/ 1110 h 1110"/>
                <a:gd name="p0x130" fmla="*/ 116 w 7890"/>
                <a:gd name="p0y130" fmla="*/ 1109 h 1110"/>
                <a:gd name="p0x131" fmla="*/ 113 w 7890"/>
                <a:gd name="p0y131" fmla="*/ 1109 h 1110"/>
                <a:gd name="p0x132" fmla="*/ 110 w 7890"/>
                <a:gd name="p0y132" fmla="*/ 1109 h 1110"/>
                <a:gd name="p0x133" fmla="*/ 107 w 7890"/>
                <a:gd name="p0y133" fmla="*/ 1109 h 1110"/>
                <a:gd name="p0x134" fmla="*/ 104 w 7890"/>
                <a:gd name="p0y134" fmla="*/ 1109 h 1110"/>
                <a:gd name="p0x135" fmla="*/ 101 w 7890"/>
                <a:gd name="p0y135" fmla="*/ 1108 h 1110"/>
                <a:gd name="p0x136" fmla="*/ 98 w 7890"/>
                <a:gd name="p0y136" fmla="*/ 1108 h 1110"/>
                <a:gd name="p0x137" fmla="*/ 95 w 7890"/>
                <a:gd name="p0y137" fmla="*/ 1107 h 1110"/>
                <a:gd name="p0x138" fmla="*/ 92 w 7890"/>
                <a:gd name="p0y138" fmla="*/ 1106 h 1110"/>
                <a:gd name="p0x139" fmla="*/ 89 w 7890"/>
                <a:gd name="p0y139" fmla="*/ 1106 h 1110"/>
                <a:gd name="p0x140" fmla="*/ 86 w 7890"/>
                <a:gd name="p0y140" fmla="*/ 1105 h 1110"/>
                <a:gd name="p0x141" fmla="*/ 83 w 7890"/>
                <a:gd name="p0y141" fmla="*/ 1104 h 1110"/>
                <a:gd name="p0x142" fmla="*/ 80 w 7890"/>
                <a:gd name="p0y142" fmla="*/ 1103 h 1110"/>
                <a:gd name="p0x143" fmla="*/ 78 w 7890"/>
                <a:gd name="p0y143" fmla="*/ 1102 h 1110"/>
                <a:gd name="p0x144" fmla="*/ 75 w 7890"/>
                <a:gd name="p0y144" fmla="*/ 1101 h 1110"/>
                <a:gd name="p0x145" fmla="*/ 72 w 7890"/>
                <a:gd name="p0y145" fmla="*/ 1100 h 1110"/>
                <a:gd name="p0x146" fmla="*/ 69 w 7890"/>
                <a:gd name="p0y146" fmla="*/ 1099 h 1110"/>
                <a:gd name="p0x147" fmla="*/ 67 w 7890"/>
                <a:gd name="p0y147" fmla="*/ 1097 h 1110"/>
                <a:gd name="p0x148" fmla="*/ 64 w 7890"/>
                <a:gd name="p0y148" fmla="*/ 1096 h 1110"/>
                <a:gd name="p0x149" fmla="*/ 61 w 7890"/>
                <a:gd name="p0y149" fmla="*/ 1095 h 1110"/>
                <a:gd name="p0x150" fmla="*/ 59 w 7890"/>
                <a:gd name="p0y150" fmla="*/ 1093 h 1110"/>
                <a:gd name="p0x151" fmla="*/ 56 w 7890"/>
                <a:gd name="p0y151" fmla="*/ 1092 h 1110"/>
                <a:gd name="p0x152" fmla="*/ 54 w 7890"/>
                <a:gd name="p0y152" fmla="*/ 1090 h 1110"/>
                <a:gd name="p0x153" fmla="*/ 51 w 7890"/>
                <a:gd name="p0y153" fmla="*/ 1088 h 1110"/>
                <a:gd name="p0x154" fmla="*/ 49 w 7890"/>
                <a:gd name="p0y154" fmla="*/ 1087 h 1110"/>
                <a:gd name="p0x155" fmla="*/ 47 w 7890"/>
                <a:gd name="p0y155" fmla="*/ 1085 h 1110"/>
                <a:gd name="p0x156" fmla="*/ 44 w 7890"/>
                <a:gd name="p0y156" fmla="*/ 1083 h 1110"/>
                <a:gd name="p0x157" fmla="*/ 42 w 7890"/>
                <a:gd name="p0y157" fmla="*/ 1081 h 1110"/>
                <a:gd name="p0x158" fmla="*/ 40 w 7890"/>
                <a:gd name="p0y158" fmla="*/ 1079 h 1110"/>
                <a:gd name="p0x159" fmla="*/ 38 w 7890"/>
                <a:gd name="p0y159" fmla="*/ 1077 h 1110"/>
                <a:gd name="p0x160" fmla="*/ 36 w 7890"/>
                <a:gd name="p0y160" fmla="*/ 1075 h 1110"/>
                <a:gd name="p0x161" fmla="*/ 34 w 7890"/>
                <a:gd name="p0y161" fmla="*/ 1073 h 1110"/>
                <a:gd name="p0x162" fmla="*/ 32 w 7890"/>
                <a:gd name="p0y162" fmla="*/ 1071 h 1110"/>
                <a:gd name="p0x163" fmla="*/ 30 w 7890"/>
                <a:gd name="p0y163" fmla="*/ 1069 h 1110"/>
                <a:gd name="p0x164" fmla="*/ 28 w 7890"/>
                <a:gd name="p0y164" fmla="*/ 1067 h 1110"/>
                <a:gd name="p0x165" fmla="*/ 26 w 7890"/>
                <a:gd name="p0y165" fmla="*/ 1065 h 1110"/>
                <a:gd name="p0x166" fmla="*/ 24 w 7890"/>
                <a:gd name="p0y166" fmla="*/ 1062 h 1110"/>
                <a:gd name="p0x167" fmla="*/ 22 w 7890"/>
                <a:gd name="p0y167" fmla="*/ 1060 h 1110"/>
                <a:gd name="p0x168" fmla="*/ 21 w 7890"/>
                <a:gd name="p0y168" fmla="*/ 1058 h 1110"/>
                <a:gd name="p0x169" fmla="*/ 19 w 7890"/>
                <a:gd name="p0y169" fmla="*/ 1055 h 1110"/>
                <a:gd name="p0x170" fmla="*/ 17 w 7890"/>
                <a:gd name="p0y170" fmla="*/ 1053 h 1110"/>
                <a:gd name="p0x171" fmla="*/ 16 w 7890"/>
                <a:gd name="p0y171" fmla="*/ 1050 h 1110"/>
                <a:gd name="p0x172" fmla="*/ 14 w 7890"/>
                <a:gd name="p0y172" fmla="*/ 1048 h 1110"/>
                <a:gd name="p0x173" fmla="*/ 13 w 7890"/>
                <a:gd name="p0y173" fmla="*/ 1045 h 1110"/>
                <a:gd name="p0x174" fmla="*/ 12 w 7890"/>
                <a:gd name="p0y174" fmla="*/ 1042 h 1110"/>
                <a:gd name="p0x175" fmla="*/ 10 w 7890"/>
                <a:gd name="p0y175" fmla="*/ 1040 h 1110"/>
                <a:gd name="p0x176" fmla="*/ 9 w 7890"/>
                <a:gd name="p0y176" fmla="*/ 1037 h 1110"/>
                <a:gd name="p0x177" fmla="*/ 8 w 7890"/>
                <a:gd name="p0y177" fmla="*/ 1034 h 1110"/>
                <a:gd name="p0x178" fmla="*/ 7 w 7890"/>
                <a:gd name="p0y178" fmla="*/ 1031 h 1110"/>
                <a:gd name="p0x179" fmla="*/ 6 w 7890"/>
                <a:gd name="p0y179" fmla="*/ 1029 h 1110"/>
                <a:gd name="p0x180" fmla="*/ 5 w 7890"/>
                <a:gd name="p0y180" fmla="*/ 1026 h 1110"/>
                <a:gd name="p0x181" fmla="*/ 4 w 7890"/>
                <a:gd name="p0y181" fmla="*/ 1023 h 1110"/>
                <a:gd name="p0x182" fmla="*/ 3 w 7890"/>
                <a:gd name="p0y182" fmla="*/ 1020 h 1110"/>
                <a:gd name="p0x183" fmla="*/ 3 w 7890"/>
                <a:gd name="p0y183" fmla="*/ 1017 h 1110"/>
                <a:gd name="p0x184" fmla="*/ 2 w 7890"/>
                <a:gd name="p0y184" fmla="*/ 1014 h 1110"/>
                <a:gd name="p0x185" fmla="*/ 1 w 7890"/>
                <a:gd name="p0y185" fmla="*/ 1011 h 1110"/>
                <a:gd name="p0x186" fmla="*/ 1 w 7890"/>
                <a:gd name="p0y186" fmla="*/ 1008 h 1110"/>
                <a:gd name="p0x187" fmla="*/ 0 w 7890"/>
                <a:gd name="p0y187" fmla="*/ 1005 h 1110"/>
                <a:gd name="p0x188" fmla="*/ 0 w 7890"/>
                <a:gd name="p0y188" fmla="*/ 1002 h 1110"/>
                <a:gd name="p0x189" fmla="*/ 0 w 7890"/>
                <a:gd name="p0y189" fmla="*/ 999 h 1110"/>
                <a:gd name="p0x190" fmla="*/ 0 w 7890"/>
                <a:gd name="p0y190" fmla="*/ 996 h 1110"/>
                <a:gd name="p0x191" fmla="*/ 0 w 7890"/>
                <a:gd name="p0y191" fmla="*/ 993 h 1110"/>
                <a:gd name="p0x192" fmla="*/ 0 w 7890"/>
                <a:gd name="p0y192" fmla="*/ 990 h 1110"/>
                <a:gd name="p0x193" fmla="*/ 0 w 7890"/>
                <a:gd name="p0y193" fmla="*/ 120 h 1110"/>
                <a:gd name="p0x194" fmla="*/ 0 w 7890"/>
                <a:gd name="p0y194" fmla="*/ 116 h 1110"/>
                <a:gd name="p0x195" fmla="*/ 0 w 7890"/>
                <a:gd name="p0y195" fmla="*/ 113 h 1110"/>
                <a:gd name="p0x196" fmla="*/ 0 w 7890"/>
                <a:gd name="p0y196" fmla="*/ 110 h 1110"/>
                <a:gd name="p0x197" fmla="*/ 0 w 7890"/>
                <a:gd name="p0y197" fmla="*/ 107 h 1110"/>
                <a:gd name="p0x198" fmla="*/ 0 w 7890"/>
                <a:gd name="p0y198" fmla="*/ 104 h 1110"/>
                <a:gd name="p0x199" fmla="*/ 1 w 7890"/>
                <a:gd name="p0y199" fmla="*/ 101 h 1110"/>
                <a:gd name="p0x200" fmla="*/ 1 w 7890"/>
                <a:gd name="p0y200" fmla="*/ 98 h 1110"/>
                <a:gd name="p0x201" fmla="*/ 2 w 7890"/>
                <a:gd name="p0y201" fmla="*/ 95 h 1110"/>
                <a:gd name="p0x202" fmla="*/ 3 w 7890"/>
                <a:gd name="p0y202" fmla="*/ 92 h 1110"/>
                <a:gd name="p0x203" fmla="*/ 3 w 7890"/>
                <a:gd name="p0y203" fmla="*/ 89 h 1110"/>
                <a:gd name="p0x204" fmla="*/ 4 w 7890"/>
                <a:gd name="p0y204" fmla="*/ 86 h 1110"/>
                <a:gd name="p0x205" fmla="*/ 5 w 7890"/>
                <a:gd name="p0y205" fmla="*/ 83 h 1110"/>
                <a:gd name="p0x206" fmla="*/ 6 w 7890"/>
                <a:gd name="p0y206" fmla="*/ 80 h 1110"/>
                <a:gd name="p0x207" fmla="*/ 7 w 7890"/>
                <a:gd name="p0y207" fmla="*/ 78 h 1110"/>
                <a:gd name="p0x208" fmla="*/ 8 w 7890"/>
                <a:gd name="p0y208" fmla="*/ 75 h 1110"/>
                <a:gd name="p0x209" fmla="*/ 9 w 7890"/>
                <a:gd name="p0y209" fmla="*/ 72 h 1110"/>
                <a:gd name="p0x210" fmla="*/ 10 w 7890"/>
                <a:gd name="p0y210" fmla="*/ 69 h 1110"/>
                <a:gd name="p0x211" fmla="*/ 12 w 7890"/>
                <a:gd name="p0y211" fmla="*/ 67 h 1110"/>
                <a:gd name="p0x212" fmla="*/ 13 w 7890"/>
                <a:gd name="p0y212" fmla="*/ 64 h 1110"/>
                <a:gd name="p0x213" fmla="*/ 14 w 7890"/>
                <a:gd name="p0y213" fmla="*/ 61 h 1110"/>
                <a:gd name="p0x214" fmla="*/ 16 w 7890"/>
                <a:gd name="p0y214" fmla="*/ 59 h 1110"/>
                <a:gd name="p0x215" fmla="*/ 17 w 7890"/>
                <a:gd name="p0y215" fmla="*/ 56 h 1110"/>
                <a:gd name="p0x216" fmla="*/ 19 w 7890"/>
                <a:gd name="p0y216" fmla="*/ 54 h 1110"/>
                <a:gd name="p0x217" fmla="*/ 21 w 7890"/>
                <a:gd name="p0y217" fmla="*/ 51 h 1110"/>
                <a:gd name="p0x218" fmla="*/ 22 w 7890"/>
                <a:gd name="p0y218" fmla="*/ 49 h 1110"/>
                <a:gd name="p0x219" fmla="*/ 24 w 7890"/>
                <a:gd name="p0y219" fmla="*/ 47 h 1110"/>
                <a:gd name="p0x220" fmla="*/ 26 w 7890"/>
                <a:gd name="p0y220" fmla="*/ 44 h 1110"/>
                <a:gd name="p0x221" fmla="*/ 28 w 7890"/>
                <a:gd name="p0y221" fmla="*/ 42 h 1110"/>
                <a:gd name="p0x222" fmla="*/ 30 w 7890"/>
                <a:gd name="p0y222" fmla="*/ 40 h 1110"/>
                <a:gd name="p0x223" fmla="*/ 32 w 7890"/>
                <a:gd name="p0y223" fmla="*/ 38 h 1110"/>
                <a:gd name="p0x224" fmla="*/ 34 w 7890"/>
                <a:gd name="p0y224" fmla="*/ 36 h 1110"/>
                <a:gd name="p0x225" fmla="*/ 36 w 7890"/>
                <a:gd name="p0y225" fmla="*/ 34 h 1110"/>
                <a:gd name="p0x226" fmla="*/ 38 w 7890"/>
                <a:gd name="p0y226" fmla="*/ 32 h 1110"/>
                <a:gd name="p0x227" fmla="*/ 40 w 7890"/>
                <a:gd name="p0y227" fmla="*/ 30 h 1110"/>
                <a:gd name="p0x228" fmla="*/ 42 w 7890"/>
                <a:gd name="p0y228" fmla="*/ 28 h 1110"/>
                <a:gd name="p0x229" fmla="*/ 44 w 7890"/>
                <a:gd name="p0y229" fmla="*/ 26 h 1110"/>
                <a:gd name="p0x230" fmla="*/ 47 w 7890"/>
                <a:gd name="p0y230" fmla="*/ 24 h 1110"/>
                <a:gd name="p0x231" fmla="*/ 49 w 7890"/>
                <a:gd name="p0y231" fmla="*/ 22 h 1110"/>
                <a:gd name="p0x232" fmla="*/ 51 w 7890"/>
                <a:gd name="p0y232" fmla="*/ 21 h 1110"/>
                <a:gd name="p0x233" fmla="*/ 54 w 7890"/>
                <a:gd name="p0y233" fmla="*/ 19 h 1110"/>
                <a:gd name="p0x234" fmla="*/ 56 w 7890"/>
                <a:gd name="p0y234" fmla="*/ 17 h 1110"/>
                <a:gd name="p0x235" fmla="*/ 59 w 7890"/>
                <a:gd name="p0y235" fmla="*/ 16 h 1110"/>
                <a:gd name="p0x236" fmla="*/ 61 w 7890"/>
                <a:gd name="p0y236" fmla="*/ 14 h 1110"/>
                <a:gd name="p0x237" fmla="*/ 64 w 7890"/>
                <a:gd name="p0y237" fmla="*/ 13 h 1110"/>
                <a:gd name="p0x238" fmla="*/ 67 w 7890"/>
                <a:gd name="p0y238" fmla="*/ 12 h 1110"/>
                <a:gd name="p0x239" fmla="*/ 69 w 7890"/>
                <a:gd name="p0y239" fmla="*/ 10 h 1110"/>
                <a:gd name="p0x240" fmla="*/ 72 w 7890"/>
                <a:gd name="p0y240" fmla="*/ 9 h 1110"/>
                <a:gd name="p0x241" fmla="*/ 75 w 7890"/>
                <a:gd name="p0y241" fmla="*/ 8 h 1110"/>
                <a:gd name="p0x242" fmla="*/ 78 w 7890"/>
                <a:gd name="p0y242" fmla="*/ 7 h 1110"/>
                <a:gd name="p0x243" fmla="*/ 80 w 7890"/>
                <a:gd name="p0y243" fmla="*/ 6 h 1110"/>
                <a:gd name="p0x244" fmla="*/ 83 w 7890"/>
                <a:gd name="p0y244" fmla="*/ 5 h 1110"/>
                <a:gd name="p0x245" fmla="*/ 86 w 7890"/>
                <a:gd name="p0y245" fmla="*/ 4 h 1110"/>
                <a:gd name="p0x246" fmla="*/ 89 w 7890"/>
                <a:gd name="p0y246" fmla="*/ 3 h 1110"/>
                <a:gd name="p0x247" fmla="*/ 92 w 7890"/>
                <a:gd name="p0y247" fmla="*/ 3 h 1110"/>
                <a:gd name="p0x248" fmla="*/ 95 w 7890"/>
                <a:gd name="p0y248" fmla="*/ 2 h 1110"/>
                <a:gd name="p0x249" fmla="*/ 98 w 7890"/>
                <a:gd name="p0y249" fmla="*/ 1 h 1110"/>
                <a:gd name="p0x250" fmla="*/ 101 w 7890"/>
                <a:gd name="p0y250" fmla="*/ 1 h 1110"/>
                <a:gd name="p0x251" fmla="*/ 104 w 7890"/>
                <a:gd name="p0y251" fmla="*/ 0 h 1110"/>
                <a:gd name="p0x252" fmla="*/ 107 w 7890"/>
                <a:gd name="p0y252" fmla="*/ 0 h 1110"/>
                <a:gd name="p0x253" fmla="*/ 110 w 7890"/>
                <a:gd name="p0y253" fmla="*/ 0 h 1110"/>
                <a:gd name="p0x254" fmla="*/ 113 w 7890"/>
                <a:gd name="p0y254" fmla="*/ 0 h 1110"/>
                <a:gd name="p0x255" fmla="*/ 116 w 7890"/>
                <a:gd name="p0y255" fmla="*/ 0 h 1110"/>
                <a:gd name="p0x256" fmla="*/ 120 w 789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289" y="5518"/>
              <a:ext cx="7780" cy="45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45 w 7780"/>
                <a:gd name="p0y0" fmla="*/ 0 h 45"/>
                <a:gd name="p0x1" fmla="*/ 7695 w 7780"/>
                <a:gd name="p0y1" fmla="*/ 0 h 45"/>
                <a:gd name="p0x2" fmla="*/ 7697 w 7780"/>
                <a:gd name="p0y2" fmla="*/ 0 h 45"/>
                <a:gd name="p0x3" fmla="*/ 7699 w 7780"/>
                <a:gd name="p0y3" fmla="*/ 0 h 45"/>
                <a:gd name="p0x4" fmla="*/ 7700 w 7780"/>
                <a:gd name="p0y4" fmla="*/ 0 h 45"/>
                <a:gd name="p0x5" fmla="*/ 7702 w 7780"/>
                <a:gd name="p0y5" fmla="*/ 0 h 45"/>
                <a:gd name="p0x6" fmla="*/ 7703 w 7780"/>
                <a:gd name="p0y6" fmla="*/ 0 h 45"/>
                <a:gd name="p0x7" fmla="*/ 7705 w 7780"/>
                <a:gd name="p0y7" fmla="*/ 0 h 45"/>
                <a:gd name="p0x8" fmla="*/ 7706 w 7780"/>
                <a:gd name="p0y8" fmla="*/ 0 h 45"/>
                <a:gd name="p0x9" fmla="*/ 7708 w 7780"/>
                <a:gd name="p0y9" fmla="*/ 0 h 45"/>
                <a:gd name="p0x10" fmla="*/ 7709 w 7780"/>
                <a:gd name="p0y10" fmla="*/ 0 h 45"/>
                <a:gd name="p0x11" fmla="*/ 7711 w 7780"/>
                <a:gd name="p0y11" fmla="*/ 0 h 45"/>
                <a:gd name="p0x12" fmla="*/ 7713 w 7780"/>
                <a:gd name="p0y12" fmla="*/ 1 h 45"/>
                <a:gd name="p0x13" fmla="*/ 7714 w 7780"/>
                <a:gd name="p0y13" fmla="*/ 1 h 45"/>
                <a:gd name="p0x14" fmla="*/ 7716 w 7780"/>
                <a:gd name="p0y14" fmla="*/ 1 h 45"/>
                <a:gd name="p0x15" fmla="*/ 7717 w 7780"/>
                <a:gd name="p0y15" fmla="*/ 1 h 45"/>
                <a:gd name="p0x16" fmla="*/ 7719 w 7780"/>
                <a:gd name="p0y16" fmla="*/ 2 h 45"/>
                <a:gd name="p0x17" fmla="*/ 7720 w 7780"/>
                <a:gd name="p0y17" fmla="*/ 2 h 45"/>
                <a:gd name="p0x18" fmla="*/ 7722 w 7780"/>
                <a:gd name="p0y18" fmla="*/ 2 h 45"/>
                <a:gd name="p0x19" fmla="*/ 7723 w 7780"/>
                <a:gd name="p0y19" fmla="*/ 3 h 45"/>
                <a:gd name="p0x20" fmla="*/ 7724 w 7780"/>
                <a:gd name="p0y20" fmla="*/ 3 h 45"/>
                <a:gd name="p0x21" fmla="*/ 7726 w 7780"/>
                <a:gd name="p0y21" fmla="*/ 3 h 45"/>
                <a:gd name="p0x22" fmla="*/ 7727 w 7780"/>
                <a:gd name="p0y22" fmla="*/ 4 h 45"/>
                <a:gd name="p0x23" fmla="*/ 7729 w 7780"/>
                <a:gd name="p0y23" fmla="*/ 4 h 45"/>
                <a:gd name="p0x24" fmla="*/ 7730 w 7780"/>
                <a:gd name="p0y24" fmla="*/ 5 h 45"/>
                <a:gd name="p0x25" fmla="*/ 7732 w 7780"/>
                <a:gd name="p0y25" fmla="*/ 5 h 45"/>
                <a:gd name="p0x26" fmla="*/ 7733 w 7780"/>
                <a:gd name="p0y26" fmla="*/ 6 h 45"/>
                <a:gd name="p0x27" fmla="*/ 7735 w 7780"/>
                <a:gd name="p0y27" fmla="*/ 6 h 45"/>
                <a:gd name="p0x28" fmla="*/ 7736 w 7780"/>
                <a:gd name="p0y28" fmla="*/ 6 h 45"/>
                <a:gd name="p0x29" fmla="*/ 7737 w 7780"/>
                <a:gd name="p0y29" fmla="*/ 7 h 45"/>
                <a:gd name="p0x30" fmla="*/ 7739 w 7780"/>
                <a:gd name="p0y30" fmla="*/ 8 h 45"/>
                <a:gd name="p0x31" fmla="*/ 7740 w 7780"/>
                <a:gd name="p0y31" fmla="*/ 8 h 45"/>
                <a:gd name="p0x32" fmla="*/ 7741 w 7780"/>
                <a:gd name="p0y32" fmla="*/ 9 h 45"/>
                <a:gd name="p0x33" fmla="*/ 7743 w 7780"/>
                <a:gd name="p0y33" fmla="*/ 9 h 45"/>
                <a:gd name="p0x34" fmla="*/ 7744 w 7780"/>
                <a:gd name="p0y34" fmla="*/ 10 h 45"/>
                <a:gd name="p0x35" fmla="*/ 7746 w 7780"/>
                <a:gd name="p0y35" fmla="*/ 10 h 45"/>
                <a:gd name="p0x36" fmla="*/ 7747 w 7780"/>
                <a:gd name="p0y36" fmla="*/ 11 h 45"/>
                <a:gd name="p0x37" fmla="*/ 7748 w 7780"/>
                <a:gd name="p0y37" fmla="*/ 12 h 45"/>
                <a:gd name="p0x38" fmla="*/ 7750 w 7780"/>
                <a:gd name="p0y38" fmla="*/ 12 h 45"/>
                <a:gd name="p0x39" fmla="*/ 7751 w 7780"/>
                <a:gd name="p0y39" fmla="*/ 13 h 45"/>
                <a:gd name="p0x40" fmla="*/ 7752 w 7780"/>
                <a:gd name="p0y40" fmla="*/ 14 h 45"/>
                <a:gd name="p0x41" fmla="*/ 7753 w 7780"/>
                <a:gd name="p0y41" fmla="*/ 14 h 45"/>
                <a:gd name="p0x42" fmla="*/ 7755 w 7780"/>
                <a:gd name="p0y42" fmla="*/ 15 h 45"/>
                <a:gd name="p0x43" fmla="*/ 7756 w 7780"/>
                <a:gd name="p0y43" fmla="*/ 16 h 45"/>
                <a:gd name="p0x44" fmla="*/ 7757 w 7780"/>
                <a:gd name="p0y44" fmla="*/ 17 h 45"/>
                <a:gd name="p0x45" fmla="*/ 7759 w 7780"/>
                <a:gd name="p0y45" fmla="*/ 17 h 45"/>
                <a:gd name="p0x46" fmla="*/ 7760 w 7780"/>
                <a:gd name="p0y46" fmla="*/ 18 h 45"/>
                <a:gd name="p0x47" fmla="*/ 7761 w 7780"/>
                <a:gd name="p0y47" fmla="*/ 19 h 45"/>
                <a:gd name="p0x48" fmla="*/ 7762 w 7780"/>
                <a:gd name="p0y48" fmla="*/ 20 h 45"/>
                <a:gd name="p0x49" fmla="*/ 7763 w 7780"/>
                <a:gd name="p0y49" fmla="*/ 21 h 45"/>
                <a:gd name="p0x50" fmla="*/ 7765 w 7780"/>
                <a:gd name="p0y50" fmla="*/ 21 h 45"/>
                <a:gd name="p0x51" fmla="*/ 7766 w 7780"/>
                <a:gd name="p0y51" fmla="*/ 22 h 45"/>
                <a:gd name="p0x52" fmla="*/ 7767 w 7780"/>
                <a:gd name="p0y52" fmla="*/ 23 h 45"/>
                <a:gd name="p0x53" fmla="*/ 7768 w 7780"/>
                <a:gd name="p0y53" fmla="*/ 24 h 45"/>
                <a:gd name="p0x54" fmla="*/ 7769 w 7780"/>
                <a:gd name="p0y54" fmla="*/ 25 h 45"/>
                <a:gd name="p0x55" fmla="*/ 7771 w 7780"/>
                <a:gd name="p0y55" fmla="*/ 26 h 45"/>
                <a:gd name="p0x56" fmla="*/ 7772 w 7780"/>
                <a:gd name="p0y56" fmla="*/ 27 h 45"/>
                <a:gd name="p0x57" fmla="*/ 7773 w 7780"/>
                <a:gd name="p0y57" fmla="*/ 28 h 45"/>
                <a:gd name="p0x58" fmla="*/ 7774 w 7780"/>
                <a:gd name="p0y58" fmla="*/ 29 h 45"/>
                <a:gd name="p0x59" fmla="*/ 7775 w 7780"/>
                <a:gd name="p0y59" fmla="*/ 30 h 45"/>
                <a:gd name="p0x60" fmla="*/ 7776 w 7780"/>
                <a:gd name="p0y60" fmla="*/ 31 h 45"/>
                <a:gd name="p0x61" fmla="*/ 7777 w 7780"/>
                <a:gd name="p0y61" fmla="*/ 32 h 45"/>
                <a:gd name="p0x62" fmla="*/ 7778 w 7780"/>
                <a:gd name="p0y62" fmla="*/ 33 h 45"/>
                <a:gd name="p0x63" fmla="*/ 7779 w 7780"/>
                <a:gd name="p0y63" fmla="*/ 34 h 45"/>
                <a:gd name="p0x64" fmla="*/ 7780 w 7780"/>
                <a:gd name="p0y64" fmla="*/ 35 h 45"/>
                <a:gd name="p0x65" fmla="*/ 7770 w 7780"/>
                <a:gd name="p0y65" fmla="*/ 45 h 45"/>
                <a:gd name="p0x66" fmla="*/ 7769 w 7780"/>
                <a:gd name="p0y66" fmla="*/ 44 h 45"/>
                <a:gd name="p0x67" fmla="*/ 7768 w 7780"/>
                <a:gd name="p0y67" fmla="*/ 43 h 45"/>
                <a:gd name="p0x68" fmla="*/ 7767 w 7780"/>
                <a:gd name="p0y68" fmla="*/ 43 h 45"/>
                <a:gd name="p0x69" fmla="*/ 7766 w 7780"/>
                <a:gd name="p0y69" fmla="*/ 42 h 45"/>
                <a:gd name="p0x70" fmla="*/ 7765 w 7780"/>
                <a:gd name="p0y70" fmla="*/ 41 h 45"/>
                <a:gd name="p0x71" fmla="*/ 7764 w 7780"/>
                <a:gd name="p0y71" fmla="*/ 40 h 45"/>
                <a:gd name="p0x72" fmla="*/ 7763 w 7780"/>
                <a:gd name="p0y72" fmla="*/ 39 h 45"/>
                <a:gd name="p0x73" fmla="*/ 7762 w 7780"/>
                <a:gd name="p0y73" fmla="*/ 38 h 45"/>
                <a:gd name="p0x74" fmla="*/ 7761 w 7780"/>
                <a:gd name="p0y74" fmla="*/ 38 h 45"/>
                <a:gd name="p0x75" fmla="*/ 7760 w 7780"/>
                <a:gd name="p0y75" fmla="*/ 37 h 45"/>
                <a:gd name="p0x76" fmla="*/ 7759 w 7780"/>
                <a:gd name="p0y76" fmla="*/ 36 h 45"/>
                <a:gd name="p0x77" fmla="*/ 7758 w 7780"/>
                <a:gd name="p0y77" fmla="*/ 35 h 45"/>
                <a:gd name="p0x78" fmla="*/ 7757 w 7780"/>
                <a:gd name="p0y78" fmla="*/ 34 h 45"/>
                <a:gd name="p0x79" fmla="*/ 7756 w 7780"/>
                <a:gd name="p0y79" fmla="*/ 34 h 45"/>
                <a:gd name="p0x80" fmla="*/ 7755 w 7780"/>
                <a:gd name="p0y80" fmla="*/ 33 h 45"/>
                <a:gd name="p0x81" fmla="*/ 7754 w 7780"/>
                <a:gd name="p0y81" fmla="*/ 32 h 45"/>
                <a:gd name="p0x82" fmla="*/ 7753 w 7780"/>
                <a:gd name="p0y82" fmla="*/ 32 h 45"/>
                <a:gd name="p0x83" fmla="*/ 7752 w 7780"/>
                <a:gd name="p0y83" fmla="*/ 31 h 45"/>
                <a:gd name="p0x84" fmla="*/ 7751 w 7780"/>
                <a:gd name="p0y84" fmla="*/ 30 h 45"/>
                <a:gd name="p0x85" fmla="*/ 7750 w 7780"/>
                <a:gd name="p0y85" fmla="*/ 29 h 45"/>
                <a:gd name="p0x86" fmla="*/ 7748 w 7780"/>
                <a:gd name="p0y86" fmla="*/ 29 h 45"/>
                <a:gd name="p0x87" fmla="*/ 7747 w 7780"/>
                <a:gd name="p0y87" fmla="*/ 28 h 45"/>
                <a:gd name="p0x88" fmla="*/ 7746 w 7780"/>
                <a:gd name="p0y88" fmla="*/ 28 h 45"/>
                <a:gd name="p0x89" fmla="*/ 7745 w 7780"/>
                <a:gd name="p0y89" fmla="*/ 27 h 45"/>
                <a:gd name="p0x90" fmla="*/ 7744 w 7780"/>
                <a:gd name="p0y90" fmla="*/ 26 h 45"/>
                <a:gd name="p0x91" fmla="*/ 7743 w 7780"/>
                <a:gd name="p0y91" fmla="*/ 26 h 45"/>
                <a:gd name="p0x92" fmla="*/ 7742 w 7780"/>
                <a:gd name="p0y92" fmla="*/ 25 h 45"/>
                <a:gd name="p0x93" fmla="*/ 7740 w 7780"/>
                <a:gd name="p0y93" fmla="*/ 25 h 45"/>
                <a:gd name="p0x94" fmla="*/ 7739 w 7780"/>
                <a:gd name="p0y94" fmla="*/ 24 h 45"/>
                <a:gd name="p0x95" fmla="*/ 7738 w 7780"/>
                <a:gd name="p0y95" fmla="*/ 24 h 45"/>
                <a:gd name="p0x96" fmla="*/ 7737 w 7780"/>
                <a:gd name="p0y96" fmla="*/ 23 h 45"/>
                <a:gd name="p0x97" fmla="*/ 7736 w 7780"/>
                <a:gd name="p0y97" fmla="*/ 23 h 45"/>
                <a:gd name="p0x98" fmla="*/ 7735 w 7780"/>
                <a:gd name="p0y98" fmla="*/ 22 h 45"/>
                <a:gd name="p0x99" fmla="*/ 7733 w 7780"/>
                <a:gd name="p0y99" fmla="*/ 22 h 45"/>
                <a:gd name="p0x100" fmla="*/ 7732 w 7780"/>
                <a:gd name="p0y100" fmla="*/ 21 h 45"/>
                <a:gd name="p0x101" fmla="*/ 7731 w 7780"/>
                <a:gd name="p0y101" fmla="*/ 21 h 45"/>
                <a:gd name="p0x102" fmla="*/ 7730 w 7780"/>
                <a:gd name="p0y102" fmla="*/ 20 h 45"/>
                <a:gd name="p0x103" fmla="*/ 7728 w 7780"/>
                <a:gd name="p0y103" fmla="*/ 20 h 45"/>
                <a:gd name="p0x104" fmla="*/ 7727 w 7780"/>
                <a:gd name="p0y104" fmla="*/ 19 h 45"/>
                <a:gd name="p0x105" fmla="*/ 7726 w 7780"/>
                <a:gd name="p0y105" fmla="*/ 19 h 45"/>
                <a:gd name="p0x106" fmla="*/ 7725 w 7780"/>
                <a:gd name="p0y106" fmla="*/ 19 h 45"/>
                <a:gd name="p0x107" fmla="*/ 7723 w 7780"/>
                <a:gd name="p0y107" fmla="*/ 18 h 45"/>
                <a:gd name="p0x108" fmla="*/ 7722 w 7780"/>
                <a:gd name="p0y108" fmla="*/ 18 h 45"/>
                <a:gd name="p0x109" fmla="*/ 7721 w 7780"/>
                <a:gd name="p0y109" fmla="*/ 18 h 45"/>
                <a:gd name="p0x110" fmla="*/ 7720 w 7780"/>
                <a:gd name="p0y110" fmla="*/ 17 h 45"/>
                <a:gd name="p0x111" fmla="*/ 7718 w 7780"/>
                <a:gd name="p0y111" fmla="*/ 17 h 45"/>
                <a:gd name="p0x112" fmla="*/ 7717 w 7780"/>
                <a:gd name="p0y112" fmla="*/ 17 h 45"/>
                <a:gd name="p0x113" fmla="*/ 7716 w 7780"/>
                <a:gd name="p0y113" fmla="*/ 16 h 45"/>
                <a:gd name="p0x114" fmla="*/ 7714 w 7780"/>
                <a:gd name="p0y114" fmla="*/ 16 h 45"/>
                <a:gd name="p0x115" fmla="*/ 7713 w 7780"/>
                <a:gd name="p0y115" fmla="*/ 16 h 45"/>
                <a:gd name="p0x116" fmla="*/ 7712 w 7780"/>
                <a:gd name="p0y116" fmla="*/ 16 h 45"/>
                <a:gd name="p0x117" fmla="*/ 7710 w 7780"/>
                <a:gd name="p0y117" fmla="*/ 16 h 45"/>
                <a:gd name="p0x118" fmla="*/ 7709 w 7780"/>
                <a:gd name="p0y118" fmla="*/ 15 h 45"/>
                <a:gd name="p0x119" fmla="*/ 7708 w 7780"/>
                <a:gd name="p0y119" fmla="*/ 15 h 45"/>
                <a:gd name="p0x120" fmla="*/ 7706 w 7780"/>
                <a:gd name="p0y120" fmla="*/ 15 h 45"/>
                <a:gd name="p0x121" fmla="*/ 7705 w 7780"/>
                <a:gd name="p0y121" fmla="*/ 15 h 45"/>
                <a:gd name="p0x122" fmla="*/ 7704 w 7780"/>
                <a:gd name="p0y122" fmla="*/ 15 h 45"/>
                <a:gd name="p0x123" fmla="*/ 7702 w 7780"/>
                <a:gd name="p0y123" fmla="*/ 15 h 45"/>
                <a:gd name="p0x124" fmla="*/ 7701 w 7780"/>
                <a:gd name="p0y124" fmla="*/ 15 h 45"/>
                <a:gd name="p0x125" fmla="*/ 7700 w 7780"/>
                <a:gd name="p0y125" fmla="*/ 15 h 45"/>
                <a:gd name="p0x126" fmla="*/ 7698 w 7780"/>
                <a:gd name="p0y126" fmla="*/ 15 h 45"/>
                <a:gd name="p0x127" fmla="*/ 7697 w 7780"/>
                <a:gd name="p0y127" fmla="*/ 15 h 45"/>
                <a:gd name="p0x128" fmla="*/ 7695 w 7780"/>
                <a:gd name="p0y128" fmla="*/ 15 h 45"/>
                <a:gd name="p0x129" fmla="*/ 45 w 7780"/>
                <a:gd name="p0y129" fmla="*/ 15 h 45"/>
                <a:gd name="p0x130" fmla="*/ 44 w 7780"/>
                <a:gd name="p0y130" fmla="*/ 15 h 45"/>
                <a:gd name="p0x131" fmla="*/ 43 w 7780"/>
                <a:gd name="p0y131" fmla="*/ 15 h 45"/>
                <a:gd name="p0x132" fmla="*/ 42 w 7780"/>
                <a:gd name="p0y132" fmla="*/ 15 h 45"/>
                <a:gd name="p0x133" fmla="*/ 41 w 7780"/>
                <a:gd name="p0y133" fmla="*/ 15 h 45"/>
                <a:gd name="p0x134" fmla="*/ 40 w 7780"/>
                <a:gd name="p0y134" fmla="*/ 15 h 45"/>
                <a:gd name="p0x135" fmla="*/ 39 w 7780"/>
                <a:gd name="p0y135" fmla="*/ 15 h 45"/>
                <a:gd name="p0x136" fmla="*/ 38 w 7780"/>
                <a:gd name="p0y136" fmla="*/ 15 h 45"/>
                <a:gd name="p0x137" fmla="*/ 37 w 7780"/>
                <a:gd name="p0y137" fmla="*/ 15 h 45"/>
                <a:gd name="p0x138" fmla="*/ 36 w 7780"/>
                <a:gd name="p0y138" fmla="*/ 15 h 45"/>
                <a:gd name="p0x139" fmla="*/ 35 w 7780"/>
                <a:gd name="p0y139" fmla="*/ 15 h 45"/>
                <a:gd name="p0x140" fmla="*/ 34 w 7780"/>
                <a:gd name="p0y140" fmla="*/ 16 h 45"/>
                <a:gd name="p0x141" fmla="*/ 33 w 7780"/>
                <a:gd name="p0y141" fmla="*/ 16 h 45"/>
                <a:gd name="p0x142" fmla="*/ 32 w 7780"/>
                <a:gd name="p0y142" fmla="*/ 16 h 45"/>
                <a:gd name="p0x143" fmla="*/ 31 w 7780"/>
                <a:gd name="p0y143" fmla="*/ 16 h 45"/>
                <a:gd name="p0x144" fmla="*/ 30 w 7780"/>
                <a:gd name="p0y144" fmla="*/ 17 h 45"/>
                <a:gd name="p0x145" fmla="*/ 29 w 7780"/>
                <a:gd name="p0y145" fmla="*/ 17 h 45"/>
                <a:gd name="p0x146" fmla="*/ 28 w 7780"/>
                <a:gd name="p0y146" fmla="*/ 17 h 45"/>
                <a:gd name="p0x147" fmla="*/ 27 w 7780"/>
                <a:gd name="p0y147" fmla="*/ 18 h 45"/>
                <a:gd name="p0x148" fmla="*/ 26 w 7780"/>
                <a:gd name="p0y148" fmla="*/ 18 h 45"/>
                <a:gd name="p0x149" fmla="*/ 25 w 7780"/>
                <a:gd name="p0y149" fmla="*/ 18 h 45"/>
                <a:gd name="p0x150" fmla="*/ 24 w 7780"/>
                <a:gd name="p0y150" fmla="*/ 19 h 45"/>
                <a:gd name="p0x151" fmla="*/ 23 w 7780"/>
                <a:gd name="p0y151" fmla="*/ 19 h 45"/>
                <a:gd name="p0x152" fmla="*/ 22 w 7780"/>
                <a:gd name="p0y152" fmla="*/ 20 h 45"/>
                <a:gd name="p0x153" fmla="*/ 21 w 7780"/>
                <a:gd name="p0y153" fmla="*/ 20 h 45"/>
                <a:gd name="p0x154" fmla="*/ 20 w 7780"/>
                <a:gd name="p0y154" fmla="*/ 20 h 45"/>
                <a:gd name="p0x155" fmla="*/ 20 w 7780"/>
                <a:gd name="p0y155" fmla="*/ 21 h 45"/>
                <a:gd name="p0x156" fmla="*/ 19 w 7780"/>
                <a:gd name="p0y156" fmla="*/ 21 h 45"/>
                <a:gd name="p0x157" fmla="*/ 18 w 7780"/>
                <a:gd name="p0y157" fmla="*/ 22 h 45"/>
                <a:gd name="p0x158" fmla="*/ 17 w 7780"/>
                <a:gd name="p0y158" fmla="*/ 22 h 45"/>
                <a:gd name="p0x159" fmla="*/ 0 w 7780"/>
                <a:gd name="p0y159" fmla="*/ 9 h 45"/>
                <a:gd name="p0x160" fmla="*/ 0 w 7780"/>
                <a:gd name="p0y160" fmla="*/ 9 h 45"/>
                <a:gd name="p0x161" fmla="*/ 0 w 7780"/>
                <a:gd name="p0y161" fmla="*/ 8 h 45"/>
                <a:gd name="p0x162" fmla="*/ 1 w 7780"/>
                <a:gd name="p0y162" fmla="*/ 8 h 45"/>
                <a:gd name="p0x163" fmla="*/ 2 w 7780"/>
                <a:gd name="p0y163" fmla="*/ 8 h 45"/>
                <a:gd name="p0x164" fmla="*/ 3 w 7780"/>
                <a:gd name="p0y164" fmla="*/ 7 h 45"/>
                <a:gd name="p0x165" fmla="*/ 4 w 7780"/>
                <a:gd name="p0y165" fmla="*/ 7 h 45"/>
                <a:gd name="p0x166" fmla="*/ 5 w 7780"/>
                <a:gd name="p0y166" fmla="*/ 6 h 45"/>
                <a:gd name="p0x167" fmla="*/ 6 w 7780"/>
                <a:gd name="p0y167" fmla="*/ 6 h 45"/>
                <a:gd name="p0x168" fmla="*/ 7 w 7780"/>
                <a:gd name="p0y168" fmla="*/ 6 h 45"/>
                <a:gd name="p0x169" fmla="*/ 8 w 7780"/>
                <a:gd name="p0y169" fmla="*/ 6 h 45"/>
                <a:gd name="p0x170" fmla="*/ 9 w 7780"/>
                <a:gd name="p0y170" fmla="*/ 5 h 45"/>
                <a:gd name="p0x171" fmla="*/ 10 w 7780"/>
                <a:gd name="p0y171" fmla="*/ 5 h 45"/>
                <a:gd name="p0x172" fmla="*/ 11 w 7780"/>
                <a:gd name="p0y172" fmla="*/ 5 h 45"/>
                <a:gd name="p0x173" fmla="*/ 12 w 7780"/>
                <a:gd name="p0y173" fmla="*/ 4 h 45"/>
                <a:gd name="p0x174" fmla="*/ 13 w 7780"/>
                <a:gd name="p0y174" fmla="*/ 4 h 45"/>
                <a:gd name="p0x175" fmla="*/ 13 w 7780"/>
                <a:gd name="p0y175" fmla="*/ 4 h 45"/>
                <a:gd name="p0x176" fmla="*/ 14 w 7780"/>
                <a:gd name="p0y176" fmla="*/ 4 h 45"/>
                <a:gd name="p0x177" fmla="*/ 15 w 7780"/>
                <a:gd name="p0y177" fmla="*/ 3 h 45"/>
                <a:gd name="p0x178" fmla="*/ 16 w 7780"/>
                <a:gd name="p0y178" fmla="*/ 3 h 45"/>
                <a:gd name="p0x179" fmla="*/ 17 w 7780"/>
                <a:gd name="p0y179" fmla="*/ 3 h 45"/>
                <a:gd name="p0x180" fmla="*/ 18 w 7780"/>
                <a:gd name="p0y180" fmla="*/ 3 h 45"/>
                <a:gd name="p0x181" fmla="*/ 19 w 7780"/>
                <a:gd name="p0y181" fmla="*/ 2 h 45"/>
                <a:gd name="p0x182" fmla="*/ 20 w 7780"/>
                <a:gd name="p0y182" fmla="*/ 2 h 45"/>
                <a:gd name="p0x183" fmla="*/ 21 w 7780"/>
                <a:gd name="p0y183" fmla="*/ 2 h 45"/>
                <a:gd name="p0x184" fmla="*/ 22 w 7780"/>
                <a:gd name="p0y184" fmla="*/ 2 h 45"/>
                <a:gd name="p0x185" fmla="*/ 23 w 7780"/>
                <a:gd name="p0y185" fmla="*/ 2 h 45"/>
                <a:gd name="p0x186" fmla="*/ 24 w 7780"/>
                <a:gd name="p0y186" fmla="*/ 1 h 45"/>
                <a:gd name="p0x187" fmla="*/ 25 w 7780"/>
                <a:gd name="p0y187" fmla="*/ 1 h 45"/>
                <a:gd name="p0x188" fmla="*/ 26 w 7780"/>
                <a:gd name="p0y188" fmla="*/ 1 h 45"/>
                <a:gd name="p0x189" fmla="*/ 27 w 7780"/>
                <a:gd name="p0y189" fmla="*/ 1 h 45"/>
                <a:gd name="p0x190" fmla="*/ 28 w 7780"/>
                <a:gd name="p0y190" fmla="*/ 1 h 45"/>
                <a:gd name="p0x191" fmla="*/ 29 w 7780"/>
                <a:gd name="p0y191" fmla="*/ 1 h 45"/>
                <a:gd name="p0x192" fmla="*/ 30 w 7780"/>
                <a:gd name="p0y192" fmla="*/ 0 h 45"/>
                <a:gd name="p0x193" fmla="*/ 31 w 7780"/>
                <a:gd name="p0y193" fmla="*/ 0 h 45"/>
                <a:gd name="p0x194" fmla="*/ 32 w 7780"/>
                <a:gd name="p0y194" fmla="*/ 0 h 45"/>
                <a:gd name="p0x195" fmla="*/ 33 w 7780"/>
                <a:gd name="p0y195" fmla="*/ 0 h 45"/>
                <a:gd name="p0x196" fmla="*/ 34 w 7780"/>
                <a:gd name="p0y196" fmla="*/ 0 h 45"/>
                <a:gd name="p0x197" fmla="*/ 35 w 7780"/>
                <a:gd name="p0y197" fmla="*/ 0 h 45"/>
                <a:gd name="p0x198" fmla="*/ 36 w 7780"/>
                <a:gd name="p0y198" fmla="*/ 0 h 45"/>
                <a:gd name="p0x199" fmla="*/ 37 w 7780"/>
                <a:gd name="p0y199" fmla="*/ 0 h 45"/>
                <a:gd name="p0x200" fmla="*/ 38 w 7780"/>
                <a:gd name="p0y200" fmla="*/ 0 h 45"/>
                <a:gd name="p0x201" fmla="*/ 39 w 7780"/>
                <a:gd name="p0y201" fmla="*/ 0 h 45"/>
                <a:gd name="p0x202" fmla="*/ 40 w 7780"/>
                <a:gd name="p0y202" fmla="*/ 0 h 45"/>
                <a:gd name="p0x203" fmla="*/ 41 w 7780"/>
                <a:gd name="p0y203" fmla="*/ 0 h 45"/>
                <a:gd name="p0x204" fmla="*/ 42 w 7780"/>
                <a:gd name="p0y204" fmla="*/ 0 h 45"/>
                <a:gd name="p0x205" fmla="*/ 43 w 7780"/>
                <a:gd name="p0y205" fmla="*/ 0 h 45"/>
                <a:gd name="p0x206" fmla="*/ 44 w 7780"/>
                <a:gd name="p0y206" fmla="*/ 0 h 45"/>
                <a:gd name="p0x207" fmla="*/ 45 w 778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9059" y="5553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289" y="6582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7695 w 7780"/>
                <a:gd name="p0y0" fmla="*/ 45 h 45"/>
                <a:gd name="p0x1" fmla="*/ 45 w 7780"/>
                <a:gd name="p0y1" fmla="*/ 45 h 45"/>
                <a:gd name="p0x2" fmla="*/ 44 w 7780"/>
                <a:gd name="p0y2" fmla="*/ 45 h 45"/>
                <a:gd name="p0x3" fmla="*/ 43 w 7780"/>
                <a:gd name="p0y3" fmla="*/ 45 h 45"/>
                <a:gd name="p0x4" fmla="*/ 42 w 7780"/>
                <a:gd name="p0y4" fmla="*/ 45 h 45"/>
                <a:gd name="p0x5" fmla="*/ 41 w 7780"/>
                <a:gd name="p0y5" fmla="*/ 45 h 45"/>
                <a:gd name="p0x6" fmla="*/ 40 w 7780"/>
                <a:gd name="p0y6" fmla="*/ 45 h 45"/>
                <a:gd name="p0x7" fmla="*/ 39 w 7780"/>
                <a:gd name="p0y7" fmla="*/ 45 h 45"/>
                <a:gd name="p0x8" fmla="*/ 38 w 7780"/>
                <a:gd name="p0y8" fmla="*/ 45 h 45"/>
                <a:gd name="p0x9" fmla="*/ 37 w 7780"/>
                <a:gd name="p0y9" fmla="*/ 45 h 45"/>
                <a:gd name="p0x10" fmla="*/ 36 w 7780"/>
                <a:gd name="p0y10" fmla="*/ 45 h 45"/>
                <a:gd name="p0x11" fmla="*/ 35 w 7780"/>
                <a:gd name="p0y11" fmla="*/ 45 h 45"/>
                <a:gd name="p0x12" fmla="*/ 34 w 7780"/>
                <a:gd name="p0y12" fmla="*/ 45 h 45"/>
                <a:gd name="p0x13" fmla="*/ 33 w 7780"/>
                <a:gd name="p0y13" fmla="*/ 45 h 45"/>
                <a:gd name="p0x14" fmla="*/ 32 w 7780"/>
                <a:gd name="p0y14" fmla="*/ 45 h 45"/>
                <a:gd name="p0x15" fmla="*/ 31 w 7780"/>
                <a:gd name="p0y15" fmla="*/ 44 h 45"/>
                <a:gd name="p0x16" fmla="*/ 30 w 7780"/>
                <a:gd name="p0y16" fmla="*/ 44 h 45"/>
                <a:gd name="p0x17" fmla="*/ 29 w 7780"/>
                <a:gd name="p0y17" fmla="*/ 44 h 45"/>
                <a:gd name="p0x18" fmla="*/ 28 w 7780"/>
                <a:gd name="p0y18" fmla="*/ 44 h 45"/>
                <a:gd name="p0x19" fmla="*/ 27 w 7780"/>
                <a:gd name="p0y19" fmla="*/ 44 h 45"/>
                <a:gd name="p0x20" fmla="*/ 26 w 7780"/>
                <a:gd name="p0y20" fmla="*/ 44 h 45"/>
                <a:gd name="p0x21" fmla="*/ 25 w 7780"/>
                <a:gd name="p0y21" fmla="*/ 44 h 45"/>
                <a:gd name="p0x22" fmla="*/ 24 w 7780"/>
                <a:gd name="p0y22" fmla="*/ 43 h 45"/>
                <a:gd name="p0x23" fmla="*/ 23 w 7780"/>
                <a:gd name="p0y23" fmla="*/ 43 h 45"/>
                <a:gd name="p0x24" fmla="*/ 22 w 7780"/>
                <a:gd name="p0y24" fmla="*/ 43 h 45"/>
                <a:gd name="p0x25" fmla="*/ 21 w 7780"/>
                <a:gd name="p0y25" fmla="*/ 43 h 45"/>
                <a:gd name="p0x26" fmla="*/ 20 w 7780"/>
                <a:gd name="p0y26" fmla="*/ 43 h 45"/>
                <a:gd name="p0x27" fmla="*/ 19 w 7780"/>
                <a:gd name="p0y27" fmla="*/ 42 h 45"/>
                <a:gd name="p0x28" fmla="*/ 18 w 7780"/>
                <a:gd name="p0y28" fmla="*/ 42 h 45"/>
                <a:gd name="p0x29" fmla="*/ 17 w 7780"/>
                <a:gd name="p0y29" fmla="*/ 42 h 45"/>
                <a:gd name="p0x30" fmla="*/ 16 w 7780"/>
                <a:gd name="p0y30" fmla="*/ 42 h 45"/>
                <a:gd name="p0x31" fmla="*/ 15 w 7780"/>
                <a:gd name="p0y31" fmla="*/ 41 h 45"/>
                <a:gd name="p0x32" fmla="*/ 14 w 7780"/>
                <a:gd name="p0y32" fmla="*/ 41 h 45"/>
                <a:gd name="p0x33" fmla="*/ 13 w 7780"/>
                <a:gd name="p0y33" fmla="*/ 41 h 45"/>
                <a:gd name="p0x34" fmla="*/ 12 w 7780"/>
                <a:gd name="p0y34" fmla="*/ 41 h 45"/>
                <a:gd name="p0x35" fmla="*/ 12 w 7780"/>
                <a:gd name="p0y35" fmla="*/ 40 h 45"/>
                <a:gd name="p0x36" fmla="*/ 11 w 7780"/>
                <a:gd name="p0y36" fmla="*/ 40 h 45"/>
                <a:gd name="p0x37" fmla="*/ 10 w 7780"/>
                <a:gd name="p0y37" fmla="*/ 40 h 45"/>
                <a:gd name="p0x38" fmla="*/ 9 w 7780"/>
                <a:gd name="p0y38" fmla="*/ 40 h 45"/>
                <a:gd name="p0x39" fmla="*/ 8 w 7780"/>
                <a:gd name="p0y39" fmla="*/ 39 h 45"/>
                <a:gd name="p0x40" fmla="*/ 7 w 7780"/>
                <a:gd name="p0y40" fmla="*/ 39 h 45"/>
                <a:gd name="p0x41" fmla="*/ 6 w 7780"/>
                <a:gd name="p0y41" fmla="*/ 39 h 45"/>
                <a:gd name="p0x42" fmla="*/ 5 w 7780"/>
                <a:gd name="p0y42" fmla="*/ 38 h 45"/>
                <a:gd name="p0x43" fmla="*/ 4 w 7780"/>
                <a:gd name="p0y43" fmla="*/ 38 h 45"/>
                <a:gd name="p0x44" fmla="*/ 3 w 7780"/>
                <a:gd name="p0y44" fmla="*/ 38 h 45"/>
                <a:gd name="p0x45" fmla="*/ 2 w 7780"/>
                <a:gd name="p0y45" fmla="*/ 37 h 45"/>
                <a:gd name="p0x46" fmla="*/ 1 w 7780"/>
                <a:gd name="p0y46" fmla="*/ 37 h 45"/>
                <a:gd name="p0x47" fmla="*/ 0 w 7780"/>
                <a:gd name="p0y47" fmla="*/ 37 h 45"/>
                <a:gd name="p0x48" fmla="*/ 0 w 7780"/>
                <a:gd name="p0y48" fmla="*/ 36 h 45"/>
                <a:gd name="p0x49" fmla="*/ 17 w 7780"/>
                <a:gd name="p0y49" fmla="*/ 22 h 45"/>
                <a:gd name="p0x50" fmla="*/ 17 w 7780"/>
                <a:gd name="p0y50" fmla="*/ 22 h 45"/>
                <a:gd name="p0x51" fmla="*/ 18 w 7780"/>
                <a:gd name="p0y51" fmla="*/ 23 h 45"/>
                <a:gd name="p0x52" fmla="*/ 19 w 7780"/>
                <a:gd name="p0y52" fmla="*/ 23 h 45"/>
                <a:gd name="p0x53" fmla="*/ 20 w 7780"/>
                <a:gd name="p0y53" fmla="*/ 24 h 45"/>
                <a:gd name="p0x54" fmla="*/ 20 w 7780"/>
                <a:gd name="p0y54" fmla="*/ 24 h 45"/>
                <a:gd name="p0x55" fmla="*/ 21 w 7780"/>
                <a:gd name="p0y55" fmla="*/ 25 h 45"/>
                <a:gd name="p0x56" fmla="*/ 22 w 7780"/>
                <a:gd name="p0y56" fmla="*/ 25 h 45"/>
                <a:gd name="p0x57" fmla="*/ 23 w 7780"/>
                <a:gd name="p0y57" fmla="*/ 26 h 45"/>
                <a:gd name="p0x58" fmla="*/ 24 w 7780"/>
                <a:gd name="p0y58" fmla="*/ 26 h 45"/>
                <a:gd name="p0x59" fmla="*/ 25 w 7780"/>
                <a:gd name="p0y59" fmla="*/ 26 h 45"/>
                <a:gd name="p0x60" fmla="*/ 26 w 7780"/>
                <a:gd name="p0y60" fmla="*/ 27 h 45"/>
                <a:gd name="p0x61" fmla="*/ 27 w 7780"/>
                <a:gd name="p0y61" fmla="*/ 27 h 45"/>
                <a:gd name="p0x62" fmla="*/ 28 w 7780"/>
                <a:gd name="p0y62" fmla="*/ 27 h 45"/>
                <a:gd name="p0x63" fmla="*/ 29 w 7780"/>
                <a:gd name="p0y63" fmla="*/ 28 h 45"/>
                <a:gd name="p0x64" fmla="*/ 30 w 7780"/>
                <a:gd name="p0y64" fmla="*/ 28 h 45"/>
                <a:gd name="p0x65" fmla="*/ 31 w 7780"/>
                <a:gd name="p0y65" fmla="*/ 28 h 45"/>
                <a:gd name="p0x66" fmla="*/ 32 w 7780"/>
                <a:gd name="p0y66" fmla="*/ 29 h 45"/>
                <a:gd name="p0x67" fmla="*/ 33 w 7780"/>
                <a:gd name="p0y67" fmla="*/ 29 h 45"/>
                <a:gd name="p0x68" fmla="*/ 34 w 7780"/>
                <a:gd name="p0y68" fmla="*/ 29 h 45"/>
                <a:gd name="p0x69" fmla="*/ 35 w 7780"/>
                <a:gd name="p0y69" fmla="*/ 29 h 45"/>
                <a:gd name="p0x70" fmla="*/ 36 w 7780"/>
                <a:gd name="p0y70" fmla="*/ 29 h 45"/>
                <a:gd name="p0x71" fmla="*/ 37 w 7780"/>
                <a:gd name="p0y71" fmla="*/ 30 h 45"/>
                <a:gd name="p0x72" fmla="*/ 38 w 7780"/>
                <a:gd name="p0y72" fmla="*/ 30 h 45"/>
                <a:gd name="p0x73" fmla="*/ 39 w 7780"/>
                <a:gd name="p0y73" fmla="*/ 30 h 45"/>
                <a:gd name="p0x74" fmla="*/ 40 w 7780"/>
                <a:gd name="p0y74" fmla="*/ 30 h 45"/>
                <a:gd name="p0x75" fmla="*/ 41 w 7780"/>
                <a:gd name="p0y75" fmla="*/ 30 h 45"/>
                <a:gd name="p0x76" fmla="*/ 42 w 7780"/>
                <a:gd name="p0y76" fmla="*/ 30 h 45"/>
                <a:gd name="p0x77" fmla="*/ 43 w 7780"/>
                <a:gd name="p0y77" fmla="*/ 30 h 45"/>
                <a:gd name="p0x78" fmla="*/ 44 w 7780"/>
                <a:gd name="p0y78" fmla="*/ 30 h 45"/>
                <a:gd name="p0x79" fmla="*/ 45 w 7780"/>
                <a:gd name="p0y79" fmla="*/ 30 h 45"/>
                <a:gd name="p0x80" fmla="*/ 7695 w 7780"/>
                <a:gd name="p0y80" fmla="*/ 30 h 45"/>
                <a:gd name="p0x81" fmla="*/ 7697 w 7780"/>
                <a:gd name="p0y81" fmla="*/ 30 h 45"/>
                <a:gd name="p0x82" fmla="*/ 7698 w 7780"/>
                <a:gd name="p0y82" fmla="*/ 30 h 45"/>
                <a:gd name="p0x83" fmla="*/ 7700 w 7780"/>
                <a:gd name="p0y83" fmla="*/ 30 h 45"/>
                <a:gd name="p0x84" fmla="*/ 7701 w 7780"/>
                <a:gd name="p0y84" fmla="*/ 30 h 45"/>
                <a:gd name="p0x85" fmla="*/ 7702 w 7780"/>
                <a:gd name="p0y85" fmla="*/ 30 h 45"/>
                <a:gd name="p0x86" fmla="*/ 7704 w 7780"/>
                <a:gd name="p0y86" fmla="*/ 30 h 45"/>
                <a:gd name="p0x87" fmla="*/ 7705 w 7780"/>
                <a:gd name="p0y87" fmla="*/ 30 h 45"/>
                <a:gd name="p0x88" fmla="*/ 7706 w 7780"/>
                <a:gd name="p0y88" fmla="*/ 30 h 45"/>
                <a:gd name="p0x89" fmla="*/ 7708 w 7780"/>
                <a:gd name="p0y89" fmla="*/ 30 h 45"/>
                <a:gd name="p0x90" fmla="*/ 7709 w 7780"/>
                <a:gd name="p0y90" fmla="*/ 29 h 45"/>
                <a:gd name="p0x91" fmla="*/ 7710 w 7780"/>
                <a:gd name="p0y91" fmla="*/ 29 h 45"/>
                <a:gd name="p0x92" fmla="*/ 7712 w 7780"/>
                <a:gd name="p0y92" fmla="*/ 29 h 45"/>
                <a:gd name="p0x93" fmla="*/ 7713 w 7780"/>
                <a:gd name="p0y93" fmla="*/ 29 h 45"/>
                <a:gd name="p0x94" fmla="*/ 7714 w 7780"/>
                <a:gd name="p0y94" fmla="*/ 29 h 45"/>
                <a:gd name="p0x95" fmla="*/ 7716 w 7780"/>
                <a:gd name="p0y95" fmla="*/ 28 h 45"/>
                <a:gd name="p0x96" fmla="*/ 7717 w 7780"/>
                <a:gd name="p0y96" fmla="*/ 28 h 45"/>
                <a:gd name="p0x97" fmla="*/ 7718 w 7780"/>
                <a:gd name="p0y97" fmla="*/ 28 h 45"/>
                <a:gd name="p0x98" fmla="*/ 7720 w 7780"/>
                <a:gd name="p0y98" fmla="*/ 27 h 45"/>
                <a:gd name="p0x99" fmla="*/ 7721 w 7780"/>
                <a:gd name="p0y99" fmla="*/ 27 h 45"/>
                <a:gd name="p0x100" fmla="*/ 7722 w 7780"/>
                <a:gd name="p0y100" fmla="*/ 27 h 45"/>
                <a:gd name="p0x101" fmla="*/ 7723 w 7780"/>
                <a:gd name="p0y101" fmla="*/ 27 h 45"/>
                <a:gd name="p0x102" fmla="*/ 7725 w 7780"/>
                <a:gd name="p0y102" fmla="*/ 26 h 45"/>
                <a:gd name="p0x103" fmla="*/ 7726 w 7780"/>
                <a:gd name="p0y103" fmla="*/ 26 h 45"/>
                <a:gd name="p0x104" fmla="*/ 7727 w 7780"/>
                <a:gd name="p0y104" fmla="*/ 25 h 45"/>
                <a:gd name="p0x105" fmla="*/ 7728 w 7780"/>
                <a:gd name="p0y105" fmla="*/ 25 h 45"/>
                <a:gd name="p0x106" fmla="*/ 7730 w 7780"/>
                <a:gd name="p0y106" fmla="*/ 25 h 45"/>
                <a:gd name="p0x107" fmla="*/ 7731 w 7780"/>
                <a:gd name="p0y107" fmla="*/ 24 h 45"/>
                <a:gd name="p0x108" fmla="*/ 7732 w 7780"/>
                <a:gd name="p0y108" fmla="*/ 24 h 45"/>
                <a:gd name="p0x109" fmla="*/ 7733 w 7780"/>
                <a:gd name="p0y109" fmla="*/ 23 h 45"/>
                <a:gd name="p0x110" fmla="*/ 7735 w 7780"/>
                <a:gd name="p0y110" fmla="*/ 23 h 45"/>
                <a:gd name="p0x111" fmla="*/ 7736 w 7780"/>
                <a:gd name="p0y111" fmla="*/ 22 h 45"/>
                <a:gd name="p0x112" fmla="*/ 7737 w 7780"/>
                <a:gd name="p0y112" fmla="*/ 22 h 45"/>
                <a:gd name="p0x113" fmla="*/ 7738 w 7780"/>
                <a:gd name="p0y113" fmla="*/ 21 h 45"/>
                <a:gd name="p0x114" fmla="*/ 7739 w 7780"/>
                <a:gd name="p0y114" fmla="*/ 21 h 45"/>
                <a:gd name="p0x115" fmla="*/ 7740 w 7780"/>
                <a:gd name="p0y115" fmla="*/ 20 h 45"/>
                <a:gd name="p0x116" fmla="*/ 7742 w 7780"/>
                <a:gd name="p0y116" fmla="*/ 20 h 45"/>
                <a:gd name="p0x117" fmla="*/ 7743 w 7780"/>
                <a:gd name="p0y117" fmla="*/ 19 h 45"/>
                <a:gd name="p0x118" fmla="*/ 7744 w 7780"/>
                <a:gd name="p0y118" fmla="*/ 18 h 45"/>
                <a:gd name="p0x119" fmla="*/ 7745 w 7780"/>
                <a:gd name="p0y119" fmla="*/ 18 h 45"/>
                <a:gd name="p0x120" fmla="*/ 7746 w 7780"/>
                <a:gd name="p0y120" fmla="*/ 17 h 45"/>
                <a:gd name="p0x121" fmla="*/ 7747 w 7780"/>
                <a:gd name="p0y121" fmla="*/ 17 h 45"/>
                <a:gd name="p0x122" fmla="*/ 7748 w 7780"/>
                <a:gd name="p0y122" fmla="*/ 16 h 45"/>
                <a:gd name="p0x123" fmla="*/ 7750 w 7780"/>
                <a:gd name="p0y123" fmla="*/ 15 h 45"/>
                <a:gd name="p0x124" fmla="*/ 7751 w 7780"/>
                <a:gd name="p0y124" fmla="*/ 15 h 45"/>
                <a:gd name="p0x125" fmla="*/ 7752 w 7780"/>
                <a:gd name="p0y125" fmla="*/ 14 h 45"/>
                <a:gd name="p0x126" fmla="*/ 7753 w 7780"/>
                <a:gd name="p0y126" fmla="*/ 13 h 45"/>
                <a:gd name="p0x127" fmla="*/ 7754 w 7780"/>
                <a:gd name="p0y127" fmla="*/ 13 h 45"/>
                <a:gd name="p0x128" fmla="*/ 7755 w 7780"/>
                <a:gd name="p0y128" fmla="*/ 12 h 45"/>
                <a:gd name="p0x129" fmla="*/ 7756 w 7780"/>
                <a:gd name="p0y129" fmla="*/ 11 h 45"/>
                <a:gd name="p0x130" fmla="*/ 7757 w 7780"/>
                <a:gd name="p0y130" fmla="*/ 10 h 45"/>
                <a:gd name="p0x131" fmla="*/ 7758 w 7780"/>
                <a:gd name="p0y131" fmla="*/ 10 h 45"/>
                <a:gd name="p0x132" fmla="*/ 7759 w 7780"/>
                <a:gd name="p0y132" fmla="*/ 9 h 45"/>
                <a:gd name="p0x133" fmla="*/ 7760 w 7780"/>
                <a:gd name="p0y133" fmla="*/ 8 h 45"/>
                <a:gd name="p0x134" fmla="*/ 7761 w 7780"/>
                <a:gd name="p0y134" fmla="*/ 7 h 45"/>
                <a:gd name="p0x135" fmla="*/ 7762 w 7780"/>
                <a:gd name="p0y135" fmla="*/ 6 h 45"/>
                <a:gd name="p0x136" fmla="*/ 7763 w 7780"/>
                <a:gd name="p0y136" fmla="*/ 6 h 45"/>
                <a:gd name="p0x137" fmla="*/ 7764 w 7780"/>
                <a:gd name="p0y137" fmla="*/ 5 h 45"/>
                <a:gd name="p0x138" fmla="*/ 7765 w 7780"/>
                <a:gd name="p0y138" fmla="*/ 4 h 45"/>
                <a:gd name="p0x139" fmla="*/ 7766 w 7780"/>
                <a:gd name="p0y139" fmla="*/ 3 h 45"/>
                <a:gd name="p0x140" fmla="*/ 7767 w 7780"/>
                <a:gd name="p0y140" fmla="*/ 2 h 45"/>
                <a:gd name="p0x141" fmla="*/ 7768 w 7780"/>
                <a:gd name="p0y141" fmla="*/ 1 h 45"/>
                <a:gd name="p0x142" fmla="*/ 7769 w 7780"/>
                <a:gd name="p0y142" fmla="*/ 0 h 45"/>
                <a:gd name="p0x143" fmla="*/ 7770 w 7780"/>
                <a:gd name="p0y143" fmla="*/ 0 h 45"/>
                <a:gd name="p0x144" fmla="*/ 7780 w 7780"/>
                <a:gd name="p0y144" fmla="*/ 10 h 45"/>
                <a:gd name="p0x145" fmla="*/ 7779 w 7780"/>
                <a:gd name="p0y145" fmla="*/ 11 h 45"/>
                <a:gd name="p0x146" fmla="*/ 7778 w 7780"/>
                <a:gd name="p0y146" fmla="*/ 12 h 45"/>
                <a:gd name="p0x147" fmla="*/ 7777 w 7780"/>
                <a:gd name="p0y147" fmla="*/ 13 h 45"/>
                <a:gd name="p0x148" fmla="*/ 7776 w 7780"/>
                <a:gd name="p0y148" fmla="*/ 14 h 45"/>
                <a:gd name="p0x149" fmla="*/ 7775 w 7780"/>
                <a:gd name="p0y149" fmla="*/ 15 h 45"/>
                <a:gd name="p0x150" fmla="*/ 7774 w 7780"/>
                <a:gd name="p0y150" fmla="*/ 16 h 45"/>
                <a:gd name="p0x151" fmla="*/ 7773 w 7780"/>
                <a:gd name="p0y151" fmla="*/ 17 h 45"/>
                <a:gd name="p0x152" fmla="*/ 7772 w 7780"/>
                <a:gd name="p0y152" fmla="*/ 18 h 45"/>
                <a:gd name="p0x153" fmla="*/ 7771 w 7780"/>
                <a:gd name="p0y153" fmla="*/ 19 h 45"/>
                <a:gd name="p0x154" fmla="*/ 7769 w 7780"/>
                <a:gd name="p0y154" fmla="*/ 20 h 45"/>
                <a:gd name="p0x155" fmla="*/ 7768 w 7780"/>
                <a:gd name="p0y155" fmla="*/ 21 h 45"/>
                <a:gd name="p0x156" fmla="*/ 7767 w 7780"/>
                <a:gd name="p0y156" fmla="*/ 22 h 45"/>
                <a:gd name="p0x157" fmla="*/ 7766 w 7780"/>
                <a:gd name="p0y157" fmla="*/ 22 h 45"/>
                <a:gd name="p0x158" fmla="*/ 7765 w 7780"/>
                <a:gd name="p0y158" fmla="*/ 23 h 45"/>
                <a:gd name="p0x159" fmla="*/ 7763 w 7780"/>
                <a:gd name="p0y159" fmla="*/ 24 h 45"/>
                <a:gd name="p0x160" fmla="*/ 7762 w 7780"/>
                <a:gd name="p0y160" fmla="*/ 25 h 45"/>
                <a:gd name="p0x161" fmla="*/ 7761 w 7780"/>
                <a:gd name="p0y161" fmla="*/ 26 h 45"/>
                <a:gd name="p0x162" fmla="*/ 7760 w 7780"/>
                <a:gd name="p0y162" fmla="*/ 27 h 45"/>
                <a:gd name="p0x163" fmla="*/ 7759 w 7780"/>
                <a:gd name="p0y163" fmla="*/ 27 h 45"/>
                <a:gd name="p0x164" fmla="*/ 7757 w 7780"/>
                <a:gd name="p0y164" fmla="*/ 28 h 45"/>
                <a:gd name="p0x165" fmla="*/ 7756 w 7780"/>
                <a:gd name="p0y165" fmla="*/ 29 h 45"/>
                <a:gd name="p0x166" fmla="*/ 7755 w 7780"/>
                <a:gd name="p0y166" fmla="*/ 30 h 45"/>
                <a:gd name="p0x167" fmla="*/ 7753 w 7780"/>
                <a:gd name="p0y167" fmla="*/ 30 h 45"/>
                <a:gd name="p0x168" fmla="*/ 7752 w 7780"/>
                <a:gd name="p0y168" fmla="*/ 31 h 45"/>
                <a:gd name="p0x169" fmla="*/ 7751 w 7780"/>
                <a:gd name="p0y169" fmla="*/ 32 h 45"/>
                <a:gd name="p0x170" fmla="*/ 7750 w 7780"/>
                <a:gd name="p0y170" fmla="*/ 32 h 45"/>
                <a:gd name="p0x171" fmla="*/ 7748 w 7780"/>
                <a:gd name="p0y171" fmla="*/ 33 h 45"/>
                <a:gd name="p0x172" fmla="*/ 7747 w 7780"/>
                <a:gd name="p0y172" fmla="*/ 34 h 45"/>
                <a:gd name="p0x173" fmla="*/ 7746 w 7780"/>
                <a:gd name="p0y173" fmla="*/ 34 h 45"/>
                <a:gd name="p0x174" fmla="*/ 7744 w 7780"/>
                <a:gd name="p0y174" fmla="*/ 35 h 45"/>
                <a:gd name="p0x175" fmla="*/ 7743 w 7780"/>
                <a:gd name="p0y175" fmla="*/ 36 h 45"/>
                <a:gd name="p0x176" fmla="*/ 7741 w 7780"/>
                <a:gd name="p0y176" fmla="*/ 36 h 45"/>
                <a:gd name="p0x177" fmla="*/ 7740 w 7780"/>
                <a:gd name="p0y177" fmla="*/ 37 h 45"/>
                <a:gd name="p0x178" fmla="*/ 7739 w 7780"/>
                <a:gd name="p0y178" fmla="*/ 37 h 45"/>
                <a:gd name="p0x179" fmla="*/ 7737 w 7780"/>
                <a:gd name="p0y179" fmla="*/ 38 h 45"/>
                <a:gd name="p0x180" fmla="*/ 7736 w 7780"/>
                <a:gd name="p0y180" fmla="*/ 38 h 45"/>
                <a:gd name="p0x181" fmla="*/ 7735 w 7780"/>
                <a:gd name="p0y181" fmla="*/ 39 h 45"/>
                <a:gd name="p0x182" fmla="*/ 7733 w 7780"/>
                <a:gd name="p0y182" fmla="*/ 39 h 45"/>
                <a:gd name="p0x183" fmla="*/ 7732 w 7780"/>
                <a:gd name="p0y183" fmla="*/ 40 h 45"/>
                <a:gd name="p0x184" fmla="*/ 7730 w 7780"/>
                <a:gd name="p0y184" fmla="*/ 40 h 45"/>
                <a:gd name="p0x185" fmla="*/ 7729 w 7780"/>
                <a:gd name="p0y185" fmla="*/ 41 h 45"/>
                <a:gd name="p0x186" fmla="*/ 7727 w 7780"/>
                <a:gd name="p0y186" fmla="*/ 41 h 45"/>
                <a:gd name="p0x187" fmla="*/ 7726 w 7780"/>
                <a:gd name="p0y187" fmla="*/ 41 h 45"/>
                <a:gd name="p0x188" fmla="*/ 7724 w 7780"/>
                <a:gd name="p0y188" fmla="*/ 42 h 45"/>
                <a:gd name="p0x189" fmla="*/ 7723 w 7780"/>
                <a:gd name="p0y189" fmla="*/ 42 h 45"/>
                <a:gd name="p0x190" fmla="*/ 7721 w 7780"/>
                <a:gd name="p0y190" fmla="*/ 42 h 45"/>
                <a:gd name="p0x191" fmla="*/ 7720 w 7780"/>
                <a:gd name="p0y191" fmla="*/ 43 h 45"/>
                <a:gd name="p0x192" fmla="*/ 7719 w 7780"/>
                <a:gd name="p0y192" fmla="*/ 43 h 45"/>
                <a:gd name="p0x193" fmla="*/ 7717 w 7780"/>
                <a:gd name="p0y193" fmla="*/ 43 h 45"/>
                <a:gd name="p0x194" fmla="*/ 7716 w 7780"/>
                <a:gd name="p0y194" fmla="*/ 44 h 45"/>
                <a:gd name="p0x195" fmla="*/ 7714 w 7780"/>
                <a:gd name="p0y195" fmla="*/ 44 h 45"/>
                <a:gd name="p0x196" fmla="*/ 7712 w 7780"/>
                <a:gd name="p0y196" fmla="*/ 44 h 45"/>
                <a:gd name="p0x197" fmla="*/ 7711 w 7780"/>
                <a:gd name="p0y197" fmla="*/ 44 h 45"/>
                <a:gd name="p0x198" fmla="*/ 7709 w 7780"/>
                <a:gd name="p0y198" fmla="*/ 44 h 45"/>
                <a:gd name="p0x199" fmla="*/ 7708 w 7780"/>
                <a:gd name="p0y199" fmla="*/ 45 h 45"/>
                <a:gd name="p0x200" fmla="*/ 7706 w 7780"/>
                <a:gd name="p0y200" fmla="*/ 45 h 45"/>
                <a:gd name="p0x201" fmla="*/ 7705 w 7780"/>
                <a:gd name="p0y201" fmla="*/ 45 h 45"/>
                <a:gd name="p0x202" fmla="*/ 7703 w 7780"/>
                <a:gd name="p0y202" fmla="*/ 45 h 45"/>
                <a:gd name="p0x203" fmla="*/ 7702 w 7780"/>
                <a:gd name="p0y203" fmla="*/ 45 h 45"/>
                <a:gd name="p0x204" fmla="*/ 7700 w 7780"/>
                <a:gd name="p0y204" fmla="*/ 45 h 45"/>
                <a:gd name="p0x205" fmla="*/ 7699 w 7780"/>
                <a:gd name="p0y205" fmla="*/ 45 h 45"/>
                <a:gd name="p0x206" fmla="*/ 7697 w 7780"/>
                <a:gd name="p0y206" fmla="*/ 45 h 45"/>
                <a:gd name="p0x207" fmla="*/ 7695 w 778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1215" y="5527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914400" y="3536318"/>
            <a:ext cx="4743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目的：汇报情况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914400" y="3842071"/>
            <a:ext cx="4743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向上级反映工作进展与实际情况，供领导掌握。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771525" y="4453255"/>
            <a:ext cx="5010150" cy="704850"/>
            <a:chOff x="1215" y="7013"/>
            <a:chExt cx="7890" cy="1110"/>
          </a:xfrm>
        </p:grpSpPr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215" y="7013"/>
              <a:ext cx="7890" cy="1110"/>
            </a:xfrm>
            <a:custGeom>
              <a:avLst/>
              <a:gdLst>
                <a:gd name="sw" fmla="*/ 1 w 7890"/>
                <a:gd name="sh" fmla="*/ 1 h 1110"/>
                <a:gd name="mins" fmla="min sw sh"/>
                <a:gd name="dsw" fmla="+- 0 sw mins"/>
                <a:gd name="dsh" fmla="+- 0 sh mins"/>
                <a:gd name="p0x0" fmla="*/ 120 w 7890"/>
                <a:gd name="p0y0" fmla="*/ 0 h 1110"/>
                <a:gd name="p0x1" fmla="*/ 7770 w 7890"/>
                <a:gd name="p0y1" fmla="*/ 0 h 1110"/>
                <a:gd name="p0x2" fmla="*/ 7773 w 7890"/>
                <a:gd name="p0y2" fmla="*/ 0 h 1110"/>
                <a:gd name="p0x3" fmla="*/ 7776 w 7890"/>
                <a:gd name="p0y3" fmla="*/ 0 h 1110"/>
                <a:gd name="p0x4" fmla="*/ 7779 w 7890"/>
                <a:gd name="p0y4" fmla="*/ 0 h 1110"/>
                <a:gd name="p0x5" fmla="*/ 7782 w 7890"/>
                <a:gd name="p0y5" fmla="*/ 0 h 1110"/>
                <a:gd name="p0x6" fmla="*/ 7785 w 7890"/>
                <a:gd name="p0y6" fmla="*/ 0 h 1110"/>
                <a:gd name="p0x7" fmla="*/ 7788 w 7890"/>
                <a:gd name="p0y7" fmla="*/ 1 h 1110"/>
                <a:gd name="p0x8" fmla="*/ 7791 w 7890"/>
                <a:gd name="p0y8" fmla="*/ 1 h 1110"/>
                <a:gd name="p0x9" fmla="*/ 7794 w 7890"/>
                <a:gd name="p0y9" fmla="*/ 2 h 1110"/>
                <a:gd name="p0x10" fmla="*/ 7797 w 7890"/>
                <a:gd name="p0y10" fmla="*/ 3 h 1110"/>
                <a:gd name="p0x11" fmla="*/ 7800 w 7890"/>
                <a:gd name="p0y11" fmla="*/ 3 h 1110"/>
                <a:gd name="p0x12" fmla="*/ 7803 w 7890"/>
                <a:gd name="p0y12" fmla="*/ 4 h 1110"/>
                <a:gd name="p0x13" fmla="*/ 7806 w 7890"/>
                <a:gd name="p0y13" fmla="*/ 5 h 1110"/>
                <a:gd name="p0x14" fmla="*/ 7809 w 7890"/>
                <a:gd name="p0y14" fmla="*/ 6 h 1110"/>
                <a:gd name="p0x15" fmla="*/ 7811 w 7890"/>
                <a:gd name="p0y15" fmla="*/ 7 h 1110"/>
                <a:gd name="p0x16" fmla="*/ 7814 w 7890"/>
                <a:gd name="p0y16" fmla="*/ 8 h 1110"/>
                <a:gd name="p0x17" fmla="*/ 7817 w 7890"/>
                <a:gd name="p0y17" fmla="*/ 9 h 1110"/>
                <a:gd name="p0x18" fmla="*/ 7820 w 7890"/>
                <a:gd name="p0y18" fmla="*/ 10 h 1110"/>
                <a:gd name="p0x19" fmla="*/ 7822 w 7890"/>
                <a:gd name="p0y19" fmla="*/ 12 h 1110"/>
                <a:gd name="p0x20" fmla="*/ 7825 w 7890"/>
                <a:gd name="p0y20" fmla="*/ 13 h 1110"/>
                <a:gd name="p0x21" fmla="*/ 7828 w 7890"/>
                <a:gd name="p0y21" fmla="*/ 14 h 1110"/>
                <a:gd name="p0x22" fmla="*/ 7830 w 7890"/>
                <a:gd name="p0y22" fmla="*/ 16 h 1110"/>
                <a:gd name="p0x23" fmla="*/ 7833 w 7890"/>
                <a:gd name="p0y23" fmla="*/ 17 h 1110"/>
                <a:gd name="p0x24" fmla="*/ 7835 w 7890"/>
                <a:gd name="p0y24" fmla="*/ 19 h 1110"/>
                <a:gd name="p0x25" fmla="*/ 7838 w 7890"/>
                <a:gd name="p0y25" fmla="*/ 21 h 1110"/>
                <a:gd name="p0x26" fmla="*/ 7840 w 7890"/>
                <a:gd name="p0y26" fmla="*/ 22 h 1110"/>
                <a:gd name="p0x27" fmla="*/ 7842 w 7890"/>
                <a:gd name="p0y27" fmla="*/ 24 h 1110"/>
                <a:gd name="p0x28" fmla="*/ 7845 w 7890"/>
                <a:gd name="p0y28" fmla="*/ 26 h 1110"/>
                <a:gd name="p0x29" fmla="*/ 7847 w 7890"/>
                <a:gd name="p0y29" fmla="*/ 28 h 1110"/>
                <a:gd name="p0x30" fmla="*/ 7849 w 7890"/>
                <a:gd name="p0y30" fmla="*/ 30 h 1110"/>
                <a:gd name="p0x31" fmla="*/ 7851 w 7890"/>
                <a:gd name="p0y31" fmla="*/ 32 h 1110"/>
                <a:gd name="p0x32" fmla="*/ 7853 w 7890"/>
                <a:gd name="p0y32" fmla="*/ 34 h 1110"/>
                <a:gd name="p0x33" fmla="*/ 7855 w 7890"/>
                <a:gd name="p0y33" fmla="*/ 36 h 1110"/>
                <a:gd name="p0x34" fmla="*/ 7857 w 7890"/>
                <a:gd name="p0y34" fmla="*/ 38 h 1110"/>
                <a:gd name="p0x35" fmla="*/ 7859 w 7890"/>
                <a:gd name="p0y35" fmla="*/ 40 h 1110"/>
                <a:gd name="p0x36" fmla="*/ 7861 w 7890"/>
                <a:gd name="p0y36" fmla="*/ 42 h 1110"/>
                <a:gd name="p0x37" fmla="*/ 7863 w 7890"/>
                <a:gd name="p0y37" fmla="*/ 44 h 1110"/>
                <a:gd name="p0x38" fmla="*/ 7865 w 7890"/>
                <a:gd name="p0y38" fmla="*/ 47 h 1110"/>
                <a:gd name="p0x39" fmla="*/ 7867 w 7890"/>
                <a:gd name="p0y39" fmla="*/ 49 h 1110"/>
                <a:gd name="p0x40" fmla="*/ 7868 w 7890"/>
                <a:gd name="p0y40" fmla="*/ 51 h 1110"/>
                <a:gd name="p0x41" fmla="*/ 7870 w 7890"/>
                <a:gd name="p0y41" fmla="*/ 54 h 1110"/>
                <a:gd name="p0x42" fmla="*/ 7872 w 7890"/>
                <a:gd name="p0y42" fmla="*/ 56 h 1110"/>
                <a:gd name="p0x43" fmla="*/ 7873 w 7890"/>
                <a:gd name="p0y43" fmla="*/ 59 h 1110"/>
                <a:gd name="p0x44" fmla="*/ 7875 w 7890"/>
                <a:gd name="p0y44" fmla="*/ 61 h 1110"/>
                <a:gd name="p0x45" fmla="*/ 7876 w 7890"/>
                <a:gd name="p0y45" fmla="*/ 64 h 1110"/>
                <a:gd name="p0x46" fmla="*/ 7877 w 7890"/>
                <a:gd name="p0y46" fmla="*/ 67 h 1110"/>
                <a:gd name="p0x47" fmla="*/ 7879 w 7890"/>
                <a:gd name="p0y47" fmla="*/ 69 h 1110"/>
                <a:gd name="p0x48" fmla="*/ 7880 w 7890"/>
                <a:gd name="p0y48" fmla="*/ 72 h 1110"/>
                <a:gd name="p0x49" fmla="*/ 7881 w 7890"/>
                <a:gd name="p0y49" fmla="*/ 75 h 1110"/>
                <a:gd name="p0x50" fmla="*/ 7882 w 7890"/>
                <a:gd name="p0y50" fmla="*/ 78 h 1110"/>
                <a:gd name="p0x51" fmla="*/ 7883 w 7890"/>
                <a:gd name="p0y51" fmla="*/ 80 h 1110"/>
                <a:gd name="p0x52" fmla="*/ 7884 w 7890"/>
                <a:gd name="p0y52" fmla="*/ 83 h 1110"/>
                <a:gd name="p0x53" fmla="*/ 7885 w 7890"/>
                <a:gd name="p0y53" fmla="*/ 86 h 1110"/>
                <a:gd name="p0x54" fmla="*/ 7886 w 7890"/>
                <a:gd name="p0y54" fmla="*/ 89 h 1110"/>
                <a:gd name="p0x55" fmla="*/ 7886 w 7890"/>
                <a:gd name="p0y55" fmla="*/ 92 h 1110"/>
                <a:gd name="p0x56" fmla="*/ 7887 w 7890"/>
                <a:gd name="p0y56" fmla="*/ 95 h 1110"/>
                <a:gd name="p0x57" fmla="*/ 7888 w 7890"/>
                <a:gd name="p0y57" fmla="*/ 98 h 1110"/>
                <a:gd name="p0x58" fmla="*/ 7888 w 7890"/>
                <a:gd name="p0y58" fmla="*/ 101 h 1110"/>
                <a:gd name="p0x59" fmla="*/ 7889 w 7890"/>
                <a:gd name="p0y59" fmla="*/ 104 h 1110"/>
                <a:gd name="p0x60" fmla="*/ 7889 w 7890"/>
                <a:gd name="p0y60" fmla="*/ 107 h 1110"/>
                <a:gd name="p0x61" fmla="*/ 7889 w 7890"/>
                <a:gd name="p0y61" fmla="*/ 110 h 1110"/>
                <a:gd name="p0x62" fmla="*/ 7889 w 7890"/>
                <a:gd name="p0y62" fmla="*/ 113 h 1110"/>
                <a:gd name="p0x63" fmla="*/ 7889 w 7890"/>
                <a:gd name="p0y63" fmla="*/ 116 h 1110"/>
                <a:gd name="p0x64" fmla="*/ 7890 w 7890"/>
                <a:gd name="p0y64" fmla="*/ 120 h 1110"/>
                <a:gd name="p0x65" fmla="*/ 7890 w 7890"/>
                <a:gd name="p0y65" fmla="*/ 990 h 1110"/>
                <a:gd name="p0x66" fmla="*/ 7889 w 7890"/>
                <a:gd name="p0y66" fmla="*/ 993 h 1110"/>
                <a:gd name="p0x67" fmla="*/ 7889 w 7890"/>
                <a:gd name="p0y67" fmla="*/ 996 h 1110"/>
                <a:gd name="p0x68" fmla="*/ 7889 w 7890"/>
                <a:gd name="p0y68" fmla="*/ 999 h 1110"/>
                <a:gd name="p0x69" fmla="*/ 7889 w 7890"/>
                <a:gd name="p0y69" fmla="*/ 1002 h 1110"/>
                <a:gd name="p0x70" fmla="*/ 7889 w 7890"/>
                <a:gd name="p0y70" fmla="*/ 1005 h 1110"/>
                <a:gd name="p0x71" fmla="*/ 7888 w 7890"/>
                <a:gd name="p0y71" fmla="*/ 1008 h 1110"/>
                <a:gd name="p0x72" fmla="*/ 7888 w 7890"/>
                <a:gd name="p0y72" fmla="*/ 1011 h 1110"/>
                <a:gd name="p0x73" fmla="*/ 7887 w 7890"/>
                <a:gd name="p0y73" fmla="*/ 1014 h 1110"/>
                <a:gd name="p0x74" fmla="*/ 7886 w 7890"/>
                <a:gd name="p0y74" fmla="*/ 1017 h 1110"/>
                <a:gd name="p0x75" fmla="*/ 7886 w 7890"/>
                <a:gd name="p0y75" fmla="*/ 1020 h 1110"/>
                <a:gd name="p0x76" fmla="*/ 7885 w 7890"/>
                <a:gd name="p0y76" fmla="*/ 1023 h 1110"/>
                <a:gd name="p0x77" fmla="*/ 7884 w 7890"/>
                <a:gd name="p0y77" fmla="*/ 1026 h 1110"/>
                <a:gd name="p0x78" fmla="*/ 7883 w 7890"/>
                <a:gd name="p0y78" fmla="*/ 1029 h 1110"/>
                <a:gd name="p0x79" fmla="*/ 7882 w 7890"/>
                <a:gd name="p0y79" fmla="*/ 1031 h 1110"/>
                <a:gd name="p0x80" fmla="*/ 7881 w 7890"/>
                <a:gd name="p0y80" fmla="*/ 1034 h 1110"/>
                <a:gd name="p0x81" fmla="*/ 7880 w 7890"/>
                <a:gd name="p0y81" fmla="*/ 1037 h 1110"/>
                <a:gd name="p0x82" fmla="*/ 7879 w 7890"/>
                <a:gd name="p0y82" fmla="*/ 1040 h 1110"/>
                <a:gd name="p0x83" fmla="*/ 7877 w 7890"/>
                <a:gd name="p0y83" fmla="*/ 1042 h 1110"/>
                <a:gd name="p0x84" fmla="*/ 7876 w 7890"/>
                <a:gd name="p0y84" fmla="*/ 1045 h 1110"/>
                <a:gd name="p0x85" fmla="*/ 7875 w 7890"/>
                <a:gd name="p0y85" fmla="*/ 1048 h 1110"/>
                <a:gd name="p0x86" fmla="*/ 7873 w 7890"/>
                <a:gd name="p0y86" fmla="*/ 1050 h 1110"/>
                <a:gd name="p0x87" fmla="*/ 7872 w 7890"/>
                <a:gd name="p0y87" fmla="*/ 1053 h 1110"/>
                <a:gd name="p0x88" fmla="*/ 7870 w 7890"/>
                <a:gd name="p0y88" fmla="*/ 1055 h 1110"/>
                <a:gd name="p0x89" fmla="*/ 7868 w 7890"/>
                <a:gd name="p0y89" fmla="*/ 1058 h 1110"/>
                <a:gd name="p0x90" fmla="*/ 7867 w 7890"/>
                <a:gd name="p0y90" fmla="*/ 1060 h 1110"/>
                <a:gd name="p0x91" fmla="*/ 7865 w 7890"/>
                <a:gd name="p0y91" fmla="*/ 1062 h 1110"/>
                <a:gd name="p0x92" fmla="*/ 7863 w 7890"/>
                <a:gd name="p0y92" fmla="*/ 1065 h 1110"/>
                <a:gd name="p0x93" fmla="*/ 7861 w 7890"/>
                <a:gd name="p0y93" fmla="*/ 1067 h 1110"/>
                <a:gd name="p0x94" fmla="*/ 7859 w 7890"/>
                <a:gd name="p0y94" fmla="*/ 1069 h 1110"/>
                <a:gd name="p0x95" fmla="*/ 7857 w 7890"/>
                <a:gd name="p0y95" fmla="*/ 1071 h 1110"/>
                <a:gd name="p0x96" fmla="*/ 7855 w 7890"/>
                <a:gd name="p0y96" fmla="*/ 1073 h 1110"/>
                <a:gd name="p0x97" fmla="*/ 7853 w 7890"/>
                <a:gd name="p0y97" fmla="*/ 1075 h 1110"/>
                <a:gd name="p0x98" fmla="*/ 7851 w 7890"/>
                <a:gd name="p0y98" fmla="*/ 1077 h 1110"/>
                <a:gd name="p0x99" fmla="*/ 7849 w 7890"/>
                <a:gd name="p0y99" fmla="*/ 1079 h 1110"/>
                <a:gd name="p0x100" fmla="*/ 7847 w 7890"/>
                <a:gd name="p0y100" fmla="*/ 1081 h 1110"/>
                <a:gd name="p0x101" fmla="*/ 7845 w 7890"/>
                <a:gd name="p0y101" fmla="*/ 1083 h 1110"/>
                <a:gd name="p0x102" fmla="*/ 7842 w 7890"/>
                <a:gd name="p0y102" fmla="*/ 1085 h 1110"/>
                <a:gd name="p0x103" fmla="*/ 7840 w 7890"/>
                <a:gd name="p0y103" fmla="*/ 1087 h 1110"/>
                <a:gd name="p0x104" fmla="*/ 7838 w 7890"/>
                <a:gd name="p0y104" fmla="*/ 1088 h 1110"/>
                <a:gd name="p0x105" fmla="*/ 7835 w 7890"/>
                <a:gd name="p0y105" fmla="*/ 1090 h 1110"/>
                <a:gd name="p0x106" fmla="*/ 7833 w 7890"/>
                <a:gd name="p0y106" fmla="*/ 1092 h 1110"/>
                <a:gd name="p0x107" fmla="*/ 7830 w 7890"/>
                <a:gd name="p0y107" fmla="*/ 1093 h 1110"/>
                <a:gd name="p0x108" fmla="*/ 7828 w 7890"/>
                <a:gd name="p0y108" fmla="*/ 1095 h 1110"/>
                <a:gd name="p0x109" fmla="*/ 7825 w 7890"/>
                <a:gd name="p0y109" fmla="*/ 1096 h 1110"/>
                <a:gd name="p0x110" fmla="*/ 7822 w 7890"/>
                <a:gd name="p0y110" fmla="*/ 1097 h 1110"/>
                <a:gd name="p0x111" fmla="*/ 7820 w 7890"/>
                <a:gd name="p0y111" fmla="*/ 1099 h 1110"/>
                <a:gd name="p0x112" fmla="*/ 7817 w 7890"/>
                <a:gd name="p0y112" fmla="*/ 1100 h 1110"/>
                <a:gd name="p0x113" fmla="*/ 7814 w 7890"/>
                <a:gd name="p0y113" fmla="*/ 1101 h 1110"/>
                <a:gd name="p0x114" fmla="*/ 7811 w 7890"/>
                <a:gd name="p0y114" fmla="*/ 1102 h 1110"/>
                <a:gd name="p0x115" fmla="*/ 7809 w 7890"/>
                <a:gd name="p0y115" fmla="*/ 1103 h 1110"/>
                <a:gd name="p0x116" fmla="*/ 7806 w 7890"/>
                <a:gd name="p0y116" fmla="*/ 1104 h 1110"/>
                <a:gd name="p0x117" fmla="*/ 7803 w 7890"/>
                <a:gd name="p0y117" fmla="*/ 1105 h 1110"/>
                <a:gd name="p0x118" fmla="*/ 7800 w 7890"/>
                <a:gd name="p0y118" fmla="*/ 1106 h 1110"/>
                <a:gd name="p0x119" fmla="*/ 7797 w 7890"/>
                <a:gd name="p0y119" fmla="*/ 1106 h 1110"/>
                <a:gd name="p0x120" fmla="*/ 7794 w 7890"/>
                <a:gd name="p0y120" fmla="*/ 1107 h 1110"/>
                <a:gd name="p0x121" fmla="*/ 7791 w 7890"/>
                <a:gd name="p0y121" fmla="*/ 1108 h 1110"/>
                <a:gd name="p0x122" fmla="*/ 7788 w 7890"/>
                <a:gd name="p0y122" fmla="*/ 1108 h 1110"/>
                <a:gd name="p0x123" fmla="*/ 7785 w 7890"/>
                <a:gd name="p0y123" fmla="*/ 1109 h 1110"/>
                <a:gd name="p0x124" fmla="*/ 7782 w 7890"/>
                <a:gd name="p0y124" fmla="*/ 1109 h 1110"/>
                <a:gd name="p0x125" fmla="*/ 7779 w 7890"/>
                <a:gd name="p0y125" fmla="*/ 1109 h 1110"/>
                <a:gd name="p0x126" fmla="*/ 7776 w 7890"/>
                <a:gd name="p0y126" fmla="*/ 1109 h 1110"/>
                <a:gd name="p0x127" fmla="*/ 7773 w 7890"/>
                <a:gd name="p0y127" fmla="*/ 1109 h 1110"/>
                <a:gd name="p0x128" fmla="*/ 7770 w 7890"/>
                <a:gd name="p0y128" fmla="*/ 1110 h 1110"/>
                <a:gd name="p0x129" fmla="*/ 120 w 7890"/>
                <a:gd name="p0y129" fmla="*/ 1110 h 1110"/>
                <a:gd name="p0x130" fmla="*/ 116 w 7890"/>
                <a:gd name="p0y130" fmla="*/ 1109 h 1110"/>
                <a:gd name="p0x131" fmla="*/ 113 w 7890"/>
                <a:gd name="p0y131" fmla="*/ 1109 h 1110"/>
                <a:gd name="p0x132" fmla="*/ 110 w 7890"/>
                <a:gd name="p0y132" fmla="*/ 1109 h 1110"/>
                <a:gd name="p0x133" fmla="*/ 107 w 7890"/>
                <a:gd name="p0y133" fmla="*/ 1109 h 1110"/>
                <a:gd name="p0x134" fmla="*/ 104 w 7890"/>
                <a:gd name="p0y134" fmla="*/ 1109 h 1110"/>
                <a:gd name="p0x135" fmla="*/ 101 w 7890"/>
                <a:gd name="p0y135" fmla="*/ 1108 h 1110"/>
                <a:gd name="p0x136" fmla="*/ 98 w 7890"/>
                <a:gd name="p0y136" fmla="*/ 1108 h 1110"/>
                <a:gd name="p0x137" fmla="*/ 95 w 7890"/>
                <a:gd name="p0y137" fmla="*/ 1107 h 1110"/>
                <a:gd name="p0x138" fmla="*/ 92 w 7890"/>
                <a:gd name="p0y138" fmla="*/ 1106 h 1110"/>
                <a:gd name="p0x139" fmla="*/ 89 w 7890"/>
                <a:gd name="p0y139" fmla="*/ 1106 h 1110"/>
                <a:gd name="p0x140" fmla="*/ 86 w 7890"/>
                <a:gd name="p0y140" fmla="*/ 1105 h 1110"/>
                <a:gd name="p0x141" fmla="*/ 83 w 7890"/>
                <a:gd name="p0y141" fmla="*/ 1104 h 1110"/>
                <a:gd name="p0x142" fmla="*/ 80 w 7890"/>
                <a:gd name="p0y142" fmla="*/ 1103 h 1110"/>
                <a:gd name="p0x143" fmla="*/ 78 w 7890"/>
                <a:gd name="p0y143" fmla="*/ 1102 h 1110"/>
                <a:gd name="p0x144" fmla="*/ 75 w 7890"/>
                <a:gd name="p0y144" fmla="*/ 1101 h 1110"/>
                <a:gd name="p0x145" fmla="*/ 72 w 7890"/>
                <a:gd name="p0y145" fmla="*/ 1100 h 1110"/>
                <a:gd name="p0x146" fmla="*/ 69 w 7890"/>
                <a:gd name="p0y146" fmla="*/ 1099 h 1110"/>
                <a:gd name="p0x147" fmla="*/ 67 w 7890"/>
                <a:gd name="p0y147" fmla="*/ 1097 h 1110"/>
                <a:gd name="p0x148" fmla="*/ 64 w 7890"/>
                <a:gd name="p0y148" fmla="*/ 1096 h 1110"/>
                <a:gd name="p0x149" fmla="*/ 61 w 7890"/>
                <a:gd name="p0y149" fmla="*/ 1095 h 1110"/>
                <a:gd name="p0x150" fmla="*/ 59 w 7890"/>
                <a:gd name="p0y150" fmla="*/ 1093 h 1110"/>
                <a:gd name="p0x151" fmla="*/ 56 w 7890"/>
                <a:gd name="p0y151" fmla="*/ 1092 h 1110"/>
                <a:gd name="p0x152" fmla="*/ 54 w 7890"/>
                <a:gd name="p0y152" fmla="*/ 1090 h 1110"/>
                <a:gd name="p0x153" fmla="*/ 51 w 7890"/>
                <a:gd name="p0y153" fmla="*/ 1088 h 1110"/>
                <a:gd name="p0x154" fmla="*/ 49 w 7890"/>
                <a:gd name="p0y154" fmla="*/ 1087 h 1110"/>
                <a:gd name="p0x155" fmla="*/ 47 w 7890"/>
                <a:gd name="p0y155" fmla="*/ 1085 h 1110"/>
                <a:gd name="p0x156" fmla="*/ 44 w 7890"/>
                <a:gd name="p0y156" fmla="*/ 1083 h 1110"/>
                <a:gd name="p0x157" fmla="*/ 42 w 7890"/>
                <a:gd name="p0y157" fmla="*/ 1081 h 1110"/>
                <a:gd name="p0x158" fmla="*/ 40 w 7890"/>
                <a:gd name="p0y158" fmla="*/ 1079 h 1110"/>
                <a:gd name="p0x159" fmla="*/ 38 w 7890"/>
                <a:gd name="p0y159" fmla="*/ 1077 h 1110"/>
                <a:gd name="p0x160" fmla="*/ 36 w 7890"/>
                <a:gd name="p0y160" fmla="*/ 1075 h 1110"/>
                <a:gd name="p0x161" fmla="*/ 34 w 7890"/>
                <a:gd name="p0y161" fmla="*/ 1073 h 1110"/>
                <a:gd name="p0x162" fmla="*/ 32 w 7890"/>
                <a:gd name="p0y162" fmla="*/ 1071 h 1110"/>
                <a:gd name="p0x163" fmla="*/ 30 w 7890"/>
                <a:gd name="p0y163" fmla="*/ 1069 h 1110"/>
                <a:gd name="p0x164" fmla="*/ 28 w 7890"/>
                <a:gd name="p0y164" fmla="*/ 1067 h 1110"/>
                <a:gd name="p0x165" fmla="*/ 26 w 7890"/>
                <a:gd name="p0y165" fmla="*/ 1065 h 1110"/>
                <a:gd name="p0x166" fmla="*/ 24 w 7890"/>
                <a:gd name="p0y166" fmla="*/ 1062 h 1110"/>
                <a:gd name="p0x167" fmla="*/ 22 w 7890"/>
                <a:gd name="p0y167" fmla="*/ 1060 h 1110"/>
                <a:gd name="p0x168" fmla="*/ 21 w 7890"/>
                <a:gd name="p0y168" fmla="*/ 1058 h 1110"/>
                <a:gd name="p0x169" fmla="*/ 19 w 7890"/>
                <a:gd name="p0y169" fmla="*/ 1055 h 1110"/>
                <a:gd name="p0x170" fmla="*/ 17 w 7890"/>
                <a:gd name="p0y170" fmla="*/ 1053 h 1110"/>
                <a:gd name="p0x171" fmla="*/ 16 w 7890"/>
                <a:gd name="p0y171" fmla="*/ 1050 h 1110"/>
                <a:gd name="p0x172" fmla="*/ 14 w 7890"/>
                <a:gd name="p0y172" fmla="*/ 1048 h 1110"/>
                <a:gd name="p0x173" fmla="*/ 13 w 7890"/>
                <a:gd name="p0y173" fmla="*/ 1045 h 1110"/>
                <a:gd name="p0x174" fmla="*/ 12 w 7890"/>
                <a:gd name="p0y174" fmla="*/ 1042 h 1110"/>
                <a:gd name="p0x175" fmla="*/ 10 w 7890"/>
                <a:gd name="p0y175" fmla="*/ 1040 h 1110"/>
                <a:gd name="p0x176" fmla="*/ 9 w 7890"/>
                <a:gd name="p0y176" fmla="*/ 1037 h 1110"/>
                <a:gd name="p0x177" fmla="*/ 8 w 7890"/>
                <a:gd name="p0y177" fmla="*/ 1034 h 1110"/>
                <a:gd name="p0x178" fmla="*/ 7 w 7890"/>
                <a:gd name="p0y178" fmla="*/ 1031 h 1110"/>
                <a:gd name="p0x179" fmla="*/ 6 w 7890"/>
                <a:gd name="p0y179" fmla="*/ 1029 h 1110"/>
                <a:gd name="p0x180" fmla="*/ 5 w 7890"/>
                <a:gd name="p0y180" fmla="*/ 1026 h 1110"/>
                <a:gd name="p0x181" fmla="*/ 4 w 7890"/>
                <a:gd name="p0y181" fmla="*/ 1023 h 1110"/>
                <a:gd name="p0x182" fmla="*/ 3 w 7890"/>
                <a:gd name="p0y182" fmla="*/ 1020 h 1110"/>
                <a:gd name="p0x183" fmla="*/ 3 w 7890"/>
                <a:gd name="p0y183" fmla="*/ 1017 h 1110"/>
                <a:gd name="p0x184" fmla="*/ 2 w 7890"/>
                <a:gd name="p0y184" fmla="*/ 1014 h 1110"/>
                <a:gd name="p0x185" fmla="*/ 1 w 7890"/>
                <a:gd name="p0y185" fmla="*/ 1011 h 1110"/>
                <a:gd name="p0x186" fmla="*/ 1 w 7890"/>
                <a:gd name="p0y186" fmla="*/ 1008 h 1110"/>
                <a:gd name="p0x187" fmla="*/ 0 w 7890"/>
                <a:gd name="p0y187" fmla="*/ 1005 h 1110"/>
                <a:gd name="p0x188" fmla="*/ 0 w 7890"/>
                <a:gd name="p0y188" fmla="*/ 1002 h 1110"/>
                <a:gd name="p0x189" fmla="*/ 0 w 7890"/>
                <a:gd name="p0y189" fmla="*/ 999 h 1110"/>
                <a:gd name="p0x190" fmla="*/ 0 w 7890"/>
                <a:gd name="p0y190" fmla="*/ 996 h 1110"/>
                <a:gd name="p0x191" fmla="*/ 0 w 7890"/>
                <a:gd name="p0y191" fmla="*/ 993 h 1110"/>
                <a:gd name="p0x192" fmla="*/ 0 w 7890"/>
                <a:gd name="p0y192" fmla="*/ 990 h 1110"/>
                <a:gd name="p0x193" fmla="*/ 0 w 7890"/>
                <a:gd name="p0y193" fmla="*/ 120 h 1110"/>
                <a:gd name="p0x194" fmla="*/ 0 w 7890"/>
                <a:gd name="p0y194" fmla="*/ 116 h 1110"/>
                <a:gd name="p0x195" fmla="*/ 0 w 7890"/>
                <a:gd name="p0y195" fmla="*/ 113 h 1110"/>
                <a:gd name="p0x196" fmla="*/ 0 w 7890"/>
                <a:gd name="p0y196" fmla="*/ 110 h 1110"/>
                <a:gd name="p0x197" fmla="*/ 0 w 7890"/>
                <a:gd name="p0y197" fmla="*/ 107 h 1110"/>
                <a:gd name="p0x198" fmla="*/ 0 w 7890"/>
                <a:gd name="p0y198" fmla="*/ 104 h 1110"/>
                <a:gd name="p0x199" fmla="*/ 1 w 7890"/>
                <a:gd name="p0y199" fmla="*/ 101 h 1110"/>
                <a:gd name="p0x200" fmla="*/ 1 w 7890"/>
                <a:gd name="p0y200" fmla="*/ 98 h 1110"/>
                <a:gd name="p0x201" fmla="*/ 2 w 7890"/>
                <a:gd name="p0y201" fmla="*/ 95 h 1110"/>
                <a:gd name="p0x202" fmla="*/ 3 w 7890"/>
                <a:gd name="p0y202" fmla="*/ 92 h 1110"/>
                <a:gd name="p0x203" fmla="*/ 3 w 7890"/>
                <a:gd name="p0y203" fmla="*/ 89 h 1110"/>
                <a:gd name="p0x204" fmla="*/ 4 w 7890"/>
                <a:gd name="p0y204" fmla="*/ 86 h 1110"/>
                <a:gd name="p0x205" fmla="*/ 5 w 7890"/>
                <a:gd name="p0y205" fmla="*/ 83 h 1110"/>
                <a:gd name="p0x206" fmla="*/ 6 w 7890"/>
                <a:gd name="p0y206" fmla="*/ 80 h 1110"/>
                <a:gd name="p0x207" fmla="*/ 7 w 7890"/>
                <a:gd name="p0y207" fmla="*/ 78 h 1110"/>
                <a:gd name="p0x208" fmla="*/ 8 w 7890"/>
                <a:gd name="p0y208" fmla="*/ 75 h 1110"/>
                <a:gd name="p0x209" fmla="*/ 9 w 7890"/>
                <a:gd name="p0y209" fmla="*/ 72 h 1110"/>
                <a:gd name="p0x210" fmla="*/ 10 w 7890"/>
                <a:gd name="p0y210" fmla="*/ 69 h 1110"/>
                <a:gd name="p0x211" fmla="*/ 12 w 7890"/>
                <a:gd name="p0y211" fmla="*/ 67 h 1110"/>
                <a:gd name="p0x212" fmla="*/ 13 w 7890"/>
                <a:gd name="p0y212" fmla="*/ 64 h 1110"/>
                <a:gd name="p0x213" fmla="*/ 14 w 7890"/>
                <a:gd name="p0y213" fmla="*/ 61 h 1110"/>
                <a:gd name="p0x214" fmla="*/ 16 w 7890"/>
                <a:gd name="p0y214" fmla="*/ 59 h 1110"/>
                <a:gd name="p0x215" fmla="*/ 17 w 7890"/>
                <a:gd name="p0y215" fmla="*/ 56 h 1110"/>
                <a:gd name="p0x216" fmla="*/ 19 w 7890"/>
                <a:gd name="p0y216" fmla="*/ 54 h 1110"/>
                <a:gd name="p0x217" fmla="*/ 21 w 7890"/>
                <a:gd name="p0y217" fmla="*/ 51 h 1110"/>
                <a:gd name="p0x218" fmla="*/ 22 w 7890"/>
                <a:gd name="p0y218" fmla="*/ 49 h 1110"/>
                <a:gd name="p0x219" fmla="*/ 24 w 7890"/>
                <a:gd name="p0y219" fmla="*/ 47 h 1110"/>
                <a:gd name="p0x220" fmla="*/ 26 w 7890"/>
                <a:gd name="p0y220" fmla="*/ 44 h 1110"/>
                <a:gd name="p0x221" fmla="*/ 28 w 7890"/>
                <a:gd name="p0y221" fmla="*/ 42 h 1110"/>
                <a:gd name="p0x222" fmla="*/ 30 w 7890"/>
                <a:gd name="p0y222" fmla="*/ 40 h 1110"/>
                <a:gd name="p0x223" fmla="*/ 32 w 7890"/>
                <a:gd name="p0y223" fmla="*/ 38 h 1110"/>
                <a:gd name="p0x224" fmla="*/ 34 w 7890"/>
                <a:gd name="p0y224" fmla="*/ 36 h 1110"/>
                <a:gd name="p0x225" fmla="*/ 36 w 7890"/>
                <a:gd name="p0y225" fmla="*/ 34 h 1110"/>
                <a:gd name="p0x226" fmla="*/ 38 w 7890"/>
                <a:gd name="p0y226" fmla="*/ 32 h 1110"/>
                <a:gd name="p0x227" fmla="*/ 40 w 7890"/>
                <a:gd name="p0y227" fmla="*/ 30 h 1110"/>
                <a:gd name="p0x228" fmla="*/ 42 w 7890"/>
                <a:gd name="p0y228" fmla="*/ 28 h 1110"/>
                <a:gd name="p0x229" fmla="*/ 44 w 7890"/>
                <a:gd name="p0y229" fmla="*/ 26 h 1110"/>
                <a:gd name="p0x230" fmla="*/ 47 w 7890"/>
                <a:gd name="p0y230" fmla="*/ 24 h 1110"/>
                <a:gd name="p0x231" fmla="*/ 49 w 7890"/>
                <a:gd name="p0y231" fmla="*/ 22 h 1110"/>
                <a:gd name="p0x232" fmla="*/ 51 w 7890"/>
                <a:gd name="p0y232" fmla="*/ 21 h 1110"/>
                <a:gd name="p0x233" fmla="*/ 54 w 7890"/>
                <a:gd name="p0y233" fmla="*/ 19 h 1110"/>
                <a:gd name="p0x234" fmla="*/ 56 w 7890"/>
                <a:gd name="p0y234" fmla="*/ 17 h 1110"/>
                <a:gd name="p0x235" fmla="*/ 59 w 7890"/>
                <a:gd name="p0y235" fmla="*/ 16 h 1110"/>
                <a:gd name="p0x236" fmla="*/ 61 w 7890"/>
                <a:gd name="p0y236" fmla="*/ 14 h 1110"/>
                <a:gd name="p0x237" fmla="*/ 64 w 7890"/>
                <a:gd name="p0y237" fmla="*/ 13 h 1110"/>
                <a:gd name="p0x238" fmla="*/ 67 w 7890"/>
                <a:gd name="p0y238" fmla="*/ 12 h 1110"/>
                <a:gd name="p0x239" fmla="*/ 69 w 7890"/>
                <a:gd name="p0y239" fmla="*/ 10 h 1110"/>
                <a:gd name="p0x240" fmla="*/ 72 w 7890"/>
                <a:gd name="p0y240" fmla="*/ 9 h 1110"/>
                <a:gd name="p0x241" fmla="*/ 75 w 7890"/>
                <a:gd name="p0y241" fmla="*/ 8 h 1110"/>
                <a:gd name="p0x242" fmla="*/ 78 w 7890"/>
                <a:gd name="p0y242" fmla="*/ 7 h 1110"/>
                <a:gd name="p0x243" fmla="*/ 80 w 7890"/>
                <a:gd name="p0y243" fmla="*/ 6 h 1110"/>
                <a:gd name="p0x244" fmla="*/ 83 w 7890"/>
                <a:gd name="p0y244" fmla="*/ 5 h 1110"/>
                <a:gd name="p0x245" fmla="*/ 86 w 7890"/>
                <a:gd name="p0y245" fmla="*/ 4 h 1110"/>
                <a:gd name="p0x246" fmla="*/ 89 w 7890"/>
                <a:gd name="p0y246" fmla="*/ 3 h 1110"/>
                <a:gd name="p0x247" fmla="*/ 92 w 7890"/>
                <a:gd name="p0y247" fmla="*/ 3 h 1110"/>
                <a:gd name="p0x248" fmla="*/ 95 w 7890"/>
                <a:gd name="p0y248" fmla="*/ 2 h 1110"/>
                <a:gd name="p0x249" fmla="*/ 98 w 7890"/>
                <a:gd name="p0y249" fmla="*/ 1 h 1110"/>
                <a:gd name="p0x250" fmla="*/ 101 w 7890"/>
                <a:gd name="p0y250" fmla="*/ 1 h 1110"/>
                <a:gd name="p0x251" fmla="*/ 104 w 7890"/>
                <a:gd name="p0y251" fmla="*/ 0 h 1110"/>
                <a:gd name="p0x252" fmla="*/ 107 w 7890"/>
                <a:gd name="p0y252" fmla="*/ 0 h 1110"/>
                <a:gd name="p0x253" fmla="*/ 110 w 7890"/>
                <a:gd name="p0y253" fmla="*/ 0 h 1110"/>
                <a:gd name="p0x254" fmla="*/ 113 w 7890"/>
                <a:gd name="p0y254" fmla="*/ 0 h 1110"/>
                <a:gd name="p0x255" fmla="*/ 116 w 7890"/>
                <a:gd name="p0y255" fmla="*/ 0 h 1110"/>
                <a:gd name="p0x256" fmla="*/ 120 w 789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289" y="7013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45 w 7780"/>
                <a:gd name="p0y0" fmla="*/ 0 h 45"/>
                <a:gd name="p0x1" fmla="*/ 7695 w 7780"/>
                <a:gd name="p0y1" fmla="*/ 0 h 45"/>
                <a:gd name="p0x2" fmla="*/ 7697 w 7780"/>
                <a:gd name="p0y2" fmla="*/ 0 h 45"/>
                <a:gd name="p0x3" fmla="*/ 7699 w 7780"/>
                <a:gd name="p0y3" fmla="*/ 0 h 45"/>
                <a:gd name="p0x4" fmla="*/ 7700 w 7780"/>
                <a:gd name="p0y4" fmla="*/ 0 h 45"/>
                <a:gd name="p0x5" fmla="*/ 7702 w 7780"/>
                <a:gd name="p0y5" fmla="*/ 0 h 45"/>
                <a:gd name="p0x6" fmla="*/ 7703 w 7780"/>
                <a:gd name="p0y6" fmla="*/ 0 h 45"/>
                <a:gd name="p0x7" fmla="*/ 7705 w 7780"/>
                <a:gd name="p0y7" fmla="*/ 0 h 45"/>
                <a:gd name="p0x8" fmla="*/ 7706 w 7780"/>
                <a:gd name="p0y8" fmla="*/ 0 h 45"/>
                <a:gd name="p0x9" fmla="*/ 7708 w 7780"/>
                <a:gd name="p0y9" fmla="*/ 0 h 45"/>
                <a:gd name="p0x10" fmla="*/ 7709 w 7780"/>
                <a:gd name="p0y10" fmla="*/ 0 h 45"/>
                <a:gd name="p0x11" fmla="*/ 7711 w 7780"/>
                <a:gd name="p0y11" fmla="*/ 0 h 45"/>
                <a:gd name="p0x12" fmla="*/ 7713 w 7780"/>
                <a:gd name="p0y12" fmla="*/ 1 h 45"/>
                <a:gd name="p0x13" fmla="*/ 7714 w 7780"/>
                <a:gd name="p0y13" fmla="*/ 1 h 45"/>
                <a:gd name="p0x14" fmla="*/ 7716 w 7780"/>
                <a:gd name="p0y14" fmla="*/ 1 h 45"/>
                <a:gd name="p0x15" fmla="*/ 7717 w 7780"/>
                <a:gd name="p0y15" fmla="*/ 1 h 45"/>
                <a:gd name="p0x16" fmla="*/ 7719 w 7780"/>
                <a:gd name="p0y16" fmla="*/ 2 h 45"/>
                <a:gd name="p0x17" fmla="*/ 7720 w 7780"/>
                <a:gd name="p0y17" fmla="*/ 2 h 45"/>
                <a:gd name="p0x18" fmla="*/ 7722 w 7780"/>
                <a:gd name="p0y18" fmla="*/ 2 h 45"/>
                <a:gd name="p0x19" fmla="*/ 7723 w 7780"/>
                <a:gd name="p0y19" fmla="*/ 3 h 45"/>
                <a:gd name="p0x20" fmla="*/ 7724 w 7780"/>
                <a:gd name="p0y20" fmla="*/ 3 h 45"/>
                <a:gd name="p0x21" fmla="*/ 7726 w 7780"/>
                <a:gd name="p0y21" fmla="*/ 3 h 45"/>
                <a:gd name="p0x22" fmla="*/ 7727 w 7780"/>
                <a:gd name="p0y22" fmla="*/ 4 h 45"/>
                <a:gd name="p0x23" fmla="*/ 7729 w 7780"/>
                <a:gd name="p0y23" fmla="*/ 4 h 45"/>
                <a:gd name="p0x24" fmla="*/ 7730 w 7780"/>
                <a:gd name="p0y24" fmla="*/ 5 h 45"/>
                <a:gd name="p0x25" fmla="*/ 7732 w 7780"/>
                <a:gd name="p0y25" fmla="*/ 5 h 45"/>
                <a:gd name="p0x26" fmla="*/ 7733 w 7780"/>
                <a:gd name="p0y26" fmla="*/ 6 h 45"/>
                <a:gd name="p0x27" fmla="*/ 7735 w 7780"/>
                <a:gd name="p0y27" fmla="*/ 6 h 45"/>
                <a:gd name="p0x28" fmla="*/ 7736 w 7780"/>
                <a:gd name="p0y28" fmla="*/ 6 h 45"/>
                <a:gd name="p0x29" fmla="*/ 7737 w 7780"/>
                <a:gd name="p0y29" fmla="*/ 7 h 45"/>
                <a:gd name="p0x30" fmla="*/ 7739 w 7780"/>
                <a:gd name="p0y30" fmla="*/ 8 h 45"/>
                <a:gd name="p0x31" fmla="*/ 7740 w 7780"/>
                <a:gd name="p0y31" fmla="*/ 8 h 45"/>
                <a:gd name="p0x32" fmla="*/ 7741 w 7780"/>
                <a:gd name="p0y32" fmla="*/ 9 h 45"/>
                <a:gd name="p0x33" fmla="*/ 7743 w 7780"/>
                <a:gd name="p0y33" fmla="*/ 9 h 45"/>
                <a:gd name="p0x34" fmla="*/ 7744 w 7780"/>
                <a:gd name="p0y34" fmla="*/ 10 h 45"/>
                <a:gd name="p0x35" fmla="*/ 7746 w 7780"/>
                <a:gd name="p0y35" fmla="*/ 10 h 45"/>
                <a:gd name="p0x36" fmla="*/ 7747 w 7780"/>
                <a:gd name="p0y36" fmla="*/ 11 h 45"/>
                <a:gd name="p0x37" fmla="*/ 7748 w 7780"/>
                <a:gd name="p0y37" fmla="*/ 12 h 45"/>
                <a:gd name="p0x38" fmla="*/ 7750 w 7780"/>
                <a:gd name="p0y38" fmla="*/ 12 h 45"/>
                <a:gd name="p0x39" fmla="*/ 7751 w 7780"/>
                <a:gd name="p0y39" fmla="*/ 13 h 45"/>
                <a:gd name="p0x40" fmla="*/ 7752 w 7780"/>
                <a:gd name="p0y40" fmla="*/ 14 h 45"/>
                <a:gd name="p0x41" fmla="*/ 7753 w 7780"/>
                <a:gd name="p0y41" fmla="*/ 14 h 45"/>
                <a:gd name="p0x42" fmla="*/ 7755 w 7780"/>
                <a:gd name="p0y42" fmla="*/ 15 h 45"/>
                <a:gd name="p0x43" fmla="*/ 7756 w 7780"/>
                <a:gd name="p0y43" fmla="*/ 16 h 45"/>
                <a:gd name="p0x44" fmla="*/ 7757 w 7780"/>
                <a:gd name="p0y44" fmla="*/ 17 h 45"/>
                <a:gd name="p0x45" fmla="*/ 7759 w 7780"/>
                <a:gd name="p0y45" fmla="*/ 17 h 45"/>
                <a:gd name="p0x46" fmla="*/ 7760 w 7780"/>
                <a:gd name="p0y46" fmla="*/ 18 h 45"/>
                <a:gd name="p0x47" fmla="*/ 7761 w 7780"/>
                <a:gd name="p0y47" fmla="*/ 19 h 45"/>
                <a:gd name="p0x48" fmla="*/ 7762 w 7780"/>
                <a:gd name="p0y48" fmla="*/ 20 h 45"/>
                <a:gd name="p0x49" fmla="*/ 7763 w 7780"/>
                <a:gd name="p0y49" fmla="*/ 21 h 45"/>
                <a:gd name="p0x50" fmla="*/ 7765 w 7780"/>
                <a:gd name="p0y50" fmla="*/ 21 h 45"/>
                <a:gd name="p0x51" fmla="*/ 7766 w 7780"/>
                <a:gd name="p0y51" fmla="*/ 22 h 45"/>
                <a:gd name="p0x52" fmla="*/ 7767 w 7780"/>
                <a:gd name="p0y52" fmla="*/ 23 h 45"/>
                <a:gd name="p0x53" fmla="*/ 7768 w 7780"/>
                <a:gd name="p0y53" fmla="*/ 24 h 45"/>
                <a:gd name="p0x54" fmla="*/ 7769 w 7780"/>
                <a:gd name="p0y54" fmla="*/ 25 h 45"/>
                <a:gd name="p0x55" fmla="*/ 7771 w 7780"/>
                <a:gd name="p0y55" fmla="*/ 26 h 45"/>
                <a:gd name="p0x56" fmla="*/ 7772 w 7780"/>
                <a:gd name="p0y56" fmla="*/ 27 h 45"/>
                <a:gd name="p0x57" fmla="*/ 7773 w 7780"/>
                <a:gd name="p0y57" fmla="*/ 28 h 45"/>
                <a:gd name="p0x58" fmla="*/ 7774 w 7780"/>
                <a:gd name="p0y58" fmla="*/ 29 h 45"/>
                <a:gd name="p0x59" fmla="*/ 7775 w 7780"/>
                <a:gd name="p0y59" fmla="*/ 30 h 45"/>
                <a:gd name="p0x60" fmla="*/ 7776 w 7780"/>
                <a:gd name="p0y60" fmla="*/ 31 h 45"/>
                <a:gd name="p0x61" fmla="*/ 7777 w 7780"/>
                <a:gd name="p0y61" fmla="*/ 32 h 45"/>
                <a:gd name="p0x62" fmla="*/ 7778 w 7780"/>
                <a:gd name="p0y62" fmla="*/ 33 h 45"/>
                <a:gd name="p0x63" fmla="*/ 7779 w 7780"/>
                <a:gd name="p0y63" fmla="*/ 34 h 45"/>
                <a:gd name="p0x64" fmla="*/ 7780 w 7780"/>
                <a:gd name="p0y64" fmla="*/ 35 h 45"/>
                <a:gd name="p0x65" fmla="*/ 7770 w 7780"/>
                <a:gd name="p0y65" fmla="*/ 45 h 45"/>
                <a:gd name="p0x66" fmla="*/ 7769 w 7780"/>
                <a:gd name="p0y66" fmla="*/ 44 h 45"/>
                <a:gd name="p0x67" fmla="*/ 7768 w 7780"/>
                <a:gd name="p0y67" fmla="*/ 43 h 45"/>
                <a:gd name="p0x68" fmla="*/ 7767 w 7780"/>
                <a:gd name="p0y68" fmla="*/ 43 h 45"/>
                <a:gd name="p0x69" fmla="*/ 7766 w 7780"/>
                <a:gd name="p0y69" fmla="*/ 42 h 45"/>
                <a:gd name="p0x70" fmla="*/ 7765 w 7780"/>
                <a:gd name="p0y70" fmla="*/ 41 h 45"/>
                <a:gd name="p0x71" fmla="*/ 7764 w 7780"/>
                <a:gd name="p0y71" fmla="*/ 40 h 45"/>
                <a:gd name="p0x72" fmla="*/ 7763 w 7780"/>
                <a:gd name="p0y72" fmla="*/ 39 h 45"/>
                <a:gd name="p0x73" fmla="*/ 7762 w 7780"/>
                <a:gd name="p0y73" fmla="*/ 38 h 45"/>
                <a:gd name="p0x74" fmla="*/ 7761 w 7780"/>
                <a:gd name="p0y74" fmla="*/ 38 h 45"/>
                <a:gd name="p0x75" fmla="*/ 7760 w 7780"/>
                <a:gd name="p0y75" fmla="*/ 37 h 45"/>
                <a:gd name="p0x76" fmla="*/ 7759 w 7780"/>
                <a:gd name="p0y76" fmla="*/ 36 h 45"/>
                <a:gd name="p0x77" fmla="*/ 7758 w 7780"/>
                <a:gd name="p0y77" fmla="*/ 35 h 45"/>
                <a:gd name="p0x78" fmla="*/ 7757 w 7780"/>
                <a:gd name="p0y78" fmla="*/ 34 h 45"/>
                <a:gd name="p0x79" fmla="*/ 7756 w 7780"/>
                <a:gd name="p0y79" fmla="*/ 34 h 45"/>
                <a:gd name="p0x80" fmla="*/ 7755 w 7780"/>
                <a:gd name="p0y80" fmla="*/ 33 h 45"/>
                <a:gd name="p0x81" fmla="*/ 7754 w 7780"/>
                <a:gd name="p0y81" fmla="*/ 32 h 45"/>
                <a:gd name="p0x82" fmla="*/ 7753 w 7780"/>
                <a:gd name="p0y82" fmla="*/ 32 h 45"/>
                <a:gd name="p0x83" fmla="*/ 7752 w 7780"/>
                <a:gd name="p0y83" fmla="*/ 31 h 45"/>
                <a:gd name="p0x84" fmla="*/ 7751 w 7780"/>
                <a:gd name="p0y84" fmla="*/ 30 h 45"/>
                <a:gd name="p0x85" fmla="*/ 7750 w 7780"/>
                <a:gd name="p0y85" fmla="*/ 29 h 45"/>
                <a:gd name="p0x86" fmla="*/ 7748 w 7780"/>
                <a:gd name="p0y86" fmla="*/ 29 h 45"/>
                <a:gd name="p0x87" fmla="*/ 7747 w 7780"/>
                <a:gd name="p0y87" fmla="*/ 28 h 45"/>
                <a:gd name="p0x88" fmla="*/ 7746 w 7780"/>
                <a:gd name="p0y88" fmla="*/ 28 h 45"/>
                <a:gd name="p0x89" fmla="*/ 7745 w 7780"/>
                <a:gd name="p0y89" fmla="*/ 27 h 45"/>
                <a:gd name="p0x90" fmla="*/ 7744 w 7780"/>
                <a:gd name="p0y90" fmla="*/ 26 h 45"/>
                <a:gd name="p0x91" fmla="*/ 7743 w 7780"/>
                <a:gd name="p0y91" fmla="*/ 26 h 45"/>
                <a:gd name="p0x92" fmla="*/ 7742 w 7780"/>
                <a:gd name="p0y92" fmla="*/ 25 h 45"/>
                <a:gd name="p0x93" fmla="*/ 7740 w 7780"/>
                <a:gd name="p0y93" fmla="*/ 25 h 45"/>
                <a:gd name="p0x94" fmla="*/ 7739 w 7780"/>
                <a:gd name="p0y94" fmla="*/ 24 h 45"/>
                <a:gd name="p0x95" fmla="*/ 7738 w 7780"/>
                <a:gd name="p0y95" fmla="*/ 24 h 45"/>
                <a:gd name="p0x96" fmla="*/ 7737 w 7780"/>
                <a:gd name="p0y96" fmla="*/ 23 h 45"/>
                <a:gd name="p0x97" fmla="*/ 7736 w 7780"/>
                <a:gd name="p0y97" fmla="*/ 23 h 45"/>
                <a:gd name="p0x98" fmla="*/ 7735 w 7780"/>
                <a:gd name="p0y98" fmla="*/ 22 h 45"/>
                <a:gd name="p0x99" fmla="*/ 7733 w 7780"/>
                <a:gd name="p0y99" fmla="*/ 22 h 45"/>
                <a:gd name="p0x100" fmla="*/ 7732 w 7780"/>
                <a:gd name="p0y100" fmla="*/ 21 h 45"/>
                <a:gd name="p0x101" fmla="*/ 7731 w 7780"/>
                <a:gd name="p0y101" fmla="*/ 21 h 45"/>
                <a:gd name="p0x102" fmla="*/ 7730 w 7780"/>
                <a:gd name="p0y102" fmla="*/ 20 h 45"/>
                <a:gd name="p0x103" fmla="*/ 7728 w 7780"/>
                <a:gd name="p0y103" fmla="*/ 20 h 45"/>
                <a:gd name="p0x104" fmla="*/ 7727 w 7780"/>
                <a:gd name="p0y104" fmla="*/ 19 h 45"/>
                <a:gd name="p0x105" fmla="*/ 7726 w 7780"/>
                <a:gd name="p0y105" fmla="*/ 19 h 45"/>
                <a:gd name="p0x106" fmla="*/ 7725 w 7780"/>
                <a:gd name="p0y106" fmla="*/ 19 h 45"/>
                <a:gd name="p0x107" fmla="*/ 7723 w 7780"/>
                <a:gd name="p0y107" fmla="*/ 18 h 45"/>
                <a:gd name="p0x108" fmla="*/ 7722 w 7780"/>
                <a:gd name="p0y108" fmla="*/ 18 h 45"/>
                <a:gd name="p0x109" fmla="*/ 7721 w 7780"/>
                <a:gd name="p0y109" fmla="*/ 18 h 45"/>
                <a:gd name="p0x110" fmla="*/ 7720 w 7780"/>
                <a:gd name="p0y110" fmla="*/ 17 h 45"/>
                <a:gd name="p0x111" fmla="*/ 7718 w 7780"/>
                <a:gd name="p0y111" fmla="*/ 17 h 45"/>
                <a:gd name="p0x112" fmla="*/ 7717 w 7780"/>
                <a:gd name="p0y112" fmla="*/ 17 h 45"/>
                <a:gd name="p0x113" fmla="*/ 7716 w 7780"/>
                <a:gd name="p0y113" fmla="*/ 16 h 45"/>
                <a:gd name="p0x114" fmla="*/ 7714 w 7780"/>
                <a:gd name="p0y114" fmla="*/ 16 h 45"/>
                <a:gd name="p0x115" fmla="*/ 7713 w 7780"/>
                <a:gd name="p0y115" fmla="*/ 16 h 45"/>
                <a:gd name="p0x116" fmla="*/ 7712 w 7780"/>
                <a:gd name="p0y116" fmla="*/ 16 h 45"/>
                <a:gd name="p0x117" fmla="*/ 7710 w 7780"/>
                <a:gd name="p0y117" fmla="*/ 16 h 45"/>
                <a:gd name="p0x118" fmla="*/ 7709 w 7780"/>
                <a:gd name="p0y118" fmla="*/ 15 h 45"/>
                <a:gd name="p0x119" fmla="*/ 7708 w 7780"/>
                <a:gd name="p0y119" fmla="*/ 15 h 45"/>
                <a:gd name="p0x120" fmla="*/ 7706 w 7780"/>
                <a:gd name="p0y120" fmla="*/ 15 h 45"/>
                <a:gd name="p0x121" fmla="*/ 7705 w 7780"/>
                <a:gd name="p0y121" fmla="*/ 15 h 45"/>
                <a:gd name="p0x122" fmla="*/ 7704 w 7780"/>
                <a:gd name="p0y122" fmla="*/ 15 h 45"/>
                <a:gd name="p0x123" fmla="*/ 7702 w 7780"/>
                <a:gd name="p0y123" fmla="*/ 15 h 45"/>
                <a:gd name="p0x124" fmla="*/ 7701 w 7780"/>
                <a:gd name="p0y124" fmla="*/ 15 h 45"/>
                <a:gd name="p0x125" fmla="*/ 7700 w 7780"/>
                <a:gd name="p0y125" fmla="*/ 15 h 45"/>
                <a:gd name="p0x126" fmla="*/ 7698 w 7780"/>
                <a:gd name="p0y126" fmla="*/ 15 h 45"/>
                <a:gd name="p0x127" fmla="*/ 7697 w 7780"/>
                <a:gd name="p0y127" fmla="*/ 15 h 45"/>
                <a:gd name="p0x128" fmla="*/ 7695 w 7780"/>
                <a:gd name="p0y128" fmla="*/ 15 h 45"/>
                <a:gd name="p0x129" fmla="*/ 45 w 7780"/>
                <a:gd name="p0y129" fmla="*/ 15 h 45"/>
                <a:gd name="p0x130" fmla="*/ 44 w 7780"/>
                <a:gd name="p0y130" fmla="*/ 15 h 45"/>
                <a:gd name="p0x131" fmla="*/ 43 w 7780"/>
                <a:gd name="p0y131" fmla="*/ 15 h 45"/>
                <a:gd name="p0x132" fmla="*/ 42 w 7780"/>
                <a:gd name="p0y132" fmla="*/ 15 h 45"/>
                <a:gd name="p0x133" fmla="*/ 41 w 7780"/>
                <a:gd name="p0y133" fmla="*/ 15 h 45"/>
                <a:gd name="p0x134" fmla="*/ 40 w 7780"/>
                <a:gd name="p0y134" fmla="*/ 15 h 45"/>
                <a:gd name="p0x135" fmla="*/ 39 w 7780"/>
                <a:gd name="p0y135" fmla="*/ 15 h 45"/>
                <a:gd name="p0x136" fmla="*/ 38 w 7780"/>
                <a:gd name="p0y136" fmla="*/ 15 h 45"/>
                <a:gd name="p0x137" fmla="*/ 37 w 7780"/>
                <a:gd name="p0y137" fmla="*/ 15 h 45"/>
                <a:gd name="p0x138" fmla="*/ 36 w 7780"/>
                <a:gd name="p0y138" fmla="*/ 15 h 45"/>
                <a:gd name="p0x139" fmla="*/ 35 w 7780"/>
                <a:gd name="p0y139" fmla="*/ 15 h 45"/>
                <a:gd name="p0x140" fmla="*/ 34 w 7780"/>
                <a:gd name="p0y140" fmla="*/ 16 h 45"/>
                <a:gd name="p0x141" fmla="*/ 33 w 7780"/>
                <a:gd name="p0y141" fmla="*/ 16 h 45"/>
                <a:gd name="p0x142" fmla="*/ 32 w 7780"/>
                <a:gd name="p0y142" fmla="*/ 16 h 45"/>
                <a:gd name="p0x143" fmla="*/ 31 w 7780"/>
                <a:gd name="p0y143" fmla="*/ 16 h 45"/>
                <a:gd name="p0x144" fmla="*/ 30 w 7780"/>
                <a:gd name="p0y144" fmla="*/ 17 h 45"/>
                <a:gd name="p0x145" fmla="*/ 29 w 7780"/>
                <a:gd name="p0y145" fmla="*/ 17 h 45"/>
                <a:gd name="p0x146" fmla="*/ 28 w 7780"/>
                <a:gd name="p0y146" fmla="*/ 17 h 45"/>
                <a:gd name="p0x147" fmla="*/ 27 w 7780"/>
                <a:gd name="p0y147" fmla="*/ 18 h 45"/>
                <a:gd name="p0x148" fmla="*/ 26 w 7780"/>
                <a:gd name="p0y148" fmla="*/ 18 h 45"/>
                <a:gd name="p0x149" fmla="*/ 25 w 7780"/>
                <a:gd name="p0y149" fmla="*/ 18 h 45"/>
                <a:gd name="p0x150" fmla="*/ 24 w 7780"/>
                <a:gd name="p0y150" fmla="*/ 19 h 45"/>
                <a:gd name="p0x151" fmla="*/ 23 w 7780"/>
                <a:gd name="p0y151" fmla="*/ 19 h 45"/>
                <a:gd name="p0x152" fmla="*/ 22 w 7780"/>
                <a:gd name="p0y152" fmla="*/ 20 h 45"/>
                <a:gd name="p0x153" fmla="*/ 21 w 7780"/>
                <a:gd name="p0y153" fmla="*/ 20 h 45"/>
                <a:gd name="p0x154" fmla="*/ 20 w 7780"/>
                <a:gd name="p0y154" fmla="*/ 20 h 45"/>
                <a:gd name="p0x155" fmla="*/ 20 w 7780"/>
                <a:gd name="p0y155" fmla="*/ 21 h 45"/>
                <a:gd name="p0x156" fmla="*/ 19 w 7780"/>
                <a:gd name="p0y156" fmla="*/ 21 h 45"/>
                <a:gd name="p0x157" fmla="*/ 18 w 7780"/>
                <a:gd name="p0y157" fmla="*/ 22 h 45"/>
                <a:gd name="p0x158" fmla="*/ 17 w 7780"/>
                <a:gd name="p0y158" fmla="*/ 22 h 45"/>
                <a:gd name="p0x159" fmla="*/ 0 w 7780"/>
                <a:gd name="p0y159" fmla="*/ 9 h 45"/>
                <a:gd name="p0x160" fmla="*/ 0 w 7780"/>
                <a:gd name="p0y160" fmla="*/ 9 h 45"/>
                <a:gd name="p0x161" fmla="*/ 0 w 7780"/>
                <a:gd name="p0y161" fmla="*/ 8 h 45"/>
                <a:gd name="p0x162" fmla="*/ 1 w 7780"/>
                <a:gd name="p0y162" fmla="*/ 8 h 45"/>
                <a:gd name="p0x163" fmla="*/ 2 w 7780"/>
                <a:gd name="p0y163" fmla="*/ 8 h 45"/>
                <a:gd name="p0x164" fmla="*/ 3 w 7780"/>
                <a:gd name="p0y164" fmla="*/ 7 h 45"/>
                <a:gd name="p0x165" fmla="*/ 4 w 7780"/>
                <a:gd name="p0y165" fmla="*/ 7 h 45"/>
                <a:gd name="p0x166" fmla="*/ 5 w 7780"/>
                <a:gd name="p0y166" fmla="*/ 6 h 45"/>
                <a:gd name="p0x167" fmla="*/ 6 w 7780"/>
                <a:gd name="p0y167" fmla="*/ 6 h 45"/>
                <a:gd name="p0x168" fmla="*/ 7 w 7780"/>
                <a:gd name="p0y168" fmla="*/ 6 h 45"/>
                <a:gd name="p0x169" fmla="*/ 8 w 7780"/>
                <a:gd name="p0y169" fmla="*/ 6 h 45"/>
                <a:gd name="p0x170" fmla="*/ 9 w 7780"/>
                <a:gd name="p0y170" fmla="*/ 5 h 45"/>
                <a:gd name="p0x171" fmla="*/ 10 w 7780"/>
                <a:gd name="p0y171" fmla="*/ 5 h 45"/>
                <a:gd name="p0x172" fmla="*/ 11 w 7780"/>
                <a:gd name="p0y172" fmla="*/ 5 h 45"/>
                <a:gd name="p0x173" fmla="*/ 12 w 7780"/>
                <a:gd name="p0y173" fmla="*/ 4 h 45"/>
                <a:gd name="p0x174" fmla="*/ 13 w 7780"/>
                <a:gd name="p0y174" fmla="*/ 4 h 45"/>
                <a:gd name="p0x175" fmla="*/ 13 w 7780"/>
                <a:gd name="p0y175" fmla="*/ 4 h 45"/>
                <a:gd name="p0x176" fmla="*/ 14 w 7780"/>
                <a:gd name="p0y176" fmla="*/ 4 h 45"/>
                <a:gd name="p0x177" fmla="*/ 15 w 7780"/>
                <a:gd name="p0y177" fmla="*/ 3 h 45"/>
                <a:gd name="p0x178" fmla="*/ 16 w 7780"/>
                <a:gd name="p0y178" fmla="*/ 3 h 45"/>
                <a:gd name="p0x179" fmla="*/ 17 w 7780"/>
                <a:gd name="p0y179" fmla="*/ 3 h 45"/>
                <a:gd name="p0x180" fmla="*/ 18 w 7780"/>
                <a:gd name="p0y180" fmla="*/ 3 h 45"/>
                <a:gd name="p0x181" fmla="*/ 19 w 7780"/>
                <a:gd name="p0y181" fmla="*/ 2 h 45"/>
                <a:gd name="p0x182" fmla="*/ 20 w 7780"/>
                <a:gd name="p0y182" fmla="*/ 2 h 45"/>
                <a:gd name="p0x183" fmla="*/ 21 w 7780"/>
                <a:gd name="p0y183" fmla="*/ 2 h 45"/>
                <a:gd name="p0x184" fmla="*/ 22 w 7780"/>
                <a:gd name="p0y184" fmla="*/ 2 h 45"/>
                <a:gd name="p0x185" fmla="*/ 23 w 7780"/>
                <a:gd name="p0y185" fmla="*/ 2 h 45"/>
                <a:gd name="p0x186" fmla="*/ 24 w 7780"/>
                <a:gd name="p0y186" fmla="*/ 1 h 45"/>
                <a:gd name="p0x187" fmla="*/ 25 w 7780"/>
                <a:gd name="p0y187" fmla="*/ 1 h 45"/>
                <a:gd name="p0x188" fmla="*/ 26 w 7780"/>
                <a:gd name="p0y188" fmla="*/ 1 h 45"/>
                <a:gd name="p0x189" fmla="*/ 27 w 7780"/>
                <a:gd name="p0y189" fmla="*/ 1 h 45"/>
                <a:gd name="p0x190" fmla="*/ 28 w 7780"/>
                <a:gd name="p0y190" fmla="*/ 1 h 45"/>
                <a:gd name="p0x191" fmla="*/ 29 w 7780"/>
                <a:gd name="p0y191" fmla="*/ 1 h 45"/>
                <a:gd name="p0x192" fmla="*/ 30 w 7780"/>
                <a:gd name="p0y192" fmla="*/ 0 h 45"/>
                <a:gd name="p0x193" fmla="*/ 31 w 7780"/>
                <a:gd name="p0y193" fmla="*/ 0 h 45"/>
                <a:gd name="p0x194" fmla="*/ 32 w 7780"/>
                <a:gd name="p0y194" fmla="*/ 0 h 45"/>
                <a:gd name="p0x195" fmla="*/ 33 w 7780"/>
                <a:gd name="p0y195" fmla="*/ 0 h 45"/>
                <a:gd name="p0x196" fmla="*/ 34 w 7780"/>
                <a:gd name="p0y196" fmla="*/ 0 h 45"/>
                <a:gd name="p0x197" fmla="*/ 35 w 7780"/>
                <a:gd name="p0y197" fmla="*/ 0 h 45"/>
                <a:gd name="p0x198" fmla="*/ 36 w 7780"/>
                <a:gd name="p0y198" fmla="*/ 0 h 45"/>
                <a:gd name="p0x199" fmla="*/ 37 w 7780"/>
                <a:gd name="p0y199" fmla="*/ 0 h 45"/>
                <a:gd name="p0x200" fmla="*/ 38 w 7780"/>
                <a:gd name="p0y200" fmla="*/ 0 h 45"/>
                <a:gd name="p0x201" fmla="*/ 39 w 7780"/>
                <a:gd name="p0y201" fmla="*/ 0 h 45"/>
                <a:gd name="p0x202" fmla="*/ 40 w 7780"/>
                <a:gd name="p0y202" fmla="*/ 0 h 45"/>
                <a:gd name="p0x203" fmla="*/ 41 w 7780"/>
                <a:gd name="p0y203" fmla="*/ 0 h 45"/>
                <a:gd name="p0x204" fmla="*/ 42 w 7780"/>
                <a:gd name="p0y204" fmla="*/ 0 h 45"/>
                <a:gd name="p0x205" fmla="*/ 43 w 7780"/>
                <a:gd name="p0y205" fmla="*/ 0 h 45"/>
                <a:gd name="p0x206" fmla="*/ 44 w 7780"/>
                <a:gd name="p0y206" fmla="*/ 0 h 45"/>
                <a:gd name="p0x207" fmla="*/ 45 w 778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9059" y="7048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1289" y="8077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7695 w 7780"/>
                <a:gd name="p0y0" fmla="*/ 45 h 45"/>
                <a:gd name="p0x1" fmla="*/ 45 w 7780"/>
                <a:gd name="p0y1" fmla="*/ 45 h 45"/>
                <a:gd name="p0x2" fmla="*/ 44 w 7780"/>
                <a:gd name="p0y2" fmla="*/ 45 h 45"/>
                <a:gd name="p0x3" fmla="*/ 43 w 7780"/>
                <a:gd name="p0y3" fmla="*/ 45 h 45"/>
                <a:gd name="p0x4" fmla="*/ 42 w 7780"/>
                <a:gd name="p0y4" fmla="*/ 45 h 45"/>
                <a:gd name="p0x5" fmla="*/ 41 w 7780"/>
                <a:gd name="p0y5" fmla="*/ 45 h 45"/>
                <a:gd name="p0x6" fmla="*/ 40 w 7780"/>
                <a:gd name="p0y6" fmla="*/ 45 h 45"/>
                <a:gd name="p0x7" fmla="*/ 39 w 7780"/>
                <a:gd name="p0y7" fmla="*/ 45 h 45"/>
                <a:gd name="p0x8" fmla="*/ 38 w 7780"/>
                <a:gd name="p0y8" fmla="*/ 45 h 45"/>
                <a:gd name="p0x9" fmla="*/ 37 w 7780"/>
                <a:gd name="p0y9" fmla="*/ 45 h 45"/>
                <a:gd name="p0x10" fmla="*/ 36 w 7780"/>
                <a:gd name="p0y10" fmla="*/ 45 h 45"/>
                <a:gd name="p0x11" fmla="*/ 35 w 7780"/>
                <a:gd name="p0y11" fmla="*/ 45 h 45"/>
                <a:gd name="p0x12" fmla="*/ 34 w 7780"/>
                <a:gd name="p0y12" fmla="*/ 45 h 45"/>
                <a:gd name="p0x13" fmla="*/ 33 w 7780"/>
                <a:gd name="p0y13" fmla="*/ 45 h 45"/>
                <a:gd name="p0x14" fmla="*/ 32 w 7780"/>
                <a:gd name="p0y14" fmla="*/ 45 h 45"/>
                <a:gd name="p0x15" fmla="*/ 31 w 7780"/>
                <a:gd name="p0y15" fmla="*/ 44 h 45"/>
                <a:gd name="p0x16" fmla="*/ 30 w 7780"/>
                <a:gd name="p0y16" fmla="*/ 44 h 45"/>
                <a:gd name="p0x17" fmla="*/ 29 w 7780"/>
                <a:gd name="p0y17" fmla="*/ 44 h 45"/>
                <a:gd name="p0x18" fmla="*/ 28 w 7780"/>
                <a:gd name="p0y18" fmla="*/ 44 h 45"/>
                <a:gd name="p0x19" fmla="*/ 27 w 7780"/>
                <a:gd name="p0y19" fmla="*/ 44 h 45"/>
                <a:gd name="p0x20" fmla="*/ 26 w 7780"/>
                <a:gd name="p0y20" fmla="*/ 44 h 45"/>
                <a:gd name="p0x21" fmla="*/ 25 w 7780"/>
                <a:gd name="p0y21" fmla="*/ 44 h 45"/>
                <a:gd name="p0x22" fmla="*/ 24 w 7780"/>
                <a:gd name="p0y22" fmla="*/ 43 h 45"/>
                <a:gd name="p0x23" fmla="*/ 23 w 7780"/>
                <a:gd name="p0y23" fmla="*/ 43 h 45"/>
                <a:gd name="p0x24" fmla="*/ 22 w 7780"/>
                <a:gd name="p0y24" fmla="*/ 43 h 45"/>
                <a:gd name="p0x25" fmla="*/ 21 w 7780"/>
                <a:gd name="p0y25" fmla="*/ 43 h 45"/>
                <a:gd name="p0x26" fmla="*/ 20 w 7780"/>
                <a:gd name="p0y26" fmla="*/ 43 h 45"/>
                <a:gd name="p0x27" fmla="*/ 19 w 7780"/>
                <a:gd name="p0y27" fmla="*/ 42 h 45"/>
                <a:gd name="p0x28" fmla="*/ 18 w 7780"/>
                <a:gd name="p0y28" fmla="*/ 42 h 45"/>
                <a:gd name="p0x29" fmla="*/ 17 w 7780"/>
                <a:gd name="p0y29" fmla="*/ 42 h 45"/>
                <a:gd name="p0x30" fmla="*/ 16 w 7780"/>
                <a:gd name="p0y30" fmla="*/ 42 h 45"/>
                <a:gd name="p0x31" fmla="*/ 15 w 7780"/>
                <a:gd name="p0y31" fmla="*/ 41 h 45"/>
                <a:gd name="p0x32" fmla="*/ 14 w 7780"/>
                <a:gd name="p0y32" fmla="*/ 41 h 45"/>
                <a:gd name="p0x33" fmla="*/ 13 w 7780"/>
                <a:gd name="p0y33" fmla="*/ 41 h 45"/>
                <a:gd name="p0x34" fmla="*/ 12 w 7780"/>
                <a:gd name="p0y34" fmla="*/ 41 h 45"/>
                <a:gd name="p0x35" fmla="*/ 12 w 7780"/>
                <a:gd name="p0y35" fmla="*/ 40 h 45"/>
                <a:gd name="p0x36" fmla="*/ 11 w 7780"/>
                <a:gd name="p0y36" fmla="*/ 40 h 45"/>
                <a:gd name="p0x37" fmla="*/ 10 w 7780"/>
                <a:gd name="p0y37" fmla="*/ 40 h 45"/>
                <a:gd name="p0x38" fmla="*/ 9 w 7780"/>
                <a:gd name="p0y38" fmla="*/ 40 h 45"/>
                <a:gd name="p0x39" fmla="*/ 8 w 7780"/>
                <a:gd name="p0y39" fmla="*/ 39 h 45"/>
                <a:gd name="p0x40" fmla="*/ 7 w 7780"/>
                <a:gd name="p0y40" fmla="*/ 39 h 45"/>
                <a:gd name="p0x41" fmla="*/ 6 w 7780"/>
                <a:gd name="p0y41" fmla="*/ 39 h 45"/>
                <a:gd name="p0x42" fmla="*/ 5 w 7780"/>
                <a:gd name="p0y42" fmla="*/ 38 h 45"/>
                <a:gd name="p0x43" fmla="*/ 4 w 7780"/>
                <a:gd name="p0y43" fmla="*/ 38 h 45"/>
                <a:gd name="p0x44" fmla="*/ 3 w 7780"/>
                <a:gd name="p0y44" fmla="*/ 38 h 45"/>
                <a:gd name="p0x45" fmla="*/ 2 w 7780"/>
                <a:gd name="p0y45" fmla="*/ 37 h 45"/>
                <a:gd name="p0x46" fmla="*/ 1 w 7780"/>
                <a:gd name="p0y46" fmla="*/ 37 h 45"/>
                <a:gd name="p0x47" fmla="*/ 0 w 7780"/>
                <a:gd name="p0y47" fmla="*/ 37 h 45"/>
                <a:gd name="p0x48" fmla="*/ 0 w 7780"/>
                <a:gd name="p0y48" fmla="*/ 36 h 45"/>
                <a:gd name="p0x49" fmla="*/ 17 w 7780"/>
                <a:gd name="p0y49" fmla="*/ 22 h 45"/>
                <a:gd name="p0x50" fmla="*/ 17 w 7780"/>
                <a:gd name="p0y50" fmla="*/ 22 h 45"/>
                <a:gd name="p0x51" fmla="*/ 18 w 7780"/>
                <a:gd name="p0y51" fmla="*/ 23 h 45"/>
                <a:gd name="p0x52" fmla="*/ 19 w 7780"/>
                <a:gd name="p0y52" fmla="*/ 23 h 45"/>
                <a:gd name="p0x53" fmla="*/ 20 w 7780"/>
                <a:gd name="p0y53" fmla="*/ 24 h 45"/>
                <a:gd name="p0x54" fmla="*/ 20 w 7780"/>
                <a:gd name="p0y54" fmla="*/ 24 h 45"/>
                <a:gd name="p0x55" fmla="*/ 21 w 7780"/>
                <a:gd name="p0y55" fmla="*/ 25 h 45"/>
                <a:gd name="p0x56" fmla="*/ 22 w 7780"/>
                <a:gd name="p0y56" fmla="*/ 25 h 45"/>
                <a:gd name="p0x57" fmla="*/ 23 w 7780"/>
                <a:gd name="p0y57" fmla="*/ 26 h 45"/>
                <a:gd name="p0x58" fmla="*/ 24 w 7780"/>
                <a:gd name="p0y58" fmla="*/ 26 h 45"/>
                <a:gd name="p0x59" fmla="*/ 25 w 7780"/>
                <a:gd name="p0y59" fmla="*/ 26 h 45"/>
                <a:gd name="p0x60" fmla="*/ 26 w 7780"/>
                <a:gd name="p0y60" fmla="*/ 27 h 45"/>
                <a:gd name="p0x61" fmla="*/ 27 w 7780"/>
                <a:gd name="p0y61" fmla="*/ 27 h 45"/>
                <a:gd name="p0x62" fmla="*/ 28 w 7780"/>
                <a:gd name="p0y62" fmla="*/ 27 h 45"/>
                <a:gd name="p0x63" fmla="*/ 29 w 7780"/>
                <a:gd name="p0y63" fmla="*/ 28 h 45"/>
                <a:gd name="p0x64" fmla="*/ 30 w 7780"/>
                <a:gd name="p0y64" fmla="*/ 28 h 45"/>
                <a:gd name="p0x65" fmla="*/ 31 w 7780"/>
                <a:gd name="p0y65" fmla="*/ 28 h 45"/>
                <a:gd name="p0x66" fmla="*/ 32 w 7780"/>
                <a:gd name="p0y66" fmla="*/ 29 h 45"/>
                <a:gd name="p0x67" fmla="*/ 33 w 7780"/>
                <a:gd name="p0y67" fmla="*/ 29 h 45"/>
                <a:gd name="p0x68" fmla="*/ 34 w 7780"/>
                <a:gd name="p0y68" fmla="*/ 29 h 45"/>
                <a:gd name="p0x69" fmla="*/ 35 w 7780"/>
                <a:gd name="p0y69" fmla="*/ 29 h 45"/>
                <a:gd name="p0x70" fmla="*/ 36 w 7780"/>
                <a:gd name="p0y70" fmla="*/ 29 h 45"/>
                <a:gd name="p0x71" fmla="*/ 37 w 7780"/>
                <a:gd name="p0y71" fmla="*/ 30 h 45"/>
                <a:gd name="p0x72" fmla="*/ 38 w 7780"/>
                <a:gd name="p0y72" fmla="*/ 30 h 45"/>
                <a:gd name="p0x73" fmla="*/ 39 w 7780"/>
                <a:gd name="p0y73" fmla="*/ 30 h 45"/>
                <a:gd name="p0x74" fmla="*/ 40 w 7780"/>
                <a:gd name="p0y74" fmla="*/ 30 h 45"/>
                <a:gd name="p0x75" fmla="*/ 41 w 7780"/>
                <a:gd name="p0y75" fmla="*/ 30 h 45"/>
                <a:gd name="p0x76" fmla="*/ 42 w 7780"/>
                <a:gd name="p0y76" fmla="*/ 30 h 45"/>
                <a:gd name="p0x77" fmla="*/ 43 w 7780"/>
                <a:gd name="p0y77" fmla="*/ 30 h 45"/>
                <a:gd name="p0x78" fmla="*/ 44 w 7780"/>
                <a:gd name="p0y78" fmla="*/ 30 h 45"/>
                <a:gd name="p0x79" fmla="*/ 45 w 7780"/>
                <a:gd name="p0y79" fmla="*/ 30 h 45"/>
                <a:gd name="p0x80" fmla="*/ 7695 w 7780"/>
                <a:gd name="p0y80" fmla="*/ 30 h 45"/>
                <a:gd name="p0x81" fmla="*/ 7697 w 7780"/>
                <a:gd name="p0y81" fmla="*/ 30 h 45"/>
                <a:gd name="p0x82" fmla="*/ 7698 w 7780"/>
                <a:gd name="p0y82" fmla="*/ 30 h 45"/>
                <a:gd name="p0x83" fmla="*/ 7700 w 7780"/>
                <a:gd name="p0y83" fmla="*/ 30 h 45"/>
                <a:gd name="p0x84" fmla="*/ 7701 w 7780"/>
                <a:gd name="p0y84" fmla="*/ 30 h 45"/>
                <a:gd name="p0x85" fmla="*/ 7702 w 7780"/>
                <a:gd name="p0y85" fmla="*/ 30 h 45"/>
                <a:gd name="p0x86" fmla="*/ 7704 w 7780"/>
                <a:gd name="p0y86" fmla="*/ 30 h 45"/>
                <a:gd name="p0x87" fmla="*/ 7705 w 7780"/>
                <a:gd name="p0y87" fmla="*/ 30 h 45"/>
                <a:gd name="p0x88" fmla="*/ 7706 w 7780"/>
                <a:gd name="p0y88" fmla="*/ 30 h 45"/>
                <a:gd name="p0x89" fmla="*/ 7708 w 7780"/>
                <a:gd name="p0y89" fmla="*/ 30 h 45"/>
                <a:gd name="p0x90" fmla="*/ 7709 w 7780"/>
                <a:gd name="p0y90" fmla="*/ 29 h 45"/>
                <a:gd name="p0x91" fmla="*/ 7710 w 7780"/>
                <a:gd name="p0y91" fmla="*/ 29 h 45"/>
                <a:gd name="p0x92" fmla="*/ 7712 w 7780"/>
                <a:gd name="p0y92" fmla="*/ 29 h 45"/>
                <a:gd name="p0x93" fmla="*/ 7713 w 7780"/>
                <a:gd name="p0y93" fmla="*/ 29 h 45"/>
                <a:gd name="p0x94" fmla="*/ 7714 w 7780"/>
                <a:gd name="p0y94" fmla="*/ 29 h 45"/>
                <a:gd name="p0x95" fmla="*/ 7716 w 7780"/>
                <a:gd name="p0y95" fmla="*/ 28 h 45"/>
                <a:gd name="p0x96" fmla="*/ 7717 w 7780"/>
                <a:gd name="p0y96" fmla="*/ 28 h 45"/>
                <a:gd name="p0x97" fmla="*/ 7718 w 7780"/>
                <a:gd name="p0y97" fmla="*/ 28 h 45"/>
                <a:gd name="p0x98" fmla="*/ 7720 w 7780"/>
                <a:gd name="p0y98" fmla="*/ 27 h 45"/>
                <a:gd name="p0x99" fmla="*/ 7721 w 7780"/>
                <a:gd name="p0y99" fmla="*/ 27 h 45"/>
                <a:gd name="p0x100" fmla="*/ 7722 w 7780"/>
                <a:gd name="p0y100" fmla="*/ 27 h 45"/>
                <a:gd name="p0x101" fmla="*/ 7723 w 7780"/>
                <a:gd name="p0y101" fmla="*/ 27 h 45"/>
                <a:gd name="p0x102" fmla="*/ 7725 w 7780"/>
                <a:gd name="p0y102" fmla="*/ 26 h 45"/>
                <a:gd name="p0x103" fmla="*/ 7726 w 7780"/>
                <a:gd name="p0y103" fmla="*/ 26 h 45"/>
                <a:gd name="p0x104" fmla="*/ 7727 w 7780"/>
                <a:gd name="p0y104" fmla="*/ 25 h 45"/>
                <a:gd name="p0x105" fmla="*/ 7728 w 7780"/>
                <a:gd name="p0y105" fmla="*/ 25 h 45"/>
                <a:gd name="p0x106" fmla="*/ 7730 w 7780"/>
                <a:gd name="p0y106" fmla="*/ 25 h 45"/>
                <a:gd name="p0x107" fmla="*/ 7731 w 7780"/>
                <a:gd name="p0y107" fmla="*/ 24 h 45"/>
                <a:gd name="p0x108" fmla="*/ 7732 w 7780"/>
                <a:gd name="p0y108" fmla="*/ 24 h 45"/>
                <a:gd name="p0x109" fmla="*/ 7733 w 7780"/>
                <a:gd name="p0y109" fmla="*/ 23 h 45"/>
                <a:gd name="p0x110" fmla="*/ 7735 w 7780"/>
                <a:gd name="p0y110" fmla="*/ 23 h 45"/>
                <a:gd name="p0x111" fmla="*/ 7736 w 7780"/>
                <a:gd name="p0y111" fmla="*/ 22 h 45"/>
                <a:gd name="p0x112" fmla="*/ 7737 w 7780"/>
                <a:gd name="p0y112" fmla="*/ 22 h 45"/>
                <a:gd name="p0x113" fmla="*/ 7738 w 7780"/>
                <a:gd name="p0y113" fmla="*/ 21 h 45"/>
                <a:gd name="p0x114" fmla="*/ 7739 w 7780"/>
                <a:gd name="p0y114" fmla="*/ 21 h 45"/>
                <a:gd name="p0x115" fmla="*/ 7740 w 7780"/>
                <a:gd name="p0y115" fmla="*/ 20 h 45"/>
                <a:gd name="p0x116" fmla="*/ 7742 w 7780"/>
                <a:gd name="p0y116" fmla="*/ 20 h 45"/>
                <a:gd name="p0x117" fmla="*/ 7743 w 7780"/>
                <a:gd name="p0y117" fmla="*/ 19 h 45"/>
                <a:gd name="p0x118" fmla="*/ 7744 w 7780"/>
                <a:gd name="p0y118" fmla="*/ 18 h 45"/>
                <a:gd name="p0x119" fmla="*/ 7745 w 7780"/>
                <a:gd name="p0y119" fmla="*/ 18 h 45"/>
                <a:gd name="p0x120" fmla="*/ 7746 w 7780"/>
                <a:gd name="p0y120" fmla="*/ 17 h 45"/>
                <a:gd name="p0x121" fmla="*/ 7747 w 7780"/>
                <a:gd name="p0y121" fmla="*/ 17 h 45"/>
                <a:gd name="p0x122" fmla="*/ 7748 w 7780"/>
                <a:gd name="p0y122" fmla="*/ 16 h 45"/>
                <a:gd name="p0x123" fmla="*/ 7750 w 7780"/>
                <a:gd name="p0y123" fmla="*/ 15 h 45"/>
                <a:gd name="p0x124" fmla="*/ 7751 w 7780"/>
                <a:gd name="p0y124" fmla="*/ 15 h 45"/>
                <a:gd name="p0x125" fmla="*/ 7752 w 7780"/>
                <a:gd name="p0y125" fmla="*/ 14 h 45"/>
                <a:gd name="p0x126" fmla="*/ 7753 w 7780"/>
                <a:gd name="p0y126" fmla="*/ 13 h 45"/>
                <a:gd name="p0x127" fmla="*/ 7754 w 7780"/>
                <a:gd name="p0y127" fmla="*/ 13 h 45"/>
                <a:gd name="p0x128" fmla="*/ 7755 w 7780"/>
                <a:gd name="p0y128" fmla="*/ 12 h 45"/>
                <a:gd name="p0x129" fmla="*/ 7756 w 7780"/>
                <a:gd name="p0y129" fmla="*/ 11 h 45"/>
                <a:gd name="p0x130" fmla="*/ 7757 w 7780"/>
                <a:gd name="p0y130" fmla="*/ 10 h 45"/>
                <a:gd name="p0x131" fmla="*/ 7758 w 7780"/>
                <a:gd name="p0y131" fmla="*/ 10 h 45"/>
                <a:gd name="p0x132" fmla="*/ 7759 w 7780"/>
                <a:gd name="p0y132" fmla="*/ 9 h 45"/>
                <a:gd name="p0x133" fmla="*/ 7760 w 7780"/>
                <a:gd name="p0y133" fmla="*/ 8 h 45"/>
                <a:gd name="p0x134" fmla="*/ 7761 w 7780"/>
                <a:gd name="p0y134" fmla="*/ 7 h 45"/>
                <a:gd name="p0x135" fmla="*/ 7762 w 7780"/>
                <a:gd name="p0y135" fmla="*/ 6 h 45"/>
                <a:gd name="p0x136" fmla="*/ 7763 w 7780"/>
                <a:gd name="p0y136" fmla="*/ 6 h 45"/>
                <a:gd name="p0x137" fmla="*/ 7764 w 7780"/>
                <a:gd name="p0y137" fmla="*/ 5 h 45"/>
                <a:gd name="p0x138" fmla="*/ 7765 w 7780"/>
                <a:gd name="p0y138" fmla="*/ 4 h 45"/>
                <a:gd name="p0x139" fmla="*/ 7766 w 7780"/>
                <a:gd name="p0y139" fmla="*/ 3 h 45"/>
                <a:gd name="p0x140" fmla="*/ 7767 w 7780"/>
                <a:gd name="p0y140" fmla="*/ 2 h 45"/>
                <a:gd name="p0x141" fmla="*/ 7768 w 7780"/>
                <a:gd name="p0y141" fmla="*/ 1 h 45"/>
                <a:gd name="p0x142" fmla="*/ 7769 w 7780"/>
                <a:gd name="p0y142" fmla="*/ 0 h 45"/>
                <a:gd name="p0x143" fmla="*/ 7770 w 7780"/>
                <a:gd name="p0y143" fmla="*/ 0 h 45"/>
                <a:gd name="p0x144" fmla="*/ 7780 w 7780"/>
                <a:gd name="p0y144" fmla="*/ 10 h 45"/>
                <a:gd name="p0x145" fmla="*/ 7779 w 7780"/>
                <a:gd name="p0y145" fmla="*/ 11 h 45"/>
                <a:gd name="p0x146" fmla="*/ 7778 w 7780"/>
                <a:gd name="p0y146" fmla="*/ 12 h 45"/>
                <a:gd name="p0x147" fmla="*/ 7777 w 7780"/>
                <a:gd name="p0y147" fmla="*/ 13 h 45"/>
                <a:gd name="p0x148" fmla="*/ 7776 w 7780"/>
                <a:gd name="p0y148" fmla="*/ 14 h 45"/>
                <a:gd name="p0x149" fmla="*/ 7775 w 7780"/>
                <a:gd name="p0y149" fmla="*/ 15 h 45"/>
                <a:gd name="p0x150" fmla="*/ 7774 w 7780"/>
                <a:gd name="p0y150" fmla="*/ 16 h 45"/>
                <a:gd name="p0x151" fmla="*/ 7773 w 7780"/>
                <a:gd name="p0y151" fmla="*/ 17 h 45"/>
                <a:gd name="p0x152" fmla="*/ 7772 w 7780"/>
                <a:gd name="p0y152" fmla="*/ 18 h 45"/>
                <a:gd name="p0x153" fmla="*/ 7771 w 7780"/>
                <a:gd name="p0y153" fmla="*/ 19 h 45"/>
                <a:gd name="p0x154" fmla="*/ 7769 w 7780"/>
                <a:gd name="p0y154" fmla="*/ 20 h 45"/>
                <a:gd name="p0x155" fmla="*/ 7768 w 7780"/>
                <a:gd name="p0y155" fmla="*/ 21 h 45"/>
                <a:gd name="p0x156" fmla="*/ 7767 w 7780"/>
                <a:gd name="p0y156" fmla="*/ 22 h 45"/>
                <a:gd name="p0x157" fmla="*/ 7766 w 7780"/>
                <a:gd name="p0y157" fmla="*/ 22 h 45"/>
                <a:gd name="p0x158" fmla="*/ 7765 w 7780"/>
                <a:gd name="p0y158" fmla="*/ 23 h 45"/>
                <a:gd name="p0x159" fmla="*/ 7763 w 7780"/>
                <a:gd name="p0y159" fmla="*/ 24 h 45"/>
                <a:gd name="p0x160" fmla="*/ 7762 w 7780"/>
                <a:gd name="p0y160" fmla="*/ 25 h 45"/>
                <a:gd name="p0x161" fmla="*/ 7761 w 7780"/>
                <a:gd name="p0y161" fmla="*/ 26 h 45"/>
                <a:gd name="p0x162" fmla="*/ 7760 w 7780"/>
                <a:gd name="p0y162" fmla="*/ 27 h 45"/>
                <a:gd name="p0x163" fmla="*/ 7759 w 7780"/>
                <a:gd name="p0y163" fmla="*/ 27 h 45"/>
                <a:gd name="p0x164" fmla="*/ 7757 w 7780"/>
                <a:gd name="p0y164" fmla="*/ 28 h 45"/>
                <a:gd name="p0x165" fmla="*/ 7756 w 7780"/>
                <a:gd name="p0y165" fmla="*/ 29 h 45"/>
                <a:gd name="p0x166" fmla="*/ 7755 w 7780"/>
                <a:gd name="p0y166" fmla="*/ 30 h 45"/>
                <a:gd name="p0x167" fmla="*/ 7753 w 7780"/>
                <a:gd name="p0y167" fmla="*/ 30 h 45"/>
                <a:gd name="p0x168" fmla="*/ 7752 w 7780"/>
                <a:gd name="p0y168" fmla="*/ 31 h 45"/>
                <a:gd name="p0x169" fmla="*/ 7751 w 7780"/>
                <a:gd name="p0y169" fmla="*/ 32 h 45"/>
                <a:gd name="p0x170" fmla="*/ 7750 w 7780"/>
                <a:gd name="p0y170" fmla="*/ 32 h 45"/>
                <a:gd name="p0x171" fmla="*/ 7748 w 7780"/>
                <a:gd name="p0y171" fmla="*/ 33 h 45"/>
                <a:gd name="p0x172" fmla="*/ 7747 w 7780"/>
                <a:gd name="p0y172" fmla="*/ 34 h 45"/>
                <a:gd name="p0x173" fmla="*/ 7746 w 7780"/>
                <a:gd name="p0y173" fmla="*/ 34 h 45"/>
                <a:gd name="p0x174" fmla="*/ 7744 w 7780"/>
                <a:gd name="p0y174" fmla="*/ 35 h 45"/>
                <a:gd name="p0x175" fmla="*/ 7743 w 7780"/>
                <a:gd name="p0y175" fmla="*/ 36 h 45"/>
                <a:gd name="p0x176" fmla="*/ 7741 w 7780"/>
                <a:gd name="p0y176" fmla="*/ 36 h 45"/>
                <a:gd name="p0x177" fmla="*/ 7740 w 7780"/>
                <a:gd name="p0y177" fmla="*/ 37 h 45"/>
                <a:gd name="p0x178" fmla="*/ 7739 w 7780"/>
                <a:gd name="p0y178" fmla="*/ 37 h 45"/>
                <a:gd name="p0x179" fmla="*/ 7737 w 7780"/>
                <a:gd name="p0y179" fmla="*/ 38 h 45"/>
                <a:gd name="p0x180" fmla="*/ 7736 w 7780"/>
                <a:gd name="p0y180" fmla="*/ 38 h 45"/>
                <a:gd name="p0x181" fmla="*/ 7735 w 7780"/>
                <a:gd name="p0y181" fmla="*/ 39 h 45"/>
                <a:gd name="p0x182" fmla="*/ 7733 w 7780"/>
                <a:gd name="p0y182" fmla="*/ 39 h 45"/>
                <a:gd name="p0x183" fmla="*/ 7732 w 7780"/>
                <a:gd name="p0y183" fmla="*/ 40 h 45"/>
                <a:gd name="p0x184" fmla="*/ 7730 w 7780"/>
                <a:gd name="p0y184" fmla="*/ 40 h 45"/>
                <a:gd name="p0x185" fmla="*/ 7729 w 7780"/>
                <a:gd name="p0y185" fmla="*/ 41 h 45"/>
                <a:gd name="p0x186" fmla="*/ 7727 w 7780"/>
                <a:gd name="p0y186" fmla="*/ 41 h 45"/>
                <a:gd name="p0x187" fmla="*/ 7726 w 7780"/>
                <a:gd name="p0y187" fmla="*/ 41 h 45"/>
                <a:gd name="p0x188" fmla="*/ 7724 w 7780"/>
                <a:gd name="p0y188" fmla="*/ 42 h 45"/>
                <a:gd name="p0x189" fmla="*/ 7723 w 7780"/>
                <a:gd name="p0y189" fmla="*/ 42 h 45"/>
                <a:gd name="p0x190" fmla="*/ 7721 w 7780"/>
                <a:gd name="p0y190" fmla="*/ 42 h 45"/>
                <a:gd name="p0x191" fmla="*/ 7720 w 7780"/>
                <a:gd name="p0y191" fmla="*/ 43 h 45"/>
                <a:gd name="p0x192" fmla="*/ 7719 w 7780"/>
                <a:gd name="p0y192" fmla="*/ 43 h 45"/>
                <a:gd name="p0x193" fmla="*/ 7717 w 7780"/>
                <a:gd name="p0y193" fmla="*/ 43 h 45"/>
                <a:gd name="p0x194" fmla="*/ 7716 w 7780"/>
                <a:gd name="p0y194" fmla="*/ 44 h 45"/>
                <a:gd name="p0x195" fmla="*/ 7714 w 7780"/>
                <a:gd name="p0y195" fmla="*/ 44 h 45"/>
                <a:gd name="p0x196" fmla="*/ 7712 w 7780"/>
                <a:gd name="p0y196" fmla="*/ 44 h 45"/>
                <a:gd name="p0x197" fmla="*/ 7711 w 7780"/>
                <a:gd name="p0y197" fmla="*/ 44 h 45"/>
                <a:gd name="p0x198" fmla="*/ 7709 w 7780"/>
                <a:gd name="p0y198" fmla="*/ 44 h 45"/>
                <a:gd name="p0x199" fmla="*/ 7708 w 7780"/>
                <a:gd name="p0y199" fmla="*/ 45 h 45"/>
                <a:gd name="p0x200" fmla="*/ 7706 w 7780"/>
                <a:gd name="p0y200" fmla="*/ 45 h 45"/>
                <a:gd name="p0x201" fmla="*/ 7705 w 7780"/>
                <a:gd name="p0y201" fmla="*/ 45 h 45"/>
                <a:gd name="p0x202" fmla="*/ 7703 w 7780"/>
                <a:gd name="p0y202" fmla="*/ 45 h 45"/>
                <a:gd name="p0x203" fmla="*/ 7702 w 7780"/>
                <a:gd name="p0y203" fmla="*/ 45 h 45"/>
                <a:gd name="p0x204" fmla="*/ 7700 w 7780"/>
                <a:gd name="p0y204" fmla="*/ 45 h 45"/>
                <a:gd name="p0x205" fmla="*/ 7699 w 7780"/>
                <a:gd name="p0y205" fmla="*/ 45 h 45"/>
                <a:gd name="p0x206" fmla="*/ 7697 w 7780"/>
                <a:gd name="p0y206" fmla="*/ 45 h 45"/>
                <a:gd name="p0x207" fmla="*/ 7695 w 778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6"/>
              </p:custDataLst>
            </p:nvPr>
          </p:nvSpPr>
          <p:spPr>
            <a:xfrm>
              <a:off x="1215" y="7022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914400" y="4486065"/>
            <a:ext cx="4743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批复：不需上级回复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914400" y="4791818"/>
            <a:ext cx="4743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事中、事后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均可报送，无需等待批示。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771525" y="5403215"/>
            <a:ext cx="5010150" cy="704850"/>
            <a:chOff x="1215" y="8509"/>
            <a:chExt cx="7890" cy="1110"/>
          </a:xfrm>
        </p:grpSpPr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215" y="8509"/>
              <a:ext cx="7890" cy="1110"/>
            </a:xfrm>
            <a:custGeom>
              <a:avLst/>
              <a:gdLst>
                <a:gd name="sw" fmla="*/ 1 w 7890"/>
                <a:gd name="sh" fmla="*/ 1 h 1110"/>
                <a:gd name="mins" fmla="min sw sh"/>
                <a:gd name="dsw" fmla="+- 0 sw mins"/>
                <a:gd name="dsh" fmla="+- 0 sh mins"/>
                <a:gd name="p0x0" fmla="*/ 120 w 7890"/>
                <a:gd name="p0y0" fmla="*/ 0 h 1110"/>
                <a:gd name="p0x1" fmla="*/ 7770 w 7890"/>
                <a:gd name="p0y1" fmla="*/ 0 h 1110"/>
                <a:gd name="p0x2" fmla="*/ 7773 w 7890"/>
                <a:gd name="p0y2" fmla="*/ 0 h 1110"/>
                <a:gd name="p0x3" fmla="*/ 7776 w 7890"/>
                <a:gd name="p0y3" fmla="*/ 0 h 1110"/>
                <a:gd name="p0x4" fmla="*/ 7779 w 7890"/>
                <a:gd name="p0y4" fmla="*/ 0 h 1110"/>
                <a:gd name="p0x5" fmla="*/ 7782 w 7890"/>
                <a:gd name="p0y5" fmla="*/ 0 h 1110"/>
                <a:gd name="p0x6" fmla="*/ 7785 w 7890"/>
                <a:gd name="p0y6" fmla="*/ 0 h 1110"/>
                <a:gd name="p0x7" fmla="*/ 7788 w 7890"/>
                <a:gd name="p0y7" fmla="*/ 1 h 1110"/>
                <a:gd name="p0x8" fmla="*/ 7791 w 7890"/>
                <a:gd name="p0y8" fmla="*/ 1 h 1110"/>
                <a:gd name="p0x9" fmla="*/ 7794 w 7890"/>
                <a:gd name="p0y9" fmla="*/ 2 h 1110"/>
                <a:gd name="p0x10" fmla="*/ 7797 w 7890"/>
                <a:gd name="p0y10" fmla="*/ 3 h 1110"/>
                <a:gd name="p0x11" fmla="*/ 7800 w 7890"/>
                <a:gd name="p0y11" fmla="*/ 3 h 1110"/>
                <a:gd name="p0x12" fmla="*/ 7803 w 7890"/>
                <a:gd name="p0y12" fmla="*/ 4 h 1110"/>
                <a:gd name="p0x13" fmla="*/ 7806 w 7890"/>
                <a:gd name="p0y13" fmla="*/ 5 h 1110"/>
                <a:gd name="p0x14" fmla="*/ 7809 w 7890"/>
                <a:gd name="p0y14" fmla="*/ 6 h 1110"/>
                <a:gd name="p0x15" fmla="*/ 7811 w 7890"/>
                <a:gd name="p0y15" fmla="*/ 7 h 1110"/>
                <a:gd name="p0x16" fmla="*/ 7814 w 7890"/>
                <a:gd name="p0y16" fmla="*/ 8 h 1110"/>
                <a:gd name="p0x17" fmla="*/ 7817 w 7890"/>
                <a:gd name="p0y17" fmla="*/ 9 h 1110"/>
                <a:gd name="p0x18" fmla="*/ 7820 w 7890"/>
                <a:gd name="p0y18" fmla="*/ 10 h 1110"/>
                <a:gd name="p0x19" fmla="*/ 7822 w 7890"/>
                <a:gd name="p0y19" fmla="*/ 12 h 1110"/>
                <a:gd name="p0x20" fmla="*/ 7825 w 7890"/>
                <a:gd name="p0y20" fmla="*/ 13 h 1110"/>
                <a:gd name="p0x21" fmla="*/ 7828 w 7890"/>
                <a:gd name="p0y21" fmla="*/ 14 h 1110"/>
                <a:gd name="p0x22" fmla="*/ 7830 w 7890"/>
                <a:gd name="p0y22" fmla="*/ 16 h 1110"/>
                <a:gd name="p0x23" fmla="*/ 7833 w 7890"/>
                <a:gd name="p0y23" fmla="*/ 17 h 1110"/>
                <a:gd name="p0x24" fmla="*/ 7835 w 7890"/>
                <a:gd name="p0y24" fmla="*/ 19 h 1110"/>
                <a:gd name="p0x25" fmla="*/ 7838 w 7890"/>
                <a:gd name="p0y25" fmla="*/ 21 h 1110"/>
                <a:gd name="p0x26" fmla="*/ 7840 w 7890"/>
                <a:gd name="p0y26" fmla="*/ 22 h 1110"/>
                <a:gd name="p0x27" fmla="*/ 7842 w 7890"/>
                <a:gd name="p0y27" fmla="*/ 24 h 1110"/>
                <a:gd name="p0x28" fmla="*/ 7845 w 7890"/>
                <a:gd name="p0y28" fmla="*/ 26 h 1110"/>
                <a:gd name="p0x29" fmla="*/ 7847 w 7890"/>
                <a:gd name="p0y29" fmla="*/ 28 h 1110"/>
                <a:gd name="p0x30" fmla="*/ 7849 w 7890"/>
                <a:gd name="p0y30" fmla="*/ 30 h 1110"/>
                <a:gd name="p0x31" fmla="*/ 7851 w 7890"/>
                <a:gd name="p0y31" fmla="*/ 32 h 1110"/>
                <a:gd name="p0x32" fmla="*/ 7853 w 7890"/>
                <a:gd name="p0y32" fmla="*/ 34 h 1110"/>
                <a:gd name="p0x33" fmla="*/ 7855 w 7890"/>
                <a:gd name="p0y33" fmla="*/ 36 h 1110"/>
                <a:gd name="p0x34" fmla="*/ 7857 w 7890"/>
                <a:gd name="p0y34" fmla="*/ 38 h 1110"/>
                <a:gd name="p0x35" fmla="*/ 7859 w 7890"/>
                <a:gd name="p0y35" fmla="*/ 40 h 1110"/>
                <a:gd name="p0x36" fmla="*/ 7861 w 7890"/>
                <a:gd name="p0y36" fmla="*/ 42 h 1110"/>
                <a:gd name="p0x37" fmla="*/ 7863 w 7890"/>
                <a:gd name="p0y37" fmla="*/ 44 h 1110"/>
                <a:gd name="p0x38" fmla="*/ 7865 w 7890"/>
                <a:gd name="p0y38" fmla="*/ 47 h 1110"/>
                <a:gd name="p0x39" fmla="*/ 7867 w 7890"/>
                <a:gd name="p0y39" fmla="*/ 49 h 1110"/>
                <a:gd name="p0x40" fmla="*/ 7868 w 7890"/>
                <a:gd name="p0y40" fmla="*/ 51 h 1110"/>
                <a:gd name="p0x41" fmla="*/ 7870 w 7890"/>
                <a:gd name="p0y41" fmla="*/ 54 h 1110"/>
                <a:gd name="p0x42" fmla="*/ 7872 w 7890"/>
                <a:gd name="p0y42" fmla="*/ 56 h 1110"/>
                <a:gd name="p0x43" fmla="*/ 7873 w 7890"/>
                <a:gd name="p0y43" fmla="*/ 59 h 1110"/>
                <a:gd name="p0x44" fmla="*/ 7875 w 7890"/>
                <a:gd name="p0y44" fmla="*/ 61 h 1110"/>
                <a:gd name="p0x45" fmla="*/ 7876 w 7890"/>
                <a:gd name="p0y45" fmla="*/ 64 h 1110"/>
                <a:gd name="p0x46" fmla="*/ 7877 w 7890"/>
                <a:gd name="p0y46" fmla="*/ 67 h 1110"/>
                <a:gd name="p0x47" fmla="*/ 7879 w 7890"/>
                <a:gd name="p0y47" fmla="*/ 69 h 1110"/>
                <a:gd name="p0x48" fmla="*/ 7880 w 7890"/>
                <a:gd name="p0y48" fmla="*/ 72 h 1110"/>
                <a:gd name="p0x49" fmla="*/ 7881 w 7890"/>
                <a:gd name="p0y49" fmla="*/ 75 h 1110"/>
                <a:gd name="p0x50" fmla="*/ 7882 w 7890"/>
                <a:gd name="p0y50" fmla="*/ 78 h 1110"/>
                <a:gd name="p0x51" fmla="*/ 7883 w 7890"/>
                <a:gd name="p0y51" fmla="*/ 80 h 1110"/>
                <a:gd name="p0x52" fmla="*/ 7884 w 7890"/>
                <a:gd name="p0y52" fmla="*/ 83 h 1110"/>
                <a:gd name="p0x53" fmla="*/ 7885 w 7890"/>
                <a:gd name="p0y53" fmla="*/ 86 h 1110"/>
                <a:gd name="p0x54" fmla="*/ 7886 w 7890"/>
                <a:gd name="p0y54" fmla="*/ 89 h 1110"/>
                <a:gd name="p0x55" fmla="*/ 7886 w 7890"/>
                <a:gd name="p0y55" fmla="*/ 92 h 1110"/>
                <a:gd name="p0x56" fmla="*/ 7887 w 7890"/>
                <a:gd name="p0y56" fmla="*/ 95 h 1110"/>
                <a:gd name="p0x57" fmla="*/ 7888 w 7890"/>
                <a:gd name="p0y57" fmla="*/ 98 h 1110"/>
                <a:gd name="p0x58" fmla="*/ 7888 w 7890"/>
                <a:gd name="p0y58" fmla="*/ 101 h 1110"/>
                <a:gd name="p0x59" fmla="*/ 7889 w 7890"/>
                <a:gd name="p0y59" fmla="*/ 104 h 1110"/>
                <a:gd name="p0x60" fmla="*/ 7889 w 7890"/>
                <a:gd name="p0y60" fmla="*/ 107 h 1110"/>
                <a:gd name="p0x61" fmla="*/ 7889 w 7890"/>
                <a:gd name="p0y61" fmla="*/ 110 h 1110"/>
                <a:gd name="p0x62" fmla="*/ 7889 w 7890"/>
                <a:gd name="p0y62" fmla="*/ 113 h 1110"/>
                <a:gd name="p0x63" fmla="*/ 7889 w 7890"/>
                <a:gd name="p0y63" fmla="*/ 116 h 1110"/>
                <a:gd name="p0x64" fmla="*/ 7890 w 7890"/>
                <a:gd name="p0y64" fmla="*/ 120 h 1110"/>
                <a:gd name="p0x65" fmla="*/ 7890 w 7890"/>
                <a:gd name="p0y65" fmla="*/ 990 h 1110"/>
                <a:gd name="p0x66" fmla="*/ 7889 w 7890"/>
                <a:gd name="p0y66" fmla="*/ 993 h 1110"/>
                <a:gd name="p0x67" fmla="*/ 7889 w 7890"/>
                <a:gd name="p0y67" fmla="*/ 996 h 1110"/>
                <a:gd name="p0x68" fmla="*/ 7889 w 7890"/>
                <a:gd name="p0y68" fmla="*/ 999 h 1110"/>
                <a:gd name="p0x69" fmla="*/ 7889 w 7890"/>
                <a:gd name="p0y69" fmla="*/ 1002 h 1110"/>
                <a:gd name="p0x70" fmla="*/ 7889 w 7890"/>
                <a:gd name="p0y70" fmla="*/ 1005 h 1110"/>
                <a:gd name="p0x71" fmla="*/ 7888 w 7890"/>
                <a:gd name="p0y71" fmla="*/ 1008 h 1110"/>
                <a:gd name="p0x72" fmla="*/ 7888 w 7890"/>
                <a:gd name="p0y72" fmla="*/ 1011 h 1110"/>
                <a:gd name="p0x73" fmla="*/ 7887 w 7890"/>
                <a:gd name="p0y73" fmla="*/ 1014 h 1110"/>
                <a:gd name="p0x74" fmla="*/ 7886 w 7890"/>
                <a:gd name="p0y74" fmla="*/ 1017 h 1110"/>
                <a:gd name="p0x75" fmla="*/ 7886 w 7890"/>
                <a:gd name="p0y75" fmla="*/ 1020 h 1110"/>
                <a:gd name="p0x76" fmla="*/ 7885 w 7890"/>
                <a:gd name="p0y76" fmla="*/ 1023 h 1110"/>
                <a:gd name="p0x77" fmla="*/ 7884 w 7890"/>
                <a:gd name="p0y77" fmla="*/ 1026 h 1110"/>
                <a:gd name="p0x78" fmla="*/ 7883 w 7890"/>
                <a:gd name="p0y78" fmla="*/ 1029 h 1110"/>
                <a:gd name="p0x79" fmla="*/ 7882 w 7890"/>
                <a:gd name="p0y79" fmla="*/ 1031 h 1110"/>
                <a:gd name="p0x80" fmla="*/ 7881 w 7890"/>
                <a:gd name="p0y80" fmla="*/ 1034 h 1110"/>
                <a:gd name="p0x81" fmla="*/ 7880 w 7890"/>
                <a:gd name="p0y81" fmla="*/ 1037 h 1110"/>
                <a:gd name="p0x82" fmla="*/ 7879 w 7890"/>
                <a:gd name="p0y82" fmla="*/ 1040 h 1110"/>
                <a:gd name="p0x83" fmla="*/ 7877 w 7890"/>
                <a:gd name="p0y83" fmla="*/ 1042 h 1110"/>
                <a:gd name="p0x84" fmla="*/ 7876 w 7890"/>
                <a:gd name="p0y84" fmla="*/ 1045 h 1110"/>
                <a:gd name="p0x85" fmla="*/ 7875 w 7890"/>
                <a:gd name="p0y85" fmla="*/ 1048 h 1110"/>
                <a:gd name="p0x86" fmla="*/ 7873 w 7890"/>
                <a:gd name="p0y86" fmla="*/ 1050 h 1110"/>
                <a:gd name="p0x87" fmla="*/ 7872 w 7890"/>
                <a:gd name="p0y87" fmla="*/ 1053 h 1110"/>
                <a:gd name="p0x88" fmla="*/ 7870 w 7890"/>
                <a:gd name="p0y88" fmla="*/ 1055 h 1110"/>
                <a:gd name="p0x89" fmla="*/ 7868 w 7890"/>
                <a:gd name="p0y89" fmla="*/ 1058 h 1110"/>
                <a:gd name="p0x90" fmla="*/ 7867 w 7890"/>
                <a:gd name="p0y90" fmla="*/ 1060 h 1110"/>
                <a:gd name="p0x91" fmla="*/ 7865 w 7890"/>
                <a:gd name="p0y91" fmla="*/ 1062 h 1110"/>
                <a:gd name="p0x92" fmla="*/ 7863 w 7890"/>
                <a:gd name="p0y92" fmla="*/ 1065 h 1110"/>
                <a:gd name="p0x93" fmla="*/ 7861 w 7890"/>
                <a:gd name="p0y93" fmla="*/ 1067 h 1110"/>
                <a:gd name="p0x94" fmla="*/ 7859 w 7890"/>
                <a:gd name="p0y94" fmla="*/ 1069 h 1110"/>
                <a:gd name="p0x95" fmla="*/ 7857 w 7890"/>
                <a:gd name="p0y95" fmla="*/ 1071 h 1110"/>
                <a:gd name="p0x96" fmla="*/ 7855 w 7890"/>
                <a:gd name="p0y96" fmla="*/ 1073 h 1110"/>
                <a:gd name="p0x97" fmla="*/ 7853 w 7890"/>
                <a:gd name="p0y97" fmla="*/ 1075 h 1110"/>
                <a:gd name="p0x98" fmla="*/ 7851 w 7890"/>
                <a:gd name="p0y98" fmla="*/ 1077 h 1110"/>
                <a:gd name="p0x99" fmla="*/ 7849 w 7890"/>
                <a:gd name="p0y99" fmla="*/ 1079 h 1110"/>
                <a:gd name="p0x100" fmla="*/ 7847 w 7890"/>
                <a:gd name="p0y100" fmla="*/ 1081 h 1110"/>
                <a:gd name="p0x101" fmla="*/ 7845 w 7890"/>
                <a:gd name="p0y101" fmla="*/ 1083 h 1110"/>
                <a:gd name="p0x102" fmla="*/ 7842 w 7890"/>
                <a:gd name="p0y102" fmla="*/ 1085 h 1110"/>
                <a:gd name="p0x103" fmla="*/ 7840 w 7890"/>
                <a:gd name="p0y103" fmla="*/ 1087 h 1110"/>
                <a:gd name="p0x104" fmla="*/ 7838 w 7890"/>
                <a:gd name="p0y104" fmla="*/ 1088 h 1110"/>
                <a:gd name="p0x105" fmla="*/ 7835 w 7890"/>
                <a:gd name="p0y105" fmla="*/ 1090 h 1110"/>
                <a:gd name="p0x106" fmla="*/ 7833 w 7890"/>
                <a:gd name="p0y106" fmla="*/ 1092 h 1110"/>
                <a:gd name="p0x107" fmla="*/ 7830 w 7890"/>
                <a:gd name="p0y107" fmla="*/ 1093 h 1110"/>
                <a:gd name="p0x108" fmla="*/ 7828 w 7890"/>
                <a:gd name="p0y108" fmla="*/ 1095 h 1110"/>
                <a:gd name="p0x109" fmla="*/ 7825 w 7890"/>
                <a:gd name="p0y109" fmla="*/ 1096 h 1110"/>
                <a:gd name="p0x110" fmla="*/ 7822 w 7890"/>
                <a:gd name="p0y110" fmla="*/ 1097 h 1110"/>
                <a:gd name="p0x111" fmla="*/ 7820 w 7890"/>
                <a:gd name="p0y111" fmla="*/ 1099 h 1110"/>
                <a:gd name="p0x112" fmla="*/ 7817 w 7890"/>
                <a:gd name="p0y112" fmla="*/ 1100 h 1110"/>
                <a:gd name="p0x113" fmla="*/ 7814 w 7890"/>
                <a:gd name="p0y113" fmla="*/ 1101 h 1110"/>
                <a:gd name="p0x114" fmla="*/ 7811 w 7890"/>
                <a:gd name="p0y114" fmla="*/ 1102 h 1110"/>
                <a:gd name="p0x115" fmla="*/ 7809 w 7890"/>
                <a:gd name="p0y115" fmla="*/ 1103 h 1110"/>
                <a:gd name="p0x116" fmla="*/ 7806 w 7890"/>
                <a:gd name="p0y116" fmla="*/ 1104 h 1110"/>
                <a:gd name="p0x117" fmla="*/ 7803 w 7890"/>
                <a:gd name="p0y117" fmla="*/ 1105 h 1110"/>
                <a:gd name="p0x118" fmla="*/ 7800 w 7890"/>
                <a:gd name="p0y118" fmla="*/ 1106 h 1110"/>
                <a:gd name="p0x119" fmla="*/ 7797 w 7890"/>
                <a:gd name="p0y119" fmla="*/ 1106 h 1110"/>
                <a:gd name="p0x120" fmla="*/ 7794 w 7890"/>
                <a:gd name="p0y120" fmla="*/ 1107 h 1110"/>
                <a:gd name="p0x121" fmla="*/ 7791 w 7890"/>
                <a:gd name="p0y121" fmla="*/ 1108 h 1110"/>
                <a:gd name="p0x122" fmla="*/ 7788 w 7890"/>
                <a:gd name="p0y122" fmla="*/ 1108 h 1110"/>
                <a:gd name="p0x123" fmla="*/ 7785 w 7890"/>
                <a:gd name="p0y123" fmla="*/ 1109 h 1110"/>
                <a:gd name="p0x124" fmla="*/ 7782 w 7890"/>
                <a:gd name="p0y124" fmla="*/ 1109 h 1110"/>
                <a:gd name="p0x125" fmla="*/ 7779 w 7890"/>
                <a:gd name="p0y125" fmla="*/ 1109 h 1110"/>
                <a:gd name="p0x126" fmla="*/ 7776 w 7890"/>
                <a:gd name="p0y126" fmla="*/ 1109 h 1110"/>
                <a:gd name="p0x127" fmla="*/ 7773 w 7890"/>
                <a:gd name="p0y127" fmla="*/ 1109 h 1110"/>
                <a:gd name="p0x128" fmla="*/ 7770 w 7890"/>
                <a:gd name="p0y128" fmla="*/ 1110 h 1110"/>
                <a:gd name="p0x129" fmla="*/ 120 w 7890"/>
                <a:gd name="p0y129" fmla="*/ 1110 h 1110"/>
                <a:gd name="p0x130" fmla="*/ 116 w 7890"/>
                <a:gd name="p0y130" fmla="*/ 1109 h 1110"/>
                <a:gd name="p0x131" fmla="*/ 113 w 7890"/>
                <a:gd name="p0y131" fmla="*/ 1109 h 1110"/>
                <a:gd name="p0x132" fmla="*/ 110 w 7890"/>
                <a:gd name="p0y132" fmla="*/ 1109 h 1110"/>
                <a:gd name="p0x133" fmla="*/ 107 w 7890"/>
                <a:gd name="p0y133" fmla="*/ 1109 h 1110"/>
                <a:gd name="p0x134" fmla="*/ 104 w 7890"/>
                <a:gd name="p0y134" fmla="*/ 1109 h 1110"/>
                <a:gd name="p0x135" fmla="*/ 101 w 7890"/>
                <a:gd name="p0y135" fmla="*/ 1108 h 1110"/>
                <a:gd name="p0x136" fmla="*/ 98 w 7890"/>
                <a:gd name="p0y136" fmla="*/ 1108 h 1110"/>
                <a:gd name="p0x137" fmla="*/ 95 w 7890"/>
                <a:gd name="p0y137" fmla="*/ 1107 h 1110"/>
                <a:gd name="p0x138" fmla="*/ 92 w 7890"/>
                <a:gd name="p0y138" fmla="*/ 1106 h 1110"/>
                <a:gd name="p0x139" fmla="*/ 89 w 7890"/>
                <a:gd name="p0y139" fmla="*/ 1106 h 1110"/>
                <a:gd name="p0x140" fmla="*/ 86 w 7890"/>
                <a:gd name="p0y140" fmla="*/ 1105 h 1110"/>
                <a:gd name="p0x141" fmla="*/ 83 w 7890"/>
                <a:gd name="p0y141" fmla="*/ 1104 h 1110"/>
                <a:gd name="p0x142" fmla="*/ 80 w 7890"/>
                <a:gd name="p0y142" fmla="*/ 1103 h 1110"/>
                <a:gd name="p0x143" fmla="*/ 78 w 7890"/>
                <a:gd name="p0y143" fmla="*/ 1102 h 1110"/>
                <a:gd name="p0x144" fmla="*/ 75 w 7890"/>
                <a:gd name="p0y144" fmla="*/ 1101 h 1110"/>
                <a:gd name="p0x145" fmla="*/ 72 w 7890"/>
                <a:gd name="p0y145" fmla="*/ 1100 h 1110"/>
                <a:gd name="p0x146" fmla="*/ 69 w 7890"/>
                <a:gd name="p0y146" fmla="*/ 1099 h 1110"/>
                <a:gd name="p0x147" fmla="*/ 67 w 7890"/>
                <a:gd name="p0y147" fmla="*/ 1097 h 1110"/>
                <a:gd name="p0x148" fmla="*/ 64 w 7890"/>
                <a:gd name="p0y148" fmla="*/ 1096 h 1110"/>
                <a:gd name="p0x149" fmla="*/ 61 w 7890"/>
                <a:gd name="p0y149" fmla="*/ 1095 h 1110"/>
                <a:gd name="p0x150" fmla="*/ 59 w 7890"/>
                <a:gd name="p0y150" fmla="*/ 1093 h 1110"/>
                <a:gd name="p0x151" fmla="*/ 56 w 7890"/>
                <a:gd name="p0y151" fmla="*/ 1092 h 1110"/>
                <a:gd name="p0x152" fmla="*/ 54 w 7890"/>
                <a:gd name="p0y152" fmla="*/ 1090 h 1110"/>
                <a:gd name="p0x153" fmla="*/ 51 w 7890"/>
                <a:gd name="p0y153" fmla="*/ 1088 h 1110"/>
                <a:gd name="p0x154" fmla="*/ 49 w 7890"/>
                <a:gd name="p0y154" fmla="*/ 1087 h 1110"/>
                <a:gd name="p0x155" fmla="*/ 47 w 7890"/>
                <a:gd name="p0y155" fmla="*/ 1085 h 1110"/>
                <a:gd name="p0x156" fmla="*/ 44 w 7890"/>
                <a:gd name="p0y156" fmla="*/ 1083 h 1110"/>
                <a:gd name="p0x157" fmla="*/ 42 w 7890"/>
                <a:gd name="p0y157" fmla="*/ 1081 h 1110"/>
                <a:gd name="p0x158" fmla="*/ 40 w 7890"/>
                <a:gd name="p0y158" fmla="*/ 1079 h 1110"/>
                <a:gd name="p0x159" fmla="*/ 38 w 7890"/>
                <a:gd name="p0y159" fmla="*/ 1077 h 1110"/>
                <a:gd name="p0x160" fmla="*/ 36 w 7890"/>
                <a:gd name="p0y160" fmla="*/ 1075 h 1110"/>
                <a:gd name="p0x161" fmla="*/ 34 w 7890"/>
                <a:gd name="p0y161" fmla="*/ 1073 h 1110"/>
                <a:gd name="p0x162" fmla="*/ 32 w 7890"/>
                <a:gd name="p0y162" fmla="*/ 1071 h 1110"/>
                <a:gd name="p0x163" fmla="*/ 30 w 7890"/>
                <a:gd name="p0y163" fmla="*/ 1069 h 1110"/>
                <a:gd name="p0x164" fmla="*/ 28 w 7890"/>
                <a:gd name="p0y164" fmla="*/ 1067 h 1110"/>
                <a:gd name="p0x165" fmla="*/ 26 w 7890"/>
                <a:gd name="p0y165" fmla="*/ 1065 h 1110"/>
                <a:gd name="p0x166" fmla="*/ 24 w 7890"/>
                <a:gd name="p0y166" fmla="*/ 1062 h 1110"/>
                <a:gd name="p0x167" fmla="*/ 22 w 7890"/>
                <a:gd name="p0y167" fmla="*/ 1060 h 1110"/>
                <a:gd name="p0x168" fmla="*/ 21 w 7890"/>
                <a:gd name="p0y168" fmla="*/ 1058 h 1110"/>
                <a:gd name="p0x169" fmla="*/ 19 w 7890"/>
                <a:gd name="p0y169" fmla="*/ 1055 h 1110"/>
                <a:gd name="p0x170" fmla="*/ 17 w 7890"/>
                <a:gd name="p0y170" fmla="*/ 1053 h 1110"/>
                <a:gd name="p0x171" fmla="*/ 16 w 7890"/>
                <a:gd name="p0y171" fmla="*/ 1050 h 1110"/>
                <a:gd name="p0x172" fmla="*/ 14 w 7890"/>
                <a:gd name="p0y172" fmla="*/ 1048 h 1110"/>
                <a:gd name="p0x173" fmla="*/ 13 w 7890"/>
                <a:gd name="p0y173" fmla="*/ 1045 h 1110"/>
                <a:gd name="p0x174" fmla="*/ 12 w 7890"/>
                <a:gd name="p0y174" fmla="*/ 1042 h 1110"/>
                <a:gd name="p0x175" fmla="*/ 10 w 7890"/>
                <a:gd name="p0y175" fmla="*/ 1040 h 1110"/>
                <a:gd name="p0x176" fmla="*/ 9 w 7890"/>
                <a:gd name="p0y176" fmla="*/ 1037 h 1110"/>
                <a:gd name="p0x177" fmla="*/ 8 w 7890"/>
                <a:gd name="p0y177" fmla="*/ 1034 h 1110"/>
                <a:gd name="p0x178" fmla="*/ 7 w 7890"/>
                <a:gd name="p0y178" fmla="*/ 1031 h 1110"/>
                <a:gd name="p0x179" fmla="*/ 6 w 7890"/>
                <a:gd name="p0y179" fmla="*/ 1029 h 1110"/>
                <a:gd name="p0x180" fmla="*/ 5 w 7890"/>
                <a:gd name="p0y180" fmla="*/ 1026 h 1110"/>
                <a:gd name="p0x181" fmla="*/ 4 w 7890"/>
                <a:gd name="p0y181" fmla="*/ 1023 h 1110"/>
                <a:gd name="p0x182" fmla="*/ 3 w 7890"/>
                <a:gd name="p0y182" fmla="*/ 1020 h 1110"/>
                <a:gd name="p0x183" fmla="*/ 3 w 7890"/>
                <a:gd name="p0y183" fmla="*/ 1017 h 1110"/>
                <a:gd name="p0x184" fmla="*/ 2 w 7890"/>
                <a:gd name="p0y184" fmla="*/ 1014 h 1110"/>
                <a:gd name="p0x185" fmla="*/ 1 w 7890"/>
                <a:gd name="p0y185" fmla="*/ 1011 h 1110"/>
                <a:gd name="p0x186" fmla="*/ 1 w 7890"/>
                <a:gd name="p0y186" fmla="*/ 1008 h 1110"/>
                <a:gd name="p0x187" fmla="*/ 0 w 7890"/>
                <a:gd name="p0y187" fmla="*/ 1005 h 1110"/>
                <a:gd name="p0x188" fmla="*/ 0 w 7890"/>
                <a:gd name="p0y188" fmla="*/ 1002 h 1110"/>
                <a:gd name="p0x189" fmla="*/ 0 w 7890"/>
                <a:gd name="p0y189" fmla="*/ 999 h 1110"/>
                <a:gd name="p0x190" fmla="*/ 0 w 7890"/>
                <a:gd name="p0y190" fmla="*/ 996 h 1110"/>
                <a:gd name="p0x191" fmla="*/ 0 w 7890"/>
                <a:gd name="p0y191" fmla="*/ 993 h 1110"/>
                <a:gd name="p0x192" fmla="*/ 0 w 7890"/>
                <a:gd name="p0y192" fmla="*/ 990 h 1110"/>
                <a:gd name="p0x193" fmla="*/ 0 w 7890"/>
                <a:gd name="p0y193" fmla="*/ 120 h 1110"/>
                <a:gd name="p0x194" fmla="*/ 0 w 7890"/>
                <a:gd name="p0y194" fmla="*/ 116 h 1110"/>
                <a:gd name="p0x195" fmla="*/ 0 w 7890"/>
                <a:gd name="p0y195" fmla="*/ 113 h 1110"/>
                <a:gd name="p0x196" fmla="*/ 0 w 7890"/>
                <a:gd name="p0y196" fmla="*/ 110 h 1110"/>
                <a:gd name="p0x197" fmla="*/ 0 w 7890"/>
                <a:gd name="p0y197" fmla="*/ 107 h 1110"/>
                <a:gd name="p0x198" fmla="*/ 0 w 7890"/>
                <a:gd name="p0y198" fmla="*/ 104 h 1110"/>
                <a:gd name="p0x199" fmla="*/ 1 w 7890"/>
                <a:gd name="p0y199" fmla="*/ 101 h 1110"/>
                <a:gd name="p0x200" fmla="*/ 1 w 7890"/>
                <a:gd name="p0y200" fmla="*/ 98 h 1110"/>
                <a:gd name="p0x201" fmla="*/ 2 w 7890"/>
                <a:gd name="p0y201" fmla="*/ 95 h 1110"/>
                <a:gd name="p0x202" fmla="*/ 3 w 7890"/>
                <a:gd name="p0y202" fmla="*/ 92 h 1110"/>
                <a:gd name="p0x203" fmla="*/ 3 w 7890"/>
                <a:gd name="p0y203" fmla="*/ 89 h 1110"/>
                <a:gd name="p0x204" fmla="*/ 4 w 7890"/>
                <a:gd name="p0y204" fmla="*/ 86 h 1110"/>
                <a:gd name="p0x205" fmla="*/ 5 w 7890"/>
                <a:gd name="p0y205" fmla="*/ 83 h 1110"/>
                <a:gd name="p0x206" fmla="*/ 6 w 7890"/>
                <a:gd name="p0y206" fmla="*/ 80 h 1110"/>
                <a:gd name="p0x207" fmla="*/ 7 w 7890"/>
                <a:gd name="p0y207" fmla="*/ 78 h 1110"/>
                <a:gd name="p0x208" fmla="*/ 8 w 7890"/>
                <a:gd name="p0y208" fmla="*/ 75 h 1110"/>
                <a:gd name="p0x209" fmla="*/ 9 w 7890"/>
                <a:gd name="p0y209" fmla="*/ 72 h 1110"/>
                <a:gd name="p0x210" fmla="*/ 10 w 7890"/>
                <a:gd name="p0y210" fmla="*/ 69 h 1110"/>
                <a:gd name="p0x211" fmla="*/ 12 w 7890"/>
                <a:gd name="p0y211" fmla="*/ 67 h 1110"/>
                <a:gd name="p0x212" fmla="*/ 13 w 7890"/>
                <a:gd name="p0y212" fmla="*/ 64 h 1110"/>
                <a:gd name="p0x213" fmla="*/ 14 w 7890"/>
                <a:gd name="p0y213" fmla="*/ 61 h 1110"/>
                <a:gd name="p0x214" fmla="*/ 16 w 7890"/>
                <a:gd name="p0y214" fmla="*/ 59 h 1110"/>
                <a:gd name="p0x215" fmla="*/ 17 w 7890"/>
                <a:gd name="p0y215" fmla="*/ 56 h 1110"/>
                <a:gd name="p0x216" fmla="*/ 19 w 7890"/>
                <a:gd name="p0y216" fmla="*/ 54 h 1110"/>
                <a:gd name="p0x217" fmla="*/ 21 w 7890"/>
                <a:gd name="p0y217" fmla="*/ 51 h 1110"/>
                <a:gd name="p0x218" fmla="*/ 22 w 7890"/>
                <a:gd name="p0y218" fmla="*/ 49 h 1110"/>
                <a:gd name="p0x219" fmla="*/ 24 w 7890"/>
                <a:gd name="p0y219" fmla="*/ 47 h 1110"/>
                <a:gd name="p0x220" fmla="*/ 26 w 7890"/>
                <a:gd name="p0y220" fmla="*/ 44 h 1110"/>
                <a:gd name="p0x221" fmla="*/ 28 w 7890"/>
                <a:gd name="p0y221" fmla="*/ 42 h 1110"/>
                <a:gd name="p0x222" fmla="*/ 30 w 7890"/>
                <a:gd name="p0y222" fmla="*/ 40 h 1110"/>
                <a:gd name="p0x223" fmla="*/ 32 w 7890"/>
                <a:gd name="p0y223" fmla="*/ 38 h 1110"/>
                <a:gd name="p0x224" fmla="*/ 34 w 7890"/>
                <a:gd name="p0y224" fmla="*/ 36 h 1110"/>
                <a:gd name="p0x225" fmla="*/ 36 w 7890"/>
                <a:gd name="p0y225" fmla="*/ 34 h 1110"/>
                <a:gd name="p0x226" fmla="*/ 38 w 7890"/>
                <a:gd name="p0y226" fmla="*/ 32 h 1110"/>
                <a:gd name="p0x227" fmla="*/ 40 w 7890"/>
                <a:gd name="p0y227" fmla="*/ 30 h 1110"/>
                <a:gd name="p0x228" fmla="*/ 42 w 7890"/>
                <a:gd name="p0y228" fmla="*/ 28 h 1110"/>
                <a:gd name="p0x229" fmla="*/ 44 w 7890"/>
                <a:gd name="p0y229" fmla="*/ 26 h 1110"/>
                <a:gd name="p0x230" fmla="*/ 47 w 7890"/>
                <a:gd name="p0y230" fmla="*/ 24 h 1110"/>
                <a:gd name="p0x231" fmla="*/ 49 w 7890"/>
                <a:gd name="p0y231" fmla="*/ 22 h 1110"/>
                <a:gd name="p0x232" fmla="*/ 51 w 7890"/>
                <a:gd name="p0y232" fmla="*/ 21 h 1110"/>
                <a:gd name="p0x233" fmla="*/ 54 w 7890"/>
                <a:gd name="p0y233" fmla="*/ 19 h 1110"/>
                <a:gd name="p0x234" fmla="*/ 56 w 7890"/>
                <a:gd name="p0y234" fmla="*/ 17 h 1110"/>
                <a:gd name="p0x235" fmla="*/ 59 w 7890"/>
                <a:gd name="p0y235" fmla="*/ 16 h 1110"/>
                <a:gd name="p0x236" fmla="*/ 61 w 7890"/>
                <a:gd name="p0y236" fmla="*/ 14 h 1110"/>
                <a:gd name="p0x237" fmla="*/ 64 w 7890"/>
                <a:gd name="p0y237" fmla="*/ 13 h 1110"/>
                <a:gd name="p0x238" fmla="*/ 67 w 7890"/>
                <a:gd name="p0y238" fmla="*/ 12 h 1110"/>
                <a:gd name="p0x239" fmla="*/ 69 w 7890"/>
                <a:gd name="p0y239" fmla="*/ 10 h 1110"/>
                <a:gd name="p0x240" fmla="*/ 72 w 7890"/>
                <a:gd name="p0y240" fmla="*/ 9 h 1110"/>
                <a:gd name="p0x241" fmla="*/ 75 w 7890"/>
                <a:gd name="p0y241" fmla="*/ 8 h 1110"/>
                <a:gd name="p0x242" fmla="*/ 78 w 7890"/>
                <a:gd name="p0y242" fmla="*/ 7 h 1110"/>
                <a:gd name="p0x243" fmla="*/ 80 w 7890"/>
                <a:gd name="p0y243" fmla="*/ 6 h 1110"/>
                <a:gd name="p0x244" fmla="*/ 83 w 7890"/>
                <a:gd name="p0y244" fmla="*/ 5 h 1110"/>
                <a:gd name="p0x245" fmla="*/ 86 w 7890"/>
                <a:gd name="p0y245" fmla="*/ 4 h 1110"/>
                <a:gd name="p0x246" fmla="*/ 89 w 7890"/>
                <a:gd name="p0y246" fmla="*/ 3 h 1110"/>
                <a:gd name="p0x247" fmla="*/ 92 w 7890"/>
                <a:gd name="p0y247" fmla="*/ 3 h 1110"/>
                <a:gd name="p0x248" fmla="*/ 95 w 7890"/>
                <a:gd name="p0y248" fmla="*/ 2 h 1110"/>
                <a:gd name="p0x249" fmla="*/ 98 w 7890"/>
                <a:gd name="p0y249" fmla="*/ 1 h 1110"/>
                <a:gd name="p0x250" fmla="*/ 101 w 7890"/>
                <a:gd name="p0y250" fmla="*/ 1 h 1110"/>
                <a:gd name="p0x251" fmla="*/ 104 w 7890"/>
                <a:gd name="p0y251" fmla="*/ 0 h 1110"/>
                <a:gd name="p0x252" fmla="*/ 107 w 7890"/>
                <a:gd name="p0y252" fmla="*/ 0 h 1110"/>
                <a:gd name="p0x253" fmla="*/ 110 w 7890"/>
                <a:gd name="p0y253" fmla="*/ 0 h 1110"/>
                <a:gd name="p0x254" fmla="*/ 113 w 7890"/>
                <a:gd name="p0y254" fmla="*/ 0 h 1110"/>
                <a:gd name="p0x255" fmla="*/ 116 w 7890"/>
                <a:gd name="p0y255" fmla="*/ 0 h 1110"/>
                <a:gd name="p0x256" fmla="*/ 120 w 789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1289" y="8509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45 w 7780"/>
                <a:gd name="p0y0" fmla="*/ 0 h 45"/>
                <a:gd name="p0x1" fmla="*/ 7695 w 7780"/>
                <a:gd name="p0y1" fmla="*/ 0 h 45"/>
                <a:gd name="p0x2" fmla="*/ 7697 w 7780"/>
                <a:gd name="p0y2" fmla="*/ 0 h 45"/>
                <a:gd name="p0x3" fmla="*/ 7699 w 7780"/>
                <a:gd name="p0y3" fmla="*/ 0 h 45"/>
                <a:gd name="p0x4" fmla="*/ 7700 w 7780"/>
                <a:gd name="p0y4" fmla="*/ 0 h 45"/>
                <a:gd name="p0x5" fmla="*/ 7702 w 7780"/>
                <a:gd name="p0y5" fmla="*/ 0 h 45"/>
                <a:gd name="p0x6" fmla="*/ 7703 w 7780"/>
                <a:gd name="p0y6" fmla="*/ 0 h 45"/>
                <a:gd name="p0x7" fmla="*/ 7705 w 7780"/>
                <a:gd name="p0y7" fmla="*/ 0 h 45"/>
                <a:gd name="p0x8" fmla="*/ 7706 w 7780"/>
                <a:gd name="p0y8" fmla="*/ 0 h 45"/>
                <a:gd name="p0x9" fmla="*/ 7708 w 7780"/>
                <a:gd name="p0y9" fmla="*/ 0 h 45"/>
                <a:gd name="p0x10" fmla="*/ 7709 w 7780"/>
                <a:gd name="p0y10" fmla="*/ 0 h 45"/>
                <a:gd name="p0x11" fmla="*/ 7711 w 7780"/>
                <a:gd name="p0y11" fmla="*/ 0 h 45"/>
                <a:gd name="p0x12" fmla="*/ 7713 w 7780"/>
                <a:gd name="p0y12" fmla="*/ 1 h 45"/>
                <a:gd name="p0x13" fmla="*/ 7714 w 7780"/>
                <a:gd name="p0y13" fmla="*/ 1 h 45"/>
                <a:gd name="p0x14" fmla="*/ 7716 w 7780"/>
                <a:gd name="p0y14" fmla="*/ 1 h 45"/>
                <a:gd name="p0x15" fmla="*/ 7717 w 7780"/>
                <a:gd name="p0y15" fmla="*/ 1 h 45"/>
                <a:gd name="p0x16" fmla="*/ 7719 w 7780"/>
                <a:gd name="p0y16" fmla="*/ 2 h 45"/>
                <a:gd name="p0x17" fmla="*/ 7720 w 7780"/>
                <a:gd name="p0y17" fmla="*/ 2 h 45"/>
                <a:gd name="p0x18" fmla="*/ 7722 w 7780"/>
                <a:gd name="p0y18" fmla="*/ 2 h 45"/>
                <a:gd name="p0x19" fmla="*/ 7723 w 7780"/>
                <a:gd name="p0y19" fmla="*/ 3 h 45"/>
                <a:gd name="p0x20" fmla="*/ 7724 w 7780"/>
                <a:gd name="p0y20" fmla="*/ 3 h 45"/>
                <a:gd name="p0x21" fmla="*/ 7726 w 7780"/>
                <a:gd name="p0y21" fmla="*/ 3 h 45"/>
                <a:gd name="p0x22" fmla="*/ 7727 w 7780"/>
                <a:gd name="p0y22" fmla="*/ 4 h 45"/>
                <a:gd name="p0x23" fmla="*/ 7729 w 7780"/>
                <a:gd name="p0y23" fmla="*/ 4 h 45"/>
                <a:gd name="p0x24" fmla="*/ 7730 w 7780"/>
                <a:gd name="p0y24" fmla="*/ 5 h 45"/>
                <a:gd name="p0x25" fmla="*/ 7732 w 7780"/>
                <a:gd name="p0y25" fmla="*/ 5 h 45"/>
                <a:gd name="p0x26" fmla="*/ 7733 w 7780"/>
                <a:gd name="p0y26" fmla="*/ 6 h 45"/>
                <a:gd name="p0x27" fmla="*/ 7735 w 7780"/>
                <a:gd name="p0y27" fmla="*/ 6 h 45"/>
                <a:gd name="p0x28" fmla="*/ 7736 w 7780"/>
                <a:gd name="p0y28" fmla="*/ 6 h 45"/>
                <a:gd name="p0x29" fmla="*/ 7737 w 7780"/>
                <a:gd name="p0y29" fmla="*/ 7 h 45"/>
                <a:gd name="p0x30" fmla="*/ 7739 w 7780"/>
                <a:gd name="p0y30" fmla="*/ 8 h 45"/>
                <a:gd name="p0x31" fmla="*/ 7740 w 7780"/>
                <a:gd name="p0y31" fmla="*/ 8 h 45"/>
                <a:gd name="p0x32" fmla="*/ 7741 w 7780"/>
                <a:gd name="p0y32" fmla="*/ 9 h 45"/>
                <a:gd name="p0x33" fmla="*/ 7743 w 7780"/>
                <a:gd name="p0y33" fmla="*/ 9 h 45"/>
                <a:gd name="p0x34" fmla="*/ 7744 w 7780"/>
                <a:gd name="p0y34" fmla="*/ 10 h 45"/>
                <a:gd name="p0x35" fmla="*/ 7746 w 7780"/>
                <a:gd name="p0y35" fmla="*/ 10 h 45"/>
                <a:gd name="p0x36" fmla="*/ 7747 w 7780"/>
                <a:gd name="p0y36" fmla="*/ 11 h 45"/>
                <a:gd name="p0x37" fmla="*/ 7748 w 7780"/>
                <a:gd name="p0y37" fmla="*/ 12 h 45"/>
                <a:gd name="p0x38" fmla="*/ 7750 w 7780"/>
                <a:gd name="p0y38" fmla="*/ 12 h 45"/>
                <a:gd name="p0x39" fmla="*/ 7751 w 7780"/>
                <a:gd name="p0y39" fmla="*/ 13 h 45"/>
                <a:gd name="p0x40" fmla="*/ 7752 w 7780"/>
                <a:gd name="p0y40" fmla="*/ 14 h 45"/>
                <a:gd name="p0x41" fmla="*/ 7753 w 7780"/>
                <a:gd name="p0y41" fmla="*/ 14 h 45"/>
                <a:gd name="p0x42" fmla="*/ 7755 w 7780"/>
                <a:gd name="p0y42" fmla="*/ 15 h 45"/>
                <a:gd name="p0x43" fmla="*/ 7756 w 7780"/>
                <a:gd name="p0y43" fmla="*/ 16 h 45"/>
                <a:gd name="p0x44" fmla="*/ 7757 w 7780"/>
                <a:gd name="p0y44" fmla="*/ 17 h 45"/>
                <a:gd name="p0x45" fmla="*/ 7759 w 7780"/>
                <a:gd name="p0y45" fmla="*/ 17 h 45"/>
                <a:gd name="p0x46" fmla="*/ 7760 w 7780"/>
                <a:gd name="p0y46" fmla="*/ 18 h 45"/>
                <a:gd name="p0x47" fmla="*/ 7761 w 7780"/>
                <a:gd name="p0y47" fmla="*/ 19 h 45"/>
                <a:gd name="p0x48" fmla="*/ 7762 w 7780"/>
                <a:gd name="p0y48" fmla="*/ 20 h 45"/>
                <a:gd name="p0x49" fmla="*/ 7763 w 7780"/>
                <a:gd name="p0y49" fmla="*/ 21 h 45"/>
                <a:gd name="p0x50" fmla="*/ 7765 w 7780"/>
                <a:gd name="p0y50" fmla="*/ 21 h 45"/>
                <a:gd name="p0x51" fmla="*/ 7766 w 7780"/>
                <a:gd name="p0y51" fmla="*/ 22 h 45"/>
                <a:gd name="p0x52" fmla="*/ 7767 w 7780"/>
                <a:gd name="p0y52" fmla="*/ 23 h 45"/>
                <a:gd name="p0x53" fmla="*/ 7768 w 7780"/>
                <a:gd name="p0y53" fmla="*/ 24 h 45"/>
                <a:gd name="p0x54" fmla="*/ 7769 w 7780"/>
                <a:gd name="p0y54" fmla="*/ 25 h 45"/>
                <a:gd name="p0x55" fmla="*/ 7771 w 7780"/>
                <a:gd name="p0y55" fmla="*/ 26 h 45"/>
                <a:gd name="p0x56" fmla="*/ 7772 w 7780"/>
                <a:gd name="p0y56" fmla="*/ 27 h 45"/>
                <a:gd name="p0x57" fmla="*/ 7773 w 7780"/>
                <a:gd name="p0y57" fmla="*/ 28 h 45"/>
                <a:gd name="p0x58" fmla="*/ 7774 w 7780"/>
                <a:gd name="p0y58" fmla="*/ 29 h 45"/>
                <a:gd name="p0x59" fmla="*/ 7775 w 7780"/>
                <a:gd name="p0y59" fmla="*/ 30 h 45"/>
                <a:gd name="p0x60" fmla="*/ 7776 w 7780"/>
                <a:gd name="p0y60" fmla="*/ 31 h 45"/>
                <a:gd name="p0x61" fmla="*/ 7777 w 7780"/>
                <a:gd name="p0y61" fmla="*/ 32 h 45"/>
                <a:gd name="p0x62" fmla="*/ 7778 w 7780"/>
                <a:gd name="p0y62" fmla="*/ 33 h 45"/>
                <a:gd name="p0x63" fmla="*/ 7779 w 7780"/>
                <a:gd name="p0y63" fmla="*/ 34 h 45"/>
                <a:gd name="p0x64" fmla="*/ 7780 w 7780"/>
                <a:gd name="p0y64" fmla="*/ 35 h 45"/>
                <a:gd name="p0x65" fmla="*/ 7770 w 7780"/>
                <a:gd name="p0y65" fmla="*/ 45 h 45"/>
                <a:gd name="p0x66" fmla="*/ 7769 w 7780"/>
                <a:gd name="p0y66" fmla="*/ 44 h 45"/>
                <a:gd name="p0x67" fmla="*/ 7768 w 7780"/>
                <a:gd name="p0y67" fmla="*/ 43 h 45"/>
                <a:gd name="p0x68" fmla="*/ 7767 w 7780"/>
                <a:gd name="p0y68" fmla="*/ 43 h 45"/>
                <a:gd name="p0x69" fmla="*/ 7766 w 7780"/>
                <a:gd name="p0y69" fmla="*/ 42 h 45"/>
                <a:gd name="p0x70" fmla="*/ 7765 w 7780"/>
                <a:gd name="p0y70" fmla="*/ 41 h 45"/>
                <a:gd name="p0x71" fmla="*/ 7764 w 7780"/>
                <a:gd name="p0y71" fmla="*/ 40 h 45"/>
                <a:gd name="p0x72" fmla="*/ 7763 w 7780"/>
                <a:gd name="p0y72" fmla="*/ 39 h 45"/>
                <a:gd name="p0x73" fmla="*/ 7762 w 7780"/>
                <a:gd name="p0y73" fmla="*/ 38 h 45"/>
                <a:gd name="p0x74" fmla="*/ 7761 w 7780"/>
                <a:gd name="p0y74" fmla="*/ 38 h 45"/>
                <a:gd name="p0x75" fmla="*/ 7760 w 7780"/>
                <a:gd name="p0y75" fmla="*/ 37 h 45"/>
                <a:gd name="p0x76" fmla="*/ 7759 w 7780"/>
                <a:gd name="p0y76" fmla="*/ 36 h 45"/>
                <a:gd name="p0x77" fmla="*/ 7758 w 7780"/>
                <a:gd name="p0y77" fmla="*/ 35 h 45"/>
                <a:gd name="p0x78" fmla="*/ 7757 w 7780"/>
                <a:gd name="p0y78" fmla="*/ 34 h 45"/>
                <a:gd name="p0x79" fmla="*/ 7756 w 7780"/>
                <a:gd name="p0y79" fmla="*/ 34 h 45"/>
                <a:gd name="p0x80" fmla="*/ 7755 w 7780"/>
                <a:gd name="p0y80" fmla="*/ 33 h 45"/>
                <a:gd name="p0x81" fmla="*/ 7754 w 7780"/>
                <a:gd name="p0y81" fmla="*/ 32 h 45"/>
                <a:gd name="p0x82" fmla="*/ 7753 w 7780"/>
                <a:gd name="p0y82" fmla="*/ 32 h 45"/>
                <a:gd name="p0x83" fmla="*/ 7752 w 7780"/>
                <a:gd name="p0y83" fmla="*/ 31 h 45"/>
                <a:gd name="p0x84" fmla="*/ 7751 w 7780"/>
                <a:gd name="p0y84" fmla="*/ 30 h 45"/>
                <a:gd name="p0x85" fmla="*/ 7750 w 7780"/>
                <a:gd name="p0y85" fmla="*/ 29 h 45"/>
                <a:gd name="p0x86" fmla="*/ 7748 w 7780"/>
                <a:gd name="p0y86" fmla="*/ 29 h 45"/>
                <a:gd name="p0x87" fmla="*/ 7747 w 7780"/>
                <a:gd name="p0y87" fmla="*/ 28 h 45"/>
                <a:gd name="p0x88" fmla="*/ 7746 w 7780"/>
                <a:gd name="p0y88" fmla="*/ 28 h 45"/>
                <a:gd name="p0x89" fmla="*/ 7745 w 7780"/>
                <a:gd name="p0y89" fmla="*/ 27 h 45"/>
                <a:gd name="p0x90" fmla="*/ 7744 w 7780"/>
                <a:gd name="p0y90" fmla="*/ 26 h 45"/>
                <a:gd name="p0x91" fmla="*/ 7743 w 7780"/>
                <a:gd name="p0y91" fmla="*/ 26 h 45"/>
                <a:gd name="p0x92" fmla="*/ 7742 w 7780"/>
                <a:gd name="p0y92" fmla="*/ 25 h 45"/>
                <a:gd name="p0x93" fmla="*/ 7740 w 7780"/>
                <a:gd name="p0y93" fmla="*/ 25 h 45"/>
                <a:gd name="p0x94" fmla="*/ 7739 w 7780"/>
                <a:gd name="p0y94" fmla="*/ 24 h 45"/>
                <a:gd name="p0x95" fmla="*/ 7738 w 7780"/>
                <a:gd name="p0y95" fmla="*/ 24 h 45"/>
                <a:gd name="p0x96" fmla="*/ 7737 w 7780"/>
                <a:gd name="p0y96" fmla="*/ 23 h 45"/>
                <a:gd name="p0x97" fmla="*/ 7736 w 7780"/>
                <a:gd name="p0y97" fmla="*/ 23 h 45"/>
                <a:gd name="p0x98" fmla="*/ 7735 w 7780"/>
                <a:gd name="p0y98" fmla="*/ 22 h 45"/>
                <a:gd name="p0x99" fmla="*/ 7733 w 7780"/>
                <a:gd name="p0y99" fmla="*/ 22 h 45"/>
                <a:gd name="p0x100" fmla="*/ 7732 w 7780"/>
                <a:gd name="p0y100" fmla="*/ 21 h 45"/>
                <a:gd name="p0x101" fmla="*/ 7731 w 7780"/>
                <a:gd name="p0y101" fmla="*/ 21 h 45"/>
                <a:gd name="p0x102" fmla="*/ 7730 w 7780"/>
                <a:gd name="p0y102" fmla="*/ 20 h 45"/>
                <a:gd name="p0x103" fmla="*/ 7728 w 7780"/>
                <a:gd name="p0y103" fmla="*/ 20 h 45"/>
                <a:gd name="p0x104" fmla="*/ 7727 w 7780"/>
                <a:gd name="p0y104" fmla="*/ 19 h 45"/>
                <a:gd name="p0x105" fmla="*/ 7726 w 7780"/>
                <a:gd name="p0y105" fmla="*/ 19 h 45"/>
                <a:gd name="p0x106" fmla="*/ 7725 w 7780"/>
                <a:gd name="p0y106" fmla="*/ 19 h 45"/>
                <a:gd name="p0x107" fmla="*/ 7723 w 7780"/>
                <a:gd name="p0y107" fmla="*/ 18 h 45"/>
                <a:gd name="p0x108" fmla="*/ 7722 w 7780"/>
                <a:gd name="p0y108" fmla="*/ 18 h 45"/>
                <a:gd name="p0x109" fmla="*/ 7721 w 7780"/>
                <a:gd name="p0y109" fmla="*/ 18 h 45"/>
                <a:gd name="p0x110" fmla="*/ 7720 w 7780"/>
                <a:gd name="p0y110" fmla="*/ 17 h 45"/>
                <a:gd name="p0x111" fmla="*/ 7718 w 7780"/>
                <a:gd name="p0y111" fmla="*/ 17 h 45"/>
                <a:gd name="p0x112" fmla="*/ 7717 w 7780"/>
                <a:gd name="p0y112" fmla="*/ 17 h 45"/>
                <a:gd name="p0x113" fmla="*/ 7716 w 7780"/>
                <a:gd name="p0y113" fmla="*/ 16 h 45"/>
                <a:gd name="p0x114" fmla="*/ 7714 w 7780"/>
                <a:gd name="p0y114" fmla="*/ 16 h 45"/>
                <a:gd name="p0x115" fmla="*/ 7713 w 7780"/>
                <a:gd name="p0y115" fmla="*/ 16 h 45"/>
                <a:gd name="p0x116" fmla="*/ 7712 w 7780"/>
                <a:gd name="p0y116" fmla="*/ 16 h 45"/>
                <a:gd name="p0x117" fmla="*/ 7710 w 7780"/>
                <a:gd name="p0y117" fmla="*/ 16 h 45"/>
                <a:gd name="p0x118" fmla="*/ 7709 w 7780"/>
                <a:gd name="p0y118" fmla="*/ 15 h 45"/>
                <a:gd name="p0x119" fmla="*/ 7708 w 7780"/>
                <a:gd name="p0y119" fmla="*/ 15 h 45"/>
                <a:gd name="p0x120" fmla="*/ 7706 w 7780"/>
                <a:gd name="p0y120" fmla="*/ 15 h 45"/>
                <a:gd name="p0x121" fmla="*/ 7705 w 7780"/>
                <a:gd name="p0y121" fmla="*/ 15 h 45"/>
                <a:gd name="p0x122" fmla="*/ 7704 w 7780"/>
                <a:gd name="p0y122" fmla="*/ 15 h 45"/>
                <a:gd name="p0x123" fmla="*/ 7702 w 7780"/>
                <a:gd name="p0y123" fmla="*/ 15 h 45"/>
                <a:gd name="p0x124" fmla="*/ 7701 w 7780"/>
                <a:gd name="p0y124" fmla="*/ 15 h 45"/>
                <a:gd name="p0x125" fmla="*/ 7700 w 7780"/>
                <a:gd name="p0y125" fmla="*/ 15 h 45"/>
                <a:gd name="p0x126" fmla="*/ 7698 w 7780"/>
                <a:gd name="p0y126" fmla="*/ 15 h 45"/>
                <a:gd name="p0x127" fmla="*/ 7697 w 7780"/>
                <a:gd name="p0y127" fmla="*/ 15 h 45"/>
                <a:gd name="p0x128" fmla="*/ 7695 w 7780"/>
                <a:gd name="p0y128" fmla="*/ 15 h 45"/>
                <a:gd name="p0x129" fmla="*/ 45 w 7780"/>
                <a:gd name="p0y129" fmla="*/ 15 h 45"/>
                <a:gd name="p0x130" fmla="*/ 44 w 7780"/>
                <a:gd name="p0y130" fmla="*/ 15 h 45"/>
                <a:gd name="p0x131" fmla="*/ 43 w 7780"/>
                <a:gd name="p0y131" fmla="*/ 15 h 45"/>
                <a:gd name="p0x132" fmla="*/ 42 w 7780"/>
                <a:gd name="p0y132" fmla="*/ 15 h 45"/>
                <a:gd name="p0x133" fmla="*/ 41 w 7780"/>
                <a:gd name="p0y133" fmla="*/ 15 h 45"/>
                <a:gd name="p0x134" fmla="*/ 40 w 7780"/>
                <a:gd name="p0y134" fmla="*/ 15 h 45"/>
                <a:gd name="p0x135" fmla="*/ 39 w 7780"/>
                <a:gd name="p0y135" fmla="*/ 15 h 45"/>
                <a:gd name="p0x136" fmla="*/ 38 w 7780"/>
                <a:gd name="p0y136" fmla="*/ 15 h 45"/>
                <a:gd name="p0x137" fmla="*/ 37 w 7780"/>
                <a:gd name="p0y137" fmla="*/ 15 h 45"/>
                <a:gd name="p0x138" fmla="*/ 36 w 7780"/>
                <a:gd name="p0y138" fmla="*/ 15 h 45"/>
                <a:gd name="p0x139" fmla="*/ 35 w 7780"/>
                <a:gd name="p0y139" fmla="*/ 15 h 45"/>
                <a:gd name="p0x140" fmla="*/ 34 w 7780"/>
                <a:gd name="p0y140" fmla="*/ 16 h 45"/>
                <a:gd name="p0x141" fmla="*/ 33 w 7780"/>
                <a:gd name="p0y141" fmla="*/ 16 h 45"/>
                <a:gd name="p0x142" fmla="*/ 32 w 7780"/>
                <a:gd name="p0y142" fmla="*/ 16 h 45"/>
                <a:gd name="p0x143" fmla="*/ 31 w 7780"/>
                <a:gd name="p0y143" fmla="*/ 16 h 45"/>
                <a:gd name="p0x144" fmla="*/ 30 w 7780"/>
                <a:gd name="p0y144" fmla="*/ 17 h 45"/>
                <a:gd name="p0x145" fmla="*/ 29 w 7780"/>
                <a:gd name="p0y145" fmla="*/ 17 h 45"/>
                <a:gd name="p0x146" fmla="*/ 28 w 7780"/>
                <a:gd name="p0y146" fmla="*/ 17 h 45"/>
                <a:gd name="p0x147" fmla="*/ 27 w 7780"/>
                <a:gd name="p0y147" fmla="*/ 18 h 45"/>
                <a:gd name="p0x148" fmla="*/ 26 w 7780"/>
                <a:gd name="p0y148" fmla="*/ 18 h 45"/>
                <a:gd name="p0x149" fmla="*/ 25 w 7780"/>
                <a:gd name="p0y149" fmla="*/ 18 h 45"/>
                <a:gd name="p0x150" fmla="*/ 24 w 7780"/>
                <a:gd name="p0y150" fmla="*/ 19 h 45"/>
                <a:gd name="p0x151" fmla="*/ 23 w 7780"/>
                <a:gd name="p0y151" fmla="*/ 19 h 45"/>
                <a:gd name="p0x152" fmla="*/ 22 w 7780"/>
                <a:gd name="p0y152" fmla="*/ 20 h 45"/>
                <a:gd name="p0x153" fmla="*/ 21 w 7780"/>
                <a:gd name="p0y153" fmla="*/ 20 h 45"/>
                <a:gd name="p0x154" fmla="*/ 20 w 7780"/>
                <a:gd name="p0y154" fmla="*/ 20 h 45"/>
                <a:gd name="p0x155" fmla="*/ 20 w 7780"/>
                <a:gd name="p0y155" fmla="*/ 21 h 45"/>
                <a:gd name="p0x156" fmla="*/ 19 w 7780"/>
                <a:gd name="p0y156" fmla="*/ 21 h 45"/>
                <a:gd name="p0x157" fmla="*/ 18 w 7780"/>
                <a:gd name="p0y157" fmla="*/ 22 h 45"/>
                <a:gd name="p0x158" fmla="*/ 17 w 7780"/>
                <a:gd name="p0y158" fmla="*/ 22 h 45"/>
                <a:gd name="p0x159" fmla="*/ 0 w 7780"/>
                <a:gd name="p0y159" fmla="*/ 9 h 45"/>
                <a:gd name="p0x160" fmla="*/ 0 w 7780"/>
                <a:gd name="p0y160" fmla="*/ 9 h 45"/>
                <a:gd name="p0x161" fmla="*/ 0 w 7780"/>
                <a:gd name="p0y161" fmla="*/ 8 h 45"/>
                <a:gd name="p0x162" fmla="*/ 1 w 7780"/>
                <a:gd name="p0y162" fmla="*/ 8 h 45"/>
                <a:gd name="p0x163" fmla="*/ 2 w 7780"/>
                <a:gd name="p0y163" fmla="*/ 8 h 45"/>
                <a:gd name="p0x164" fmla="*/ 3 w 7780"/>
                <a:gd name="p0y164" fmla="*/ 7 h 45"/>
                <a:gd name="p0x165" fmla="*/ 4 w 7780"/>
                <a:gd name="p0y165" fmla="*/ 7 h 45"/>
                <a:gd name="p0x166" fmla="*/ 5 w 7780"/>
                <a:gd name="p0y166" fmla="*/ 6 h 45"/>
                <a:gd name="p0x167" fmla="*/ 6 w 7780"/>
                <a:gd name="p0y167" fmla="*/ 6 h 45"/>
                <a:gd name="p0x168" fmla="*/ 7 w 7780"/>
                <a:gd name="p0y168" fmla="*/ 6 h 45"/>
                <a:gd name="p0x169" fmla="*/ 8 w 7780"/>
                <a:gd name="p0y169" fmla="*/ 6 h 45"/>
                <a:gd name="p0x170" fmla="*/ 9 w 7780"/>
                <a:gd name="p0y170" fmla="*/ 5 h 45"/>
                <a:gd name="p0x171" fmla="*/ 10 w 7780"/>
                <a:gd name="p0y171" fmla="*/ 5 h 45"/>
                <a:gd name="p0x172" fmla="*/ 11 w 7780"/>
                <a:gd name="p0y172" fmla="*/ 5 h 45"/>
                <a:gd name="p0x173" fmla="*/ 12 w 7780"/>
                <a:gd name="p0y173" fmla="*/ 4 h 45"/>
                <a:gd name="p0x174" fmla="*/ 13 w 7780"/>
                <a:gd name="p0y174" fmla="*/ 4 h 45"/>
                <a:gd name="p0x175" fmla="*/ 13 w 7780"/>
                <a:gd name="p0y175" fmla="*/ 4 h 45"/>
                <a:gd name="p0x176" fmla="*/ 14 w 7780"/>
                <a:gd name="p0y176" fmla="*/ 4 h 45"/>
                <a:gd name="p0x177" fmla="*/ 15 w 7780"/>
                <a:gd name="p0y177" fmla="*/ 3 h 45"/>
                <a:gd name="p0x178" fmla="*/ 16 w 7780"/>
                <a:gd name="p0y178" fmla="*/ 3 h 45"/>
                <a:gd name="p0x179" fmla="*/ 17 w 7780"/>
                <a:gd name="p0y179" fmla="*/ 3 h 45"/>
                <a:gd name="p0x180" fmla="*/ 18 w 7780"/>
                <a:gd name="p0y180" fmla="*/ 3 h 45"/>
                <a:gd name="p0x181" fmla="*/ 19 w 7780"/>
                <a:gd name="p0y181" fmla="*/ 2 h 45"/>
                <a:gd name="p0x182" fmla="*/ 20 w 7780"/>
                <a:gd name="p0y182" fmla="*/ 2 h 45"/>
                <a:gd name="p0x183" fmla="*/ 21 w 7780"/>
                <a:gd name="p0y183" fmla="*/ 2 h 45"/>
                <a:gd name="p0x184" fmla="*/ 22 w 7780"/>
                <a:gd name="p0y184" fmla="*/ 2 h 45"/>
                <a:gd name="p0x185" fmla="*/ 23 w 7780"/>
                <a:gd name="p0y185" fmla="*/ 2 h 45"/>
                <a:gd name="p0x186" fmla="*/ 24 w 7780"/>
                <a:gd name="p0y186" fmla="*/ 1 h 45"/>
                <a:gd name="p0x187" fmla="*/ 25 w 7780"/>
                <a:gd name="p0y187" fmla="*/ 1 h 45"/>
                <a:gd name="p0x188" fmla="*/ 26 w 7780"/>
                <a:gd name="p0y188" fmla="*/ 1 h 45"/>
                <a:gd name="p0x189" fmla="*/ 27 w 7780"/>
                <a:gd name="p0y189" fmla="*/ 1 h 45"/>
                <a:gd name="p0x190" fmla="*/ 28 w 7780"/>
                <a:gd name="p0y190" fmla="*/ 1 h 45"/>
                <a:gd name="p0x191" fmla="*/ 29 w 7780"/>
                <a:gd name="p0y191" fmla="*/ 1 h 45"/>
                <a:gd name="p0x192" fmla="*/ 30 w 7780"/>
                <a:gd name="p0y192" fmla="*/ 0 h 45"/>
                <a:gd name="p0x193" fmla="*/ 31 w 7780"/>
                <a:gd name="p0y193" fmla="*/ 0 h 45"/>
                <a:gd name="p0x194" fmla="*/ 32 w 7780"/>
                <a:gd name="p0y194" fmla="*/ 0 h 45"/>
                <a:gd name="p0x195" fmla="*/ 33 w 7780"/>
                <a:gd name="p0y195" fmla="*/ 0 h 45"/>
                <a:gd name="p0x196" fmla="*/ 34 w 7780"/>
                <a:gd name="p0y196" fmla="*/ 0 h 45"/>
                <a:gd name="p0x197" fmla="*/ 35 w 7780"/>
                <a:gd name="p0y197" fmla="*/ 0 h 45"/>
                <a:gd name="p0x198" fmla="*/ 36 w 7780"/>
                <a:gd name="p0y198" fmla="*/ 0 h 45"/>
                <a:gd name="p0x199" fmla="*/ 37 w 7780"/>
                <a:gd name="p0y199" fmla="*/ 0 h 45"/>
                <a:gd name="p0x200" fmla="*/ 38 w 7780"/>
                <a:gd name="p0y200" fmla="*/ 0 h 45"/>
                <a:gd name="p0x201" fmla="*/ 39 w 7780"/>
                <a:gd name="p0y201" fmla="*/ 0 h 45"/>
                <a:gd name="p0x202" fmla="*/ 40 w 7780"/>
                <a:gd name="p0y202" fmla="*/ 0 h 45"/>
                <a:gd name="p0x203" fmla="*/ 41 w 7780"/>
                <a:gd name="p0y203" fmla="*/ 0 h 45"/>
                <a:gd name="p0x204" fmla="*/ 42 w 7780"/>
                <a:gd name="p0y204" fmla="*/ 0 h 45"/>
                <a:gd name="p0x205" fmla="*/ 43 w 7780"/>
                <a:gd name="p0y205" fmla="*/ 0 h 45"/>
                <a:gd name="p0x206" fmla="*/ 44 w 7780"/>
                <a:gd name="p0y206" fmla="*/ 0 h 45"/>
                <a:gd name="p0x207" fmla="*/ 45 w 778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9059" y="8544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2"/>
              </p:custDataLst>
            </p:nvPr>
          </p:nvSpPr>
          <p:spPr>
            <a:xfrm>
              <a:off x="1289" y="9573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7695 w 7780"/>
                <a:gd name="p0y0" fmla="*/ 45 h 45"/>
                <a:gd name="p0x1" fmla="*/ 45 w 7780"/>
                <a:gd name="p0y1" fmla="*/ 45 h 45"/>
                <a:gd name="p0x2" fmla="*/ 44 w 7780"/>
                <a:gd name="p0y2" fmla="*/ 45 h 45"/>
                <a:gd name="p0x3" fmla="*/ 43 w 7780"/>
                <a:gd name="p0y3" fmla="*/ 45 h 45"/>
                <a:gd name="p0x4" fmla="*/ 42 w 7780"/>
                <a:gd name="p0y4" fmla="*/ 45 h 45"/>
                <a:gd name="p0x5" fmla="*/ 41 w 7780"/>
                <a:gd name="p0y5" fmla="*/ 45 h 45"/>
                <a:gd name="p0x6" fmla="*/ 40 w 7780"/>
                <a:gd name="p0y6" fmla="*/ 45 h 45"/>
                <a:gd name="p0x7" fmla="*/ 39 w 7780"/>
                <a:gd name="p0y7" fmla="*/ 45 h 45"/>
                <a:gd name="p0x8" fmla="*/ 38 w 7780"/>
                <a:gd name="p0y8" fmla="*/ 45 h 45"/>
                <a:gd name="p0x9" fmla="*/ 37 w 7780"/>
                <a:gd name="p0y9" fmla="*/ 45 h 45"/>
                <a:gd name="p0x10" fmla="*/ 36 w 7780"/>
                <a:gd name="p0y10" fmla="*/ 45 h 45"/>
                <a:gd name="p0x11" fmla="*/ 35 w 7780"/>
                <a:gd name="p0y11" fmla="*/ 45 h 45"/>
                <a:gd name="p0x12" fmla="*/ 34 w 7780"/>
                <a:gd name="p0y12" fmla="*/ 45 h 45"/>
                <a:gd name="p0x13" fmla="*/ 33 w 7780"/>
                <a:gd name="p0y13" fmla="*/ 45 h 45"/>
                <a:gd name="p0x14" fmla="*/ 32 w 7780"/>
                <a:gd name="p0y14" fmla="*/ 45 h 45"/>
                <a:gd name="p0x15" fmla="*/ 31 w 7780"/>
                <a:gd name="p0y15" fmla="*/ 44 h 45"/>
                <a:gd name="p0x16" fmla="*/ 30 w 7780"/>
                <a:gd name="p0y16" fmla="*/ 44 h 45"/>
                <a:gd name="p0x17" fmla="*/ 29 w 7780"/>
                <a:gd name="p0y17" fmla="*/ 44 h 45"/>
                <a:gd name="p0x18" fmla="*/ 28 w 7780"/>
                <a:gd name="p0y18" fmla="*/ 44 h 45"/>
                <a:gd name="p0x19" fmla="*/ 27 w 7780"/>
                <a:gd name="p0y19" fmla="*/ 44 h 45"/>
                <a:gd name="p0x20" fmla="*/ 26 w 7780"/>
                <a:gd name="p0y20" fmla="*/ 44 h 45"/>
                <a:gd name="p0x21" fmla="*/ 25 w 7780"/>
                <a:gd name="p0y21" fmla="*/ 44 h 45"/>
                <a:gd name="p0x22" fmla="*/ 24 w 7780"/>
                <a:gd name="p0y22" fmla="*/ 43 h 45"/>
                <a:gd name="p0x23" fmla="*/ 23 w 7780"/>
                <a:gd name="p0y23" fmla="*/ 43 h 45"/>
                <a:gd name="p0x24" fmla="*/ 22 w 7780"/>
                <a:gd name="p0y24" fmla="*/ 43 h 45"/>
                <a:gd name="p0x25" fmla="*/ 21 w 7780"/>
                <a:gd name="p0y25" fmla="*/ 43 h 45"/>
                <a:gd name="p0x26" fmla="*/ 20 w 7780"/>
                <a:gd name="p0y26" fmla="*/ 43 h 45"/>
                <a:gd name="p0x27" fmla="*/ 19 w 7780"/>
                <a:gd name="p0y27" fmla="*/ 42 h 45"/>
                <a:gd name="p0x28" fmla="*/ 18 w 7780"/>
                <a:gd name="p0y28" fmla="*/ 42 h 45"/>
                <a:gd name="p0x29" fmla="*/ 17 w 7780"/>
                <a:gd name="p0y29" fmla="*/ 42 h 45"/>
                <a:gd name="p0x30" fmla="*/ 16 w 7780"/>
                <a:gd name="p0y30" fmla="*/ 42 h 45"/>
                <a:gd name="p0x31" fmla="*/ 15 w 7780"/>
                <a:gd name="p0y31" fmla="*/ 41 h 45"/>
                <a:gd name="p0x32" fmla="*/ 14 w 7780"/>
                <a:gd name="p0y32" fmla="*/ 41 h 45"/>
                <a:gd name="p0x33" fmla="*/ 13 w 7780"/>
                <a:gd name="p0y33" fmla="*/ 41 h 45"/>
                <a:gd name="p0x34" fmla="*/ 12 w 7780"/>
                <a:gd name="p0y34" fmla="*/ 41 h 45"/>
                <a:gd name="p0x35" fmla="*/ 12 w 7780"/>
                <a:gd name="p0y35" fmla="*/ 40 h 45"/>
                <a:gd name="p0x36" fmla="*/ 11 w 7780"/>
                <a:gd name="p0y36" fmla="*/ 40 h 45"/>
                <a:gd name="p0x37" fmla="*/ 10 w 7780"/>
                <a:gd name="p0y37" fmla="*/ 40 h 45"/>
                <a:gd name="p0x38" fmla="*/ 9 w 7780"/>
                <a:gd name="p0y38" fmla="*/ 40 h 45"/>
                <a:gd name="p0x39" fmla="*/ 8 w 7780"/>
                <a:gd name="p0y39" fmla="*/ 39 h 45"/>
                <a:gd name="p0x40" fmla="*/ 7 w 7780"/>
                <a:gd name="p0y40" fmla="*/ 39 h 45"/>
                <a:gd name="p0x41" fmla="*/ 6 w 7780"/>
                <a:gd name="p0y41" fmla="*/ 39 h 45"/>
                <a:gd name="p0x42" fmla="*/ 5 w 7780"/>
                <a:gd name="p0y42" fmla="*/ 38 h 45"/>
                <a:gd name="p0x43" fmla="*/ 4 w 7780"/>
                <a:gd name="p0y43" fmla="*/ 38 h 45"/>
                <a:gd name="p0x44" fmla="*/ 3 w 7780"/>
                <a:gd name="p0y44" fmla="*/ 38 h 45"/>
                <a:gd name="p0x45" fmla="*/ 2 w 7780"/>
                <a:gd name="p0y45" fmla="*/ 37 h 45"/>
                <a:gd name="p0x46" fmla="*/ 1 w 7780"/>
                <a:gd name="p0y46" fmla="*/ 37 h 45"/>
                <a:gd name="p0x47" fmla="*/ 0 w 7780"/>
                <a:gd name="p0y47" fmla="*/ 37 h 45"/>
                <a:gd name="p0x48" fmla="*/ 0 w 7780"/>
                <a:gd name="p0y48" fmla="*/ 36 h 45"/>
                <a:gd name="p0x49" fmla="*/ 17 w 7780"/>
                <a:gd name="p0y49" fmla="*/ 22 h 45"/>
                <a:gd name="p0x50" fmla="*/ 17 w 7780"/>
                <a:gd name="p0y50" fmla="*/ 22 h 45"/>
                <a:gd name="p0x51" fmla="*/ 18 w 7780"/>
                <a:gd name="p0y51" fmla="*/ 23 h 45"/>
                <a:gd name="p0x52" fmla="*/ 19 w 7780"/>
                <a:gd name="p0y52" fmla="*/ 23 h 45"/>
                <a:gd name="p0x53" fmla="*/ 20 w 7780"/>
                <a:gd name="p0y53" fmla="*/ 24 h 45"/>
                <a:gd name="p0x54" fmla="*/ 20 w 7780"/>
                <a:gd name="p0y54" fmla="*/ 24 h 45"/>
                <a:gd name="p0x55" fmla="*/ 21 w 7780"/>
                <a:gd name="p0y55" fmla="*/ 25 h 45"/>
                <a:gd name="p0x56" fmla="*/ 22 w 7780"/>
                <a:gd name="p0y56" fmla="*/ 25 h 45"/>
                <a:gd name="p0x57" fmla="*/ 23 w 7780"/>
                <a:gd name="p0y57" fmla="*/ 26 h 45"/>
                <a:gd name="p0x58" fmla="*/ 24 w 7780"/>
                <a:gd name="p0y58" fmla="*/ 26 h 45"/>
                <a:gd name="p0x59" fmla="*/ 25 w 7780"/>
                <a:gd name="p0y59" fmla="*/ 26 h 45"/>
                <a:gd name="p0x60" fmla="*/ 26 w 7780"/>
                <a:gd name="p0y60" fmla="*/ 27 h 45"/>
                <a:gd name="p0x61" fmla="*/ 27 w 7780"/>
                <a:gd name="p0y61" fmla="*/ 27 h 45"/>
                <a:gd name="p0x62" fmla="*/ 28 w 7780"/>
                <a:gd name="p0y62" fmla="*/ 27 h 45"/>
                <a:gd name="p0x63" fmla="*/ 29 w 7780"/>
                <a:gd name="p0y63" fmla="*/ 28 h 45"/>
                <a:gd name="p0x64" fmla="*/ 30 w 7780"/>
                <a:gd name="p0y64" fmla="*/ 28 h 45"/>
                <a:gd name="p0x65" fmla="*/ 31 w 7780"/>
                <a:gd name="p0y65" fmla="*/ 28 h 45"/>
                <a:gd name="p0x66" fmla="*/ 32 w 7780"/>
                <a:gd name="p0y66" fmla="*/ 29 h 45"/>
                <a:gd name="p0x67" fmla="*/ 33 w 7780"/>
                <a:gd name="p0y67" fmla="*/ 29 h 45"/>
                <a:gd name="p0x68" fmla="*/ 34 w 7780"/>
                <a:gd name="p0y68" fmla="*/ 29 h 45"/>
                <a:gd name="p0x69" fmla="*/ 35 w 7780"/>
                <a:gd name="p0y69" fmla="*/ 29 h 45"/>
                <a:gd name="p0x70" fmla="*/ 36 w 7780"/>
                <a:gd name="p0y70" fmla="*/ 29 h 45"/>
                <a:gd name="p0x71" fmla="*/ 37 w 7780"/>
                <a:gd name="p0y71" fmla="*/ 30 h 45"/>
                <a:gd name="p0x72" fmla="*/ 38 w 7780"/>
                <a:gd name="p0y72" fmla="*/ 30 h 45"/>
                <a:gd name="p0x73" fmla="*/ 39 w 7780"/>
                <a:gd name="p0y73" fmla="*/ 30 h 45"/>
                <a:gd name="p0x74" fmla="*/ 40 w 7780"/>
                <a:gd name="p0y74" fmla="*/ 30 h 45"/>
                <a:gd name="p0x75" fmla="*/ 41 w 7780"/>
                <a:gd name="p0y75" fmla="*/ 30 h 45"/>
                <a:gd name="p0x76" fmla="*/ 42 w 7780"/>
                <a:gd name="p0y76" fmla="*/ 30 h 45"/>
                <a:gd name="p0x77" fmla="*/ 43 w 7780"/>
                <a:gd name="p0y77" fmla="*/ 30 h 45"/>
                <a:gd name="p0x78" fmla="*/ 44 w 7780"/>
                <a:gd name="p0y78" fmla="*/ 30 h 45"/>
                <a:gd name="p0x79" fmla="*/ 45 w 7780"/>
                <a:gd name="p0y79" fmla="*/ 30 h 45"/>
                <a:gd name="p0x80" fmla="*/ 7695 w 7780"/>
                <a:gd name="p0y80" fmla="*/ 30 h 45"/>
                <a:gd name="p0x81" fmla="*/ 7697 w 7780"/>
                <a:gd name="p0y81" fmla="*/ 30 h 45"/>
                <a:gd name="p0x82" fmla="*/ 7698 w 7780"/>
                <a:gd name="p0y82" fmla="*/ 30 h 45"/>
                <a:gd name="p0x83" fmla="*/ 7700 w 7780"/>
                <a:gd name="p0y83" fmla="*/ 30 h 45"/>
                <a:gd name="p0x84" fmla="*/ 7701 w 7780"/>
                <a:gd name="p0y84" fmla="*/ 30 h 45"/>
                <a:gd name="p0x85" fmla="*/ 7702 w 7780"/>
                <a:gd name="p0y85" fmla="*/ 30 h 45"/>
                <a:gd name="p0x86" fmla="*/ 7704 w 7780"/>
                <a:gd name="p0y86" fmla="*/ 30 h 45"/>
                <a:gd name="p0x87" fmla="*/ 7705 w 7780"/>
                <a:gd name="p0y87" fmla="*/ 30 h 45"/>
                <a:gd name="p0x88" fmla="*/ 7706 w 7780"/>
                <a:gd name="p0y88" fmla="*/ 30 h 45"/>
                <a:gd name="p0x89" fmla="*/ 7708 w 7780"/>
                <a:gd name="p0y89" fmla="*/ 30 h 45"/>
                <a:gd name="p0x90" fmla="*/ 7709 w 7780"/>
                <a:gd name="p0y90" fmla="*/ 29 h 45"/>
                <a:gd name="p0x91" fmla="*/ 7710 w 7780"/>
                <a:gd name="p0y91" fmla="*/ 29 h 45"/>
                <a:gd name="p0x92" fmla="*/ 7712 w 7780"/>
                <a:gd name="p0y92" fmla="*/ 29 h 45"/>
                <a:gd name="p0x93" fmla="*/ 7713 w 7780"/>
                <a:gd name="p0y93" fmla="*/ 29 h 45"/>
                <a:gd name="p0x94" fmla="*/ 7714 w 7780"/>
                <a:gd name="p0y94" fmla="*/ 29 h 45"/>
                <a:gd name="p0x95" fmla="*/ 7716 w 7780"/>
                <a:gd name="p0y95" fmla="*/ 28 h 45"/>
                <a:gd name="p0x96" fmla="*/ 7717 w 7780"/>
                <a:gd name="p0y96" fmla="*/ 28 h 45"/>
                <a:gd name="p0x97" fmla="*/ 7718 w 7780"/>
                <a:gd name="p0y97" fmla="*/ 28 h 45"/>
                <a:gd name="p0x98" fmla="*/ 7720 w 7780"/>
                <a:gd name="p0y98" fmla="*/ 27 h 45"/>
                <a:gd name="p0x99" fmla="*/ 7721 w 7780"/>
                <a:gd name="p0y99" fmla="*/ 27 h 45"/>
                <a:gd name="p0x100" fmla="*/ 7722 w 7780"/>
                <a:gd name="p0y100" fmla="*/ 27 h 45"/>
                <a:gd name="p0x101" fmla="*/ 7723 w 7780"/>
                <a:gd name="p0y101" fmla="*/ 27 h 45"/>
                <a:gd name="p0x102" fmla="*/ 7725 w 7780"/>
                <a:gd name="p0y102" fmla="*/ 26 h 45"/>
                <a:gd name="p0x103" fmla="*/ 7726 w 7780"/>
                <a:gd name="p0y103" fmla="*/ 26 h 45"/>
                <a:gd name="p0x104" fmla="*/ 7727 w 7780"/>
                <a:gd name="p0y104" fmla="*/ 25 h 45"/>
                <a:gd name="p0x105" fmla="*/ 7728 w 7780"/>
                <a:gd name="p0y105" fmla="*/ 25 h 45"/>
                <a:gd name="p0x106" fmla="*/ 7730 w 7780"/>
                <a:gd name="p0y106" fmla="*/ 25 h 45"/>
                <a:gd name="p0x107" fmla="*/ 7731 w 7780"/>
                <a:gd name="p0y107" fmla="*/ 24 h 45"/>
                <a:gd name="p0x108" fmla="*/ 7732 w 7780"/>
                <a:gd name="p0y108" fmla="*/ 24 h 45"/>
                <a:gd name="p0x109" fmla="*/ 7733 w 7780"/>
                <a:gd name="p0y109" fmla="*/ 23 h 45"/>
                <a:gd name="p0x110" fmla="*/ 7735 w 7780"/>
                <a:gd name="p0y110" fmla="*/ 23 h 45"/>
                <a:gd name="p0x111" fmla="*/ 7736 w 7780"/>
                <a:gd name="p0y111" fmla="*/ 22 h 45"/>
                <a:gd name="p0x112" fmla="*/ 7737 w 7780"/>
                <a:gd name="p0y112" fmla="*/ 22 h 45"/>
                <a:gd name="p0x113" fmla="*/ 7738 w 7780"/>
                <a:gd name="p0y113" fmla="*/ 21 h 45"/>
                <a:gd name="p0x114" fmla="*/ 7739 w 7780"/>
                <a:gd name="p0y114" fmla="*/ 21 h 45"/>
                <a:gd name="p0x115" fmla="*/ 7740 w 7780"/>
                <a:gd name="p0y115" fmla="*/ 20 h 45"/>
                <a:gd name="p0x116" fmla="*/ 7742 w 7780"/>
                <a:gd name="p0y116" fmla="*/ 20 h 45"/>
                <a:gd name="p0x117" fmla="*/ 7743 w 7780"/>
                <a:gd name="p0y117" fmla="*/ 19 h 45"/>
                <a:gd name="p0x118" fmla="*/ 7744 w 7780"/>
                <a:gd name="p0y118" fmla="*/ 18 h 45"/>
                <a:gd name="p0x119" fmla="*/ 7745 w 7780"/>
                <a:gd name="p0y119" fmla="*/ 18 h 45"/>
                <a:gd name="p0x120" fmla="*/ 7746 w 7780"/>
                <a:gd name="p0y120" fmla="*/ 17 h 45"/>
                <a:gd name="p0x121" fmla="*/ 7747 w 7780"/>
                <a:gd name="p0y121" fmla="*/ 17 h 45"/>
                <a:gd name="p0x122" fmla="*/ 7748 w 7780"/>
                <a:gd name="p0y122" fmla="*/ 16 h 45"/>
                <a:gd name="p0x123" fmla="*/ 7750 w 7780"/>
                <a:gd name="p0y123" fmla="*/ 15 h 45"/>
                <a:gd name="p0x124" fmla="*/ 7751 w 7780"/>
                <a:gd name="p0y124" fmla="*/ 15 h 45"/>
                <a:gd name="p0x125" fmla="*/ 7752 w 7780"/>
                <a:gd name="p0y125" fmla="*/ 14 h 45"/>
                <a:gd name="p0x126" fmla="*/ 7753 w 7780"/>
                <a:gd name="p0y126" fmla="*/ 13 h 45"/>
                <a:gd name="p0x127" fmla="*/ 7754 w 7780"/>
                <a:gd name="p0y127" fmla="*/ 13 h 45"/>
                <a:gd name="p0x128" fmla="*/ 7755 w 7780"/>
                <a:gd name="p0y128" fmla="*/ 12 h 45"/>
                <a:gd name="p0x129" fmla="*/ 7756 w 7780"/>
                <a:gd name="p0y129" fmla="*/ 11 h 45"/>
                <a:gd name="p0x130" fmla="*/ 7757 w 7780"/>
                <a:gd name="p0y130" fmla="*/ 10 h 45"/>
                <a:gd name="p0x131" fmla="*/ 7758 w 7780"/>
                <a:gd name="p0y131" fmla="*/ 10 h 45"/>
                <a:gd name="p0x132" fmla="*/ 7759 w 7780"/>
                <a:gd name="p0y132" fmla="*/ 9 h 45"/>
                <a:gd name="p0x133" fmla="*/ 7760 w 7780"/>
                <a:gd name="p0y133" fmla="*/ 8 h 45"/>
                <a:gd name="p0x134" fmla="*/ 7761 w 7780"/>
                <a:gd name="p0y134" fmla="*/ 7 h 45"/>
                <a:gd name="p0x135" fmla="*/ 7762 w 7780"/>
                <a:gd name="p0y135" fmla="*/ 6 h 45"/>
                <a:gd name="p0x136" fmla="*/ 7763 w 7780"/>
                <a:gd name="p0y136" fmla="*/ 6 h 45"/>
                <a:gd name="p0x137" fmla="*/ 7764 w 7780"/>
                <a:gd name="p0y137" fmla="*/ 5 h 45"/>
                <a:gd name="p0x138" fmla="*/ 7765 w 7780"/>
                <a:gd name="p0y138" fmla="*/ 4 h 45"/>
                <a:gd name="p0x139" fmla="*/ 7766 w 7780"/>
                <a:gd name="p0y139" fmla="*/ 3 h 45"/>
                <a:gd name="p0x140" fmla="*/ 7767 w 7780"/>
                <a:gd name="p0y140" fmla="*/ 2 h 45"/>
                <a:gd name="p0x141" fmla="*/ 7768 w 7780"/>
                <a:gd name="p0y141" fmla="*/ 1 h 45"/>
                <a:gd name="p0x142" fmla="*/ 7769 w 7780"/>
                <a:gd name="p0y142" fmla="*/ 0 h 45"/>
                <a:gd name="p0x143" fmla="*/ 7770 w 7780"/>
                <a:gd name="p0y143" fmla="*/ 0 h 45"/>
                <a:gd name="p0x144" fmla="*/ 7780 w 7780"/>
                <a:gd name="p0y144" fmla="*/ 10 h 45"/>
                <a:gd name="p0x145" fmla="*/ 7779 w 7780"/>
                <a:gd name="p0y145" fmla="*/ 11 h 45"/>
                <a:gd name="p0x146" fmla="*/ 7778 w 7780"/>
                <a:gd name="p0y146" fmla="*/ 12 h 45"/>
                <a:gd name="p0x147" fmla="*/ 7777 w 7780"/>
                <a:gd name="p0y147" fmla="*/ 13 h 45"/>
                <a:gd name="p0x148" fmla="*/ 7776 w 7780"/>
                <a:gd name="p0y148" fmla="*/ 14 h 45"/>
                <a:gd name="p0x149" fmla="*/ 7775 w 7780"/>
                <a:gd name="p0y149" fmla="*/ 15 h 45"/>
                <a:gd name="p0x150" fmla="*/ 7774 w 7780"/>
                <a:gd name="p0y150" fmla="*/ 16 h 45"/>
                <a:gd name="p0x151" fmla="*/ 7773 w 7780"/>
                <a:gd name="p0y151" fmla="*/ 17 h 45"/>
                <a:gd name="p0x152" fmla="*/ 7772 w 7780"/>
                <a:gd name="p0y152" fmla="*/ 18 h 45"/>
                <a:gd name="p0x153" fmla="*/ 7771 w 7780"/>
                <a:gd name="p0y153" fmla="*/ 19 h 45"/>
                <a:gd name="p0x154" fmla="*/ 7769 w 7780"/>
                <a:gd name="p0y154" fmla="*/ 20 h 45"/>
                <a:gd name="p0x155" fmla="*/ 7768 w 7780"/>
                <a:gd name="p0y155" fmla="*/ 21 h 45"/>
                <a:gd name="p0x156" fmla="*/ 7767 w 7780"/>
                <a:gd name="p0y156" fmla="*/ 22 h 45"/>
                <a:gd name="p0x157" fmla="*/ 7766 w 7780"/>
                <a:gd name="p0y157" fmla="*/ 22 h 45"/>
                <a:gd name="p0x158" fmla="*/ 7765 w 7780"/>
                <a:gd name="p0y158" fmla="*/ 23 h 45"/>
                <a:gd name="p0x159" fmla="*/ 7763 w 7780"/>
                <a:gd name="p0y159" fmla="*/ 24 h 45"/>
                <a:gd name="p0x160" fmla="*/ 7762 w 7780"/>
                <a:gd name="p0y160" fmla="*/ 25 h 45"/>
                <a:gd name="p0x161" fmla="*/ 7761 w 7780"/>
                <a:gd name="p0y161" fmla="*/ 26 h 45"/>
                <a:gd name="p0x162" fmla="*/ 7760 w 7780"/>
                <a:gd name="p0y162" fmla="*/ 27 h 45"/>
                <a:gd name="p0x163" fmla="*/ 7759 w 7780"/>
                <a:gd name="p0y163" fmla="*/ 27 h 45"/>
                <a:gd name="p0x164" fmla="*/ 7757 w 7780"/>
                <a:gd name="p0y164" fmla="*/ 28 h 45"/>
                <a:gd name="p0x165" fmla="*/ 7756 w 7780"/>
                <a:gd name="p0y165" fmla="*/ 29 h 45"/>
                <a:gd name="p0x166" fmla="*/ 7755 w 7780"/>
                <a:gd name="p0y166" fmla="*/ 30 h 45"/>
                <a:gd name="p0x167" fmla="*/ 7753 w 7780"/>
                <a:gd name="p0y167" fmla="*/ 30 h 45"/>
                <a:gd name="p0x168" fmla="*/ 7752 w 7780"/>
                <a:gd name="p0y168" fmla="*/ 31 h 45"/>
                <a:gd name="p0x169" fmla="*/ 7751 w 7780"/>
                <a:gd name="p0y169" fmla="*/ 32 h 45"/>
                <a:gd name="p0x170" fmla="*/ 7750 w 7780"/>
                <a:gd name="p0y170" fmla="*/ 32 h 45"/>
                <a:gd name="p0x171" fmla="*/ 7748 w 7780"/>
                <a:gd name="p0y171" fmla="*/ 33 h 45"/>
                <a:gd name="p0x172" fmla="*/ 7747 w 7780"/>
                <a:gd name="p0y172" fmla="*/ 34 h 45"/>
                <a:gd name="p0x173" fmla="*/ 7746 w 7780"/>
                <a:gd name="p0y173" fmla="*/ 34 h 45"/>
                <a:gd name="p0x174" fmla="*/ 7744 w 7780"/>
                <a:gd name="p0y174" fmla="*/ 35 h 45"/>
                <a:gd name="p0x175" fmla="*/ 7743 w 7780"/>
                <a:gd name="p0y175" fmla="*/ 36 h 45"/>
                <a:gd name="p0x176" fmla="*/ 7741 w 7780"/>
                <a:gd name="p0y176" fmla="*/ 36 h 45"/>
                <a:gd name="p0x177" fmla="*/ 7740 w 7780"/>
                <a:gd name="p0y177" fmla="*/ 37 h 45"/>
                <a:gd name="p0x178" fmla="*/ 7739 w 7780"/>
                <a:gd name="p0y178" fmla="*/ 37 h 45"/>
                <a:gd name="p0x179" fmla="*/ 7737 w 7780"/>
                <a:gd name="p0y179" fmla="*/ 38 h 45"/>
                <a:gd name="p0x180" fmla="*/ 7736 w 7780"/>
                <a:gd name="p0y180" fmla="*/ 38 h 45"/>
                <a:gd name="p0x181" fmla="*/ 7735 w 7780"/>
                <a:gd name="p0y181" fmla="*/ 39 h 45"/>
                <a:gd name="p0x182" fmla="*/ 7733 w 7780"/>
                <a:gd name="p0y182" fmla="*/ 39 h 45"/>
                <a:gd name="p0x183" fmla="*/ 7732 w 7780"/>
                <a:gd name="p0y183" fmla="*/ 40 h 45"/>
                <a:gd name="p0x184" fmla="*/ 7730 w 7780"/>
                <a:gd name="p0y184" fmla="*/ 40 h 45"/>
                <a:gd name="p0x185" fmla="*/ 7729 w 7780"/>
                <a:gd name="p0y185" fmla="*/ 41 h 45"/>
                <a:gd name="p0x186" fmla="*/ 7727 w 7780"/>
                <a:gd name="p0y186" fmla="*/ 41 h 45"/>
                <a:gd name="p0x187" fmla="*/ 7726 w 7780"/>
                <a:gd name="p0y187" fmla="*/ 41 h 45"/>
                <a:gd name="p0x188" fmla="*/ 7724 w 7780"/>
                <a:gd name="p0y188" fmla="*/ 42 h 45"/>
                <a:gd name="p0x189" fmla="*/ 7723 w 7780"/>
                <a:gd name="p0y189" fmla="*/ 42 h 45"/>
                <a:gd name="p0x190" fmla="*/ 7721 w 7780"/>
                <a:gd name="p0y190" fmla="*/ 42 h 45"/>
                <a:gd name="p0x191" fmla="*/ 7720 w 7780"/>
                <a:gd name="p0y191" fmla="*/ 43 h 45"/>
                <a:gd name="p0x192" fmla="*/ 7719 w 7780"/>
                <a:gd name="p0y192" fmla="*/ 43 h 45"/>
                <a:gd name="p0x193" fmla="*/ 7717 w 7780"/>
                <a:gd name="p0y193" fmla="*/ 43 h 45"/>
                <a:gd name="p0x194" fmla="*/ 7716 w 7780"/>
                <a:gd name="p0y194" fmla="*/ 44 h 45"/>
                <a:gd name="p0x195" fmla="*/ 7714 w 7780"/>
                <a:gd name="p0y195" fmla="*/ 44 h 45"/>
                <a:gd name="p0x196" fmla="*/ 7712 w 7780"/>
                <a:gd name="p0y196" fmla="*/ 44 h 45"/>
                <a:gd name="p0x197" fmla="*/ 7711 w 7780"/>
                <a:gd name="p0y197" fmla="*/ 44 h 45"/>
                <a:gd name="p0x198" fmla="*/ 7709 w 7780"/>
                <a:gd name="p0y198" fmla="*/ 44 h 45"/>
                <a:gd name="p0x199" fmla="*/ 7708 w 7780"/>
                <a:gd name="p0y199" fmla="*/ 45 h 45"/>
                <a:gd name="p0x200" fmla="*/ 7706 w 7780"/>
                <a:gd name="p0y200" fmla="*/ 45 h 45"/>
                <a:gd name="p0x201" fmla="*/ 7705 w 7780"/>
                <a:gd name="p0y201" fmla="*/ 45 h 45"/>
                <a:gd name="p0x202" fmla="*/ 7703 w 7780"/>
                <a:gd name="p0y202" fmla="*/ 45 h 45"/>
                <a:gd name="p0x203" fmla="*/ 7702 w 7780"/>
                <a:gd name="p0y203" fmla="*/ 45 h 45"/>
                <a:gd name="p0x204" fmla="*/ 7700 w 7780"/>
                <a:gd name="p0y204" fmla="*/ 45 h 45"/>
                <a:gd name="p0x205" fmla="*/ 7699 w 7780"/>
                <a:gd name="p0y205" fmla="*/ 45 h 45"/>
                <a:gd name="p0x206" fmla="*/ 7697 w 7780"/>
                <a:gd name="p0y206" fmla="*/ 45 h 45"/>
                <a:gd name="p0x207" fmla="*/ 7695 w 778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33"/>
              </p:custDataLst>
            </p:nvPr>
          </p:nvSpPr>
          <p:spPr>
            <a:xfrm>
              <a:off x="1215" y="8518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0" name="文本框 39"/>
          <p:cNvSpPr txBox="1"/>
          <p:nvPr>
            <p:custDataLst>
              <p:tags r:id="rId34"/>
            </p:custDataLst>
          </p:nvPr>
        </p:nvSpPr>
        <p:spPr>
          <a:xfrm>
            <a:off x="914400" y="5435813"/>
            <a:ext cx="4743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使用信号：汇报、反映、答复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35"/>
            </p:custDataLst>
          </p:nvPr>
        </p:nvSpPr>
        <p:spPr>
          <a:xfrm>
            <a:off x="914400" y="5741565"/>
            <a:ext cx="4743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文中有以上关键词，即按</a:t>
            </a:r>
            <a:r>
              <a:rPr sz="1500" b="1">
                <a:solidFill>
                  <a:schemeClr val="accent1"/>
                </a:solidFill>
                <a:cs typeface="+mn-lt"/>
              </a:rPr>
              <a:t>报告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行文。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6"/>
            </p:custDataLst>
          </p:nvPr>
        </p:nvSpPr>
        <p:spPr>
          <a:xfrm>
            <a:off x="6214745" y="2558415"/>
            <a:ext cx="5400675" cy="3913505"/>
          </a:xfrm>
          <a:custGeom>
            <a:avLst/>
            <a:gdLst>
              <a:gd name="sw" fmla="*/ 1 w 8505"/>
              <a:gd name="sh" fmla="*/ 1 h 6162"/>
              <a:gd name="mins" fmla="min sw sh"/>
              <a:gd name="dsw" fmla="+- 0 sw mins"/>
              <a:gd name="dsh" fmla="+- 0 sh mins"/>
              <a:gd name="p0x0" fmla="*/ 224 w 8505"/>
              <a:gd name="p0y0" fmla="*/ 0 h 6162"/>
              <a:gd name="p0x1" fmla="*/ 8280 w 8505"/>
              <a:gd name="p0y1" fmla="*/ 0 h 6162"/>
              <a:gd name="p0x2" fmla="*/ 8505 w 8505"/>
              <a:gd name="p0y2" fmla="*/ 224 h 6162"/>
              <a:gd name="p0x3" fmla="*/ 8505 w 8505"/>
              <a:gd name="p0y3" fmla="*/ 5937 h 6162"/>
              <a:gd name="p0x4" fmla="*/ 8280 w 8505"/>
              <a:gd name="p0y4" fmla="*/ 6162 h 6162"/>
              <a:gd name="p0x5" fmla="*/ 225 w 8505"/>
              <a:gd name="p0y5" fmla="*/ 6162 h 6162"/>
              <a:gd name="p0x6" fmla="*/ 0 w 8505"/>
              <a:gd name="p0y6" fmla="*/ 5937 h 6162"/>
              <a:gd name="p0x7" fmla="*/ 0 w 8505"/>
              <a:gd name="p0y7" fmla="*/ 224 h 6162"/>
              <a:gd name="p0x8" fmla="*/ 224 w 8505"/>
              <a:gd name="p0y8" fmla="*/ 0 h 61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6410325" y="2753995"/>
            <a:ext cx="5010150" cy="466090"/>
            <a:chOff x="10095" y="4337"/>
            <a:chExt cx="7890" cy="734"/>
          </a:xfrm>
        </p:grpSpPr>
        <p:sp>
          <p:nvSpPr>
            <p:cNvPr id="43" name="任意多边形 42"/>
            <p:cNvSpPr/>
            <p:nvPr>
              <p:custDataLst>
                <p:tags r:id="rId37"/>
              </p:custDataLst>
            </p:nvPr>
          </p:nvSpPr>
          <p:spPr>
            <a:xfrm>
              <a:off x="10095" y="4337"/>
              <a:ext cx="7890" cy="735"/>
            </a:xfrm>
            <a:custGeom>
              <a:avLst/>
              <a:gdLst>
                <a:gd name="sw" fmla="*/ 1 w 7890"/>
                <a:gd name="sh" fmla="*/ 1 h 735"/>
                <a:gd name="mins" fmla="min sw sh"/>
                <a:gd name="dsw" fmla="+- 0 sw mins"/>
                <a:gd name="dsh" fmla="+- 0 sh mins"/>
                <a:gd name="p0x0" fmla="*/ 7890 w 7890"/>
                <a:gd name="p0y0" fmla="*/ 0 h 735"/>
                <a:gd name="p0x1" fmla="*/ 7890 w 7890"/>
                <a:gd name="p0y1" fmla="*/ 735 h 735"/>
                <a:gd name="p0x2" fmla="*/ 0 w 7890"/>
                <a:gd name="p0y2" fmla="*/ 735 h 735"/>
                <a:gd name="p0x3" fmla="*/ 0 w 7890"/>
                <a:gd name="p0y3" fmla="*/ 0 h 735"/>
                <a:gd name="p0x4" fmla="*/ 7890 w 789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8"/>
              </p:custDataLst>
            </p:nvPr>
          </p:nvSpPr>
          <p:spPr>
            <a:xfrm>
              <a:off x="10095" y="5057"/>
              <a:ext cx="7890" cy="15"/>
            </a:xfrm>
            <a:custGeom>
              <a:avLst/>
              <a:gdLst>
                <a:gd name="sw" fmla="*/ 1 w 7890"/>
                <a:gd name="sh" fmla="*/ 1 h 15"/>
                <a:gd name="mins" fmla="min sw sh"/>
                <a:gd name="dsw" fmla="+- 0 sw mins"/>
                <a:gd name="dsh" fmla="+- 0 sh mins"/>
                <a:gd name="p0x0" fmla="*/ 7890 w 7890"/>
                <a:gd name="p0y0" fmla="*/ 0 h 15"/>
                <a:gd name="p0x1" fmla="*/ 7890 w 7890"/>
                <a:gd name="p0y1" fmla="*/ 15 h 15"/>
                <a:gd name="p0x2" fmla="*/ 0 w 7890"/>
                <a:gd name="p0y2" fmla="*/ 15 h 15"/>
                <a:gd name="p0x3" fmla="*/ 0 w 7890"/>
                <a:gd name="p0y3" fmla="*/ 0 h 15"/>
                <a:gd name="p0x4" fmla="*/ 7890 w 78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任意多边形 45"/>
          <p:cNvSpPr/>
          <p:nvPr>
            <p:custDataLst>
              <p:tags r:id="rId39"/>
            </p:custDataLst>
          </p:nvPr>
        </p:nvSpPr>
        <p:spPr>
          <a:xfrm>
            <a:off x="6414770" y="275844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9855" t="-1212" r="-9855" b="-1212"/>
          <a:stretch>
            <a:fillRect/>
          </a:stretch>
        </p:blipFill>
        <p:spPr>
          <a:xfrm>
            <a:off x="6450330" y="2815590"/>
            <a:ext cx="262255" cy="21463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6867525" y="2742781"/>
            <a:ext cx="38939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请示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4"/>
            </p:custDataLst>
          </p:nvPr>
        </p:nvSpPr>
        <p:spPr>
          <a:xfrm>
            <a:off x="10880090" y="278257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623 w 842"/>
              <a:gd name="p0y2" fmla="*/ 0 h 450"/>
              <a:gd name="p0x3" fmla="*/ 629 w 842"/>
              <a:gd name="p0y3" fmla="*/ 0 h 450"/>
              <a:gd name="p0x4" fmla="*/ 635 w 842"/>
              <a:gd name="p0y4" fmla="*/ 0 h 450"/>
              <a:gd name="p0x5" fmla="*/ 641 w 842"/>
              <a:gd name="p0y5" fmla="*/ 1 h 450"/>
              <a:gd name="p0x6" fmla="*/ 646 w 842"/>
              <a:gd name="p0y6" fmla="*/ 1 h 450"/>
              <a:gd name="p0x7" fmla="*/ 652 w 842"/>
              <a:gd name="p0y7" fmla="*/ 2 h 450"/>
              <a:gd name="p0x8" fmla="*/ 658 w 842"/>
              <a:gd name="p0y8" fmla="*/ 3 h 450"/>
              <a:gd name="p0x9" fmla="*/ 663 w 842"/>
              <a:gd name="p0y9" fmla="*/ 4 h 450"/>
              <a:gd name="p0x10" fmla="*/ 669 w 842"/>
              <a:gd name="p0y10" fmla="*/ 5 h 450"/>
              <a:gd name="p0x11" fmla="*/ 674 w 842"/>
              <a:gd name="p0y11" fmla="*/ 7 h 450"/>
              <a:gd name="p0x12" fmla="*/ 680 w 842"/>
              <a:gd name="p0y12" fmla="*/ 8 h 450"/>
              <a:gd name="p0x13" fmla="*/ 685 w 842"/>
              <a:gd name="p0y13" fmla="*/ 10 h 450"/>
              <a:gd name="p0x14" fmla="*/ 691 w 842"/>
              <a:gd name="p0y14" fmla="*/ 12 h 450"/>
              <a:gd name="p0x15" fmla="*/ 696 w 842"/>
              <a:gd name="p0y15" fmla="*/ 14 h 450"/>
              <a:gd name="p0x16" fmla="*/ 701 w 842"/>
              <a:gd name="p0y16" fmla="*/ 16 h 450"/>
              <a:gd name="p0x17" fmla="*/ 706 w 842"/>
              <a:gd name="p0y17" fmla="*/ 18 h 450"/>
              <a:gd name="p0x18" fmla="*/ 711 w 842"/>
              <a:gd name="p0y18" fmla="*/ 20 h 450"/>
              <a:gd name="p0x19" fmla="*/ 716 w 842"/>
              <a:gd name="p0y19" fmla="*/ 22 h 450"/>
              <a:gd name="p0x20" fmla="*/ 721 w 842"/>
              <a:gd name="p0y20" fmla="*/ 25 h 450"/>
              <a:gd name="p0x21" fmla="*/ 726 w 842"/>
              <a:gd name="p0y21" fmla="*/ 27 h 450"/>
              <a:gd name="p0x22" fmla="*/ 731 w 842"/>
              <a:gd name="p0y22" fmla="*/ 30 h 450"/>
              <a:gd name="p0x23" fmla="*/ 736 w 842"/>
              <a:gd name="p0y23" fmla="*/ 33 h 450"/>
              <a:gd name="p0x24" fmla="*/ 740 w 842"/>
              <a:gd name="p0y24" fmla="*/ 36 h 450"/>
              <a:gd name="p0x25" fmla="*/ 745 w 842"/>
              <a:gd name="p0y25" fmla="*/ 39 h 450"/>
              <a:gd name="p0x26" fmla="*/ 749 w 842"/>
              <a:gd name="p0y26" fmla="*/ 42 h 450"/>
              <a:gd name="p0x27" fmla="*/ 754 w 842"/>
              <a:gd name="p0y27" fmla="*/ 46 h 450"/>
              <a:gd name="p0x28" fmla="*/ 758 w 842"/>
              <a:gd name="p0y28" fmla="*/ 49 h 450"/>
              <a:gd name="p0x29" fmla="*/ 762 w 842"/>
              <a:gd name="p0y29" fmla="*/ 52 h 450"/>
              <a:gd name="p0x30" fmla="*/ 766 w 842"/>
              <a:gd name="p0y30" fmla="*/ 56 h 450"/>
              <a:gd name="p0x31" fmla="*/ 770 w 842"/>
              <a:gd name="p0y31" fmla="*/ 60 h 450"/>
              <a:gd name="p0x32" fmla="*/ 774 w 842"/>
              <a:gd name="p0y32" fmla="*/ 63 h 450"/>
              <a:gd name="p0x33" fmla="*/ 778 w 842"/>
              <a:gd name="p0y33" fmla="*/ 67 h 450"/>
              <a:gd name="p0x34" fmla="*/ 782 w 842"/>
              <a:gd name="p0y34" fmla="*/ 71 h 450"/>
              <a:gd name="p0x35" fmla="*/ 786 w 842"/>
              <a:gd name="p0y35" fmla="*/ 75 h 450"/>
              <a:gd name="p0x36" fmla="*/ 789 w 842"/>
              <a:gd name="p0y36" fmla="*/ 80 h 450"/>
              <a:gd name="p0x37" fmla="*/ 793 w 842"/>
              <a:gd name="p0y37" fmla="*/ 84 h 450"/>
              <a:gd name="p0x38" fmla="*/ 796 w 842"/>
              <a:gd name="p0y38" fmla="*/ 88 h 450"/>
              <a:gd name="p0x39" fmla="*/ 800 w 842"/>
              <a:gd name="p0y39" fmla="*/ 93 h 450"/>
              <a:gd name="p0x40" fmla="*/ 803 w 842"/>
              <a:gd name="p0y40" fmla="*/ 97 h 450"/>
              <a:gd name="p0x41" fmla="*/ 806 w 842"/>
              <a:gd name="p0y41" fmla="*/ 102 h 450"/>
              <a:gd name="p0x42" fmla="*/ 809 w 842"/>
              <a:gd name="p0y42" fmla="*/ 106 h 450"/>
              <a:gd name="p0x43" fmla="*/ 812 w 842"/>
              <a:gd name="p0y43" fmla="*/ 111 h 450"/>
              <a:gd name="p0x44" fmla="*/ 814 w 842"/>
              <a:gd name="p0y44" fmla="*/ 116 h 450"/>
              <a:gd name="p0x45" fmla="*/ 817 w 842"/>
              <a:gd name="p0y45" fmla="*/ 121 h 450"/>
              <a:gd name="p0x46" fmla="*/ 819 w 842"/>
              <a:gd name="p0y46" fmla="*/ 126 h 450"/>
              <a:gd name="p0x47" fmla="*/ 822 w 842"/>
              <a:gd name="p0y47" fmla="*/ 131 h 450"/>
              <a:gd name="p0x48" fmla="*/ 824 w 842"/>
              <a:gd name="p0y48" fmla="*/ 136 h 450"/>
              <a:gd name="p0x49" fmla="*/ 826 w 842"/>
              <a:gd name="p0y49" fmla="*/ 141 h 450"/>
              <a:gd name="p0x50" fmla="*/ 828 w 842"/>
              <a:gd name="p0y50" fmla="*/ 146 h 450"/>
              <a:gd name="p0x51" fmla="*/ 830 w 842"/>
              <a:gd name="p0y51" fmla="*/ 151 h 450"/>
              <a:gd name="p0x52" fmla="*/ 832 w 842"/>
              <a:gd name="p0y52" fmla="*/ 157 h 450"/>
              <a:gd name="p0x53" fmla="*/ 834 w 842"/>
              <a:gd name="p0y53" fmla="*/ 162 h 450"/>
              <a:gd name="p0x54" fmla="*/ 835 w 842"/>
              <a:gd name="p0y54" fmla="*/ 167 h 450"/>
              <a:gd name="p0x55" fmla="*/ 836 w 842"/>
              <a:gd name="p0y55" fmla="*/ 173 h 450"/>
              <a:gd name="p0x56" fmla="*/ 838 w 842"/>
              <a:gd name="p0y56" fmla="*/ 178 h 450"/>
              <a:gd name="p0x57" fmla="*/ 839 w 842"/>
              <a:gd name="p0y57" fmla="*/ 184 h 450"/>
              <a:gd name="p0x58" fmla="*/ 840 w 842"/>
              <a:gd name="p0y58" fmla="*/ 190 h 450"/>
              <a:gd name="p0x59" fmla="*/ 840 w 842"/>
              <a:gd name="p0y59" fmla="*/ 195 h 450"/>
              <a:gd name="p0x60" fmla="*/ 841 w 842"/>
              <a:gd name="p0y60" fmla="*/ 201 h 450"/>
              <a:gd name="p0x61" fmla="*/ 842 w 842"/>
              <a:gd name="p0y61" fmla="*/ 207 h 450"/>
              <a:gd name="p0x62" fmla="*/ 842 w 842"/>
              <a:gd name="p0y62" fmla="*/ 213 h 450"/>
              <a:gd name="p0x63" fmla="*/ 842 w 842"/>
              <a:gd name="p0y63" fmla="*/ 219 h 450"/>
              <a:gd name="p0x64" fmla="*/ 842 w 842"/>
              <a:gd name="p0y64" fmla="*/ 225 h 450"/>
              <a:gd name="p0x65" fmla="*/ 842 w 842"/>
              <a:gd name="p0y65" fmla="*/ 230 h 450"/>
              <a:gd name="p0x66" fmla="*/ 842 w 842"/>
              <a:gd name="p0y66" fmla="*/ 236 h 450"/>
              <a:gd name="p0x67" fmla="*/ 842 w 842"/>
              <a:gd name="p0y67" fmla="*/ 242 h 450"/>
              <a:gd name="p0x68" fmla="*/ 841 w 842"/>
              <a:gd name="p0y68" fmla="*/ 248 h 450"/>
              <a:gd name="p0x69" fmla="*/ 840 w 842"/>
              <a:gd name="p0y69" fmla="*/ 254 h 450"/>
              <a:gd name="p0x70" fmla="*/ 840 w 842"/>
              <a:gd name="p0y70" fmla="*/ 259 h 450"/>
              <a:gd name="p0x71" fmla="*/ 839 w 842"/>
              <a:gd name="p0y71" fmla="*/ 265 h 450"/>
              <a:gd name="p0x72" fmla="*/ 838 w 842"/>
              <a:gd name="p0y72" fmla="*/ 271 h 450"/>
              <a:gd name="p0x73" fmla="*/ 836 w 842"/>
              <a:gd name="p0y73" fmla="*/ 276 h 450"/>
              <a:gd name="p0x74" fmla="*/ 835 w 842"/>
              <a:gd name="p0y74" fmla="*/ 282 h 450"/>
              <a:gd name="p0x75" fmla="*/ 834 w 842"/>
              <a:gd name="p0y75" fmla="*/ 287 h 450"/>
              <a:gd name="p0x76" fmla="*/ 832 w 842"/>
              <a:gd name="p0y76" fmla="*/ 292 h 450"/>
              <a:gd name="p0x77" fmla="*/ 830 w 842"/>
              <a:gd name="p0y77" fmla="*/ 298 h 450"/>
              <a:gd name="p0x78" fmla="*/ 828 w 842"/>
              <a:gd name="p0y78" fmla="*/ 303 h 450"/>
              <a:gd name="p0x79" fmla="*/ 826 w 842"/>
              <a:gd name="p0y79" fmla="*/ 308 h 450"/>
              <a:gd name="p0x80" fmla="*/ 824 w 842"/>
              <a:gd name="p0y80" fmla="*/ 313 h 450"/>
              <a:gd name="p0x81" fmla="*/ 822 w 842"/>
              <a:gd name="p0y81" fmla="*/ 318 h 450"/>
              <a:gd name="p0x82" fmla="*/ 819 w 842"/>
              <a:gd name="p0y82" fmla="*/ 323 h 450"/>
              <a:gd name="p0x83" fmla="*/ 817 w 842"/>
              <a:gd name="p0y83" fmla="*/ 328 h 450"/>
              <a:gd name="p0x84" fmla="*/ 814 w 842"/>
              <a:gd name="p0y84" fmla="*/ 333 h 450"/>
              <a:gd name="p0x85" fmla="*/ 812 w 842"/>
              <a:gd name="p0y85" fmla="*/ 338 h 450"/>
              <a:gd name="p0x86" fmla="*/ 809 w 842"/>
              <a:gd name="p0y86" fmla="*/ 343 h 450"/>
              <a:gd name="p0x87" fmla="*/ 806 w 842"/>
              <a:gd name="p0y87" fmla="*/ 347 h 450"/>
              <a:gd name="p0x88" fmla="*/ 803 w 842"/>
              <a:gd name="p0y88" fmla="*/ 352 h 450"/>
              <a:gd name="p0x89" fmla="*/ 800 w 842"/>
              <a:gd name="p0y89" fmla="*/ 356 h 450"/>
              <a:gd name="p0x90" fmla="*/ 796 w 842"/>
              <a:gd name="p0y90" fmla="*/ 361 h 450"/>
              <a:gd name="p0x91" fmla="*/ 793 w 842"/>
              <a:gd name="p0y91" fmla="*/ 365 h 450"/>
              <a:gd name="p0x92" fmla="*/ 789 w 842"/>
              <a:gd name="p0y92" fmla="*/ 369 h 450"/>
              <a:gd name="p0x93" fmla="*/ 786 w 842"/>
              <a:gd name="p0y93" fmla="*/ 374 h 450"/>
              <a:gd name="p0x94" fmla="*/ 782 w 842"/>
              <a:gd name="p0y94" fmla="*/ 378 h 450"/>
              <a:gd name="p0x95" fmla="*/ 778 w 842"/>
              <a:gd name="p0y95" fmla="*/ 382 h 450"/>
              <a:gd name="p0x96" fmla="*/ 774 w 842"/>
              <a:gd name="p0y96" fmla="*/ 386 h 450"/>
              <a:gd name="p0x97" fmla="*/ 770 w 842"/>
              <a:gd name="p0y97" fmla="*/ 389 h 450"/>
              <a:gd name="p0x98" fmla="*/ 766 w 842"/>
              <a:gd name="p0y98" fmla="*/ 393 h 450"/>
              <a:gd name="p0x99" fmla="*/ 762 w 842"/>
              <a:gd name="p0y99" fmla="*/ 397 h 450"/>
              <a:gd name="p0x100" fmla="*/ 758 w 842"/>
              <a:gd name="p0y100" fmla="*/ 400 h 450"/>
              <a:gd name="p0x101" fmla="*/ 754 w 842"/>
              <a:gd name="p0y101" fmla="*/ 403 h 450"/>
              <a:gd name="p0x102" fmla="*/ 749 w 842"/>
              <a:gd name="p0y102" fmla="*/ 407 h 450"/>
              <a:gd name="p0x103" fmla="*/ 745 w 842"/>
              <a:gd name="p0y103" fmla="*/ 410 h 450"/>
              <a:gd name="p0x104" fmla="*/ 740 w 842"/>
              <a:gd name="p0y104" fmla="*/ 413 h 450"/>
              <a:gd name="p0x105" fmla="*/ 736 w 842"/>
              <a:gd name="p0y105" fmla="*/ 416 h 450"/>
              <a:gd name="p0x106" fmla="*/ 731 w 842"/>
              <a:gd name="p0y106" fmla="*/ 419 h 450"/>
              <a:gd name="p0x107" fmla="*/ 726 w 842"/>
              <a:gd name="p0y107" fmla="*/ 422 h 450"/>
              <a:gd name="p0x108" fmla="*/ 721 w 842"/>
              <a:gd name="p0y108" fmla="*/ 424 h 450"/>
              <a:gd name="p0x109" fmla="*/ 716 w 842"/>
              <a:gd name="p0y109" fmla="*/ 427 h 450"/>
              <a:gd name="p0x110" fmla="*/ 711 w 842"/>
              <a:gd name="p0y110" fmla="*/ 429 h 450"/>
              <a:gd name="p0x111" fmla="*/ 706 w 842"/>
              <a:gd name="p0y111" fmla="*/ 431 h 450"/>
              <a:gd name="p0x112" fmla="*/ 701 w 842"/>
              <a:gd name="p0y112" fmla="*/ 433 h 450"/>
              <a:gd name="p0x113" fmla="*/ 696 w 842"/>
              <a:gd name="p0y113" fmla="*/ 435 h 450"/>
              <a:gd name="p0x114" fmla="*/ 691 w 842"/>
              <a:gd name="p0y114" fmla="*/ 437 h 450"/>
              <a:gd name="p0x115" fmla="*/ 685 w 842"/>
              <a:gd name="p0y115" fmla="*/ 439 h 450"/>
              <a:gd name="p0x116" fmla="*/ 680 w 842"/>
              <a:gd name="p0y116" fmla="*/ 441 h 450"/>
              <a:gd name="p0x117" fmla="*/ 674 w 842"/>
              <a:gd name="p0y117" fmla="*/ 442 h 450"/>
              <a:gd name="p0x118" fmla="*/ 669 w 842"/>
              <a:gd name="p0y118" fmla="*/ 444 h 450"/>
              <a:gd name="p0x119" fmla="*/ 663 w 842"/>
              <a:gd name="p0y119" fmla="*/ 445 h 450"/>
              <a:gd name="p0x120" fmla="*/ 658 w 842"/>
              <a:gd name="p0y120" fmla="*/ 446 h 450"/>
              <a:gd name="p0x121" fmla="*/ 652 w 842"/>
              <a:gd name="p0y121" fmla="*/ 447 h 450"/>
              <a:gd name="p0x122" fmla="*/ 646 w 842"/>
              <a:gd name="p0y122" fmla="*/ 448 h 450"/>
              <a:gd name="p0x123" fmla="*/ 641 w 842"/>
              <a:gd name="p0y123" fmla="*/ 448 h 450"/>
              <a:gd name="p0x124" fmla="*/ 635 w 842"/>
              <a:gd name="p0y124" fmla="*/ 449 h 450"/>
              <a:gd name="p0x125" fmla="*/ 629 w 842"/>
              <a:gd name="p0y125" fmla="*/ 449 h 450"/>
              <a:gd name="p0x126" fmla="*/ 623 w 842"/>
              <a:gd name="p0y126" fmla="*/ 449 h 450"/>
              <a:gd name="p0x127" fmla="*/ 617 w 842"/>
              <a:gd name="p0y127" fmla="*/ 450 h 450"/>
              <a:gd name="p0x128" fmla="*/ 225 w 842"/>
              <a:gd name="p0y128" fmla="*/ 450 h 450"/>
              <a:gd name="p0x129" fmla="*/ 219 w 842"/>
              <a:gd name="p0y129" fmla="*/ 449 h 450"/>
              <a:gd name="p0x130" fmla="*/ 213 w 842"/>
              <a:gd name="p0y130" fmla="*/ 449 h 450"/>
              <a:gd name="p0x131" fmla="*/ 207 w 842"/>
              <a:gd name="p0y131" fmla="*/ 449 h 450"/>
              <a:gd name="p0x132" fmla="*/ 201 w 842"/>
              <a:gd name="p0y132" fmla="*/ 448 h 450"/>
              <a:gd name="p0x133" fmla="*/ 195 w 842"/>
              <a:gd name="p0y133" fmla="*/ 448 h 450"/>
              <a:gd name="p0x134" fmla="*/ 190 w 842"/>
              <a:gd name="p0y134" fmla="*/ 447 h 450"/>
              <a:gd name="p0x135" fmla="*/ 184 w 842"/>
              <a:gd name="p0y135" fmla="*/ 446 h 450"/>
              <a:gd name="p0x136" fmla="*/ 178 w 842"/>
              <a:gd name="p0y136" fmla="*/ 445 h 450"/>
              <a:gd name="p0x137" fmla="*/ 173 w 842"/>
              <a:gd name="p0y137" fmla="*/ 444 h 450"/>
              <a:gd name="p0x138" fmla="*/ 167 w 842"/>
              <a:gd name="p0y138" fmla="*/ 442 h 450"/>
              <a:gd name="p0x139" fmla="*/ 162 w 842"/>
              <a:gd name="p0y139" fmla="*/ 441 h 450"/>
              <a:gd name="p0x140" fmla="*/ 157 w 842"/>
              <a:gd name="p0y140" fmla="*/ 439 h 450"/>
              <a:gd name="p0x141" fmla="*/ 151 w 842"/>
              <a:gd name="p0y141" fmla="*/ 437 h 450"/>
              <a:gd name="p0x142" fmla="*/ 146 w 842"/>
              <a:gd name="p0y142" fmla="*/ 435 h 450"/>
              <a:gd name="p0x143" fmla="*/ 141 w 842"/>
              <a:gd name="p0y143" fmla="*/ 433 h 450"/>
              <a:gd name="p0x144" fmla="*/ 136 w 842"/>
              <a:gd name="p0y144" fmla="*/ 431 h 450"/>
              <a:gd name="p0x145" fmla="*/ 131 w 842"/>
              <a:gd name="p0y145" fmla="*/ 429 h 450"/>
              <a:gd name="p0x146" fmla="*/ 126 w 842"/>
              <a:gd name="p0y146" fmla="*/ 427 h 450"/>
              <a:gd name="p0x147" fmla="*/ 121 w 842"/>
              <a:gd name="p0y147" fmla="*/ 424 h 450"/>
              <a:gd name="p0x148" fmla="*/ 116 w 842"/>
              <a:gd name="p0y148" fmla="*/ 422 h 450"/>
              <a:gd name="p0x149" fmla="*/ 111 w 842"/>
              <a:gd name="p0y149" fmla="*/ 419 h 450"/>
              <a:gd name="p0x150" fmla="*/ 106 w 842"/>
              <a:gd name="p0y150" fmla="*/ 416 h 450"/>
              <a:gd name="p0x151" fmla="*/ 102 w 842"/>
              <a:gd name="p0y151" fmla="*/ 413 h 450"/>
              <a:gd name="p0x152" fmla="*/ 97 w 842"/>
              <a:gd name="p0y152" fmla="*/ 410 h 450"/>
              <a:gd name="p0x153" fmla="*/ 93 w 842"/>
              <a:gd name="p0y153" fmla="*/ 407 h 450"/>
              <a:gd name="p0x154" fmla="*/ 88 w 842"/>
              <a:gd name="p0y154" fmla="*/ 403 h 450"/>
              <a:gd name="p0x155" fmla="*/ 84 w 842"/>
              <a:gd name="p0y155" fmla="*/ 400 h 450"/>
              <a:gd name="p0x156" fmla="*/ 80 w 842"/>
              <a:gd name="p0y156" fmla="*/ 397 h 450"/>
              <a:gd name="p0x157" fmla="*/ 75 w 842"/>
              <a:gd name="p0y157" fmla="*/ 393 h 450"/>
              <a:gd name="p0x158" fmla="*/ 71 w 842"/>
              <a:gd name="p0y158" fmla="*/ 389 h 450"/>
              <a:gd name="p0x159" fmla="*/ 67 w 842"/>
              <a:gd name="p0y159" fmla="*/ 386 h 450"/>
              <a:gd name="p0x160" fmla="*/ 63 w 842"/>
              <a:gd name="p0y160" fmla="*/ 382 h 450"/>
              <a:gd name="p0x161" fmla="*/ 60 w 842"/>
              <a:gd name="p0y161" fmla="*/ 378 h 450"/>
              <a:gd name="p0x162" fmla="*/ 56 w 842"/>
              <a:gd name="p0y162" fmla="*/ 374 h 450"/>
              <a:gd name="p0x163" fmla="*/ 52 w 842"/>
              <a:gd name="p0y163" fmla="*/ 369 h 450"/>
              <a:gd name="p0x164" fmla="*/ 49 w 842"/>
              <a:gd name="p0y164" fmla="*/ 365 h 450"/>
              <a:gd name="p0x165" fmla="*/ 46 w 842"/>
              <a:gd name="p0y165" fmla="*/ 361 h 450"/>
              <a:gd name="p0x166" fmla="*/ 42 w 842"/>
              <a:gd name="p0y166" fmla="*/ 356 h 450"/>
              <a:gd name="p0x167" fmla="*/ 39 w 842"/>
              <a:gd name="p0y167" fmla="*/ 352 h 450"/>
              <a:gd name="p0x168" fmla="*/ 36 w 842"/>
              <a:gd name="p0y168" fmla="*/ 347 h 450"/>
              <a:gd name="p0x169" fmla="*/ 33 w 842"/>
              <a:gd name="p0y169" fmla="*/ 343 h 450"/>
              <a:gd name="p0x170" fmla="*/ 30 w 842"/>
              <a:gd name="p0y170" fmla="*/ 338 h 450"/>
              <a:gd name="p0x171" fmla="*/ 27 w 842"/>
              <a:gd name="p0y171" fmla="*/ 333 h 450"/>
              <a:gd name="p0x172" fmla="*/ 25 w 842"/>
              <a:gd name="p0y172" fmla="*/ 328 h 450"/>
              <a:gd name="p0x173" fmla="*/ 22 w 842"/>
              <a:gd name="p0y173" fmla="*/ 323 h 450"/>
              <a:gd name="p0x174" fmla="*/ 20 w 842"/>
              <a:gd name="p0y174" fmla="*/ 318 h 450"/>
              <a:gd name="p0x175" fmla="*/ 18 w 842"/>
              <a:gd name="p0y175" fmla="*/ 313 h 450"/>
              <a:gd name="p0x176" fmla="*/ 16 w 842"/>
              <a:gd name="p0y176" fmla="*/ 308 h 450"/>
              <a:gd name="p0x177" fmla="*/ 14 w 842"/>
              <a:gd name="p0y177" fmla="*/ 303 h 450"/>
              <a:gd name="p0x178" fmla="*/ 12 w 842"/>
              <a:gd name="p0y178" fmla="*/ 298 h 450"/>
              <a:gd name="p0x179" fmla="*/ 10 w 842"/>
              <a:gd name="p0y179" fmla="*/ 292 h 450"/>
              <a:gd name="p0x180" fmla="*/ 8 w 842"/>
              <a:gd name="p0y180" fmla="*/ 287 h 450"/>
              <a:gd name="p0x181" fmla="*/ 7 w 842"/>
              <a:gd name="p0y181" fmla="*/ 282 h 450"/>
              <a:gd name="p0x182" fmla="*/ 5 w 842"/>
              <a:gd name="p0y182" fmla="*/ 276 h 450"/>
              <a:gd name="p0x183" fmla="*/ 4 w 842"/>
              <a:gd name="p0y183" fmla="*/ 271 h 450"/>
              <a:gd name="p0x184" fmla="*/ 3 w 842"/>
              <a:gd name="p0y184" fmla="*/ 265 h 450"/>
              <a:gd name="p0x185" fmla="*/ 2 w 842"/>
              <a:gd name="p0y185" fmla="*/ 259 h 450"/>
              <a:gd name="p0x186" fmla="*/ 1 w 842"/>
              <a:gd name="p0y186" fmla="*/ 254 h 450"/>
              <a:gd name="p0x187" fmla="*/ 1 w 842"/>
              <a:gd name="p0y187" fmla="*/ 248 h 450"/>
              <a:gd name="p0x188" fmla="*/ 0 w 842"/>
              <a:gd name="p0y188" fmla="*/ 242 h 450"/>
              <a:gd name="p0x189" fmla="*/ 0 w 842"/>
              <a:gd name="p0y189" fmla="*/ 236 h 450"/>
              <a:gd name="p0x190" fmla="*/ 0 w 842"/>
              <a:gd name="p0y190" fmla="*/ 230 h 450"/>
              <a:gd name="p0x191" fmla="*/ 0 w 842"/>
              <a:gd name="p0y191" fmla="*/ 225 h 450"/>
              <a:gd name="p0x192" fmla="*/ 0 w 842"/>
              <a:gd name="p0y192" fmla="*/ 219 h 450"/>
              <a:gd name="p0x193" fmla="*/ 0 w 842"/>
              <a:gd name="p0y193" fmla="*/ 213 h 450"/>
              <a:gd name="p0x194" fmla="*/ 0 w 842"/>
              <a:gd name="p0y194" fmla="*/ 207 h 450"/>
              <a:gd name="p0x195" fmla="*/ 1 w 842"/>
              <a:gd name="p0y195" fmla="*/ 201 h 450"/>
              <a:gd name="p0x196" fmla="*/ 1 w 842"/>
              <a:gd name="p0y196" fmla="*/ 195 h 450"/>
              <a:gd name="p0x197" fmla="*/ 2 w 842"/>
              <a:gd name="p0y197" fmla="*/ 190 h 450"/>
              <a:gd name="p0x198" fmla="*/ 3 w 842"/>
              <a:gd name="p0y198" fmla="*/ 184 h 450"/>
              <a:gd name="p0x199" fmla="*/ 4 w 842"/>
              <a:gd name="p0y199" fmla="*/ 178 h 450"/>
              <a:gd name="p0x200" fmla="*/ 5 w 842"/>
              <a:gd name="p0y200" fmla="*/ 173 h 450"/>
              <a:gd name="p0x201" fmla="*/ 7 w 842"/>
              <a:gd name="p0y201" fmla="*/ 167 h 450"/>
              <a:gd name="p0x202" fmla="*/ 8 w 842"/>
              <a:gd name="p0y202" fmla="*/ 162 h 450"/>
              <a:gd name="p0x203" fmla="*/ 10 w 842"/>
              <a:gd name="p0y203" fmla="*/ 157 h 450"/>
              <a:gd name="p0x204" fmla="*/ 12 w 842"/>
              <a:gd name="p0y204" fmla="*/ 151 h 450"/>
              <a:gd name="p0x205" fmla="*/ 14 w 842"/>
              <a:gd name="p0y205" fmla="*/ 146 h 450"/>
              <a:gd name="p0x206" fmla="*/ 16 w 842"/>
              <a:gd name="p0y206" fmla="*/ 141 h 450"/>
              <a:gd name="p0x207" fmla="*/ 18 w 842"/>
              <a:gd name="p0y207" fmla="*/ 136 h 450"/>
              <a:gd name="p0x208" fmla="*/ 20 w 842"/>
              <a:gd name="p0y208" fmla="*/ 131 h 450"/>
              <a:gd name="p0x209" fmla="*/ 22 w 842"/>
              <a:gd name="p0y209" fmla="*/ 126 h 450"/>
              <a:gd name="p0x210" fmla="*/ 25 w 842"/>
              <a:gd name="p0y210" fmla="*/ 121 h 450"/>
              <a:gd name="p0x211" fmla="*/ 27 w 842"/>
              <a:gd name="p0y211" fmla="*/ 116 h 450"/>
              <a:gd name="p0x212" fmla="*/ 30 w 842"/>
              <a:gd name="p0y212" fmla="*/ 111 h 450"/>
              <a:gd name="p0x213" fmla="*/ 33 w 842"/>
              <a:gd name="p0y213" fmla="*/ 106 h 450"/>
              <a:gd name="p0x214" fmla="*/ 36 w 842"/>
              <a:gd name="p0y214" fmla="*/ 102 h 450"/>
              <a:gd name="p0x215" fmla="*/ 39 w 842"/>
              <a:gd name="p0y215" fmla="*/ 97 h 450"/>
              <a:gd name="p0x216" fmla="*/ 42 w 842"/>
              <a:gd name="p0y216" fmla="*/ 93 h 450"/>
              <a:gd name="p0x217" fmla="*/ 46 w 842"/>
              <a:gd name="p0y217" fmla="*/ 88 h 450"/>
              <a:gd name="p0x218" fmla="*/ 49 w 842"/>
              <a:gd name="p0y218" fmla="*/ 84 h 450"/>
              <a:gd name="p0x219" fmla="*/ 52 w 842"/>
              <a:gd name="p0y219" fmla="*/ 80 h 450"/>
              <a:gd name="p0x220" fmla="*/ 56 w 842"/>
              <a:gd name="p0y220" fmla="*/ 75 h 450"/>
              <a:gd name="p0x221" fmla="*/ 60 w 842"/>
              <a:gd name="p0y221" fmla="*/ 71 h 450"/>
              <a:gd name="p0x222" fmla="*/ 63 w 842"/>
              <a:gd name="p0y222" fmla="*/ 67 h 450"/>
              <a:gd name="p0x223" fmla="*/ 67 w 842"/>
              <a:gd name="p0y223" fmla="*/ 63 h 450"/>
              <a:gd name="p0x224" fmla="*/ 71 w 842"/>
              <a:gd name="p0y224" fmla="*/ 60 h 450"/>
              <a:gd name="p0x225" fmla="*/ 75 w 842"/>
              <a:gd name="p0y225" fmla="*/ 56 h 450"/>
              <a:gd name="p0x226" fmla="*/ 80 w 842"/>
              <a:gd name="p0y226" fmla="*/ 52 h 450"/>
              <a:gd name="p0x227" fmla="*/ 84 w 842"/>
              <a:gd name="p0y227" fmla="*/ 49 h 450"/>
              <a:gd name="p0x228" fmla="*/ 88 w 842"/>
              <a:gd name="p0y228" fmla="*/ 46 h 450"/>
              <a:gd name="p0x229" fmla="*/ 93 w 842"/>
              <a:gd name="p0y229" fmla="*/ 42 h 450"/>
              <a:gd name="p0x230" fmla="*/ 97 w 842"/>
              <a:gd name="p0y230" fmla="*/ 39 h 450"/>
              <a:gd name="p0x231" fmla="*/ 102 w 842"/>
              <a:gd name="p0y231" fmla="*/ 36 h 450"/>
              <a:gd name="p0x232" fmla="*/ 106 w 842"/>
              <a:gd name="p0y232" fmla="*/ 33 h 450"/>
              <a:gd name="p0x233" fmla="*/ 111 w 842"/>
              <a:gd name="p0y233" fmla="*/ 30 h 450"/>
              <a:gd name="p0x234" fmla="*/ 116 w 842"/>
              <a:gd name="p0y234" fmla="*/ 27 h 450"/>
              <a:gd name="p0x235" fmla="*/ 121 w 842"/>
              <a:gd name="p0y235" fmla="*/ 25 h 450"/>
              <a:gd name="p0x236" fmla="*/ 126 w 842"/>
              <a:gd name="p0y236" fmla="*/ 22 h 450"/>
              <a:gd name="p0x237" fmla="*/ 131 w 842"/>
              <a:gd name="p0y237" fmla="*/ 20 h 450"/>
              <a:gd name="p0x238" fmla="*/ 136 w 842"/>
              <a:gd name="p0y238" fmla="*/ 18 h 450"/>
              <a:gd name="p0x239" fmla="*/ 141 w 842"/>
              <a:gd name="p0y239" fmla="*/ 16 h 450"/>
              <a:gd name="p0x240" fmla="*/ 146 w 842"/>
              <a:gd name="p0y240" fmla="*/ 14 h 450"/>
              <a:gd name="p0x241" fmla="*/ 151 w 842"/>
              <a:gd name="p0y241" fmla="*/ 12 h 450"/>
              <a:gd name="p0x242" fmla="*/ 157 w 842"/>
              <a:gd name="p0y242" fmla="*/ 10 h 450"/>
              <a:gd name="p0x243" fmla="*/ 162 w 842"/>
              <a:gd name="p0y243" fmla="*/ 8 h 450"/>
              <a:gd name="p0x244" fmla="*/ 167 w 842"/>
              <a:gd name="p0y244" fmla="*/ 7 h 450"/>
              <a:gd name="p0x245" fmla="*/ 173 w 842"/>
              <a:gd name="p0y245" fmla="*/ 5 h 450"/>
              <a:gd name="p0x246" fmla="*/ 178 w 842"/>
              <a:gd name="p0y246" fmla="*/ 4 h 450"/>
              <a:gd name="p0x247" fmla="*/ 184 w 842"/>
              <a:gd name="p0y247" fmla="*/ 3 h 450"/>
              <a:gd name="p0x248" fmla="*/ 190 w 842"/>
              <a:gd name="p0y248" fmla="*/ 2 h 450"/>
              <a:gd name="p0x249" fmla="*/ 195 w 842"/>
              <a:gd name="p0y249" fmla="*/ 1 h 450"/>
              <a:gd name="p0x250" fmla="*/ 201 w 842"/>
              <a:gd name="p0y250" fmla="*/ 1 h 450"/>
              <a:gd name="p0x251" fmla="*/ 207 w 842"/>
              <a:gd name="p0y251" fmla="*/ 0 h 450"/>
              <a:gd name="p0x252" fmla="*/ 213 w 842"/>
              <a:gd name="p0y252" fmla="*/ 0 h 450"/>
              <a:gd name="p0x253" fmla="*/ 219 w 842"/>
              <a:gd name="p0y253" fmla="*/ 0 h 450"/>
              <a:gd name="p0x254" fmla="*/ 225 w 842"/>
              <a:gd name="p0y25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5"/>
            </p:custDataLst>
          </p:nvPr>
        </p:nvSpPr>
        <p:spPr>
          <a:xfrm>
            <a:off x="10999594" y="2825648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/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/>
                </a:solidFill>
                <a:cs typeface="+mn-lt"/>
              </a:rPr>
              <a:t>项</a:t>
            </a:r>
            <a:endParaRPr lang="zh-CN" sz="12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6410325" y="3503930"/>
            <a:ext cx="5010150" cy="704850"/>
            <a:chOff x="10095" y="5518"/>
            <a:chExt cx="7890" cy="1110"/>
          </a:xfrm>
        </p:grpSpPr>
        <p:sp>
          <p:nvSpPr>
            <p:cNvPr id="52" name="任意多边形 51"/>
            <p:cNvSpPr/>
            <p:nvPr>
              <p:custDataLst>
                <p:tags r:id="rId46"/>
              </p:custDataLst>
            </p:nvPr>
          </p:nvSpPr>
          <p:spPr>
            <a:xfrm>
              <a:off x="10095" y="5518"/>
              <a:ext cx="7890" cy="1110"/>
            </a:xfrm>
            <a:custGeom>
              <a:avLst/>
              <a:gdLst>
                <a:gd name="sw" fmla="*/ 1 w 7890"/>
                <a:gd name="sh" fmla="*/ 1 h 1110"/>
                <a:gd name="mins" fmla="min sw sh"/>
                <a:gd name="dsw" fmla="+- 0 sw mins"/>
                <a:gd name="dsh" fmla="+- 0 sh mins"/>
                <a:gd name="p0x0" fmla="*/ 120 w 7890"/>
                <a:gd name="p0y0" fmla="*/ 0 h 1110"/>
                <a:gd name="p0x1" fmla="*/ 7770 w 7890"/>
                <a:gd name="p0y1" fmla="*/ 0 h 1110"/>
                <a:gd name="p0x2" fmla="*/ 7773 w 7890"/>
                <a:gd name="p0y2" fmla="*/ 0 h 1110"/>
                <a:gd name="p0x3" fmla="*/ 7776 w 7890"/>
                <a:gd name="p0y3" fmla="*/ 0 h 1110"/>
                <a:gd name="p0x4" fmla="*/ 7779 w 7890"/>
                <a:gd name="p0y4" fmla="*/ 0 h 1110"/>
                <a:gd name="p0x5" fmla="*/ 7782 w 7890"/>
                <a:gd name="p0y5" fmla="*/ 0 h 1110"/>
                <a:gd name="p0x6" fmla="*/ 7785 w 7890"/>
                <a:gd name="p0y6" fmla="*/ 0 h 1110"/>
                <a:gd name="p0x7" fmla="*/ 7788 w 7890"/>
                <a:gd name="p0y7" fmla="*/ 1 h 1110"/>
                <a:gd name="p0x8" fmla="*/ 7791 w 7890"/>
                <a:gd name="p0y8" fmla="*/ 1 h 1110"/>
                <a:gd name="p0x9" fmla="*/ 7794 w 7890"/>
                <a:gd name="p0y9" fmla="*/ 2 h 1110"/>
                <a:gd name="p0x10" fmla="*/ 7797 w 7890"/>
                <a:gd name="p0y10" fmla="*/ 3 h 1110"/>
                <a:gd name="p0x11" fmla="*/ 7800 w 7890"/>
                <a:gd name="p0y11" fmla="*/ 3 h 1110"/>
                <a:gd name="p0x12" fmla="*/ 7803 w 7890"/>
                <a:gd name="p0y12" fmla="*/ 4 h 1110"/>
                <a:gd name="p0x13" fmla="*/ 7806 w 7890"/>
                <a:gd name="p0y13" fmla="*/ 5 h 1110"/>
                <a:gd name="p0x14" fmla="*/ 7809 w 7890"/>
                <a:gd name="p0y14" fmla="*/ 6 h 1110"/>
                <a:gd name="p0x15" fmla="*/ 7811 w 7890"/>
                <a:gd name="p0y15" fmla="*/ 7 h 1110"/>
                <a:gd name="p0x16" fmla="*/ 7814 w 7890"/>
                <a:gd name="p0y16" fmla="*/ 8 h 1110"/>
                <a:gd name="p0x17" fmla="*/ 7817 w 7890"/>
                <a:gd name="p0y17" fmla="*/ 9 h 1110"/>
                <a:gd name="p0x18" fmla="*/ 7820 w 7890"/>
                <a:gd name="p0y18" fmla="*/ 10 h 1110"/>
                <a:gd name="p0x19" fmla="*/ 7822 w 7890"/>
                <a:gd name="p0y19" fmla="*/ 12 h 1110"/>
                <a:gd name="p0x20" fmla="*/ 7825 w 7890"/>
                <a:gd name="p0y20" fmla="*/ 13 h 1110"/>
                <a:gd name="p0x21" fmla="*/ 7828 w 7890"/>
                <a:gd name="p0y21" fmla="*/ 14 h 1110"/>
                <a:gd name="p0x22" fmla="*/ 7830 w 7890"/>
                <a:gd name="p0y22" fmla="*/ 16 h 1110"/>
                <a:gd name="p0x23" fmla="*/ 7833 w 7890"/>
                <a:gd name="p0y23" fmla="*/ 17 h 1110"/>
                <a:gd name="p0x24" fmla="*/ 7835 w 7890"/>
                <a:gd name="p0y24" fmla="*/ 19 h 1110"/>
                <a:gd name="p0x25" fmla="*/ 7838 w 7890"/>
                <a:gd name="p0y25" fmla="*/ 21 h 1110"/>
                <a:gd name="p0x26" fmla="*/ 7840 w 7890"/>
                <a:gd name="p0y26" fmla="*/ 22 h 1110"/>
                <a:gd name="p0x27" fmla="*/ 7842 w 7890"/>
                <a:gd name="p0y27" fmla="*/ 24 h 1110"/>
                <a:gd name="p0x28" fmla="*/ 7845 w 7890"/>
                <a:gd name="p0y28" fmla="*/ 26 h 1110"/>
                <a:gd name="p0x29" fmla="*/ 7847 w 7890"/>
                <a:gd name="p0y29" fmla="*/ 28 h 1110"/>
                <a:gd name="p0x30" fmla="*/ 7849 w 7890"/>
                <a:gd name="p0y30" fmla="*/ 30 h 1110"/>
                <a:gd name="p0x31" fmla="*/ 7851 w 7890"/>
                <a:gd name="p0y31" fmla="*/ 32 h 1110"/>
                <a:gd name="p0x32" fmla="*/ 7853 w 7890"/>
                <a:gd name="p0y32" fmla="*/ 34 h 1110"/>
                <a:gd name="p0x33" fmla="*/ 7855 w 7890"/>
                <a:gd name="p0y33" fmla="*/ 36 h 1110"/>
                <a:gd name="p0x34" fmla="*/ 7857 w 7890"/>
                <a:gd name="p0y34" fmla="*/ 38 h 1110"/>
                <a:gd name="p0x35" fmla="*/ 7859 w 7890"/>
                <a:gd name="p0y35" fmla="*/ 40 h 1110"/>
                <a:gd name="p0x36" fmla="*/ 7861 w 7890"/>
                <a:gd name="p0y36" fmla="*/ 42 h 1110"/>
                <a:gd name="p0x37" fmla="*/ 7863 w 7890"/>
                <a:gd name="p0y37" fmla="*/ 44 h 1110"/>
                <a:gd name="p0x38" fmla="*/ 7865 w 7890"/>
                <a:gd name="p0y38" fmla="*/ 47 h 1110"/>
                <a:gd name="p0x39" fmla="*/ 7867 w 7890"/>
                <a:gd name="p0y39" fmla="*/ 49 h 1110"/>
                <a:gd name="p0x40" fmla="*/ 7868 w 7890"/>
                <a:gd name="p0y40" fmla="*/ 51 h 1110"/>
                <a:gd name="p0x41" fmla="*/ 7870 w 7890"/>
                <a:gd name="p0y41" fmla="*/ 54 h 1110"/>
                <a:gd name="p0x42" fmla="*/ 7872 w 7890"/>
                <a:gd name="p0y42" fmla="*/ 56 h 1110"/>
                <a:gd name="p0x43" fmla="*/ 7873 w 7890"/>
                <a:gd name="p0y43" fmla="*/ 59 h 1110"/>
                <a:gd name="p0x44" fmla="*/ 7875 w 7890"/>
                <a:gd name="p0y44" fmla="*/ 61 h 1110"/>
                <a:gd name="p0x45" fmla="*/ 7876 w 7890"/>
                <a:gd name="p0y45" fmla="*/ 64 h 1110"/>
                <a:gd name="p0x46" fmla="*/ 7877 w 7890"/>
                <a:gd name="p0y46" fmla="*/ 67 h 1110"/>
                <a:gd name="p0x47" fmla="*/ 7879 w 7890"/>
                <a:gd name="p0y47" fmla="*/ 69 h 1110"/>
                <a:gd name="p0x48" fmla="*/ 7880 w 7890"/>
                <a:gd name="p0y48" fmla="*/ 72 h 1110"/>
                <a:gd name="p0x49" fmla="*/ 7881 w 7890"/>
                <a:gd name="p0y49" fmla="*/ 75 h 1110"/>
                <a:gd name="p0x50" fmla="*/ 7882 w 7890"/>
                <a:gd name="p0y50" fmla="*/ 78 h 1110"/>
                <a:gd name="p0x51" fmla="*/ 7883 w 7890"/>
                <a:gd name="p0y51" fmla="*/ 80 h 1110"/>
                <a:gd name="p0x52" fmla="*/ 7884 w 7890"/>
                <a:gd name="p0y52" fmla="*/ 83 h 1110"/>
                <a:gd name="p0x53" fmla="*/ 7885 w 7890"/>
                <a:gd name="p0y53" fmla="*/ 86 h 1110"/>
                <a:gd name="p0x54" fmla="*/ 7886 w 7890"/>
                <a:gd name="p0y54" fmla="*/ 89 h 1110"/>
                <a:gd name="p0x55" fmla="*/ 7886 w 7890"/>
                <a:gd name="p0y55" fmla="*/ 92 h 1110"/>
                <a:gd name="p0x56" fmla="*/ 7887 w 7890"/>
                <a:gd name="p0y56" fmla="*/ 95 h 1110"/>
                <a:gd name="p0x57" fmla="*/ 7888 w 7890"/>
                <a:gd name="p0y57" fmla="*/ 98 h 1110"/>
                <a:gd name="p0x58" fmla="*/ 7888 w 7890"/>
                <a:gd name="p0y58" fmla="*/ 101 h 1110"/>
                <a:gd name="p0x59" fmla="*/ 7889 w 7890"/>
                <a:gd name="p0y59" fmla="*/ 104 h 1110"/>
                <a:gd name="p0x60" fmla="*/ 7889 w 7890"/>
                <a:gd name="p0y60" fmla="*/ 107 h 1110"/>
                <a:gd name="p0x61" fmla="*/ 7889 w 7890"/>
                <a:gd name="p0y61" fmla="*/ 110 h 1110"/>
                <a:gd name="p0x62" fmla="*/ 7889 w 7890"/>
                <a:gd name="p0y62" fmla="*/ 113 h 1110"/>
                <a:gd name="p0x63" fmla="*/ 7889 w 7890"/>
                <a:gd name="p0y63" fmla="*/ 116 h 1110"/>
                <a:gd name="p0x64" fmla="*/ 7890 w 7890"/>
                <a:gd name="p0y64" fmla="*/ 120 h 1110"/>
                <a:gd name="p0x65" fmla="*/ 7890 w 7890"/>
                <a:gd name="p0y65" fmla="*/ 990 h 1110"/>
                <a:gd name="p0x66" fmla="*/ 7889 w 7890"/>
                <a:gd name="p0y66" fmla="*/ 993 h 1110"/>
                <a:gd name="p0x67" fmla="*/ 7889 w 7890"/>
                <a:gd name="p0y67" fmla="*/ 996 h 1110"/>
                <a:gd name="p0x68" fmla="*/ 7889 w 7890"/>
                <a:gd name="p0y68" fmla="*/ 999 h 1110"/>
                <a:gd name="p0x69" fmla="*/ 7889 w 7890"/>
                <a:gd name="p0y69" fmla="*/ 1002 h 1110"/>
                <a:gd name="p0x70" fmla="*/ 7889 w 7890"/>
                <a:gd name="p0y70" fmla="*/ 1005 h 1110"/>
                <a:gd name="p0x71" fmla="*/ 7888 w 7890"/>
                <a:gd name="p0y71" fmla="*/ 1008 h 1110"/>
                <a:gd name="p0x72" fmla="*/ 7888 w 7890"/>
                <a:gd name="p0y72" fmla="*/ 1011 h 1110"/>
                <a:gd name="p0x73" fmla="*/ 7887 w 7890"/>
                <a:gd name="p0y73" fmla="*/ 1014 h 1110"/>
                <a:gd name="p0x74" fmla="*/ 7886 w 7890"/>
                <a:gd name="p0y74" fmla="*/ 1017 h 1110"/>
                <a:gd name="p0x75" fmla="*/ 7886 w 7890"/>
                <a:gd name="p0y75" fmla="*/ 1020 h 1110"/>
                <a:gd name="p0x76" fmla="*/ 7885 w 7890"/>
                <a:gd name="p0y76" fmla="*/ 1023 h 1110"/>
                <a:gd name="p0x77" fmla="*/ 7884 w 7890"/>
                <a:gd name="p0y77" fmla="*/ 1026 h 1110"/>
                <a:gd name="p0x78" fmla="*/ 7883 w 7890"/>
                <a:gd name="p0y78" fmla="*/ 1029 h 1110"/>
                <a:gd name="p0x79" fmla="*/ 7882 w 7890"/>
                <a:gd name="p0y79" fmla="*/ 1031 h 1110"/>
                <a:gd name="p0x80" fmla="*/ 7881 w 7890"/>
                <a:gd name="p0y80" fmla="*/ 1034 h 1110"/>
                <a:gd name="p0x81" fmla="*/ 7880 w 7890"/>
                <a:gd name="p0y81" fmla="*/ 1037 h 1110"/>
                <a:gd name="p0x82" fmla="*/ 7879 w 7890"/>
                <a:gd name="p0y82" fmla="*/ 1040 h 1110"/>
                <a:gd name="p0x83" fmla="*/ 7877 w 7890"/>
                <a:gd name="p0y83" fmla="*/ 1042 h 1110"/>
                <a:gd name="p0x84" fmla="*/ 7876 w 7890"/>
                <a:gd name="p0y84" fmla="*/ 1045 h 1110"/>
                <a:gd name="p0x85" fmla="*/ 7875 w 7890"/>
                <a:gd name="p0y85" fmla="*/ 1048 h 1110"/>
                <a:gd name="p0x86" fmla="*/ 7873 w 7890"/>
                <a:gd name="p0y86" fmla="*/ 1050 h 1110"/>
                <a:gd name="p0x87" fmla="*/ 7872 w 7890"/>
                <a:gd name="p0y87" fmla="*/ 1053 h 1110"/>
                <a:gd name="p0x88" fmla="*/ 7870 w 7890"/>
                <a:gd name="p0y88" fmla="*/ 1055 h 1110"/>
                <a:gd name="p0x89" fmla="*/ 7868 w 7890"/>
                <a:gd name="p0y89" fmla="*/ 1058 h 1110"/>
                <a:gd name="p0x90" fmla="*/ 7867 w 7890"/>
                <a:gd name="p0y90" fmla="*/ 1060 h 1110"/>
                <a:gd name="p0x91" fmla="*/ 7865 w 7890"/>
                <a:gd name="p0y91" fmla="*/ 1062 h 1110"/>
                <a:gd name="p0x92" fmla="*/ 7863 w 7890"/>
                <a:gd name="p0y92" fmla="*/ 1065 h 1110"/>
                <a:gd name="p0x93" fmla="*/ 7861 w 7890"/>
                <a:gd name="p0y93" fmla="*/ 1067 h 1110"/>
                <a:gd name="p0x94" fmla="*/ 7859 w 7890"/>
                <a:gd name="p0y94" fmla="*/ 1069 h 1110"/>
                <a:gd name="p0x95" fmla="*/ 7857 w 7890"/>
                <a:gd name="p0y95" fmla="*/ 1071 h 1110"/>
                <a:gd name="p0x96" fmla="*/ 7855 w 7890"/>
                <a:gd name="p0y96" fmla="*/ 1073 h 1110"/>
                <a:gd name="p0x97" fmla="*/ 7853 w 7890"/>
                <a:gd name="p0y97" fmla="*/ 1075 h 1110"/>
                <a:gd name="p0x98" fmla="*/ 7851 w 7890"/>
                <a:gd name="p0y98" fmla="*/ 1077 h 1110"/>
                <a:gd name="p0x99" fmla="*/ 7849 w 7890"/>
                <a:gd name="p0y99" fmla="*/ 1079 h 1110"/>
                <a:gd name="p0x100" fmla="*/ 7847 w 7890"/>
                <a:gd name="p0y100" fmla="*/ 1081 h 1110"/>
                <a:gd name="p0x101" fmla="*/ 7845 w 7890"/>
                <a:gd name="p0y101" fmla="*/ 1083 h 1110"/>
                <a:gd name="p0x102" fmla="*/ 7842 w 7890"/>
                <a:gd name="p0y102" fmla="*/ 1085 h 1110"/>
                <a:gd name="p0x103" fmla="*/ 7840 w 7890"/>
                <a:gd name="p0y103" fmla="*/ 1087 h 1110"/>
                <a:gd name="p0x104" fmla="*/ 7838 w 7890"/>
                <a:gd name="p0y104" fmla="*/ 1088 h 1110"/>
                <a:gd name="p0x105" fmla="*/ 7835 w 7890"/>
                <a:gd name="p0y105" fmla="*/ 1090 h 1110"/>
                <a:gd name="p0x106" fmla="*/ 7833 w 7890"/>
                <a:gd name="p0y106" fmla="*/ 1092 h 1110"/>
                <a:gd name="p0x107" fmla="*/ 7830 w 7890"/>
                <a:gd name="p0y107" fmla="*/ 1093 h 1110"/>
                <a:gd name="p0x108" fmla="*/ 7828 w 7890"/>
                <a:gd name="p0y108" fmla="*/ 1095 h 1110"/>
                <a:gd name="p0x109" fmla="*/ 7825 w 7890"/>
                <a:gd name="p0y109" fmla="*/ 1096 h 1110"/>
                <a:gd name="p0x110" fmla="*/ 7822 w 7890"/>
                <a:gd name="p0y110" fmla="*/ 1097 h 1110"/>
                <a:gd name="p0x111" fmla="*/ 7820 w 7890"/>
                <a:gd name="p0y111" fmla="*/ 1099 h 1110"/>
                <a:gd name="p0x112" fmla="*/ 7817 w 7890"/>
                <a:gd name="p0y112" fmla="*/ 1100 h 1110"/>
                <a:gd name="p0x113" fmla="*/ 7814 w 7890"/>
                <a:gd name="p0y113" fmla="*/ 1101 h 1110"/>
                <a:gd name="p0x114" fmla="*/ 7811 w 7890"/>
                <a:gd name="p0y114" fmla="*/ 1102 h 1110"/>
                <a:gd name="p0x115" fmla="*/ 7809 w 7890"/>
                <a:gd name="p0y115" fmla="*/ 1103 h 1110"/>
                <a:gd name="p0x116" fmla="*/ 7806 w 7890"/>
                <a:gd name="p0y116" fmla="*/ 1104 h 1110"/>
                <a:gd name="p0x117" fmla="*/ 7803 w 7890"/>
                <a:gd name="p0y117" fmla="*/ 1105 h 1110"/>
                <a:gd name="p0x118" fmla="*/ 7800 w 7890"/>
                <a:gd name="p0y118" fmla="*/ 1106 h 1110"/>
                <a:gd name="p0x119" fmla="*/ 7797 w 7890"/>
                <a:gd name="p0y119" fmla="*/ 1106 h 1110"/>
                <a:gd name="p0x120" fmla="*/ 7794 w 7890"/>
                <a:gd name="p0y120" fmla="*/ 1107 h 1110"/>
                <a:gd name="p0x121" fmla="*/ 7791 w 7890"/>
                <a:gd name="p0y121" fmla="*/ 1108 h 1110"/>
                <a:gd name="p0x122" fmla="*/ 7788 w 7890"/>
                <a:gd name="p0y122" fmla="*/ 1108 h 1110"/>
                <a:gd name="p0x123" fmla="*/ 7785 w 7890"/>
                <a:gd name="p0y123" fmla="*/ 1109 h 1110"/>
                <a:gd name="p0x124" fmla="*/ 7782 w 7890"/>
                <a:gd name="p0y124" fmla="*/ 1109 h 1110"/>
                <a:gd name="p0x125" fmla="*/ 7779 w 7890"/>
                <a:gd name="p0y125" fmla="*/ 1109 h 1110"/>
                <a:gd name="p0x126" fmla="*/ 7776 w 7890"/>
                <a:gd name="p0y126" fmla="*/ 1109 h 1110"/>
                <a:gd name="p0x127" fmla="*/ 7773 w 7890"/>
                <a:gd name="p0y127" fmla="*/ 1109 h 1110"/>
                <a:gd name="p0x128" fmla="*/ 7770 w 7890"/>
                <a:gd name="p0y128" fmla="*/ 1110 h 1110"/>
                <a:gd name="p0x129" fmla="*/ 120 w 7890"/>
                <a:gd name="p0y129" fmla="*/ 1110 h 1110"/>
                <a:gd name="p0x130" fmla="*/ 116 w 7890"/>
                <a:gd name="p0y130" fmla="*/ 1109 h 1110"/>
                <a:gd name="p0x131" fmla="*/ 113 w 7890"/>
                <a:gd name="p0y131" fmla="*/ 1109 h 1110"/>
                <a:gd name="p0x132" fmla="*/ 110 w 7890"/>
                <a:gd name="p0y132" fmla="*/ 1109 h 1110"/>
                <a:gd name="p0x133" fmla="*/ 107 w 7890"/>
                <a:gd name="p0y133" fmla="*/ 1109 h 1110"/>
                <a:gd name="p0x134" fmla="*/ 104 w 7890"/>
                <a:gd name="p0y134" fmla="*/ 1109 h 1110"/>
                <a:gd name="p0x135" fmla="*/ 101 w 7890"/>
                <a:gd name="p0y135" fmla="*/ 1108 h 1110"/>
                <a:gd name="p0x136" fmla="*/ 98 w 7890"/>
                <a:gd name="p0y136" fmla="*/ 1108 h 1110"/>
                <a:gd name="p0x137" fmla="*/ 95 w 7890"/>
                <a:gd name="p0y137" fmla="*/ 1107 h 1110"/>
                <a:gd name="p0x138" fmla="*/ 92 w 7890"/>
                <a:gd name="p0y138" fmla="*/ 1106 h 1110"/>
                <a:gd name="p0x139" fmla="*/ 89 w 7890"/>
                <a:gd name="p0y139" fmla="*/ 1106 h 1110"/>
                <a:gd name="p0x140" fmla="*/ 86 w 7890"/>
                <a:gd name="p0y140" fmla="*/ 1105 h 1110"/>
                <a:gd name="p0x141" fmla="*/ 83 w 7890"/>
                <a:gd name="p0y141" fmla="*/ 1104 h 1110"/>
                <a:gd name="p0x142" fmla="*/ 80 w 7890"/>
                <a:gd name="p0y142" fmla="*/ 1103 h 1110"/>
                <a:gd name="p0x143" fmla="*/ 78 w 7890"/>
                <a:gd name="p0y143" fmla="*/ 1102 h 1110"/>
                <a:gd name="p0x144" fmla="*/ 75 w 7890"/>
                <a:gd name="p0y144" fmla="*/ 1101 h 1110"/>
                <a:gd name="p0x145" fmla="*/ 72 w 7890"/>
                <a:gd name="p0y145" fmla="*/ 1100 h 1110"/>
                <a:gd name="p0x146" fmla="*/ 69 w 7890"/>
                <a:gd name="p0y146" fmla="*/ 1099 h 1110"/>
                <a:gd name="p0x147" fmla="*/ 67 w 7890"/>
                <a:gd name="p0y147" fmla="*/ 1097 h 1110"/>
                <a:gd name="p0x148" fmla="*/ 64 w 7890"/>
                <a:gd name="p0y148" fmla="*/ 1096 h 1110"/>
                <a:gd name="p0x149" fmla="*/ 61 w 7890"/>
                <a:gd name="p0y149" fmla="*/ 1095 h 1110"/>
                <a:gd name="p0x150" fmla="*/ 59 w 7890"/>
                <a:gd name="p0y150" fmla="*/ 1093 h 1110"/>
                <a:gd name="p0x151" fmla="*/ 56 w 7890"/>
                <a:gd name="p0y151" fmla="*/ 1092 h 1110"/>
                <a:gd name="p0x152" fmla="*/ 54 w 7890"/>
                <a:gd name="p0y152" fmla="*/ 1090 h 1110"/>
                <a:gd name="p0x153" fmla="*/ 51 w 7890"/>
                <a:gd name="p0y153" fmla="*/ 1088 h 1110"/>
                <a:gd name="p0x154" fmla="*/ 49 w 7890"/>
                <a:gd name="p0y154" fmla="*/ 1087 h 1110"/>
                <a:gd name="p0x155" fmla="*/ 47 w 7890"/>
                <a:gd name="p0y155" fmla="*/ 1085 h 1110"/>
                <a:gd name="p0x156" fmla="*/ 44 w 7890"/>
                <a:gd name="p0y156" fmla="*/ 1083 h 1110"/>
                <a:gd name="p0x157" fmla="*/ 42 w 7890"/>
                <a:gd name="p0y157" fmla="*/ 1081 h 1110"/>
                <a:gd name="p0x158" fmla="*/ 40 w 7890"/>
                <a:gd name="p0y158" fmla="*/ 1079 h 1110"/>
                <a:gd name="p0x159" fmla="*/ 38 w 7890"/>
                <a:gd name="p0y159" fmla="*/ 1077 h 1110"/>
                <a:gd name="p0x160" fmla="*/ 36 w 7890"/>
                <a:gd name="p0y160" fmla="*/ 1075 h 1110"/>
                <a:gd name="p0x161" fmla="*/ 34 w 7890"/>
                <a:gd name="p0y161" fmla="*/ 1073 h 1110"/>
                <a:gd name="p0x162" fmla="*/ 32 w 7890"/>
                <a:gd name="p0y162" fmla="*/ 1071 h 1110"/>
                <a:gd name="p0x163" fmla="*/ 30 w 7890"/>
                <a:gd name="p0y163" fmla="*/ 1069 h 1110"/>
                <a:gd name="p0x164" fmla="*/ 28 w 7890"/>
                <a:gd name="p0y164" fmla="*/ 1067 h 1110"/>
                <a:gd name="p0x165" fmla="*/ 26 w 7890"/>
                <a:gd name="p0y165" fmla="*/ 1065 h 1110"/>
                <a:gd name="p0x166" fmla="*/ 24 w 7890"/>
                <a:gd name="p0y166" fmla="*/ 1062 h 1110"/>
                <a:gd name="p0x167" fmla="*/ 22 w 7890"/>
                <a:gd name="p0y167" fmla="*/ 1060 h 1110"/>
                <a:gd name="p0x168" fmla="*/ 21 w 7890"/>
                <a:gd name="p0y168" fmla="*/ 1058 h 1110"/>
                <a:gd name="p0x169" fmla="*/ 19 w 7890"/>
                <a:gd name="p0y169" fmla="*/ 1055 h 1110"/>
                <a:gd name="p0x170" fmla="*/ 17 w 7890"/>
                <a:gd name="p0y170" fmla="*/ 1053 h 1110"/>
                <a:gd name="p0x171" fmla="*/ 16 w 7890"/>
                <a:gd name="p0y171" fmla="*/ 1050 h 1110"/>
                <a:gd name="p0x172" fmla="*/ 14 w 7890"/>
                <a:gd name="p0y172" fmla="*/ 1048 h 1110"/>
                <a:gd name="p0x173" fmla="*/ 13 w 7890"/>
                <a:gd name="p0y173" fmla="*/ 1045 h 1110"/>
                <a:gd name="p0x174" fmla="*/ 12 w 7890"/>
                <a:gd name="p0y174" fmla="*/ 1042 h 1110"/>
                <a:gd name="p0x175" fmla="*/ 10 w 7890"/>
                <a:gd name="p0y175" fmla="*/ 1040 h 1110"/>
                <a:gd name="p0x176" fmla="*/ 9 w 7890"/>
                <a:gd name="p0y176" fmla="*/ 1037 h 1110"/>
                <a:gd name="p0x177" fmla="*/ 8 w 7890"/>
                <a:gd name="p0y177" fmla="*/ 1034 h 1110"/>
                <a:gd name="p0x178" fmla="*/ 7 w 7890"/>
                <a:gd name="p0y178" fmla="*/ 1031 h 1110"/>
                <a:gd name="p0x179" fmla="*/ 6 w 7890"/>
                <a:gd name="p0y179" fmla="*/ 1029 h 1110"/>
                <a:gd name="p0x180" fmla="*/ 5 w 7890"/>
                <a:gd name="p0y180" fmla="*/ 1026 h 1110"/>
                <a:gd name="p0x181" fmla="*/ 4 w 7890"/>
                <a:gd name="p0y181" fmla="*/ 1023 h 1110"/>
                <a:gd name="p0x182" fmla="*/ 3 w 7890"/>
                <a:gd name="p0y182" fmla="*/ 1020 h 1110"/>
                <a:gd name="p0x183" fmla="*/ 3 w 7890"/>
                <a:gd name="p0y183" fmla="*/ 1017 h 1110"/>
                <a:gd name="p0x184" fmla="*/ 2 w 7890"/>
                <a:gd name="p0y184" fmla="*/ 1014 h 1110"/>
                <a:gd name="p0x185" fmla="*/ 1 w 7890"/>
                <a:gd name="p0y185" fmla="*/ 1011 h 1110"/>
                <a:gd name="p0x186" fmla="*/ 1 w 7890"/>
                <a:gd name="p0y186" fmla="*/ 1008 h 1110"/>
                <a:gd name="p0x187" fmla="*/ 0 w 7890"/>
                <a:gd name="p0y187" fmla="*/ 1005 h 1110"/>
                <a:gd name="p0x188" fmla="*/ 0 w 7890"/>
                <a:gd name="p0y188" fmla="*/ 1002 h 1110"/>
                <a:gd name="p0x189" fmla="*/ 0 w 7890"/>
                <a:gd name="p0y189" fmla="*/ 999 h 1110"/>
                <a:gd name="p0x190" fmla="*/ 0 w 7890"/>
                <a:gd name="p0y190" fmla="*/ 996 h 1110"/>
                <a:gd name="p0x191" fmla="*/ 0 w 7890"/>
                <a:gd name="p0y191" fmla="*/ 993 h 1110"/>
                <a:gd name="p0x192" fmla="*/ 0 w 7890"/>
                <a:gd name="p0y192" fmla="*/ 990 h 1110"/>
                <a:gd name="p0x193" fmla="*/ 0 w 7890"/>
                <a:gd name="p0y193" fmla="*/ 120 h 1110"/>
                <a:gd name="p0x194" fmla="*/ 0 w 7890"/>
                <a:gd name="p0y194" fmla="*/ 116 h 1110"/>
                <a:gd name="p0x195" fmla="*/ 0 w 7890"/>
                <a:gd name="p0y195" fmla="*/ 113 h 1110"/>
                <a:gd name="p0x196" fmla="*/ 0 w 7890"/>
                <a:gd name="p0y196" fmla="*/ 110 h 1110"/>
                <a:gd name="p0x197" fmla="*/ 0 w 7890"/>
                <a:gd name="p0y197" fmla="*/ 107 h 1110"/>
                <a:gd name="p0x198" fmla="*/ 0 w 7890"/>
                <a:gd name="p0y198" fmla="*/ 104 h 1110"/>
                <a:gd name="p0x199" fmla="*/ 1 w 7890"/>
                <a:gd name="p0y199" fmla="*/ 101 h 1110"/>
                <a:gd name="p0x200" fmla="*/ 1 w 7890"/>
                <a:gd name="p0y200" fmla="*/ 98 h 1110"/>
                <a:gd name="p0x201" fmla="*/ 2 w 7890"/>
                <a:gd name="p0y201" fmla="*/ 95 h 1110"/>
                <a:gd name="p0x202" fmla="*/ 3 w 7890"/>
                <a:gd name="p0y202" fmla="*/ 92 h 1110"/>
                <a:gd name="p0x203" fmla="*/ 3 w 7890"/>
                <a:gd name="p0y203" fmla="*/ 89 h 1110"/>
                <a:gd name="p0x204" fmla="*/ 4 w 7890"/>
                <a:gd name="p0y204" fmla="*/ 86 h 1110"/>
                <a:gd name="p0x205" fmla="*/ 5 w 7890"/>
                <a:gd name="p0y205" fmla="*/ 83 h 1110"/>
                <a:gd name="p0x206" fmla="*/ 6 w 7890"/>
                <a:gd name="p0y206" fmla="*/ 80 h 1110"/>
                <a:gd name="p0x207" fmla="*/ 7 w 7890"/>
                <a:gd name="p0y207" fmla="*/ 78 h 1110"/>
                <a:gd name="p0x208" fmla="*/ 8 w 7890"/>
                <a:gd name="p0y208" fmla="*/ 75 h 1110"/>
                <a:gd name="p0x209" fmla="*/ 9 w 7890"/>
                <a:gd name="p0y209" fmla="*/ 72 h 1110"/>
                <a:gd name="p0x210" fmla="*/ 10 w 7890"/>
                <a:gd name="p0y210" fmla="*/ 69 h 1110"/>
                <a:gd name="p0x211" fmla="*/ 12 w 7890"/>
                <a:gd name="p0y211" fmla="*/ 67 h 1110"/>
                <a:gd name="p0x212" fmla="*/ 13 w 7890"/>
                <a:gd name="p0y212" fmla="*/ 64 h 1110"/>
                <a:gd name="p0x213" fmla="*/ 14 w 7890"/>
                <a:gd name="p0y213" fmla="*/ 61 h 1110"/>
                <a:gd name="p0x214" fmla="*/ 16 w 7890"/>
                <a:gd name="p0y214" fmla="*/ 59 h 1110"/>
                <a:gd name="p0x215" fmla="*/ 17 w 7890"/>
                <a:gd name="p0y215" fmla="*/ 56 h 1110"/>
                <a:gd name="p0x216" fmla="*/ 19 w 7890"/>
                <a:gd name="p0y216" fmla="*/ 54 h 1110"/>
                <a:gd name="p0x217" fmla="*/ 21 w 7890"/>
                <a:gd name="p0y217" fmla="*/ 51 h 1110"/>
                <a:gd name="p0x218" fmla="*/ 22 w 7890"/>
                <a:gd name="p0y218" fmla="*/ 49 h 1110"/>
                <a:gd name="p0x219" fmla="*/ 24 w 7890"/>
                <a:gd name="p0y219" fmla="*/ 47 h 1110"/>
                <a:gd name="p0x220" fmla="*/ 26 w 7890"/>
                <a:gd name="p0y220" fmla="*/ 44 h 1110"/>
                <a:gd name="p0x221" fmla="*/ 28 w 7890"/>
                <a:gd name="p0y221" fmla="*/ 42 h 1110"/>
                <a:gd name="p0x222" fmla="*/ 30 w 7890"/>
                <a:gd name="p0y222" fmla="*/ 40 h 1110"/>
                <a:gd name="p0x223" fmla="*/ 32 w 7890"/>
                <a:gd name="p0y223" fmla="*/ 38 h 1110"/>
                <a:gd name="p0x224" fmla="*/ 34 w 7890"/>
                <a:gd name="p0y224" fmla="*/ 36 h 1110"/>
                <a:gd name="p0x225" fmla="*/ 36 w 7890"/>
                <a:gd name="p0y225" fmla="*/ 34 h 1110"/>
                <a:gd name="p0x226" fmla="*/ 38 w 7890"/>
                <a:gd name="p0y226" fmla="*/ 32 h 1110"/>
                <a:gd name="p0x227" fmla="*/ 40 w 7890"/>
                <a:gd name="p0y227" fmla="*/ 30 h 1110"/>
                <a:gd name="p0x228" fmla="*/ 42 w 7890"/>
                <a:gd name="p0y228" fmla="*/ 28 h 1110"/>
                <a:gd name="p0x229" fmla="*/ 44 w 7890"/>
                <a:gd name="p0y229" fmla="*/ 26 h 1110"/>
                <a:gd name="p0x230" fmla="*/ 47 w 7890"/>
                <a:gd name="p0y230" fmla="*/ 24 h 1110"/>
                <a:gd name="p0x231" fmla="*/ 49 w 7890"/>
                <a:gd name="p0y231" fmla="*/ 22 h 1110"/>
                <a:gd name="p0x232" fmla="*/ 51 w 7890"/>
                <a:gd name="p0y232" fmla="*/ 21 h 1110"/>
                <a:gd name="p0x233" fmla="*/ 54 w 7890"/>
                <a:gd name="p0y233" fmla="*/ 19 h 1110"/>
                <a:gd name="p0x234" fmla="*/ 56 w 7890"/>
                <a:gd name="p0y234" fmla="*/ 17 h 1110"/>
                <a:gd name="p0x235" fmla="*/ 59 w 7890"/>
                <a:gd name="p0y235" fmla="*/ 16 h 1110"/>
                <a:gd name="p0x236" fmla="*/ 61 w 7890"/>
                <a:gd name="p0y236" fmla="*/ 14 h 1110"/>
                <a:gd name="p0x237" fmla="*/ 64 w 7890"/>
                <a:gd name="p0y237" fmla="*/ 13 h 1110"/>
                <a:gd name="p0x238" fmla="*/ 67 w 7890"/>
                <a:gd name="p0y238" fmla="*/ 12 h 1110"/>
                <a:gd name="p0x239" fmla="*/ 69 w 7890"/>
                <a:gd name="p0y239" fmla="*/ 10 h 1110"/>
                <a:gd name="p0x240" fmla="*/ 72 w 7890"/>
                <a:gd name="p0y240" fmla="*/ 9 h 1110"/>
                <a:gd name="p0x241" fmla="*/ 75 w 7890"/>
                <a:gd name="p0y241" fmla="*/ 8 h 1110"/>
                <a:gd name="p0x242" fmla="*/ 78 w 7890"/>
                <a:gd name="p0y242" fmla="*/ 7 h 1110"/>
                <a:gd name="p0x243" fmla="*/ 80 w 7890"/>
                <a:gd name="p0y243" fmla="*/ 6 h 1110"/>
                <a:gd name="p0x244" fmla="*/ 83 w 7890"/>
                <a:gd name="p0y244" fmla="*/ 5 h 1110"/>
                <a:gd name="p0x245" fmla="*/ 86 w 7890"/>
                <a:gd name="p0y245" fmla="*/ 4 h 1110"/>
                <a:gd name="p0x246" fmla="*/ 89 w 7890"/>
                <a:gd name="p0y246" fmla="*/ 3 h 1110"/>
                <a:gd name="p0x247" fmla="*/ 92 w 7890"/>
                <a:gd name="p0y247" fmla="*/ 3 h 1110"/>
                <a:gd name="p0x248" fmla="*/ 95 w 7890"/>
                <a:gd name="p0y248" fmla="*/ 2 h 1110"/>
                <a:gd name="p0x249" fmla="*/ 98 w 7890"/>
                <a:gd name="p0y249" fmla="*/ 1 h 1110"/>
                <a:gd name="p0x250" fmla="*/ 101 w 7890"/>
                <a:gd name="p0y250" fmla="*/ 1 h 1110"/>
                <a:gd name="p0x251" fmla="*/ 104 w 7890"/>
                <a:gd name="p0y251" fmla="*/ 0 h 1110"/>
                <a:gd name="p0x252" fmla="*/ 107 w 7890"/>
                <a:gd name="p0y252" fmla="*/ 0 h 1110"/>
                <a:gd name="p0x253" fmla="*/ 110 w 7890"/>
                <a:gd name="p0y253" fmla="*/ 0 h 1110"/>
                <a:gd name="p0x254" fmla="*/ 113 w 7890"/>
                <a:gd name="p0y254" fmla="*/ 0 h 1110"/>
                <a:gd name="p0x255" fmla="*/ 116 w 7890"/>
                <a:gd name="p0y255" fmla="*/ 0 h 1110"/>
                <a:gd name="p0x256" fmla="*/ 120 w 789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7"/>
              </p:custDataLst>
            </p:nvPr>
          </p:nvSpPr>
          <p:spPr>
            <a:xfrm>
              <a:off x="10169" y="5518"/>
              <a:ext cx="7780" cy="45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45 w 7780"/>
                <a:gd name="p0y0" fmla="*/ 0 h 45"/>
                <a:gd name="p0x1" fmla="*/ 7695 w 7780"/>
                <a:gd name="p0y1" fmla="*/ 0 h 45"/>
                <a:gd name="p0x2" fmla="*/ 7697 w 7780"/>
                <a:gd name="p0y2" fmla="*/ 0 h 45"/>
                <a:gd name="p0x3" fmla="*/ 7699 w 7780"/>
                <a:gd name="p0y3" fmla="*/ 0 h 45"/>
                <a:gd name="p0x4" fmla="*/ 7700 w 7780"/>
                <a:gd name="p0y4" fmla="*/ 0 h 45"/>
                <a:gd name="p0x5" fmla="*/ 7702 w 7780"/>
                <a:gd name="p0y5" fmla="*/ 0 h 45"/>
                <a:gd name="p0x6" fmla="*/ 7703 w 7780"/>
                <a:gd name="p0y6" fmla="*/ 0 h 45"/>
                <a:gd name="p0x7" fmla="*/ 7705 w 7780"/>
                <a:gd name="p0y7" fmla="*/ 0 h 45"/>
                <a:gd name="p0x8" fmla="*/ 7706 w 7780"/>
                <a:gd name="p0y8" fmla="*/ 0 h 45"/>
                <a:gd name="p0x9" fmla="*/ 7708 w 7780"/>
                <a:gd name="p0y9" fmla="*/ 0 h 45"/>
                <a:gd name="p0x10" fmla="*/ 7709 w 7780"/>
                <a:gd name="p0y10" fmla="*/ 0 h 45"/>
                <a:gd name="p0x11" fmla="*/ 7711 w 7780"/>
                <a:gd name="p0y11" fmla="*/ 0 h 45"/>
                <a:gd name="p0x12" fmla="*/ 7713 w 7780"/>
                <a:gd name="p0y12" fmla="*/ 1 h 45"/>
                <a:gd name="p0x13" fmla="*/ 7714 w 7780"/>
                <a:gd name="p0y13" fmla="*/ 1 h 45"/>
                <a:gd name="p0x14" fmla="*/ 7716 w 7780"/>
                <a:gd name="p0y14" fmla="*/ 1 h 45"/>
                <a:gd name="p0x15" fmla="*/ 7717 w 7780"/>
                <a:gd name="p0y15" fmla="*/ 1 h 45"/>
                <a:gd name="p0x16" fmla="*/ 7719 w 7780"/>
                <a:gd name="p0y16" fmla="*/ 2 h 45"/>
                <a:gd name="p0x17" fmla="*/ 7720 w 7780"/>
                <a:gd name="p0y17" fmla="*/ 2 h 45"/>
                <a:gd name="p0x18" fmla="*/ 7722 w 7780"/>
                <a:gd name="p0y18" fmla="*/ 2 h 45"/>
                <a:gd name="p0x19" fmla="*/ 7723 w 7780"/>
                <a:gd name="p0y19" fmla="*/ 3 h 45"/>
                <a:gd name="p0x20" fmla="*/ 7724 w 7780"/>
                <a:gd name="p0y20" fmla="*/ 3 h 45"/>
                <a:gd name="p0x21" fmla="*/ 7726 w 7780"/>
                <a:gd name="p0y21" fmla="*/ 3 h 45"/>
                <a:gd name="p0x22" fmla="*/ 7727 w 7780"/>
                <a:gd name="p0y22" fmla="*/ 4 h 45"/>
                <a:gd name="p0x23" fmla="*/ 7729 w 7780"/>
                <a:gd name="p0y23" fmla="*/ 4 h 45"/>
                <a:gd name="p0x24" fmla="*/ 7730 w 7780"/>
                <a:gd name="p0y24" fmla="*/ 5 h 45"/>
                <a:gd name="p0x25" fmla="*/ 7732 w 7780"/>
                <a:gd name="p0y25" fmla="*/ 5 h 45"/>
                <a:gd name="p0x26" fmla="*/ 7733 w 7780"/>
                <a:gd name="p0y26" fmla="*/ 6 h 45"/>
                <a:gd name="p0x27" fmla="*/ 7735 w 7780"/>
                <a:gd name="p0y27" fmla="*/ 6 h 45"/>
                <a:gd name="p0x28" fmla="*/ 7736 w 7780"/>
                <a:gd name="p0y28" fmla="*/ 6 h 45"/>
                <a:gd name="p0x29" fmla="*/ 7737 w 7780"/>
                <a:gd name="p0y29" fmla="*/ 7 h 45"/>
                <a:gd name="p0x30" fmla="*/ 7739 w 7780"/>
                <a:gd name="p0y30" fmla="*/ 8 h 45"/>
                <a:gd name="p0x31" fmla="*/ 7740 w 7780"/>
                <a:gd name="p0y31" fmla="*/ 8 h 45"/>
                <a:gd name="p0x32" fmla="*/ 7741 w 7780"/>
                <a:gd name="p0y32" fmla="*/ 9 h 45"/>
                <a:gd name="p0x33" fmla="*/ 7743 w 7780"/>
                <a:gd name="p0y33" fmla="*/ 9 h 45"/>
                <a:gd name="p0x34" fmla="*/ 7744 w 7780"/>
                <a:gd name="p0y34" fmla="*/ 10 h 45"/>
                <a:gd name="p0x35" fmla="*/ 7746 w 7780"/>
                <a:gd name="p0y35" fmla="*/ 10 h 45"/>
                <a:gd name="p0x36" fmla="*/ 7747 w 7780"/>
                <a:gd name="p0y36" fmla="*/ 11 h 45"/>
                <a:gd name="p0x37" fmla="*/ 7748 w 7780"/>
                <a:gd name="p0y37" fmla="*/ 12 h 45"/>
                <a:gd name="p0x38" fmla="*/ 7750 w 7780"/>
                <a:gd name="p0y38" fmla="*/ 12 h 45"/>
                <a:gd name="p0x39" fmla="*/ 7751 w 7780"/>
                <a:gd name="p0y39" fmla="*/ 13 h 45"/>
                <a:gd name="p0x40" fmla="*/ 7752 w 7780"/>
                <a:gd name="p0y40" fmla="*/ 14 h 45"/>
                <a:gd name="p0x41" fmla="*/ 7753 w 7780"/>
                <a:gd name="p0y41" fmla="*/ 14 h 45"/>
                <a:gd name="p0x42" fmla="*/ 7755 w 7780"/>
                <a:gd name="p0y42" fmla="*/ 15 h 45"/>
                <a:gd name="p0x43" fmla="*/ 7756 w 7780"/>
                <a:gd name="p0y43" fmla="*/ 16 h 45"/>
                <a:gd name="p0x44" fmla="*/ 7757 w 7780"/>
                <a:gd name="p0y44" fmla="*/ 17 h 45"/>
                <a:gd name="p0x45" fmla="*/ 7759 w 7780"/>
                <a:gd name="p0y45" fmla="*/ 17 h 45"/>
                <a:gd name="p0x46" fmla="*/ 7760 w 7780"/>
                <a:gd name="p0y46" fmla="*/ 18 h 45"/>
                <a:gd name="p0x47" fmla="*/ 7761 w 7780"/>
                <a:gd name="p0y47" fmla="*/ 19 h 45"/>
                <a:gd name="p0x48" fmla="*/ 7762 w 7780"/>
                <a:gd name="p0y48" fmla="*/ 20 h 45"/>
                <a:gd name="p0x49" fmla="*/ 7763 w 7780"/>
                <a:gd name="p0y49" fmla="*/ 21 h 45"/>
                <a:gd name="p0x50" fmla="*/ 7765 w 7780"/>
                <a:gd name="p0y50" fmla="*/ 21 h 45"/>
                <a:gd name="p0x51" fmla="*/ 7766 w 7780"/>
                <a:gd name="p0y51" fmla="*/ 22 h 45"/>
                <a:gd name="p0x52" fmla="*/ 7767 w 7780"/>
                <a:gd name="p0y52" fmla="*/ 23 h 45"/>
                <a:gd name="p0x53" fmla="*/ 7768 w 7780"/>
                <a:gd name="p0y53" fmla="*/ 24 h 45"/>
                <a:gd name="p0x54" fmla="*/ 7769 w 7780"/>
                <a:gd name="p0y54" fmla="*/ 25 h 45"/>
                <a:gd name="p0x55" fmla="*/ 7771 w 7780"/>
                <a:gd name="p0y55" fmla="*/ 26 h 45"/>
                <a:gd name="p0x56" fmla="*/ 7772 w 7780"/>
                <a:gd name="p0y56" fmla="*/ 27 h 45"/>
                <a:gd name="p0x57" fmla="*/ 7773 w 7780"/>
                <a:gd name="p0y57" fmla="*/ 28 h 45"/>
                <a:gd name="p0x58" fmla="*/ 7774 w 7780"/>
                <a:gd name="p0y58" fmla="*/ 29 h 45"/>
                <a:gd name="p0x59" fmla="*/ 7775 w 7780"/>
                <a:gd name="p0y59" fmla="*/ 30 h 45"/>
                <a:gd name="p0x60" fmla="*/ 7776 w 7780"/>
                <a:gd name="p0y60" fmla="*/ 31 h 45"/>
                <a:gd name="p0x61" fmla="*/ 7777 w 7780"/>
                <a:gd name="p0y61" fmla="*/ 32 h 45"/>
                <a:gd name="p0x62" fmla="*/ 7778 w 7780"/>
                <a:gd name="p0y62" fmla="*/ 33 h 45"/>
                <a:gd name="p0x63" fmla="*/ 7779 w 7780"/>
                <a:gd name="p0y63" fmla="*/ 34 h 45"/>
                <a:gd name="p0x64" fmla="*/ 7780 w 7780"/>
                <a:gd name="p0y64" fmla="*/ 35 h 45"/>
                <a:gd name="p0x65" fmla="*/ 7770 w 7780"/>
                <a:gd name="p0y65" fmla="*/ 45 h 45"/>
                <a:gd name="p0x66" fmla="*/ 7769 w 7780"/>
                <a:gd name="p0y66" fmla="*/ 44 h 45"/>
                <a:gd name="p0x67" fmla="*/ 7768 w 7780"/>
                <a:gd name="p0y67" fmla="*/ 43 h 45"/>
                <a:gd name="p0x68" fmla="*/ 7767 w 7780"/>
                <a:gd name="p0y68" fmla="*/ 43 h 45"/>
                <a:gd name="p0x69" fmla="*/ 7766 w 7780"/>
                <a:gd name="p0y69" fmla="*/ 42 h 45"/>
                <a:gd name="p0x70" fmla="*/ 7765 w 7780"/>
                <a:gd name="p0y70" fmla="*/ 41 h 45"/>
                <a:gd name="p0x71" fmla="*/ 7764 w 7780"/>
                <a:gd name="p0y71" fmla="*/ 40 h 45"/>
                <a:gd name="p0x72" fmla="*/ 7763 w 7780"/>
                <a:gd name="p0y72" fmla="*/ 39 h 45"/>
                <a:gd name="p0x73" fmla="*/ 7762 w 7780"/>
                <a:gd name="p0y73" fmla="*/ 38 h 45"/>
                <a:gd name="p0x74" fmla="*/ 7761 w 7780"/>
                <a:gd name="p0y74" fmla="*/ 38 h 45"/>
                <a:gd name="p0x75" fmla="*/ 7760 w 7780"/>
                <a:gd name="p0y75" fmla="*/ 37 h 45"/>
                <a:gd name="p0x76" fmla="*/ 7759 w 7780"/>
                <a:gd name="p0y76" fmla="*/ 36 h 45"/>
                <a:gd name="p0x77" fmla="*/ 7758 w 7780"/>
                <a:gd name="p0y77" fmla="*/ 35 h 45"/>
                <a:gd name="p0x78" fmla="*/ 7757 w 7780"/>
                <a:gd name="p0y78" fmla="*/ 34 h 45"/>
                <a:gd name="p0x79" fmla="*/ 7756 w 7780"/>
                <a:gd name="p0y79" fmla="*/ 34 h 45"/>
                <a:gd name="p0x80" fmla="*/ 7755 w 7780"/>
                <a:gd name="p0y80" fmla="*/ 33 h 45"/>
                <a:gd name="p0x81" fmla="*/ 7754 w 7780"/>
                <a:gd name="p0y81" fmla="*/ 32 h 45"/>
                <a:gd name="p0x82" fmla="*/ 7753 w 7780"/>
                <a:gd name="p0y82" fmla="*/ 32 h 45"/>
                <a:gd name="p0x83" fmla="*/ 7752 w 7780"/>
                <a:gd name="p0y83" fmla="*/ 31 h 45"/>
                <a:gd name="p0x84" fmla="*/ 7751 w 7780"/>
                <a:gd name="p0y84" fmla="*/ 30 h 45"/>
                <a:gd name="p0x85" fmla="*/ 7750 w 7780"/>
                <a:gd name="p0y85" fmla="*/ 29 h 45"/>
                <a:gd name="p0x86" fmla="*/ 7748 w 7780"/>
                <a:gd name="p0y86" fmla="*/ 29 h 45"/>
                <a:gd name="p0x87" fmla="*/ 7747 w 7780"/>
                <a:gd name="p0y87" fmla="*/ 28 h 45"/>
                <a:gd name="p0x88" fmla="*/ 7746 w 7780"/>
                <a:gd name="p0y88" fmla="*/ 28 h 45"/>
                <a:gd name="p0x89" fmla="*/ 7745 w 7780"/>
                <a:gd name="p0y89" fmla="*/ 27 h 45"/>
                <a:gd name="p0x90" fmla="*/ 7744 w 7780"/>
                <a:gd name="p0y90" fmla="*/ 26 h 45"/>
                <a:gd name="p0x91" fmla="*/ 7743 w 7780"/>
                <a:gd name="p0y91" fmla="*/ 26 h 45"/>
                <a:gd name="p0x92" fmla="*/ 7742 w 7780"/>
                <a:gd name="p0y92" fmla="*/ 25 h 45"/>
                <a:gd name="p0x93" fmla="*/ 7740 w 7780"/>
                <a:gd name="p0y93" fmla="*/ 25 h 45"/>
                <a:gd name="p0x94" fmla="*/ 7739 w 7780"/>
                <a:gd name="p0y94" fmla="*/ 24 h 45"/>
                <a:gd name="p0x95" fmla="*/ 7738 w 7780"/>
                <a:gd name="p0y95" fmla="*/ 24 h 45"/>
                <a:gd name="p0x96" fmla="*/ 7737 w 7780"/>
                <a:gd name="p0y96" fmla="*/ 23 h 45"/>
                <a:gd name="p0x97" fmla="*/ 7736 w 7780"/>
                <a:gd name="p0y97" fmla="*/ 23 h 45"/>
                <a:gd name="p0x98" fmla="*/ 7735 w 7780"/>
                <a:gd name="p0y98" fmla="*/ 22 h 45"/>
                <a:gd name="p0x99" fmla="*/ 7733 w 7780"/>
                <a:gd name="p0y99" fmla="*/ 22 h 45"/>
                <a:gd name="p0x100" fmla="*/ 7732 w 7780"/>
                <a:gd name="p0y100" fmla="*/ 21 h 45"/>
                <a:gd name="p0x101" fmla="*/ 7731 w 7780"/>
                <a:gd name="p0y101" fmla="*/ 21 h 45"/>
                <a:gd name="p0x102" fmla="*/ 7730 w 7780"/>
                <a:gd name="p0y102" fmla="*/ 20 h 45"/>
                <a:gd name="p0x103" fmla="*/ 7728 w 7780"/>
                <a:gd name="p0y103" fmla="*/ 20 h 45"/>
                <a:gd name="p0x104" fmla="*/ 7727 w 7780"/>
                <a:gd name="p0y104" fmla="*/ 19 h 45"/>
                <a:gd name="p0x105" fmla="*/ 7726 w 7780"/>
                <a:gd name="p0y105" fmla="*/ 19 h 45"/>
                <a:gd name="p0x106" fmla="*/ 7725 w 7780"/>
                <a:gd name="p0y106" fmla="*/ 19 h 45"/>
                <a:gd name="p0x107" fmla="*/ 7723 w 7780"/>
                <a:gd name="p0y107" fmla="*/ 18 h 45"/>
                <a:gd name="p0x108" fmla="*/ 7722 w 7780"/>
                <a:gd name="p0y108" fmla="*/ 18 h 45"/>
                <a:gd name="p0x109" fmla="*/ 7721 w 7780"/>
                <a:gd name="p0y109" fmla="*/ 18 h 45"/>
                <a:gd name="p0x110" fmla="*/ 7720 w 7780"/>
                <a:gd name="p0y110" fmla="*/ 17 h 45"/>
                <a:gd name="p0x111" fmla="*/ 7718 w 7780"/>
                <a:gd name="p0y111" fmla="*/ 17 h 45"/>
                <a:gd name="p0x112" fmla="*/ 7717 w 7780"/>
                <a:gd name="p0y112" fmla="*/ 17 h 45"/>
                <a:gd name="p0x113" fmla="*/ 7716 w 7780"/>
                <a:gd name="p0y113" fmla="*/ 16 h 45"/>
                <a:gd name="p0x114" fmla="*/ 7714 w 7780"/>
                <a:gd name="p0y114" fmla="*/ 16 h 45"/>
                <a:gd name="p0x115" fmla="*/ 7713 w 7780"/>
                <a:gd name="p0y115" fmla="*/ 16 h 45"/>
                <a:gd name="p0x116" fmla="*/ 7712 w 7780"/>
                <a:gd name="p0y116" fmla="*/ 16 h 45"/>
                <a:gd name="p0x117" fmla="*/ 7710 w 7780"/>
                <a:gd name="p0y117" fmla="*/ 16 h 45"/>
                <a:gd name="p0x118" fmla="*/ 7709 w 7780"/>
                <a:gd name="p0y118" fmla="*/ 15 h 45"/>
                <a:gd name="p0x119" fmla="*/ 7708 w 7780"/>
                <a:gd name="p0y119" fmla="*/ 15 h 45"/>
                <a:gd name="p0x120" fmla="*/ 7706 w 7780"/>
                <a:gd name="p0y120" fmla="*/ 15 h 45"/>
                <a:gd name="p0x121" fmla="*/ 7705 w 7780"/>
                <a:gd name="p0y121" fmla="*/ 15 h 45"/>
                <a:gd name="p0x122" fmla="*/ 7704 w 7780"/>
                <a:gd name="p0y122" fmla="*/ 15 h 45"/>
                <a:gd name="p0x123" fmla="*/ 7702 w 7780"/>
                <a:gd name="p0y123" fmla="*/ 15 h 45"/>
                <a:gd name="p0x124" fmla="*/ 7701 w 7780"/>
                <a:gd name="p0y124" fmla="*/ 15 h 45"/>
                <a:gd name="p0x125" fmla="*/ 7700 w 7780"/>
                <a:gd name="p0y125" fmla="*/ 15 h 45"/>
                <a:gd name="p0x126" fmla="*/ 7698 w 7780"/>
                <a:gd name="p0y126" fmla="*/ 15 h 45"/>
                <a:gd name="p0x127" fmla="*/ 7697 w 7780"/>
                <a:gd name="p0y127" fmla="*/ 15 h 45"/>
                <a:gd name="p0x128" fmla="*/ 7695 w 7780"/>
                <a:gd name="p0y128" fmla="*/ 15 h 45"/>
                <a:gd name="p0x129" fmla="*/ 45 w 7780"/>
                <a:gd name="p0y129" fmla="*/ 15 h 45"/>
                <a:gd name="p0x130" fmla="*/ 44 w 7780"/>
                <a:gd name="p0y130" fmla="*/ 15 h 45"/>
                <a:gd name="p0x131" fmla="*/ 43 w 7780"/>
                <a:gd name="p0y131" fmla="*/ 15 h 45"/>
                <a:gd name="p0x132" fmla="*/ 42 w 7780"/>
                <a:gd name="p0y132" fmla="*/ 15 h 45"/>
                <a:gd name="p0x133" fmla="*/ 41 w 7780"/>
                <a:gd name="p0y133" fmla="*/ 15 h 45"/>
                <a:gd name="p0x134" fmla="*/ 40 w 7780"/>
                <a:gd name="p0y134" fmla="*/ 15 h 45"/>
                <a:gd name="p0x135" fmla="*/ 39 w 7780"/>
                <a:gd name="p0y135" fmla="*/ 15 h 45"/>
                <a:gd name="p0x136" fmla="*/ 38 w 7780"/>
                <a:gd name="p0y136" fmla="*/ 15 h 45"/>
                <a:gd name="p0x137" fmla="*/ 37 w 7780"/>
                <a:gd name="p0y137" fmla="*/ 15 h 45"/>
                <a:gd name="p0x138" fmla="*/ 36 w 7780"/>
                <a:gd name="p0y138" fmla="*/ 15 h 45"/>
                <a:gd name="p0x139" fmla="*/ 35 w 7780"/>
                <a:gd name="p0y139" fmla="*/ 15 h 45"/>
                <a:gd name="p0x140" fmla="*/ 34 w 7780"/>
                <a:gd name="p0y140" fmla="*/ 16 h 45"/>
                <a:gd name="p0x141" fmla="*/ 33 w 7780"/>
                <a:gd name="p0y141" fmla="*/ 16 h 45"/>
                <a:gd name="p0x142" fmla="*/ 32 w 7780"/>
                <a:gd name="p0y142" fmla="*/ 16 h 45"/>
                <a:gd name="p0x143" fmla="*/ 31 w 7780"/>
                <a:gd name="p0y143" fmla="*/ 16 h 45"/>
                <a:gd name="p0x144" fmla="*/ 30 w 7780"/>
                <a:gd name="p0y144" fmla="*/ 17 h 45"/>
                <a:gd name="p0x145" fmla="*/ 29 w 7780"/>
                <a:gd name="p0y145" fmla="*/ 17 h 45"/>
                <a:gd name="p0x146" fmla="*/ 28 w 7780"/>
                <a:gd name="p0y146" fmla="*/ 17 h 45"/>
                <a:gd name="p0x147" fmla="*/ 27 w 7780"/>
                <a:gd name="p0y147" fmla="*/ 18 h 45"/>
                <a:gd name="p0x148" fmla="*/ 26 w 7780"/>
                <a:gd name="p0y148" fmla="*/ 18 h 45"/>
                <a:gd name="p0x149" fmla="*/ 25 w 7780"/>
                <a:gd name="p0y149" fmla="*/ 18 h 45"/>
                <a:gd name="p0x150" fmla="*/ 24 w 7780"/>
                <a:gd name="p0y150" fmla="*/ 19 h 45"/>
                <a:gd name="p0x151" fmla="*/ 23 w 7780"/>
                <a:gd name="p0y151" fmla="*/ 19 h 45"/>
                <a:gd name="p0x152" fmla="*/ 22 w 7780"/>
                <a:gd name="p0y152" fmla="*/ 20 h 45"/>
                <a:gd name="p0x153" fmla="*/ 21 w 7780"/>
                <a:gd name="p0y153" fmla="*/ 20 h 45"/>
                <a:gd name="p0x154" fmla="*/ 20 w 7780"/>
                <a:gd name="p0y154" fmla="*/ 20 h 45"/>
                <a:gd name="p0x155" fmla="*/ 20 w 7780"/>
                <a:gd name="p0y155" fmla="*/ 21 h 45"/>
                <a:gd name="p0x156" fmla="*/ 19 w 7780"/>
                <a:gd name="p0y156" fmla="*/ 21 h 45"/>
                <a:gd name="p0x157" fmla="*/ 18 w 7780"/>
                <a:gd name="p0y157" fmla="*/ 22 h 45"/>
                <a:gd name="p0x158" fmla="*/ 17 w 7780"/>
                <a:gd name="p0y158" fmla="*/ 22 h 45"/>
                <a:gd name="p0x159" fmla="*/ 0 w 7780"/>
                <a:gd name="p0y159" fmla="*/ 9 h 45"/>
                <a:gd name="p0x160" fmla="*/ 0 w 7780"/>
                <a:gd name="p0y160" fmla="*/ 9 h 45"/>
                <a:gd name="p0x161" fmla="*/ 0 w 7780"/>
                <a:gd name="p0y161" fmla="*/ 8 h 45"/>
                <a:gd name="p0x162" fmla="*/ 1 w 7780"/>
                <a:gd name="p0y162" fmla="*/ 8 h 45"/>
                <a:gd name="p0x163" fmla="*/ 2 w 7780"/>
                <a:gd name="p0y163" fmla="*/ 8 h 45"/>
                <a:gd name="p0x164" fmla="*/ 3 w 7780"/>
                <a:gd name="p0y164" fmla="*/ 7 h 45"/>
                <a:gd name="p0x165" fmla="*/ 4 w 7780"/>
                <a:gd name="p0y165" fmla="*/ 7 h 45"/>
                <a:gd name="p0x166" fmla="*/ 5 w 7780"/>
                <a:gd name="p0y166" fmla="*/ 6 h 45"/>
                <a:gd name="p0x167" fmla="*/ 6 w 7780"/>
                <a:gd name="p0y167" fmla="*/ 6 h 45"/>
                <a:gd name="p0x168" fmla="*/ 7 w 7780"/>
                <a:gd name="p0y168" fmla="*/ 6 h 45"/>
                <a:gd name="p0x169" fmla="*/ 8 w 7780"/>
                <a:gd name="p0y169" fmla="*/ 6 h 45"/>
                <a:gd name="p0x170" fmla="*/ 9 w 7780"/>
                <a:gd name="p0y170" fmla="*/ 5 h 45"/>
                <a:gd name="p0x171" fmla="*/ 10 w 7780"/>
                <a:gd name="p0y171" fmla="*/ 5 h 45"/>
                <a:gd name="p0x172" fmla="*/ 11 w 7780"/>
                <a:gd name="p0y172" fmla="*/ 5 h 45"/>
                <a:gd name="p0x173" fmla="*/ 12 w 7780"/>
                <a:gd name="p0y173" fmla="*/ 4 h 45"/>
                <a:gd name="p0x174" fmla="*/ 13 w 7780"/>
                <a:gd name="p0y174" fmla="*/ 4 h 45"/>
                <a:gd name="p0x175" fmla="*/ 13 w 7780"/>
                <a:gd name="p0y175" fmla="*/ 4 h 45"/>
                <a:gd name="p0x176" fmla="*/ 14 w 7780"/>
                <a:gd name="p0y176" fmla="*/ 4 h 45"/>
                <a:gd name="p0x177" fmla="*/ 15 w 7780"/>
                <a:gd name="p0y177" fmla="*/ 3 h 45"/>
                <a:gd name="p0x178" fmla="*/ 16 w 7780"/>
                <a:gd name="p0y178" fmla="*/ 3 h 45"/>
                <a:gd name="p0x179" fmla="*/ 17 w 7780"/>
                <a:gd name="p0y179" fmla="*/ 3 h 45"/>
                <a:gd name="p0x180" fmla="*/ 18 w 7780"/>
                <a:gd name="p0y180" fmla="*/ 3 h 45"/>
                <a:gd name="p0x181" fmla="*/ 19 w 7780"/>
                <a:gd name="p0y181" fmla="*/ 2 h 45"/>
                <a:gd name="p0x182" fmla="*/ 20 w 7780"/>
                <a:gd name="p0y182" fmla="*/ 2 h 45"/>
                <a:gd name="p0x183" fmla="*/ 21 w 7780"/>
                <a:gd name="p0y183" fmla="*/ 2 h 45"/>
                <a:gd name="p0x184" fmla="*/ 22 w 7780"/>
                <a:gd name="p0y184" fmla="*/ 2 h 45"/>
                <a:gd name="p0x185" fmla="*/ 23 w 7780"/>
                <a:gd name="p0y185" fmla="*/ 2 h 45"/>
                <a:gd name="p0x186" fmla="*/ 24 w 7780"/>
                <a:gd name="p0y186" fmla="*/ 1 h 45"/>
                <a:gd name="p0x187" fmla="*/ 25 w 7780"/>
                <a:gd name="p0y187" fmla="*/ 1 h 45"/>
                <a:gd name="p0x188" fmla="*/ 26 w 7780"/>
                <a:gd name="p0y188" fmla="*/ 1 h 45"/>
                <a:gd name="p0x189" fmla="*/ 27 w 7780"/>
                <a:gd name="p0y189" fmla="*/ 1 h 45"/>
                <a:gd name="p0x190" fmla="*/ 28 w 7780"/>
                <a:gd name="p0y190" fmla="*/ 1 h 45"/>
                <a:gd name="p0x191" fmla="*/ 29 w 7780"/>
                <a:gd name="p0y191" fmla="*/ 1 h 45"/>
                <a:gd name="p0x192" fmla="*/ 30 w 7780"/>
                <a:gd name="p0y192" fmla="*/ 0 h 45"/>
                <a:gd name="p0x193" fmla="*/ 31 w 7780"/>
                <a:gd name="p0y193" fmla="*/ 0 h 45"/>
                <a:gd name="p0x194" fmla="*/ 32 w 7780"/>
                <a:gd name="p0y194" fmla="*/ 0 h 45"/>
                <a:gd name="p0x195" fmla="*/ 33 w 7780"/>
                <a:gd name="p0y195" fmla="*/ 0 h 45"/>
                <a:gd name="p0x196" fmla="*/ 34 w 7780"/>
                <a:gd name="p0y196" fmla="*/ 0 h 45"/>
                <a:gd name="p0x197" fmla="*/ 35 w 7780"/>
                <a:gd name="p0y197" fmla="*/ 0 h 45"/>
                <a:gd name="p0x198" fmla="*/ 36 w 7780"/>
                <a:gd name="p0y198" fmla="*/ 0 h 45"/>
                <a:gd name="p0x199" fmla="*/ 37 w 7780"/>
                <a:gd name="p0y199" fmla="*/ 0 h 45"/>
                <a:gd name="p0x200" fmla="*/ 38 w 7780"/>
                <a:gd name="p0y200" fmla="*/ 0 h 45"/>
                <a:gd name="p0x201" fmla="*/ 39 w 7780"/>
                <a:gd name="p0y201" fmla="*/ 0 h 45"/>
                <a:gd name="p0x202" fmla="*/ 40 w 7780"/>
                <a:gd name="p0y202" fmla="*/ 0 h 45"/>
                <a:gd name="p0x203" fmla="*/ 41 w 7780"/>
                <a:gd name="p0y203" fmla="*/ 0 h 45"/>
                <a:gd name="p0x204" fmla="*/ 42 w 7780"/>
                <a:gd name="p0y204" fmla="*/ 0 h 45"/>
                <a:gd name="p0x205" fmla="*/ 43 w 7780"/>
                <a:gd name="p0y205" fmla="*/ 0 h 45"/>
                <a:gd name="p0x206" fmla="*/ 44 w 7780"/>
                <a:gd name="p0y206" fmla="*/ 0 h 45"/>
                <a:gd name="p0x207" fmla="*/ 45 w 778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8"/>
              </p:custDataLst>
            </p:nvPr>
          </p:nvSpPr>
          <p:spPr>
            <a:xfrm>
              <a:off x="17939" y="5553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9"/>
              </p:custDataLst>
            </p:nvPr>
          </p:nvSpPr>
          <p:spPr>
            <a:xfrm>
              <a:off x="10169" y="6582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7695 w 7780"/>
                <a:gd name="p0y0" fmla="*/ 45 h 45"/>
                <a:gd name="p0x1" fmla="*/ 45 w 7780"/>
                <a:gd name="p0y1" fmla="*/ 45 h 45"/>
                <a:gd name="p0x2" fmla="*/ 44 w 7780"/>
                <a:gd name="p0y2" fmla="*/ 45 h 45"/>
                <a:gd name="p0x3" fmla="*/ 43 w 7780"/>
                <a:gd name="p0y3" fmla="*/ 45 h 45"/>
                <a:gd name="p0x4" fmla="*/ 42 w 7780"/>
                <a:gd name="p0y4" fmla="*/ 45 h 45"/>
                <a:gd name="p0x5" fmla="*/ 41 w 7780"/>
                <a:gd name="p0y5" fmla="*/ 45 h 45"/>
                <a:gd name="p0x6" fmla="*/ 40 w 7780"/>
                <a:gd name="p0y6" fmla="*/ 45 h 45"/>
                <a:gd name="p0x7" fmla="*/ 39 w 7780"/>
                <a:gd name="p0y7" fmla="*/ 45 h 45"/>
                <a:gd name="p0x8" fmla="*/ 38 w 7780"/>
                <a:gd name="p0y8" fmla="*/ 45 h 45"/>
                <a:gd name="p0x9" fmla="*/ 37 w 7780"/>
                <a:gd name="p0y9" fmla="*/ 45 h 45"/>
                <a:gd name="p0x10" fmla="*/ 36 w 7780"/>
                <a:gd name="p0y10" fmla="*/ 45 h 45"/>
                <a:gd name="p0x11" fmla="*/ 35 w 7780"/>
                <a:gd name="p0y11" fmla="*/ 45 h 45"/>
                <a:gd name="p0x12" fmla="*/ 34 w 7780"/>
                <a:gd name="p0y12" fmla="*/ 45 h 45"/>
                <a:gd name="p0x13" fmla="*/ 33 w 7780"/>
                <a:gd name="p0y13" fmla="*/ 45 h 45"/>
                <a:gd name="p0x14" fmla="*/ 32 w 7780"/>
                <a:gd name="p0y14" fmla="*/ 45 h 45"/>
                <a:gd name="p0x15" fmla="*/ 31 w 7780"/>
                <a:gd name="p0y15" fmla="*/ 44 h 45"/>
                <a:gd name="p0x16" fmla="*/ 30 w 7780"/>
                <a:gd name="p0y16" fmla="*/ 44 h 45"/>
                <a:gd name="p0x17" fmla="*/ 29 w 7780"/>
                <a:gd name="p0y17" fmla="*/ 44 h 45"/>
                <a:gd name="p0x18" fmla="*/ 28 w 7780"/>
                <a:gd name="p0y18" fmla="*/ 44 h 45"/>
                <a:gd name="p0x19" fmla="*/ 27 w 7780"/>
                <a:gd name="p0y19" fmla="*/ 44 h 45"/>
                <a:gd name="p0x20" fmla="*/ 26 w 7780"/>
                <a:gd name="p0y20" fmla="*/ 44 h 45"/>
                <a:gd name="p0x21" fmla="*/ 25 w 7780"/>
                <a:gd name="p0y21" fmla="*/ 44 h 45"/>
                <a:gd name="p0x22" fmla="*/ 24 w 7780"/>
                <a:gd name="p0y22" fmla="*/ 43 h 45"/>
                <a:gd name="p0x23" fmla="*/ 23 w 7780"/>
                <a:gd name="p0y23" fmla="*/ 43 h 45"/>
                <a:gd name="p0x24" fmla="*/ 22 w 7780"/>
                <a:gd name="p0y24" fmla="*/ 43 h 45"/>
                <a:gd name="p0x25" fmla="*/ 21 w 7780"/>
                <a:gd name="p0y25" fmla="*/ 43 h 45"/>
                <a:gd name="p0x26" fmla="*/ 20 w 7780"/>
                <a:gd name="p0y26" fmla="*/ 43 h 45"/>
                <a:gd name="p0x27" fmla="*/ 19 w 7780"/>
                <a:gd name="p0y27" fmla="*/ 42 h 45"/>
                <a:gd name="p0x28" fmla="*/ 18 w 7780"/>
                <a:gd name="p0y28" fmla="*/ 42 h 45"/>
                <a:gd name="p0x29" fmla="*/ 17 w 7780"/>
                <a:gd name="p0y29" fmla="*/ 42 h 45"/>
                <a:gd name="p0x30" fmla="*/ 16 w 7780"/>
                <a:gd name="p0y30" fmla="*/ 42 h 45"/>
                <a:gd name="p0x31" fmla="*/ 15 w 7780"/>
                <a:gd name="p0y31" fmla="*/ 41 h 45"/>
                <a:gd name="p0x32" fmla="*/ 14 w 7780"/>
                <a:gd name="p0y32" fmla="*/ 41 h 45"/>
                <a:gd name="p0x33" fmla="*/ 13 w 7780"/>
                <a:gd name="p0y33" fmla="*/ 41 h 45"/>
                <a:gd name="p0x34" fmla="*/ 12 w 7780"/>
                <a:gd name="p0y34" fmla="*/ 41 h 45"/>
                <a:gd name="p0x35" fmla="*/ 12 w 7780"/>
                <a:gd name="p0y35" fmla="*/ 40 h 45"/>
                <a:gd name="p0x36" fmla="*/ 11 w 7780"/>
                <a:gd name="p0y36" fmla="*/ 40 h 45"/>
                <a:gd name="p0x37" fmla="*/ 10 w 7780"/>
                <a:gd name="p0y37" fmla="*/ 40 h 45"/>
                <a:gd name="p0x38" fmla="*/ 9 w 7780"/>
                <a:gd name="p0y38" fmla="*/ 40 h 45"/>
                <a:gd name="p0x39" fmla="*/ 8 w 7780"/>
                <a:gd name="p0y39" fmla="*/ 39 h 45"/>
                <a:gd name="p0x40" fmla="*/ 7 w 7780"/>
                <a:gd name="p0y40" fmla="*/ 39 h 45"/>
                <a:gd name="p0x41" fmla="*/ 6 w 7780"/>
                <a:gd name="p0y41" fmla="*/ 39 h 45"/>
                <a:gd name="p0x42" fmla="*/ 5 w 7780"/>
                <a:gd name="p0y42" fmla="*/ 38 h 45"/>
                <a:gd name="p0x43" fmla="*/ 4 w 7780"/>
                <a:gd name="p0y43" fmla="*/ 38 h 45"/>
                <a:gd name="p0x44" fmla="*/ 3 w 7780"/>
                <a:gd name="p0y44" fmla="*/ 38 h 45"/>
                <a:gd name="p0x45" fmla="*/ 2 w 7780"/>
                <a:gd name="p0y45" fmla="*/ 37 h 45"/>
                <a:gd name="p0x46" fmla="*/ 1 w 7780"/>
                <a:gd name="p0y46" fmla="*/ 37 h 45"/>
                <a:gd name="p0x47" fmla="*/ 0 w 7780"/>
                <a:gd name="p0y47" fmla="*/ 37 h 45"/>
                <a:gd name="p0x48" fmla="*/ 0 w 7780"/>
                <a:gd name="p0y48" fmla="*/ 36 h 45"/>
                <a:gd name="p0x49" fmla="*/ 17 w 7780"/>
                <a:gd name="p0y49" fmla="*/ 22 h 45"/>
                <a:gd name="p0x50" fmla="*/ 17 w 7780"/>
                <a:gd name="p0y50" fmla="*/ 22 h 45"/>
                <a:gd name="p0x51" fmla="*/ 18 w 7780"/>
                <a:gd name="p0y51" fmla="*/ 23 h 45"/>
                <a:gd name="p0x52" fmla="*/ 19 w 7780"/>
                <a:gd name="p0y52" fmla="*/ 23 h 45"/>
                <a:gd name="p0x53" fmla="*/ 20 w 7780"/>
                <a:gd name="p0y53" fmla="*/ 24 h 45"/>
                <a:gd name="p0x54" fmla="*/ 20 w 7780"/>
                <a:gd name="p0y54" fmla="*/ 24 h 45"/>
                <a:gd name="p0x55" fmla="*/ 21 w 7780"/>
                <a:gd name="p0y55" fmla="*/ 25 h 45"/>
                <a:gd name="p0x56" fmla="*/ 22 w 7780"/>
                <a:gd name="p0y56" fmla="*/ 25 h 45"/>
                <a:gd name="p0x57" fmla="*/ 23 w 7780"/>
                <a:gd name="p0y57" fmla="*/ 26 h 45"/>
                <a:gd name="p0x58" fmla="*/ 24 w 7780"/>
                <a:gd name="p0y58" fmla="*/ 26 h 45"/>
                <a:gd name="p0x59" fmla="*/ 25 w 7780"/>
                <a:gd name="p0y59" fmla="*/ 26 h 45"/>
                <a:gd name="p0x60" fmla="*/ 26 w 7780"/>
                <a:gd name="p0y60" fmla="*/ 27 h 45"/>
                <a:gd name="p0x61" fmla="*/ 27 w 7780"/>
                <a:gd name="p0y61" fmla="*/ 27 h 45"/>
                <a:gd name="p0x62" fmla="*/ 28 w 7780"/>
                <a:gd name="p0y62" fmla="*/ 27 h 45"/>
                <a:gd name="p0x63" fmla="*/ 29 w 7780"/>
                <a:gd name="p0y63" fmla="*/ 28 h 45"/>
                <a:gd name="p0x64" fmla="*/ 30 w 7780"/>
                <a:gd name="p0y64" fmla="*/ 28 h 45"/>
                <a:gd name="p0x65" fmla="*/ 31 w 7780"/>
                <a:gd name="p0y65" fmla="*/ 28 h 45"/>
                <a:gd name="p0x66" fmla="*/ 32 w 7780"/>
                <a:gd name="p0y66" fmla="*/ 29 h 45"/>
                <a:gd name="p0x67" fmla="*/ 33 w 7780"/>
                <a:gd name="p0y67" fmla="*/ 29 h 45"/>
                <a:gd name="p0x68" fmla="*/ 34 w 7780"/>
                <a:gd name="p0y68" fmla="*/ 29 h 45"/>
                <a:gd name="p0x69" fmla="*/ 35 w 7780"/>
                <a:gd name="p0y69" fmla="*/ 29 h 45"/>
                <a:gd name="p0x70" fmla="*/ 36 w 7780"/>
                <a:gd name="p0y70" fmla="*/ 29 h 45"/>
                <a:gd name="p0x71" fmla="*/ 37 w 7780"/>
                <a:gd name="p0y71" fmla="*/ 30 h 45"/>
                <a:gd name="p0x72" fmla="*/ 38 w 7780"/>
                <a:gd name="p0y72" fmla="*/ 30 h 45"/>
                <a:gd name="p0x73" fmla="*/ 39 w 7780"/>
                <a:gd name="p0y73" fmla="*/ 30 h 45"/>
                <a:gd name="p0x74" fmla="*/ 40 w 7780"/>
                <a:gd name="p0y74" fmla="*/ 30 h 45"/>
                <a:gd name="p0x75" fmla="*/ 41 w 7780"/>
                <a:gd name="p0y75" fmla="*/ 30 h 45"/>
                <a:gd name="p0x76" fmla="*/ 42 w 7780"/>
                <a:gd name="p0y76" fmla="*/ 30 h 45"/>
                <a:gd name="p0x77" fmla="*/ 43 w 7780"/>
                <a:gd name="p0y77" fmla="*/ 30 h 45"/>
                <a:gd name="p0x78" fmla="*/ 44 w 7780"/>
                <a:gd name="p0y78" fmla="*/ 30 h 45"/>
                <a:gd name="p0x79" fmla="*/ 45 w 7780"/>
                <a:gd name="p0y79" fmla="*/ 30 h 45"/>
                <a:gd name="p0x80" fmla="*/ 7695 w 7780"/>
                <a:gd name="p0y80" fmla="*/ 30 h 45"/>
                <a:gd name="p0x81" fmla="*/ 7697 w 7780"/>
                <a:gd name="p0y81" fmla="*/ 30 h 45"/>
                <a:gd name="p0x82" fmla="*/ 7698 w 7780"/>
                <a:gd name="p0y82" fmla="*/ 30 h 45"/>
                <a:gd name="p0x83" fmla="*/ 7700 w 7780"/>
                <a:gd name="p0y83" fmla="*/ 30 h 45"/>
                <a:gd name="p0x84" fmla="*/ 7701 w 7780"/>
                <a:gd name="p0y84" fmla="*/ 30 h 45"/>
                <a:gd name="p0x85" fmla="*/ 7702 w 7780"/>
                <a:gd name="p0y85" fmla="*/ 30 h 45"/>
                <a:gd name="p0x86" fmla="*/ 7704 w 7780"/>
                <a:gd name="p0y86" fmla="*/ 30 h 45"/>
                <a:gd name="p0x87" fmla="*/ 7705 w 7780"/>
                <a:gd name="p0y87" fmla="*/ 30 h 45"/>
                <a:gd name="p0x88" fmla="*/ 7706 w 7780"/>
                <a:gd name="p0y88" fmla="*/ 30 h 45"/>
                <a:gd name="p0x89" fmla="*/ 7708 w 7780"/>
                <a:gd name="p0y89" fmla="*/ 30 h 45"/>
                <a:gd name="p0x90" fmla="*/ 7709 w 7780"/>
                <a:gd name="p0y90" fmla="*/ 29 h 45"/>
                <a:gd name="p0x91" fmla="*/ 7710 w 7780"/>
                <a:gd name="p0y91" fmla="*/ 29 h 45"/>
                <a:gd name="p0x92" fmla="*/ 7712 w 7780"/>
                <a:gd name="p0y92" fmla="*/ 29 h 45"/>
                <a:gd name="p0x93" fmla="*/ 7713 w 7780"/>
                <a:gd name="p0y93" fmla="*/ 29 h 45"/>
                <a:gd name="p0x94" fmla="*/ 7714 w 7780"/>
                <a:gd name="p0y94" fmla="*/ 29 h 45"/>
                <a:gd name="p0x95" fmla="*/ 7716 w 7780"/>
                <a:gd name="p0y95" fmla="*/ 28 h 45"/>
                <a:gd name="p0x96" fmla="*/ 7717 w 7780"/>
                <a:gd name="p0y96" fmla="*/ 28 h 45"/>
                <a:gd name="p0x97" fmla="*/ 7718 w 7780"/>
                <a:gd name="p0y97" fmla="*/ 28 h 45"/>
                <a:gd name="p0x98" fmla="*/ 7720 w 7780"/>
                <a:gd name="p0y98" fmla="*/ 27 h 45"/>
                <a:gd name="p0x99" fmla="*/ 7721 w 7780"/>
                <a:gd name="p0y99" fmla="*/ 27 h 45"/>
                <a:gd name="p0x100" fmla="*/ 7722 w 7780"/>
                <a:gd name="p0y100" fmla="*/ 27 h 45"/>
                <a:gd name="p0x101" fmla="*/ 7723 w 7780"/>
                <a:gd name="p0y101" fmla="*/ 27 h 45"/>
                <a:gd name="p0x102" fmla="*/ 7725 w 7780"/>
                <a:gd name="p0y102" fmla="*/ 26 h 45"/>
                <a:gd name="p0x103" fmla="*/ 7726 w 7780"/>
                <a:gd name="p0y103" fmla="*/ 26 h 45"/>
                <a:gd name="p0x104" fmla="*/ 7727 w 7780"/>
                <a:gd name="p0y104" fmla="*/ 25 h 45"/>
                <a:gd name="p0x105" fmla="*/ 7728 w 7780"/>
                <a:gd name="p0y105" fmla="*/ 25 h 45"/>
                <a:gd name="p0x106" fmla="*/ 7730 w 7780"/>
                <a:gd name="p0y106" fmla="*/ 25 h 45"/>
                <a:gd name="p0x107" fmla="*/ 7731 w 7780"/>
                <a:gd name="p0y107" fmla="*/ 24 h 45"/>
                <a:gd name="p0x108" fmla="*/ 7732 w 7780"/>
                <a:gd name="p0y108" fmla="*/ 24 h 45"/>
                <a:gd name="p0x109" fmla="*/ 7733 w 7780"/>
                <a:gd name="p0y109" fmla="*/ 23 h 45"/>
                <a:gd name="p0x110" fmla="*/ 7735 w 7780"/>
                <a:gd name="p0y110" fmla="*/ 23 h 45"/>
                <a:gd name="p0x111" fmla="*/ 7736 w 7780"/>
                <a:gd name="p0y111" fmla="*/ 22 h 45"/>
                <a:gd name="p0x112" fmla="*/ 7737 w 7780"/>
                <a:gd name="p0y112" fmla="*/ 22 h 45"/>
                <a:gd name="p0x113" fmla="*/ 7738 w 7780"/>
                <a:gd name="p0y113" fmla="*/ 21 h 45"/>
                <a:gd name="p0x114" fmla="*/ 7739 w 7780"/>
                <a:gd name="p0y114" fmla="*/ 21 h 45"/>
                <a:gd name="p0x115" fmla="*/ 7740 w 7780"/>
                <a:gd name="p0y115" fmla="*/ 20 h 45"/>
                <a:gd name="p0x116" fmla="*/ 7742 w 7780"/>
                <a:gd name="p0y116" fmla="*/ 20 h 45"/>
                <a:gd name="p0x117" fmla="*/ 7743 w 7780"/>
                <a:gd name="p0y117" fmla="*/ 19 h 45"/>
                <a:gd name="p0x118" fmla="*/ 7744 w 7780"/>
                <a:gd name="p0y118" fmla="*/ 18 h 45"/>
                <a:gd name="p0x119" fmla="*/ 7745 w 7780"/>
                <a:gd name="p0y119" fmla="*/ 18 h 45"/>
                <a:gd name="p0x120" fmla="*/ 7746 w 7780"/>
                <a:gd name="p0y120" fmla="*/ 17 h 45"/>
                <a:gd name="p0x121" fmla="*/ 7747 w 7780"/>
                <a:gd name="p0y121" fmla="*/ 17 h 45"/>
                <a:gd name="p0x122" fmla="*/ 7748 w 7780"/>
                <a:gd name="p0y122" fmla="*/ 16 h 45"/>
                <a:gd name="p0x123" fmla="*/ 7750 w 7780"/>
                <a:gd name="p0y123" fmla="*/ 15 h 45"/>
                <a:gd name="p0x124" fmla="*/ 7751 w 7780"/>
                <a:gd name="p0y124" fmla="*/ 15 h 45"/>
                <a:gd name="p0x125" fmla="*/ 7752 w 7780"/>
                <a:gd name="p0y125" fmla="*/ 14 h 45"/>
                <a:gd name="p0x126" fmla="*/ 7753 w 7780"/>
                <a:gd name="p0y126" fmla="*/ 13 h 45"/>
                <a:gd name="p0x127" fmla="*/ 7754 w 7780"/>
                <a:gd name="p0y127" fmla="*/ 13 h 45"/>
                <a:gd name="p0x128" fmla="*/ 7755 w 7780"/>
                <a:gd name="p0y128" fmla="*/ 12 h 45"/>
                <a:gd name="p0x129" fmla="*/ 7756 w 7780"/>
                <a:gd name="p0y129" fmla="*/ 11 h 45"/>
                <a:gd name="p0x130" fmla="*/ 7757 w 7780"/>
                <a:gd name="p0y130" fmla="*/ 10 h 45"/>
                <a:gd name="p0x131" fmla="*/ 7758 w 7780"/>
                <a:gd name="p0y131" fmla="*/ 10 h 45"/>
                <a:gd name="p0x132" fmla="*/ 7759 w 7780"/>
                <a:gd name="p0y132" fmla="*/ 9 h 45"/>
                <a:gd name="p0x133" fmla="*/ 7760 w 7780"/>
                <a:gd name="p0y133" fmla="*/ 8 h 45"/>
                <a:gd name="p0x134" fmla="*/ 7761 w 7780"/>
                <a:gd name="p0y134" fmla="*/ 7 h 45"/>
                <a:gd name="p0x135" fmla="*/ 7762 w 7780"/>
                <a:gd name="p0y135" fmla="*/ 6 h 45"/>
                <a:gd name="p0x136" fmla="*/ 7763 w 7780"/>
                <a:gd name="p0y136" fmla="*/ 6 h 45"/>
                <a:gd name="p0x137" fmla="*/ 7764 w 7780"/>
                <a:gd name="p0y137" fmla="*/ 5 h 45"/>
                <a:gd name="p0x138" fmla="*/ 7765 w 7780"/>
                <a:gd name="p0y138" fmla="*/ 4 h 45"/>
                <a:gd name="p0x139" fmla="*/ 7766 w 7780"/>
                <a:gd name="p0y139" fmla="*/ 3 h 45"/>
                <a:gd name="p0x140" fmla="*/ 7767 w 7780"/>
                <a:gd name="p0y140" fmla="*/ 2 h 45"/>
                <a:gd name="p0x141" fmla="*/ 7768 w 7780"/>
                <a:gd name="p0y141" fmla="*/ 1 h 45"/>
                <a:gd name="p0x142" fmla="*/ 7769 w 7780"/>
                <a:gd name="p0y142" fmla="*/ 0 h 45"/>
                <a:gd name="p0x143" fmla="*/ 7770 w 7780"/>
                <a:gd name="p0y143" fmla="*/ 0 h 45"/>
                <a:gd name="p0x144" fmla="*/ 7780 w 7780"/>
                <a:gd name="p0y144" fmla="*/ 10 h 45"/>
                <a:gd name="p0x145" fmla="*/ 7779 w 7780"/>
                <a:gd name="p0y145" fmla="*/ 11 h 45"/>
                <a:gd name="p0x146" fmla="*/ 7778 w 7780"/>
                <a:gd name="p0y146" fmla="*/ 12 h 45"/>
                <a:gd name="p0x147" fmla="*/ 7777 w 7780"/>
                <a:gd name="p0y147" fmla="*/ 13 h 45"/>
                <a:gd name="p0x148" fmla="*/ 7776 w 7780"/>
                <a:gd name="p0y148" fmla="*/ 14 h 45"/>
                <a:gd name="p0x149" fmla="*/ 7775 w 7780"/>
                <a:gd name="p0y149" fmla="*/ 15 h 45"/>
                <a:gd name="p0x150" fmla="*/ 7774 w 7780"/>
                <a:gd name="p0y150" fmla="*/ 16 h 45"/>
                <a:gd name="p0x151" fmla="*/ 7773 w 7780"/>
                <a:gd name="p0y151" fmla="*/ 17 h 45"/>
                <a:gd name="p0x152" fmla="*/ 7772 w 7780"/>
                <a:gd name="p0y152" fmla="*/ 18 h 45"/>
                <a:gd name="p0x153" fmla="*/ 7771 w 7780"/>
                <a:gd name="p0y153" fmla="*/ 19 h 45"/>
                <a:gd name="p0x154" fmla="*/ 7769 w 7780"/>
                <a:gd name="p0y154" fmla="*/ 20 h 45"/>
                <a:gd name="p0x155" fmla="*/ 7768 w 7780"/>
                <a:gd name="p0y155" fmla="*/ 21 h 45"/>
                <a:gd name="p0x156" fmla="*/ 7767 w 7780"/>
                <a:gd name="p0y156" fmla="*/ 22 h 45"/>
                <a:gd name="p0x157" fmla="*/ 7766 w 7780"/>
                <a:gd name="p0y157" fmla="*/ 22 h 45"/>
                <a:gd name="p0x158" fmla="*/ 7765 w 7780"/>
                <a:gd name="p0y158" fmla="*/ 23 h 45"/>
                <a:gd name="p0x159" fmla="*/ 7763 w 7780"/>
                <a:gd name="p0y159" fmla="*/ 24 h 45"/>
                <a:gd name="p0x160" fmla="*/ 7762 w 7780"/>
                <a:gd name="p0y160" fmla="*/ 25 h 45"/>
                <a:gd name="p0x161" fmla="*/ 7761 w 7780"/>
                <a:gd name="p0y161" fmla="*/ 26 h 45"/>
                <a:gd name="p0x162" fmla="*/ 7760 w 7780"/>
                <a:gd name="p0y162" fmla="*/ 27 h 45"/>
                <a:gd name="p0x163" fmla="*/ 7759 w 7780"/>
                <a:gd name="p0y163" fmla="*/ 27 h 45"/>
                <a:gd name="p0x164" fmla="*/ 7757 w 7780"/>
                <a:gd name="p0y164" fmla="*/ 28 h 45"/>
                <a:gd name="p0x165" fmla="*/ 7756 w 7780"/>
                <a:gd name="p0y165" fmla="*/ 29 h 45"/>
                <a:gd name="p0x166" fmla="*/ 7755 w 7780"/>
                <a:gd name="p0y166" fmla="*/ 30 h 45"/>
                <a:gd name="p0x167" fmla="*/ 7753 w 7780"/>
                <a:gd name="p0y167" fmla="*/ 30 h 45"/>
                <a:gd name="p0x168" fmla="*/ 7752 w 7780"/>
                <a:gd name="p0y168" fmla="*/ 31 h 45"/>
                <a:gd name="p0x169" fmla="*/ 7751 w 7780"/>
                <a:gd name="p0y169" fmla="*/ 32 h 45"/>
                <a:gd name="p0x170" fmla="*/ 7750 w 7780"/>
                <a:gd name="p0y170" fmla="*/ 32 h 45"/>
                <a:gd name="p0x171" fmla="*/ 7748 w 7780"/>
                <a:gd name="p0y171" fmla="*/ 33 h 45"/>
                <a:gd name="p0x172" fmla="*/ 7747 w 7780"/>
                <a:gd name="p0y172" fmla="*/ 34 h 45"/>
                <a:gd name="p0x173" fmla="*/ 7746 w 7780"/>
                <a:gd name="p0y173" fmla="*/ 34 h 45"/>
                <a:gd name="p0x174" fmla="*/ 7744 w 7780"/>
                <a:gd name="p0y174" fmla="*/ 35 h 45"/>
                <a:gd name="p0x175" fmla="*/ 7743 w 7780"/>
                <a:gd name="p0y175" fmla="*/ 36 h 45"/>
                <a:gd name="p0x176" fmla="*/ 7741 w 7780"/>
                <a:gd name="p0y176" fmla="*/ 36 h 45"/>
                <a:gd name="p0x177" fmla="*/ 7740 w 7780"/>
                <a:gd name="p0y177" fmla="*/ 37 h 45"/>
                <a:gd name="p0x178" fmla="*/ 7739 w 7780"/>
                <a:gd name="p0y178" fmla="*/ 37 h 45"/>
                <a:gd name="p0x179" fmla="*/ 7737 w 7780"/>
                <a:gd name="p0y179" fmla="*/ 38 h 45"/>
                <a:gd name="p0x180" fmla="*/ 7736 w 7780"/>
                <a:gd name="p0y180" fmla="*/ 38 h 45"/>
                <a:gd name="p0x181" fmla="*/ 7735 w 7780"/>
                <a:gd name="p0y181" fmla="*/ 39 h 45"/>
                <a:gd name="p0x182" fmla="*/ 7733 w 7780"/>
                <a:gd name="p0y182" fmla="*/ 39 h 45"/>
                <a:gd name="p0x183" fmla="*/ 7732 w 7780"/>
                <a:gd name="p0y183" fmla="*/ 40 h 45"/>
                <a:gd name="p0x184" fmla="*/ 7730 w 7780"/>
                <a:gd name="p0y184" fmla="*/ 40 h 45"/>
                <a:gd name="p0x185" fmla="*/ 7729 w 7780"/>
                <a:gd name="p0y185" fmla="*/ 41 h 45"/>
                <a:gd name="p0x186" fmla="*/ 7727 w 7780"/>
                <a:gd name="p0y186" fmla="*/ 41 h 45"/>
                <a:gd name="p0x187" fmla="*/ 7726 w 7780"/>
                <a:gd name="p0y187" fmla="*/ 41 h 45"/>
                <a:gd name="p0x188" fmla="*/ 7724 w 7780"/>
                <a:gd name="p0y188" fmla="*/ 42 h 45"/>
                <a:gd name="p0x189" fmla="*/ 7723 w 7780"/>
                <a:gd name="p0y189" fmla="*/ 42 h 45"/>
                <a:gd name="p0x190" fmla="*/ 7721 w 7780"/>
                <a:gd name="p0y190" fmla="*/ 42 h 45"/>
                <a:gd name="p0x191" fmla="*/ 7720 w 7780"/>
                <a:gd name="p0y191" fmla="*/ 43 h 45"/>
                <a:gd name="p0x192" fmla="*/ 7719 w 7780"/>
                <a:gd name="p0y192" fmla="*/ 43 h 45"/>
                <a:gd name="p0x193" fmla="*/ 7717 w 7780"/>
                <a:gd name="p0y193" fmla="*/ 43 h 45"/>
                <a:gd name="p0x194" fmla="*/ 7716 w 7780"/>
                <a:gd name="p0y194" fmla="*/ 44 h 45"/>
                <a:gd name="p0x195" fmla="*/ 7714 w 7780"/>
                <a:gd name="p0y195" fmla="*/ 44 h 45"/>
                <a:gd name="p0x196" fmla="*/ 7712 w 7780"/>
                <a:gd name="p0y196" fmla="*/ 44 h 45"/>
                <a:gd name="p0x197" fmla="*/ 7711 w 7780"/>
                <a:gd name="p0y197" fmla="*/ 44 h 45"/>
                <a:gd name="p0x198" fmla="*/ 7709 w 7780"/>
                <a:gd name="p0y198" fmla="*/ 44 h 45"/>
                <a:gd name="p0x199" fmla="*/ 7708 w 7780"/>
                <a:gd name="p0y199" fmla="*/ 45 h 45"/>
                <a:gd name="p0x200" fmla="*/ 7706 w 7780"/>
                <a:gd name="p0y200" fmla="*/ 45 h 45"/>
                <a:gd name="p0x201" fmla="*/ 7705 w 7780"/>
                <a:gd name="p0y201" fmla="*/ 45 h 45"/>
                <a:gd name="p0x202" fmla="*/ 7703 w 7780"/>
                <a:gd name="p0y202" fmla="*/ 45 h 45"/>
                <a:gd name="p0x203" fmla="*/ 7702 w 7780"/>
                <a:gd name="p0y203" fmla="*/ 45 h 45"/>
                <a:gd name="p0x204" fmla="*/ 7700 w 7780"/>
                <a:gd name="p0y204" fmla="*/ 45 h 45"/>
                <a:gd name="p0x205" fmla="*/ 7699 w 7780"/>
                <a:gd name="p0y205" fmla="*/ 45 h 45"/>
                <a:gd name="p0x206" fmla="*/ 7697 w 7780"/>
                <a:gd name="p0y206" fmla="*/ 45 h 45"/>
                <a:gd name="p0x207" fmla="*/ 7695 w 778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0"/>
              </p:custDataLst>
            </p:nvPr>
          </p:nvSpPr>
          <p:spPr>
            <a:xfrm>
              <a:off x="10095" y="5527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>
            <p:custDataLst>
              <p:tags r:id="rId51"/>
            </p:custDataLst>
          </p:nvPr>
        </p:nvSpPr>
        <p:spPr>
          <a:xfrm>
            <a:off x="6553200" y="3536318"/>
            <a:ext cx="4743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目的：请求批准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9" name="文本框 58"/>
          <p:cNvSpPr txBox="1"/>
          <p:nvPr>
            <p:custDataLst>
              <p:tags r:id="rId52"/>
            </p:custDataLst>
          </p:nvPr>
        </p:nvSpPr>
        <p:spPr>
          <a:xfrm>
            <a:off x="6553200" y="3842071"/>
            <a:ext cx="4743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就特定事项请求上级审核同意后，方可实施。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6410325" y="4453255"/>
            <a:ext cx="5010150" cy="704850"/>
            <a:chOff x="10095" y="7013"/>
            <a:chExt cx="7890" cy="1110"/>
          </a:xfrm>
        </p:grpSpPr>
        <p:sp>
          <p:nvSpPr>
            <p:cNvPr id="60" name="任意多边形 59"/>
            <p:cNvSpPr/>
            <p:nvPr>
              <p:custDataLst>
                <p:tags r:id="rId53"/>
              </p:custDataLst>
            </p:nvPr>
          </p:nvSpPr>
          <p:spPr>
            <a:xfrm>
              <a:off x="10095" y="7013"/>
              <a:ext cx="7890" cy="1110"/>
            </a:xfrm>
            <a:custGeom>
              <a:avLst/>
              <a:gdLst>
                <a:gd name="sw" fmla="*/ 1 w 7890"/>
                <a:gd name="sh" fmla="*/ 1 h 1110"/>
                <a:gd name="mins" fmla="min sw sh"/>
                <a:gd name="dsw" fmla="+- 0 sw mins"/>
                <a:gd name="dsh" fmla="+- 0 sh mins"/>
                <a:gd name="p0x0" fmla="*/ 120 w 7890"/>
                <a:gd name="p0y0" fmla="*/ 0 h 1110"/>
                <a:gd name="p0x1" fmla="*/ 7770 w 7890"/>
                <a:gd name="p0y1" fmla="*/ 0 h 1110"/>
                <a:gd name="p0x2" fmla="*/ 7773 w 7890"/>
                <a:gd name="p0y2" fmla="*/ 0 h 1110"/>
                <a:gd name="p0x3" fmla="*/ 7776 w 7890"/>
                <a:gd name="p0y3" fmla="*/ 0 h 1110"/>
                <a:gd name="p0x4" fmla="*/ 7779 w 7890"/>
                <a:gd name="p0y4" fmla="*/ 0 h 1110"/>
                <a:gd name="p0x5" fmla="*/ 7782 w 7890"/>
                <a:gd name="p0y5" fmla="*/ 0 h 1110"/>
                <a:gd name="p0x6" fmla="*/ 7785 w 7890"/>
                <a:gd name="p0y6" fmla="*/ 0 h 1110"/>
                <a:gd name="p0x7" fmla="*/ 7788 w 7890"/>
                <a:gd name="p0y7" fmla="*/ 1 h 1110"/>
                <a:gd name="p0x8" fmla="*/ 7791 w 7890"/>
                <a:gd name="p0y8" fmla="*/ 1 h 1110"/>
                <a:gd name="p0x9" fmla="*/ 7794 w 7890"/>
                <a:gd name="p0y9" fmla="*/ 2 h 1110"/>
                <a:gd name="p0x10" fmla="*/ 7797 w 7890"/>
                <a:gd name="p0y10" fmla="*/ 3 h 1110"/>
                <a:gd name="p0x11" fmla="*/ 7800 w 7890"/>
                <a:gd name="p0y11" fmla="*/ 3 h 1110"/>
                <a:gd name="p0x12" fmla="*/ 7803 w 7890"/>
                <a:gd name="p0y12" fmla="*/ 4 h 1110"/>
                <a:gd name="p0x13" fmla="*/ 7806 w 7890"/>
                <a:gd name="p0y13" fmla="*/ 5 h 1110"/>
                <a:gd name="p0x14" fmla="*/ 7809 w 7890"/>
                <a:gd name="p0y14" fmla="*/ 6 h 1110"/>
                <a:gd name="p0x15" fmla="*/ 7811 w 7890"/>
                <a:gd name="p0y15" fmla="*/ 7 h 1110"/>
                <a:gd name="p0x16" fmla="*/ 7814 w 7890"/>
                <a:gd name="p0y16" fmla="*/ 8 h 1110"/>
                <a:gd name="p0x17" fmla="*/ 7817 w 7890"/>
                <a:gd name="p0y17" fmla="*/ 9 h 1110"/>
                <a:gd name="p0x18" fmla="*/ 7820 w 7890"/>
                <a:gd name="p0y18" fmla="*/ 10 h 1110"/>
                <a:gd name="p0x19" fmla="*/ 7822 w 7890"/>
                <a:gd name="p0y19" fmla="*/ 12 h 1110"/>
                <a:gd name="p0x20" fmla="*/ 7825 w 7890"/>
                <a:gd name="p0y20" fmla="*/ 13 h 1110"/>
                <a:gd name="p0x21" fmla="*/ 7828 w 7890"/>
                <a:gd name="p0y21" fmla="*/ 14 h 1110"/>
                <a:gd name="p0x22" fmla="*/ 7830 w 7890"/>
                <a:gd name="p0y22" fmla="*/ 16 h 1110"/>
                <a:gd name="p0x23" fmla="*/ 7833 w 7890"/>
                <a:gd name="p0y23" fmla="*/ 17 h 1110"/>
                <a:gd name="p0x24" fmla="*/ 7835 w 7890"/>
                <a:gd name="p0y24" fmla="*/ 19 h 1110"/>
                <a:gd name="p0x25" fmla="*/ 7838 w 7890"/>
                <a:gd name="p0y25" fmla="*/ 21 h 1110"/>
                <a:gd name="p0x26" fmla="*/ 7840 w 7890"/>
                <a:gd name="p0y26" fmla="*/ 22 h 1110"/>
                <a:gd name="p0x27" fmla="*/ 7842 w 7890"/>
                <a:gd name="p0y27" fmla="*/ 24 h 1110"/>
                <a:gd name="p0x28" fmla="*/ 7845 w 7890"/>
                <a:gd name="p0y28" fmla="*/ 26 h 1110"/>
                <a:gd name="p0x29" fmla="*/ 7847 w 7890"/>
                <a:gd name="p0y29" fmla="*/ 28 h 1110"/>
                <a:gd name="p0x30" fmla="*/ 7849 w 7890"/>
                <a:gd name="p0y30" fmla="*/ 30 h 1110"/>
                <a:gd name="p0x31" fmla="*/ 7851 w 7890"/>
                <a:gd name="p0y31" fmla="*/ 32 h 1110"/>
                <a:gd name="p0x32" fmla="*/ 7853 w 7890"/>
                <a:gd name="p0y32" fmla="*/ 34 h 1110"/>
                <a:gd name="p0x33" fmla="*/ 7855 w 7890"/>
                <a:gd name="p0y33" fmla="*/ 36 h 1110"/>
                <a:gd name="p0x34" fmla="*/ 7857 w 7890"/>
                <a:gd name="p0y34" fmla="*/ 38 h 1110"/>
                <a:gd name="p0x35" fmla="*/ 7859 w 7890"/>
                <a:gd name="p0y35" fmla="*/ 40 h 1110"/>
                <a:gd name="p0x36" fmla="*/ 7861 w 7890"/>
                <a:gd name="p0y36" fmla="*/ 42 h 1110"/>
                <a:gd name="p0x37" fmla="*/ 7863 w 7890"/>
                <a:gd name="p0y37" fmla="*/ 44 h 1110"/>
                <a:gd name="p0x38" fmla="*/ 7865 w 7890"/>
                <a:gd name="p0y38" fmla="*/ 47 h 1110"/>
                <a:gd name="p0x39" fmla="*/ 7867 w 7890"/>
                <a:gd name="p0y39" fmla="*/ 49 h 1110"/>
                <a:gd name="p0x40" fmla="*/ 7868 w 7890"/>
                <a:gd name="p0y40" fmla="*/ 51 h 1110"/>
                <a:gd name="p0x41" fmla="*/ 7870 w 7890"/>
                <a:gd name="p0y41" fmla="*/ 54 h 1110"/>
                <a:gd name="p0x42" fmla="*/ 7872 w 7890"/>
                <a:gd name="p0y42" fmla="*/ 56 h 1110"/>
                <a:gd name="p0x43" fmla="*/ 7873 w 7890"/>
                <a:gd name="p0y43" fmla="*/ 59 h 1110"/>
                <a:gd name="p0x44" fmla="*/ 7875 w 7890"/>
                <a:gd name="p0y44" fmla="*/ 61 h 1110"/>
                <a:gd name="p0x45" fmla="*/ 7876 w 7890"/>
                <a:gd name="p0y45" fmla="*/ 64 h 1110"/>
                <a:gd name="p0x46" fmla="*/ 7877 w 7890"/>
                <a:gd name="p0y46" fmla="*/ 67 h 1110"/>
                <a:gd name="p0x47" fmla="*/ 7879 w 7890"/>
                <a:gd name="p0y47" fmla="*/ 69 h 1110"/>
                <a:gd name="p0x48" fmla="*/ 7880 w 7890"/>
                <a:gd name="p0y48" fmla="*/ 72 h 1110"/>
                <a:gd name="p0x49" fmla="*/ 7881 w 7890"/>
                <a:gd name="p0y49" fmla="*/ 75 h 1110"/>
                <a:gd name="p0x50" fmla="*/ 7882 w 7890"/>
                <a:gd name="p0y50" fmla="*/ 78 h 1110"/>
                <a:gd name="p0x51" fmla="*/ 7883 w 7890"/>
                <a:gd name="p0y51" fmla="*/ 80 h 1110"/>
                <a:gd name="p0x52" fmla="*/ 7884 w 7890"/>
                <a:gd name="p0y52" fmla="*/ 83 h 1110"/>
                <a:gd name="p0x53" fmla="*/ 7885 w 7890"/>
                <a:gd name="p0y53" fmla="*/ 86 h 1110"/>
                <a:gd name="p0x54" fmla="*/ 7886 w 7890"/>
                <a:gd name="p0y54" fmla="*/ 89 h 1110"/>
                <a:gd name="p0x55" fmla="*/ 7886 w 7890"/>
                <a:gd name="p0y55" fmla="*/ 92 h 1110"/>
                <a:gd name="p0x56" fmla="*/ 7887 w 7890"/>
                <a:gd name="p0y56" fmla="*/ 95 h 1110"/>
                <a:gd name="p0x57" fmla="*/ 7888 w 7890"/>
                <a:gd name="p0y57" fmla="*/ 98 h 1110"/>
                <a:gd name="p0x58" fmla="*/ 7888 w 7890"/>
                <a:gd name="p0y58" fmla="*/ 101 h 1110"/>
                <a:gd name="p0x59" fmla="*/ 7889 w 7890"/>
                <a:gd name="p0y59" fmla="*/ 104 h 1110"/>
                <a:gd name="p0x60" fmla="*/ 7889 w 7890"/>
                <a:gd name="p0y60" fmla="*/ 107 h 1110"/>
                <a:gd name="p0x61" fmla="*/ 7889 w 7890"/>
                <a:gd name="p0y61" fmla="*/ 110 h 1110"/>
                <a:gd name="p0x62" fmla="*/ 7889 w 7890"/>
                <a:gd name="p0y62" fmla="*/ 113 h 1110"/>
                <a:gd name="p0x63" fmla="*/ 7889 w 7890"/>
                <a:gd name="p0y63" fmla="*/ 116 h 1110"/>
                <a:gd name="p0x64" fmla="*/ 7890 w 7890"/>
                <a:gd name="p0y64" fmla="*/ 120 h 1110"/>
                <a:gd name="p0x65" fmla="*/ 7890 w 7890"/>
                <a:gd name="p0y65" fmla="*/ 990 h 1110"/>
                <a:gd name="p0x66" fmla="*/ 7889 w 7890"/>
                <a:gd name="p0y66" fmla="*/ 993 h 1110"/>
                <a:gd name="p0x67" fmla="*/ 7889 w 7890"/>
                <a:gd name="p0y67" fmla="*/ 996 h 1110"/>
                <a:gd name="p0x68" fmla="*/ 7889 w 7890"/>
                <a:gd name="p0y68" fmla="*/ 999 h 1110"/>
                <a:gd name="p0x69" fmla="*/ 7889 w 7890"/>
                <a:gd name="p0y69" fmla="*/ 1002 h 1110"/>
                <a:gd name="p0x70" fmla="*/ 7889 w 7890"/>
                <a:gd name="p0y70" fmla="*/ 1005 h 1110"/>
                <a:gd name="p0x71" fmla="*/ 7888 w 7890"/>
                <a:gd name="p0y71" fmla="*/ 1008 h 1110"/>
                <a:gd name="p0x72" fmla="*/ 7888 w 7890"/>
                <a:gd name="p0y72" fmla="*/ 1011 h 1110"/>
                <a:gd name="p0x73" fmla="*/ 7887 w 7890"/>
                <a:gd name="p0y73" fmla="*/ 1014 h 1110"/>
                <a:gd name="p0x74" fmla="*/ 7886 w 7890"/>
                <a:gd name="p0y74" fmla="*/ 1017 h 1110"/>
                <a:gd name="p0x75" fmla="*/ 7886 w 7890"/>
                <a:gd name="p0y75" fmla="*/ 1020 h 1110"/>
                <a:gd name="p0x76" fmla="*/ 7885 w 7890"/>
                <a:gd name="p0y76" fmla="*/ 1023 h 1110"/>
                <a:gd name="p0x77" fmla="*/ 7884 w 7890"/>
                <a:gd name="p0y77" fmla="*/ 1026 h 1110"/>
                <a:gd name="p0x78" fmla="*/ 7883 w 7890"/>
                <a:gd name="p0y78" fmla="*/ 1029 h 1110"/>
                <a:gd name="p0x79" fmla="*/ 7882 w 7890"/>
                <a:gd name="p0y79" fmla="*/ 1031 h 1110"/>
                <a:gd name="p0x80" fmla="*/ 7881 w 7890"/>
                <a:gd name="p0y80" fmla="*/ 1034 h 1110"/>
                <a:gd name="p0x81" fmla="*/ 7880 w 7890"/>
                <a:gd name="p0y81" fmla="*/ 1037 h 1110"/>
                <a:gd name="p0x82" fmla="*/ 7879 w 7890"/>
                <a:gd name="p0y82" fmla="*/ 1040 h 1110"/>
                <a:gd name="p0x83" fmla="*/ 7877 w 7890"/>
                <a:gd name="p0y83" fmla="*/ 1042 h 1110"/>
                <a:gd name="p0x84" fmla="*/ 7876 w 7890"/>
                <a:gd name="p0y84" fmla="*/ 1045 h 1110"/>
                <a:gd name="p0x85" fmla="*/ 7875 w 7890"/>
                <a:gd name="p0y85" fmla="*/ 1048 h 1110"/>
                <a:gd name="p0x86" fmla="*/ 7873 w 7890"/>
                <a:gd name="p0y86" fmla="*/ 1050 h 1110"/>
                <a:gd name="p0x87" fmla="*/ 7872 w 7890"/>
                <a:gd name="p0y87" fmla="*/ 1053 h 1110"/>
                <a:gd name="p0x88" fmla="*/ 7870 w 7890"/>
                <a:gd name="p0y88" fmla="*/ 1055 h 1110"/>
                <a:gd name="p0x89" fmla="*/ 7868 w 7890"/>
                <a:gd name="p0y89" fmla="*/ 1058 h 1110"/>
                <a:gd name="p0x90" fmla="*/ 7867 w 7890"/>
                <a:gd name="p0y90" fmla="*/ 1060 h 1110"/>
                <a:gd name="p0x91" fmla="*/ 7865 w 7890"/>
                <a:gd name="p0y91" fmla="*/ 1062 h 1110"/>
                <a:gd name="p0x92" fmla="*/ 7863 w 7890"/>
                <a:gd name="p0y92" fmla="*/ 1065 h 1110"/>
                <a:gd name="p0x93" fmla="*/ 7861 w 7890"/>
                <a:gd name="p0y93" fmla="*/ 1067 h 1110"/>
                <a:gd name="p0x94" fmla="*/ 7859 w 7890"/>
                <a:gd name="p0y94" fmla="*/ 1069 h 1110"/>
                <a:gd name="p0x95" fmla="*/ 7857 w 7890"/>
                <a:gd name="p0y95" fmla="*/ 1071 h 1110"/>
                <a:gd name="p0x96" fmla="*/ 7855 w 7890"/>
                <a:gd name="p0y96" fmla="*/ 1073 h 1110"/>
                <a:gd name="p0x97" fmla="*/ 7853 w 7890"/>
                <a:gd name="p0y97" fmla="*/ 1075 h 1110"/>
                <a:gd name="p0x98" fmla="*/ 7851 w 7890"/>
                <a:gd name="p0y98" fmla="*/ 1077 h 1110"/>
                <a:gd name="p0x99" fmla="*/ 7849 w 7890"/>
                <a:gd name="p0y99" fmla="*/ 1079 h 1110"/>
                <a:gd name="p0x100" fmla="*/ 7847 w 7890"/>
                <a:gd name="p0y100" fmla="*/ 1081 h 1110"/>
                <a:gd name="p0x101" fmla="*/ 7845 w 7890"/>
                <a:gd name="p0y101" fmla="*/ 1083 h 1110"/>
                <a:gd name="p0x102" fmla="*/ 7842 w 7890"/>
                <a:gd name="p0y102" fmla="*/ 1085 h 1110"/>
                <a:gd name="p0x103" fmla="*/ 7840 w 7890"/>
                <a:gd name="p0y103" fmla="*/ 1087 h 1110"/>
                <a:gd name="p0x104" fmla="*/ 7838 w 7890"/>
                <a:gd name="p0y104" fmla="*/ 1088 h 1110"/>
                <a:gd name="p0x105" fmla="*/ 7835 w 7890"/>
                <a:gd name="p0y105" fmla="*/ 1090 h 1110"/>
                <a:gd name="p0x106" fmla="*/ 7833 w 7890"/>
                <a:gd name="p0y106" fmla="*/ 1092 h 1110"/>
                <a:gd name="p0x107" fmla="*/ 7830 w 7890"/>
                <a:gd name="p0y107" fmla="*/ 1093 h 1110"/>
                <a:gd name="p0x108" fmla="*/ 7828 w 7890"/>
                <a:gd name="p0y108" fmla="*/ 1095 h 1110"/>
                <a:gd name="p0x109" fmla="*/ 7825 w 7890"/>
                <a:gd name="p0y109" fmla="*/ 1096 h 1110"/>
                <a:gd name="p0x110" fmla="*/ 7822 w 7890"/>
                <a:gd name="p0y110" fmla="*/ 1097 h 1110"/>
                <a:gd name="p0x111" fmla="*/ 7820 w 7890"/>
                <a:gd name="p0y111" fmla="*/ 1099 h 1110"/>
                <a:gd name="p0x112" fmla="*/ 7817 w 7890"/>
                <a:gd name="p0y112" fmla="*/ 1100 h 1110"/>
                <a:gd name="p0x113" fmla="*/ 7814 w 7890"/>
                <a:gd name="p0y113" fmla="*/ 1101 h 1110"/>
                <a:gd name="p0x114" fmla="*/ 7811 w 7890"/>
                <a:gd name="p0y114" fmla="*/ 1102 h 1110"/>
                <a:gd name="p0x115" fmla="*/ 7809 w 7890"/>
                <a:gd name="p0y115" fmla="*/ 1103 h 1110"/>
                <a:gd name="p0x116" fmla="*/ 7806 w 7890"/>
                <a:gd name="p0y116" fmla="*/ 1104 h 1110"/>
                <a:gd name="p0x117" fmla="*/ 7803 w 7890"/>
                <a:gd name="p0y117" fmla="*/ 1105 h 1110"/>
                <a:gd name="p0x118" fmla="*/ 7800 w 7890"/>
                <a:gd name="p0y118" fmla="*/ 1106 h 1110"/>
                <a:gd name="p0x119" fmla="*/ 7797 w 7890"/>
                <a:gd name="p0y119" fmla="*/ 1106 h 1110"/>
                <a:gd name="p0x120" fmla="*/ 7794 w 7890"/>
                <a:gd name="p0y120" fmla="*/ 1107 h 1110"/>
                <a:gd name="p0x121" fmla="*/ 7791 w 7890"/>
                <a:gd name="p0y121" fmla="*/ 1108 h 1110"/>
                <a:gd name="p0x122" fmla="*/ 7788 w 7890"/>
                <a:gd name="p0y122" fmla="*/ 1108 h 1110"/>
                <a:gd name="p0x123" fmla="*/ 7785 w 7890"/>
                <a:gd name="p0y123" fmla="*/ 1109 h 1110"/>
                <a:gd name="p0x124" fmla="*/ 7782 w 7890"/>
                <a:gd name="p0y124" fmla="*/ 1109 h 1110"/>
                <a:gd name="p0x125" fmla="*/ 7779 w 7890"/>
                <a:gd name="p0y125" fmla="*/ 1109 h 1110"/>
                <a:gd name="p0x126" fmla="*/ 7776 w 7890"/>
                <a:gd name="p0y126" fmla="*/ 1109 h 1110"/>
                <a:gd name="p0x127" fmla="*/ 7773 w 7890"/>
                <a:gd name="p0y127" fmla="*/ 1109 h 1110"/>
                <a:gd name="p0x128" fmla="*/ 7770 w 7890"/>
                <a:gd name="p0y128" fmla="*/ 1110 h 1110"/>
                <a:gd name="p0x129" fmla="*/ 120 w 7890"/>
                <a:gd name="p0y129" fmla="*/ 1110 h 1110"/>
                <a:gd name="p0x130" fmla="*/ 116 w 7890"/>
                <a:gd name="p0y130" fmla="*/ 1109 h 1110"/>
                <a:gd name="p0x131" fmla="*/ 113 w 7890"/>
                <a:gd name="p0y131" fmla="*/ 1109 h 1110"/>
                <a:gd name="p0x132" fmla="*/ 110 w 7890"/>
                <a:gd name="p0y132" fmla="*/ 1109 h 1110"/>
                <a:gd name="p0x133" fmla="*/ 107 w 7890"/>
                <a:gd name="p0y133" fmla="*/ 1109 h 1110"/>
                <a:gd name="p0x134" fmla="*/ 104 w 7890"/>
                <a:gd name="p0y134" fmla="*/ 1109 h 1110"/>
                <a:gd name="p0x135" fmla="*/ 101 w 7890"/>
                <a:gd name="p0y135" fmla="*/ 1108 h 1110"/>
                <a:gd name="p0x136" fmla="*/ 98 w 7890"/>
                <a:gd name="p0y136" fmla="*/ 1108 h 1110"/>
                <a:gd name="p0x137" fmla="*/ 95 w 7890"/>
                <a:gd name="p0y137" fmla="*/ 1107 h 1110"/>
                <a:gd name="p0x138" fmla="*/ 92 w 7890"/>
                <a:gd name="p0y138" fmla="*/ 1106 h 1110"/>
                <a:gd name="p0x139" fmla="*/ 89 w 7890"/>
                <a:gd name="p0y139" fmla="*/ 1106 h 1110"/>
                <a:gd name="p0x140" fmla="*/ 86 w 7890"/>
                <a:gd name="p0y140" fmla="*/ 1105 h 1110"/>
                <a:gd name="p0x141" fmla="*/ 83 w 7890"/>
                <a:gd name="p0y141" fmla="*/ 1104 h 1110"/>
                <a:gd name="p0x142" fmla="*/ 80 w 7890"/>
                <a:gd name="p0y142" fmla="*/ 1103 h 1110"/>
                <a:gd name="p0x143" fmla="*/ 78 w 7890"/>
                <a:gd name="p0y143" fmla="*/ 1102 h 1110"/>
                <a:gd name="p0x144" fmla="*/ 75 w 7890"/>
                <a:gd name="p0y144" fmla="*/ 1101 h 1110"/>
                <a:gd name="p0x145" fmla="*/ 72 w 7890"/>
                <a:gd name="p0y145" fmla="*/ 1100 h 1110"/>
                <a:gd name="p0x146" fmla="*/ 69 w 7890"/>
                <a:gd name="p0y146" fmla="*/ 1099 h 1110"/>
                <a:gd name="p0x147" fmla="*/ 67 w 7890"/>
                <a:gd name="p0y147" fmla="*/ 1097 h 1110"/>
                <a:gd name="p0x148" fmla="*/ 64 w 7890"/>
                <a:gd name="p0y148" fmla="*/ 1096 h 1110"/>
                <a:gd name="p0x149" fmla="*/ 61 w 7890"/>
                <a:gd name="p0y149" fmla="*/ 1095 h 1110"/>
                <a:gd name="p0x150" fmla="*/ 59 w 7890"/>
                <a:gd name="p0y150" fmla="*/ 1093 h 1110"/>
                <a:gd name="p0x151" fmla="*/ 56 w 7890"/>
                <a:gd name="p0y151" fmla="*/ 1092 h 1110"/>
                <a:gd name="p0x152" fmla="*/ 54 w 7890"/>
                <a:gd name="p0y152" fmla="*/ 1090 h 1110"/>
                <a:gd name="p0x153" fmla="*/ 51 w 7890"/>
                <a:gd name="p0y153" fmla="*/ 1088 h 1110"/>
                <a:gd name="p0x154" fmla="*/ 49 w 7890"/>
                <a:gd name="p0y154" fmla="*/ 1087 h 1110"/>
                <a:gd name="p0x155" fmla="*/ 47 w 7890"/>
                <a:gd name="p0y155" fmla="*/ 1085 h 1110"/>
                <a:gd name="p0x156" fmla="*/ 44 w 7890"/>
                <a:gd name="p0y156" fmla="*/ 1083 h 1110"/>
                <a:gd name="p0x157" fmla="*/ 42 w 7890"/>
                <a:gd name="p0y157" fmla="*/ 1081 h 1110"/>
                <a:gd name="p0x158" fmla="*/ 40 w 7890"/>
                <a:gd name="p0y158" fmla="*/ 1079 h 1110"/>
                <a:gd name="p0x159" fmla="*/ 38 w 7890"/>
                <a:gd name="p0y159" fmla="*/ 1077 h 1110"/>
                <a:gd name="p0x160" fmla="*/ 36 w 7890"/>
                <a:gd name="p0y160" fmla="*/ 1075 h 1110"/>
                <a:gd name="p0x161" fmla="*/ 34 w 7890"/>
                <a:gd name="p0y161" fmla="*/ 1073 h 1110"/>
                <a:gd name="p0x162" fmla="*/ 32 w 7890"/>
                <a:gd name="p0y162" fmla="*/ 1071 h 1110"/>
                <a:gd name="p0x163" fmla="*/ 30 w 7890"/>
                <a:gd name="p0y163" fmla="*/ 1069 h 1110"/>
                <a:gd name="p0x164" fmla="*/ 28 w 7890"/>
                <a:gd name="p0y164" fmla="*/ 1067 h 1110"/>
                <a:gd name="p0x165" fmla="*/ 26 w 7890"/>
                <a:gd name="p0y165" fmla="*/ 1065 h 1110"/>
                <a:gd name="p0x166" fmla="*/ 24 w 7890"/>
                <a:gd name="p0y166" fmla="*/ 1062 h 1110"/>
                <a:gd name="p0x167" fmla="*/ 22 w 7890"/>
                <a:gd name="p0y167" fmla="*/ 1060 h 1110"/>
                <a:gd name="p0x168" fmla="*/ 21 w 7890"/>
                <a:gd name="p0y168" fmla="*/ 1058 h 1110"/>
                <a:gd name="p0x169" fmla="*/ 19 w 7890"/>
                <a:gd name="p0y169" fmla="*/ 1055 h 1110"/>
                <a:gd name="p0x170" fmla="*/ 17 w 7890"/>
                <a:gd name="p0y170" fmla="*/ 1053 h 1110"/>
                <a:gd name="p0x171" fmla="*/ 16 w 7890"/>
                <a:gd name="p0y171" fmla="*/ 1050 h 1110"/>
                <a:gd name="p0x172" fmla="*/ 14 w 7890"/>
                <a:gd name="p0y172" fmla="*/ 1048 h 1110"/>
                <a:gd name="p0x173" fmla="*/ 13 w 7890"/>
                <a:gd name="p0y173" fmla="*/ 1045 h 1110"/>
                <a:gd name="p0x174" fmla="*/ 12 w 7890"/>
                <a:gd name="p0y174" fmla="*/ 1042 h 1110"/>
                <a:gd name="p0x175" fmla="*/ 10 w 7890"/>
                <a:gd name="p0y175" fmla="*/ 1040 h 1110"/>
                <a:gd name="p0x176" fmla="*/ 9 w 7890"/>
                <a:gd name="p0y176" fmla="*/ 1037 h 1110"/>
                <a:gd name="p0x177" fmla="*/ 8 w 7890"/>
                <a:gd name="p0y177" fmla="*/ 1034 h 1110"/>
                <a:gd name="p0x178" fmla="*/ 7 w 7890"/>
                <a:gd name="p0y178" fmla="*/ 1031 h 1110"/>
                <a:gd name="p0x179" fmla="*/ 6 w 7890"/>
                <a:gd name="p0y179" fmla="*/ 1029 h 1110"/>
                <a:gd name="p0x180" fmla="*/ 5 w 7890"/>
                <a:gd name="p0y180" fmla="*/ 1026 h 1110"/>
                <a:gd name="p0x181" fmla="*/ 4 w 7890"/>
                <a:gd name="p0y181" fmla="*/ 1023 h 1110"/>
                <a:gd name="p0x182" fmla="*/ 3 w 7890"/>
                <a:gd name="p0y182" fmla="*/ 1020 h 1110"/>
                <a:gd name="p0x183" fmla="*/ 3 w 7890"/>
                <a:gd name="p0y183" fmla="*/ 1017 h 1110"/>
                <a:gd name="p0x184" fmla="*/ 2 w 7890"/>
                <a:gd name="p0y184" fmla="*/ 1014 h 1110"/>
                <a:gd name="p0x185" fmla="*/ 1 w 7890"/>
                <a:gd name="p0y185" fmla="*/ 1011 h 1110"/>
                <a:gd name="p0x186" fmla="*/ 1 w 7890"/>
                <a:gd name="p0y186" fmla="*/ 1008 h 1110"/>
                <a:gd name="p0x187" fmla="*/ 0 w 7890"/>
                <a:gd name="p0y187" fmla="*/ 1005 h 1110"/>
                <a:gd name="p0x188" fmla="*/ 0 w 7890"/>
                <a:gd name="p0y188" fmla="*/ 1002 h 1110"/>
                <a:gd name="p0x189" fmla="*/ 0 w 7890"/>
                <a:gd name="p0y189" fmla="*/ 999 h 1110"/>
                <a:gd name="p0x190" fmla="*/ 0 w 7890"/>
                <a:gd name="p0y190" fmla="*/ 996 h 1110"/>
                <a:gd name="p0x191" fmla="*/ 0 w 7890"/>
                <a:gd name="p0y191" fmla="*/ 993 h 1110"/>
                <a:gd name="p0x192" fmla="*/ 0 w 7890"/>
                <a:gd name="p0y192" fmla="*/ 990 h 1110"/>
                <a:gd name="p0x193" fmla="*/ 0 w 7890"/>
                <a:gd name="p0y193" fmla="*/ 120 h 1110"/>
                <a:gd name="p0x194" fmla="*/ 0 w 7890"/>
                <a:gd name="p0y194" fmla="*/ 116 h 1110"/>
                <a:gd name="p0x195" fmla="*/ 0 w 7890"/>
                <a:gd name="p0y195" fmla="*/ 113 h 1110"/>
                <a:gd name="p0x196" fmla="*/ 0 w 7890"/>
                <a:gd name="p0y196" fmla="*/ 110 h 1110"/>
                <a:gd name="p0x197" fmla="*/ 0 w 7890"/>
                <a:gd name="p0y197" fmla="*/ 107 h 1110"/>
                <a:gd name="p0x198" fmla="*/ 0 w 7890"/>
                <a:gd name="p0y198" fmla="*/ 104 h 1110"/>
                <a:gd name="p0x199" fmla="*/ 1 w 7890"/>
                <a:gd name="p0y199" fmla="*/ 101 h 1110"/>
                <a:gd name="p0x200" fmla="*/ 1 w 7890"/>
                <a:gd name="p0y200" fmla="*/ 98 h 1110"/>
                <a:gd name="p0x201" fmla="*/ 2 w 7890"/>
                <a:gd name="p0y201" fmla="*/ 95 h 1110"/>
                <a:gd name="p0x202" fmla="*/ 3 w 7890"/>
                <a:gd name="p0y202" fmla="*/ 92 h 1110"/>
                <a:gd name="p0x203" fmla="*/ 3 w 7890"/>
                <a:gd name="p0y203" fmla="*/ 89 h 1110"/>
                <a:gd name="p0x204" fmla="*/ 4 w 7890"/>
                <a:gd name="p0y204" fmla="*/ 86 h 1110"/>
                <a:gd name="p0x205" fmla="*/ 5 w 7890"/>
                <a:gd name="p0y205" fmla="*/ 83 h 1110"/>
                <a:gd name="p0x206" fmla="*/ 6 w 7890"/>
                <a:gd name="p0y206" fmla="*/ 80 h 1110"/>
                <a:gd name="p0x207" fmla="*/ 7 w 7890"/>
                <a:gd name="p0y207" fmla="*/ 78 h 1110"/>
                <a:gd name="p0x208" fmla="*/ 8 w 7890"/>
                <a:gd name="p0y208" fmla="*/ 75 h 1110"/>
                <a:gd name="p0x209" fmla="*/ 9 w 7890"/>
                <a:gd name="p0y209" fmla="*/ 72 h 1110"/>
                <a:gd name="p0x210" fmla="*/ 10 w 7890"/>
                <a:gd name="p0y210" fmla="*/ 69 h 1110"/>
                <a:gd name="p0x211" fmla="*/ 12 w 7890"/>
                <a:gd name="p0y211" fmla="*/ 67 h 1110"/>
                <a:gd name="p0x212" fmla="*/ 13 w 7890"/>
                <a:gd name="p0y212" fmla="*/ 64 h 1110"/>
                <a:gd name="p0x213" fmla="*/ 14 w 7890"/>
                <a:gd name="p0y213" fmla="*/ 61 h 1110"/>
                <a:gd name="p0x214" fmla="*/ 16 w 7890"/>
                <a:gd name="p0y214" fmla="*/ 59 h 1110"/>
                <a:gd name="p0x215" fmla="*/ 17 w 7890"/>
                <a:gd name="p0y215" fmla="*/ 56 h 1110"/>
                <a:gd name="p0x216" fmla="*/ 19 w 7890"/>
                <a:gd name="p0y216" fmla="*/ 54 h 1110"/>
                <a:gd name="p0x217" fmla="*/ 21 w 7890"/>
                <a:gd name="p0y217" fmla="*/ 51 h 1110"/>
                <a:gd name="p0x218" fmla="*/ 22 w 7890"/>
                <a:gd name="p0y218" fmla="*/ 49 h 1110"/>
                <a:gd name="p0x219" fmla="*/ 24 w 7890"/>
                <a:gd name="p0y219" fmla="*/ 47 h 1110"/>
                <a:gd name="p0x220" fmla="*/ 26 w 7890"/>
                <a:gd name="p0y220" fmla="*/ 44 h 1110"/>
                <a:gd name="p0x221" fmla="*/ 28 w 7890"/>
                <a:gd name="p0y221" fmla="*/ 42 h 1110"/>
                <a:gd name="p0x222" fmla="*/ 30 w 7890"/>
                <a:gd name="p0y222" fmla="*/ 40 h 1110"/>
                <a:gd name="p0x223" fmla="*/ 32 w 7890"/>
                <a:gd name="p0y223" fmla="*/ 38 h 1110"/>
                <a:gd name="p0x224" fmla="*/ 34 w 7890"/>
                <a:gd name="p0y224" fmla="*/ 36 h 1110"/>
                <a:gd name="p0x225" fmla="*/ 36 w 7890"/>
                <a:gd name="p0y225" fmla="*/ 34 h 1110"/>
                <a:gd name="p0x226" fmla="*/ 38 w 7890"/>
                <a:gd name="p0y226" fmla="*/ 32 h 1110"/>
                <a:gd name="p0x227" fmla="*/ 40 w 7890"/>
                <a:gd name="p0y227" fmla="*/ 30 h 1110"/>
                <a:gd name="p0x228" fmla="*/ 42 w 7890"/>
                <a:gd name="p0y228" fmla="*/ 28 h 1110"/>
                <a:gd name="p0x229" fmla="*/ 44 w 7890"/>
                <a:gd name="p0y229" fmla="*/ 26 h 1110"/>
                <a:gd name="p0x230" fmla="*/ 47 w 7890"/>
                <a:gd name="p0y230" fmla="*/ 24 h 1110"/>
                <a:gd name="p0x231" fmla="*/ 49 w 7890"/>
                <a:gd name="p0y231" fmla="*/ 22 h 1110"/>
                <a:gd name="p0x232" fmla="*/ 51 w 7890"/>
                <a:gd name="p0y232" fmla="*/ 21 h 1110"/>
                <a:gd name="p0x233" fmla="*/ 54 w 7890"/>
                <a:gd name="p0y233" fmla="*/ 19 h 1110"/>
                <a:gd name="p0x234" fmla="*/ 56 w 7890"/>
                <a:gd name="p0y234" fmla="*/ 17 h 1110"/>
                <a:gd name="p0x235" fmla="*/ 59 w 7890"/>
                <a:gd name="p0y235" fmla="*/ 16 h 1110"/>
                <a:gd name="p0x236" fmla="*/ 61 w 7890"/>
                <a:gd name="p0y236" fmla="*/ 14 h 1110"/>
                <a:gd name="p0x237" fmla="*/ 64 w 7890"/>
                <a:gd name="p0y237" fmla="*/ 13 h 1110"/>
                <a:gd name="p0x238" fmla="*/ 67 w 7890"/>
                <a:gd name="p0y238" fmla="*/ 12 h 1110"/>
                <a:gd name="p0x239" fmla="*/ 69 w 7890"/>
                <a:gd name="p0y239" fmla="*/ 10 h 1110"/>
                <a:gd name="p0x240" fmla="*/ 72 w 7890"/>
                <a:gd name="p0y240" fmla="*/ 9 h 1110"/>
                <a:gd name="p0x241" fmla="*/ 75 w 7890"/>
                <a:gd name="p0y241" fmla="*/ 8 h 1110"/>
                <a:gd name="p0x242" fmla="*/ 78 w 7890"/>
                <a:gd name="p0y242" fmla="*/ 7 h 1110"/>
                <a:gd name="p0x243" fmla="*/ 80 w 7890"/>
                <a:gd name="p0y243" fmla="*/ 6 h 1110"/>
                <a:gd name="p0x244" fmla="*/ 83 w 7890"/>
                <a:gd name="p0y244" fmla="*/ 5 h 1110"/>
                <a:gd name="p0x245" fmla="*/ 86 w 7890"/>
                <a:gd name="p0y245" fmla="*/ 4 h 1110"/>
                <a:gd name="p0x246" fmla="*/ 89 w 7890"/>
                <a:gd name="p0y246" fmla="*/ 3 h 1110"/>
                <a:gd name="p0x247" fmla="*/ 92 w 7890"/>
                <a:gd name="p0y247" fmla="*/ 3 h 1110"/>
                <a:gd name="p0x248" fmla="*/ 95 w 7890"/>
                <a:gd name="p0y248" fmla="*/ 2 h 1110"/>
                <a:gd name="p0x249" fmla="*/ 98 w 7890"/>
                <a:gd name="p0y249" fmla="*/ 1 h 1110"/>
                <a:gd name="p0x250" fmla="*/ 101 w 7890"/>
                <a:gd name="p0y250" fmla="*/ 1 h 1110"/>
                <a:gd name="p0x251" fmla="*/ 104 w 7890"/>
                <a:gd name="p0y251" fmla="*/ 0 h 1110"/>
                <a:gd name="p0x252" fmla="*/ 107 w 7890"/>
                <a:gd name="p0y252" fmla="*/ 0 h 1110"/>
                <a:gd name="p0x253" fmla="*/ 110 w 7890"/>
                <a:gd name="p0y253" fmla="*/ 0 h 1110"/>
                <a:gd name="p0x254" fmla="*/ 113 w 7890"/>
                <a:gd name="p0y254" fmla="*/ 0 h 1110"/>
                <a:gd name="p0x255" fmla="*/ 116 w 7890"/>
                <a:gd name="p0y255" fmla="*/ 0 h 1110"/>
                <a:gd name="p0x256" fmla="*/ 120 w 789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4"/>
              </p:custDataLst>
            </p:nvPr>
          </p:nvSpPr>
          <p:spPr>
            <a:xfrm>
              <a:off x="10169" y="7013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45 w 7780"/>
                <a:gd name="p0y0" fmla="*/ 0 h 45"/>
                <a:gd name="p0x1" fmla="*/ 7695 w 7780"/>
                <a:gd name="p0y1" fmla="*/ 0 h 45"/>
                <a:gd name="p0x2" fmla="*/ 7697 w 7780"/>
                <a:gd name="p0y2" fmla="*/ 0 h 45"/>
                <a:gd name="p0x3" fmla="*/ 7699 w 7780"/>
                <a:gd name="p0y3" fmla="*/ 0 h 45"/>
                <a:gd name="p0x4" fmla="*/ 7700 w 7780"/>
                <a:gd name="p0y4" fmla="*/ 0 h 45"/>
                <a:gd name="p0x5" fmla="*/ 7702 w 7780"/>
                <a:gd name="p0y5" fmla="*/ 0 h 45"/>
                <a:gd name="p0x6" fmla="*/ 7703 w 7780"/>
                <a:gd name="p0y6" fmla="*/ 0 h 45"/>
                <a:gd name="p0x7" fmla="*/ 7705 w 7780"/>
                <a:gd name="p0y7" fmla="*/ 0 h 45"/>
                <a:gd name="p0x8" fmla="*/ 7706 w 7780"/>
                <a:gd name="p0y8" fmla="*/ 0 h 45"/>
                <a:gd name="p0x9" fmla="*/ 7708 w 7780"/>
                <a:gd name="p0y9" fmla="*/ 0 h 45"/>
                <a:gd name="p0x10" fmla="*/ 7709 w 7780"/>
                <a:gd name="p0y10" fmla="*/ 0 h 45"/>
                <a:gd name="p0x11" fmla="*/ 7711 w 7780"/>
                <a:gd name="p0y11" fmla="*/ 0 h 45"/>
                <a:gd name="p0x12" fmla="*/ 7713 w 7780"/>
                <a:gd name="p0y12" fmla="*/ 1 h 45"/>
                <a:gd name="p0x13" fmla="*/ 7714 w 7780"/>
                <a:gd name="p0y13" fmla="*/ 1 h 45"/>
                <a:gd name="p0x14" fmla="*/ 7716 w 7780"/>
                <a:gd name="p0y14" fmla="*/ 1 h 45"/>
                <a:gd name="p0x15" fmla="*/ 7717 w 7780"/>
                <a:gd name="p0y15" fmla="*/ 1 h 45"/>
                <a:gd name="p0x16" fmla="*/ 7719 w 7780"/>
                <a:gd name="p0y16" fmla="*/ 2 h 45"/>
                <a:gd name="p0x17" fmla="*/ 7720 w 7780"/>
                <a:gd name="p0y17" fmla="*/ 2 h 45"/>
                <a:gd name="p0x18" fmla="*/ 7722 w 7780"/>
                <a:gd name="p0y18" fmla="*/ 2 h 45"/>
                <a:gd name="p0x19" fmla="*/ 7723 w 7780"/>
                <a:gd name="p0y19" fmla="*/ 3 h 45"/>
                <a:gd name="p0x20" fmla="*/ 7724 w 7780"/>
                <a:gd name="p0y20" fmla="*/ 3 h 45"/>
                <a:gd name="p0x21" fmla="*/ 7726 w 7780"/>
                <a:gd name="p0y21" fmla="*/ 3 h 45"/>
                <a:gd name="p0x22" fmla="*/ 7727 w 7780"/>
                <a:gd name="p0y22" fmla="*/ 4 h 45"/>
                <a:gd name="p0x23" fmla="*/ 7729 w 7780"/>
                <a:gd name="p0y23" fmla="*/ 4 h 45"/>
                <a:gd name="p0x24" fmla="*/ 7730 w 7780"/>
                <a:gd name="p0y24" fmla="*/ 5 h 45"/>
                <a:gd name="p0x25" fmla="*/ 7732 w 7780"/>
                <a:gd name="p0y25" fmla="*/ 5 h 45"/>
                <a:gd name="p0x26" fmla="*/ 7733 w 7780"/>
                <a:gd name="p0y26" fmla="*/ 6 h 45"/>
                <a:gd name="p0x27" fmla="*/ 7735 w 7780"/>
                <a:gd name="p0y27" fmla="*/ 6 h 45"/>
                <a:gd name="p0x28" fmla="*/ 7736 w 7780"/>
                <a:gd name="p0y28" fmla="*/ 6 h 45"/>
                <a:gd name="p0x29" fmla="*/ 7737 w 7780"/>
                <a:gd name="p0y29" fmla="*/ 7 h 45"/>
                <a:gd name="p0x30" fmla="*/ 7739 w 7780"/>
                <a:gd name="p0y30" fmla="*/ 8 h 45"/>
                <a:gd name="p0x31" fmla="*/ 7740 w 7780"/>
                <a:gd name="p0y31" fmla="*/ 8 h 45"/>
                <a:gd name="p0x32" fmla="*/ 7741 w 7780"/>
                <a:gd name="p0y32" fmla="*/ 9 h 45"/>
                <a:gd name="p0x33" fmla="*/ 7743 w 7780"/>
                <a:gd name="p0y33" fmla="*/ 9 h 45"/>
                <a:gd name="p0x34" fmla="*/ 7744 w 7780"/>
                <a:gd name="p0y34" fmla="*/ 10 h 45"/>
                <a:gd name="p0x35" fmla="*/ 7746 w 7780"/>
                <a:gd name="p0y35" fmla="*/ 10 h 45"/>
                <a:gd name="p0x36" fmla="*/ 7747 w 7780"/>
                <a:gd name="p0y36" fmla="*/ 11 h 45"/>
                <a:gd name="p0x37" fmla="*/ 7748 w 7780"/>
                <a:gd name="p0y37" fmla="*/ 12 h 45"/>
                <a:gd name="p0x38" fmla="*/ 7750 w 7780"/>
                <a:gd name="p0y38" fmla="*/ 12 h 45"/>
                <a:gd name="p0x39" fmla="*/ 7751 w 7780"/>
                <a:gd name="p0y39" fmla="*/ 13 h 45"/>
                <a:gd name="p0x40" fmla="*/ 7752 w 7780"/>
                <a:gd name="p0y40" fmla="*/ 14 h 45"/>
                <a:gd name="p0x41" fmla="*/ 7753 w 7780"/>
                <a:gd name="p0y41" fmla="*/ 14 h 45"/>
                <a:gd name="p0x42" fmla="*/ 7755 w 7780"/>
                <a:gd name="p0y42" fmla="*/ 15 h 45"/>
                <a:gd name="p0x43" fmla="*/ 7756 w 7780"/>
                <a:gd name="p0y43" fmla="*/ 16 h 45"/>
                <a:gd name="p0x44" fmla="*/ 7757 w 7780"/>
                <a:gd name="p0y44" fmla="*/ 17 h 45"/>
                <a:gd name="p0x45" fmla="*/ 7759 w 7780"/>
                <a:gd name="p0y45" fmla="*/ 17 h 45"/>
                <a:gd name="p0x46" fmla="*/ 7760 w 7780"/>
                <a:gd name="p0y46" fmla="*/ 18 h 45"/>
                <a:gd name="p0x47" fmla="*/ 7761 w 7780"/>
                <a:gd name="p0y47" fmla="*/ 19 h 45"/>
                <a:gd name="p0x48" fmla="*/ 7762 w 7780"/>
                <a:gd name="p0y48" fmla="*/ 20 h 45"/>
                <a:gd name="p0x49" fmla="*/ 7763 w 7780"/>
                <a:gd name="p0y49" fmla="*/ 21 h 45"/>
                <a:gd name="p0x50" fmla="*/ 7765 w 7780"/>
                <a:gd name="p0y50" fmla="*/ 21 h 45"/>
                <a:gd name="p0x51" fmla="*/ 7766 w 7780"/>
                <a:gd name="p0y51" fmla="*/ 22 h 45"/>
                <a:gd name="p0x52" fmla="*/ 7767 w 7780"/>
                <a:gd name="p0y52" fmla="*/ 23 h 45"/>
                <a:gd name="p0x53" fmla="*/ 7768 w 7780"/>
                <a:gd name="p0y53" fmla="*/ 24 h 45"/>
                <a:gd name="p0x54" fmla="*/ 7769 w 7780"/>
                <a:gd name="p0y54" fmla="*/ 25 h 45"/>
                <a:gd name="p0x55" fmla="*/ 7771 w 7780"/>
                <a:gd name="p0y55" fmla="*/ 26 h 45"/>
                <a:gd name="p0x56" fmla="*/ 7772 w 7780"/>
                <a:gd name="p0y56" fmla="*/ 27 h 45"/>
                <a:gd name="p0x57" fmla="*/ 7773 w 7780"/>
                <a:gd name="p0y57" fmla="*/ 28 h 45"/>
                <a:gd name="p0x58" fmla="*/ 7774 w 7780"/>
                <a:gd name="p0y58" fmla="*/ 29 h 45"/>
                <a:gd name="p0x59" fmla="*/ 7775 w 7780"/>
                <a:gd name="p0y59" fmla="*/ 30 h 45"/>
                <a:gd name="p0x60" fmla="*/ 7776 w 7780"/>
                <a:gd name="p0y60" fmla="*/ 31 h 45"/>
                <a:gd name="p0x61" fmla="*/ 7777 w 7780"/>
                <a:gd name="p0y61" fmla="*/ 32 h 45"/>
                <a:gd name="p0x62" fmla="*/ 7778 w 7780"/>
                <a:gd name="p0y62" fmla="*/ 33 h 45"/>
                <a:gd name="p0x63" fmla="*/ 7779 w 7780"/>
                <a:gd name="p0y63" fmla="*/ 34 h 45"/>
                <a:gd name="p0x64" fmla="*/ 7780 w 7780"/>
                <a:gd name="p0y64" fmla="*/ 35 h 45"/>
                <a:gd name="p0x65" fmla="*/ 7770 w 7780"/>
                <a:gd name="p0y65" fmla="*/ 45 h 45"/>
                <a:gd name="p0x66" fmla="*/ 7769 w 7780"/>
                <a:gd name="p0y66" fmla="*/ 44 h 45"/>
                <a:gd name="p0x67" fmla="*/ 7768 w 7780"/>
                <a:gd name="p0y67" fmla="*/ 43 h 45"/>
                <a:gd name="p0x68" fmla="*/ 7767 w 7780"/>
                <a:gd name="p0y68" fmla="*/ 43 h 45"/>
                <a:gd name="p0x69" fmla="*/ 7766 w 7780"/>
                <a:gd name="p0y69" fmla="*/ 42 h 45"/>
                <a:gd name="p0x70" fmla="*/ 7765 w 7780"/>
                <a:gd name="p0y70" fmla="*/ 41 h 45"/>
                <a:gd name="p0x71" fmla="*/ 7764 w 7780"/>
                <a:gd name="p0y71" fmla="*/ 40 h 45"/>
                <a:gd name="p0x72" fmla="*/ 7763 w 7780"/>
                <a:gd name="p0y72" fmla="*/ 39 h 45"/>
                <a:gd name="p0x73" fmla="*/ 7762 w 7780"/>
                <a:gd name="p0y73" fmla="*/ 38 h 45"/>
                <a:gd name="p0x74" fmla="*/ 7761 w 7780"/>
                <a:gd name="p0y74" fmla="*/ 38 h 45"/>
                <a:gd name="p0x75" fmla="*/ 7760 w 7780"/>
                <a:gd name="p0y75" fmla="*/ 37 h 45"/>
                <a:gd name="p0x76" fmla="*/ 7759 w 7780"/>
                <a:gd name="p0y76" fmla="*/ 36 h 45"/>
                <a:gd name="p0x77" fmla="*/ 7758 w 7780"/>
                <a:gd name="p0y77" fmla="*/ 35 h 45"/>
                <a:gd name="p0x78" fmla="*/ 7757 w 7780"/>
                <a:gd name="p0y78" fmla="*/ 34 h 45"/>
                <a:gd name="p0x79" fmla="*/ 7756 w 7780"/>
                <a:gd name="p0y79" fmla="*/ 34 h 45"/>
                <a:gd name="p0x80" fmla="*/ 7755 w 7780"/>
                <a:gd name="p0y80" fmla="*/ 33 h 45"/>
                <a:gd name="p0x81" fmla="*/ 7754 w 7780"/>
                <a:gd name="p0y81" fmla="*/ 32 h 45"/>
                <a:gd name="p0x82" fmla="*/ 7753 w 7780"/>
                <a:gd name="p0y82" fmla="*/ 32 h 45"/>
                <a:gd name="p0x83" fmla="*/ 7752 w 7780"/>
                <a:gd name="p0y83" fmla="*/ 31 h 45"/>
                <a:gd name="p0x84" fmla="*/ 7751 w 7780"/>
                <a:gd name="p0y84" fmla="*/ 30 h 45"/>
                <a:gd name="p0x85" fmla="*/ 7750 w 7780"/>
                <a:gd name="p0y85" fmla="*/ 29 h 45"/>
                <a:gd name="p0x86" fmla="*/ 7748 w 7780"/>
                <a:gd name="p0y86" fmla="*/ 29 h 45"/>
                <a:gd name="p0x87" fmla="*/ 7747 w 7780"/>
                <a:gd name="p0y87" fmla="*/ 28 h 45"/>
                <a:gd name="p0x88" fmla="*/ 7746 w 7780"/>
                <a:gd name="p0y88" fmla="*/ 28 h 45"/>
                <a:gd name="p0x89" fmla="*/ 7745 w 7780"/>
                <a:gd name="p0y89" fmla="*/ 27 h 45"/>
                <a:gd name="p0x90" fmla="*/ 7744 w 7780"/>
                <a:gd name="p0y90" fmla="*/ 26 h 45"/>
                <a:gd name="p0x91" fmla="*/ 7743 w 7780"/>
                <a:gd name="p0y91" fmla="*/ 26 h 45"/>
                <a:gd name="p0x92" fmla="*/ 7742 w 7780"/>
                <a:gd name="p0y92" fmla="*/ 25 h 45"/>
                <a:gd name="p0x93" fmla="*/ 7740 w 7780"/>
                <a:gd name="p0y93" fmla="*/ 25 h 45"/>
                <a:gd name="p0x94" fmla="*/ 7739 w 7780"/>
                <a:gd name="p0y94" fmla="*/ 24 h 45"/>
                <a:gd name="p0x95" fmla="*/ 7738 w 7780"/>
                <a:gd name="p0y95" fmla="*/ 24 h 45"/>
                <a:gd name="p0x96" fmla="*/ 7737 w 7780"/>
                <a:gd name="p0y96" fmla="*/ 23 h 45"/>
                <a:gd name="p0x97" fmla="*/ 7736 w 7780"/>
                <a:gd name="p0y97" fmla="*/ 23 h 45"/>
                <a:gd name="p0x98" fmla="*/ 7735 w 7780"/>
                <a:gd name="p0y98" fmla="*/ 22 h 45"/>
                <a:gd name="p0x99" fmla="*/ 7733 w 7780"/>
                <a:gd name="p0y99" fmla="*/ 22 h 45"/>
                <a:gd name="p0x100" fmla="*/ 7732 w 7780"/>
                <a:gd name="p0y100" fmla="*/ 21 h 45"/>
                <a:gd name="p0x101" fmla="*/ 7731 w 7780"/>
                <a:gd name="p0y101" fmla="*/ 21 h 45"/>
                <a:gd name="p0x102" fmla="*/ 7730 w 7780"/>
                <a:gd name="p0y102" fmla="*/ 20 h 45"/>
                <a:gd name="p0x103" fmla="*/ 7728 w 7780"/>
                <a:gd name="p0y103" fmla="*/ 20 h 45"/>
                <a:gd name="p0x104" fmla="*/ 7727 w 7780"/>
                <a:gd name="p0y104" fmla="*/ 19 h 45"/>
                <a:gd name="p0x105" fmla="*/ 7726 w 7780"/>
                <a:gd name="p0y105" fmla="*/ 19 h 45"/>
                <a:gd name="p0x106" fmla="*/ 7725 w 7780"/>
                <a:gd name="p0y106" fmla="*/ 19 h 45"/>
                <a:gd name="p0x107" fmla="*/ 7723 w 7780"/>
                <a:gd name="p0y107" fmla="*/ 18 h 45"/>
                <a:gd name="p0x108" fmla="*/ 7722 w 7780"/>
                <a:gd name="p0y108" fmla="*/ 18 h 45"/>
                <a:gd name="p0x109" fmla="*/ 7721 w 7780"/>
                <a:gd name="p0y109" fmla="*/ 18 h 45"/>
                <a:gd name="p0x110" fmla="*/ 7720 w 7780"/>
                <a:gd name="p0y110" fmla="*/ 17 h 45"/>
                <a:gd name="p0x111" fmla="*/ 7718 w 7780"/>
                <a:gd name="p0y111" fmla="*/ 17 h 45"/>
                <a:gd name="p0x112" fmla="*/ 7717 w 7780"/>
                <a:gd name="p0y112" fmla="*/ 17 h 45"/>
                <a:gd name="p0x113" fmla="*/ 7716 w 7780"/>
                <a:gd name="p0y113" fmla="*/ 16 h 45"/>
                <a:gd name="p0x114" fmla="*/ 7714 w 7780"/>
                <a:gd name="p0y114" fmla="*/ 16 h 45"/>
                <a:gd name="p0x115" fmla="*/ 7713 w 7780"/>
                <a:gd name="p0y115" fmla="*/ 16 h 45"/>
                <a:gd name="p0x116" fmla="*/ 7712 w 7780"/>
                <a:gd name="p0y116" fmla="*/ 16 h 45"/>
                <a:gd name="p0x117" fmla="*/ 7710 w 7780"/>
                <a:gd name="p0y117" fmla="*/ 16 h 45"/>
                <a:gd name="p0x118" fmla="*/ 7709 w 7780"/>
                <a:gd name="p0y118" fmla="*/ 15 h 45"/>
                <a:gd name="p0x119" fmla="*/ 7708 w 7780"/>
                <a:gd name="p0y119" fmla="*/ 15 h 45"/>
                <a:gd name="p0x120" fmla="*/ 7706 w 7780"/>
                <a:gd name="p0y120" fmla="*/ 15 h 45"/>
                <a:gd name="p0x121" fmla="*/ 7705 w 7780"/>
                <a:gd name="p0y121" fmla="*/ 15 h 45"/>
                <a:gd name="p0x122" fmla="*/ 7704 w 7780"/>
                <a:gd name="p0y122" fmla="*/ 15 h 45"/>
                <a:gd name="p0x123" fmla="*/ 7702 w 7780"/>
                <a:gd name="p0y123" fmla="*/ 15 h 45"/>
                <a:gd name="p0x124" fmla="*/ 7701 w 7780"/>
                <a:gd name="p0y124" fmla="*/ 15 h 45"/>
                <a:gd name="p0x125" fmla="*/ 7700 w 7780"/>
                <a:gd name="p0y125" fmla="*/ 15 h 45"/>
                <a:gd name="p0x126" fmla="*/ 7698 w 7780"/>
                <a:gd name="p0y126" fmla="*/ 15 h 45"/>
                <a:gd name="p0x127" fmla="*/ 7697 w 7780"/>
                <a:gd name="p0y127" fmla="*/ 15 h 45"/>
                <a:gd name="p0x128" fmla="*/ 7695 w 7780"/>
                <a:gd name="p0y128" fmla="*/ 15 h 45"/>
                <a:gd name="p0x129" fmla="*/ 45 w 7780"/>
                <a:gd name="p0y129" fmla="*/ 15 h 45"/>
                <a:gd name="p0x130" fmla="*/ 44 w 7780"/>
                <a:gd name="p0y130" fmla="*/ 15 h 45"/>
                <a:gd name="p0x131" fmla="*/ 43 w 7780"/>
                <a:gd name="p0y131" fmla="*/ 15 h 45"/>
                <a:gd name="p0x132" fmla="*/ 42 w 7780"/>
                <a:gd name="p0y132" fmla="*/ 15 h 45"/>
                <a:gd name="p0x133" fmla="*/ 41 w 7780"/>
                <a:gd name="p0y133" fmla="*/ 15 h 45"/>
                <a:gd name="p0x134" fmla="*/ 40 w 7780"/>
                <a:gd name="p0y134" fmla="*/ 15 h 45"/>
                <a:gd name="p0x135" fmla="*/ 39 w 7780"/>
                <a:gd name="p0y135" fmla="*/ 15 h 45"/>
                <a:gd name="p0x136" fmla="*/ 38 w 7780"/>
                <a:gd name="p0y136" fmla="*/ 15 h 45"/>
                <a:gd name="p0x137" fmla="*/ 37 w 7780"/>
                <a:gd name="p0y137" fmla="*/ 15 h 45"/>
                <a:gd name="p0x138" fmla="*/ 36 w 7780"/>
                <a:gd name="p0y138" fmla="*/ 15 h 45"/>
                <a:gd name="p0x139" fmla="*/ 35 w 7780"/>
                <a:gd name="p0y139" fmla="*/ 15 h 45"/>
                <a:gd name="p0x140" fmla="*/ 34 w 7780"/>
                <a:gd name="p0y140" fmla="*/ 16 h 45"/>
                <a:gd name="p0x141" fmla="*/ 33 w 7780"/>
                <a:gd name="p0y141" fmla="*/ 16 h 45"/>
                <a:gd name="p0x142" fmla="*/ 32 w 7780"/>
                <a:gd name="p0y142" fmla="*/ 16 h 45"/>
                <a:gd name="p0x143" fmla="*/ 31 w 7780"/>
                <a:gd name="p0y143" fmla="*/ 16 h 45"/>
                <a:gd name="p0x144" fmla="*/ 30 w 7780"/>
                <a:gd name="p0y144" fmla="*/ 17 h 45"/>
                <a:gd name="p0x145" fmla="*/ 29 w 7780"/>
                <a:gd name="p0y145" fmla="*/ 17 h 45"/>
                <a:gd name="p0x146" fmla="*/ 28 w 7780"/>
                <a:gd name="p0y146" fmla="*/ 17 h 45"/>
                <a:gd name="p0x147" fmla="*/ 27 w 7780"/>
                <a:gd name="p0y147" fmla="*/ 18 h 45"/>
                <a:gd name="p0x148" fmla="*/ 26 w 7780"/>
                <a:gd name="p0y148" fmla="*/ 18 h 45"/>
                <a:gd name="p0x149" fmla="*/ 25 w 7780"/>
                <a:gd name="p0y149" fmla="*/ 18 h 45"/>
                <a:gd name="p0x150" fmla="*/ 24 w 7780"/>
                <a:gd name="p0y150" fmla="*/ 19 h 45"/>
                <a:gd name="p0x151" fmla="*/ 23 w 7780"/>
                <a:gd name="p0y151" fmla="*/ 19 h 45"/>
                <a:gd name="p0x152" fmla="*/ 22 w 7780"/>
                <a:gd name="p0y152" fmla="*/ 20 h 45"/>
                <a:gd name="p0x153" fmla="*/ 21 w 7780"/>
                <a:gd name="p0y153" fmla="*/ 20 h 45"/>
                <a:gd name="p0x154" fmla="*/ 20 w 7780"/>
                <a:gd name="p0y154" fmla="*/ 20 h 45"/>
                <a:gd name="p0x155" fmla="*/ 20 w 7780"/>
                <a:gd name="p0y155" fmla="*/ 21 h 45"/>
                <a:gd name="p0x156" fmla="*/ 19 w 7780"/>
                <a:gd name="p0y156" fmla="*/ 21 h 45"/>
                <a:gd name="p0x157" fmla="*/ 18 w 7780"/>
                <a:gd name="p0y157" fmla="*/ 22 h 45"/>
                <a:gd name="p0x158" fmla="*/ 17 w 7780"/>
                <a:gd name="p0y158" fmla="*/ 22 h 45"/>
                <a:gd name="p0x159" fmla="*/ 0 w 7780"/>
                <a:gd name="p0y159" fmla="*/ 9 h 45"/>
                <a:gd name="p0x160" fmla="*/ 0 w 7780"/>
                <a:gd name="p0y160" fmla="*/ 9 h 45"/>
                <a:gd name="p0x161" fmla="*/ 0 w 7780"/>
                <a:gd name="p0y161" fmla="*/ 8 h 45"/>
                <a:gd name="p0x162" fmla="*/ 1 w 7780"/>
                <a:gd name="p0y162" fmla="*/ 8 h 45"/>
                <a:gd name="p0x163" fmla="*/ 2 w 7780"/>
                <a:gd name="p0y163" fmla="*/ 8 h 45"/>
                <a:gd name="p0x164" fmla="*/ 3 w 7780"/>
                <a:gd name="p0y164" fmla="*/ 7 h 45"/>
                <a:gd name="p0x165" fmla="*/ 4 w 7780"/>
                <a:gd name="p0y165" fmla="*/ 7 h 45"/>
                <a:gd name="p0x166" fmla="*/ 5 w 7780"/>
                <a:gd name="p0y166" fmla="*/ 6 h 45"/>
                <a:gd name="p0x167" fmla="*/ 6 w 7780"/>
                <a:gd name="p0y167" fmla="*/ 6 h 45"/>
                <a:gd name="p0x168" fmla="*/ 7 w 7780"/>
                <a:gd name="p0y168" fmla="*/ 6 h 45"/>
                <a:gd name="p0x169" fmla="*/ 8 w 7780"/>
                <a:gd name="p0y169" fmla="*/ 6 h 45"/>
                <a:gd name="p0x170" fmla="*/ 9 w 7780"/>
                <a:gd name="p0y170" fmla="*/ 5 h 45"/>
                <a:gd name="p0x171" fmla="*/ 10 w 7780"/>
                <a:gd name="p0y171" fmla="*/ 5 h 45"/>
                <a:gd name="p0x172" fmla="*/ 11 w 7780"/>
                <a:gd name="p0y172" fmla="*/ 5 h 45"/>
                <a:gd name="p0x173" fmla="*/ 12 w 7780"/>
                <a:gd name="p0y173" fmla="*/ 4 h 45"/>
                <a:gd name="p0x174" fmla="*/ 13 w 7780"/>
                <a:gd name="p0y174" fmla="*/ 4 h 45"/>
                <a:gd name="p0x175" fmla="*/ 13 w 7780"/>
                <a:gd name="p0y175" fmla="*/ 4 h 45"/>
                <a:gd name="p0x176" fmla="*/ 14 w 7780"/>
                <a:gd name="p0y176" fmla="*/ 4 h 45"/>
                <a:gd name="p0x177" fmla="*/ 15 w 7780"/>
                <a:gd name="p0y177" fmla="*/ 3 h 45"/>
                <a:gd name="p0x178" fmla="*/ 16 w 7780"/>
                <a:gd name="p0y178" fmla="*/ 3 h 45"/>
                <a:gd name="p0x179" fmla="*/ 17 w 7780"/>
                <a:gd name="p0y179" fmla="*/ 3 h 45"/>
                <a:gd name="p0x180" fmla="*/ 18 w 7780"/>
                <a:gd name="p0y180" fmla="*/ 3 h 45"/>
                <a:gd name="p0x181" fmla="*/ 19 w 7780"/>
                <a:gd name="p0y181" fmla="*/ 2 h 45"/>
                <a:gd name="p0x182" fmla="*/ 20 w 7780"/>
                <a:gd name="p0y182" fmla="*/ 2 h 45"/>
                <a:gd name="p0x183" fmla="*/ 21 w 7780"/>
                <a:gd name="p0y183" fmla="*/ 2 h 45"/>
                <a:gd name="p0x184" fmla="*/ 22 w 7780"/>
                <a:gd name="p0y184" fmla="*/ 2 h 45"/>
                <a:gd name="p0x185" fmla="*/ 23 w 7780"/>
                <a:gd name="p0y185" fmla="*/ 2 h 45"/>
                <a:gd name="p0x186" fmla="*/ 24 w 7780"/>
                <a:gd name="p0y186" fmla="*/ 1 h 45"/>
                <a:gd name="p0x187" fmla="*/ 25 w 7780"/>
                <a:gd name="p0y187" fmla="*/ 1 h 45"/>
                <a:gd name="p0x188" fmla="*/ 26 w 7780"/>
                <a:gd name="p0y188" fmla="*/ 1 h 45"/>
                <a:gd name="p0x189" fmla="*/ 27 w 7780"/>
                <a:gd name="p0y189" fmla="*/ 1 h 45"/>
                <a:gd name="p0x190" fmla="*/ 28 w 7780"/>
                <a:gd name="p0y190" fmla="*/ 1 h 45"/>
                <a:gd name="p0x191" fmla="*/ 29 w 7780"/>
                <a:gd name="p0y191" fmla="*/ 1 h 45"/>
                <a:gd name="p0x192" fmla="*/ 30 w 7780"/>
                <a:gd name="p0y192" fmla="*/ 0 h 45"/>
                <a:gd name="p0x193" fmla="*/ 31 w 7780"/>
                <a:gd name="p0y193" fmla="*/ 0 h 45"/>
                <a:gd name="p0x194" fmla="*/ 32 w 7780"/>
                <a:gd name="p0y194" fmla="*/ 0 h 45"/>
                <a:gd name="p0x195" fmla="*/ 33 w 7780"/>
                <a:gd name="p0y195" fmla="*/ 0 h 45"/>
                <a:gd name="p0x196" fmla="*/ 34 w 7780"/>
                <a:gd name="p0y196" fmla="*/ 0 h 45"/>
                <a:gd name="p0x197" fmla="*/ 35 w 7780"/>
                <a:gd name="p0y197" fmla="*/ 0 h 45"/>
                <a:gd name="p0x198" fmla="*/ 36 w 7780"/>
                <a:gd name="p0y198" fmla="*/ 0 h 45"/>
                <a:gd name="p0x199" fmla="*/ 37 w 7780"/>
                <a:gd name="p0y199" fmla="*/ 0 h 45"/>
                <a:gd name="p0x200" fmla="*/ 38 w 7780"/>
                <a:gd name="p0y200" fmla="*/ 0 h 45"/>
                <a:gd name="p0x201" fmla="*/ 39 w 7780"/>
                <a:gd name="p0y201" fmla="*/ 0 h 45"/>
                <a:gd name="p0x202" fmla="*/ 40 w 7780"/>
                <a:gd name="p0y202" fmla="*/ 0 h 45"/>
                <a:gd name="p0x203" fmla="*/ 41 w 7780"/>
                <a:gd name="p0y203" fmla="*/ 0 h 45"/>
                <a:gd name="p0x204" fmla="*/ 42 w 7780"/>
                <a:gd name="p0y204" fmla="*/ 0 h 45"/>
                <a:gd name="p0x205" fmla="*/ 43 w 7780"/>
                <a:gd name="p0y205" fmla="*/ 0 h 45"/>
                <a:gd name="p0x206" fmla="*/ 44 w 7780"/>
                <a:gd name="p0y206" fmla="*/ 0 h 45"/>
                <a:gd name="p0x207" fmla="*/ 45 w 778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5"/>
              </p:custDataLst>
            </p:nvPr>
          </p:nvSpPr>
          <p:spPr>
            <a:xfrm>
              <a:off x="17939" y="7048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6"/>
              </p:custDataLst>
            </p:nvPr>
          </p:nvSpPr>
          <p:spPr>
            <a:xfrm>
              <a:off x="10169" y="8077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7695 w 7780"/>
                <a:gd name="p0y0" fmla="*/ 45 h 45"/>
                <a:gd name="p0x1" fmla="*/ 45 w 7780"/>
                <a:gd name="p0y1" fmla="*/ 45 h 45"/>
                <a:gd name="p0x2" fmla="*/ 44 w 7780"/>
                <a:gd name="p0y2" fmla="*/ 45 h 45"/>
                <a:gd name="p0x3" fmla="*/ 43 w 7780"/>
                <a:gd name="p0y3" fmla="*/ 45 h 45"/>
                <a:gd name="p0x4" fmla="*/ 42 w 7780"/>
                <a:gd name="p0y4" fmla="*/ 45 h 45"/>
                <a:gd name="p0x5" fmla="*/ 41 w 7780"/>
                <a:gd name="p0y5" fmla="*/ 45 h 45"/>
                <a:gd name="p0x6" fmla="*/ 40 w 7780"/>
                <a:gd name="p0y6" fmla="*/ 45 h 45"/>
                <a:gd name="p0x7" fmla="*/ 39 w 7780"/>
                <a:gd name="p0y7" fmla="*/ 45 h 45"/>
                <a:gd name="p0x8" fmla="*/ 38 w 7780"/>
                <a:gd name="p0y8" fmla="*/ 45 h 45"/>
                <a:gd name="p0x9" fmla="*/ 37 w 7780"/>
                <a:gd name="p0y9" fmla="*/ 45 h 45"/>
                <a:gd name="p0x10" fmla="*/ 36 w 7780"/>
                <a:gd name="p0y10" fmla="*/ 45 h 45"/>
                <a:gd name="p0x11" fmla="*/ 35 w 7780"/>
                <a:gd name="p0y11" fmla="*/ 45 h 45"/>
                <a:gd name="p0x12" fmla="*/ 34 w 7780"/>
                <a:gd name="p0y12" fmla="*/ 45 h 45"/>
                <a:gd name="p0x13" fmla="*/ 33 w 7780"/>
                <a:gd name="p0y13" fmla="*/ 45 h 45"/>
                <a:gd name="p0x14" fmla="*/ 32 w 7780"/>
                <a:gd name="p0y14" fmla="*/ 45 h 45"/>
                <a:gd name="p0x15" fmla="*/ 31 w 7780"/>
                <a:gd name="p0y15" fmla="*/ 44 h 45"/>
                <a:gd name="p0x16" fmla="*/ 30 w 7780"/>
                <a:gd name="p0y16" fmla="*/ 44 h 45"/>
                <a:gd name="p0x17" fmla="*/ 29 w 7780"/>
                <a:gd name="p0y17" fmla="*/ 44 h 45"/>
                <a:gd name="p0x18" fmla="*/ 28 w 7780"/>
                <a:gd name="p0y18" fmla="*/ 44 h 45"/>
                <a:gd name="p0x19" fmla="*/ 27 w 7780"/>
                <a:gd name="p0y19" fmla="*/ 44 h 45"/>
                <a:gd name="p0x20" fmla="*/ 26 w 7780"/>
                <a:gd name="p0y20" fmla="*/ 44 h 45"/>
                <a:gd name="p0x21" fmla="*/ 25 w 7780"/>
                <a:gd name="p0y21" fmla="*/ 44 h 45"/>
                <a:gd name="p0x22" fmla="*/ 24 w 7780"/>
                <a:gd name="p0y22" fmla="*/ 43 h 45"/>
                <a:gd name="p0x23" fmla="*/ 23 w 7780"/>
                <a:gd name="p0y23" fmla="*/ 43 h 45"/>
                <a:gd name="p0x24" fmla="*/ 22 w 7780"/>
                <a:gd name="p0y24" fmla="*/ 43 h 45"/>
                <a:gd name="p0x25" fmla="*/ 21 w 7780"/>
                <a:gd name="p0y25" fmla="*/ 43 h 45"/>
                <a:gd name="p0x26" fmla="*/ 20 w 7780"/>
                <a:gd name="p0y26" fmla="*/ 43 h 45"/>
                <a:gd name="p0x27" fmla="*/ 19 w 7780"/>
                <a:gd name="p0y27" fmla="*/ 42 h 45"/>
                <a:gd name="p0x28" fmla="*/ 18 w 7780"/>
                <a:gd name="p0y28" fmla="*/ 42 h 45"/>
                <a:gd name="p0x29" fmla="*/ 17 w 7780"/>
                <a:gd name="p0y29" fmla="*/ 42 h 45"/>
                <a:gd name="p0x30" fmla="*/ 16 w 7780"/>
                <a:gd name="p0y30" fmla="*/ 42 h 45"/>
                <a:gd name="p0x31" fmla="*/ 15 w 7780"/>
                <a:gd name="p0y31" fmla="*/ 41 h 45"/>
                <a:gd name="p0x32" fmla="*/ 14 w 7780"/>
                <a:gd name="p0y32" fmla="*/ 41 h 45"/>
                <a:gd name="p0x33" fmla="*/ 13 w 7780"/>
                <a:gd name="p0y33" fmla="*/ 41 h 45"/>
                <a:gd name="p0x34" fmla="*/ 12 w 7780"/>
                <a:gd name="p0y34" fmla="*/ 41 h 45"/>
                <a:gd name="p0x35" fmla="*/ 12 w 7780"/>
                <a:gd name="p0y35" fmla="*/ 40 h 45"/>
                <a:gd name="p0x36" fmla="*/ 11 w 7780"/>
                <a:gd name="p0y36" fmla="*/ 40 h 45"/>
                <a:gd name="p0x37" fmla="*/ 10 w 7780"/>
                <a:gd name="p0y37" fmla="*/ 40 h 45"/>
                <a:gd name="p0x38" fmla="*/ 9 w 7780"/>
                <a:gd name="p0y38" fmla="*/ 40 h 45"/>
                <a:gd name="p0x39" fmla="*/ 8 w 7780"/>
                <a:gd name="p0y39" fmla="*/ 39 h 45"/>
                <a:gd name="p0x40" fmla="*/ 7 w 7780"/>
                <a:gd name="p0y40" fmla="*/ 39 h 45"/>
                <a:gd name="p0x41" fmla="*/ 6 w 7780"/>
                <a:gd name="p0y41" fmla="*/ 39 h 45"/>
                <a:gd name="p0x42" fmla="*/ 5 w 7780"/>
                <a:gd name="p0y42" fmla="*/ 38 h 45"/>
                <a:gd name="p0x43" fmla="*/ 4 w 7780"/>
                <a:gd name="p0y43" fmla="*/ 38 h 45"/>
                <a:gd name="p0x44" fmla="*/ 3 w 7780"/>
                <a:gd name="p0y44" fmla="*/ 38 h 45"/>
                <a:gd name="p0x45" fmla="*/ 2 w 7780"/>
                <a:gd name="p0y45" fmla="*/ 37 h 45"/>
                <a:gd name="p0x46" fmla="*/ 1 w 7780"/>
                <a:gd name="p0y46" fmla="*/ 37 h 45"/>
                <a:gd name="p0x47" fmla="*/ 0 w 7780"/>
                <a:gd name="p0y47" fmla="*/ 37 h 45"/>
                <a:gd name="p0x48" fmla="*/ 0 w 7780"/>
                <a:gd name="p0y48" fmla="*/ 36 h 45"/>
                <a:gd name="p0x49" fmla="*/ 17 w 7780"/>
                <a:gd name="p0y49" fmla="*/ 22 h 45"/>
                <a:gd name="p0x50" fmla="*/ 17 w 7780"/>
                <a:gd name="p0y50" fmla="*/ 22 h 45"/>
                <a:gd name="p0x51" fmla="*/ 18 w 7780"/>
                <a:gd name="p0y51" fmla="*/ 23 h 45"/>
                <a:gd name="p0x52" fmla="*/ 19 w 7780"/>
                <a:gd name="p0y52" fmla="*/ 23 h 45"/>
                <a:gd name="p0x53" fmla="*/ 20 w 7780"/>
                <a:gd name="p0y53" fmla="*/ 24 h 45"/>
                <a:gd name="p0x54" fmla="*/ 20 w 7780"/>
                <a:gd name="p0y54" fmla="*/ 24 h 45"/>
                <a:gd name="p0x55" fmla="*/ 21 w 7780"/>
                <a:gd name="p0y55" fmla="*/ 25 h 45"/>
                <a:gd name="p0x56" fmla="*/ 22 w 7780"/>
                <a:gd name="p0y56" fmla="*/ 25 h 45"/>
                <a:gd name="p0x57" fmla="*/ 23 w 7780"/>
                <a:gd name="p0y57" fmla="*/ 26 h 45"/>
                <a:gd name="p0x58" fmla="*/ 24 w 7780"/>
                <a:gd name="p0y58" fmla="*/ 26 h 45"/>
                <a:gd name="p0x59" fmla="*/ 25 w 7780"/>
                <a:gd name="p0y59" fmla="*/ 26 h 45"/>
                <a:gd name="p0x60" fmla="*/ 26 w 7780"/>
                <a:gd name="p0y60" fmla="*/ 27 h 45"/>
                <a:gd name="p0x61" fmla="*/ 27 w 7780"/>
                <a:gd name="p0y61" fmla="*/ 27 h 45"/>
                <a:gd name="p0x62" fmla="*/ 28 w 7780"/>
                <a:gd name="p0y62" fmla="*/ 27 h 45"/>
                <a:gd name="p0x63" fmla="*/ 29 w 7780"/>
                <a:gd name="p0y63" fmla="*/ 28 h 45"/>
                <a:gd name="p0x64" fmla="*/ 30 w 7780"/>
                <a:gd name="p0y64" fmla="*/ 28 h 45"/>
                <a:gd name="p0x65" fmla="*/ 31 w 7780"/>
                <a:gd name="p0y65" fmla="*/ 28 h 45"/>
                <a:gd name="p0x66" fmla="*/ 32 w 7780"/>
                <a:gd name="p0y66" fmla="*/ 29 h 45"/>
                <a:gd name="p0x67" fmla="*/ 33 w 7780"/>
                <a:gd name="p0y67" fmla="*/ 29 h 45"/>
                <a:gd name="p0x68" fmla="*/ 34 w 7780"/>
                <a:gd name="p0y68" fmla="*/ 29 h 45"/>
                <a:gd name="p0x69" fmla="*/ 35 w 7780"/>
                <a:gd name="p0y69" fmla="*/ 29 h 45"/>
                <a:gd name="p0x70" fmla="*/ 36 w 7780"/>
                <a:gd name="p0y70" fmla="*/ 29 h 45"/>
                <a:gd name="p0x71" fmla="*/ 37 w 7780"/>
                <a:gd name="p0y71" fmla="*/ 30 h 45"/>
                <a:gd name="p0x72" fmla="*/ 38 w 7780"/>
                <a:gd name="p0y72" fmla="*/ 30 h 45"/>
                <a:gd name="p0x73" fmla="*/ 39 w 7780"/>
                <a:gd name="p0y73" fmla="*/ 30 h 45"/>
                <a:gd name="p0x74" fmla="*/ 40 w 7780"/>
                <a:gd name="p0y74" fmla="*/ 30 h 45"/>
                <a:gd name="p0x75" fmla="*/ 41 w 7780"/>
                <a:gd name="p0y75" fmla="*/ 30 h 45"/>
                <a:gd name="p0x76" fmla="*/ 42 w 7780"/>
                <a:gd name="p0y76" fmla="*/ 30 h 45"/>
                <a:gd name="p0x77" fmla="*/ 43 w 7780"/>
                <a:gd name="p0y77" fmla="*/ 30 h 45"/>
                <a:gd name="p0x78" fmla="*/ 44 w 7780"/>
                <a:gd name="p0y78" fmla="*/ 30 h 45"/>
                <a:gd name="p0x79" fmla="*/ 45 w 7780"/>
                <a:gd name="p0y79" fmla="*/ 30 h 45"/>
                <a:gd name="p0x80" fmla="*/ 7695 w 7780"/>
                <a:gd name="p0y80" fmla="*/ 30 h 45"/>
                <a:gd name="p0x81" fmla="*/ 7697 w 7780"/>
                <a:gd name="p0y81" fmla="*/ 30 h 45"/>
                <a:gd name="p0x82" fmla="*/ 7698 w 7780"/>
                <a:gd name="p0y82" fmla="*/ 30 h 45"/>
                <a:gd name="p0x83" fmla="*/ 7700 w 7780"/>
                <a:gd name="p0y83" fmla="*/ 30 h 45"/>
                <a:gd name="p0x84" fmla="*/ 7701 w 7780"/>
                <a:gd name="p0y84" fmla="*/ 30 h 45"/>
                <a:gd name="p0x85" fmla="*/ 7702 w 7780"/>
                <a:gd name="p0y85" fmla="*/ 30 h 45"/>
                <a:gd name="p0x86" fmla="*/ 7704 w 7780"/>
                <a:gd name="p0y86" fmla="*/ 30 h 45"/>
                <a:gd name="p0x87" fmla="*/ 7705 w 7780"/>
                <a:gd name="p0y87" fmla="*/ 30 h 45"/>
                <a:gd name="p0x88" fmla="*/ 7706 w 7780"/>
                <a:gd name="p0y88" fmla="*/ 30 h 45"/>
                <a:gd name="p0x89" fmla="*/ 7708 w 7780"/>
                <a:gd name="p0y89" fmla="*/ 30 h 45"/>
                <a:gd name="p0x90" fmla="*/ 7709 w 7780"/>
                <a:gd name="p0y90" fmla="*/ 29 h 45"/>
                <a:gd name="p0x91" fmla="*/ 7710 w 7780"/>
                <a:gd name="p0y91" fmla="*/ 29 h 45"/>
                <a:gd name="p0x92" fmla="*/ 7712 w 7780"/>
                <a:gd name="p0y92" fmla="*/ 29 h 45"/>
                <a:gd name="p0x93" fmla="*/ 7713 w 7780"/>
                <a:gd name="p0y93" fmla="*/ 29 h 45"/>
                <a:gd name="p0x94" fmla="*/ 7714 w 7780"/>
                <a:gd name="p0y94" fmla="*/ 29 h 45"/>
                <a:gd name="p0x95" fmla="*/ 7716 w 7780"/>
                <a:gd name="p0y95" fmla="*/ 28 h 45"/>
                <a:gd name="p0x96" fmla="*/ 7717 w 7780"/>
                <a:gd name="p0y96" fmla="*/ 28 h 45"/>
                <a:gd name="p0x97" fmla="*/ 7718 w 7780"/>
                <a:gd name="p0y97" fmla="*/ 28 h 45"/>
                <a:gd name="p0x98" fmla="*/ 7720 w 7780"/>
                <a:gd name="p0y98" fmla="*/ 27 h 45"/>
                <a:gd name="p0x99" fmla="*/ 7721 w 7780"/>
                <a:gd name="p0y99" fmla="*/ 27 h 45"/>
                <a:gd name="p0x100" fmla="*/ 7722 w 7780"/>
                <a:gd name="p0y100" fmla="*/ 27 h 45"/>
                <a:gd name="p0x101" fmla="*/ 7723 w 7780"/>
                <a:gd name="p0y101" fmla="*/ 27 h 45"/>
                <a:gd name="p0x102" fmla="*/ 7725 w 7780"/>
                <a:gd name="p0y102" fmla="*/ 26 h 45"/>
                <a:gd name="p0x103" fmla="*/ 7726 w 7780"/>
                <a:gd name="p0y103" fmla="*/ 26 h 45"/>
                <a:gd name="p0x104" fmla="*/ 7727 w 7780"/>
                <a:gd name="p0y104" fmla="*/ 25 h 45"/>
                <a:gd name="p0x105" fmla="*/ 7728 w 7780"/>
                <a:gd name="p0y105" fmla="*/ 25 h 45"/>
                <a:gd name="p0x106" fmla="*/ 7730 w 7780"/>
                <a:gd name="p0y106" fmla="*/ 25 h 45"/>
                <a:gd name="p0x107" fmla="*/ 7731 w 7780"/>
                <a:gd name="p0y107" fmla="*/ 24 h 45"/>
                <a:gd name="p0x108" fmla="*/ 7732 w 7780"/>
                <a:gd name="p0y108" fmla="*/ 24 h 45"/>
                <a:gd name="p0x109" fmla="*/ 7733 w 7780"/>
                <a:gd name="p0y109" fmla="*/ 23 h 45"/>
                <a:gd name="p0x110" fmla="*/ 7735 w 7780"/>
                <a:gd name="p0y110" fmla="*/ 23 h 45"/>
                <a:gd name="p0x111" fmla="*/ 7736 w 7780"/>
                <a:gd name="p0y111" fmla="*/ 22 h 45"/>
                <a:gd name="p0x112" fmla="*/ 7737 w 7780"/>
                <a:gd name="p0y112" fmla="*/ 22 h 45"/>
                <a:gd name="p0x113" fmla="*/ 7738 w 7780"/>
                <a:gd name="p0y113" fmla="*/ 21 h 45"/>
                <a:gd name="p0x114" fmla="*/ 7739 w 7780"/>
                <a:gd name="p0y114" fmla="*/ 21 h 45"/>
                <a:gd name="p0x115" fmla="*/ 7740 w 7780"/>
                <a:gd name="p0y115" fmla="*/ 20 h 45"/>
                <a:gd name="p0x116" fmla="*/ 7742 w 7780"/>
                <a:gd name="p0y116" fmla="*/ 20 h 45"/>
                <a:gd name="p0x117" fmla="*/ 7743 w 7780"/>
                <a:gd name="p0y117" fmla="*/ 19 h 45"/>
                <a:gd name="p0x118" fmla="*/ 7744 w 7780"/>
                <a:gd name="p0y118" fmla="*/ 18 h 45"/>
                <a:gd name="p0x119" fmla="*/ 7745 w 7780"/>
                <a:gd name="p0y119" fmla="*/ 18 h 45"/>
                <a:gd name="p0x120" fmla="*/ 7746 w 7780"/>
                <a:gd name="p0y120" fmla="*/ 17 h 45"/>
                <a:gd name="p0x121" fmla="*/ 7747 w 7780"/>
                <a:gd name="p0y121" fmla="*/ 17 h 45"/>
                <a:gd name="p0x122" fmla="*/ 7748 w 7780"/>
                <a:gd name="p0y122" fmla="*/ 16 h 45"/>
                <a:gd name="p0x123" fmla="*/ 7750 w 7780"/>
                <a:gd name="p0y123" fmla="*/ 15 h 45"/>
                <a:gd name="p0x124" fmla="*/ 7751 w 7780"/>
                <a:gd name="p0y124" fmla="*/ 15 h 45"/>
                <a:gd name="p0x125" fmla="*/ 7752 w 7780"/>
                <a:gd name="p0y125" fmla="*/ 14 h 45"/>
                <a:gd name="p0x126" fmla="*/ 7753 w 7780"/>
                <a:gd name="p0y126" fmla="*/ 13 h 45"/>
                <a:gd name="p0x127" fmla="*/ 7754 w 7780"/>
                <a:gd name="p0y127" fmla="*/ 13 h 45"/>
                <a:gd name="p0x128" fmla="*/ 7755 w 7780"/>
                <a:gd name="p0y128" fmla="*/ 12 h 45"/>
                <a:gd name="p0x129" fmla="*/ 7756 w 7780"/>
                <a:gd name="p0y129" fmla="*/ 11 h 45"/>
                <a:gd name="p0x130" fmla="*/ 7757 w 7780"/>
                <a:gd name="p0y130" fmla="*/ 10 h 45"/>
                <a:gd name="p0x131" fmla="*/ 7758 w 7780"/>
                <a:gd name="p0y131" fmla="*/ 10 h 45"/>
                <a:gd name="p0x132" fmla="*/ 7759 w 7780"/>
                <a:gd name="p0y132" fmla="*/ 9 h 45"/>
                <a:gd name="p0x133" fmla="*/ 7760 w 7780"/>
                <a:gd name="p0y133" fmla="*/ 8 h 45"/>
                <a:gd name="p0x134" fmla="*/ 7761 w 7780"/>
                <a:gd name="p0y134" fmla="*/ 7 h 45"/>
                <a:gd name="p0x135" fmla="*/ 7762 w 7780"/>
                <a:gd name="p0y135" fmla="*/ 6 h 45"/>
                <a:gd name="p0x136" fmla="*/ 7763 w 7780"/>
                <a:gd name="p0y136" fmla="*/ 6 h 45"/>
                <a:gd name="p0x137" fmla="*/ 7764 w 7780"/>
                <a:gd name="p0y137" fmla="*/ 5 h 45"/>
                <a:gd name="p0x138" fmla="*/ 7765 w 7780"/>
                <a:gd name="p0y138" fmla="*/ 4 h 45"/>
                <a:gd name="p0x139" fmla="*/ 7766 w 7780"/>
                <a:gd name="p0y139" fmla="*/ 3 h 45"/>
                <a:gd name="p0x140" fmla="*/ 7767 w 7780"/>
                <a:gd name="p0y140" fmla="*/ 2 h 45"/>
                <a:gd name="p0x141" fmla="*/ 7768 w 7780"/>
                <a:gd name="p0y141" fmla="*/ 1 h 45"/>
                <a:gd name="p0x142" fmla="*/ 7769 w 7780"/>
                <a:gd name="p0y142" fmla="*/ 0 h 45"/>
                <a:gd name="p0x143" fmla="*/ 7770 w 7780"/>
                <a:gd name="p0y143" fmla="*/ 0 h 45"/>
                <a:gd name="p0x144" fmla="*/ 7780 w 7780"/>
                <a:gd name="p0y144" fmla="*/ 10 h 45"/>
                <a:gd name="p0x145" fmla="*/ 7779 w 7780"/>
                <a:gd name="p0y145" fmla="*/ 11 h 45"/>
                <a:gd name="p0x146" fmla="*/ 7778 w 7780"/>
                <a:gd name="p0y146" fmla="*/ 12 h 45"/>
                <a:gd name="p0x147" fmla="*/ 7777 w 7780"/>
                <a:gd name="p0y147" fmla="*/ 13 h 45"/>
                <a:gd name="p0x148" fmla="*/ 7776 w 7780"/>
                <a:gd name="p0y148" fmla="*/ 14 h 45"/>
                <a:gd name="p0x149" fmla="*/ 7775 w 7780"/>
                <a:gd name="p0y149" fmla="*/ 15 h 45"/>
                <a:gd name="p0x150" fmla="*/ 7774 w 7780"/>
                <a:gd name="p0y150" fmla="*/ 16 h 45"/>
                <a:gd name="p0x151" fmla="*/ 7773 w 7780"/>
                <a:gd name="p0y151" fmla="*/ 17 h 45"/>
                <a:gd name="p0x152" fmla="*/ 7772 w 7780"/>
                <a:gd name="p0y152" fmla="*/ 18 h 45"/>
                <a:gd name="p0x153" fmla="*/ 7771 w 7780"/>
                <a:gd name="p0y153" fmla="*/ 19 h 45"/>
                <a:gd name="p0x154" fmla="*/ 7769 w 7780"/>
                <a:gd name="p0y154" fmla="*/ 20 h 45"/>
                <a:gd name="p0x155" fmla="*/ 7768 w 7780"/>
                <a:gd name="p0y155" fmla="*/ 21 h 45"/>
                <a:gd name="p0x156" fmla="*/ 7767 w 7780"/>
                <a:gd name="p0y156" fmla="*/ 22 h 45"/>
                <a:gd name="p0x157" fmla="*/ 7766 w 7780"/>
                <a:gd name="p0y157" fmla="*/ 22 h 45"/>
                <a:gd name="p0x158" fmla="*/ 7765 w 7780"/>
                <a:gd name="p0y158" fmla="*/ 23 h 45"/>
                <a:gd name="p0x159" fmla="*/ 7763 w 7780"/>
                <a:gd name="p0y159" fmla="*/ 24 h 45"/>
                <a:gd name="p0x160" fmla="*/ 7762 w 7780"/>
                <a:gd name="p0y160" fmla="*/ 25 h 45"/>
                <a:gd name="p0x161" fmla="*/ 7761 w 7780"/>
                <a:gd name="p0y161" fmla="*/ 26 h 45"/>
                <a:gd name="p0x162" fmla="*/ 7760 w 7780"/>
                <a:gd name="p0y162" fmla="*/ 27 h 45"/>
                <a:gd name="p0x163" fmla="*/ 7759 w 7780"/>
                <a:gd name="p0y163" fmla="*/ 27 h 45"/>
                <a:gd name="p0x164" fmla="*/ 7757 w 7780"/>
                <a:gd name="p0y164" fmla="*/ 28 h 45"/>
                <a:gd name="p0x165" fmla="*/ 7756 w 7780"/>
                <a:gd name="p0y165" fmla="*/ 29 h 45"/>
                <a:gd name="p0x166" fmla="*/ 7755 w 7780"/>
                <a:gd name="p0y166" fmla="*/ 30 h 45"/>
                <a:gd name="p0x167" fmla="*/ 7753 w 7780"/>
                <a:gd name="p0y167" fmla="*/ 30 h 45"/>
                <a:gd name="p0x168" fmla="*/ 7752 w 7780"/>
                <a:gd name="p0y168" fmla="*/ 31 h 45"/>
                <a:gd name="p0x169" fmla="*/ 7751 w 7780"/>
                <a:gd name="p0y169" fmla="*/ 32 h 45"/>
                <a:gd name="p0x170" fmla="*/ 7750 w 7780"/>
                <a:gd name="p0y170" fmla="*/ 32 h 45"/>
                <a:gd name="p0x171" fmla="*/ 7748 w 7780"/>
                <a:gd name="p0y171" fmla="*/ 33 h 45"/>
                <a:gd name="p0x172" fmla="*/ 7747 w 7780"/>
                <a:gd name="p0y172" fmla="*/ 34 h 45"/>
                <a:gd name="p0x173" fmla="*/ 7746 w 7780"/>
                <a:gd name="p0y173" fmla="*/ 34 h 45"/>
                <a:gd name="p0x174" fmla="*/ 7744 w 7780"/>
                <a:gd name="p0y174" fmla="*/ 35 h 45"/>
                <a:gd name="p0x175" fmla="*/ 7743 w 7780"/>
                <a:gd name="p0y175" fmla="*/ 36 h 45"/>
                <a:gd name="p0x176" fmla="*/ 7741 w 7780"/>
                <a:gd name="p0y176" fmla="*/ 36 h 45"/>
                <a:gd name="p0x177" fmla="*/ 7740 w 7780"/>
                <a:gd name="p0y177" fmla="*/ 37 h 45"/>
                <a:gd name="p0x178" fmla="*/ 7739 w 7780"/>
                <a:gd name="p0y178" fmla="*/ 37 h 45"/>
                <a:gd name="p0x179" fmla="*/ 7737 w 7780"/>
                <a:gd name="p0y179" fmla="*/ 38 h 45"/>
                <a:gd name="p0x180" fmla="*/ 7736 w 7780"/>
                <a:gd name="p0y180" fmla="*/ 38 h 45"/>
                <a:gd name="p0x181" fmla="*/ 7735 w 7780"/>
                <a:gd name="p0y181" fmla="*/ 39 h 45"/>
                <a:gd name="p0x182" fmla="*/ 7733 w 7780"/>
                <a:gd name="p0y182" fmla="*/ 39 h 45"/>
                <a:gd name="p0x183" fmla="*/ 7732 w 7780"/>
                <a:gd name="p0y183" fmla="*/ 40 h 45"/>
                <a:gd name="p0x184" fmla="*/ 7730 w 7780"/>
                <a:gd name="p0y184" fmla="*/ 40 h 45"/>
                <a:gd name="p0x185" fmla="*/ 7729 w 7780"/>
                <a:gd name="p0y185" fmla="*/ 41 h 45"/>
                <a:gd name="p0x186" fmla="*/ 7727 w 7780"/>
                <a:gd name="p0y186" fmla="*/ 41 h 45"/>
                <a:gd name="p0x187" fmla="*/ 7726 w 7780"/>
                <a:gd name="p0y187" fmla="*/ 41 h 45"/>
                <a:gd name="p0x188" fmla="*/ 7724 w 7780"/>
                <a:gd name="p0y188" fmla="*/ 42 h 45"/>
                <a:gd name="p0x189" fmla="*/ 7723 w 7780"/>
                <a:gd name="p0y189" fmla="*/ 42 h 45"/>
                <a:gd name="p0x190" fmla="*/ 7721 w 7780"/>
                <a:gd name="p0y190" fmla="*/ 42 h 45"/>
                <a:gd name="p0x191" fmla="*/ 7720 w 7780"/>
                <a:gd name="p0y191" fmla="*/ 43 h 45"/>
                <a:gd name="p0x192" fmla="*/ 7719 w 7780"/>
                <a:gd name="p0y192" fmla="*/ 43 h 45"/>
                <a:gd name="p0x193" fmla="*/ 7717 w 7780"/>
                <a:gd name="p0y193" fmla="*/ 43 h 45"/>
                <a:gd name="p0x194" fmla="*/ 7716 w 7780"/>
                <a:gd name="p0y194" fmla="*/ 44 h 45"/>
                <a:gd name="p0x195" fmla="*/ 7714 w 7780"/>
                <a:gd name="p0y195" fmla="*/ 44 h 45"/>
                <a:gd name="p0x196" fmla="*/ 7712 w 7780"/>
                <a:gd name="p0y196" fmla="*/ 44 h 45"/>
                <a:gd name="p0x197" fmla="*/ 7711 w 7780"/>
                <a:gd name="p0y197" fmla="*/ 44 h 45"/>
                <a:gd name="p0x198" fmla="*/ 7709 w 7780"/>
                <a:gd name="p0y198" fmla="*/ 44 h 45"/>
                <a:gd name="p0x199" fmla="*/ 7708 w 7780"/>
                <a:gd name="p0y199" fmla="*/ 45 h 45"/>
                <a:gd name="p0x200" fmla="*/ 7706 w 7780"/>
                <a:gd name="p0y200" fmla="*/ 45 h 45"/>
                <a:gd name="p0x201" fmla="*/ 7705 w 7780"/>
                <a:gd name="p0y201" fmla="*/ 45 h 45"/>
                <a:gd name="p0x202" fmla="*/ 7703 w 7780"/>
                <a:gd name="p0y202" fmla="*/ 45 h 45"/>
                <a:gd name="p0x203" fmla="*/ 7702 w 7780"/>
                <a:gd name="p0y203" fmla="*/ 45 h 45"/>
                <a:gd name="p0x204" fmla="*/ 7700 w 7780"/>
                <a:gd name="p0y204" fmla="*/ 45 h 45"/>
                <a:gd name="p0x205" fmla="*/ 7699 w 7780"/>
                <a:gd name="p0y205" fmla="*/ 45 h 45"/>
                <a:gd name="p0x206" fmla="*/ 7697 w 7780"/>
                <a:gd name="p0y206" fmla="*/ 45 h 45"/>
                <a:gd name="p0x207" fmla="*/ 7695 w 778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7"/>
              </p:custDataLst>
            </p:nvPr>
          </p:nvSpPr>
          <p:spPr>
            <a:xfrm>
              <a:off x="10095" y="7022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>
            <p:custDataLst>
              <p:tags r:id="rId58"/>
            </p:custDataLst>
          </p:nvPr>
        </p:nvSpPr>
        <p:spPr>
          <a:xfrm>
            <a:off x="6553200" y="4486065"/>
            <a:ext cx="4743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批复：必须等批复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7" name="文本框 66"/>
          <p:cNvSpPr txBox="1"/>
          <p:nvPr>
            <p:custDataLst>
              <p:tags r:id="rId59"/>
            </p:custDataLst>
          </p:nvPr>
        </p:nvSpPr>
        <p:spPr>
          <a:xfrm>
            <a:off x="6553200" y="4791818"/>
            <a:ext cx="4743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事前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提出，未获批复不得先行办理。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6410325" y="5403215"/>
            <a:ext cx="5010150" cy="704850"/>
            <a:chOff x="10095" y="8509"/>
            <a:chExt cx="7890" cy="1110"/>
          </a:xfrm>
        </p:grpSpPr>
        <p:sp>
          <p:nvSpPr>
            <p:cNvPr id="68" name="任意多边形 67"/>
            <p:cNvSpPr/>
            <p:nvPr>
              <p:custDataLst>
                <p:tags r:id="rId60"/>
              </p:custDataLst>
            </p:nvPr>
          </p:nvSpPr>
          <p:spPr>
            <a:xfrm>
              <a:off x="10095" y="8509"/>
              <a:ext cx="7890" cy="1110"/>
            </a:xfrm>
            <a:custGeom>
              <a:avLst/>
              <a:gdLst>
                <a:gd name="sw" fmla="*/ 1 w 7890"/>
                <a:gd name="sh" fmla="*/ 1 h 1110"/>
                <a:gd name="mins" fmla="min sw sh"/>
                <a:gd name="dsw" fmla="+- 0 sw mins"/>
                <a:gd name="dsh" fmla="+- 0 sh mins"/>
                <a:gd name="p0x0" fmla="*/ 120 w 7890"/>
                <a:gd name="p0y0" fmla="*/ 0 h 1110"/>
                <a:gd name="p0x1" fmla="*/ 7770 w 7890"/>
                <a:gd name="p0y1" fmla="*/ 0 h 1110"/>
                <a:gd name="p0x2" fmla="*/ 7773 w 7890"/>
                <a:gd name="p0y2" fmla="*/ 0 h 1110"/>
                <a:gd name="p0x3" fmla="*/ 7776 w 7890"/>
                <a:gd name="p0y3" fmla="*/ 0 h 1110"/>
                <a:gd name="p0x4" fmla="*/ 7779 w 7890"/>
                <a:gd name="p0y4" fmla="*/ 0 h 1110"/>
                <a:gd name="p0x5" fmla="*/ 7782 w 7890"/>
                <a:gd name="p0y5" fmla="*/ 0 h 1110"/>
                <a:gd name="p0x6" fmla="*/ 7785 w 7890"/>
                <a:gd name="p0y6" fmla="*/ 0 h 1110"/>
                <a:gd name="p0x7" fmla="*/ 7788 w 7890"/>
                <a:gd name="p0y7" fmla="*/ 1 h 1110"/>
                <a:gd name="p0x8" fmla="*/ 7791 w 7890"/>
                <a:gd name="p0y8" fmla="*/ 1 h 1110"/>
                <a:gd name="p0x9" fmla="*/ 7794 w 7890"/>
                <a:gd name="p0y9" fmla="*/ 2 h 1110"/>
                <a:gd name="p0x10" fmla="*/ 7797 w 7890"/>
                <a:gd name="p0y10" fmla="*/ 3 h 1110"/>
                <a:gd name="p0x11" fmla="*/ 7800 w 7890"/>
                <a:gd name="p0y11" fmla="*/ 3 h 1110"/>
                <a:gd name="p0x12" fmla="*/ 7803 w 7890"/>
                <a:gd name="p0y12" fmla="*/ 4 h 1110"/>
                <a:gd name="p0x13" fmla="*/ 7806 w 7890"/>
                <a:gd name="p0y13" fmla="*/ 5 h 1110"/>
                <a:gd name="p0x14" fmla="*/ 7809 w 7890"/>
                <a:gd name="p0y14" fmla="*/ 6 h 1110"/>
                <a:gd name="p0x15" fmla="*/ 7811 w 7890"/>
                <a:gd name="p0y15" fmla="*/ 7 h 1110"/>
                <a:gd name="p0x16" fmla="*/ 7814 w 7890"/>
                <a:gd name="p0y16" fmla="*/ 8 h 1110"/>
                <a:gd name="p0x17" fmla="*/ 7817 w 7890"/>
                <a:gd name="p0y17" fmla="*/ 9 h 1110"/>
                <a:gd name="p0x18" fmla="*/ 7820 w 7890"/>
                <a:gd name="p0y18" fmla="*/ 10 h 1110"/>
                <a:gd name="p0x19" fmla="*/ 7822 w 7890"/>
                <a:gd name="p0y19" fmla="*/ 12 h 1110"/>
                <a:gd name="p0x20" fmla="*/ 7825 w 7890"/>
                <a:gd name="p0y20" fmla="*/ 13 h 1110"/>
                <a:gd name="p0x21" fmla="*/ 7828 w 7890"/>
                <a:gd name="p0y21" fmla="*/ 14 h 1110"/>
                <a:gd name="p0x22" fmla="*/ 7830 w 7890"/>
                <a:gd name="p0y22" fmla="*/ 16 h 1110"/>
                <a:gd name="p0x23" fmla="*/ 7833 w 7890"/>
                <a:gd name="p0y23" fmla="*/ 17 h 1110"/>
                <a:gd name="p0x24" fmla="*/ 7835 w 7890"/>
                <a:gd name="p0y24" fmla="*/ 19 h 1110"/>
                <a:gd name="p0x25" fmla="*/ 7838 w 7890"/>
                <a:gd name="p0y25" fmla="*/ 21 h 1110"/>
                <a:gd name="p0x26" fmla="*/ 7840 w 7890"/>
                <a:gd name="p0y26" fmla="*/ 22 h 1110"/>
                <a:gd name="p0x27" fmla="*/ 7842 w 7890"/>
                <a:gd name="p0y27" fmla="*/ 24 h 1110"/>
                <a:gd name="p0x28" fmla="*/ 7845 w 7890"/>
                <a:gd name="p0y28" fmla="*/ 26 h 1110"/>
                <a:gd name="p0x29" fmla="*/ 7847 w 7890"/>
                <a:gd name="p0y29" fmla="*/ 28 h 1110"/>
                <a:gd name="p0x30" fmla="*/ 7849 w 7890"/>
                <a:gd name="p0y30" fmla="*/ 30 h 1110"/>
                <a:gd name="p0x31" fmla="*/ 7851 w 7890"/>
                <a:gd name="p0y31" fmla="*/ 32 h 1110"/>
                <a:gd name="p0x32" fmla="*/ 7853 w 7890"/>
                <a:gd name="p0y32" fmla="*/ 34 h 1110"/>
                <a:gd name="p0x33" fmla="*/ 7855 w 7890"/>
                <a:gd name="p0y33" fmla="*/ 36 h 1110"/>
                <a:gd name="p0x34" fmla="*/ 7857 w 7890"/>
                <a:gd name="p0y34" fmla="*/ 38 h 1110"/>
                <a:gd name="p0x35" fmla="*/ 7859 w 7890"/>
                <a:gd name="p0y35" fmla="*/ 40 h 1110"/>
                <a:gd name="p0x36" fmla="*/ 7861 w 7890"/>
                <a:gd name="p0y36" fmla="*/ 42 h 1110"/>
                <a:gd name="p0x37" fmla="*/ 7863 w 7890"/>
                <a:gd name="p0y37" fmla="*/ 44 h 1110"/>
                <a:gd name="p0x38" fmla="*/ 7865 w 7890"/>
                <a:gd name="p0y38" fmla="*/ 47 h 1110"/>
                <a:gd name="p0x39" fmla="*/ 7867 w 7890"/>
                <a:gd name="p0y39" fmla="*/ 49 h 1110"/>
                <a:gd name="p0x40" fmla="*/ 7868 w 7890"/>
                <a:gd name="p0y40" fmla="*/ 51 h 1110"/>
                <a:gd name="p0x41" fmla="*/ 7870 w 7890"/>
                <a:gd name="p0y41" fmla="*/ 54 h 1110"/>
                <a:gd name="p0x42" fmla="*/ 7872 w 7890"/>
                <a:gd name="p0y42" fmla="*/ 56 h 1110"/>
                <a:gd name="p0x43" fmla="*/ 7873 w 7890"/>
                <a:gd name="p0y43" fmla="*/ 59 h 1110"/>
                <a:gd name="p0x44" fmla="*/ 7875 w 7890"/>
                <a:gd name="p0y44" fmla="*/ 61 h 1110"/>
                <a:gd name="p0x45" fmla="*/ 7876 w 7890"/>
                <a:gd name="p0y45" fmla="*/ 64 h 1110"/>
                <a:gd name="p0x46" fmla="*/ 7877 w 7890"/>
                <a:gd name="p0y46" fmla="*/ 67 h 1110"/>
                <a:gd name="p0x47" fmla="*/ 7879 w 7890"/>
                <a:gd name="p0y47" fmla="*/ 69 h 1110"/>
                <a:gd name="p0x48" fmla="*/ 7880 w 7890"/>
                <a:gd name="p0y48" fmla="*/ 72 h 1110"/>
                <a:gd name="p0x49" fmla="*/ 7881 w 7890"/>
                <a:gd name="p0y49" fmla="*/ 75 h 1110"/>
                <a:gd name="p0x50" fmla="*/ 7882 w 7890"/>
                <a:gd name="p0y50" fmla="*/ 78 h 1110"/>
                <a:gd name="p0x51" fmla="*/ 7883 w 7890"/>
                <a:gd name="p0y51" fmla="*/ 80 h 1110"/>
                <a:gd name="p0x52" fmla="*/ 7884 w 7890"/>
                <a:gd name="p0y52" fmla="*/ 83 h 1110"/>
                <a:gd name="p0x53" fmla="*/ 7885 w 7890"/>
                <a:gd name="p0y53" fmla="*/ 86 h 1110"/>
                <a:gd name="p0x54" fmla="*/ 7886 w 7890"/>
                <a:gd name="p0y54" fmla="*/ 89 h 1110"/>
                <a:gd name="p0x55" fmla="*/ 7886 w 7890"/>
                <a:gd name="p0y55" fmla="*/ 92 h 1110"/>
                <a:gd name="p0x56" fmla="*/ 7887 w 7890"/>
                <a:gd name="p0y56" fmla="*/ 95 h 1110"/>
                <a:gd name="p0x57" fmla="*/ 7888 w 7890"/>
                <a:gd name="p0y57" fmla="*/ 98 h 1110"/>
                <a:gd name="p0x58" fmla="*/ 7888 w 7890"/>
                <a:gd name="p0y58" fmla="*/ 101 h 1110"/>
                <a:gd name="p0x59" fmla="*/ 7889 w 7890"/>
                <a:gd name="p0y59" fmla="*/ 104 h 1110"/>
                <a:gd name="p0x60" fmla="*/ 7889 w 7890"/>
                <a:gd name="p0y60" fmla="*/ 107 h 1110"/>
                <a:gd name="p0x61" fmla="*/ 7889 w 7890"/>
                <a:gd name="p0y61" fmla="*/ 110 h 1110"/>
                <a:gd name="p0x62" fmla="*/ 7889 w 7890"/>
                <a:gd name="p0y62" fmla="*/ 113 h 1110"/>
                <a:gd name="p0x63" fmla="*/ 7889 w 7890"/>
                <a:gd name="p0y63" fmla="*/ 116 h 1110"/>
                <a:gd name="p0x64" fmla="*/ 7890 w 7890"/>
                <a:gd name="p0y64" fmla="*/ 120 h 1110"/>
                <a:gd name="p0x65" fmla="*/ 7890 w 7890"/>
                <a:gd name="p0y65" fmla="*/ 990 h 1110"/>
                <a:gd name="p0x66" fmla="*/ 7889 w 7890"/>
                <a:gd name="p0y66" fmla="*/ 993 h 1110"/>
                <a:gd name="p0x67" fmla="*/ 7889 w 7890"/>
                <a:gd name="p0y67" fmla="*/ 996 h 1110"/>
                <a:gd name="p0x68" fmla="*/ 7889 w 7890"/>
                <a:gd name="p0y68" fmla="*/ 999 h 1110"/>
                <a:gd name="p0x69" fmla="*/ 7889 w 7890"/>
                <a:gd name="p0y69" fmla="*/ 1002 h 1110"/>
                <a:gd name="p0x70" fmla="*/ 7889 w 7890"/>
                <a:gd name="p0y70" fmla="*/ 1005 h 1110"/>
                <a:gd name="p0x71" fmla="*/ 7888 w 7890"/>
                <a:gd name="p0y71" fmla="*/ 1008 h 1110"/>
                <a:gd name="p0x72" fmla="*/ 7888 w 7890"/>
                <a:gd name="p0y72" fmla="*/ 1011 h 1110"/>
                <a:gd name="p0x73" fmla="*/ 7887 w 7890"/>
                <a:gd name="p0y73" fmla="*/ 1014 h 1110"/>
                <a:gd name="p0x74" fmla="*/ 7886 w 7890"/>
                <a:gd name="p0y74" fmla="*/ 1017 h 1110"/>
                <a:gd name="p0x75" fmla="*/ 7886 w 7890"/>
                <a:gd name="p0y75" fmla="*/ 1020 h 1110"/>
                <a:gd name="p0x76" fmla="*/ 7885 w 7890"/>
                <a:gd name="p0y76" fmla="*/ 1023 h 1110"/>
                <a:gd name="p0x77" fmla="*/ 7884 w 7890"/>
                <a:gd name="p0y77" fmla="*/ 1026 h 1110"/>
                <a:gd name="p0x78" fmla="*/ 7883 w 7890"/>
                <a:gd name="p0y78" fmla="*/ 1029 h 1110"/>
                <a:gd name="p0x79" fmla="*/ 7882 w 7890"/>
                <a:gd name="p0y79" fmla="*/ 1031 h 1110"/>
                <a:gd name="p0x80" fmla="*/ 7881 w 7890"/>
                <a:gd name="p0y80" fmla="*/ 1034 h 1110"/>
                <a:gd name="p0x81" fmla="*/ 7880 w 7890"/>
                <a:gd name="p0y81" fmla="*/ 1037 h 1110"/>
                <a:gd name="p0x82" fmla="*/ 7879 w 7890"/>
                <a:gd name="p0y82" fmla="*/ 1040 h 1110"/>
                <a:gd name="p0x83" fmla="*/ 7877 w 7890"/>
                <a:gd name="p0y83" fmla="*/ 1042 h 1110"/>
                <a:gd name="p0x84" fmla="*/ 7876 w 7890"/>
                <a:gd name="p0y84" fmla="*/ 1045 h 1110"/>
                <a:gd name="p0x85" fmla="*/ 7875 w 7890"/>
                <a:gd name="p0y85" fmla="*/ 1048 h 1110"/>
                <a:gd name="p0x86" fmla="*/ 7873 w 7890"/>
                <a:gd name="p0y86" fmla="*/ 1050 h 1110"/>
                <a:gd name="p0x87" fmla="*/ 7872 w 7890"/>
                <a:gd name="p0y87" fmla="*/ 1053 h 1110"/>
                <a:gd name="p0x88" fmla="*/ 7870 w 7890"/>
                <a:gd name="p0y88" fmla="*/ 1055 h 1110"/>
                <a:gd name="p0x89" fmla="*/ 7868 w 7890"/>
                <a:gd name="p0y89" fmla="*/ 1058 h 1110"/>
                <a:gd name="p0x90" fmla="*/ 7867 w 7890"/>
                <a:gd name="p0y90" fmla="*/ 1060 h 1110"/>
                <a:gd name="p0x91" fmla="*/ 7865 w 7890"/>
                <a:gd name="p0y91" fmla="*/ 1062 h 1110"/>
                <a:gd name="p0x92" fmla="*/ 7863 w 7890"/>
                <a:gd name="p0y92" fmla="*/ 1065 h 1110"/>
                <a:gd name="p0x93" fmla="*/ 7861 w 7890"/>
                <a:gd name="p0y93" fmla="*/ 1067 h 1110"/>
                <a:gd name="p0x94" fmla="*/ 7859 w 7890"/>
                <a:gd name="p0y94" fmla="*/ 1069 h 1110"/>
                <a:gd name="p0x95" fmla="*/ 7857 w 7890"/>
                <a:gd name="p0y95" fmla="*/ 1071 h 1110"/>
                <a:gd name="p0x96" fmla="*/ 7855 w 7890"/>
                <a:gd name="p0y96" fmla="*/ 1073 h 1110"/>
                <a:gd name="p0x97" fmla="*/ 7853 w 7890"/>
                <a:gd name="p0y97" fmla="*/ 1075 h 1110"/>
                <a:gd name="p0x98" fmla="*/ 7851 w 7890"/>
                <a:gd name="p0y98" fmla="*/ 1077 h 1110"/>
                <a:gd name="p0x99" fmla="*/ 7849 w 7890"/>
                <a:gd name="p0y99" fmla="*/ 1079 h 1110"/>
                <a:gd name="p0x100" fmla="*/ 7847 w 7890"/>
                <a:gd name="p0y100" fmla="*/ 1081 h 1110"/>
                <a:gd name="p0x101" fmla="*/ 7845 w 7890"/>
                <a:gd name="p0y101" fmla="*/ 1083 h 1110"/>
                <a:gd name="p0x102" fmla="*/ 7842 w 7890"/>
                <a:gd name="p0y102" fmla="*/ 1085 h 1110"/>
                <a:gd name="p0x103" fmla="*/ 7840 w 7890"/>
                <a:gd name="p0y103" fmla="*/ 1087 h 1110"/>
                <a:gd name="p0x104" fmla="*/ 7838 w 7890"/>
                <a:gd name="p0y104" fmla="*/ 1088 h 1110"/>
                <a:gd name="p0x105" fmla="*/ 7835 w 7890"/>
                <a:gd name="p0y105" fmla="*/ 1090 h 1110"/>
                <a:gd name="p0x106" fmla="*/ 7833 w 7890"/>
                <a:gd name="p0y106" fmla="*/ 1092 h 1110"/>
                <a:gd name="p0x107" fmla="*/ 7830 w 7890"/>
                <a:gd name="p0y107" fmla="*/ 1093 h 1110"/>
                <a:gd name="p0x108" fmla="*/ 7828 w 7890"/>
                <a:gd name="p0y108" fmla="*/ 1095 h 1110"/>
                <a:gd name="p0x109" fmla="*/ 7825 w 7890"/>
                <a:gd name="p0y109" fmla="*/ 1096 h 1110"/>
                <a:gd name="p0x110" fmla="*/ 7822 w 7890"/>
                <a:gd name="p0y110" fmla="*/ 1097 h 1110"/>
                <a:gd name="p0x111" fmla="*/ 7820 w 7890"/>
                <a:gd name="p0y111" fmla="*/ 1099 h 1110"/>
                <a:gd name="p0x112" fmla="*/ 7817 w 7890"/>
                <a:gd name="p0y112" fmla="*/ 1100 h 1110"/>
                <a:gd name="p0x113" fmla="*/ 7814 w 7890"/>
                <a:gd name="p0y113" fmla="*/ 1101 h 1110"/>
                <a:gd name="p0x114" fmla="*/ 7811 w 7890"/>
                <a:gd name="p0y114" fmla="*/ 1102 h 1110"/>
                <a:gd name="p0x115" fmla="*/ 7809 w 7890"/>
                <a:gd name="p0y115" fmla="*/ 1103 h 1110"/>
                <a:gd name="p0x116" fmla="*/ 7806 w 7890"/>
                <a:gd name="p0y116" fmla="*/ 1104 h 1110"/>
                <a:gd name="p0x117" fmla="*/ 7803 w 7890"/>
                <a:gd name="p0y117" fmla="*/ 1105 h 1110"/>
                <a:gd name="p0x118" fmla="*/ 7800 w 7890"/>
                <a:gd name="p0y118" fmla="*/ 1106 h 1110"/>
                <a:gd name="p0x119" fmla="*/ 7797 w 7890"/>
                <a:gd name="p0y119" fmla="*/ 1106 h 1110"/>
                <a:gd name="p0x120" fmla="*/ 7794 w 7890"/>
                <a:gd name="p0y120" fmla="*/ 1107 h 1110"/>
                <a:gd name="p0x121" fmla="*/ 7791 w 7890"/>
                <a:gd name="p0y121" fmla="*/ 1108 h 1110"/>
                <a:gd name="p0x122" fmla="*/ 7788 w 7890"/>
                <a:gd name="p0y122" fmla="*/ 1108 h 1110"/>
                <a:gd name="p0x123" fmla="*/ 7785 w 7890"/>
                <a:gd name="p0y123" fmla="*/ 1109 h 1110"/>
                <a:gd name="p0x124" fmla="*/ 7782 w 7890"/>
                <a:gd name="p0y124" fmla="*/ 1109 h 1110"/>
                <a:gd name="p0x125" fmla="*/ 7779 w 7890"/>
                <a:gd name="p0y125" fmla="*/ 1109 h 1110"/>
                <a:gd name="p0x126" fmla="*/ 7776 w 7890"/>
                <a:gd name="p0y126" fmla="*/ 1109 h 1110"/>
                <a:gd name="p0x127" fmla="*/ 7773 w 7890"/>
                <a:gd name="p0y127" fmla="*/ 1109 h 1110"/>
                <a:gd name="p0x128" fmla="*/ 7770 w 7890"/>
                <a:gd name="p0y128" fmla="*/ 1110 h 1110"/>
                <a:gd name="p0x129" fmla="*/ 120 w 7890"/>
                <a:gd name="p0y129" fmla="*/ 1110 h 1110"/>
                <a:gd name="p0x130" fmla="*/ 116 w 7890"/>
                <a:gd name="p0y130" fmla="*/ 1109 h 1110"/>
                <a:gd name="p0x131" fmla="*/ 113 w 7890"/>
                <a:gd name="p0y131" fmla="*/ 1109 h 1110"/>
                <a:gd name="p0x132" fmla="*/ 110 w 7890"/>
                <a:gd name="p0y132" fmla="*/ 1109 h 1110"/>
                <a:gd name="p0x133" fmla="*/ 107 w 7890"/>
                <a:gd name="p0y133" fmla="*/ 1109 h 1110"/>
                <a:gd name="p0x134" fmla="*/ 104 w 7890"/>
                <a:gd name="p0y134" fmla="*/ 1109 h 1110"/>
                <a:gd name="p0x135" fmla="*/ 101 w 7890"/>
                <a:gd name="p0y135" fmla="*/ 1108 h 1110"/>
                <a:gd name="p0x136" fmla="*/ 98 w 7890"/>
                <a:gd name="p0y136" fmla="*/ 1108 h 1110"/>
                <a:gd name="p0x137" fmla="*/ 95 w 7890"/>
                <a:gd name="p0y137" fmla="*/ 1107 h 1110"/>
                <a:gd name="p0x138" fmla="*/ 92 w 7890"/>
                <a:gd name="p0y138" fmla="*/ 1106 h 1110"/>
                <a:gd name="p0x139" fmla="*/ 89 w 7890"/>
                <a:gd name="p0y139" fmla="*/ 1106 h 1110"/>
                <a:gd name="p0x140" fmla="*/ 86 w 7890"/>
                <a:gd name="p0y140" fmla="*/ 1105 h 1110"/>
                <a:gd name="p0x141" fmla="*/ 83 w 7890"/>
                <a:gd name="p0y141" fmla="*/ 1104 h 1110"/>
                <a:gd name="p0x142" fmla="*/ 80 w 7890"/>
                <a:gd name="p0y142" fmla="*/ 1103 h 1110"/>
                <a:gd name="p0x143" fmla="*/ 78 w 7890"/>
                <a:gd name="p0y143" fmla="*/ 1102 h 1110"/>
                <a:gd name="p0x144" fmla="*/ 75 w 7890"/>
                <a:gd name="p0y144" fmla="*/ 1101 h 1110"/>
                <a:gd name="p0x145" fmla="*/ 72 w 7890"/>
                <a:gd name="p0y145" fmla="*/ 1100 h 1110"/>
                <a:gd name="p0x146" fmla="*/ 69 w 7890"/>
                <a:gd name="p0y146" fmla="*/ 1099 h 1110"/>
                <a:gd name="p0x147" fmla="*/ 67 w 7890"/>
                <a:gd name="p0y147" fmla="*/ 1097 h 1110"/>
                <a:gd name="p0x148" fmla="*/ 64 w 7890"/>
                <a:gd name="p0y148" fmla="*/ 1096 h 1110"/>
                <a:gd name="p0x149" fmla="*/ 61 w 7890"/>
                <a:gd name="p0y149" fmla="*/ 1095 h 1110"/>
                <a:gd name="p0x150" fmla="*/ 59 w 7890"/>
                <a:gd name="p0y150" fmla="*/ 1093 h 1110"/>
                <a:gd name="p0x151" fmla="*/ 56 w 7890"/>
                <a:gd name="p0y151" fmla="*/ 1092 h 1110"/>
                <a:gd name="p0x152" fmla="*/ 54 w 7890"/>
                <a:gd name="p0y152" fmla="*/ 1090 h 1110"/>
                <a:gd name="p0x153" fmla="*/ 51 w 7890"/>
                <a:gd name="p0y153" fmla="*/ 1088 h 1110"/>
                <a:gd name="p0x154" fmla="*/ 49 w 7890"/>
                <a:gd name="p0y154" fmla="*/ 1087 h 1110"/>
                <a:gd name="p0x155" fmla="*/ 47 w 7890"/>
                <a:gd name="p0y155" fmla="*/ 1085 h 1110"/>
                <a:gd name="p0x156" fmla="*/ 44 w 7890"/>
                <a:gd name="p0y156" fmla="*/ 1083 h 1110"/>
                <a:gd name="p0x157" fmla="*/ 42 w 7890"/>
                <a:gd name="p0y157" fmla="*/ 1081 h 1110"/>
                <a:gd name="p0x158" fmla="*/ 40 w 7890"/>
                <a:gd name="p0y158" fmla="*/ 1079 h 1110"/>
                <a:gd name="p0x159" fmla="*/ 38 w 7890"/>
                <a:gd name="p0y159" fmla="*/ 1077 h 1110"/>
                <a:gd name="p0x160" fmla="*/ 36 w 7890"/>
                <a:gd name="p0y160" fmla="*/ 1075 h 1110"/>
                <a:gd name="p0x161" fmla="*/ 34 w 7890"/>
                <a:gd name="p0y161" fmla="*/ 1073 h 1110"/>
                <a:gd name="p0x162" fmla="*/ 32 w 7890"/>
                <a:gd name="p0y162" fmla="*/ 1071 h 1110"/>
                <a:gd name="p0x163" fmla="*/ 30 w 7890"/>
                <a:gd name="p0y163" fmla="*/ 1069 h 1110"/>
                <a:gd name="p0x164" fmla="*/ 28 w 7890"/>
                <a:gd name="p0y164" fmla="*/ 1067 h 1110"/>
                <a:gd name="p0x165" fmla="*/ 26 w 7890"/>
                <a:gd name="p0y165" fmla="*/ 1065 h 1110"/>
                <a:gd name="p0x166" fmla="*/ 24 w 7890"/>
                <a:gd name="p0y166" fmla="*/ 1062 h 1110"/>
                <a:gd name="p0x167" fmla="*/ 22 w 7890"/>
                <a:gd name="p0y167" fmla="*/ 1060 h 1110"/>
                <a:gd name="p0x168" fmla="*/ 21 w 7890"/>
                <a:gd name="p0y168" fmla="*/ 1058 h 1110"/>
                <a:gd name="p0x169" fmla="*/ 19 w 7890"/>
                <a:gd name="p0y169" fmla="*/ 1055 h 1110"/>
                <a:gd name="p0x170" fmla="*/ 17 w 7890"/>
                <a:gd name="p0y170" fmla="*/ 1053 h 1110"/>
                <a:gd name="p0x171" fmla="*/ 16 w 7890"/>
                <a:gd name="p0y171" fmla="*/ 1050 h 1110"/>
                <a:gd name="p0x172" fmla="*/ 14 w 7890"/>
                <a:gd name="p0y172" fmla="*/ 1048 h 1110"/>
                <a:gd name="p0x173" fmla="*/ 13 w 7890"/>
                <a:gd name="p0y173" fmla="*/ 1045 h 1110"/>
                <a:gd name="p0x174" fmla="*/ 12 w 7890"/>
                <a:gd name="p0y174" fmla="*/ 1042 h 1110"/>
                <a:gd name="p0x175" fmla="*/ 10 w 7890"/>
                <a:gd name="p0y175" fmla="*/ 1040 h 1110"/>
                <a:gd name="p0x176" fmla="*/ 9 w 7890"/>
                <a:gd name="p0y176" fmla="*/ 1037 h 1110"/>
                <a:gd name="p0x177" fmla="*/ 8 w 7890"/>
                <a:gd name="p0y177" fmla="*/ 1034 h 1110"/>
                <a:gd name="p0x178" fmla="*/ 7 w 7890"/>
                <a:gd name="p0y178" fmla="*/ 1031 h 1110"/>
                <a:gd name="p0x179" fmla="*/ 6 w 7890"/>
                <a:gd name="p0y179" fmla="*/ 1029 h 1110"/>
                <a:gd name="p0x180" fmla="*/ 5 w 7890"/>
                <a:gd name="p0y180" fmla="*/ 1026 h 1110"/>
                <a:gd name="p0x181" fmla="*/ 4 w 7890"/>
                <a:gd name="p0y181" fmla="*/ 1023 h 1110"/>
                <a:gd name="p0x182" fmla="*/ 3 w 7890"/>
                <a:gd name="p0y182" fmla="*/ 1020 h 1110"/>
                <a:gd name="p0x183" fmla="*/ 3 w 7890"/>
                <a:gd name="p0y183" fmla="*/ 1017 h 1110"/>
                <a:gd name="p0x184" fmla="*/ 2 w 7890"/>
                <a:gd name="p0y184" fmla="*/ 1014 h 1110"/>
                <a:gd name="p0x185" fmla="*/ 1 w 7890"/>
                <a:gd name="p0y185" fmla="*/ 1011 h 1110"/>
                <a:gd name="p0x186" fmla="*/ 1 w 7890"/>
                <a:gd name="p0y186" fmla="*/ 1008 h 1110"/>
                <a:gd name="p0x187" fmla="*/ 0 w 7890"/>
                <a:gd name="p0y187" fmla="*/ 1005 h 1110"/>
                <a:gd name="p0x188" fmla="*/ 0 w 7890"/>
                <a:gd name="p0y188" fmla="*/ 1002 h 1110"/>
                <a:gd name="p0x189" fmla="*/ 0 w 7890"/>
                <a:gd name="p0y189" fmla="*/ 999 h 1110"/>
                <a:gd name="p0x190" fmla="*/ 0 w 7890"/>
                <a:gd name="p0y190" fmla="*/ 996 h 1110"/>
                <a:gd name="p0x191" fmla="*/ 0 w 7890"/>
                <a:gd name="p0y191" fmla="*/ 993 h 1110"/>
                <a:gd name="p0x192" fmla="*/ 0 w 7890"/>
                <a:gd name="p0y192" fmla="*/ 990 h 1110"/>
                <a:gd name="p0x193" fmla="*/ 0 w 7890"/>
                <a:gd name="p0y193" fmla="*/ 120 h 1110"/>
                <a:gd name="p0x194" fmla="*/ 0 w 7890"/>
                <a:gd name="p0y194" fmla="*/ 116 h 1110"/>
                <a:gd name="p0x195" fmla="*/ 0 w 7890"/>
                <a:gd name="p0y195" fmla="*/ 113 h 1110"/>
                <a:gd name="p0x196" fmla="*/ 0 w 7890"/>
                <a:gd name="p0y196" fmla="*/ 110 h 1110"/>
                <a:gd name="p0x197" fmla="*/ 0 w 7890"/>
                <a:gd name="p0y197" fmla="*/ 107 h 1110"/>
                <a:gd name="p0x198" fmla="*/ 0 w 7890"/>
                <a:gd name="p0y198" fmla="*/ 104 h 1110"/>
                <a:gd name="p0x199" fmla="*/ 1 w 7890"/>
                <a:gd name="p0y199" fmla="*/ 101 h 1110"/>
                <a:gd name="p0x200" fmla="*/ 1 w 7890"/>
                <a:gd name="p0y200" fmla="*/ 98 h 1110"/>
                <a:gd name="p0x201" fmla="*/ 2 w 7890"/>
                <a:gd name="p0y201" fmla="*/ 95 h 1110"/>
                <a:gd name="p0x202" fmla="*/ 3 w 7890"/>
                <a:gd name="p0y202" fmla="*/ 92 h 1110"/>
                <a:gd name="p0x203" fmla="*/ 3 w 7890"/>
                <a:gd name="p0y203" fmla="*/ 89 h 1110"/>
                <a:gd name="p0x204" fmla="*/ 4 w 7890"/>
                <a:gd name="p0y204" fmla="*/ 86 h 1110"/>
                <a:gd name="p0x205" fmla="*/ 5 w 7890"/>
                <a:gd name="p0y205" fmla="*/ 83 h 1110"/>
                <a:gd name="p0x206" fmla="*/ 6 w 7890"/>
                <a:gd name="p0y206" fmla="*/ 80 h 1110"/>
                <a:gd name="p0x207" fmla="*/ 7 w 7890"/>
                <a:gd name="p0y207" fmla="*/ 78 h 1110"/>
                <a:gd name="p0x208" fmla="*/ 8 w 7890"/>
                <a:gd name="p0y208" fmla="*/ 75 h 1110"/>
                <a:gd name="p0x209" fmla="*/ 9 w 7890"/>
                <a:gd name="p0y209" fmla="*/ 72 h 1110"/>
                <a:gd name="p0x210" fmla="*/ 10 w 7890"/>
                <a:gd name="p0y210" fmla="*/ 69 h 1110"/>
                <a:gd name="p0x211" fmla="*/ 12 w 7890"/>
                <a:gd name="p0y211" fmla="*/ 67 h 1110"/>
                <a:gd name="p0x212" fmla="*/ 13 w 7890"/>
                <a:gd name="p0y212" fmla="*/ 64 h 1110"/>
                <a:gd name="p0x213" fmla="*/ 14 w 7890"/>
                <a:gd name="p0y213" fmla="*/ 61 h 1110"/>
                <a:gd name="p0x214" fmla="*/ 16 w 7890"/>
                <a:gd name="p0y214" fmla="*/ 59 h 1110"/>
                <a:gd name="p0x215" fmla="*/ 17 w 7890"/>
                <a:gd name="p0y215" fmla="*/ 56 h 1110"/>
                <a:gd name="p0x216" fmla="*/ 19 w 7890"/>
                <a:gd name="p0y216" fmla="*/ 54 h 1110"/>
                <a:gd name="p0x217" fmla="*/ 21 w 7890"/>
                <a:gd name="p0y217" fmla="*/ 51 h 1110"/>
                <a:gd name="p0x218" fmla="*/ 22 w 7890"/>
                <a:gd name="p0y218" fmla="*/ 49 h 1110"/>
                <a:gd name="p0x219" fmla="*/ 24 w 7890"/>
                <a:gd name="p0y219" fmla="*/ 47 h 1110"/>
                <a:gd name="p0x220" fmla="*/ 26 w 7890"/>
                <a:gd name="p0y220" fmla="*/ 44 h 1110"/>
                <a:gd name="p0x221" fmla="*/ 28 w 7890"/>
                <a:gd name="p0y221" fmla="*/ 42 h 1110"/>
                <a:gd name="p0x222" fmla="*/ 30 w 7890"/>
                <a:gd name="p0y222" fmla="*/ 40 h 1110"/>
                <a:gd name="p0x223" fmla="*/ 32 w 7890"/>
                <a:gd name="p0y223" fmla="*/ 38 h 1110"/>
                <a:gd name="p0x224" fmla="*/ 34 w 7890"/>
                <a:gd name="p0y224" fmla="*/ 36 h 1110"/>
                <a:gd name="p0x225" fmla="*/ 36 w 7890"/>
                <a:gd name="p0y225" fmla="*/ 34 h 1110"/>
                <a:gd name="p0x226" fmla="*/ 38 w 7890"/>
                <a:gd name="p0y226" fmla="*/ 32 h 1110"/>
                <a:gd name="p0x227" fmla="*/ 40 w 7890"/>
                <a:gd name="p0y227" fmla="*/ 30 h 1110"/>
                <a:gd name="p0x228" fmla="*/ 42 w 7890"/>
                <a:gd name="p0y228" fmla="*/ 28 h 1110"/>
                <a:gd name="p0x229" fmla="*/ 44 w 7890"/>
                <a:gd name="p0y229" fmla="*/ 26 h 1110"/>
                <a:gd name="p0x230" fmla="*/ 47 w 7890"/>
                <a:gd name="p0y230" fmla="*/ 24 h 1110"/>
                <a:gd name="p0x231" fmla="*/ 49 w 7890"/>
                <a:gd name="p0y231" fmla="*/ 22 h 1110"/>
                <a:gd name="p0x232" fmla="*/ 51 w 7890"/>
                <a:gd name="p0y232" fmla="*/ 21 h 1110"/>
                <a:gd name="p0x233" fmla="*/ 54 w 7890"/>
                <a:gd name="p0y233" fmla="*/ 19 h 1110"/>
                <a:gd name="p0x234" fmla="*/ 56 w 7890"/>
                <a:gd name="p0y234" fmla="*/ 17 h 1110"/>
                <a:gd name="p0x235" fmla="*/ 59 w 7890"/>
                <a:gd name="p0y235" fmla="*/ 16 h 1110"/>
                <a:gd name="p0x236" fmla="*/ 61 w 7890"/>
                <a:gd name="p0y236" fmla="*/ 14 h 1110"/>
                <a:gd name="p0x237" fmla="*/ 64 w 7890"/>
                <a:gd name="p0y237" fmla="*/ 13 h 1110"/>
                <a:gd name="p0x238" fmla="*/ 67 w 7890"/>
                <a:gd name="p0y238" fmla="*/ 12 h 1110"/>
                <a:gd name="p0x239" fmla="*/ 69 w 7890"/>
                <a:gd name="p0y239" fmla="*/ 10 h 1110"/>
                <a:gd name="p0x240" fmla="*/ 72 w 7890"/>
                <a:gd name="p0y240" fmla="*/ 9 h 1110"/>
                <a:gd name="p0x241" fmla="*/ 75 w 7890"/>
                <a:gd name="p0y241" fmla="*/ 8 h 1110"/>
                <a:gd name="p0x242" fmla="*/ 78 w 7890"/>
                <a:gd name="p0y242" fmla="*/ 7 h 1110"/>
                <a:gd name="p0x243" fmla="*/ 80 w 7890"/>
                <a:gd name="p0y243" fmla="*/ 6 h 1110"/>
                <a:gd name="p0x244" fmla="*/ 83 w 7890"/>
                <a:gd name="p0y244" fmla="*/ 5 h 1110"/>
                <a:gd name="p0x245" fmla="*/ 86 w 7890"/>
                <a:gd name="p0y245" fmla="*/ 4 h 1110"/>
                <a:gd name="p0x246" fmla="*/ 89 w 7890"/>
                <a:gd name="p0y246" fmla="*/ 3 h 1110"/>
                <a:gd name="p0x247" fmla="*/ 92 w 7890"/>
                <a:gd name="p0y247" fmla="*/ 3 h 1110"/>
                <a:gd name="p0x248" fmla="*/ 95 w 7890"/>
                <a:gd name="p0y248" fmla="*/ 2 h 1110"/>
                <a:gd name="p0x249" fmla="*/ 98 w 7890"/>
                <a:gd name="p0y249" fmla="*/ 1 h 1110"/>
                <a:gd name="p0x250" fmla="*/ 101 w 7890"/>
                <a:gd name="p0y250" fmla="*/ 1 h 1110"/>
                <a:gd name="p0x251" fmla="*/ 104 w 7890"/>
                <a:gd name="p0y251" fmla="*/ 0 h 1110"/>
                <a:gd name="p0x252" fmla="*/ 107 w 7890"/>
                <a:gd name="p0y252" fmla="*/ 0 h 1110"/>
                <a:gd name="p0x253" fmla="*/ 110 w 7890"/>
                <a:gd name="p0y253" fmla="*/ 0 h 1110"/>
                <a:gd name="p0x254" fmla="*/ 113 w 7890"/>
                <a:gd name="p0y254" fmla="*/ 0 h 1110"/>
                <a:gd name="p0x255" fmla="*/ 116 w 7890"/>
                <a:gd name="p0y255" fmla="*/ 0 h 1110"/>
                <a:gd name="p0x256" fmla="*/ 120 w 789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61"/>
              </p:custDataLst>
            </p:nvPr>
          </p:nvSpPr>
          <p:spPr>
            <a:xfrm>
              <a:off x="10169" y="8509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45 w 7780"/>
                <a:gd name="p0y0" fmla="*/ 0 h 45"/>
                <a:gd name="p0x1" fmla="*/ 7695 w 7780"/>
                <a:gd name="p0y1" fmla="*/ 0 h 45"/>
                <a:gd name="p0x2" fmla="*/ 7697 w 7780"/>
                <a:gd name="p0y2" fmla="*/ 0 h 45"/>
                <a:gd name="p0x3" fmla="*/ 7699 w 7780"/>
                <a:gd name="p0y3" fmla="*/ 0 h 45"/>
                <a:gd name="p0x4" fmla="*/ 7700 w 7780"/>
                <a:gd name="p0y4" fmla="*/ 0 h 45"/>
                <a:gd name="p0x5" fmla="*/ 7702 w 7780"/>
                <a:gd name="p0y5" fmla="*/ 0 h 45"/>
                <a:gd name="p0x6" fmla="*/ 7703 w 7780"/>
                <a:gd name="p0y6" fmla="*/ 0 h 45"/>
                <a:gd name="p0x7" fmla="*/ 7705 w 7780"/>
                <a:gd name="p0y7" fmla="*/ 0 h 45"/>
                <a:gd name="p0x8" fmla="*/ 7706 w 7780"/>
                <a:gd name="p0y8" fmla="*/ 0 h 45"/>
                <a:gd name="p0x9" fmla="*/ 7708 w 7780"/>
                <a:gd name="p0y9" fmla="*/ 0 h 45"/>
                <a:gd name="p0x10" fmla="*/ 7709 w 7780"/>
                <a:gd name="p0y10" fmla="*/ 0 h 45"/>
                <a:gd name="p0x11" fmla="*/ 7711 w 7780"/>
                <a:gd name="p0y11" fmla="*/ 0 h 45"/>
                <a:gd name="p0x12" fmla="*/ 7713 w 7780"/>
                <a:gd name="p0y12" fmla="*/ 1 h 45"/>
                <a:gd name="p0x13" fmla="*/ 7714 w 7780"/>
                <a:gd name="p0y13" fmla="*/ 1 h 45"/>
                <a:gd name="p0x14" fmla="*/ 7716 w 7780"/>
                <a:gd name="p0y14" fmla="*/ 1 h 45"/>
                <a:gd name="p0x15" fmla="*/ 7717 w 7780"/>
                <a:gd name="p0y15" fmla="*/ 1 h 45"/>
                <a:gd name="p0x16" fmla="*/ 7719 w 7780"/>
                <a:gd name="p0y16" fmla="*/ 2 h 45"/>
                <a:gd name="p0x17" fmla="*/ 7720 w 7780"/>
                <a:gd name="p0y17" fmla="*/ 2 h 45"/>
                <a:gd name="p0x18" fmla="*/ 7722 w 7780"/>
                <a:gd name="p0y18" fmla="*/ 2 h 45"/>
                <a:gd name="p0x19" fmla="*/ 7723 w 7780"/>
                <a:gd name="p0y19" fmla="*/ 3 h 45"/>
                <a:gd name="p0x20" fmla="*/ 7724 w 7780"/>
                <a:gd name="p0y20" fmla="*/ 3 h 45"/>
                <a:gd name="p0x21" fmla="*/ 7726 w 7780"/>
                <a:gd name="p0y21" fmla="*/ 3 h 45"/>
                <a:gd name="p0x22" fmla="*/ 7727 w 7780"/>
                <a:gd name="p0y22" fmla="*/ 4 h 45"/>
                <a:gd name="p0x23" fmla="*/ 7729 w 7780"/>
                <a:gd name="p0y23" fmla="*/ 4 h 45"/>
                <a:gd name="p0x24" fmla="*/ 7730 w 7780"/>
                <a:gd name="p0y24" fmla="*/ 5 h 45"/>
                <a:gd name="p0x25" fmla="*/ 7732 w 7780"/>
                <a:gd name="p0y25" fmla="*/ 5 h 45"/>
                <a:gd name="p0x26" fmla="*/ 7733 w 7780"/>
                <a:gd name="p0y26" fmla="*/ 6 h 45"/>
                <a:gd name="p0x27" fmla="*/ 7735 w 7780"/>
                <a:gd name="p0y27" fmla="*/ 6 h 45"/>
                <a:gd name="p0x28" fmla="*/ 7736 w 7780"/>
                <a:gd name="p0y28" fmla="*/ 6 h 45"/>
                <a:gd name="p0x29" fmla="*/ 7737 w 7780"/>
                <a:gd name="p0y29" fmla="*/ 7 h 45"/>
                <a:gd name="p0x30" fmla="*/ 7739 w 7780"/>
                <a:gd name="p0y30" fmla="*/ 8 h 45"/>
                <a:gd name="p0x31" fmla="*/ 7740 w 7780"/>
                <a:gd name="p0y31" fmla="*/ 8 h 45"/>
                <a:gd name="p0x32" fmla="*/ 7741 w 7780"/>
                <a:gd name="p0y32" fmla="*/ 9 h 45"/>
                <a:gd name="p0x33" fmla="*/ 7743 w 7780"/>
                <a:gd name="p0y33" fmla="*/ 9 h 45"/>
                <a:gd name="p0x34" fmla="*/ 7744 w 7780"/>
                <a:gd name="p0y34" fmla="*/ 10 h 45"/>
                <a:gd name="p0x35" fmla="*/ 7746 w 7780"/>
                <a:gd name="p0y35" fmla="*/ 10 h 45"/>
                <a:gd name="p0x36" fmla="*/ 7747 w 7780"/>
                <a:gd name="p0y36" fmla="*/ 11 h 45"/>
                <a:gd name="p0x37" fmla="*/ 7748 w 7780"/>
                <a:gd name="p0y37" fmla="*/ 12 h 45"/>
                <a:gd name="p0x38" fmla="*/ 7750 w 7780"/>
                <a:gd name="p0y38" fmla="*/ 12 h 45"/>
                <a:gd name="p0x39" fmla="*/ 7751 w 7780"/>
                <a:gd name="p0y39" fmla="*/ 13 h 45"/>
                <a:gd name="p0x40" fmla="*/ 7752 w 7780"/>
                <a:gd name="p0y40" fmla="*/ 14 h 45"/>
                <a:gd name="p0x41" fmla="*/ 7753 w 7780"/>
                <a:gd name="p0y41" fmla="*/ 14 h 45"/>
                <a:gd name="p0x42" fmla="*/ 7755 w 7780"/>
                <a:gd name="p0y42" fmla="*/ 15 h 45"/>
                <a:gd name="p0x43" fmla="*/ 7756 w 7780"/>
                <a:gd name="p0y43" fmla="*/ 16 h 45"/>
                <a:gd name="p0x44" fmla="*/ 7757 w 7780"/>
                <a:gd name="p0y44" fmla="*/ 17 h 45"/>
                <a:gd name="p0x45" fmla="*/ 7759 w 7780"/>
                <a:gd name="p0y45" fmla="*/ 17 h 45"/>
                <a:gd name="p0x46" fmla="*/ 7760 w 7780"/>
                <a:gd name="p0y46" fmla="*/ 18 h 45"/>
                <a:gd name="p0x47" fmla="*/ 7761 w 7780"/>
                <a:gd name="p0y47" fmla="*/ 19 h 45"/>
                <a:gd name="p0x48" fmla="*/ 7762 w 7780"/>
                <a:gd name="p0y48" fmla="*/ 20 h 45"/>
                <a:gd name="p0x49" fmla="*/ 7763 w 7780"/>
                <a:gd name="p0y49" fmla="*/ 21 h 45"/>
                <a:gd name="p0x50" fmla="*/ 7765 w 7780"/>
                <a:gd name="p0y50" fmla="*/ 21 h 45"/>
                <a:gd name="p0x51" fmla="*/ 7766 w 7780"/>
                <a:gd name="p0y51" fmla="*/ 22 h 45"/>
                <a:gd name="p0x52" fmla="*/ 7767 w 7780"/>
                <a:gd name="p0y52" fmla="*/ 23 h 45"/>
                <a:gd name="p0x53" fmla="*/ 7768 w 7780"/>
                <a:gd name="p0y53" fmla="*/ 24 h 45"/>
                <a:gd name="p0x54" fmla="*/ 7769 w 7780"/>
                <a:gd name="p0y54" fmla="*/ 25 h 45"/>
                <a:gd name="p0x55" fmla="*/ 7771 w 7780"/>
                <a:gd name="p0y55" fmla="*/ 26 h 45"/>
                <a:gd name="p0x56" fmla="*/ 7772 w 7780"/>
                <a:gd name="p0y56" fmla="*/ 27 h 45"/>
                <a:gd name="p0x57" fmla="*/ 7773 w 7780"/>
                <a:gd name="p0y57" fmla="*/ 28 h 45"/>
                <a:gd name="p0x58" fmla="*/ 7774 w 7780"/>
                <a:gd name="p0y58" fmla="*/ 29 h 45"/>
                <a:gd name="p0x59" fmla="*/ 7775 w 7780"/>
                <a:gd name="p0y59" fmla="*/ 30 h 45"/>
                <a:gd name="p0x60" fmla="*/ 7776 w 7780"/>
                <a:gd name="p0y60" fmla="*/ 31 h 45"/>
                <a:gd name="p0x61" fmla="*/ 7777 w 7780"/>
                <a:gd name="p0y61" fmla="*/ 32 h 45"/>
                <a:gd name="p0x62" fmla="*/ 7778 w 7780"/>
                <a:gd name="p0y62" fmla="*/ 33 h 45"/>
                <a:gd name="p0x63" fmla="*/ 7779 w 7780"/>
                <a:gd name="p0y63" fmla="*/ 34 h 45"/>
                <a:gd name="p0x64" fmla="*/ 7780 w 7780"/>
                <a:gd name="p0y64" fmla="*/ 35 h 45"/>
                <a:gd name="p0x65" fmla="*/ 7770 w 7780"/>
                <a:gd name="p0y65" fmla="*/ 45 h 45"/>
                <a:gd name="p0x66" fmla="*/ 7769 w 7780"/>
                <a:gd name="p0y66" fmla="*/ 44 h 45"/>
                <a:gd name="p0x67" fmla="*/ 7768 w 7780"/>
                <a:gd name="p0y67" fmla="*/ 43 h 45"/>
                <a:gd name="p0x68" fmla="*/ 7767 w 7780"/>
                <a:gd name="p0y68" fmla="*/ 43 h 45"/>
                <a:gd name="p0x69" fmla="*/ 7766 w 7780"/>
                <a:gd name="p0y69" fmla="*/ 42 h 45"/>
                <a:gd name="p0x70" fmla="*/ 7765 w 7780"/>
                <a:gd name="p0y70" fmla="*/ 41 h 45"/>
                <a:gd name="p0x71" fmla="*/ 7764 w 7780"/>
                <a:gd name="p0y71" fmla="*/ 40 h 45"/>
                <a:gd name="p0x72" fmla="*/ 7763 w 7780"/>
                <a:gd name="p0y72" fmla="*/ 39 h 45"/>
                <a:gd name="p0x73" fmla="*/ 7762 w 7780"/>
                <a:gd name="p0y73" fmla="*/ 38 h 45"/>
                <a:gd name="p0x74" fmla="*/ 7761 w 7780"/>
                <a:gd name="p0y74" fmla="*/ 38 h 45"/>
                <a:gd name="p0x75" fmla="*/ 7760 w 7780"/>
                <a:gd name="p0y75" fmla="*/ 37 h 45"/>
                <a:gd name="p0x76" fmla="*/ 7759 w 7780"/>
                <a:gd name="p0y76" fmla="*/ 36 h 45"/>
                <a:gd name="p0x77" fmla="*/ 7758 w 7780"/>
                <a:gd name="p0y77" fmla="*/ 35 h 45"/>
                <a:gd name="p0x78" fmla="*/ 7757 w 7780"/>
                <a:gd name="p0y78" fmla="*/ 34 h 45"/>
                <a:gd name="p0x79" fmla="*/ 7756 w 7780"/>
                <a:gd name="p0y79" fmla="*/ 34 h 45"/>
                <a:gd name="p0x80" fmla="*/ 7755 w 7780"/>
                <a:gd name="p0y80" fmla="*/ 33 h 45"/>
                <a:gd name="p0x81" fmla="*/ 7754 w 7780"/>
                <a:gd name="p0y81" fmla="*/ 32 h 45"/>
                <a:gd name="p0x82" fmla="*/ 7753 w 7780"/>
                <a:gd name="p0y82" fmla="*/ 32 h 45"/>
                <a:gd name="p0x83" fmla="*/ 7752 w 7780"/>
                <a:gd name="p0y83" fmla="*/ 31 h 45"/>
                <a:gd name="p0x84" fmla="*/ 7751 w 7780"/>
                <a:gd name="p0y84" fmla="*/ 30 h 45"/>
                <a:gd name="p0x85" fmla="*/ 7750 w 7780"/>
                <a:gd name="p0y85" fmla="*/ 29 h 45"/>
                <a:gd name="p0x86" fmla="*/ 7748 w 7780"/>
                <a:gd name="p0y86" fmla="*/ 29 h 45"/>
                <a:gd name="p0x87" fmla="*/ 7747 w 7780"/>
                <a:gd name="p0y87" fmla="*/ 28 h 45"/>
                <a:gd name="p0x88" fmla="*/ 7746 w 7780"/>
                <a:gd name="p0y88" fmla="*/ 28 h 45"/>
                <a:gd name="p0x89" fmla="*/ 7745 w 7780"/>
                <a:gd name="p0y89" fmla="*/ 27 h 45"/>
                <a:gd name="p0x90" fmla="*/ 7744 w 7780"/>
                <a:gd name="p0y90" fmla="*/ 26 h 45"/>
                <a:gd name="p0x91" fmla="*/ 7743 w 7780"/>
                <a:gd name="p0y91" fmla="*/ 26 h 45"/>
                <a:gd name="p0x92" fmla="*/ 7742 w 7780"/>
                <a:gd name="p0y92" fmla="*/ 25 h 45"/>
                <a:gd name="p0x93" fmla="*/ 7740 w 7780"/>
                <a:gd name="p0y93" fmla="*/ 25 h 45"/>
                <a:gd name="p0x94" fmla="*/ 7739 w 7780"/>
                <a:gd name="p0y94" fmla="*/ 24 h 45"/>
                <a:gd name="p0x95" fmla="*/ 7738 w 7780"/>
                <a:gd name="p0y95" fmla="*/ 24 h 45"/>
                <a:gd name="p0x96" fmla="*/ 7737 w 7780"/>
                <a:gd name="p0y96" fmla="*/ 23 h 45"/>
                <a:gd name="p0x97" fmla="*/ 7736 w 7780"/>
                <a:gd name="p0y97" fmla="*/ 23 h 45"/>
                <a:gd name="p0x98" fmla="*/ 7735 w 7780"/>
                <a:gd name="p0y98" fmla="*/ 22 h 45"/>
                <a:gd name="p0x99" fmla="*/ 7733 w 7780"/>
                <a:gd name="p0y99" fmla="*/ 22 h 45"/>
                <a:gd name="p0x100" fmla="*/ 7732 w 7780"/>
                <a:gd name="p0y100" fmla="*/ 21 h 45"/>
                <a:gd name="p0x101" fmla="*/ 7731 w 7780"/>
                <a:gd name="p0y101" fmla="*/ 21 h 45"/>
                <a:gd name="p0x102" fmla="*/ 7730 w 7780"/>
                <a:gd name="p0y102" fmla="*/ 20 h 45"/>
                <a:gd name="p0x103" fmla="*/ 7728 w 7780"/>
                <a:gd name="p0y103" fmla="*/ 20 h 45"/>
                <a:gd name="p0x104" fmla="*/ 7727 w 7780"/>
                <a:gd name="p0y104" fmla="*/ 19 h 45"/>
                <a:gd name="p0x105" fmla="*/ 7726 w 7780"/>
                <a:gd name="p0y105" fmla="*/ 19 h 45"/>
                <a:gd name="p0x106" fmla="*/ 7725 w 7780"/>
                <a:gd name="p0y106" fmla="*/ 19 h 45"/>
                <a:gd name="p0x107" fmla="*/ 7723 w 7780"/>
                <a:gd name="p0y107" fmla="*/ 18 h 45"/>
                <a:gd name="p0x108" fmla="*/ 7722 w 7780"/>
                <a:gd name="p0y108" fmla="*/ 18 h 45"/>
                <a:gd name="p0x109" fmla="*/ 7721 w 7780"/>
                <a:gd name="p0y109" fmla="*/ 18 h 45"/>
                <a:gd name="p0x110" fmla="*/ 7720 w 7780"/>
                <a:gd name="p0y110" fmla="*/ 17 h 45"/>
                <a:gd name="p0x111" fmla="*/ 7718 w 7780"/>
                <a:gd name="p0y111" fmla="*/ 17 h 45"/>
                <a:gd name="p0x112" fmla="*/ 7717 w 7780"/>
                <a:gd name="p0y112" fmla="*/ 17 h 45"/>
                <a:gd name="p0x113" fmla="*/ 7716 w 7780"/>
                <a:gd name="p0y113" fmla="*/ 16 h 45"/>
                <a:gd name="p0x114" fmla="*/ 7714 w 7780"/>
                <a:gd name="p0y114" fmla="*/ 16 h 45"/>
                <a:gd name="p0x115" fmla="*/ 7713 w 7780"/>
                <a:gd name="p0y115" fmla="*/ 16 h 45"/>
                <a:gd name="p0x116" fmla="*/ 7712 w 7780"/>
                <a:gd name="p0y116" fmla="*/ 16 h 45"/>
                <a:gd name="p0x117" fmla="*/ 7710 w 7780"/>
                <a:gd name="p0y117" fmla="*/ 16 h 45"/>
                <a:gd name="p0x118" fmla="*/ 7709 w 7780"/>
                <a:gd name="p0y118" fmla="*/ 15 h 45"/>
                <a:gd name="p0x119" fmla="*/ 7708 w 7780"/>
                <a:gd name="p0y119" fmla="*/ 15 h 45"/>
                <a:gd name="p0x120" fmla="*/ 7706 w 7780"/>
                <a:gd name="p0y120" fmla="*/ 15 h 45"/>
                <a:gd name="p0x121" fmla="*/ 7705 w 7780"/>
                <a:gd name="p0y121" fmla="*/ 15 h 45"/>
                <a:gd name="p0x122" fmla="*/ 7704 w 7780"/>
                <a:gd name="p0y122" fmla="*/ 15 h 45"/>
                <a:gd name="p0x123" fmla="*/ 7702 w 7780"/>
                <a:gd name="p0y123" fmla="*/ 15 h 45"/>
                <a:gd name="p0x124" fmla="*/ 7701 w 7780"/>
                <a:gd name="p0y124" fmla="*/ 15 h 45"/>
                <a:gd name="p0x125" fmla="*/ 7700 w 7780"/>
                <a:gd name="p0y125" fmla="*/ 15 h 45"/>
                <a:gd name="p0x126" fmla="*/ 7698 w 7780"/>
                <a:gd name="p0y126" fmla="*/ 15 h 45"/>
                <a:gd name="p0x127" fmla="*/ 7697 w 7780"/>
                <a:gd name="p0y127" fmla="*/ 15 h 45"/>
                <a:gd name="p0x128" fmla="*/ 7695 w 7780"/>
                <a:gd name="p0y128" fmla="*/ 15 h 45"/>
                <a:gd name="p0x129" fmla="*/ 45 w 7780"/>
                <a:gd name="p0y129" fmla="*/ 15 h 45"/>
                <a:gd name="p0x130" fmla="*/ 44 w 7780"/>
                <a:gd name="p0y130" fmla="*/ 15 h 45"/>
                <a:gd name="p0x131" fmla="*/ 43 w 7780"/>
                <a:gd name="p0y131" fmla="*/ 15 h 45"/>
                <a:gd name="p0x132" fmla="*/ 42 w 7780"/>
                <a:gd name="p0y132" fmla="*/ 15 h 45"/>
                <a:gd name="p0x133" fmla="*/ 41 w 7780"/>
                <a:gd name="p0y133" fmla="*/ 15 h 45"/>
                <a:gd name="p0x134" fmla="*/ 40 w 7780"/>
                <a:gd name="p0y134" fmla="*/ 15 h 45"/>
                <a:gd name="p0x135" fmla="*/ 39 w 7780"/>
                <a:gd name="p0y135" fmla="*/ 15 h 45"/>
                <a:gd name="p0x136" fmla="*/ 38 w 7780"/>
                <a:gd name="p0y136" fmla="*/ 15 h 45"/>
                <a:gd name="p0x137" fmla="*/ 37 w 7780"/>
                <a:gd name="p0y137" fmla="*/ 15 h 45"/>
                <a:gd name="p0x138" fmla="*/ 36 w 7780"/>
                <a:gd name="p0y138" fmla="*/ 15 h 45"/>
                <a:gd name="p0x139" fmla="*/ 35 w 7780"/>
                <a:gd name="p0y139" fmla="*/ 15 h 45"/>
                <a:gd name="p0x140" fmla="*/ 34 w 7780"/>
                <a:gd name="p0y140" fmla="*/ 16 h 45"/>
                <a:gd name="p0x141" fmla="*/ 33 w 7780"/>
                <a:gd name="p0y141" fmla="*/ 16 h 45"/>
                <a:gd name="p0x142" fmla="*/ 32 w 7780"/>
                <a:gd name="p0y142" fmla="*/ 16 h 45"/>
                <a:gd name="p0x143" fmla="*/ 31 w 7780"/>
                <a:gd name="p0y143" fmla="*/ 16 h 45"/>
                <a:gd name="p0x144" fmla="*/ 30 w 7780"/>
                <a:gd name="p0y144" fmla="*/ 17 h 45"/>
                <a:gd name="p0x145" fmla="*/ 29 w 7780"/>
                <a:gd name="p0y145" fmla="*/ 17 h 45"/>
                <a:gd name="p0x146" fmla="*/ 28 w 7780"/>
                <a:gd name="p0y146" fmla="*/ 17 h 45"/>
                <a:gd name="p0x147" fmla="*/ 27 w 7780"/>
                <a:gd name="p0y147" fmla="*/ 18 h 45"/>
                <a:gd name="p0x148" fmla="*/ 26 w 7780"/>
                <a:gd name="p0y148" fmla="*/ 18 h 45"/>
                <a:gd name="p0x149" fmla="*/ 25 w 7780"/>
                <a:gd name="p0y149" fmla="*/ 18 h 45"/>
                <a:gd name="p0x150" fmla="*/ 24 w 7780"/>
                <a:gd name="p0y150" fmla="*/ 19 h 45"/>
                <a:gd name="p0x151" fmla="*/ 23 w 7780"/>
                <a:gd name="p0y151" fmla="*/ 19 h 45"/>
                <a:gd name="p0x152" fmla="*/ 22 w 7780"/>
                <a:gd name="p0y152" fmla="*/ 20 h 45"/>
                <a:gd name="p0x153" fmla="*/ 21 w 7780"/>
                <a:gd name="p0y153" fmla="*/ 20 h 45"/>
                <a:gd name="p0x154" fmla="*/ 20 w 7780"/>
                <a:gd name="p0y154" fmla="*/ 20 h 45"/>
                <a:gd name="p0x155" fmla="*/ 20 w 7780"/>
                <a:gd name="p0y155" fmla="*/ 21 h 45"/>
                <a:gd name="p0x156" fmla="*/ 19 w 7780"/>
                <a:gd name="p0y156" fmla="*/ 21 h 45"/>
                <a:gd name="p0x157" fmla="*/ 18 w 7780"/>
                <a:gd name="p0y157" fmla="*/ 22 h 45"/>
                <a:gd name="p0x158" fmla="*/ 17 w 7780"/>
                <a:gd name="p0y158" fmla="*/ 22 h 45"/>
                <a:gd name="p0x159" fmla="*/ 0 w 7780"/>
                <a:gd name="p0y159" fmla="*/ 9 h 45"/>
                <a:gd name="p0x160" fmla="*/ 0 w 7780"/>
                <a:gd name="p0y160" fmla="*/ 9 h 45"/>
                <a:gd name="p0x161" fmla="*/ 0 w 7780"/>
                <a:gd name="p0y161" fmla="*/ 8 h 45"/>
                <a:gd name="p0x162" fmla="*/ 1 w 7780"/>
                <a:gd name="p0y162" fmla="*/ 8 h 45"/>
                <a:gd name="p0x163" fmla="*/ 2 w 7780"/>
                <a:gd name="p0y163" fmla="*/ 8 h 45"/>
                <a:gd name="p0x164" fmla="*/ 3 w 7780"/>
                <a:gd name="p0y164" fmla="*/ 7 h 45"/>
                <a:gd name="p0x165" fmla="*/ 4 w 7780"/>
                <a:gd name="p0y165" fmla="*/ 7 h 45"/>
                <a:gd name="p0x166" fmla="*/ 5 w 7780"/>
                <a:gd name="p0y166" fmla="*/ 6 h 45"/>
                <a:gd name="p0x167" fmla="*/ 6 w 7780"/>
                <a:gd name="p0y167" fmla="*/ 6 h 45"/>
                <a:gd name="p0x168" fmla="*/ 7 w 7780"/>
                <a:gd name="p0y168" fmla="*/ 6 h 45"/>
                <a:gd name="p0x169" fmla="*/ 8 w 7780"/>
                <a:gd name="p0y169" fmla="*/ 6 h 45"/>
                <a:gd name="p0x170" fmla="*/ 9 w 7780"/>
                <a:gd name="p0y170" fmla="*/ 5 h 45"/>
                <a:gd name="p0x171" fmla="*/ 10 w 7780"/>
                <a:gd name="p0y171" fmla="*/ 5 h 45"/>
                <a:gd name="p0x172" fmla="*/ 11 w 7780"/>
                <a:gd name="p0y172" fmla="*/ 5 h 45"/>
                <a:gd name="p0x173" fmla="*/ 12 w 7780"/>
                <a:gd name="p0y173" fmla="*/ 4 h 45"/>
                <a:gd name="p0x174" fmla="*/ 13 w 7780"/>
                <a:gd name="p0y174" fmla="*/ 4 h 45"/>
                <a:gd name="p0x175" fmla="*/ 13 w 7780"/>
                <a:gd name="p0y175" fmla="*/ 4 h 45"/>
                <a:gd name="p0x176" fmla="*/ 14 w 7780"/>
                <a:gd name="p0y176" fmla="*/ 4 h 45"/>
                <a:gd name="p0x177" fmla="*/ 15 w 7780"/>
                <a:gd name="p0y177" fmla="*/ 3 h 45"/>
                <a:gd name="p0x178" fmla="*/ 16 w 7780"/>
                <a:gd name="p0y178" fmla="*/ 3 h 45"/>
                <a:gd name="p0x179" fmla="*/ 17 w 7780"/>
                <a:gd name="p0y179" fmla="*/ 3 h 45"/>
                <a:gd name="p0x180" fmla="*/ 18 w 7780"/>
                <a:gd name="p0y180" fmla="*/ 3 h 45"/>
                <a:gd name="p0x181" fmla="*/ 19 w 7780"/>
                <a:gd name="p0y181" fmla="*/ 2 h 45"/>
                <a:gd name="p0x182" fmla="*/ 20 w 7780"/>
                <a:gd name="p0y182" fmla="*/ 2 h 45"/>
                <a:gd name="p0x183" fmla="*/ 21 w 7780"/>
                <a:gd name="p0y183" fmla="*/ 2 h 45"/>
                <a:gd name="p0x184" fmla="*/ 22 w 7780"/>
                <a:gd name="p0y184" fmla="*/ 2 h 45"/>
                <a:gd name="p0x185" fmla="*/ 23 w 7780"/>
                <a:gd name="p0y185" fmla="*/ 2 h 45"/>
                <a:gd name="p0x186" fmla="*/ 24 w 7780"/>
                <a:gd name="p0y186" fmla="*/ 1 h 45"/>
                <a:gd name="p0x187" fmla="*/ 25 w 7780"/>
                <a:gd name="p0y187" fmla="*/ 1 h 45"/>
                <a:gd name="p0x188" fmla="*/ 26 w 7780"/>
                <a:gd name="p0y188" fmla="*/ 1 h 45"/>
                <a:gd name="p0x189" fmla="*/ 27 w 7780"/>
                <a:gd name="p0y189" fmla="*/ 1 h 45"/>
                <a:gd name="p0x190" fmla="*/ 28 w 7780"/>
                <a:gd name="p0y190" fmla="*/ 1 h 45"/>
                <a:gd name="p0x191" fmla="*/ 29 w 7780"/>
                <a:gd name="p0y191" fmla="*/ 1 h 45"/>
                <a:gd name="p0x192" fmla="*/ 30 w 7780"/>
                <a:gd name="p0y192" fmla="*/ 0 h 45"/>
                <a:gd name="p0x193" fmla="*/ 31 w 7780"/>
                <a:gd name="p0y193" fmla="*/ 0 h 45"/>
                <a:gd name="p0x194" fmla="*/ 32 w 7780"/>
                <a:gd name="p0y194" fmla="*/ 0 h 45"/>
                <a:gd name="p0x195" fmla="*/ 33 w 7780"/>
                <a:gd name="p0y195" fmla="*/ 0 h 45"/>
                <a:gd name="p0x196" fmla="*/ 34 w 7780"/>
                <a:gd name="p0y196" fmla="*/ 0 h 45"/>
                <a:gd name="p0x197" fmla="*/ 35 w 7780"/>
                <a:gd name="p0y197" fmla="*/ 0 h 45"/>
                <a:gd name="p0x198" fmla="*/ 36 w 7780"/>
                <a:gd name="p0y198" fmla="*/ 0 h 45"/>
                <a:gd name="p0x199" fmla="*/ 37 w 7780"/>
                <a:gd name="p0y199" fmla="*/ 0 h 45"/>
                <a:gd name="p0x200" fmla="*/ 38 w 7780"/>
                <a:gd name="p0y200" fmla="*/ 0 h 45"/>
                <a:gd name="p0x201" fmla="*/ 39 w 7780"/>
                <a:gd name="p0y201" fmla="*/ 0 h 45"/>
                <a:gd name="p0x202" fmla="*/ 40 w 7780"/>
                <a:gd name="p0y202" fmla="*/ 0 h 45"/>
                <a:gd name="p0x203" fmla="*/ 41 w 7780"/>
                <a:gd name="p0y203" fmla="*/ 0 h 45"/>
                <a:gd name="p0x204" fmla="*/ 42 w 7780"/>
                <a:gd name="p0y204" fmla="*/ 0 h 45"/>
                <a:gd name="p0x205" fmla="*/ 43 w 7780"/>
                <a:gd name="p0y205" fmla="*/ 0 h 45"/>
                <a:gd name="p0x206" fmla="*/ 44 w 7780"/>
                <a:gd name="p0y206" fmla="*/ 0 h 45"/>
                <a:gd name="p0x207" fmla="*/ 45 w 778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62"/>
              </p:custDataLst>
            </p:nvPr>
          </p:nvSpPr>
          <p:spPr>
            <a:xfrm>
              <a:off x="17939" y="8544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63"/>
              </p:custDataLst>
            </p:nvPr>
          </p:nvSpPr>
          <p:spPr>
            <a:xfrm>
              <a:off x="10169" y="9573"/>
              <a:ext cx="7780" cy="46"/>
            </a:xfrm>
            <a:custGeom>
              <a:avLst/>
              <a:gdLst>
                <a:gd name="sw" fmla="*/ 1 w 7780"/>
                <a:gd name="sh" fmla="*/ 1 h 45"/>
                <a:gd name="mins" fmla="min sw sh"/>
                <a:gd name="dsw" fmla="+- 0 sw mins"/>
                <a:gd name="dsh" fmla="+- 0 sh mins"/>
                <a:gd name="p0x0" fmla="*/ 7695 w 7780"/>
                <a:gd name="p0y0" fmla="*/ 45 h 45"/>
                <a:gd name="p0x1" fmla="*/ 45 w 7780"/>
                <a:gd name="p0y1" fmla="*/ 45 h 45"/>
                <a:gd name="p0x2" fmla="*/ 44 w 7780"/>
                <a:gd name="p0y2" fmla="*/ 45 h 45"/>
                <a:gd name="p0x3" fmla="*/ 43 w 7780"/>
                <a:gd name="p0y3" fmla="*/ 45 h 45"/>
                <a:gd name="p0x4" fmla="*/ 42 w 7780"/>
                <a:gd name="p0y4" fmla="*/ 45 h 45"/>
                <a:gd name="p0x5" fmla="*/ 41 w 7780"/>
                <a:gd name="p0y5" fmla="*/ 45 h 45"/>
                <a:gd name="p0x6" fmla="*/ 40 w 7780"/>
                <a:gd name="p0y6" fmla="*/ 45 h 45"/>
                <a:gd name="p0x7" fmla="*/ 39 w 7780"/>
                <a:gd name="p0y7" fmla="*/ 45 h 45"/>
                <a:gd name="p0x8" fmla="*/ 38 w 7780"/>
                <a:gd name="p0y8" fmla="*/ 45 h 45"/>
                <a:gd name="p0x9" fmla="*/ 37 w 7780"/>
                <a:gd name="p0y9" fmla="*/ 45 h 45"/>
                <a:gd name="p0x10" fmla="*/ 36 w 7780"/>
                <a:gd name="p0y10" fmla="*/ 45 h 45"/>
                <a:gd name="p0x11" fmla="*/ 35 w 7780"/>
                <a:gd name="p0y11" fmla="*/ 45 h 45"/>
                <a:gd name="p0x12" fmla="*/ 34 w 7780"/>
                <a:gd name="p0y12" fmla="*/ 45 h 45"/>
                <a:gd name="p0x13" fmla="*/ 33 w 7780"/>
                <a:gd name="p0y13" fmla="*/ 45 h 45"/>
                <a:gd name="p0x14" fmla="*/ 32 w 7780"/>
                <a:gd name="p0y14" fmla="*/ 45 h 45"/>
                <a:gd name="p0x15" fmla="*/ 31 w 7780"/>
                <a:gd name="p0y15" fmla="*/ 44 h 45"/>
                <a:gd name="p0x16" fmla="*/ 30 w 7780"/>
                <a:gd name="p0y16" fmla="*/ 44 h 45"/>
                <a:gd name="p0x17" fmla="*/ 29 w 7780"/>
                <a:gd name="p0y17" fmla="*/ 44 h 45"/>
                <a:gd name="p0x18" fmla="*/ 28 w 7780"/>
                <a:gd name="p0y18" fmla="*/ 44 h 45"/>
                <a:gd name="p0x19" fmla="*/ 27 w 7780"/>
                <a:gd name="p0y19" fmla="*/ 44 h 45"/>
                <a:gd name="p0x20" fmla="*/ 26 w 7780"/>
                <a:gd name="p0y20" fmla="*/ 44 h 45"/>
                <a:gd name="p0x21" fmla="*/ 25 w 7780"/>
                <a:gd name="p0y21" fmla="*/ 44 h 45"/>
                <a:gd name="p0x22" fmla="*/ 24 w 7780"/>
                <a:gd name="p0y22" fmla="*/ 43 h 45"/>
                <a:gd name="p0x23" fmla="*/ 23 w 7780"/>
                <a:gd name="p0y23" fmla="*/ 43 h 45"/>
                <a:gd name="p0x24" fmla="*/ 22 w 7780"/>
                <a:gd name="p0y24" fmla="*/ 43 h 45"/>
                <a:gd name="p0x25" fmla="*/ 21 w 7780"/>
                <a:gd name="p0y25" fmla="*/ 43 h 45"/>
                <a:gd name="p0x26" fmla="*/ 20 w 7780"/>
                <a:gd name="p0y26" fmla="*/ 43 h 45"/>
                <a:gd name="p0x27" fmla="*/ 19 w 7780"/>
                <a:gd name="p0y27" fmla="*/ 42 h 45"/>
                <a:gd name="p0x28" fmla="*/ 18 w 7780"/>
                <a:gd name="p0y28" fmla="*/ 42 h 45"/>
                <a:gd name="p0x29" fmla="*/ 17 w 7780"/>
                <a:gd name="p0y29" fmla="*/ 42 h 45"/>
                <a:gd name="p0x30" fmla="*/ 16 w 7780"/>
                <a:gd name="p0y30" fmla="*/ 42 h 45"/>
                <a:gd name="p0x31" fmla="*/ 15 w 7780"/>
                <a:gd name="p0y31" fmla="*/ 41 h 45"/>
                <a:gd name="p0x32" fmla="*/ 14 w 7780"/>
                <a:gd name="p0y32" fmla="*/ 41 h 45"/>
                <a:gd name="p0x33" fmla="*/ 13 w 7780"/>
                <a:gd name="p0y33" fmla="*/ 41 h 45"/>
                <a:gd name="p0x34" fmla="*/ 12 w 7780"/>
                <a:gd name="p0y34" fmla="*/ 41 h 45"/>
                <a:gd name="p0x35" fmla="*/ 12 w 7780"/>
                <a:gd name="p0y35" fmla="*/ 40 h 45"/>
                <a:gd name="p0x36" fmla="*/ 11 w 7780"/>
                <a:gd name="p0y36" fmla="*/ 40 h 45"/>
                <a:gd name="p0x37" fmla="*/ 10 w 7780"/>
                <a:gd name="p0y37" fmla="*/ 40 h 45"/>
                <a:gd name="p0x38" fmla="*/ 9 w 7780"/>
                <a:gd name="p0y38" fmla="*/ 40 h 45"/>
                <a:gd name="p0x39" fmla="*/ 8 w 7780"/>
                <a:gd name="p0y39" fmla="*/ 39 h 45"/>
                <a:gd name="p0x40" fmla="*/ 7 w 7780"/>
                <a:gd name="p0y40" fmla="*/ 39 h 45"/>
                <a:gd name="p0x41" fmla="*/ 6 w 7780"/>
                <a:gd name="p0y41" fmla="*/ 39 h 45"/>
                <a:gd name="p0x42" fmla="*/ 5 w 7780"/>
                <a:gd name="p0y42" fmla="*/ 38 h 45"/>
                <a:gd name="p0x43" fmla="*/ 4 w 7780"/>
                <a:gd name="p0y43" fmla="*/ 38 h 45"/>
                <a:gd name="p0x44" fmla="*/ 3 w 7780"/>
                <a:gd name="p0y44" fmla="*/ 38 h 45"/>
                <a:gd name="p0x45" fmla="*/ 2 w 7780"/>
                <a:gd name="p0y45" fmla="*/ 37 h 45"/>
                <a:gd name="p0x46" fmla="*/ 1 w 7780"/>
                <a:gd name="p0y46" fmla="*/ 37 h 45"/>
                <a:gd name="p0x47" fmla="*/ 0 w 7780"/>
                <a:gd name="p0y47" fmla="*/ 37 h 45"/>
                <a:gd name="p0x48" fmla="*/ 0 w 7780"/>
                <a:gd name="p0y48" fmla="*/ 36 h 45"/>
                <a:gd name="p0x49" fmla="*/ 17 w 7780"/>
                <a:gd name="p0y49" fmla="*/ 22 h 45"/>
                <a:gd name="p0x50" fmla="*/ 17 w 7780"/>
                <a:gd name="p0y50" fmla="*/ 22 h 45"/>
                <a:gd name="p0x51" fmla="*/ 18 w 7780"/>
                <a:gd name="p0y51" fmla="*/ 23 h 45"/>
                <a:gd name="p0x52" fmla="*/ 19 w 7780"/>
                <a:gd name="p0y52" fmla="*/ 23 h 45"/>
                <a:gd name="p0x53" fmla="*/ 20 w 7780"/>
                <a:gd name="p0y53" fmla="*/ 24 h 45"/>
                <a:gd name="p0x54" fmla="*/ 20 w 7780"/>
                <a:gd name="p0y54" fmla="*/ 24 h 45"/>
                <a:gd name="p0x55" fmla="*/ 21 w 7780"/>
                <a:gd name="p0y55" fmla="*/ 25 h 45"/>
                <a:gd name="p0x56" fmla="*/ 22 w 7780"/>
                <a:gd name="p0y56" fmla="*/ 25 h 45"/>
                <a:gd name="p0x57" fmla="*/ 23 w 7780"/>
                <a:gd name="p0y57" fmla="*/ 26 h 45"/>
                <a:gd name="p0x58" fmla="*/ 24 w 7780"/>
                <a:gd name="p0y58" fmla="*/ 26 h 45"/>
                <a:gd name="p0x59" fmla="*/ 25 w 7780"/>
                <a:gd name="p0y59" fmla="*/ 26 h 45"/>
                <a:gd name="p0x60" fmla="*/ 26 w 7780"/>
                <a:gd name="p0y60" fmla="*/ 27 h 45"/>
                <a:gd name="p0x61" fmla="*/ 27 w 7780"/>
                <a:gd name="p0y61" fmla="*/ 27 h 45"/>
                <a:gd name="p0x62" fmla="*/ 28 w 7780"/>
                <a:gd name="p0y62" fmla="*/ 27 h 45"/>
                <a:gd name="p0x63" fmla="*/ 29 w 7780"/>
                <a:gd name="p0y63" fmla="*/ 28 h 45"/>
                <a:gd name="p0x64" fmla="*/ 30 w 7780"/>
                <a:gd name="p0y64" fmla="*/ 28 h 45"/>
                <a:gd name="p0x65" fmla="*/ 31 w 7780"/>
                <a:gd name="p0y65" fmla="*/ 28 h 45"/>
                <a:gd name="p0x66" fmla="*/ 32 w 7780"/>
                <a:gd name="p0y66" fmla="*/ 29 h 45"/>
                <a:gd name="p0x67" fmla="*/ 33 w 7780"/>
                <a:gd name="p0y67" fmla="*/ 29 h 45"/>
                <a:gd name="p0x68" fmla="*/ 34 w 7780"/>
                <a:gd name="p0y68" fmla="*/ 29 h 45"/>
                <a:gd name="p0x69" fmla="*/ 35 w 7780"/>
                <a:gd name="p0y69" fmla="*/ 29 h 45"/>
                <a:gd name="p0x70" fmla="*/ 36 w 7780"/>
                <a:gd name="p0y70" fmla="*/ 29 h 45"/>
                <a:gd name="p0x71" fmla="*/ 37 w 7780"/>
                <a:gd name="p0y71" fmla="*/ 30 h 45"/>
                <a:gd name="p0x72" fmla="*/ 38 w 7780"/>
                <a:gd name="p0y72" fmla="*/ 30 h 45"/>
                <a:gd name="p0x73" fmla="*/ 39 w 7780"/>
                <a:gd name="p0y73" fmla="*/ 30 h 45"/>
                <a:gd name="p0x74" fmla="*/ 40 w 7780"/>
                <a:gd name="p0y74" fmla="*/ 30 h 45"/>
                <a:gd name="p0x75" fmla="*/ 41 w 7780"/>
                <a:gd name="p0y75" fmla="*/ 30 h 45"/>
                <a:gd name="p0x76" fmla="*/ 42 w 7780"/>
                <a:gd name="p0y76" fmla="*/ 30 h 45"/>
                <a:gd name="p0x77" fmla="*/ 43 w 7780"/>
                <a:gd name="p0y77" fmla="*/ 30 h 45"/>
                <a:gd name="p0x78" fmla="*/ 44 w 7780"/>
                <a:gd name="p0y78" fmla="*/ 30 h 45"/>
                <a:gd name="p0x79" fmla="*/ 45 w 7780"/>
                <a:gd name="p0y79" fmla="*/ 30 h 45"/>
                <a:gd name="p0x80" fmla="*/ 7695 w 7780"/>
                <a:gd name="p0y80" fmla="*/ 30 h 45"/>
                <a:gd name="p0x81" fmla="*/ 7697 w 7780"/>
                <a:gd name="p0y81" fmla="*/ 30 h 45"/>
                <a:gd name="p0x82" fmla="*/ 7698 w 7780"/>
                <a:gd name="p0y82" fmla="*/ 30 h 45"/>
                <a:gd name="p0x83" fmla="*/ 7700 w 7780"/>
                <a:gd name="p0y83" fmla="*/ 30 h 45"/>
                <a:gd name="p0x84" fmla="*/ 7701 w 7780"/>
                <a:gd name="p0y84" fmla="*/ 30 h 45"/>
                <a:gd name="p0x85" fmla="*/ 7702 w 7780"/>
                <a:gd name="p0y85" fmla="*/ 30 h 45"/>
                <a:gd name="p0x86" fmla="*/ 7704 w 7780"/>
                <a:gd name="p0y86" fmla="*/ 30 h 45"/>
                <a:gd name="p0x87" fmla="*/ 7705 w 7780"/>
                <a:gd name="p0y87" fmla="*/ 30 h 45"/>
                <a:gd name="p0x88" fmla="*/ 7706 w 7780"/>
                <a:gd name="p0y88" fmla="*/ 30 h 45"/>
                <a:gd name="p0x89" fmla="*/ 7708 w 7780"/>
                <a:gd name="p0y89" fmla="*/ 30 h 45"/>
                <a:gd name="p0x90" fmla="*/ 7709 w 7780"/>
                <a:gd name="p0y90" fmla="*/ 29 h 45"/>
                <a:gd name="p0x91" fmla="*/ 7710 w 7780"/>
                <a:gd name="p0y91" fmla="*/ 29 h 45"/>
                <a:gd name="p0x92" fmla="*/ 7712 w 7780"/>
                <a:gd name="p0y92" fmla="*/ 29 h 45"/>
                <a:gd name="p0x93" fmla="*/ 7713 w 7780"/>
                <a:gd name="p0y93" fmla="*/ 29 h 45"/>
                <a:gd name="p0x94" fmla="*/ 7714 w 7780"/>
                <a:gd name="p0y94" fmla="*/ 29 h 45"/>
                <a:gd name="p0x95" fmla="*/ 7716 w 7780"/>
                <a:gd name="p0y95" fmla="*/ 28 h 45"/>
                <a:gd name="p0x96" fmla="*/ 7717 w 7780"/>
                <a:gd name="p0y96" fmla="*/ 28 h 45"/>
                <a:gd name="p0x97" fmla="*/ 7718 w 7780"/>
                <a:gd name="p0y97" fmla="*/ 28 h 45"/>
                <a:gd name="p0x98" fmla="*/ 7720 w 7780"/>
                <a:gd name="p0y98" fmla="*/ 27 h 45"/>
                <a:gd name="p0x99" fmla="*/ 7721 w 7780"/>
                <a:gd name="p0y99" fmla="*/ 27 h 45"/>
                <a:gd name="p0x100" fmla="*/ 7722 w 7780"/>
                <a:gd name="p0y100" fmla="*/ 27 h 45"/>
                <a:gd name="p0x101" fmla="*/ 7723 w 7780"/>
                <a:gd name="p0y101" fmla="*/ 27 h 45"/>
                <a:gd name="p0x102" fmla="*/ 7725 w 7780"/>
                <a:gd name="p0y102" fmla="*/ 26 h 45"/>
                <a:gd name="p0x103" fmla="*/ 7726 w 7780"/>
                <a:gd name="p0y103" fmla="*/ 26 h 45"/>
                <a:gd name="p0x104" fmla="*/ 7727 w 7780"/>
                <a:gd name="p0y104" fmla="*/ 25 h 45"/>
                <a:gd name="p0x105" fmla="*/ 7728 w 7780"/>
                <a:gd name="p0y105" fmla="*/ 25 h 45"/>
                <a:gd name="p0x106" fmla="*/ 7730 w 7780"/>
                <a:gd name="p0y106" fmla="*/ 25 h 45"/>
                <a:gd name="p0x107" fmla="*/ 7731 w 7780"/>
                <a:gd name="p0y107" fmla="*/ 24 h 45"/>
                <a:gd name="p0x108" fmla="*/ 7732 w 7780"/>
                <a:gd name="p0y108" fmla="*/ 24 h 45"/>
                <a:gd name="p0x109" fmla="*/ 7733 w 7780"/>
                <a:gd name="p0y109" fmla="*/ 23 h 45"/>
                <a:gd name="p0x110" fmla="*/ 7735 w 7780"/>
                <a:gd name="p0y110" fmla="*/ 23 h 45"/>
                <a:gd name="p0x111" fmla="*/ 7736 w 7780"/>
                <a:gd name="p0y111" fmla="*/ 22 h 45"/>
                <a:gd name="p0x112" fmla="*/ 7737 w 7780"/>
                <a:gd name="p0y112" fmla="*/ 22 h 45"/>
                <a:gd name="p0x113" fmla="*/ 7738 w 7780"/>
                <a:gd name="p0y113" fmla="*/ 21 h 45"/>
                <a:gd name="p0x114" fmla="*/ 7739 w 7780"/>
                <a:gd name="p0y114" fmla="*/ 21 h 45"/>
                <a:gd name="p0x115" fmla="*/ 7740 w 7780"/>
                <a:gd name="p0y115" fmla="*/ 20 h 45"/>
                <a:gd name="p0x116" fmla="*/ 7742 w 7780"/>
                <a:gd name="p0y116" fmla="*/ 20 h 45"/>
                <a:gd name="p0x117" fmla="*/ 7743 w 7780"/>
                <a:gd name="p0y117" fmla="*/ 19 h 45"/>
                <a:gd name="p0x118" fmla="*/ 7744 w 7780"/>
                <a:gd name="p0y118" fmla="*/ 18 h 45"/>
                <a:gd name="p0x119" fmla="*/ 7745 w 7780"/>
                <a:gd name="p0y119" fmla="*/ 18 h 45"/>
                <a:gd name="p0x120" fmla="*/ 7746 w 7780"/>
                <a:gd name="p0y120" fmla="*/ 17 h 45"/>
                <a:gd name="p0x121" fmla="*/ 7747 w 7780"/>
                <a:gd name="p0y121" fmla="*/ 17 h 45"/>
                <a:gd name="p0x122" fmla="*/ 7748 w 7780"/>
                <a:gd name="p0y122" fmla="*/ 16 h 45"/>
                <a:gd name="p0x123" fmla="*/ 7750 w 7780"/>
                <a:gd name="p0y123" fmla="*/ 15 h 45"/>
                <a:gd name="p0x124" fmla="*/ 7751 w 7780"/>
                <a:gd name="p0y124" fmla="*/ 15 h 45"/>
                <a:gd name="p0x125" fmla="*/ 7752 w 7780"/>
                <a:gd name="p0y125" fmla="*/ 14 h 45"/>
                <a:gd name="p0x126" fmla="*/ 7753 w 7780"/>
                <a:gd name="p0y126" fmla="*/ 13 h 45"/>
                <a:gd name="p0x127" fmla="*/ 7754 w 7780"/>
                <a:gd name="p0y127" fmla="*/ 13 h 45"/>
                <a:gd name="p0x128" fmla="*/ 7755 w 7780"/>
                <a:gd name="p0y128" fmla="*/ 12 h 45"/>
                <a:gd name="p0x129" fmla="*/ 7756 w 7780"/>
                <a:gd name="p0y129" fmla="*/ 11 h 45"/>
                <a:gd name="p0x130" fmla="*/ 7757 w 7780"/>
                <a:gd name="p0y130" fmla="*/ 10 h 45"/>
                <a:gd name="p0x131" fmla="*/ 7758 w 7780"/>
                <a:gd name="p0y131" fmla="*/ 10 h 45"/>
                <a:gd name="p0x132" fmla="*/ 7759 w 7780"/>
                <a:gd name="p0y132" fmla="*/ 9 h 45"/>
                <a:gd name="p0x133" fmla="*/ 7760 w 7780"/>
                <a:gd name="p0y133" fmla="*/ 8 h 45"/>
                <a:gd name="p0x134" fmla="*/ 7761 w 7780"/>
                <a:gd name="p0y134" fmla="*/ 7 h 45"/>
                <a:gd name="p0x135" fmla="*/ 7762 w 7780"/>
                <a:gd name="p0y135" fmla="*/ 6 h 45"/>
                <a:gd name="p0x136" fmla="*/ 7763 w 7780"/>
                <a:gd name="p0y136" fmla="*/ 6 h 45"/>
                <a:gd name="p0x137" fmla="*/ 7764 w 7780"/>
                <a:gd name="p0y137" fmla="*/ 5 h 45"/>
                <a:gd name="p0x138" fmla="*/ 7765 w 7780"/>
                <a:gd name="p0y138" fmla="*/ 4 h 45"/>
                <a:gd name="p0x139" fmla="*/ 7766 w 7780"/>
                <a:gd name="p0y139" fmla="*/ 3 h 45"/>
                <a:gd name="p0x140" fmla="*/ 7767 w 7780"/>
                <a:gd name="p0y140" fmla="*/ 2 h 45"/>
                <a:gd name="p0x141" fmla="*/ 7768 w 7780"/>
                <a:gd name="p0y141" fmla="*/ 1 h 45"/>
                <a:gd name="p0x142" fmla="*/ 7769 w 7780"/>
                <a:gd name="p0y142" fmla="*/ 0 h 45"/>
                <a:gd name="p0x143" fmla="*/ 7770 w 7780"/>
                <a:gd name="p0y143" fmla="*/ 0 h 45"/>
                <a:gd name="p0x144" fmla="*/ 7780 w 7780"/>
                <a:gd name="p0y144" fmla="*/ 10 h 45"/>
                <a:gd name="p0x145" fmla="*/ 7779 w 7780"/>
                <a:gd name="p0y145" fmla="*/ 11 h 45"/>
                <a:gd name="p0x146" fmla="*/ 7778 w 7780"/>
                <a:gd name="p0y146" fmla="*/ 12 h 45"/>
                <a:gd name="p0x147" fmla="*/ 7777 w 7780"/>
                <a:gd name="p0y147" fmla="*/ 13 h 45"/>
                <a:gd name="p0x148" fmla="*/ 7776 w 7780"/>
                <a:gd name="p0y148" fmla="*/ 14 h 45"/>
                <a:gd name="p0x149" fmla="*/ 7775 w 7780"/>
                <a:gd name="p0y149" fmla="*/ 15 h 45"/>
                <a:gd name="p0x150" fmla="*/ 7774 w 7780"/>
                <a:gd name="p0y150" fmla="*/ 16 h 45"/>
                <a:gd name="p0x151" fmla="*/ 7773 w 7780"/>
                <a:gd name="p0y151" fmla="*/ 17 h 45"/>
                <a:gd name="p0x152" fmla="*/ 7772 w 7780"/>
                <a:gd name="p0y152" fmla="*/ 18 h 45"/>
                <a:gd name="p0x153" fmla="*/ 7771 w 7780"/>
                <a:gd name="p0y153" fmla="*/ 19 h 45"/>
                <a:gd name="p0x154" fmla="*/ 7769 w 7780"/>
                <a:gd name="p0y154" fmla="*/ 20 h 45"/>
                <a:gd name="p0x155" fmla="*/ 7768 w 7780"/>
                <a:gd name="p0y155" fmla="*/ 21 h 45"/>
                <a:gd name="p0x156" fmla="*/ 7767 w 7780"/>
                <a:gd name="p0y156" fmla="*/ 22 h 45"/>
                <a:gd name="p0x157" fmla="*/ 7766 w 7780"/>
                <a:gd name="p0y157" fmla="*/ 22 h 45"/>
                <a:gd name="p0x158" fmla="*/ 7765 w 7780"/>
                <a:gd name="p0y158" fmla="*/ 23 h 45"/>
                <a:gd name="p0x159" fmla="*/ 7763 w 7780"/>
                <a:gd name="p0y159" fmla="*/ 24 h 45"/>
                <a:gd name="p0x160" fmla="*/ 7762 w 7780"/>
                <a:gd name="p0y160" fmla="*/ 25 h 45"/>
                <a:gd name="p0x161" fmla="*/ 7761 w 7780"/>
                <a:gd name="p0y161" fmla="*/ 26 h 45"/>
                <a:gd name="p0x162" fmla="*/ 7760 w 7780"/>
                <a:gd name="p0y162" fmla="*/ 27 h 45"/>
                <a:gd name="p0x163" fmla="*/ 7759 w 7780"/>
                <a:gd name="p0y163" fmla="*/ 27 h 45"/>
                <a:gd name="p0x164" fmla="*/ 7757 w 7780"/>
                <a:gd name="p0y164" fmla="*/ 28 h 45"/>
                <a:gd name="p0x165" fmla="*/ 7756 w 7780"/>
                <a:gd name="p0y165" fmla="*/ 29 h 45"/>
                <a:gd name="p0x166" fmla="*/ 7755 w 7780"/>
                <a:gd name="p0y166" fmla="*/ 30 h 45"/>
                <a:gd name="p0x167" fmla="*/ 7753 w 7780"/>
                <a:gd name="p0y167" fmla="*/ 30 h 45"/>
                <a:gd name="p0x168" fmla="*/ 7752 w 7780"/>
                <a:gd name="p0y168" fmla="*/ 31 h 45"/>
                <a:gd name="p0x169" fmla="*/ 7751 w 7780"/>
                <a:gd name="p0y169" fmla="*/ 32 h 45"/>
                <a:gd name="p0x170" fmla="*/ 7750 w 7780"/>
                <a:gd name="p0y170" fmla="*/ 32 h 45"/>
                <a:gd name="p0x171" fmla="*/ 7748 w 7780"/>
                <a:gd name="p0y171" fmla="*/ 33 h 45"/>
                <a:gd name="p0x172" fmla="*/ 7747 w 7780"/>
                <a:gd name="p0y172" fmla="*/ 34 h 45"/>
                <a:gd name="p0x173" fmla="*/ 7746 w 7780"/>
                <a:gd name="p0y173" fmla="*/ 34 h 45"/>
                <a:gd name="p0x174" fmla="*/ 7744 w 7780"/>
                <a:gd name="p0y174" fmla="*/ 35 h 45"/>
                <a:gd name="p0x175" fmla="*/ 7743 w 7780"/>
                <a:gd name="p0y175" fmla="*/ 36 h 45"/>
                <a:gd name="p0x176" fmla="*/ 7741 w 7780"/>
                <a:gd name="p0y176" fmla="*/ 36 h 45"/>
                <a:gd name="p0x177" fmla="*/ 7740 w 7780"/>
                <a:gd name="p0y177" fmla="*/ 37 h 45"/>
                <a:gd name="p0x178" fmla="*/ 7739 w 7780"/>
                <a:gd name="p0y178" fmla="*/ 37 h 45"/>
                <a:gd name="p0x179" fmla="*/ 7737 w 7780"/>
                <a:gd name="p0y179" fmla="*/ 38 h 45"/>
                <a:gd name="p0x180" fmla="*/ 7736 w 7780"/>
                <a:gd name="p0y180" fmla="*/ 38 h 45"/>
                <a:gd name="p0x181" fmla="*/ 7735 w 7780"/>
                <a:gd name="p0y181" fmla="*/ 39 h 45"/>
                <a:gd name="p0x182" fmla="*/ 7733 w 7780"/>
                <a:gd name="p0y182" fmla="*/ 39 h 45"/>
                <a:gd name="p0x183" fmla="*/ 7732 w 7780"/>
                <a:gd name="p0y183" fmla="*/ 40 h 45"/>
                <a:gd name="p0x184" fmla="*/ 7730 w 7780"/>
                <a:gd name="p0y184" fmla="*/ 40 h 45"/>
                <a:gd name="p0x185" fmla="*/ 7729 w 7780"/>
                <a:gd name="p0y185" fmla="*/ 41 h 45"/>
                <a:gd name="p0x186" fmla="*/ 7727 w 7780"/>
                <a:gd name="p0y186" fmla="*/ 41 h 45"/>
                <a:gd name="p0x187" fmla="*/ 7726 w 7780"/>
                <a:gd name="p0y187" fmla="*/ 41 h 45"/>
                <a:gd name="p0x188" fmla="*/ 7724 w 7780"/>
                <a:gd name="p0y188" fmla="*/ 42 h 45"/>
                <a:gd name="p0x189" fmla="*/ 7723 w 7780"/>
                <a:gd name="p0y189" fmla="*/ 42 h 45"/>
                <a:gd name="p0x190" fmla="*/ 7721 w 7780"/>
                <a:gd name="p0y190" fmla="*/ 42 h 45"/>
                <a:gd name="p0x191" fmla="*/ 7720 w 7780"/>
                <a:gd name="p0y191" fmla="*/ 43 h 45"/>
                <a:gd name="p0x192" fmla="*/ 7719 w 7780"/>
                <a:gd name="p0y192" fmla="*/ 43 h 45"/>
                <a:gd name="p0x193" fmla="*/ 7717 w 7780"/>
                <a:gd name="p0y193" fmla="*/ 43 h 45"/>
                <a:gd name="p0x194" fmla="*/ 7716 w 7780"/>
                <a:gd name="p0y194" fmla="*/ 44 h 45"/>
                <a:gd name="p0x195" fmla="*/ 7714 w 7780"/>
                <a:gd name="p0y195" fmla="*/ 44 h 45"/>
                <a:gd name="p0x196" fmla="*/ 7712 w 7780"/>
                <a:gd name="p0y196" fmla="*/ 44 h 45"/>
                <a:gd name="p0x197" fmla="*/ 7711 w 7780"/>
                <a:gd name="p0y197" fmla="*/ 44 h 45"/>
                <a:gd name="p0x198" fmla="*/ 7709 w 7780"/>
                <a:gd name="p0y198" fmla="*/ 44 h 45"/>
                <a:gd name="p0x199" fmla="*/ 7708 w 7780"/>
                <a:gd name="p0y199" fmla="*/ 45 h 45"/>
                <a:gd name="p0x200" fmla="*/ 7706 w 7780"/>
                <a:gd name="p0y200" fmla="*/ 45 h 45"/>
                <a:gd name="p0x201" fmla="*/ 7705 w 7780"/>
                <a:gd name="p0y201" fmla="*/ 45 h 45"/>
                <a:gd name="p0x202" fmla="*/ 7703 w 7780"/>
                <a:gd name="p0y202" fmla="*/ 45 h 45"/>
                <a:gd name="p0x203" fmla="*/ 7702 w 7780"/>
                <a:gd name="p0y203" fmla="*/ 45 h 45"/>
                <a:gd name="p0x204" fmla="*/ 7700 w 7780"/>
                <a:gd name="p0y204" fmla="*/ 45 h 45"/>
                <a:gd name="p0x205" fmla="*/ 7699 w 7780"/>
                <a:gd name="p0y205" fmla="*/ 45 h 45"/>
                <a:gd name="p0x206" fmla="*/ 7697 w 7780"/>
                <a:gd name="p0y206" fmla="*/ 45 h 45"/>
                <a:gd name="p0x207" fmla="*/ 7695 w 778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4"/>
              </p:custDataLst>
            </p:nvPr>
          </p:nvSpPr>
          <p:spPr>
            <a:xfrm>
              <a:off x="10095" y="8518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4" name="文本框 73"/>
          <p:cNvSpPr txBox="1"/>
          <p:nvPr>
            <p:custDataLst>
              <p:tags r:id="rId65"/>
            </p:custDataLst>
          </p:nvPr>
        </p:nvSpPr>
        <p:spPr>
          <a:xfrm>
            <a:off x="6553200" y="5435813"/>
            <a:ext cx="4743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使用信号：请求、批准、拨付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5" name="文本框 74"/>
          <p:cNvSpPr txBox="1"/>
          <p:nvPr>
            <p:custDataLst>
              <p:tags r:id="rId66"/>
            </p:custDataLst>
          </p:nvPr>
        </p:nvSpPr>
        <p:spPr>
          <a:xfrm>
            <a:off x="6553200" y="5741565"/>
            <a:ext cx="4743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文中有以上关键词，即按</a:t>
            </a:r>
            <a:r>
              <a:rPr sz="1500" b="1">
                <a:solidFill>
                  <a:schemeClr val="accent1"/>
                </a:solidFill>
                <a:cs typeface="+mn-lt"/>
              </a:rPr>
              <a:t>请示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行文。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通报重在典型与教育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4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381306"/>
            <a:ext cx="8001371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>
                <a:solidFill>
                  <a:schemeClr val="accent1">
                    <a:lumMod val="92925"/>
                    <a:lumOff val="7075"/>
                  </a:schemeClr>
                </a:solidFill>
                <a:cs typeface="+mn-lt"/>
              </a:rPr>
              <a:t>通报是</a:t>
            </a:r>
            <a:r>
              <a:rPr b="1">
                <a:solidFill>
                  <a:srgbClr val="2B2B2B"/>
                </a:solidFill>
                <a:cs typeface="+mn-lt"/>
              </a:rPr>
              <a:t>下行文</a:t>
            </a:r>
            <a:r>
              <a:rPr>
                <a:solidFill>
                  <a:schemeClr val="accent1">
                    <a:lumMod val="92925"/>
                    <a:lumOff val="7075"/>
                  </a:schemeClr>
                </a:solidFill>
                <a:cs typeface="+mn-lt"/>
              </a:rPr>
              <a:t>，用于</a:t>
            </a:r>
            <a:r>
              <a:rPr b="1">
                <a:solidFill>
                  <a:srgbClr val="2B2B2B"/>
                </a:solidFill>
                <a:cs typeface="+mn-lt"/>
              </a:rPr>
              <a:t>表彰先进、批评错误、传达重要精神或告知重要情况</a:t>
            </a:r>
            <a:r>
              <a:rPr>
                <a:solidFill>
                  <a:schemeClr val="accent1">
                    <a:lumMod val="92925"/>
                    <a:lumOff val="7075"/>
                  </a:schemeClr>
                </a:solidFill>
                <a:cs typeface="+mn-lt"/>
              </a:rPr>
              <a:t>。</a:t>
            </a:r>
            <a:endParaRPr>
              <a:solidFill>
                <a:schemeClr val="accent1">
                  <a:lumMod val="92925"/>
                  <a:lumOff val="7075"/>
                </a:schemeClr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4102100" cy="4194175"/>
          </a:xfrm>
          <a:custGeom>
            <a:avLst/>
            <a:gdLst>
              <a:gd name="sw" fmla="*/ 1 w 6460"/>
              <a:gd name="sh" fmla="*/ 1 h 6605"/>
              <a:gd name="mins" fmla="min sw sh"/>
              <a:gd name="dsw" fmla="+- 0 sw mins"/>
              <a:gd name="dsh" fmla="+- 0 sh mins"/>
              <a:gd name="p0x0" fmla="*/ 225 w 6460"/>
              <a:gd name="p0y0" fmla="*/ 0 h 6605"/>
              <a:gd name="p0x1" fmla="*/ 6235 w 6460"/>
              <a:gd name="p0y1" fmla="*/ 0 h 6605"/>
              <a:gd name="p0x2" fmla="*/ 6460 w 6460"/>
              <a:gd name="p0y2" fmla="*/ 225 h 6605"/>
              <a:gd name="p0x3" fmla="*/ 6460 w 6460"/>
              <a:gd name="p0y3" fmla="*/ 6380 h 6605"/>
              <a:gd name="p0x4" fmla="*/ 6235 w 6460"/>
              <a:gd name="p0y4" fmla="*/ 6605 h 6605"/>
              <a:gd name="p0x5" fmla="*/ 225 w 6460"/>
              <a:gd name="p0y5" fmla="*/ 6605 h 6605"/>
              <a:gd name="p0x6" fmla="*/ 0 w 6460"/>
              <a:gd name="p0y6" fmla="*/ 6380 h 6605"/>
              <a:gd name="p0x7" fmla="*/ 0 w 6460"/>
              <a:gd name="p0y7" fmla="*/ 225 h 6605"/>
              <a:gd name="p0x8" fmla="*/ 225 w 6460"/>
              <a:gd name="p0y8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771525" y="2472690"/>
            <a:ext cx="3710940" cy="466090"/>
            <a:chOff x="1215" y="3894"/>
            <a:chExt cx="5844" cy="734"/>
          </a:xfrm>
        </p:grpSpPr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215" y="3894"/>
              <a:ext cx="5845" cy="735"/>
            </a:xfrm>
            <a:custGeom>
              <a:avLst/>
              <a:gdLst>
                <a:gd name="sw" fmla="*/ 1 w 5845"/>
                <a:gd name="sh" fmla="*/ 1 h 735"/>
                <a:gd name="mins" fmla="min sw sh"/>
                <a:gd name="dsw" fmla="+- 0 sw mins"/>
                <a:gd name="dsh" fmla="+- 0 sh mins"/>
                <a:gd name="p0x0" fmla="*/ 5845 w 5845"/>
                <a:gd name="p0y0" fmla="*/ 0 h 735"/>
                <a:gd name="p0x1" fmla="*/ 5845 w 5845"/>
                <a:gd name="p0y1" fmla="*/ 735 h 735"/>
                <a:gd name="p0x2" fmla="*/ 0 w 5845"/>
                <a:gd name="p0y2" fmla="*/ 735 h 735"/>
                <a:gd name="p0x3" fmla="*/ 0 w 5845"/>
                <a:gd name="p0y3" fmla="*/ 0 h 735"/>
                <a:gd name="p0x4" fmla="*/ 5845 w 5845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215" y="4614"/>
              <a:ext cx="5845" cy="15"/>
            </a:xfrm>
            <a:custGeom>
              <a:avLst/>
              <a:gdLst>
                <a:gd name="sw" fmla="*/ 1 w 5845"/>
                <a:gd name="sh" fmla="*/ 1 h 15"/>
                <a:gd name="mins" fmla="min sw sh"/>
                <a:gd name="dsw" fmla="+- 0 sw mins"/>
                <a:gd name="dsh" fmla="+- 0 sh mins"/>
                <a:gd name="p0x0" fmla="*/ 5845 w 5845"/>
                <a:gd name="p0y0" fmla="*/ 0 h 15"/>
                <a:gd name="p0x1" fmla="*/ 5845 w 5845"/>
                <a:gd name="p0y1" fmla="*/ 15 h 15"/>
                <a:gd name="p0x2" fmla="*/ 0 w 5845"/>
                <a:gd name="p0y2" fmla="*/ 15 h 15"/>
                <a:gd name="p0x3" fmla="*/ 0 w 5845"/>
                <a:gd name="p0y3" fmla="*/ 0 h 15"/>
                <a:gd name="p0x4" fmla="*/ 5845 w 5845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5970" y="24777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6114e11e-baec-11f1-b5f3-b21a9b1bbb8f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86" b="186"/>
          <a:stretch>
            <a:fillRect/>
          </a:stretch>
        </p:blipFill>
        <p:spPr>
          <a:xfrm>
            <a:off x="838200" y="253936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28725" y="2461651"/>
            <a:ext cx="259548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与通知的边界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942715" y="2501265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623 w 842"/>
              <a:gd name="p0y2" fmla="*/ 0 h 450"/>
              <a:gd name="p0x3" fmla="*/ 629 w 842"/>
              <a:gd name="p0y3" fmla="*/ 0 h 450"/>
              <a:gd name="p0x4" fmla="*/ 635 w 842"/>
              <a:gd name="p0y4" fmla="*/ 0 h 450"/>
              <a:gd name="p0x5" fmla="*/ 641 w 842"/>
              <a:gd name="p0y5" fmla="*/ 1 h 450"/>
              <a:gd name="p0x6" fmla="*/ 646 w 842"/>
              <a:gd name="p0y6" fmla="*/ 1 h 450"/>
              <a:gd name="p0x7" fmla="*/ 652 w 842"/>
              <a:gd name="p0y7" fmla="*/ 2 h 450"/>
              <a:gd name="p0x8" fmla="*/ 658 w 842"/>
              <a:gd name="p0y8" fmla="*/ 3 h 450"/>
              <a:gd name="p0x9" fmla="*/ 663 w 842"/>
              <a:gd name="p0y9" fmla="*/ 4 h 450"/>
              <a:gd name="p0x10" fmla="*/ 669 w 842"/>
              <a:gd name="p0y10" fmla="*/ 5 h 450"/>
              <a:gd name="p0x11" fmla="*/ 674 w 842"/>
              <a:gd name="p0y11" fmla="*/ 7 h 450"/>
              <a:gd name="p0x12" fmla="*/ 680 w 842"/>
              <a:gd name="p0y12" fmla="*/ 8 h 450"/>
              <a:gd name="p0x13" fmla="*/ 685 w 842"/>
              <a:gd name="p0y13" fmla="*/ 10 h 450"/>
              <a:gd name="p0x14" fmla="*/ 691 w 842"/>
              <a:gd name="p0y14" fmla="*/ 12 h 450"/>
              <a:gd name="p0x15" fmla="*/ 696 w 842"/>
              <a:gd name="p0y15" fmla="*/ 14 h 450"/>
              <a:gd name="p0x16" fmla="*/ 701 w 842"/>
              <a:gd name="p0y16" fmla="*/ 16 h 450"/>
              <a:gd name="p0x17" fmla="*/ 706 w 842"/>
              <a:gd name="p0y17" fmla="*/ 18 h 450"/>
              <a:gd name="p0x18" fmla="*/ 711 w 842"/>
              <a:gd name="p0y18" fmla="*/ 20 h 450"/>
              <a:gd name="p0x19" fmla="*/ 716 w 842"/>
              <a:gd name="p0y19" fmla="*/ 22 h 450"/>
              <a:gd name="p0x20" fmla="*/ 721 w 842"/>
              <a:gd name="p0y20" fmla="*/ 25 h 450"/>
              <a:gd name="p0x21" fmla="*/ 726 w 842"/>
              <a:gd name="p0y21" fmla="*/ 27 h 450"/>
              <a:gd name="p0x22" fmla="*/ 731 w 842"/>
              <a:gd name="p0y22" fmla="*/ 30 h 450"/>
              <a:gd name="p0x23" fmla="*/ 736 w 842"/>
              <a:gd name="p0y23" fmla="*/ 33 h 450"/>
              <a:gd name="p0x24" fmla="*/ 740 w 842"/>
              <a:gd name="p0y24" fmla="*/ 36 h 450"/>
              <a:gd name="p0x25" fmla="*/ 745 w 842"/>
              <a:gd name="p0y25" fmla="*/ 39 h 450"/>
              <a:gd name="p0x26" fmla="*/ 749 w 842"/>
              <a:gd name="p0y26" fmla="*/ 42 h 450"/>
              <a:gd name="p0x27" fmla="*/ 754 w 842"/>
              <a:gd name="p0y27" fmla="*/ 46 h 450"/>
              <a:gd name="p0x28" fmla="*/ 758 w 842"/>
              <a:gd name="p0y28" fmla="*/ 49 h 450"/>
              <a:gd name="p0x29" fmla="*/ 762 w 842"/>
              <a:gd name="p0y29" fmla="*/ 52 h 450"/>
              <a:gd name="p0x30" fmla="*/ 766 w 842"/>
              <a:gd name="p0y30" fmla="*/ 56 h 450"/>
              <a:gd name="p0x31" fmla="*/ 770 w 842"/>
              <a:gd name="p0y31" fmla="*/ 60 h 450"/>
              <a:gd name="p0x32" fmla="*/ 774 w 842"/>
              <a:gd name="p0y32" fmla="*/ 63 h 450"/>
              <a:gd name="p0x33" fmla="*/ 778 w 842"/>
              <a:gd name="p0y33" fmla="*/ 67 h 450"/>
              <a:gd name="p0x34" fmla="*/ 782 w 842"/>
              <a:gd name="p0y34" fmla="*/ 71 h 450"/>
              <a:gd name="p0x35" fmla="*/ 786 w 842"/>
              <a:gd name="p0y35" fmla="*/ 75 h 450"/>
              <a:gd name="p0x36" fmla="*/ 789 w 842"/>
              <a:gd name="p0y36" fmla="*/ 80 h 450"/>
              <a:gd name="p0x37" fmla="*/ 793 w 842"/>
              <a:gd name="p0y37" fmla="*/ 84 h 450"/>
              <a:gd name="p0x38" fmla="*/ 796 w 842"/>
              <a:gd name="p0y38" fmla="*/ 88 h 450"/>
              <a:gd name="p0x39" fmla="*/ 800 w 842"/>
              <a:gd name="p0y39" fmla="*/ 93 h 450"/>
              <a:gd name="p0x40" fmla="*/ 803 w 842"/>
              <a:gd name="p0y40" fmla="*/ 97 h 450"/>
              <a:gd name="p0x41" fmla="*/ 806 w 842"/>
              <a:gd name="p0y41" fmla="*/ 102 h 450"/>
              <a:gd name="p0x42" fmla="*/ 809 w 842"/>
              <a:gd name="p0y42" fmla="*/ 106 h 450"/>
              <a:gd name="p0x43" fmla="*/ 812 w 842"/>
              <a:gd name="p0y43" fmla="*/ 111 h 450"/>
              <a:gd name="p0x44" fmla="*/ 814 w 842"/>
              <a:gd name="p0y44" fmla="*/ 116 h 450"/>
              <a:gd name="p0x45" fmla="*/ 817 w 842"/>
              <a:gd name="p0y45" fmla="*/ 121 h 450"/>
              <a:gd name="p0x46" fmla="*/ 819 w 842"/>
              <a:gd name="p0y46" fmla="*/ 126 h 450"/>
              <a:gd name="p0x47" fmla="*/ 822 w 842"/>
              <a:gd name="p0y47" fmla="*/ 131 h 450"/>
              <a:gd name="p0x48" fmla="*/ 824 w 842"/>
              <a:gd name="p0y48" fmla="*/ 136 h 450"/>
              <a:gd name="p0x49" fmla="*/ 826 w 842"/>
              <a:gd name="p0y49" fmla="*/ 141 h 450"/>
              <a:gd name="p0x50" fmla="*/ 828 w 842"/>
              <a:gd name="p0y50" fmla="*/ 146 h 450"/>
              <a:gd name="p0x51" fmla="*/ 830 w 842"/>
              <a:gd name="p0y51" fmla="*/ 151 h 450"/>
              <a:gd name="p0x52" fmla="*/ 832 w 842"/>
              <a:gd name="p0y52" fmla="*/ 157 h 450"/>
              <a:gd name="p0x53" fmla="*/ 834 w 842"/>
              <a:gd name="p0y53" fmla="*/ 162 h 450"/>
              <a:gd name="p0x54" fmla="*/ 835 w 842"/>
              <a:gd name="p0y54" fmla="*/ 167 h 450"/>
              <a:gd name="p0x55" fmla="*/ 836 w 842"/>
              <a:gd name="p0y55" fmla="*/ 173 h 450"/>
              <a:gd name="p0x56" fmla="*/ 838 w 842"/>
              <a:gd name="p0y56" fmla="*/ 178 h 450"/>
              <a:gd name="p0x57" fmla="*/ 839 w 842"/>
              <a:gd name="p0y57" fmla="*/ 184 h 450"/>
              <a:gd name="p0x58" fmla="*/ 840 w 842"/>
              <a:gd name="p0y58" fmla="*/ 190 h 450"/>
              <a:gd name="p0x59" fmla="*/ 840 w 842"/>
              <a:gd name="p0y59" fmla="*/ 195 h 450"/>
              <a:gd name="p0x60" fmla="*/ 841 w 842"/>
              <a:gd name="p0y60" fmla="*/ 201 h 450"/>
              <a:gd name="p0x61" fmla="*/ 842 w 842"/>
              <a:gd name="p0y61" fmla="*/ 207 h 450"/>
              <a:gd name="p0x62" fmla="*/ 842 w 842"/>
              <a:gd name="p0y62" fmla="*/ 213 h 450"/>
              <a:gd name="p0x63" fmla="*/ 842 w 842"/>
              <a:gd name="p0y63" fmla="*/ 219 h 450"/>
              <a:gd name="p0x64" fmla="*/ 842 w 842"/>
              <a:gd name="p0y64" fmla="*/ 225 h 450"/>
              <a:gd name="p0x65" fmla="*/ 842 w 842"/>
              <a:gd name="p0y65" fmla="*/ 230 h 450"/>
              <a:gd name="p0x66" fmla="*/ 842 w 842"/>
              <a:gd name="p0y66" fmla="*/ 236 h 450"/>
              <a:gd name="p0x67" fmla="*/ 842 w 842"/>
              <a:gd name="p0y67" fmla="*/ 242 h 450"/>
              <a:gd name="p0x68" fmla="*/ 841 w 842"/>
              <a:gd name="p0y68" fmla="*/ 248 h 450"/>
              <a:gd name="p0x69" fmla="*/ 840 w 842"/>
              <a:gd name="p0y69" fmla="*/ 254 h 450"/>
              <a:gd name="p0x70" fmla="*/ 840 w 842"/>
              <a:gd name="p0y70" fmla="*/ 259 h 450"/>
              <a:gd name="p0x71" fmla="*/ 839 w 842"/>
              <a:gd name="p0y71" fmla="*/ 265 h 450"/>
              <a:gd name="p0x72" fmla="*/ 838 w 842"/>
              <a:gd name="p0y72" fmla="*/ 271 h 450"/>
              <a:gd name="p0x73" fmla="*/ 836 w 842"/>
              <a:gd name="p0y73" fmla="*/ 276 h 450"/>
              <a:gd name="p0x74" fmla="*/ 835 w 842"/>
              <a:gd name="p0y74" fmla="*/ 282 h 450"/>
              <a:gd name="p0x75" fmla="*/ 834 w 842"/>
              <a:gd name="p0y75" fmla="*/ 287 h 450"/>
              <a:gd name="p0x76" fmla="*/ 832 w 842"/>
              <a:gd name="p0y76" fmla="*/ 292 h 450"/>
              <a:gd name="p0x77" fmla="*/ 830 w 842"/>
              <a:gd name="p0y77" fmla="*/ 298 h 450"/>
              <a:gd name="p0x78" fmla="*/ 828 w 842"/>
              <a:gd name="p0y78" fmla="*/ 303 h 450"/>
              <a:gd name="p0x79" fmla="*/ 826 w 842"/>
              <a:gd name="p0y79" fmla="*/ 308 h 450"/>
              <a:gd name="p0x80" fmla="*/ 824 w 842"/>
              <a:gd name="p0y80" fmla="*/ 313 h 450"/>
              <a:gd name="p0x81" fmla="*/ 822 w 842"/>
              <a:gd name="p0y81" fmla="*/ 318 h 450"/>
              <a:gd name="p0x82" fmla="*/ 819 w 842"/>
              <a:gd name="p0y82" fmla="*/ 323 h 450"/>
              <a:gd name="p0x83" fmla="*/ 817 w 842"/>
              <a:gd name="p0y83" fmla="*/ 328 h 450"/>
              <a:gd name="p0x84" fmla="*/ 814 w 842"/>
              <a:gd name="p0y84" fmla="*/ 333 h 450"/>
              <a:gd name="p0x85" fmla="*/ 812 w 842"/>
              <a:gd name="p0y85" fmla="*/ 338 h 450"/>
              <a:gd name="p0x86" fmla="*/ 809 w 842"/>
              <a:gd name="p0y86" fmla="*/ 343 h 450"/>
              <a:gd name="p0x87" fmla="*/ 806 w 842"/>
              <a:gd name="p0y87" fmla="*/ 347 h 450"/>
              <a:gd name="p0x88" fmla="*/ 803 w 842"/>
              <a:gd name="p0y88" fmla="*/ 352 h 450"/>
              <a:gd name="p0x89" fmla="*/ 800 w 842"/>
              <a:gd name="p0y89" fmla="*/ 356 h 450"/>
              <a:gd name="p0x90" fmla="*/ 796 w 842"/>
              <a:gd name="p0y90" fmla="*/ 361 h 450"/>
              <a:gd name="p0x91" fmla="*/ 793 w 842"/>
              <a:gd name="p0y91" fmla="*/ 365 h 450"/>
              <a:gd name="p0x92" fmla="*/ 789 w 842"/>
              <a:gd name="p0y92" fmla="*/ 369 h 450"/>
              <a:gd name="p0x93" fmla="*/ 786 w 842"/>
              <a:gd name="p0y93" fmla="*/ 374 h 450"/>
              <a:gd name="p0x94" fmla="*/ 782 w 842"/>
              <a:gd name="p0y94" fmla="*/ 378 h 450"/>
              <a:gd name="p0x95" fmla="*/ 778 w 842"/>
              <a:gd name="p0y95" fmla="*/ 382 h 450"/>
              <a:gd name="p0x96" fmla="*/ 774 w 842"/>
              <a:gd name="p0y96" fmla="*/ 386 h 450"/>
              <a:gd name="p0x97" fmla="*/ 770 w 842"/>
              <a:gd name="p0y97" fmla="*/ 389 h 450"/>
              <a:gd name="p0x98" fmla="*/ 766 w 842"/>
              <a:gd name="p0y98" fmla="*/ 393 h 450"/>
              <a:gd name="p0x99" fmla="*/ 762 w 842"/>
              <a:gd name="p0y99" fmla="*/ 397 h 450"/>
              <a:gd name="p0x100" fmla="*/ 758 w 842"/>
              <a:gd name="p0y100" fmla="*/ 400 h 450"/>
              <a:gd name="p0x101" fmla="*/ 754 w 842"/>
              <a:gd name="p0y101" fmla="*/ 403 h 450"/>
              <a:gd name="p0x102" fmla="*/ 749 w 842"/>
              <a:gd name="p0y102" fmla="*/ 407 h 450"/>
              <a:gd name="p0x103" fmla="*/ 745 w 842"/>
              <a:gd name="p0y103" fmla="*/ 410 h 450"/>
              <a:gd name="p0x104" fmla="*/ 740 w 842"/>
              <a:gd name="p0y104" fmla="*/ 413 h 450"/>
              <a:gd name="p0x105" fmla="*/ 736 w 842"/>
              <a:gd name="p0y105" fmla="*/ 416 h 450"/>
              <a:gd name="p0x106" fmla="*/ 731 w 842"/>
              <a:gd name="p0y106" fmla="*/ 419 h 450"/>
              <a:gd name="p0x107" fmla="*/ 726 w 842"/>
              <a:gd name="p0y107" fmla="*/ 422 h 450"/>
              <a:gd name="p0x108" fmla="*/ 721 w 842"/>
              <a:gd name="p0y108" fmla="*/ 424 h 450"/>
              <a:gd name="p0x109" fmla="*/ 716 w 842"/>
              <a:gd name="p0y109" fmla="*/ 427 h 450"/>
              <a:gd name="p0x110" fmla="*/ 711 w 842"/>
              <a:gd name="p0y110" fmla="*/ 429 h 450"/>
              <a:gd name="p0x111" fmla="*/ 706 w 842"/>
              <a:gd name="p0y111" fmla="*/ 431 h 450"/>
              <a:gd name="p0x112" fmla="*/ 701 w 842"/>
              <a:gd name="p0y112" fmla="*/ 433 h 450"/>
              <a:gd name="p0x113" fmla="*/ 696 w 842"/>
              <a:gd name="p0y113" fmla="*/ 435 h 450"/>
              <a:gd name="p0x114" fmla="*/ 691 w 842"/>
              <a:gd name="p0y114" fmla="*/ 437 h 450"/>
              <a:gd name="p0x115" fmla="*/ 685 w 842"/>
              <a:gd name="p0y115" fmla="*/ 439 h 450"/>
              <a:gd name="p0x116" fmla="*/ 680 w 842"/>
              <a:gd name="p0y116" fmla="*/ 441 h 450"/>
              <a:gd name="p0x117" fmla="*/ 674 w 842"/>
              <a:gd name="p0y117" fmla="*/ 442 h 450"/>
              <a:gd name="p0x118" fmla="*/ 669 w 842"/>
              <a:gd name="p0y118" fmla="*/ 444 h 450"/>
              <a:gd name="p0x119" fmla="*/ 663 w 842"/>
              <a:gd name="p0y119" fmla="*/ 445 h 450"/>
              <a:gd name="p0x120" fmla="*/ 658 w 842"/>
              <a:gd name="p0y120" fmla="*/ 446 h 450"/>
              <a:gd name="p0x121" fmla="*/ 652 w 842"/>
              <a:gd name="p0y121" fmla="*/ 447 h 450"/>
              <a:gd name="p0x122" fmla="*/ 646 w 842"/>
              <a:gd name="p0y122" fmla="*/ 448 h 450"/>
              <a:gd name="p0x123" fmla="*/ 641 w 842"/>
              <a:gd name="p0y123" fmla="*/ 448 h 450"/>
              <a:gd name="p0x124" fmla="*/ 635 w 842"/>
              <a:gd name="p0y124" fmla="*/ 449 h 450"/>
              <a:gd name="p0x125" fmla="*/ 629 w 842"/>
              <a:gd name="p0y125" fmla="*/ 449 h 450"/>
              <a:gd name="p0x126" fmla="*/ 623 w 842"/>
              <a:gd name="p0y126" fmla="*/ 449 h 450"/>
              <a:gd name="p0x127" fmla="*/ 617 w 842"/>
              <a:gd name="p0y127" fmla="*/ 450 h 450"/>
              <a:gd name="p0x128" fmla="*/ 225 w 842"/>
              <a:gd name="p0y128" fmla="*/ 450 h 450"/>
              <a:gd name="p0x129" fmla="*/ 219 w 842"/>
              <a:gd name="p0y129" fmla="*/ 449 h 450"/>
              <a:gd name="p0x130" fmla="*/ 213 w 842"/>
              <a:gd name="p0y130" fmla="*/ 449 h 450"/>
              <a:gd name="p0x131" fmla="*/ 207 w 842"/>
              <a:gd name="p0y131" fmla="*/ 449 h 450"/>
              <a:gd name="p0x132" fmla="*/ 201 w 842"/>
              <a:gd name="p0y132" fmla="*/ 448 h 450"/>
              <a:gd name="p0x133" fmla="*/ 195 w 842"/>
              <a:gd name="p0y133" fmla="*/ 448 h 450"/>
              <a:gd name="p0x134" fmla="*/ 190 w 842"/>
              <a:gd name="p0y134" fmla="*/ 447 h 450"/>
              <a:gd name="p0x135" fmla="*/ 184 w 842"/>
              <a:gd name="p0y135" fmla="*/ 446 h 450"/>
              <a:gd name="p0x136" fmla="*/ 178 w 842"/>
              <a:gd name="p0y136" fmla="*/ 445 h 450"/>
              <a:gd name="p0x137" fmla="*/ 173 w 842"/>
              <a:gd name="p0y137" fmla="*/ 444 h 450"/>
              <a:gd name="p0x138" fmla="*/ 167 w 842"/>
              <a:gd name="p0y138" fmla="*/ 442 h 450"/>
              <a:gd name="p0x139" fmla="*/ 162 w 842"/>
              <a:gd name="p0y139" fmla="*/ 441 h 450"/>
              <a:gd name="p0x140" fmla="*/ 157 w 842"/>
              <a:gd name="p0y140" fmla="*/ 439 h 450"/>
              <a:gd name="p0x141" fmla="*/ 151 w 842"/>
              <a:gd name="p0y141" fmla="*/ 437 h 450"/>
              <a:gd name="p0x142" fmla="*/ 146 w 842"/>
              <a:gd name="p0y142" fmla="*/ 435 h 450"/>
              <a:gd name="p0x143" fmla="*/ 141 w 842"/>
              <a:gd name="p0y143" fmla="*/ 433 h 450"/>
              <a:gd name="p0x144" fmla="*/ 136 w 842"/>
              <a:gd name="p0y144" fmla="*/ 431 h 450"/>
              <a:gd name="p0x145" fmla="*/ 131 w 842"/>
              <a:gd name="p0y145" fmla="*/ 429 h 450"/>
              <a:gd name="p0x146" fmla="*/ 126 w 842"/>
              <a:gd name="p0y146" fmla="*/ 427 h 450"/>
              <a:gd name="p0x147" fmla="*/ 121 w 842"/>
              <a:gd name="p0y147" fmla="*/ 424 h 450"/>
              <a:gd name="p0x148" fmla="*/ 116 w 842"/>
              <a:gd name="p0y148" fmla="*/ 422 h 450"/>
              <a:gd name="p0x149" fmla="*/ 111 w 842"/>
              <a:gd name="p0y149" fmla="*/ 419 h 450"/>
              <a:gd name="p0x150" fmla="*/ 106 w 842"/>
              <a:gd name="p0y150" fmla="*/ 416 h 450"/>
              <a:gd name="p0x151" fmla="*/ 102 w 842"/>
              <a:gd name="p0y151" fmla="*/ 413 h 450"/>
              <a:gd name="p0x152" fmla="*/ 97 w 842"/>
              <a:gd name="p0y152" fmla="*/ 410 h 450"/>
              <a:gd name="p0x153" fmla="*/ 93 w 842"/>
              <a:gd name="p0y153" fmla="*/ 407 h 450"/>
              <a:gd name="p0x154" fmla="*/ 88 w 842"/>
              <a:gd name="p0y154" fmla="*/ 403 h 450"/>
              <a:gd name="p0x155" fmla="*/ 84 w 842"/>
              <a:gd name="p0y155" fmla="*/ 400 h 450"/>
              <a:gd name="p0x156" fmla="*/ 80 w 842"/>
              <a:gd name="p0y156" fmla="*/ 397 h 450"/>
              <a:gd name="p0x157" fmla="*/ 75 w 842"/>
              <a:gd name="p0y157" fmla="*/ 393 h 450"/>
              <a:gd name="p0x158" fmla="*/ 71 w 842"/>
              <a:gd name="p0y158" fmla="*/ 389 h 450"/>
              <a:gd name="p0x159" fmla="*/ 67 w 842"/>
              <a:gd name="p0y159" fmla="*/ 386 h 450"/>
              <a:gd name="p0x160" fmla="*/ 63 w 842"/>
              <a:gd name="p0y160" fmla="*/ 382 h 450"/>
              <a:gd name="p0x161" fmla="*/ 60 w 842"/>
              <a:gd name="p0y161" fmla="*/ 378 h 450"/>
              <a:gd name="p0x162" fmla="*/ 56 w 842"/>
              <a:gd name="p0y162" fmla="*/ 374 h 450"/>
              <a:gd name="p0x163" fmla="*/ 52 w 842"/>
              <a:gd name="p0y163" fmla="*/ 369 h 450"/>
              <a:gd name="p0x164" fmla="*/ 49 w 842"/>
              <a:gd name="p0y164" fmla="*/ 365 h 450"/>
              <a:gd name="p0x165" fmla="*/ 46 w 842"/>
              <a:gd name="p0y165" fmla="*/ 361 h 450"/>
              <a:gd name="p0x166" fmla="*/ 42 w 842"/>
              <a:gd name="p0y166" fmla="*/ 356 h 450"/>
              <a:gd name="p0x167" fmla="*/ 39 w 842"/>
              <a:gd name="p0y167" fmla="*/ 352 h 450"/>
              <a:gd name="p0x168" fmla="*/ 36 w 842"/>
              <a:gd name="p0y168" fmla="*/ 347 h 450"/>
              <a:gd name="p0x169" fmla="*/ 33 w 842"/>
              <a:gd name="p0y169" fmla="*/ 343 h 450"/>
              <a:gd name="p0x170" fmla="*/ 30 w 842"/>
              <a:gd name="p0y170" fmla="*/ 338 h 450"/>
              <a:gd name="p0x171" fmla="*/ 27 w 842"/>
              <a:gd name="p0y171" fmla="*/ 333 h 450"/>
              <a:gd name="p0x172" fmla="*/ 25 w 842"/>
              <a:gd name="p0y172" fmla="*/ 328 h 450"/>
              <a:gd name="p0x173" fmla="*/ 22 w 842"/>
              <a:gd name="p0y173" fmla="*/ 323 h 450"/>
              <a:gd name="p0x174" fmla="*/ 20 w 842"/>
              <a:gd name="p0y174" fmla="*/ 318 h 450"/>
              <a:gd name="p0x175" fmla="*/ 18 w 842"/>
              <a:gd name="p0y175" fmla="*/ 313 h 450"/>
              <a:gd name="p0x176" fmla="*/ 16 w 842"/>
              <a:gd name="p0y176" fmla="*/ 308 h 450"/>
              <a:gd name="p0x177" fmla="*/ 14 w 842"/>
              <a:gd name="p0y177" fmla="*/ 303 h 450"/>
              <a:gd name="p0x178" fmla="*/ 12 w 842"/>
              <a:gd name="p0y178" fmla="*/ 298 h 450"/>
              <a:gd name="p0x179" fmla="*/ 10 w 842"/>
              <a:gd name="p0y179" fmla="*/ 292 h 450"/>
              <a:gd name="p0x180" fmla="*/ 8 w 842"/>
              <a:gd name="p0y180" fmla="*/ 287 h 450"/>
              <a:gd name="p0x181" fmla="*/ 7 w 842"/>
              <a:gd name="p0y181" fmla="*/ 282 h 450"/>
              <a:gd name="p0x182" fmla="*/ 5 w 842"/>
              <a:gd name="p0y182" fmla="*/ 276 h 450"/>
              <a:gd name="p0x183" fmla="*/ 4 w 842"/>
              <a:gd name="p0y183" fmla="*/ 271 h 450"/>
              <a:gd name="p0x184" fmla="*/ 3 w 842"/>
              <a:gd name="p0y184" fmla="*/ 265 h 450"/>
              <a:gd name="p0x185" fmla="*/ 2 w 842"/>
              <a:gd name="p0y185" fmla="*/ 259 h 450"/>
              <a:gd name="p0x186" fmla="*/ 1 w 842"/>
              <a:gd name="p0y186" fmla="*/ 254 h 450"/>
              <a:gd name="p0x187" fmla="*/ 1 w 842"/>
              <a:gd name="p0y187" fmla="*/ 248 h 450"/>
              <a:gd name="p0x188" fmla="*/ 0 w 842"/>
              <a:gd name="p0y188" fmla="*/ 242 h 450"/>
              <a:gd name="p0x189" fmla="*/ 0 w 842"/>
              <a:gd name="p0y189" fmla="*/ 236 h 450"/>
              <a:gd name="p0x190" fmla="*/ 0 w 842"/>
              <a:gd name="p0y190" fmla="*/ 230 h 450"/>
              <a:gd name="p0x191" fmla="*/ 0 w 842"/>
              <a:gd name="p0y191" fmla="*/ 225 h 450"/>
              <a:gd name="p0x192" fmla="*/ 0 w 842"/>
              <a:gd name="p0y192" fmla="*/ 219 h 450"/>
              <a:gd name="p0x193" fmla="*/ 0 w 842"/>
              <a:gd name="p0y193" fmla="*/ 213 h 450"/>
              <a:gd name="p0x194" fmla="*/ 0 w 842"/>
              <a:gd name="p0y194" fmla="*/ 207 h 450"/>
              <a:gd name="p0x195" fmla="*/ 1 w 842"/>
              <a:gd name="p0y195" fmla="*/ 201 h 450"/>
              <a:gd name="p0x196" fmla="*/ 1 w 842"/>
              <a:gd name="p0y196" fmla="*/ 195 h 450"/>
              <a:gd name="p0x197" fmla="*/ 2 w 842"/>
              <a:gd name="p0y197" fmla="*/ 190 h 450"/>
              <a:gd name="p0x198" fmla="*/ 3 w 842"/>
              <a:gd name="p0y198" fmla="*/ 184 h 450"/>
              <a:gd name="p0x199" fmla="*/ 4 w 842"/>
              <a:gd name="p0y199" fmla="*/ 178 h 450"/>
              <a:gd name="p0x200" fmla="*/ 5 w 842"/>
              <a:gd name="p0y200" fmla="*/ 173 h 450"/>
              <a:gd name="p0x201" fmla="*/ 7 w 842"/>
              <a:gd name="p0y201" fmla="*/ 167 h 450"/>
              <a:gd name="p0x202" fmla="*/ 8 w 842"/>
              <a:gd name="p0y202" fmla="*/ 162 h 450"/>
              <a:gd name="p0x203" fmla="*/ 10 w 842"/>
              <a:gd name="p0y203" fmla="*/ 157 h 450"/>
              <a:gd name="p0x204" fmla="*/ 12 w 842"/>
              <a:gd name="p0y204" fmla="*/ 151 h 450"/>
              <a:gd name="p0x205" fmla="*/ 14 w 842"/>
              <a:gd name="p0y205" fmla="*/ 146 h 450"/>
              <a:gd name="p0x206" fmla="*/ 16 w 842"/>
              <a:gd name="p0y206" fmla="*/ 141 h 450"/>
              <a:gd name="p0x207" fmla="*/ 18 w 842"/>
              <a:gd name="p0y207" fmla="*/ 136 h 450"/>
              <a:gd name="p0x208" fmla="*/ 20 w 842"/>
              <a:gd name="p0y208" fmla="*/ 131 h 450"/>
              <a:gd name="p0x209" fmla="*/ 22 w 842"/>
              <a:gd name="p0y209" fmla="*/ 126 h 450"/>
              <a:gd name="p0x210" fmla="*/ 25 w 842"/>
              <a:gd name="p0y210" fmla="*/ 121 h 450"/>
              <a:gd name="p0x211" fmla="*/ 27 w 842"/>
              <a:gd name="p0y211" fmla="*/ 116 h 450"/>
              <a:gd name="p0x212" fmla="*/ 30 w 842"/>
              <a:gd name="p0y212" fmla="*/ 111 h 450"/>
              <a:gd name="p0x213" fmla="*/ 33 w 842"/>
              <a:gd name="p0y213" fmla="*/ 106 h 450"/>
              <a:gd name="p0x214" fmla="*/ 36 w 842"/>
              <a:gd name="p0y214" fmla="*/ 102 h 450"/>
              <a:gd name="p0x215" fmla="*/ 39 w 842"/>
              <a:gd name="p0y215" fmla="*/ 97 h 450"/>
              <a:gd name="p0x216" fmla="*/ 42 w 842"/>
              <a:gd name="p0y216" fmla="*/ 93 h 450"/>
              <a:gd name="p0x217" fmla="*/ 46 w 842"/>
              <a:gd name="p0y217" fmla="*/ 88 h 450"/>
              <a:gd name="p0x218" fmla="*/ 49 w 842"/>
              <a:gd name="p0y218" fmla="*/ 84 h 450"/>
              <a:gd name="p0x219" fmla="*/ 52 w 842"/>
              <a:gd name="p0y219" fmla="*/ 80 h 450"/>
              <a:gd name="p0x220" fmla="*/ 56 w 842"/>
              <a:gd name="p0y220" fmla="*/ 75 h 450"/>
              <a:gd name="p0x221" fmla="*/ 60 w 842"/>
              <a:gd name="p0y221" fmla="*/ 71 h 450"/>
              <a:gd name="p0x222" fmla="*/ 63 w 842"/>
              <a:gd name="p0y222" fmla="*/ 67 h 450"/>
              <a:gd name="p0x223" fmla="*/ 67 w 842"/>
              <a:gd name="p0y223" fmla="*/ 63 h 450"/>
              <a:gd name="p0x224" fmla="*/ 71 w 842"/>
              <a:gd name="p0y224" fmla="*/ 60 h 450"/>
              <a:gd name="p0x225" fmla="*/ 75 w 842"/>
              <a:gd name="p0y225" fmla="*/ 56 h 450"/>
              <a:gd name="p0x226" fmla="*/ 80 w 842"/>
              <a:gd name="p0y226" fmla="*/ 52 h 450"/>
              <a:gd name="p0x227" fmla="*/ 84 w 842"/>
              <a:gd name="p0y227" fmla="*/ 49 h 450"/>
              <a:gd name="p0x228" fmla="*/ 88 w 842"/>
              <a:gd name="p0y228" fmla="*/ 46 h 450"/>
              <a:gd name="p0x229" fmla="*/ 93 w 842"/>
              <a:gd name="p0y229" fmla="*/ 42 h 450"/>
              <a:gd name="p0x230" fmla="*/ 97 w 842"/>
              <a:gd name="p0y230" fmla="*/ 39 h 450"/>
              <a:gd name="p0x231" fmla="*/ 102 w 842"/>
              <a:gd name="p0y231" fmla="*/ 36 h 450"/>
              <a:gd name="p0x232" fmla="*/ 106 w 842"/>
              <a:gd name="p0y232" fmla="*/ 33 h 450"/>
              <a:gd name="p0x233" fmla="*/ 111 w 842"/>
              <a:gd name="p0y233" fmla="*/ 30 h 450"/>
              <a:gd name="p0x234" fmla="*/ 116 w 842"/>
              <a:gd name="p0y234" fmla="*/ 27 h 450"/>
              <a:gd name="p0x235" fmla="*/ 121 w 842"/>
              <a:gd name="p0y235" fmla="*/ 25 h 450"/>
              <a:gd name="p0x236" fmla="*/ 126 w 842"/>
              <a:gd name="p0y236" fmla="*/ 22 h 450"/>
              <a:gd name="p0x237" fmla="*/ 131 w 842"/>
              <a:gd name="p0y237" fmla="*/ 20 h 450"/>
              <a:gd name="p0x238" fmla="*/ 136 w 842"/>
              <a:gd name="p0y238" fmla="*/ 18 h 450"/>
              <a:gd name="p0x239" fmla="*/ 141 w 842"/>
              <a:gd name="p0y239" fmla="*/ 16 h 450"/>
              <a:gd name="p0x240" fmla="*/ 146 w 842"/>
              <a:gd name="p0y240" fmla="*/ 14 h 450"/>
              <a:gd name="p0x241" fmla="*/ 151 w 842"/>
              <a:gd name="p0y241" fmla="*/ 12 h 450"/>
              <a:gd name="p0x242" fmla="*/ 157 w 842"/>
              <a:gd name="p0y242" fmla="*/ 10 h 450"/>
              <a:gd name="p0x243" fmla="*/ 162 w 842"/>
              <a:gd name="p0y243" fmla="*/ 8 h 450"/>
              <a:gd name="p0x244" fmla="*/ 167 w 842"/>
              <a:gd name="p0y244" fmla="*/ 7 h 450"/>
              <a:gd name="p0x245" fmla="*/ 173 w 842"/>
              <a:gd name="p0y245" fmla="*/ 5 h 450"/>
              <a:gd name="p0x246" fmla="*/ 178 w 842"/>
              <a:gd name="p0y246" fmla="*/ 4 h 450"/>
              <a:gd name="p0x247" fmla="*/ 184 w 842"/>
              <a:gd name="p0y247" fmla="*/ 3 h 450"/>
              <a:gd name="p0x248" fmla="*/ 190 w 842"/>
              <a:gd name="p0y248" fmla="*/ 2 h 450"/>
              <a:gd name="p0x249" fmla="*/ 195 w 842"/>
              <a:gd name="p0y249" fmla="*/ 1 h 450"/>
              <a:gd name="p0x250" fmla="*/ 201 w 842"/>
              <a:gd name="p0y250" fmla="*/ 1 h 450"/>
              <a:gd name="p0x251" fmla="*/ 207 w 842"/>
              <a:gd name="p0y251" fmla="*/ 0 h 450"/>
              <a:gd name="p0x252" fmla="*/ 213 w 842"/>
              <a:gd name="p0y252" fmla="*/ 0 h 450"/>
              <a:gd name="p0x253" fmla="*/ 219 w 842"/>
              <a:gd name="p0y253" fmla="*/ 0 h 450"/>
              <a:gd name="p0x254" fmla="*/ 225 w 842"/>
              <a:gd name="p0y25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062336" y="2544518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/>
                </a:solidFill>
                <a:cs typeface="+mn-lt"/>
              </a:rPr>
              <a:t>4 </a:t>
            </a:r>
            <a:r>
              <a:rPr lang="zh-CN" sz="1200" b="1">
                <a:solidFill>
                  <a:schemeClr val="accent1"/>
                </a:solidFill>
                <a:cs typeface="+mn-lt"/>
              </a:rPr>
              <a:t>项</a:t>
            </a:r>
            <a:endParaRPr lang="zh-CN" sz="12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771525" y="3088640"/>
            <a:ext cx="3711575" cy="704850"/>
            <a:chOff x="1215" y="4864"/>
            <a:chExt cx="5845" cy="1110"/>
          </a:xfrm>
        </p:grpSpPr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215" y="4864"/>
              <a:ext cx="5845" cy="1110"/>
            </a:xfrm>
            <a:custGeom>
              <a:avLst/>
              <a:gdLst>
                <a:gd name="sw" fmla="*/ 1 w 5845"/>
                <a:gd name="sh" fmla="*/ 1 h 1110"/>
                <a:gd name="mins" fmla="min sw sh"/>
                <a:gd name="dsw" fmla="+- 0 sw mins"/>
                <a:gd name="dsh" fmla="+- 0 sh mins"/>
                <a:gd name="p0x0" fmla="*/ 120 w 5845"/>
                <a:gd name="p0y0" fmla="*/ 0 h 1110"/>
                <a:gd name="p0x1" fmla="*/ 5725 w 5845"/>
                <a:gd name="p0y1" fmla="*/ 0 h 1110"/>
                <a:gd name="p0x2" fmla="*/ 5728 w 5845"/>
                <a:gd name="p0y2" fmla="*/ 0 h 1110"/>
                <a:gd name="p0x3" fmla="*/ 5731 w 5845"/>
                <a:gd name="p0y3" fmla="*/ 0 h 1110"/>
                <a:gd name="p0x4" fmla="*/ 5734 w 5845"/>
                <a:gd name="p0y4" fmla="*/ 0 h 1110"/>
                <a:gd name="p0x5" fmla="*/ 5737 w 5845"/>
                <a:gd name="p0y5" fmla="*/ 0 h 1110"/>
                <a:gd name="p0x6" fmla="*/ 5740 w 5845"/>
                <a:gd name="p0y6" fmla="*/ 0 h 1110"/>
                <a:gd name="p0x7" fmla="*/ 5743 w 5845"/>
                <a:gd name="p0y7" fmla="*/ 1 h 1110"/>
                <a:gd name="p0x8" fmla="*/ 5746 w 5845"/>
                <a:gd name="p0y8" fmla="*/ 1 h 1110"/>
                <a:gd name="p0x9" fmla="*/ 5749 w 5845"/>
                <a:gd name="p0y9" fmla="*/ 2 h 1110"/>
                <a:gd name="p0x10" fmla="*/ 5752 w 5845"/>
                <a:gd name="p0y10" fmla="*/ 3 h 1110"/>
                <a:gd name="p0x11" fmla="*/ 5755 w 5845"/>
                <a:gd name="p0y11" fmla="*/ 3 h 1110"/>
                <a:gd name="p0x12" fmla="*/ 5758 w 5845"/>
                <a:gd name="p0y12" fmla="*/ 4 h 1110"/>
                <a:gd name="p0x13" fmla="*/ 5761 w 5845"/>
                <a:gd name="p0y13" fmla="*/ 5 h 1110"/>
                <a:gd name="p0x14" fmla="*/ 5764 w 5845"/>
                <a:gd name="p0y14" fmla="*/ 6 h 1110"/>
                <a:gd name="p0x15" fmla="*/ 5767 w 5845"/>
                <a:gd name="p0y15" fmla="*/ 7 h 1110"/>
                <a:gd name="p0x16" fmla="*/ 5769 w 5845"/>
                <a:gd name="p0y16" fmla="*/ 8 h 1110"/>
                <a:gd name="p0x17" fmla="*/ 5772 w 5845"/>
                <a:gd name="p0y17" fmla="*/ 9 h 1110"/>
                <a:gd name="p0x18" fmla="*/ 5775 w 5845"/>
                <a:gd name="p0y18" fmla="*/ 10 h 1110"/>
                <a:gd name="p0x19" fmla="*/ 5777 w 5845"/>
                <a:gd name="p0y19" fmla="*/ 12 h 1110"/>
                <a:gd name="p0x20" fmla="*/ 5780 w 5845"/>
                <a:gd name="p0y20" fmla="*/ 13 h 1110"/>
                <a:gd name="p0x21" fmla="*/ 5783 w 5845"/>
                <a:gd name="p0y21" fmla="*/ 14 h 1110"/>
                <a:gd name="p0x22" fmla="*/ 5785 w 5845"/>
                <a:gd name="p0y22" fmla="*/ 16 h 1110"/>
                <a:gd name="p0x23" fmla="*/ 5788 w 5845"/>
                <a:gd name="p0y23" fmla="*/ 17 h 1110"/>
                <a:gd name="p0x24" fmla="*/ 5790 w 5845"/>
                <a:gd name="p0y24" fmla="*/ 19 h 1110"/>
                <a:gd name="p0x25" fmla="*/ 5793 w 5845"/>
                <a:gd name="p0y25" fmla="*/ 21 h 1110"/>
                <a:gd name="p0x26" fmla="*/ 5795 w 5845"/>
                <a:gd name="p0y26" fmla="*/ 22 h 1110"/>
                <a:gd name="p0x27" fmla="*/ 5797 w 5845"/>
                <a:gd name="p0y27" fmla="*/ 24 h 1110"/>
                <a:gd name="p0x28" fmla="*/ 5800 w 5845"/>
                <a:gd name="p0y28" fmla="*/ 26 h 1110"/>
                <a:gd name="p0x29" fmla="*/ 5802 w 5845"/>
                <a:gd name="p0y29" fmla="*/ 28 h 1110"/>
                <a:gd name="p0x30" fmla="*/ 5804 w 5845"/>
                <a:gd name="p0y30" fmla="*/ 30 h 1110"/>
                <a:gd name="p0x31" fmla="*/ 5806 w 5845"/>
                <a:gd name="p0y31" fmla="*/ 32 h 1110"/>
                <a:gd name="p0x32" fmla="*/ 5809 w 5845"/>
                <a:gd name="p0y32" fmla="*/ 34 h 1110"/>
                <a:gd name="p0x33" fmla="*/ 5811 w 5845"/>
                <a:gd name="p0y33" fmla="*/ 36 h 1110"/>
                <a:gd name="p0x34" fmla="*/ 5813 w 5845"/>
                <a:gd name="p0y34" fmla="*/ 38 h 1110"/>
                <a:gd name="p0x35" fmla="*/ 5815 w 5845"/>
                <a:gd name="p0y35" fmla="*/ 40 h 1110"/>
                <a:gd name="p0x36" fmla="*/ 5816 w 5845"/>
                <a:gd name="p0y36" fmla="*/ 42 h 1110"/>
                <a:gd name="p0x37" fmla="*/ 5818 w 5845"/>
                <a:gd name="p0y37" fmla="*/ 44 h 1110"/>
                <a:gd name="p0x38" fmla="*/ 5820 w 5845"/>
                <a:gd name="p0y38" fmla="*/ 47 h 1110"/>
                <a:gd name="p0x39" fmla="*/ 5822 w 5845"/>
                <a:gd name="p0y39" fmla="*/ 49 h 1110"/>
                <a:gd name="p0x40" fmla="*/ 5824 w 5845"/>
                <a:gd name="p0y40" fmla="*/ 51 h 1110"/>
                <a:gd name="p0x41" fmla="*/ 5825 w 5845"/>
                <a:gd name="p0y41" fmla="*/ 54 h 1110"/>
                <a:gd name="p0x42" fmla="*/ 5827 w 5845"/>
                <a:gd name="p0y42" fmla="*/ 56 h 1110"/>
                <a:gd name="p0x43" fmla="*/ 5828 w 5845"/>
                <a:gd name="p0y43" fmla="*/ 59 h 1110"/>
                <a:gd name="p0x44" fmla="*/ 5830 w 5845"/>
                <a:gd name="p0y44" fmla="*/ 61 h 1110"/>
                <a:gd name="p0x45" fmla="*/ 5831 w 5845"/>
                <a:gd name="p0y45" fmla="*/ 64 h 1110"/>
                <a:gd name="p0x46" fmla="*/ 5833 w 5845"/>
                <a:gd name="p0y46" fmla="*/ 67 h 1110"/>
                <a:gd name="p0x47" fmla="*/ 5834 w 5845"/>
                <a:gd name="p0y47" fmla="*/ 69 h 1110"/>
                <a:gd name="p0x48" fmla="*/ 5835 w 5845"/>
                <a:gd name="p0y48" fmla="*/ 72 h 1110"/>
                <a:gd name="p0x49" fmla="*/ 5836 w 5845"/>
                <a:gd name="p0y49" fmla="*/ 75 h 1110"/>
                <a:gd name="p0x50" fmla="*/ 5837 w 5845"/>
                <a:gd name="p0y50" fmla="*/ 78 h 1110"/>
                <a:gd name="p0x51" fmla="*/ 5838 w 5845"/>
                <a:gd name="p0y51" fmla="*/ 80 h 1110"/>
                <a:gd name="p0x52" fmla="*/ 5839 w 5845"/>
                <a:gd name="p0y52" fmla="*/ 83 h 1110"/>
                <a:gd name="p0x53" fmla="*/ 5840 w 5845"/>
                <a:gd name="p0y53" fmla="*/ 86 h 1110"/>
                <a:gd name="p0x54" fmla="*/ 5841 w 5845"/>
                <a:gd name="p0y54" fmla="*/ 89 h 1110"/>
                <a:gd name="p0x55" fmla="*/ 5842 w 5845"/>
                <a:gd name="p0y55" fmla="*/ 92 h 1110"/>
                <a:gd name="p0x56" fmla="*/ 5842 w 5845"/>
                <a:gd name="p0y56" fmla="*/ 95 h 1110"/>
                <a:gd name="p0x57" fmla="*/ 5843 w 5845"/>
                <a:gd name="p0y57" fmla="*/ 98 h 1110"/>
                <a:gd name="p0x58" fmla="*/ 5843 w 5845"/>
                <a:gd name="p0y58" fmla="*/ 101 h 1110"/>
                <a:gd name="p0x59" fmla="*/ 5844 w 5845"/>
                <a:gd name="p0y59" fmla="*/ 104 h 1110"/>
                <a:gd name="p0x60" fmla="*/ 5844 w 5845"/>
                <a:gd name="p0y60" fmla="*/ 107 h 1110"/>
                <a:gd name="p0x61" fmla="*/ 5844 w 5845"/>
                <a:gd name="p0y61" fmla="*/ 110 h 1110"/>
                <a:gd name="p0x62" fmla="*/ 5845 w 5845"/>
                <a:gd name="p0y62" fmla="*/ 113 h 1110"/>
                <a:gd name="p0x63" fmla="*/ 5845 w 5845"/>
                <a:gd name="p0y63" fmla="*/ 116 h 1110"/>
                <a:gd name="p0x64" fmla="*/ 5845 w 5845"/>
                <a:gd name="p0y64" fmla="*/ 120 h 1110"/>
                <a:gd name="p0x65" fmla="*/ 5845 w 5845"/>
                <a:gd name="p0y65" fmla="*/ 990 h 1110"/>
                <a:gd name="p0x66" fmla="*/ 5845 w 5845"/>
                <a:gd name="p0y66" fmla="*/ 993 h 1110"/>
                <a:gd name="p0x67" fmla="*/ 5845 w 5845"/>
                <a:gd name="p0y67" fmla="*/ 996 h 1110"/>
                <a:gd name="p0x68" fmla="*/ 5844 w 5845"/>
                <a:gd name="p0y68" fmla="*/ 999 h 1110"/>
                <a:gd name="p0x69" fmla="*/ 5844 w 5845"/>
                <a:gd name="p0y69" fmla="*/ 1002 h 1110"/>
                <a:gd name="p0x70" fmla="*/ 5844 w 5845"/>
                <a:gd name="p0y70" fmla="*/ 1005 h 1110"/>
                <a:gd name="p0x71" fmla="*/ 5843 w 5845"/>
                <a:gd name="p0y71" fmla="*/ 1008 h 1110"/>
                <a:gd name="p0x72" fmla="*/ 5843 w 5845"/>
                <a:gd name="p0y72" fmla="*/ 1011 h 1110"/>
                <a:gd name="p0x73" fmla="*/ 5842 w 5845"/>
                <a:gd name="p0y73" fmla="*/ 1014 h 1110"/>
                <a:gd name="p0x74" fmla="*/ 5842 w 5845"/>
                <a:gd name="p0y74" fmla="*/ 1017 h 1110"/>
                <a:gd name="p0x75" fmla="*/ 5841 w 5845"/>
                <a:gd name="p0y75" fmla="*/ 1020 h 1110"/>
                <a:gd name="p0x76" fmla="*/ 5840 w 5845"/>
                <a:gd name="p0y76" fmla="*/ 1023 h 1110"/>
                <a:gd name="p0x77" fmla="*/ 5839 w 5845"/>
                <a:gd name="p0y77" fmla="*/ 1026 h 1110"/>
                <a:gd name="p0x78" fmla="*/ 5838 w 5845"/>
                <a:gd name="p0y78" fmla="*/ 1029 h 1110"/>
                <a:gd name="p0x79" fmla="*/ 5837 w 5845"/>
                <a:gd name="p0y79" fmla="*/ 1031 h 1110"/>
                <a:gd name="p0x80" fmla="*/ 5836 w 5845"/>
                <a:gd name="p0y80" fmla="*/ 1034 h 1110"/>
                <a:gd name="p0x81" fmla="*/ 5835 w 5845"/>
                <a:gd name="p0y81" fmla="*/ 1037 h 1110"/>
                <a:gd name="p0x82" fmla="*/ 5834 w 5845"/>
                <a:gd name="p0y82" fmla="*/ 1040 h 1110"/>
                <a:gd name="p0x83" fmla="*/ 5833 w 5845"/>
                <a:gd name="p0y83" fmla="*/ 1042 h 1110"/>
                <a:gd name="p0x84" fmla="*/ 5831 w 5845"/>
                <a:gd name="p0y84" fmla="*/ 1045 h 1110"/>
                <a:gd name="p0x85" fmla="*/ 5830 w 5845"/>
                <a:gd name="p0y85" fmla="*/ 1048 h 1110"/>
                <a:gd name="p0x86" fmla="*/ 5828 w 5845"/>
                <a:gd name="p0y86" fmla="*/ 1050 h 1110"/>
                <a:gd name="p0x87" fmla="*/ 5827 w 5845"/>
                <a:gd name="p0y87" fmla="*/ 1053 h 1110"/>
                <a:gd name="p0x88" fmla="*/ 5825 w 5845"/>
                <a:gd name="p0y88" fmla="*/ 1055 h 1110"/>
                <a:gd name="p0x89" fmla="*/ 5824 w 5845"/>
                <a:gd name="p0y89" fmla="*/ 1058 h 1110"/>
                <a:gd name="p0x90" fmla="*/ 5822 w 5845"/>
                <a:gd name="p0y90" fmla="*/ 1060 h 1110"/>
                <a:gd name="p0x91" fmla="*/ 5820 w 5845"/>
                <a:gd name="p0y91" fmla="*/ 1062 h 1110"/>
                <a:gd name="p0x92" fmla="*/ 5818 w 5845"/>
                <a:gd name="p0y92" fmla="*/ 1065 h 1110"/>
                <a:gd name="p0x93" fmla="*/ 5816 w 5845"/>
                <a:gd name="p0y93" fmla="*/ 1067 h 1110"/>
                <a:gd name="p0x94" fmla="*/ 5815 w 5845"/>
                <a:gd name="p0y94" fmla="*/ 1069 h 1110"/>
                <a:gd name="p0x95" fmla="*/ 5813 w 5845"/>
                <a:gd name="p0y95" fmla="*/ 1071 h 1110"/>
                <a:gd name="p0x96" fmla="*/ 5811 w 5845"/>
                <a:gd name="p0y96" fmla="*/ 1073 h 1110"/>
                <a:gd name="p0x97" fmla="*/ 5809 w 5845"/>
                <a:gd name="p0y97" fmla="*/ 1075 h 1110"/>
                <a:gd name="p0x98" fmla="*/ 5806 w 5845"/>
                <a:gd name="p0y98" fmla="*/ 1077 h 1110"/>
                <a:gd name="p0x99" fmla="*/ 5804 w 5845"/>
                <a:gd name="p0y99" fmla="*/ 1079 h 1110"/>
                <a:gd name="p0x100" fmla="*/ 5802 w 5845"/>
                <a:gd name="p0y100" fmla="*/ 1081 h 1110"/>
                <a:gd name="p0x101" fmla="*/ 5800 w 5845"/>
                <a:gd name="p0y101" fmla="*/ 1083 h 1110"/>
                <a:gd name="p0x102" fmla="*/ 5797 w 5845"/>
                <a:gd name="p0y102" fmla="*/ 1085 h 1110"/>
                <a:gd name="p0x103" fmla="*/ 5795 w 5845"/>
                <a:gd name="p0y103" fmla="*/ 1087 h 1110"/>
                <a:gd name="p0x104" fmla="*/ 5793 w 5845"/>
                <a:gd name="p0y104" fmla="*/ 1088 h 1110"/>
                <a:gd name="p0x105" fmla="*/ 5790 w 5845"/>
                <a:gd name="p0y105" fmla="*/ 1090 h 1110"/>
                <a:gd name="p0x106" fmla="*/ 5788 w 5845"/>
                <a:gd name="p0y106" fmla="*/ 1092 h 1110"/>
                <a:gd name="p0x107" fmla="*/ 5785 w 5845"/>
                <a:gd name="p0y107" fmla="*/ 1093 h 1110"/>
                <a:gd name="p0x108" fmla="*/ 5783 w 5845"/>
                <a:gd name="p0y108" fmla="*/ 1095 h 1110"/>
                <a:gd name="p0x109" fmla="*/ 5780 w 5845"/>
                <a:gd name="p0y109" fmla="*/ 1096 h 1110"/>
                <a:gd name="p0x110" fmla="*/ 5777 w 5845"/>
                <a:gd name="p0y110" fmla="*/ 1097 h 1110"/>
                <a:gd name="p0x111" fmla="*/ 5775 w 5845"/>
                <a:gd name="p0y111" fmla="*/ 1099 h 1110"/>
                <a:gd name="p0x112" fmla="*/ 5772 w 5845"/>
                <a:gd name="p0y112" fmla="*/ 1100 h 1110"/>
                <a:gd name="p0x113" fmla="*/ 5769 w 5845"/>
                <a:gd name="p0y113" fmla="*/ 1101 h 1110"/>
                <a:gd name="p0x114" fmla="*/ 5767 w 5845"/>
                <a:gd name="p0y114" fmla="*/ 1102 h 1110"/>
                <a:gd name="p0x115" fmla="*/ 5764 w 5845"/>
                <a:gd name="p0y115" fmla="*/ 1103 h 1110"/>
                <a:gd name="p0x116" fmla="*/ 5761 w 5845"/>
                <a:gd name="p0y116" fmla="*/ 1104 h 1110"/>
                <a:gd name="p0x117" fmla="*/ 5758 w 5845"/>
                <a:gd name="p0y117" fmla="*/ 1105 h 1110"/>
                <a:gd name="p0x118" fmla="*/ 5755 w 5845"/>
                <a:gd name="p0y118" fmla="*/ 1106 h 1110"/>
                <a:gd name="p0x119" fmla="*/ 5752 w 5845"/>
                <a:gd name="p0y119" fmla="*/ 1106 h 1110"/>
                <a:gd name="p0x120" fmla="*/ 5749 w 5845"/>
                <a:gd name="p0y120" fmla="*/ 1107 h 1110"/>
                <a:gd name="p0x121" fmla="*/ 5746 w 5845"/>
                <a:gd name="p0y121" fmla="*/ 1108 h 1110"/>
                <a:gd name="p0x122" fmla="*/ 5743 w 5845"/>
                <a:gd name="p0y122" fmla="*/ 1108 h 1110"/>
                <a:gd name="p0x123" fmla="*/ 5740 w 5845"/>
                <a:gd name="p0y123" fmla="*/ 1109 h 1110"/>
                <a:gd name="p0x124" fmla="*/ 5737 w 5845"/>
                <a:gd name="p0y124" fmla="*/ 1109 h 1110"/>
                <a:gd name="p0x125" fmla="*/ 5734 w 5845"/>
                <a:gd name="p0y125" fmla="*/ 1109 h 1110"/>
                <a:gd name="p0x126" fmla="*/ 5731 w 5845"/>
                <a:gd name="p0y126" fmla="*/ 1109 h 1110"/>
                <a:gd name="p0x127" fmla="*/ 5728 w 5845"/>
                <a:gd name="p0y127" fmla="*/ 1109 h 1110"/>
                <a:gd name="p0x128" fmla="*/ 5725 w 5845"/>
                <a:gd name="p0y128" fmla="*/ 1110 h 1110"/>
                <a:gd name="p0x129" fmla="*/ 120 w 5845"/>
                <a:gd name="p0y129" fmla="*/ 1110 h 1110"/>
                <a:gd name="p0x130" fmla="*/ 116 w 5845"/>
                <a:gd name="p0y130" fmla="*/ 1109 h 1110"/>
                <a:gd name="p0x131" fmla="*/ 113 w 5845"/>
                <a:gd name="p0y131" fmla="*/ 1109 h 1110"/>
                <a:gd name="p0x132" fmla="*/ 110 w 5845"/>
                <a:gd name="p0y132" fmla="*/ 1109 h 1110"/>
                <a:gd name="p0x133" fmla="*/ 107 w 5845"/>
                <a:gd name="p0y133" fmla="*/ 1109 h 1110"/>
                <a:gd name="p0x134" fmla="*/ 104 w 5845"/>
                <a:gd name="p0y134" fmla="*/ 1109 h 1110"/>
                <a:gd name="p0x135" fmla="*/ 101 w 5845"/>
                <a:gd name="p0y135" fmla="*/ 1108 h 1110"/>
                <a:gd name="p0x136" fmla="*/ 98 w 5845"/>
                <a:gd name="p0y136" fmla="*/ 1108 h 1110"/>
                <a:gd name="p0x137" fmla="*/ 95 w 5845"/>
                <a:gd name="p0y137" fmla="*/ 1107 h 1110"/>
                <a:gd name="p0x138" fmla="*/ 92 w 5845"/>
                <a:gd name="p0y138" fmla="*/ 1106 h 1110"/>
                <a:gd name="p0x139" fmla="*/ 89 w 5845"/>
                <a:gd name="p0y139" fmla="*/ 1106 h 1110"/>
                <a:gd name="p0x140" fmla="*/ 86 w 5845"/>
                <a:gd name="p0y140" fmla="*/ 1105 h 1110"/>
                <a:gd name="p0x141" fmla="*/ 83 w 5845"/>
                <a:gd name="p0y141" fmla="*/ 1104 h 1110"/>
                <a:gd name="p0x142" fmla="*/ 80 w 5845"/>
                <a:gd name="p0y142" fmla="*/ 1103 h 1110"/>
                <a:gd name="p0x143" fmla="*/ 78 w 5845"/>
                <a:gd name="p0y143" fmla="*/ 1102 h 1110"/>
                <a:gd name="p0x144" fmla="*/ 75 w 5845"/>
                <a:gd name="p0y144" fmla="*/ 1101 h 1110"/>
                <a:gd name="p0x145" fmla="*/ 72 w 5845"/>
                <a:gd name="p0y145" fmla="*/ 1100 h 1110"/>
                <a:gd name="p0x146" fmla="*/ 69 w 5845"/>
                <a:gd name="p0y146" fmla="*/ 1099 h 1110"/>
                <a:gd name="p0x147" fmla="*/ 67 w 5845"/>
                <a:gd name="p0y147" fmla="*/ 1097 h 1110"/>
                <a:gd name="p0x148" fmla="*/ 64 w 5845"/>
                <a:gd name="p0y148" fmla="*/ 1096 h 1110"/>
                <a:gd name="p0x149" fmla="*/ 61 w 5845"/>
                <a:gd name="p0y149" fmla="*/ 1095 h 1110"/>
                <a:gd name="p0x150" fmla="*/ 59 w 5845"/>
                <a:gd name="p0y150" fmla="*/ 1093 h 1110"/>
                <a:gd name="p0x151" fmla="*/ 56 w 5845"/>
                <a:gd name="p0y151" fmla="*/ 1092 h 1110"/>
                <a:gd name="p0x152" fmla="*/ 54 w 5845"/>
                <a:gd name="p0y152" fmla="*/ 1090 h 1110"/>
                <a:gd name="p0x153" fmla="*/ 51 w 5845"/>
                <a:gd name="p0y153" fmla="*/ 1088 h 1110"/>
                <a:gd name="p0x154" fmla="*/ 49 w 5845"/>
                <a:gd name="p0y154" fmla="*/ 1087 h 1110"/>
                <a:gd name="p0x155" fmla="*/ 47 w 5845"/>
                <a:gd name="p0y155" fmla="*/ 1085 h 1110"/>
                <a:gd name="p0x156" fmla="*/ 44 w 5845"/>
                <a:gd name="p0y156" fmla="*/ 1083 h 1110"/>
                <a:gd name="p0x157" fmla="*/ 42 w 5845"/>
                <a:gd name="p0y157" fmla="*/ 1081 h 1110"/>
                <a:gd name="p0x158" fmla="*/ 40 w 5845"/>
                <a:gd name="p0y158" fmla="*/ 1079 h 1110"/>
                <a:gd name="p0x159" fmla="*/ 38 w 5845"/>
                <a:gd name="p0y159" fmla="*/ 1077 h 1110"/>
                <a:gd name="p0x160" fmla="*/ 36 w 5845"/>
                <a:gd name="p0y160" fmla="*/ 1075 h 1110"/>
                <a:gd name="p0x161" fmla="*/ 34 w 5845"/>
                <a:gd name="p0y161" fmla="*/ 1073 h 1110"/>
                <a:gd name="p0x162" fmla="*/ 32 w 5845"/>
                <a:gd name="p0y162" fmla="*/ 1071 h 1110"/>
                <a:gd name="p0x163" fmla="*/ 30 w 5845"/>
                <a:gd name="p0y163" fmla="*/ 1069 h 1110"/>
                <a:gd name="p0x164" fmla="*/ 28 w 5845"/>
                <a:gd name="p0y164" fmla="*/ 1067 h 1110"/>
                <a:gd name="p0x165" fmla="*/ 26 w 5845"/>
                <a:gd name="p0y165" fmla="*/ 1065 h 1110"/>
                <a:gd name="p0x166" fmla="*/ 24 w 5845"/>
                <a:gd name="p0y166" fmla="*/ 1062 h 1110"/>
                <a:gd name="p0x167" fmla="*/ 22 w 5845"/>
                <a:gd name="p0y167" fmla="*/ 1060 h 1110"/>
                <a:gd name="p0x168" fmla="*/ 21 w 5845"/>
                <a:gd name="p0y168" fmla="*/ 1058 h 1110"/>
                <a:gd name="p0x169" fmla="*/ 19 w 5845"/>
                <a:gd name="p0y169" fmla="*/ 1055 h 1110"/>
                <a:gd name="p0x170" fmla="*/ 17 w 5845"/>
                <a:gd name="p0y170" fmla="*/ 1053 h 1110"/>
                <a:gd name="p0x171" fmla="*/ 16 w 5845"/>
                <a:gd name="p0y171" fmla="*/ 1050 h 1110"/>
                <a:gd name="p0x172" fmla="*/ 14 w 5845"/>
                <a:gd name="p0y172" fmla="*/ 1048 h 1110"/>
                <a:gd name="p0x173" fmla="*/ 13 w 5845"/>
                <a:gd name="p0y173" fmla="*/ 1045 h 1110"/>
                <a:gd name="p0x174" fmla="*/ 12 w 5845"/>
                <a:gd name="p0y174" fmla="*/ 1042 h 1110"/>
                <a:gd name="p0x175" fmla="*/ 10 w 5845"/>
                <a:gd name="p0y175" fmla="*/ 1040 h 1110"/>
                <a:gd name="p0x176" fmla="*/ 9 w 5845"/>
                <a:gd name="p0y176" fmla="*/ 1037 h 1110"/>
                <a:gd name="p0x177" fmla="*/ 8 w 5845"/>
                <a:gd name="p0y177" fmla="*/ 1034 h 1110"/>
                <a:gd name="p0x178" fmla="*/ 7 w 5845"/>
                <a:gd name="p0y178" fmla="*/ 1031 h 1110"/>
                <a:gd name="p0x179" fmla="*/ 6 w 5845"/>
                <a:gd name="p0y179" fmla="*/ 1029 h 1110"/>
                <a:gd name="p0x180" fmla="*/ 5 w 5845"/>
                <a:gd name="p0y180" fmla="*/ 1026 h 1110"/>
                <a:gd name="p0x181" fmla="*/ 4 w 5845"/>
                <a:gd name="p0y181" fmla="*/ 1023 h 1110"/>
                <a:gd name="p0x182" fmla="*/ 3 w 5845"/>
                <a:gd name="p0y182" fmla="*/ 1020 h 1110"/>
                <a:gd name="p0x183" fmla="*/ 3 w 5845"/>
                <a:gd name="p0y183" fmla="*/ 1017 h 1110"/>
                <a:gd name="p0x184" fmla="*/ 2 w 5845"/>
                <a:gd name="p0y184" fmla="*/ 1014 h 1110"/>
                <a:gd name="p0x185" fmla="*/ 1 w 5845"/>
                <a:gd name="p0y185" fmla="*/ 1011 h 1110"/>
                <a:gd name="p0x186" fmla="*/ 1 w 5845"/>
                <a:gd name="p0y186" fmla="*/ 1008 h 1110"/>
                <a:gd name="p0x187" fmla="*/ 0 w 5845"/>
                <a:gd name="p0y187" fmla="*/ 1005 h 1110"/>
                <a:gd name="p0x188" fmla="*/ 0 w 5845"/>
                <a:gd name="p0y188" fmla="*/ 1002 h 1110"/>
                <a:gd name="p0x189" fmla="*/ 0 w 5845"/>
                <a:gd name="p0y189" fmla="*/ 999 h 1110"/>
                <a:gd name="p0x190" fmla="*/ 0 w 5845"/>
                <a:gd name="p0y190" fmla="*/ 996 h 1110"/>
                <a:gd name="p0x191" fmla="*/ 0 w 5845"/>
                <a:gd name="p0y191" fmla="*/ 993 h 1110"/>
                <a:gd name="p0x192" fmla="*/ 0 w 5845"/>
                <a:gd name="p0y192" fmla="*/ 990 h 1110"/>
                <a:gd name="p0x193" fmla="*/ 0 w 5845"/>
                <a:gd name="p0y193" fmla="*/ 120 h 1110"/>
                <a:gd name="p0x194" fmla="*/ 0 w 5845"/>
                <a:gd name="p0y194" fmla="*/ 116 h 1110"/>
                <a:gd name="p0x195" fmla="*/ 0 w 5845"/>
                <a:gd name="p0y195" fmla="*/ 113 h 1110"/>
                <a:gd name="p0x196" fmla="*/ 0 w 5845"/>
                <a:gd name="p0y196" fmla="*/ 110 h 1110"/>
                <a:gd name="p0x197" fmla="*/ 0 w 5845"/>
                <a:gd name="p0y197" fmla="*/ 107 h 1110"/>
                <a:gd name="p0x198" fmla="*/ 0 w 5845"/>
                <a:gd name="p0y198" fmla="*/ 104 h 1110"/>
                <a:gd name="p0x199" fmla="*/ 1 w 5845"/>
                <a:gd name="p0y199" fmla="*/ 101 h 1110"/>
                <a:gd name="p0x200" fmla="*/ 1 w 5845"/>
                <a:gd name="p0y200" fmla="*/ 98 h 1110"/>
                <a:gd name="p0x201" fmla="*/ 2 w 5845"/>
                <a:gd name="p0y201" fmla="*/ 95 h 1110"/>
                <a:gd name="p0x202" fmla="*/ 3 w 5845"/>
                <a:gd name="p0y202" fmla="*/ 92 h 1110"/>
                <a:gd name="p0x203" fmla="*/ 3 w 5845"/>
                <a:gd name="p0y203" fmla="*/ 89 h 1110"/>
                <a:gd name="p0x204" fmla="*/ 4 w 5845"/>
                <a:gd name="p0y204" fmla="*/ 86 h 1110"/>
                <a:gd name="p0x205" fmla="*/ 5 w 5845"/>
                <a:gd name="p0y205" fmla="*/ 83 h 1110"/>
                <a:gd name="p0x206" fmla="*/ 6 w 5845"/>
                <a:gd name="p0y206" fmla="*/ 80 h 1110"/>
                <a:gd name="p0x207" fmla="*/ 7 w 5845"/>
                <a:gd name="p0y207" fmla="*/ 78 h 1110"/>
                <a:gd name="p0x208" fmla="*/ 8 w 5845"/>
                <a:gd name="p0y208" fmla="*/ 75 h 1110"/>
                <a:gd name="p0x209" fmla="*/ 9 w 5845"/>
                <a:gd name="p0y209" fmla="*/ 72 h 1110"/>
                <a:gd name="p0x210" fmla="*/ 10 w 5845"/>
                <a:gd name="p0y210" fmla="*/ 69 h 1110"/>
                <a:gd name="p0x211" fmla="*/ 12 w 5845"/>
                <a:gd name="p0y211" fmla="*/ 67 h 1110"/>
                <a:gd name="p0x212" fmla="*/ 13 w 5845"/>
                <a:gd name="p0y212" fmla="*/ 64 h 1110"/>
                <a:gd name="p0x213" fmla="*/ 14 w 5845"/>
                <a:gd name="p0y213" fmla="*/ 61 h 1110"/>
                <a:gd name="p0x214" fmla="*/ 16 w 5845"/>
                <a:gd name="p0y214" fmla="*/ 59 h 1110"/>
                <a:gd name="p0x215" fmla="*/ 17 w 5845"/>
                <a:gd name="p0y215" fmla="*/ 56 h 1110"/>
                <a:gd name="p0x216" fmla="*/ 19 w 5845"/>
                <a:gd name="p0y216" fmla="*/ 54 h 1110"/>
                <a:gd name="p0x217" fmla="*/ 21 w 5845"/>
                <a:gd name="p0y217" fmla="*/ 51 h 1110"/>
                <a:gd name="p0x218" fmla="*/ 22 w 5845"/>
                <a:gd name="p0y218" fmla="*/ 49 h 1110"/>
                <a:gd name="p0x219" fmla="*/ 24 w 5845"/>
                <a:gd name="p0y219" fmla="*/ 47 h 1110"/>
                <a:gd name="p0x220" fmla="*/ 26 w 5845"/>
                <a:gd name="p0y220" fmla="*/ 44 h 1110"/>
                <a:gd name="p0x221" fmla="*/ 28 w 5845"/>
                <a:gd name="p0y221" fmla="*/ 42 h 1110"/>
                <a:gd name="p0x222" fmla="*/ 30 w 5845"/>
                <a:gd name="p0y222" fmla="*/ 40 h 1110"/>
                <a:gd name="p0x223" fmla="*/ 32 w 5845"/>
                <a:gd name="p0y223" fmla="*/ 38 h 1110"/>
                <a:gd name="p0x224" fmla="*/ 34 w 5845"/>
                <a:gd name="p0y224" fmla="*/ 36 h 1110"/>
                <a:gd name="p0x225" fmla="*/ 36 w 5845"/>
                <a:gd name="p0y225" fmla="*/ 34 h 1110"/>
                <a:gd name="p0x226" fmla="*/ 38 w 5845"/>
                <a:gd name="p0y226" fmla="*/ 32 h 1110"/>
                <a:gd name="p0x227" fmla="*/ 40 w 5845"/>
                <a:gd name="p0y227" fmla="*/ 30 h 1110"/>
                <a:gd name="p0x228" fmla="*/ 42 w 5845"/>
                <a:gd name="p0y228" fmla="*/ 28 h 1110"/>
                <a:gd name="p0x229" fmla="*/ 44 w 5845"/>
                <a:gd name="p0y229" fmla="*/ 26 h 1110"/>
                <a:gd name="p0x230" fmla="*/ 47 w 5845"/>
                <a:gd name="p0y230" fmla="*/ 24 h 1110"/>
                <a:gd name="p0x231" fmla="*/ 49 w 5845"/>
                <a:gd name="p0y231" fmla="*/ 22 h 1110"/>
                <a:gd name="p0x232" fmla="*/ 51 w 5845"/>
                <a:gd name="p0y232" fmla="*/ 21 h 1110"/>
                <a:gd name="p0x233" fmla="*/ 54 w 5845"/>
                <a:gd name="p0y233" fmla="*/ 19 h 1110"/>
                <a:gd name="p0x234" fmla="*/ 56 w 5845"/>
                <a:gd name="p0y234" fmla="*/ 17 h 1110"/>
                <a:gd name="p0x235" fmla="*/ 59 w 5845"/>
                <a:gd name="p0y235" fmla="*/ 16 h 1110"/>
                <a:gd name="p0x236" fmla="*/ 61 w 5845"/>
                <a:gd name="p0y236" fmla="*/ 14 h 1110"/>
                <a:gd name="p0x237" fmla="*/ 64 w 5845"/>
                <a:gd name="p0y237" fmla="*/ 13 h 1110"/>
                <a:gd name="p0x238" fmla="*/ 67 w 5845"/>
                <a:gd name="p0y238" fmla="*/ 12 h 1110"/>
                <a:gd name="p0x239" fmla="*/ 69 w 5845"/>
                <a:gd name="p0y239" fmla="*/ 10 h 1110"/>
                <a:gd name="p0x240" fmla="*/ 72 w 5845"/>
                <a:gd name="p0y240" fmla="*/ 9 h 1110"/>
                <a:gd name="p0x241" fmla="*/ 75 w 5845"/>
                <a:gd name="p0y241" fmla="*/ 8 h 1110"/>
                <a:gd name="p0x242" fmla="*/ 78 w 5845"/>
                <a:gd name="p0y242" fmla="*/ 7 h 1110"/>
                <a:gd name="p0x243" fmla="*/ 80 w 5845"/>
                <a:gd name="p0y243" fmla="*/ 6 h 1110"/>
                <a:gd name="p0x244" fmla="*/ 83 w 5845"/>
                <a:gd name="p0y244" fmla="*/ 5 h 1110"/>
                <a:gd name="p0x245" fmla="*/ 86 w 5845"/>
                <a:gd name="p0y245" fmla="*/ 4 h 1110"/>
                <a:gd name="p0x246" fmla="*/ 89 w 5845"/>
                <a:gd name="p0y246" fmla="*/ 3 h 1110"/>
                <a:gd name="p0x247" fmla="*/ 92 w 5845"/>
                <a:gd name="p0y247" fmla="*/ 3 h 1110"/>
                <a:gd name="p0x248" fmla="*/ 95 w 5845"/>
                <a:gd name="p0y248" fmla="*/ 2 h 1110"/>
                <a:gd name="p0x249" fmla="*/ 98 w 5845"/>
                <a:gd name="p0y249" fmla="*/ 1 h 1110"/>
                <a:gd name="p0x250" fmla="*/ 101 w 5845"/>
                <a:gd name="p0y250" fmla="*/ 1 h 1110"/>
                <a:gd name="p0x251" fmla="*/ 104 w 5845"/>
                <a:gd name="p0y251" fmla="*/ 0 h 1110"/>
                <a:gd name="p0x252" fmla="*/ 107 w 5845"/>
                <a:gd name="p0y252" fmla="*/ 0 h 1110"/>
                <a:gd name="p0x253" fmla="*/ 110 w 5845"/>
                <a:gd name="p0y253" fmla="*/ 0 h 1110"/>
                <a:gd name="p0x254" fmla="*/ 113 w 5845"/>
                <a:gd name="p0y254" fmla="*/ 0 h 1110"/>
                <a:gd name="p0x255" fmla="*/ 116 w 5845"/>
                <a:gd name="p0y255" fmla="*/ 0 h 1110"/>
                <a:gd name="p0x256" fmla="*/ 120 w 5845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289" y="4864"/>
              <a:ext cx="5736" cy="46"/>
            </a:xfrm>
            <a:custGeom>
              <a:avLst/>
              <a:gdLst>
                <a:gd name="sw" fmla="*/ 1 w 5736"/>
                <a:gd name="sh" fmla="*/ 1 h 45"/>
                <a:gd name="mins" fmla="min sw sh"/>
                <a:gd name="dsw" fmla="+- 0 sw mins"/>
                <a:gd name="dsh" fmla="+- 0 sh mins"/>
                <a:gd name="p0x0" fmla="*/ 45 w 5736"/>
                <a:gd name="p0y0" fmla="*/ 0 h 45"/>
                <a:gd name="p0x1" fmla="*/ 5651 w 5736"/>
                <a:gd name="p0y1" fmla="*/ 0 h 45"/>
                <a:gd name="p0x2" fmla="*/ 5652 w 5736"/>
                <a:gd name="p0y2" fmla="*/ 0 h 45"/>
                <a:gd name="p0x3" fmla="*/ 5654 w 5736"/>
                <a:gd name="p0y3" fmla="*/ 0 h 45"/>
                <a:gd name="p0x4" fmla="*/ 5655 w 5736"/>
                <a:gd name="p0y4" fmla="*/ 0 h 45"/>
                <a:gd name="p0x5" fmla="*/ 5657 w 5736"/>
                <a:gd name="p0y5" fmla="*/ 0 h 45"/>
                <a:gd name="p0x6" fmla="*/ 5658 w 5736"/>
                <a:gd name="p0y6" fmla="*/ 0 h 45"/>
                <a:gd name="p0x7" fmla="*/ 5660 w 5736"/>
                <a:gd name="p0y7" fmla="*/ 0 h 45"/>
                <a:gd name="p0x8" fmla="*/ 5662 w 5736"/>
                <a:gd name="p0y8" fmla="*/ 0 h 45"/>
                <a:gd name="p0x9" fmla="*/ 5663 w 5736"/>
                <a:gd name="p0y9" fmla="*/ 0 h 45"/>
                <a:gd name="p0x10" fmla="*/ 5665 w 5736"/>
                <a:gd name="p0y10" fmla="*/ 0 h 45"/>
                <a:gd name="p0x11" fmla="*/ 5666 w 5736"/>
                <a:gd name="p0y11" fmla="*/ 0 h 45"/>
                <a:gd name="p0x12" fmla="*/ 5668 w 5736"/>
                <a:gd name="p0y12" fmla="*/ 1 h 45"/>
                <a:gd name="p0x13" fmla="*/ 5669 w 5736"/>
                <a:gd name="p0y13" fmla="*/ 1 h 45"/>
                <a:gd name="p0x14" fmla="*/ 5671 w 5736"/>
                <a:gd name="p0y14" fmla="*/ 1 h 45"/>
                <a:gd name="p0x15" fmla="*/ 5672 w 5736"/>
                <a:gd name="p0y15" fmla="*/ 1 h 45"/>
                <a:gd name="p0x16" fmla="*/ 5674 w 5736"/>
                <a:gd name="p0y16" fmla="*/ 2 h 45"/>
                <a:gd name="p0x17" fmla="*/ 5675 w 5736"/>
                <a:gd name="p0y17" fmla="*/ 2 h 45"/>
                <a:gd name="p0x18" fmla="*/ 5677 w 5736"/>
                <a:gd name="p0y18" fmla="*/ 2 h 45"/>
                <a:gd name="p0x19" fmla="*/ 5678 w 5736"/>
                <a:gd name="p0y19" fmla="*/ 3 h 45"/>
                <a:gd name="p0x20" fmla="*/ 5680 w 5736"/>
                <a:gd name="p0y20" fmla="*/ 3 h 45"/>
                <a:gd name="p0x21" fmla="*/ 5681 w 5736"/>
                <a:gd name="p0y21" fmla="*/ 3 h 45"/>
                <a:gd name="p0x22" fmla="*/ 5683 w 5736"/>
                <a:gd name="p0y22" fmla="*/ 4 h 45"/>
                <a:gd name="p0x23" fmla="*/ 5684 w 5736"/>
                <a:gd name="p0y23" fmla="*/ 4 h 45"/>
                <a:gd name="p0x24" fmla="*/ 5685 w 5736"/>
                <a:gd name="p0y24" fmla="*/ 5 h 45"/>
                <a:gd name="p0x25" fmla="*/ 5687 w 5736"/>
                <a:gd name="p0y25" fmla="*/ 5 h 45"/>
                <a:gd name="p0x26" fmla="*/ 5688 w 5736"/>
                <a:gd name="p0y26" fmla="*/ 6 h 45"/>
                <a:gd name="p0x27" fmla="*/ 5690 w 5736"/>
                <a:gd name="p0y27" fmla="*/ 6 h 45"/>
                <a:gd name="p0x28" fmla="*/ 5691 w 5736"/>
                <a:gd name="p0y28" fmla="*/ 6 h 45"/>
                <a:gd name="p0x29" fmla="*/ 5693 w 5736"/>
                <a:gd name="p0y29" fmla="*/ 7 h 45"/>
                <a:gd name="p0x30" fmla="*/ 5694 w 5736"/>
                <a:gd name="p0y30" fmla="*/ 8 h 45"/>
                <a:gd name="p0x31" fmla="*/ 5695 w 5736"/>
                <a:gd name="p0y31" fmla="*/ 8 h 45"/>
                <a:gd name="p0x32" fmla="*/ 5697 w 5736"/>
                <a:gd name="p0y32" fmla="*/ 9 h 45"/>
                <a:gd name="p0x33" fmla="*/ 5698 w 5736"/>
                <a:gd name="p0y33" fmla="*/ 9 h 45"/>
                <a:gd name="p0x34" fmla="*/ 5699 w 5736"/>
                <a:gd name="p0y34" fmla="*/ 10 h 45"/>
                <a:gd name="p0x35" fmla="*/ 5701 w 5736"/>
                <a:gd name="p0y35" fmla="*/ 10 h 45"/>
                <a:gd name="p0x36" fmla="*/ 5702 w 5736"/>
                <a:gd name="p0y36" fmla="*/ 11 h 45"/>
                <a:gd name="p0x37" fmla="*/ 5703 w 5736"/>
                <a:gd name="p0y37" fmla="*/ 12 h 45"/>
                <a:gd name="p0x38" fmla="*/ 5705 w 5736"/>
                <a:gd name="p0y38" fmla="*/ 12 h 45"/>
                <a:gd name="p0x39" fmla="*/ 5706 w 5736"/>
                <a:gd name="p0y39" fmla="*/ 13 h 45"/>
                <a:gd name="p0x40" fmla="*/ 5707 w 5736"/>
                <a:gd name="p0y40" fmla="*/ 14 h 45"/>
                <a:gd name="p0x41" fmla="*/ 5709 w 5736"/>
                <a:gd name="p0y41" fmla="*/ 14 h 45"/>
                <a:gd name="p0x42" fmla="*/ 5710 w 5736"/>
                <a:gd name="p0y42" fmla="*/ 15 h 45"/>
                <a:gd name="p0x43" fmla="*/ 5711 w 5736"/>
                <a:gd name="p0y43" fmla="*/ 16 h 45"/>
                <a:gd name="p0x44" fmla="*/ 5712 w 5736"/>
                <a:gd name="p0y44" fmla="*/ 17 h 45"/>
                <a:gd name="p0x45" fmla="*/ 5714 w 5736"/>
                <a:gd name="p0y45" fmla="*/ 17 h 45"/>
                <a:gd name="p0x46" fmla="*/ 5715 w 5736"/>
                <a:gd name="p0y46" fmla="*/ 18 h 45"/>
                <a:gd name="p0x47" fmla="*/ 5716 w 5736"/>
                <a:gd name="p0y47" fmla="*/ 19 h 45"/>
                <a:gd name="p0x48" fmla="*/ 5717 w 5736"/>
                <a:gd name="p0y48" fmla="*/ 20 h 45"/>
                <a:gd name="p0x49" fmla="*/ 5719 w 5736"/>
                <a:gd name="p0y49" fmla="*/ 21 h 45"/>
                <a:gd name="p0x50" fmla="*/ 5720 w 5736"/>
                <a:gd name="p0y50" fmla="*/ 21 h 45"/>
                <a:gd name="p0x51" fmla="*/ 5721 w 5736"/>
                <a:gd name="p0y51" fmla="*/ 22 h 45"/>
                <a:gd name="p0x52" fmla="*/ 5722 w 5736"/>
                <a:gd name="p0y52" fmla="*/ 23 h 45"/>
                <a:gd name="p0x53" fmla="*/ 5723 w 5736"/>
                <a:gd name="p0y53" fmla="*/ 24 h 45"/>
                <a:gd name="p0x54" fmla="*/ 5725 w 5736"/>
                <a:gd name="p0y54" fmla="*/ 25 h 45"/>
                <a:gd name="p0x55" fmla="*/ 5726 w 5736"/>
                <a:gd name="p0y55" fmla="*/ 26 h 45"/>
                <a:gd name="p0x56" fmla="*/ 5727 w 5736"/>
                <a:gd name="p0y56" fmla="*/ 27 h 45"/>
                <a:gd name="p0x57" fmla="*/ 5728 w 5736"/>
                <a:gd name="p0y57" fmla="*/ 28 h 45"/>
                <a:gd name="p0x58" fmla="*/ 5729 w 5736"/>
                <a:gd name="p0y58" fmla="*/ 29 h 45"/>
                <a:gd name="p0x59" fmla="*/ 5730 w 5736"/>
                <a:gd name="p0y59" fmla="*/ 30 h 45"/>
                <a:gd name="p0x60" fmla="*/ 5731 w 5736"/>
                <a:gd name="p0y60" fmla="*/ 31 h 45"/>
                <a:gd name="p0x61" fmla="*/ 5732 w 5736"/>
                <a:gd name="p0y61" fmla="*/ 32 h 45"/>
                <a:gd name="p0x62" fmla="*/ 5733 w 5736"/>
                <a:gd name="p0y62" fmla="*/ 33 h 45"/>
                <a:gd name="p0x63" fmla="*/ 5734 w 5736"/>
                <a:gd name="p0y63" fmla="*/ 34 h 45"/>
                <a:gd name="p0x64" fmla="*/ 5736 w 5736"/>
                <a:gd name="p0y64" fmla="*/ 35 h 45"/>
                <a:gd name="p0x65" fmla="*/ 5725 w 5736"/>
                <a:gd name="p0y65" fmla="*/ 45 h 45"/>
                <a:gd name="p0x66" fmla="*/ 5724 w 5736"/>
                <a:gd name="p0y66" fmla="*/ 44 h 45"/>
                <a:gd name="p0x67" fmla="*/ 5723 w 5736"/>
                <a:gd name="p0y67" fmla="*/ 43 h 45"/>
                <a:gd name="p0x68" fmla="*/ 5722 w 5736"/>
                <a:gd name="p0y68" fmla="*/ 43 h 45"/>
                <a:gd name="p0x69" fmla="*/ 5721 w 5736"/>
                <a:gd name="p0y69" fmla="*/ 42 h 45"/>
                <a:gd name="p0x70" fmla="*/ 5720 w 5736"/>
                <a:gd name="p0y70" fmla="*/ 41 h 45"/>
                <a:gd name="p0x71" fmla="*/ 5719 w 5736"/>
                <a:gd name="p0y71" fmla="*/ 40 h 45"/>
                <a:gd name="p0x72" fmla="*/ 5718 w 5736"/>
                <a:gd name="p0y72" fmla="*/ 39 h 45"/>
                <a:gd name="p0x73" fmla="*/ 5717 w 5736"/>
                <a:gd name="p0y73" fmla="*/ 38 h 45"/>
                <a:gd name="p0x74" fmla="*/ 5716 w 5736"/>
                <a:gd name="p0y74" fmla="*/ 38 h 45"/>
                <a:gd name="p0x75" fmla="*/ 5715 w 5736"/>
                <a:gd name="p0y75" fmla="*/ 37 h 45"/>
                <a:gd name="p0x76" fmla="*/ 5714 w 5736"/>
                <a:gd name="p0y76" fmla="*/ 36 h 45"/>
                <a:gd name="p0x77" fmla="*/ 5713 w 5736"/>
                <a:gd name="p0y77" fmla="*/ 35 h 45"/>
                <a:gd name="p0x78" fmla="*/ 5712 w 5736"/>
                <a:gd name="p0y78" fmla="*/ 34 h 45"/>
                <a:gd name="p0x79" fmla="*/ 5711 w 5736"/>
                <a:gd name="p0y79" fmla="*/ 34 h 45"/>
                <a:gd name="p0x80" fmla="*/ 5710 w 5736"/>
                <a:gd name="p0y80" fmla="*/ 33 h 45"/>
                <a:gd name="p0x81" fmla="*/ 5709 w 5736"/>
                <a:gd name="p0y81" fmla="*/ 32 h 45"/>
                <a:gd name="p0x82" fmla="*/ 5708 w 5736"/>
                <a:gd name="p0y82" fmla="*/ 32 h 45"/>
                <a:gd name="p0x83" fmla="*/ 5707 w 5736"/>
                <a:gd name="p0y83" fmla="*/ 31 h 45"/>
                <a:gd name="p0x84" fmla="*/ 5706 w 5736"/>
                <a:gd name="p0y84" fmla="*/ 30 h 45"/>
                <a:gd name="p0x85" fmla="*/ 5705 w 5736"/>
                <a:gd name="p0y85" fmla="*/ 29 h 45"/>
                <a:gd name="p0x86" fmla="*/ 5704 w 5736"/>
                <a:gd name="p0y86" fmla="*/ 29 h 45"/>
                <a:gd name="p0x87" fmla="*/ 5703 w 5736"/>
                <a:gd name="p0y87" fmla="*/ 28 h 45"/>
                <a:gd name="p0x88" fmla="*/ 5701 w 5736"/>
                <a:gd name="p0y88" fmla="*/ 28 h 45"/>
                <a:gd name="p0x89" fmla="*/ 5700 w 5736"/>
                <a:gd name="p0y89" fmla="*/ 27 h 45"/>
                <a:gd name="p0x90" fmla="*/ 5699 w 5736"/>
                <a:gd name="p0y90" fmla="*/ 26 h 45"/>
                <a:gd name="p0x91" fmla="*/ 5698 w 5736"/>
                <a:gd name="p0y91" fmla="*/ 26 h 45"/>
                <a:gd name="p0x92" fmla="*/ 5697 w 5736"/>
                <a:gd name="p0y92" fmla="*/ 25 h 45"/>
                <a:gd name="p0x93" fmla="*/ 5696 w 5736"/>
                <a:gd name="p0y93" fmla="*/ 25 h 45"/>
                <a:gd name="p0x94" fmla="*/ 5695 w 5736"/>
                <a:gd name="p0y94" fmla="*/ 24 h 45"/>
                <a:gd name="p0x95" fmla="*/ 5693 w 5736"/>
                <a:gd name="p0y95" fmla="*/ 24 h 45"/>
                <a:gd name="p0x96" fmla="*/ 5692 w 5736"/>
                <a:gd name="p0y96" fmla="*/ 23 h 45"/>
                <a:gd name="p0x97" fmla="*/ 5691 w 5736"/>
                <a:gd name="p0y97" fmla="*/ 23 h 45"/>
                <a:gd name="p0x98" fmla="*/ 5690 w 5736"/>
                <a:gd name="p0y98" fmla="*/ 22 h 45"/>
                <a:gd name="p0x99" fmla="*/ 5689 w 5736"/>
                <a:gd name="p0y99" fmla="*/ 22 h 45"/>
                <a:gd name="p0x100" fmla="*/ 5687 w 5736"/>
                <a:gd name="p0y100" fmla="*/ 21 h 45"/>
                <a:gd name="p0x101" fmla="*/ 5686 w 5736"/>
                <a:gd name="p0y101" fmla="*/ 21 h 45"/>
                <a:gd name="p0x102" fmla="*/ 5685 w 5736"/>
                <a:gd name="p0y102" fmla="*/ 20 h 45"/>
                <a:gd name="p0x103" fmla="*/ 5684 w 5736"/>
                <a:gd name="p0y103" fmla="*/ 20 h 45"/>
                <a:gd name="p0x104" fmla="*/ 5682 w 5736"/>
                <a:gd name="p0y104" fmla="*/ 19 h 45"/>
                <a:gd name="p0x105" fmla="*/ 5681 w 5736"/>
                <a:gd name="p0y105" fmla="*/ 19 h 45"/>
                <a:gd name="p0x106" fmla="*/ 5680 w 5736"/>
                <a:gd name="p0y106" fmla="*/ 19 h 45"/>
                <a:gd name="p0x107" fmla="*/ 5679 w 5736"/>
                <a:gd name="p0y107" fmla="*/ 18 h 45"/>
                <a:gd name="p0x108" fmla="*/ 5677 w 5736"/>
                <a:gd name="p0y108" fmla="*/ 18 h 45"/>
                <a:gd name="p0x109" fmla="*/ 5676 w 5736"/>
                <a:gd name="p0y109" fmla="*/ 18 h 45"/>
                <a:gd name="p0x110" fmla="*/ 5675 w 5736"/>
                <a:gd name="p0y110" fmla="*/ 17 h 45"/>
                <a:gd name="p0x111" fmla="*/ 5673 w 5736"/>
                <a:gd name="p0y111" fmla="*/ 17 h 45"/>
                <a:gd name="p0x112" fmla="*/ 5672 w 5736"/>
                <a:gd name="p0y112" fmla="*/ 17 h 45"/>
                <a:gd name="p0x113" fmla="*/ 5671 w 5736"/>
                <a:gd name="p0y113" fmla="*/ 16 h 45"/>
                <a:gd name="p0x114" fmla="*/ 5670 w 5736"/>
                <a:gd name="p0y114" fmla="*/ 16 h 45"/>
                <a:gd name="p0x115" fmla="*/ 5668 w 5736"/>
                <a:gd name="p0y115" fmla="*/ 16 h 45"/>
                <a:gd name="p0x116" fmla="*/ 5667 w 5736"/>
                <a:gd name="p0y116" fmla="*/ 16 h 45"/>
                <a:gd name="p0x117" fmla="*/ 5666 w 5736"/>
                <a:gd name="p0y117" fmla="*/ 16 h 45"/>
                <a:gd name="p0x118" fmla="*/ 5664 w 5736"/>
                <a:gd name="p0y118" fmla="*/ 15 h 45"/>
                <a:gd name="p0x119" fmla="*/ 5663 w 5736"/>
                <a:gd name="p0y119" fmla="*/ 15 h 45"/>
                <a:gd name="p0x120" fmla="*/ 5662 w 5736"/>
                <a:gd name="p0y120" fmla="*/ 15 h 45"/>
                <a:gd name="p0x121" fmla="*/ 5660 w 5736"/>
                <a:gd name="p0y121" fmla="*/ 15 h 45"/>
                <a:gd name="p0x122" fmla="*/ 5659 w 5736"/>
                <a:gd name="p0y122" fmla="*/ 15 h 45"/>
                <a:gd name="p0x123" fmla="*/ 5658 w 5736"/>
                <a:gd name="p0y123" fmla="*/ 15 h 45"/>
                <a:gd name="p0x124" fmla="*/ 5656 w 5736"/>
                <a:gd name="p0y124" fmla="*/ 15 h 45"/>
                <a:gd name="p0x125" fmla="*/ 5655 w 5736"/>
                <a:gd name="p0y125" fmla="*/ 15 h 45"/>
                <a:gd name="p0x126" fmla="*/ 5653 w 5736"/>
                <a:gd name="p0y126" fmla="*/ 15 h 45"/>
                <a:gd name="p0x127" fmla="*/ 5652 w 5736"/>
                <a:gd name="p0y127" fmla="*/ 15 h 45"/>
                <a:gd name="p0x128" fmla="*/ 5651 w 5736"/>
                <a:gd name="p0y128" fmla="*/ 15 h 45"/>
                <a:gd name="p0x129" fmla="*/ 45 w 5736"/>
                <a:gd name="p0y129" fmla="*/ 15 h 45"/>
                <a:gd name="p0x130" fmla="*/ 44 w 5736"/>
                <a:gd name="p0y130" fmla="*/ 15 h 45"/>
                <a:gd name="p0x131" fmla="*/ 43 w 5736"/>
                <a:gd name="p0y131" fmla="*/ 15 h 45"/>
                <a:gd name="p0x132" fmla="*/ 42 w 5736"/>
                <a:gd name="p0y132" fmla="*/ 15 h 45"/>
                <a:gd name="p0x133" fmla="*/ 41 w 5736"/>
                <a:gd name="p0y133" fmla="*/ 15 h 45"/>
                <a:gd name="p0x134" fmla="*/ 40 w 5736"/>
                <a:gd name="p0y134" fmla="*/ 15 h 45"/>
                <a:gd name="p0x135" fmla="*/ 39 w 5736"/>
                <a:gd name="p0y135" fmla="*/ 15 h 45"/>
                <a:gd name="p0x136" fmla="*/ 38 w 5736"/>
                <a:gd name="p0y136" fmla="*/ 15 h 45"/>
                <a:gd name="p0x137" fmla="*/ 37 w 5736"/>
                <a:gd name="p0y137" fmla="*/ 15 h 45"/>
                <a:gd name="p0x138" fmla="*/ 36 w 5736"/>
                <a:gd name="p0y138" fmla="*/ 15 h 45"/>
                <a:gd name="p0x139" fmla="*/ 35 w 5736"/>
                <a:gd name="p0y139" fmla="*/ 15 h 45"/>
                <a:gd name="p0x140" fmla="*/ 34 w 5736"/>
                <a:gd name="p0y140" fmla="*/ 16 h 45"/>
                <a:gd name="p0x141" fmla="*/ 33 w 5736"/>
                <a:gd name="p0y141" fmla="*/ 16 h 45"/>
                <a:gd name="p0x142" fmla="*/ 32 w 5736"/>
                <a:gd name="p0y142" fmla="*/ 16 h 45"/>
                <a:gd name="p0x143" fmla="*/ 31 w 5736"/>
                <a:gd name="p0y143" fmla="*/ 16 h 45"/>
                <a:gd name="p0x144" fmla="*/ 30 w 5736"/>
                <a:gd name="p0y144" fmla="*/ 17 h 45"/>
                <a:gd name="p0x145" fmla="*/ 29 w 5736"/>
                <a:gd name="p0y145" fmla="*/ 17 h 45"/>
                <a:gd name="p0x146" fmla="*/ 28 w 5736"/>
                <a:gd name="p0y146" fmla="*/ 17 h 45"/>
                <a:gd name="p0x147" fmla="*/ 27 w 5736"/>
                <a:gd name="p0y147" fmla="*/ 18 h 45"/>
                <a:gd name="p0x148" fmla="*/ 26 w 5736"/>
                <a:gd name="p0y148" fmla="*/ 18 h 45"/>
                <a:gd name="p0x149" fmla="*/ 25 w 5736"/>
                <a:gd name="p0y149" fmla="*/ 18 h 45"/>
                <a:gd name="p0x150" fmla="*/ 24 w 5736"/>
                <a:gd name="p0y150" fmla="*/ 19 h 45"/>
                <a:gd name="p0x151" fmla="*/ 23 w 5736"/>
                <a:gd name="p0y151" fmla="*/ 19 h 45"/>
                <a:gd name="p0x152" fmla="*/ 22 w 5736"/>
                <a:gd name="p0y152" fmla="*/ 20 h 45"/>
                <a:gd name="p0x153" fmla="*/ 21 w 5736"/>
                <a:gd name="p0y153" fmla="*/ 20 h 45"/>
                <a:gd name="p0x154" fmla="*/ 20 w 5736"/>
                <a:gd name="p0y154" fmla="*/ 20 h 45"/>
                <a:gd name="p0x155" fmla="*/ 20 w 5736"/>
                <a:gd name="p0y155" fmla="*/ 21 h 45"/>
                <a:gd name="p0x156" fmla="*/ 19 w 5736"/>
                <a:gd name="p0y156" fmla="*/ 21 h 45"/>
                <a:gd name="p0x157" fmla="*/ 18 w 5736"/>
                <a:gd name="p0y157" fmla="*/ 22 h 45"/>
                <a:gd name="p0x158" fmla="*/ 17 w 5736"/>
                <a:gd name="p0y158" fmla="*/ 22 h 45"/>
                <a:gd name="p0x159" fmla="*/ 0 w 5736"/>
                <a:gd name="p0y159" fmla="*/ 9 h 45"/>
                <a:gd name="p0x160" fmla="*/ 0 w 5736"/>
                <a:gd name="p0y160" fmla="*/ 9 h 45"/>
                <a:gd name="p0x161" fmla="*/ 0 w 5736"/>
                <a:gd name="p0y161" fmla="*/ 8 h 45"/>
                <a:gd name="p0x162" fmla="*/ 1 w 5736"/>
                <a:gd name="p0y162" fmla="*/ 8 h 45"/>
                <a:gd name="p0x163" fmla="*/ 2 w 5736"/>
                <a:gd name="p0y163" fmla="*/ 8 h 45"/>
                <a:gd name="p0x164" fmla="*/ 3 w 5736"/>
                <a:gd name="p0y164" fmla="*/ 7 h 45"/>
                <a:gd name="p0x165" fmla="*/ 4 w 5736"/>
                <a:gd name="p0y165" fmla="*/ 7 h 45"/>
                <a:gd name="p0x166" fmla="*/ 5 w 5736"/>
                <a:gd name="p0y166" fmla="*/ 6 h 45"/>
                <a:gd name="p0x167" fmla="*/ 6 w 5736"/>
                <a:gd name="p0y167" fmla="*/ 6 h 45"/>
                <a:gd name="p0x168" fmla="*/ 7 w 5736"/>
                <a:gd name="p0y168" fmla="*/ 6 h 45"/>
                <a:gd name="p0x169" fmla="*/ 8 w 5736"/>
                <a:gd name="p0y169" fmla="*/ 6 h 45"/>
                <a:gd name="p0x170" fmla="*/ 9 w 5736"/>
                <a:gd name="p0y170" fmla="*/ 5 h 45"/>
                <a:gd name="p0x171" fmla="*/ 10 w 5736"/>
                <a:gd name="p0y171" fmla="*/ 5 h 45"/>
                <a:gd name="p0x172" fmla="*/ 11 w 5736"/>
                <a:gd name="p0y172" fmla="*/ 5 h 45"/>
                <a:gd name="p0x173" fmla="*/ 12 w 5736"/>
                <a:gd name="p0y173" fmla="*/ 4 h 45"/>
                <a:gd name="p0x174" fmla="*/ 13 w 5736"/>
                <a:gd name="p0y174" fmla="*/ 4 h 45"/>
                <a:gd name="p0x175" fmla="*/ 13 w 5736"/>
                <a:gd name="p0y175" fmla="*/ 4 h 45"/>
                <a:gd name="p0x176" fmla="*/ 14 w 5736"/>
                <a:gd name="p0y176" fmla="*/ 4 h 45"/>
                <a:gd name="p0x177" fmla="*/ 15 w 5736"/>
                <a:gd name="p0y177" fmla="*/ 3 h 45"/>
                <a:gd name="p0x178" fmla="*/ 16 w 5736"/>
                <a:gd name="p0y178" fmla="*/ 3 h 45"/>
                <a:gd name="p0x179" fmla="*/ 17 w 5736"/>
                <a:gd name="p0y179" fmla="*/ 3 h 45"/>
                <a:gd name="p0x180" fmla="*/ 18 w 5736"/>
                <a:gd name="p0y180" fmla="*/ 3 h 45"/>
                <a:gd name="p0x181" fmla="*/ 19 w 5736"/>
                <a:gd name="p0y181" fmla="*/ 2 h 45"/>
                <a:gd name="p0x182" fmla="*/ 20 w 5736"/>
                <a:gd name="p0y182" fmla="*/ 2 h 45"/>
                <a:gd name="p0x183" fmla="*/ 21 w 5736"/>
                <a:gd name="p0y183" fmla="*/ 2 h 45"/>
                <a:gd name="p0x184" fmla="*/ 22 w 5736"/>
                <a:gd name="p0y184" fmla="*/ 2 h 45"/>
                <a:gd name="p0x185" fmla="*/ 23 w 5736"/>
                <a:gd name="p0y185" fmla="*/ 2 h 45"/>
                <a:gd name="p0x186" fmla="*/ 24 w 5736"/>
                <a:gd name="p0y186" fmla="*/ 1 h 45"/>
                <a:gd name="p0x187" fmla="*/ 25 w 5736"/>
                <a:gd name="p0y187" fmla="*/ 1 h 45"/>
                <a:gd name="p0x188" fmla="*/ 26 w 5736"/>
                <a:gd name="p0y188" fmla="*/ 1 h 45"/>
                <a:gd name="p0x189" fmla="*/ 27 w 5736"/>
                <a:gd name="p0y189" fmla="*/ 1 h 45"/>
                <a:gd name="p0x190" fmla="*/ 28 w 5736"/>
                <a:gd name="p0y190" fmla="*/ 1 h 45"/>
                <a:gd name="p0x191" fmla="*/ 29 w 5736"/>
                <a:gd name="p0y191" fmla="*/ 1 h 45"/>
                <a:gd name="p0x192" fmla="*/ 30 w 5736"/>
                <a:gd name="p0y192" fmla="*/ 0 h 45"/>
                <a:gd name="p0x193" fmla="*/ 31 w 5736"/>
                <a:gd name="p0y193" fmla="*/ 0 h 45"/>
                <a:gd name="p0x194" fmla="*/ 32 w 5736"/>
                <a:gd name="p0y194" fmla="*/ 0 h 45"/>
                <a:gd name="p0x195" fmla="*/ 33 w 5736"/>
                <a:gd name="p0y195" fmla="*/ 0 h 45"/>
                <a:gd name="p0x196" fmla="*/ 34 w 5736"/>
                <a:gd name="p0y196" fmla="*/ 0 h 45"/>
                <a:gd name="p0x197" fmla="*/ 35 w 5736"/>
                <a:gd name="p0y197" fmla="*/ 0 h 45"/>
                <a:gd name="p0x198" fmla="*/ 36 w 5736"/>
                <a:gd name="p0y198" fmla="*/ 0 h 45"/>
                <a:gd name="p0x199" fmla="*/ 37 w 5736"/>
                <a:gd name="p0y199" fmla="*/ 0 h 45"/>
                <a:gd name="p0x200" fmla="*/ 38 w 5736"/>
                <a:gd name="p0y200" fmla="*/ 0 h 45"/>
                <a:gd name="p0x201" fmla="*/ 39 w 5736"/>
                <a:gd name="p0y201" fmla="*/ 0 h 45"/>
                <a:gd name="p0x202" fmla="*/ 40 w 5736"/>
                <a:gd name="p0y202" fmla="*/ 0 h 45"/>
                <a:gd name="p0x203" fmla="*/ 41 w 5736"/>
                <a:gd name="p0y203" fmla="*/ 0 h 45"/>
                <a:gd name="p0x204" fmla="*/ 42 w 5736"/>
                <a:gd name="p0y204" fmla="*/ 0 h 45"/>
                <a:gd name="p0x205" fmla="*/ 43 w 5736"/>
                <a:gd name="p0y205" fmla="*/ 0 h 45"/>
                <a:gd name="p0x206" fmla="*/ 44 w 5736"/>
                <a:gd name="p0y206" fmla="*/ 0 h 45"/>
                <a:gd name="p0x207" fmla="*/ 45 w 5736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7014" y="4899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1289" y="5928"/>
              <a:ext cx="5736" cy="46"/>
            </a:xfrm>
            <a:custGeom>
              <a:avLst/>
              <a:gdLst>
                <a:gd name="sw" fmla="*/ 1 w 5736"/>
                <a:gd name="sh" fmla="*/ 1 h 45"/>
                <a:gd name="mins" fmla="min sw sh"/>
                <a:gd name="dsw" fmla="+- 0 sw mins"/>
                <a:gd name="dsh" fmla="+- 0 sh mins"/>
                <a:gd name="p0x0" fmla="*/ 5651 w 5736"/>
                <a:gd name="p0y0" fmla="*/ 45 h 45"/>
                <a:gd name="p0x1" fmla="*/ 45 w 5736"/>
                <a:gd name="p0y1" fmla="*/ 45 h 45"/>
                <a:gd name="p0x2" fmla="*/ 44 w 5736"/>
                <a:gd name="p0y2" fmla="*/ 45 h 45"/>
                <a:gd name="p0x3" fmla="*/ 43 w 5736"/>
                <a:gd name="p0y3" fmla="*/ 45 h 45"/>
                <a:gd name="p0x4" fmla="*/ 42 w 5736"/>
                <a:gd name="p0y4" fmla="*/ 45 h 45"/>
                <a:gd name="p0x5" fmla="*/ 41 w 5736"/>
                <a:gd name="p0y5" fmla="*/ 45 h 45"/>
                <a:gd name="p0x6" fmla="*/ 40 w 5736"/>
                <a:gd name="p0y6" fmla="*/ 45 h 45"/>
                <a:gd name="p0x7" fmla="*/ 39 w 5736"/>
                <a:gd name="p0y7" fmla="*/ 45 h 45"/>
                <a:gd name="p0x8" fmla="*/ 38 w 5736"/>
                <a:gd name="p0y8" fmla="*/ 45 h 45"/>
                <a:gd name="p0x9" fmla="*/ 37 w 5736"/>
                <a:gd name="p0y9" fmla="*/ 45 h 45"/>
                <a:gd name="p0x10" fmla="*/ 36 w 5736"/>
                <a:gd name="p0y10" fmla="*/ 45 h 45"/>
                <a:gd name="p0x11" fmla="*/ 35 w 5736"/>
                <a:gd name="p0y11" fmla="*/ 45 h 45"/>
                <a:gd name="p0x12" fmla="*/ 34 w 5736"/>
                <a:gd name="p0y12" fmla="*/ 45 h 45"/>
                <a:gd name="p0x13" fmla="*/ 33 w 5736"/>
                <a:gd name="p0y13" fmla="*/ 45 h 45"/>
                <a:gd name="p0x14" fmla="*/ 32 w 5736"/>
                <a:gd name="p0y14" fmla="*/ 45 h 45"/>
                <a:gd name="p0x15" fmla="*/ 31 w 5736"/>
                <a:gd name="p0y15" fmla="*/ 44 h 45"/>
                <a:gd name="p0x16" fmla="*/ 30 w 5736"/>
                <a:gd name="p0y16" fmla="*/ 44 h 45"/>
                <a:gd name="p0x17" fmla="*/ 29 w 5736"/>
                <a:gd name="p0y17" fmla="*/ 44 h 45"/>
                <a:gd name="p0x18" fmla="*/ 28 w 5736"/>
                <a:gd name="p0y18" fmla="*/ 44 h 45"/>
                <a:gd name="p0x19" fmla="*/ 27 w 5736"/>
                <a:gd name="p0y19" fmla="*/ 44 h 45"/>
                <a:gd name="p0x20" fmla="*/ 26 w 5736"/>
                <a:gd name="p0y20" fmla="*/ 44 h 45"/>
                <a:gd name="p0x21" fmla="*/ 25 w 5736"/>
                <a:gd name="p0y21" fmla="*/ 44 h 45"/>
                <a:gd name="p0x22" fmla="*/ 24 w 5736"/>
                <a:gd name="p0y22" fmla="*/ 43 h 45"/>
                <a:gd name="p0x23" fmla="*/ 23 w 5736"/>
                <a:gd name="p0y23" fmla="*/ 43 h 45"/>
                <a:gd name="p0x24" fmla="*/ 22 w 5736"/>
                <a:gd name="p0y24" fmla="*/ 43 h 45"/>
                <a:gd name="p0x25" fmla="*/ 21 w 5736"/>
                <a:gd name="p0y25" fmla="*/ 43 h 45"/>
                <a:gd name="p0x26" fmla="*/ 20 w 5736"/>
                <a:gd name="p0y26" fmla="*/ 43 h 45"/>
                <a:gd name="p0x27" fmla="*/ 19 w 5736"/>
                <a:gd name="p0y27" fmla="*/ 42 h 45"/>
                <a:gd name="p0x28" fmla="*/ 18 w 5736"/>
                <a:gd name="p0y28" fmla="*/ 42 h 45"/>
                <a:gd name="p0x29" fmla="*/ 17 w 5736"/>
                <a:gd name="p0y29" fmla="*/ 42 h 45"/>
                <a:gd name="p0x30" fmla="*/ 16 w 5736"/>
                <a:gd name="p0y30" fmla="*/ 42 h 45"/>
                <a:gd name="p0x31" fmla="*/ 15 w 5736"/>
                <a:gd name="p0y31" fmla="*/ 41 h 45"/>
                <a:gd name="p0x32" fmla="*/ 14 w 5736"/>
                <a:gd name="p0y32" fmla="*/ 41 h 45"/>
                <a:gd name="p0x33" fmla="*/ 13 w 5736"/>
                <a:gd name="p0y33" fmla="*/ 41 h 45"/>
                <a:gd name="p0x34" fmla="*/ 12 w 5736"/>
                <a:gd name="p0y34" fmla="*/ 41 h 45"/>
                <a:gd name="p0x35" fmla="*/ 12 w 5736"/>
                <a:gd name="p0y35" fmla="*/ 40 h 45"/>
                <a:gd name="p0x36" fmla="*/ 11 w 5736"/>
                <a:gd name="p0y36" fmla="*/ 40 h 45"/>
                <a:gd name="p0x37" fmla="*/ 10 w 5736"/>
                <a:gd name="p0y37" fmla="*/ 40 h 45"/>
                <a:gd name="p0x38" fmla="*/ 9 w 5736"/>
                <a:gd name="p0y38" fmla="*/ 40 h 45"/>
                <a:gd name="p0x39" fmla="*/ 8 w 5736"/>
                <a:gd name="p0y39" fmla="*/ 39 h 45"/>
                <a:gd name="p0x40" fmla="*/ 7 w 5736"/>
                <a:gd name="p0y40" fmla="*/ 39 h 45"/>
                <a:gd name="p0x41" fmla="*/ 6 w 5736"/>
                <a:gd name="p0y41" fmla="*/ 39 h 45"/>
                <a:gd name="p0x42" fmla="*/ 5 w 5736"/>
                <a:gd name="p0y42" fmla="*/ 38 h 45"/>
                <a:gd name="p0x43" fmla="*/ 4 w 5736"/>
                <a:gd name="p0y43" fmla="*/ 38 h 45"/>
                <a:gd name="p0x44" fmla="*/ 3 w 5736"/>
                <a:gd name="p0y44" fmla="*/ 38 h 45"/>
                <a:gd name="p0x45" fmla="*/ 2 w 5736"/>
                <a:gd name="p0y45" fmla="*/ 37 h 45"/>
                <a:gd name="p0x46" fmla="*/ 1 w 5736"/>
                <a:gd name="p0y46" fmla="*/ 37 h 45"/>
                <a:gd name="p0x47" fmla="*/ 0 w 5736"/>
                <a:gd name="p0y47" fmla="*/ 37 h 45"/>
                <a:gd name="p0x48" fmla="*/ 0 w 5736"/>
                <a:gd name="p0y48" fmla="*/ 36 h 45"/>
                <a:gd name="p0x49" fmla="*/ 17 w 5736"/>
                <a:gd name="p0y49" fmla="*/ 22 h 45"/>
                <a:gd name="p0x50" fmla="*/ 17 w 5736"/>
                <a:gd name="p0y50" fmla="*/ 22 h 45"/>
                <a:gd name="p0x51" fmla="*/ 18 w 5736"/>
                <a:gd name="p0y51" fmla="*/ 23 h 45"/>
                <a:gd name="p0x52" fmla="*/ 19 w 5736"/>
                <a:gd name="p0y52" fmla="*/ 23 h 45"/>
                <a:gd name="p0x53" fmla="*/ 20 w 5736"/>
                <a:gd name="p0y53" fmla="*/ 24 h 45"/>
                <a:gd name="p0x54" fmla="*/ 20 w 5736"/>
                <a:gd name="p0y54" fmla="*/ 24 h 45"/>
                <a:gd name="p0x55" fmla="*/ 21 w 5736"/>
                <a:gd name="p0y55" fmla="*/ 25 h 45"/>
                <a:gd name="p0x56" fmla="*/ 22 w 5736"/>
                <a:gd name="p0y56" fmla="*/ 25 h 45"/>
                <a:gd name="p0x57" fmla="*/ 23 w 5736"/>
                <a:gd name="p0y57" fmla="*/ 26 h 45"/>
                <a:gd name="p0x58" fmla="*/ 24 w 5736"/>
                <a:gd name="p0y58" fmla="*/ 26 h 45"/>
                <a:gd name="p0x59" fmla="*/ 25 w 5736"/>
                <a:gd name="p0y59" fmla="*/ 26 h 45"/>
                <a:gd name="p0x60" fmla="*/ 26 w 5736"/>
                <a:gd name="p0y60" fmla="*/ 27 h 45"/>
                <a:gd name="p0x61" fmla="*/ 27 w 5736"/>
                <a:gd name="p0y61" fmla="*/ 27 h 45"/>
                <a:gd name="p0x62" fmla="*/ 28 w 5736"/>
                <a:gd name="p0y62" fmla="*/ 27 h 45"/>
                <a:gd name="p0x63" fmla="*/ 29 w 5736"/>
                <a:gd name="p0y63" fmla="*/ 28 h 45"/>
                <a:gd name="p0x64" fmla="*/ 30 w 5736"/>
                <a:gd name="p0y64" fmla="*/ 28 h 45"/>
                <a:gd name="p0x65" fmla="*/ 31 w 5736"/>
                <a:gd name="p0y65" fmla="*/ 28 h 45"/>
                <a:gd name="p0x66" fmla="*/ 32 w 5736"/>
                <a:gd name="p0y66" fmla="*/ 29 h 45"/>
                <a:gd name="p0x67" fmla="*/ 33 w 5736"/>
                <a:gd name="p0y67" fmla="*/ 29 h 45"/>
                <a:gd name="p0x68" fmla="*/ 34 w 5736"/>
                <a:gd name="p0y68" fmla="*/ 29 h 45"/>
                <a:gd name="p0x69" fmla="*/ 35 w 5736"/>
                <a:gd name="p0y69" fmla="*/ 29 h 45"/>
                <a:gd name="p0x70" fmla="*/ 36 w 5736"/>
                <a:gd name="p0y70" fmla="*/ 29 h 45"/>
                <a:gd name="p0x71" fmla="*/ 37 w 5736"/>
                <a:gd name="p0y71" fmla="*/ 30 h 45"/>
                <a:gd name="p0x72" fmla="*/ 38 w 5736"/>
                <a:gd name="p0y72" fmla="*/ 30 h 45"/>
                <a:gd name="p0x73" fmla="*/ 39 w 5736"/>
                <a:gd name="p0y73" fmla="*/ 30 h 45"/>
                <a:gd name="p0x74" fmla="*/ 40 w 5736"/>
                <a:gd name="p0y74" fmla="*/ 30 h 45"/>
                <a:gd name="p0x75" fmla="*/ 41 w 5736"/>
                <a:gd name="p0y75" fmla="*/ 30 h 45"/>
                <a:gd name="p0x76" fmla="*/ 42 w 5736"/>
                <a:gd name="p0y76" fmla="*/ 30 h 45"/>
                <a:gd name="p0x77" fmla="*/ 43 w 5736"/>
                <a:gd name="p0y77" fmla="*/ 30 h 45"/>
                <a:gd name="p0x78" fmla="*/ 44 w 5736"/>
                <a:gd name="p0y78" fmla="*/ 30 h 45"/>
                <a:gd name="p0x79" fmla="*/ 45 w 5736"/>
                <a:gd name="p0y79" fmla="*/ 30 h 45"/>
                <a:gd name="p0x80" fmla="*/ 5651 w 5736"/>
                <a:gd name="p0y80" fmla="*/ 30 h 45"/>
                <a:gd name="p0x81" fmla="*/ 5652 w 5736"/>
                <a:gd name="p0y81" fmla="*/ 30 h 45"/>
                <a:gd name="p0x82" fmla="*/ 5653 w 5736"/>
                <a:gd name="p0y82" fmla="*/ 30 h 45"/>
                <a:gd name="p0x83" fmla="*/ 5655 w 5736"/>
                <a:gd name="p0y83" fmla="*/ 30 h 45"/>
                <a:gd name="p0x84" fmla="*/ 5656 w 5736"/>
                <a:gd name="p0y84" fmla="*/ 30 h 45"/>
                <a:gd name="p0x85" fmla="*/ 5657 w 5736"/>
                <a:gd name="p0y85" fmla="*/ 30 h 45"/>
                <a:gd name="p0x86" fmla="*/ 5659 w 5736"/>
                <a:gd name="p0y86" fmla="*/ 30 h 45"/>
                <a:gd name="p0x87" fmla="*/ 5660 w 5736"/>
                <a:gd name="p0y87" fmla="*/ 30 h 45"/>
                <a:gd name="p0x88" fmla="*/ 5662 w 5736"/>
                <a:gd name="p0y88" fmla="*/ 30 h 45"/>
                <a:gd name="p0x89" fmla="*/ 5663 w 5736"/>
                <a:gd name="p0y89" fmla="*/ 30 h 45"/>
                <a:gd name="p0x90" fmla="*/ 5664 w 5736"/>
                <a:gd name="p0y90" fmla="*/ 29 h 45"/>
                <a:gd name="p0x91" fmla="*/ 5666 w 5736"/>
                <a:gd name="p0y91" fmla="*/ 29 h 45"/>
                <a:gd name="p0x92" fmla="*/ 5667 w 5736"/>
                <a:gd name="p0y92" fmla="*/ 29 h 45"/>
                <a:gd name="p0x93" fmla="*/ 5668 w 5736"/>
                <a:gd name="p0y93" fmla="*/ 29 h 45"/>
                <a:gd name="p0x94" fmla="*/ 5670 w 5736"/>
                <a:gd name="p0y94" fmla="*/ 29 h 45"/>
                <a:gd name="p0x95" fmla="*/ 5671 w 5736"/>
                <a:gd name="p0y95" fmla="*/ 28 h 45"/>
                <a:gd name="p0x96" fmla="*/ 5672 w 5736"/>
                <a:gd name="p0y96" fmla="*/ 28 h 45"/>
                <a:gd name="p0x97" fmla="*/ 5673 w 5736"/>
                <a:gd name="p0y97" fmla="*/ 28 h 45"/>
                <a:gd name="p0x98" fmla="*/ 5675 w 5736"/>
                <a:gd name="p0y98" fmla="*/ 27 h 45"/>
                <a:gd name="p0x99" fmla="*/ 5676 w 5736"/>
                <a:gd name="p0y99" fmla="*/ 27 h 45"/>
                <a:gd name="p0x100" fmla="*/ 5677 w 5736"/>
                <a:gd name="p0y100" fmla="*/ 27 h 45"/>
                <a:gd name="p0x101" fmla="*/ 5679 w 5736"/>
                <a:gd name="p0y101" fmla="*/ 27 h 45"/>
                <a:gd name="p0x102" fmla="*/ 5680 w 5736"/>
                <a:gd name="p0y102" fmla="*/ 26 h 45"/>
                <a:gd name="p0x103" fmla="*/ 5681 w 5736"/>
                <a:gd name="p0y103" fmla="*/ 26 h 45"/>
                <a:gd name="p0x104" fmla="*/ 5682 w 5736"/>
                <a:gd name="p0y104" fmla="*/ 25 h 45"/>
                <a:gd name="p0x105" fmla="*/ 5684 w 5736"/>
                <a:gd name="p0y105" fmla="*/ 25 h 45"/>
                <a:gd name="p0x106" fmla="*/ 5685 w 5736"/>
                <a:gd name="p0y106" fmla="*/ 25 h 45"/>
                <a:gd name="p0x107" fmla="*/ 5686 w 5736"/>
                <a:gd name="p0y107" fmla="*/ 24 h 45"/>
                <a:gd name="p0x108" fmla="*/ 5687 w 5736"/>
                <a:gd name="p0y108" fmla="*/ 24 h 45"/>
                <a:gd name="p0x109" fmla="*/ 5689 w 5736"/>
                <a:gd name="p0y109" fmla="*/ 23 h 45"/>
                <a:gd name="p0x110" fmla="*/ 5690 w 5736"/>
                <a:gd name="p0y110" fmla="*/ 23 h 45"/>
                <a:gd name="p0x111" fmla="*/ 5691 w 5736"/>
                <a:gd name="p0y111" fmla="*/ 22 h 45"/>
                <a:gd name="p0x112" fmla="*/ 5692 w 5736"/>
                <a:gd name="p0y112" fmla="*/ 22 h 45"/>
                <a:gd name="p0x113" fmla="*/ 5693 w 5736"/>
                <a:gd name="p0y113" fmla="*/ 21 h 45"/>
                <a:gd name="p0x114" fmla="*/ 5694 w 5736"/>
                <a:gd name="p0y114" fmla="*/ 21 h 45"/>
                <a:gd name="p0x115" fmla="*/ 5696 w 5736"/>
                <a:gd name="p0y115" fmla="*/ 20 h 45"/>
                <a:gd name="p0x116" fmla="*/ 5697 w 5736"/>
                <a:gd name="p0y116" fmla="*/ 20 h 45"/>
                <a:gd name="p0x117" fmla="*/ 5698 w 5736"/>
                <a:gd name="p0y117" fmla="*/ 19 h 45"/>
                <a:gd name="p0x118" fmla="*/ 5699 w 5736"/>
                <a:gd name="p0y118" fmla="*/ 18 h 45"/>
                <a:gd name="p0x119" fmla="*/ 5700 w 5736"/>
                <a:gd name="p0y119" fmla="*/ 18 h 45"/>
                <a:gd name="p0x120" fmla="*/ 5701 w 5736"/>
                <a:gd name="p0y120" fmla="*/ 17 h 45"/>
                <a:gd name="p0x121" fmla="*/ 5703 w 5736"/>
                <a:gd name="p0y121" fmla="*/ 17 h 45"/>
                <a:gd name="p0x122" fmla="*/ 5704 w 5736"/>
                <a:gd name="p0y122" fmla="*/ 16 h 45"/>
                <a:gd name="p0x123" fmla="*/ 5705 w 5736"/>
                <a:gd name="p0y123" fmla="*/ 15 h 45"/>
                <a:gd name="p0x124" fmla="*/ 5706 w 5736"/>
                <a:gd name="p0y124" fmla="*/ 15 h 45"/>
                <a:gd name="p0x125" fmla="*/ 5707 w 5736"/>
                <a:gd name="p0y125" fmla="*/ 14 h 45"/>
                <a:gd name="p0x126" fmla="*/ 5708 w 5736"/>
                <a:gd name="p0y126" fmla="*/ 13 h 45"/>
                <a:gd name="p0x127" fmla="*/ 5709 w 5736"/>
                <a:gd name="p0y127" fmla="*/ 13 h 45"/>
                <a:gd name="p0x128" fmla="*/ 5710 w 5736"/>
                <a:gd name="p0y128" fmla="*/ 12 h 45"/>
                <a:gd name="p0x129" fmla="*/ 5711 w 5736"/>
                <a:gd name="p0y129" fmla="*/ 11 h 45"/>
                <a:gd name="p0x130" fmla="*/ 5712 w 5736"/>
                <a:gd name="p0y130" fmla="*/ 10 h 45"/>
                <a:gd name="p0x131" fmla="*/ 5713 w 5736"/>
                <a:gd name="p0y131" fmla="*/ 10 h 45"/>
                <a:gd name="p0x132" fmla="*/ 5714 w 5736"/>
                <a:gd name="p0y132" fmla="*/ 9 h 45"/>
                <a:gd name="p0x133" fmla="*/ 5715 w 5736"/>
                <a:gd name="p0y133" fmla="*/ 8 h 45"/>
                <a:gd name="p0x134" fmla="*/ 5716 w 5736"/>
                <a:gd name="p0y134" fmla="*/ 7 h 45"/>
                <a:gd name="p0x135" fmla="*/ 5717 w 5736"/>
                <a:gd name="p0y135" fmla="*/ 6 h 45"/>
                <a:gd name="p0x136" fmla="*/ 5718 w 5736"/>
                <a:gd name="p0y136" fmla="*/ 6 h 45"/>
                <a:gd name="p0x137" fmla="*/ 5719 w 5736"/>
                <a:gd name="p0y137" fmla="*/ 5 h 45"/>
                <a:gd name="p0x138" fmla="*/ 5720 w 5736"/>
                <a:gd name="p0y138" fmla="*/ 4 h 45"/>
                <a:gd name="p0x139" fmla="*/ 5721 w 5736"/>
                <a:gd name="p0y139" fmla="*/ 3 h 45"/>
                <a:gd name="p0x140" fmla="*/ 5722 w 5736"/>
                <a:gd name="p0y140" fmla="*/ 2 h 45"/>
                <a:gd name="p0x141" fmla="*/ 5723 w 5736"/>
                <a:gd name="p0y141" fmla="*/ 1 h 45"/>
                <a:gd name="p0x142" fmla="*/ 5724 w 5736"/>
                <a:gd name="p0y142" fmla="*/ 0 h 45"/>
                <a:gd name="p0x143" fmla="*/ 5725 w 5736"/>
                <a:gd name="p0y143" fmla="*/ 0 h 45"/>
                <a:gd name="p0x144" fmla="*/ 5736 w 5736"/>
                <a:gd name="p0y144" fmla="*/ 10 h 45"/>
                <a:gd name="p0x145" fmla="*/ 5734 w 5736"/>
                <a:gd name="p0y145" fmla="*/ 11 h 45"/>
                <a:gd name="p0x146" fmla="*/ 5733 w 5736"/>
                <a:gd name="p0y146" fmla="*/ 12 h 45"/>
                <a:gd name="p0x147" fmla="*/ 5732 w 5736"/>
                <a:gd name="p0y147" fmla="*/ 13 h 45"/>
                <a:gd name="p0x148" fmla="*/ 5731 w 5736"/>
                <a:gd name="p0y148" fmla="*/ 14 h 45"/>
                <a:gd name="p0x149" fmla="*/ 5730 w 5736"/>
                <a:gd name="p0y149" fmla="*/ 15 h 45"/>
                <a:gd name="p0x150" fmla="*/ 5729 w 5736"/>
                <a:gd name="p0y150" fmla="*/ 16 h 45"/>
                <a:gd name="p0x151" fmla="*/ 5728 w 5736"/>
                <a:gd name="p0y151" fmla="*/ 17 h 45"/>
                <a:gd name="p0x152" fmla="*/ 5727 w 5736"/>
                <a:gd name="p0y152" fmla="*/ 18 h 45"/>
                <a:gd name="p0x153" fmla="*/ 5726 w 5736"/>
                <a:gd name="p0y153" fmla="*/ 19 h 45"/>
                <a:gd name="p0x154" fmla="*/ 5725 w 5736"/>
                <a:gd name="p0y154" fmla="*/ 20 h 45"/>
                <a:gd name="p0x155" fmla="*/ 5723 w 5736"/>
                <a:gd name="p0y155" fmla="*/ 21 h 45"/>
                <a:gd name="p0x156" fmla="*/ 5722 w 5736"/>
                <a:gd name="p0y156" fmla="*/ 22 h 45"/>
                <a:gd name="p0x157" fmla="*/ 5721 w 5736"/>
                <a:gd name="p0y157" fmla="*/ 22 h 45"/>
                <a:gd name="p0x158" fmla="*/ 5720 w 5736"/>
                <a:gd name="p0y158" fmla="*/ 23 h 45"/>
                <a:gd name="p0x159" fmla="*/ 5719 w 5736"/>
                <a:gd name="p0y159" fmla="*/ 24 h 45"/>
                <a:gd name="p0x160" fmla="*/ 5717 w 5736"/>
                <a:gd name="p0y160" fmla="*/ 25 h 45"/>
                <a:gd name="p0x161" fmla="*/ 5716 w 5736"/>
                <a:gd name="p0y161" fmla="*/ 26 h 45"/>
                <a:gd name="p0x162" fmla="*/ 5715 w 5736"/>
                <a:gd name="p0y162" fmla="*/ 27 h 45"/>
                <a:gd name="p0x163" fmla="*/ 5714 w 5736"/>
                <a:gd name="p0y163" fmla="*/ 27 h 45"/>
                <a:gd name="p0x164" fmla="*/ 5712 w 5736"/>
                <a:gd name="p0y164" fmla="*/ 28 h 45"/>
                <a:gd name="p0x165" fmla="*/ 5711 w 5736"/>
                <a:gd name="p0y165" fmla="*/ 29 h 45"/>
                <a:gd name="p0x166" fmla="*/ 5710 w 5736"/>
                <a:gd name="p0y166" fmla="*/ 30 h 45"/>
                <a:gd name="p0x167" fmla="*/ 5709 w 5736"/>
                <a:gd name="p0y167" fmla="*/ 30 h 45"/>
                <a:gd name="p0x168" fmla="*/ 5707 w 5736"/>
                <a:gd name="p0y168" fmla="*/ 31 h 45"/>
                <a:gd name="p0x169" fmla="*/ 5706 w 5736"/>
                <a:gd name="p0y169" fmla="*/ 32 h 45"/>
                <a:gd name="p0x170" fmla="*/ 5705 w 5736"/>
                <a:gd name="p0y170" fmla="*/ 32 h 45"/>
                <a:gd name="p0x171" fmla="*/ 5703 w 5736"/>
                <a:gd name="p0y171" fmla="*/ 33 h 45"/>
                <a:gd name="p0x172" fmla="*/ 5702 w 5736"/>
                <a:gd name="p0y172" fmla="*/ 34 h 45"/>
                <a:gd name="p0x173" fmla="*/ 5701 w 5736"/>
                <a:gd name="p0y173" fmla="*/ 34 h 45"/>
                <a:gd name="p0x174" fmla="*/ 5699 w 5736"/>
                <a:gd name="p0y174" fmla="*/ 35 h 45"/>
                <a:gd name="p0x175" fmla="*/ 5698 w 5736"/>
                <a:gd name="p0y175" fmla="*/ 36 h 45"/>
                <a:gd name="p0x176" fmla="*/ 5697 w 5736"/>
                <a:gd name="p0y176" fmla="*/ 36 h 45"/>
                <a:gd name="p0x177" fmla="*/ 5695 w 5736"/>
                <a:gd name="p0y177" fmla="*/ 37 h 45"/>
                <a:gd name="p0x178" fmla="*/ 5694 w 5736"/>
                <a:gd name="p0y178" fmla="*/ 37 h 45"/>
                <a:gd name="p0x179" fmla="*/ 5693 w 5736"/>
                <a:gd name="p0y179" fmla="*/ 38 h 45"/>
                <a:gd name="p0x180" fmla="*/ 5691 w 5736"/>
                <a:gd name="p0y180" fmla="*/ 38 h 45"/>
                <a:gd name="p0x181" fmla="*/ 5690 w 5736"/>
                <a:gd name="p0y181" fmla="*/ 39 h 45"/>
                <a:gd name="p0x182" fmla="*/ 5688 w 5736"/>
                <a:gd name="p0y182" fmla="*/ 39 h 45"/>
                <a:gd name="p0x183" fmla="*/ 5687 w 5736"/>
                <a:gd name="p0y183" fmla="*/ 40 h 45"/>
                <a:gd name="p0x184" fmla="*/ 5685 w 5736"/>
                <a:gd name="p0y184" fmla="*/ 40 h 45"/>
                <a:gd name="p0x185" fmla="*/ 5684 w 5736"/>
                <a:gd name="p0y185" fmla="*/ 41 h 45"/>
                <a:gd name="p0x186" fmla="*/ 5683 w 5736"/>
                <a:gd name="p0y186" fmla="*/ 41 h 45"/>
                <a:gd name="p0x187" fmla="*/ 5681 w 5736"/>
                <a:gd name="p0y187" fmla="*/ 41 h 45"/>
                <a:gd name="p0x188" fmla="*/ 5680 w 5736"/>
                <a:gd name="p0y188" fmla="*/ 42 h 45"/>
                <a:gd name="p0x189" fmla="*/ 5678 w 5736"/>
                <a:gd name="p0y189" fmla="*/ 42 h 45"/>
                <a:gd name="p0x190" fmla="*/ 5677 w 5736"/>
                <a:gd name="p0y190" fmla="*/ 42 h 45"/>
                <a:gd name="p0x191" fmla="*/ 5675 w 5736"/>
                <a:gd name="p0y191" fmla="*/ 43 h 45"/>
                <a:gd name="p0x192" fmla="*/ 5674 w 5736"/>
                <a:gd name="p0y192" fmla="*/ 43 h 45"/>
                <a:gd name="p0x193" fmla="*/ 5672 w 5736"/>
                <a:gd name="p0y193" fmla="*/ 43 h 45"/>
                <a:gd name="p0x194" fmla="*/ 5671 w 5736"/>
                <a:gd name="p0y194" fmla="*/ 44 h 45"/>
                <a:gd name="p0x195" fmla="*/ 5669 w 5736"/>
                <a:gd name="p0y195" fmla="*/ 44 h 45"/>
                <a:gd name="p0x196" fmla="*/ 5668 w 5736"/>
                <a:gd name="p0y196" fmla="*/ 44 h 45"/>
                <a:gd name="p0x197" fmla="*/ 5666 w 5736"/>
                <a:gd name="p0y197" fmla="*/ 44 h 45"/>
                <a:gd name="p0x198" fmla="*/ 5665 w 5736"/>
                <a:gd name="p0y198" fmla="*/ 44 h 45"/>
                <a:gd name="p0x199" fmla="*/ 5663 w 5736"/>
                <a:gd name="p0y199" fmla="*/ 45 h 45"/>
                <a:gd name="p0x200" fmla="*/ 5662 w 5736"/>
                <a:gd name="p0y200" fmla="*/ 45 h 45"/>
                <a:gd name="p0x201" fmla="*/ 5660 w 5736"/>
                <a:gd name="p0y201" fmla="*/ 45 h 45"/>
                <a:gd name="p0x202" fmla="*/ 5658 w 5736"/>
                <a:gd name="p0y202" fmla="*/ 45 h 45"/>
                <a:gd name="p0x203" fmla="*/ 5657 w 5736"/>
                <a:gd name="p0y203" fmla="*/ 45 h 45"/>
                <a:gd name="p0x204" fmla="*/ 5655 w 5736"/>
                <a:gd name="p0y204" fmla="*/ 45 h 45"/>
                <a:gd name="p0x205" fmla="*/ 5654 w 5736"/>
                <a:gd name="p0y205" fmla="*/ 45 h 45"/>
                <a:gd name="p0x206" fmla="*/ 5652 w 5736"/>
                <a:gd name="p0y206" fmla="*/ 45 h 45"/>
                <a:gd name="p0x207" fmla="*/ 5651 w 5736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215" y="4873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914400" y="3121466"/>
            <a:ext cx="34450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通知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914400" y="3427219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侧重</a:t>
            </a:r>
            <a:r>
              <a:rPr sz="1500" b="1">
                <a:solidFill>
                  <a:schemeClr val="accent1"/>
                </a:solidFill>
                <a:cs typeface="+mn-lt"/>
              </a:rPr>
              <a:t>布置工作、告知事项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771525" y="3904615"/>
            <a:ext cx="3711575" cy="704850"/>
            <a:chOff x="1215" y="6149"/>
            <a:chExt cx="5845" cy="1110"/>
          </a:xfrm>
        </p:grpSpPr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215" y="6149"/>
              <a:ext cx="5845" cy="1110"/>
            </a:xfrm>
            <a:custGeom>
              <a:avLst/>
              <a:gdLst>
                <a:gd name="sw" fmla="*/ 1 w 5845"/>
                <a:gd name="sh" fmla="*/ 1 h 1110"/>
                <a:gd name="mins" fmla="min sw sh"/>
                <a:gd name="dsw" fmla="+- 0 sw mins"/>
                <a:gd name="dsh" fmla="+- 0 sh mins"/>
                <a:gd name="p0x0" fmla="*/ 120 w 5845"/>
                <a:gd name="p0y0" fmla="*/ 0 h 1110"/>
                <a:gd name="p0x1" fmla="*/ 5725 w 5845"/>
                <a:gd name="p0y1" fmla="*/ 0 h 1110"/>
                <a:gd name="p0x2" fmla="*/ 5728 w 5845"/>
                <a:gd name="p0y2" fmla="*/ 0 h 1110"/>
                <a:gd name="p0x3" fmla="*/ 5731 w 5845"/>
                <a:gd name="p0y3" fmla="*/ 0 h 1110"/>
                <a:gd name="p0x4" fmla="*/ 5734 w 5845"/>
                <a:gd name="p0y4" fmla="*/ 0 h 1110"/>
                <a:gd name="p0x5" fmla="*/ 5737 w 5845"/>
                <a:gd name="p0y5" fmla="*/ 0 h 1110"/>
                <a:gd name="p0x6" fmla="*/ 5740 w 5845"/>
                <a:gd name="p0y6" fmla="*/ 0 h 1110"/>
                <a:gd name="p0x7" fmla="*/ 5743 w 5845"/>
                <a:gd name="p0y7" fmla="*/ 1 h 1110"/>
                <a:gd name="p0x8" fmla="*/ 5746 w 5845"/>
                <a:gd name="p0y8" fmla="*/ 1 h 1110"/>
                <a:gd name="p0x9" fmla="*/ 5749 w 5845"/>
                <a:gd name="p0y9" fmla="*/ 2 h 1110"/>
                <a:gd name="p0x10" fmla="*/ 5752 w 5845"/>
                <a:gd name="p0y10" fmla="*/ 3 h 1110"/>
                <a:gd name="p0x11" fmla="*/ 5755 w 5845"/>
                <a:gd name="p0y11" fmla="*/ 3 h 1110"/>
                <a:gd name="p0x12" fmla="*/ 5758 w 5845"/>
                <a:gd name="p0y12" fmla="*/ 4 h 1110"/>
                <a:gd name="p0x13" fmla="*/ 5761 w 5845"/>
                <a:gd name="p0y13" fmla="*/ 5 h 1110"/>
                <a:gd name="p0x14" fmla="*/ 5764 w 5845"/>
                <a:gd name="p0y14" fmla="*/ 6 h 1110"/>
                <a:gd name="p0x15" fmla="*/ 5767 w 5845"/>
                <a:gd name="p0y15" fmla="*/ 7 h 1110"/>
                <a:gd name="p0x16" fmla="*/ 5769 w 5845"/>
                <a:gd name="p0y16" fmla="*/ 8 h 1110"/>
                <a:gd name="p0x17" fmla="*/ 5772 w 5845"/>
                <a:gd name="p0y17" fmla="*/ 9 h 1110"/>
                <a:gd name="p0x18" fmla="*/ 5775 w 5845"/>
                <a:gd name="p0y18" fmla="*/ 10 h 1110"/>
                <a:gd name="p0x19" fmla="*/ 5777 w 5845"/>
                <a:gd name="p0y19" fmla="*/ 12 h 1110"/>
                <a:gd name="p0x20" fmla="*/ 5780 w 5845"/>
                <a:gd name="p0y20" fmla="*/ 13 h 1110"/>
                <a:gd name="p0x21" fmla="*/ 5783 w 5845"/>
                <a:gd name="p0y21" fmla="*/ 14 h 1110"/>
                <a:gd name="p0x22" fmla="*/ 5785 w 5845"/>
                <a:gd name="p0y22" fmla="*/ 16 h 1110"/>
                <a:gd name="p0x23" fmla="*/ 5788 w 5845"/>
                <a:gd name="p0y23" fmla="*/ 17 h 1110"/>
                <a:gd name="p0x24" fmla="*/ 5790 w 5845"/>
                <a:gd name="p0y24" fmla="*/ 19 h 1110"/>
                <a:gd name="p0x25" fmla="*/ 5793 w 5845"/>
                <a:gd name="p0y25" fmla="*/ 21 h 1110"/>
                <a:gd name="p0x26" fmla="*/ 5795 w 5845"/>
                <a:gd name="p0y26" fmla="*/ 22 h 1110"/>
                <a:gd name="p0x27" fmla="*/ 5797 w 5845"/>
                <a:gd name="p0y27" fmla="*/ 24 h 1110"/>
                <a:gd name="p0x28" fmla="*/ 5800 w 5845"/>
                <a:gd name="p0y28" fmla="*/ 26 h 1110"/>
                <a:gd name="p0x29" fmla="*/ 5802 w 5845"/>
                <a:gd name="p0y29" fmla="*/ 28 h 1110"/>
                <a:gd name="p0x30" fmla="*/ 5804 w 5845"/>
                <a:gd name="p0y30" fmla="*/ 30 h 1110"/>
                <a:gd name="p0x31" fmla="*/ 5806 w 5845"/>
                <a:gd name="p0y31" fmla="*/ 32 h 1110"/>
                <a:gd name="p0x32" fmla="*/ 5809 w 5845"/>
                <a:gd name="p0y32" fmla="*/ 34 h 1110"/>
                <a:gd name="p0x33" fmla="*/ 5811 w 5845"/>
                <a:gd name="p0y33" fmla="*/ 36 h 1110"/>
                <a:gd name="p0x34" fmla="*/ 5813 w 5845"/>
                <a:gd name="p0y34" fmla="*/ 38 h 1110"/>
                <a:gd name="p0x35" fmla="*/ 5815 w 5845"/>
                <a:gd name="p0y35" fmla="*/ 40 h 1110"/>
                <a:gd name="p0x36" fmla="*/ 5816 w 5845"/>
                <a:gd name="p0y36" fmla="*/ 42 h 1110"/>
                <a:gd name="p0x37" fmla="*/ 5818 w 5845"/>
                <a:gd name="p0y37" fmla="*/ 44 h 1110"/>
                <a:gd name="p0x38" fmla="*/ 5820 w 5845"/>
                <a:gd name="p0y38" fmla="*/ 47 h 1110"/>
                <a:gd name="p0x39" fmla="*/ 5822 w 5845"/>
                <a:gd name="p0y39" fmla="*/ 49 h 1110"/>
                <a:gd name="p0x40" fmla="*/ 5824 w 5845"/>
                <a:gd name="p0y40" fmla="*/ 51 h 1110"/>
                <a:gd name="p0x41" fmla="*/ 5825 w 5845"/>
                <a:gd name="p0y41" fmla="*/ 54 h 1110"/>
                <a:gd name="p0x42" fmla="*/ 5827 w 5845"/>
                <a:gd name="p0y42" fmla="*/ 56 h 1110"/>
                <a:gd name="p0x43" fmla="*/ 5828 w 5845"/>
                <a:gd name="p0y43" fmla="*/ 59 h 1110"/>
                <a:gd name="p0x44" fmla="*/ 5830 w 5845"/>
                <a:gd name="p0y44" fmla="*/ 61 h 1110"/>
                <a:gd name="p0x45" fmla="*/ 5831 w 5845"/>
                <a:gd name="p0y45" fmla="*/ 64 h 1110"/>
                <a:gd name="p0x46" fmla="*/ 5833 w 5845"/>
                <a:gd name="p0y46" fmla="*/ 67 h 1110"/>
                <a:gd name="p0x47" fmla="*/ 5834 w 5845"/>
                <a:gd name="p0y47" fmla="*/ 69 h 1110"/>
                <a:gd name="p0x48" fmla="*/ 5835 w 5845"/>
                <a:gd name="p0y48" fmla="*/ 72 h 1110"/>
                <a:gd name="p0x49" fmla="*/ 5836 w 5845"/>
                <a:gd name="p0y49" fmla="*/ 75 h 1110"/>
                <a:gd name="p0x50" fmla="*/ 5837 w 5845"/>
                <a:gd name="p0y50" fmla="*/ 78 h 1110"/>
                <a:gd name="p0x51" fmla="*/ 5838 w 5845"/>
                <a:gd name="p0y51" fmla="*/ 80 h 1110"/>
                <a:gd name="p0x52" fmla="*/ 5839 w 5845"/>
                <a:gd name="p0y52" fmla="*/ 83 h 1110"/>
                <a:gd name="p0x53" fmla="*/ 5840 w 5845"/>
                <a:gd name="p0y53" fmla="*/ 86 h 1110"/>
                <a:gd name="p0x54" fmla="*/ 5841 w 5845"/>
                <a:gd name="p0y54" fmla="*/ 89 h 1110"/>
                <a:gd name="p0x55" fmla="*/ 5842 w 5845"/>
                <a:gd name="p0y55" fmla="*/ 92 h 1110"/>
                <a:gd name="p0x56" fmla="*/ 5842 w 5845"/>
                <a:gd name="p0y56" fmla="*/ 95 h 1110"/>
                <a:gd name="p0x57" fmla="*/ 5843 w 5845"/>
                <a:gd name="p0y57" fmla="*/ 98 h 1110"/>
                <a:gd name="p0x58" fmla="*/ 5843 w 5845"/>
                <a:gd name="p0y58" fmla="*/ 101 h 1110"/>
                <a:gd name="p0x59" fmla="*/ 5844 w 5845"/>
                <a:gd name="p0y59" fmla="*/ 104 h 1110"/>
                <a:gd name="p0x60" fmla="*/ 5844 w 5845"/>
                <a:gd name="p0y60" fmla="*/ 107 h 1110"/>
                <a:gd name="p0x61" fmla="*/ 5844 w 5845"/>
                <a:gd name="p0y61" fmla="*/ 110 h 1110"/>
                <a:gd name="p0x62" fmla="*/ 5845 w 5845"/>
                <a:gd name="p0y62" fmla="*/ 113 h 1110"/>
                <a:gd name="p0x63" fmla="*/ 5845 w 5845"/>
                <a:gd name="p0y63" fmla="*/ 116 h 1110"/>
                <a:gd name="p0x64" fmla="*/ 5845 w 5845"/>
                <a:gd name="p0y64" fmla="*/ 120 h 1110"/>
                <a:gd name="p0x65" fmla="*/ 5845 w 5845"/>
                <a:gd name="p0y65" fmla="*/ 990 h 1110"/>
                <a:gd name="p0x66" fmla="*/ 5845 w 5845"/>
                <a:gd name="p0y66" fmla="*/ 993 h 1110"/>
                <a:gd name="p0x67" fmla="*/ 5845 w 5845"/>
                <a:gd name="p0y67" fmla="*/ 996 h 1110"/>
                <a:gd name="p0x68" fmla="*/ 5844 w 5845"/>
                <a:gd name="p0y68" fmla="*/ 999 h 1110"/>
                <a:gd name="p0x69" fmla="*/ 5844 w 5845"/>
                <a:gd name="p0y69" fmla="*/ 1002 h 1110"/>
                <a:gd name="p0x70" fmla="*/ 5844 w 5845"/>
                <a:gd name="p0y70" fmla="*/ 1005 h 1110"/>
                <a:gd name="p0x71" fmla="*/ 5843 w 5845"/>
                <a:gd name="p0y71" fmla="*/ 1008 h 1110"/>
                <a:gd name="p0x72" fmla="*/ 5843 w 5845"/>
                <a:gd name="p0y72" fmla="*/ 1011 h 1110"/>
                <a:gd name="p0x73" fmla="*/ 5842 w 5845"/>
                <a:gd name="p0y73" fmla="*/ 1014 h 1110"/>
                <a:gd name="p0x74" fmla="*/ 5842 w 5845"/>
                <a:gd name="p0y74" fmla="*/ 1017 h 1110"/>
                <a:gd name="p0x75" fmla="*/ 5841 w 5845"/>
                <a:gd name="p0y75" fmla="*/ 1020 h 1110"/>
                <a:gd name="p0x76" fmla="*/ 5840 w 5845"/>
                <a:gd name="p0y76" fmla="*/ 1023 h 1110"/>
                <a:gd name="p0x77" fmla="*/ 5839 w 5845"/>
                <a:gd name="p0y77" fmla="*/ 1026 h 1110"/>
                <a:gd name="p0x78" fmla="*/ 5838 w 5845"/>
                <a:gd name="p0y78" fmla="*/ 1029 h 1110"/>
                <a:gd name="p0x79" fmla="*/ 5837 w 5845"/>
                <a:gd name="p0y79" fmla="*/ 1031 h 1110"/>
                <a:gd name="p0x80" fmla="*/ 5836 w 5845"/>
                <a:gd name="p0y80" fmla="*/ 1034 h 1110"/>
                <a:gd name="p0x81" fmla="*/ 5835 w 5845"/>
                <a:gd name="p0y81" fmla="*/ 1037 h 1110"/>
                <a:gd name="p0x82" fmla="*/ 5834 w 5845"/>
                <a:gd name="p0y82" fmla="*/ 1040 h 1110"/>
                <a:gd name="p0x83" fmla="*/ 5833 w 5845"/>
                <a:gd name="p0y83" fmla="*/ 1042 h 1110"/>
                <a:gd name="p0x84" fmla="*/ 5831 w 5845"/>
                <a:gd name="p0y84" fmla="*/ 1045 h 1110"/>
                <a:gd name="p0x85" fmla="*/ 5830 w 5845"/>
                <a:gd name="p0y85" fmla="*/ 1048 h 1110"/>
                <a:gd name="p0x86" fmla="*/ 5828 w 5845"/>
                <a:gd name="p0y86" fmla="*/ 1050 h 1110"/>
                <a:gd name="p0x87" fmla="*/ 5827 w 5845"/>
                <a:gd name="p0y87" fmla="*/ 1053 h 1110"/>
                <a:gd name="p0x88" fmla="*/ 5825 w 5845"/>
                <a:gd name="p0y88" fmla="*/ 1055 h 1110"/>
                <a:gd name="p0x89" fmla="*/ 5824 w 5845"/>
                <a:gd name="p0y89" fmla="*/ 1058 h 1110"/>
                <a:gd name="p0x90" fmla="*/ 5822 w 5845"/>
                <a:gd name="p0y90" fmla="*/ 1060 h 1110"/>
                <a:gd name="p0x91" fmla="*/ 5820 w 5845"/>
                <a:gd name="p0y91" fmla="*/ 1062 h 1110"/>
                <a:gd name="p0x92" fmla="*/ 5818 w 5845"/>
                <a:gd name="p0y92" fmla="*/ 1065 h 1110"/>
                <a:gd name="p0x93" fmla="*/ 5816 w 5845"/>
                <a:gd name="p0y93" fmla="*/ 1067 h 1110"/>
                <a:gd name="p0x94" fmla="*/ 5815 w 5845"/>
                <a:gd name="p0y94" fmla="*/ 1069 h 1110"/>
                <a:gd name="p0x95" fmla="*/ 5813 w 5845"/>
                <a:gd name="p0y95" fmla="*/ 1071 h 1110"/>
                <a:gd name="p0x96" fmla="*/ 5811 w 5845"/>
                <a:gd name="p0y96" fmla="*/ 1073 h 1110"/>
                <a:gd name="p0x97" fmla="*/ 5809 w 5845"/>
                <a:gd name="p0y97" fmla="*/ 1075 h 1110"/>
                <a:gd name="p0x98" fmla="*/ 5806 w 5845"/>
                <a:gd name="p0y98" fmla="*/ 1077 h 1110"/>
                <a:gd name="p0x99" fmla="*/ 5804 w 5845"/>
                <a:gd name="p0y99" fmla="*/ 1079 h 1110"/>
                <a:gd name="p0x100" fmla="*/ 5802 w 5845"/>
                <a:gd name="p0y100" fmla="*/ 1081 h 1110"/>
                <a:gd name="p0x101" fmla="*/ 5800 w 5845"/>
                <a:gd name="p0y101" fmla="*/ 1083 h 1110"/>
                <a:gd name="p0x102" fmla="*/ 5797 w 5845"/>
                <a:gd name="p0y102" fmla="*/ 1085 h 1110"/>
                <a:gd name="p0x103" fmla="*/ 5795 w 5845"/>
                <a:gd name="p0y103" fmla="*/ 1087 h 1110"/>
                <a:gd name="p0x104" fmla="*/ 5793 w 5845"/>
                <a:gd name="p0y104" fmla="*/ 1088 h 1110"/>
                <a:gd name="p0x105" fmla="*/ 5790 w 5845"/>
                <a:gd name="p0y105" fmla="*/ 1090 h 1110"/>
                <a:gd name="p0x106" fmla="*/ 5788 w 5845"/>
                <a:gd name="p0y106" fmla="*/ 1092 h 1110"/>
                <a:gd name="p0x107" fmla="*/ 5785 w 5845"/>
                <a:gd name="p0y107" fmla="*/ 1093 h 1110"/>
                <a:gd name="p0x108" fmla="*/ 5783 w 5845"/>
                <a:gd name="p0y108" fmla="*/ 1095 h 1110"/>
                <a:gd name="p0x109" fmla="*/ 5780 w 5845"/>
                <a:gd name="p0y109" fmla="*/ 1096 h 1110"/>
                <a:gd name="p0x110" fmla="*/ 5777 w 5845"/>
                <a:gd name="p0y110" fmla="*/ 1097 h 1110"/>
                <a:gd name="p0x111" fmla="*/ 5775 w 5845"/>
                <a:gd name="p0y111" fmla="*/ 1099 h 1110"/>
                <a:gd name="p0x112" fmla="*/ 5772 w 5845"/>
                <a:gd name="p0y112" fmla="*/ 1100 h 1110"/>
                <a:gd name="p0x113" fmla="*/ 5769 w 5845"/>
                <a:gd name="p0y113" fmla="*/ 1101 h 1110"/>
                <a:gd name="p0x114" fmla="*/ 5767 w 5845"/>
                <a:gd name="p0y114" fmla="*/ 1102 h 1110"/>
                <a:gd name="p0x115" fmla="*/ 5764 w 5845"/>
                <a:gd name="p0y115" fmla="*/ 1103 h 1110"/>
                <a:gd name="p0x116" fmla="*/ 5761 w 5845"/>
                <a:gd name="p0y116" fmla="*/ 1104 h 1110"/>
                <a:gd name="p0x117" fmla="*/ 5758 w 5845"/>
                <a:gd name="p0y117" fmla="*/ 1105 h 1110"/>
                <a:gd name="p0x118" fmla="*/ 5755 w 5845"/>
                <a:gd name="p0y118" fmla="*/ 1106 h 1110"/>
                <a:gd name="p0x119" fmla="*/ 5752 w 5845"/>
                <a:gd name="p0y119" fmla="*/ 1106 h 1110"/>
                <a:gd name="p0x120" fmla="*/ 5749 w 5845"/>
                <a:gd name="p0y120" fmla="*/ 1107 h 1110"/>
                <a:gd name="p0x121" fmla="*/ 5746 w 5845"/>
                <a:gd name="p0y121" fmla="*/ 1108 h 1110"/>
                <a:gd name="p0x122" fmla="*/ 5743 w 5845"/>
                <a:gd name="p0y122" fmla="*/ 1108 h 1110"/>
                <a:gd name="p0x123" fmla="*/ 5740 w 5845"/>
                <a:gd name="p0y123" fmla="*/ 1109 h 1110"/>
                <a:gd name="p0x124" fmla="*/ 5737 w 5845"/>
                <a:gd name="p0y124" fmla="*/ 1109 h 1110"/>
                <a:gd name="p0x125" fmla="*/ 5734 w 5845"/>
                <a:gd name="p0y125" fmla="*/ 1109 h 1110"/>
                <a:gd name="p0x126" fmla="*/ 5731 w 5845"/>
                <a:gd name="p0y126" fmla="*/ 1109 h 1110"/>
                <a:gd name="p0x127" fmla="*/ 5728 w 5845"/>
                <a:gd name="p0y127" fmla="*/ 1109 h 1110"/>
                <a:gd name="p0x128" fmla="*/ 5725 w 5845"/>
                <a:gd name="p0y128" fmla="*/ 1110 h 1110"/>
                <a:gd name="p0x129" fmla="*/ 120 w 5845"/>
                <a:gd name="p0y129" fmla="*/ 1110 h 1110"/>
                <a:gd name="p0x130" fmla="*/ 116 w 5845"/>
                <a:gd name="p0y130" fmla="*/ 1109 h 1110"/>
                <a:gd name="p0x131" fmla="*/ 113 w 5845"/>
                <a:gd name="p0y131" fmla="*/ 1109 h 1110"/>
                <a:gd name="p0x132" fmla="*/ 110 w 5845"/>
                <a:gd name="p0y132" fmla="*/ 1109 h 1110"/>
                <a:gd name="p0x133" fmla="*/ 107 w 5845"/>
                <a:gd name="p0y133" fmla="*/ 1109 h 1110"/>
                <a:gd name="p0x134" fmla="*/ 104 w 5845"/>
                <a:gd name="p0y134" fmla="*/ 1109 h 1110"/>
                <a:gd name="p0x135" fmla="*/ 101 w 5845"/>
                <a:gd name="p0y135" fmla="*/ 1108 h 1110"/>
                <a:gd name="p0x136" fmla="*/ 98 w 5845"/>
                <a:gd name="p0y136" fmla="*/ 1108 h 1110"/>
                <a:gd name="p0x137" fmla="*/ 95 w 5845"/>
                <a:gd name="p0y137" fmla="*/ 1107 h 1110"/>
                <a:gd name="p0x138" fmla="*/ 92 w 5845"/>
                <a:gd name="p0y138" fmla="*/ 1106 h 1110"/>
                <a:gd name="p0x139" fmla="*/ 89 w 5845"/>
                <a:gd name="p0y139" fmla="*/ 1106 h 1110"/>
                <a:gd name="p0x140" fmla="*/ 86 w 5845"/>
                <a:gd name="p0y140" fmla="*/ 1105 h 1110"/>
                <a:gd name="p0x141" fmla="*/ 83 w 5845"/>
                <a:gd name="p0y141" fmla="*/ 1104 h 1110"/>
                <a:gd name="p0x142" fmla="*/ 80 w 5845"/>
                <a:gd name="p0y142" fmla="*/ 1103 h 1110"/>
                <a:gd name="p0x143" fmla="*/ 78 w 5845"/>
                <a:gd name="p0y143" fmla="*/ 1102 h 1110"/>
                <a:gd name="p0x144" fmla="*/ 75 w 5845"/>
                <a:gd name="p0y144" fmla="*/ 1101 h 1110"/>
                <a:gd name="p0x145" fmla="*/ 72 w 5845"/>
                <a:gd name="p0y145" fmla="*/ 1100 h 1110"/>
                <a:gd name="p0x146" fmla="*/ 69 w 5845"/>
                <a:gd name="p0y146" fmla="*/ 1099 h 1110"/>
                <a:gd name="p0x147" fmla="*/ 67 w 5845"/>
                <a:gd name="p0y147" fmla="*/ 1097 h 1110"/>
                <a:gd name="p0x148" fmla="*/ 64 w 5845"/>
                <a:gd name="p0y148" fmla="*/ 1096 h 1110"/>
                <a:gd name="p0x149" fmla="*/ 61 w 5845"/>
                <a:gd name="p0y149" fmla="*/ 1095 h 1110"/>
                <a:gd name="p0x150" fmla="*/ 59 w 5845"/>
                <a:gd name="p0y150" fmla="*/ 1093 h 1110"/>
                <a:gd name="p0x151" fmla="*/ 56 w 5845"/>
                <a:gd name="p0y151" fmla="*/ 1092 h 1110"/>
                <a:gd name="p0x152" fmla="*/ 54 w 5845"/>
                <a:gd name="p0y152" fmla="*/ 1090 h 1110"/>
                <a:gd name="p0x153" fmla="*/ 51 w 5845"/>
                <a:gd name="p0y153" fmla="*/ 1088 h 1110"/>
                <a:gd name="p0x154" fmla="*/ 49 w 5845"/>
                <a:gd name="p0y154" fmla="*/ 1087 h 1110"/>
                <a:gd name="p0x155" fmla="*/ 47 w 5845"/>
                <a:gd name="p0y155" fmla="*/ 1085 h 1110"/>
                <a:gd name="p0x156" fmla="*/ 44 w 5845"/>
                <a:gd name="p0y156" fmla="*/ 1083 h 1110"/>
                <a:gd name="p0x157" fmla="*/ 42 w 5845"/>
                <a:gd name="p0y157" fmla="*/ 1081 h 1110"/>
                <a:gd name="p0x158" fmla="*/ 40 w 5845"/>
                <a:gd name="p0y158" fmla="*/ 1079 h 1110"/>
                <a:gd name="p0x159" fmla="*/ 38 w 5845"/>
                <a:gd name="p0y159" fmla="*/ 1077 h 1110"/>
                <a:gd name="p0x160" fmla="*/ 36 w 5845"/>
                <a:gd name="p0y160" fmla="*/ 1075 h 1110"/>
                <a:gd name="p0x161" fmla="*/ 34 w 5845"/>
                <a:gd name="p0y161" fmla="*/ 1073 h 1110"/>
                <a:gd name="p0x162" fmla="*/ 32 w 5845"/>
                <a:gd name="p0y162" fmla="*/ 1071 h 1110"/>
                <a:gd name="p0x163" fmla="*/ 30 w 5845"/>
                <a:gd name="p0y163" fmla="*/ 1069 h 1110"/>
                <a:gd name="p0x164" fmla="*/ 28 w 5845"/>
                <a:gd name="p0y164" fmla="*/ 1067 h 1110"/>
                <a:gd name="p0x165" fmla="*/ 26 w 5845"/>
                <a:gd name="p0y165" fmla="*/ 1065 h 1110"/>
                <a:gd name="p0x166" fmla="*/ 24 w 5845"/>
                <a:gd name="p0y166" fmla="*/ 1062 h 1110"/>
                <a:gd name="p0x167" fmla="*/ 22 w 5845"/>
                <a:gd name="p0y167" fmla="*/ 1060 h 1110"/>
                <a:gd name="p0x168" fmla="*/ 21 w 5845"/>
                <a:gd name="p0y168" fmla="*/ 1058 h 1110"/>
                <a:gd name="p0x169" fmla="*/ 19 w 5845"/>
                <a:gd name="p0y169" fmla="*/ 1055 h 1110"/>
                <a:gd name="p0x170" fmla="*/ 17 w 5845"/>
                <a:gd name="p0y170" fmla="*/ 1053 h 1110"/>
                <a:gd name="p0x171" fmla="*/ 16 w 5845"/>
                <a:gd name="p0y171" fmla="*/ 1050 h 1110"/>
                <a:gd name="p0x172" fmla="*/ 14 w 5845"/>
                <a:gd name="p0y172" fmla="*/ 1048 h 1110"/>
                <a:gd name="p0x173" fmla="*/ 13 w 5845"/>
                <a:gd name="p0y173" fmla="*/ 1045 h 1110"/>
                <a:gd name="p0x174" fmla="*/ 12 w 5845"/>
                <a:gd name="p0y174" fmla="*/ 1042 h 1110"/>
                <a:gd name="p0x175" fmla="*/ 10 w 5845"/>
                <a:gd name="p0y175" fmla="*/ 1040 h 1110"/>
                <a:gd name="p0x176" fmla="*/ 9 w 5845"/>
                <a:gd name="p0y176" fmla="*/ 1037 h 1110"/>
                <a:gd name="p0x177" fmla="*/ 8 w 5845"/>
                <a:gd name="p0y177" fmla="*/ 1034 h 1110"/>
                <a:gd name="p0x178" fmla="*/ 7 w 5845"/>
                <a:gd name="p0y178" fmla="*/ 1031 h 1110"/>
                <a:gd name="p0x179" fmla="*/ 6 w 5845"/>
                <a:gd name="p0y179" fmla="*/ 1029 h 1110"/>
                <a:gd name="p0x180" fmla="*/ 5 w 5845"/>
                <a:gd name="p0y180" fmla="*/ 1026 h 1110"/>
                <a:gd name="p0x181" fmla="*/ 4 w 5845"/>
                <a:gd name="p0y181" fmla="*/ 1023 h 1110"/>
                <a:gd name="p0x182" fmla="*/ 3 w 5845"/>
                <a:gd name="p0y182" fmla="*/ 1020 h 1110"/>
                <a:gd name="p0x183" fmla="*/ 3 w 5845"/>
                <a:gd name="p0y183" fmla="*/ 1017 h 1110"/>
                <a:gd name="p0x184" fmla="*/ 2 w 5845"/>
                <a:gd name="p0y184" fmla="*/ 1014 h 1110"/>
                <a:gd name="p0x185" fmla="*/ 1 w 5845"/>
                <a:gd name="p0y185" fmla="*/ 1011 h 1110"/>
                <a:gd name="p0x186" fmla="*/ 1 w 5845"/>
                <a:gd name="p0y186" fmla="*/ 1008 h 1110"/>
                <a:gd name="p0x187" fmla="*/ 0 w 5845"/>
                <a:gd name="p0y187" fmla="*/ 1005 h 1110"/>
                <a:gd name="p0x188" fmla="*/ 0 w 5845"/>
                <a:gd name="p0y188" fmla="*/ 1002 h 1110"/>
                <a:gd name="p0x189" fmla="*/ 0 w 5845"/>
                <a:gd name="p0y189" fmla="*/ 999 h 1110"/>
                <a:gd name="p0x190" fmla="*/ 0 w 5845"/>
                <a:gd name="p0y190" fmla="*/ 996 h 1110"/>
                <a:gd name="p0x191" fmla="*/ 0 w 5845"/>
                <a:gd name="p0y191" fmla="*/ 993 h 1110"/>
                <a:gd name="p0x192" fmla="*/ 0 w 5845"/>
                <a:gd name="p0y192" fmla="*/ 990 h 1110"/>
                <a:gd name="p0x193" fmla="*/ 0 w 5845"/>
                <a:gd name="p0y193" fmla="*/ 120 h 1110"/>
                <a:gd name="p0x194" fmla="*/ 0 w 5845"/>
                <a:gd name="p0y194" fmla="*/ 116 h 1110"/>
                <a:gd name="p0x195" fmla="*/ 0 w 5845"/>
                <a:gd name="p0y195" fmla="*/ 113 h 1110"/>
                <a:gd name="p0x196" fmla="*/ 0 w 5845"/>
                <a:gd name="p0y196" fmla="*/ 110 h 1110"/>
                <a:gd name="p0x197" fmla="*/ 0 w 5845"/>
                <a:gd name="p0y197" fmla="*/ 107 h 1110"/>
                <a:gd name="p0x198" fmla="*/ 0 w 5845"/>
                <a:gd name="p0y198" fmla="*/ 104 h 1110"/>
                <a:gd name="p0x199" fmla="*/ 1 w 5845"/>
                <a:gd name="p0y199" fmla="*/ 101 h 1110"/>
                <a:gd name="p0x200" fmla="*/ 1 w 5845"/>
                <a:gd name="p0y200" fmla="*/ 98 h 1110"/>
                <a:gd name="p0x201" fmla="*/ 2 w 5845"/>
                <a:gd name="p0y201" fmla="*/ 95 h 1110"/>
                <a:gd name="p0x202" fmla="*/ 3 w 5845"/>
                <a:gd name="p0y202" fmla="*/ 92 h 1110"/>
                <a:gd name="p0x203" fmla="*/ 3 w 5845"/>
                <a:gd name="p0y203" fmla="*/ 89 h 1110"/>
                <a:gd name="p0x204" fmla="*/ 4 w 5845"/>
                <a:gd name="p0y204" fmla="*/ 86 h 1110"/>
                <a:gd name="p0x205" fmla="*/ 5 w 5845"/>
                <a:gd name="p0y205" fmla="*/ 83 h 1110"/>
                <a:gd name="p0x206" fmla="*/ 6 w 5845"/>
                <a:gd name="p0y206" fmla="*/ 80 h 1110"/>
                <a:gd name="p0x207" fmla="*/ 7 w 5845"/>
                <a:gd name="p0y207" fmla="*/ 78 h 1110"/>
                <a:gd name="p0x208" fmla="*/ 8 w 5845"/>
                <a:gd name="p0y208" fmla="*/ 75 h 1110"/>
                <a:gd name="p0x209" fmla="*/ 9 w 5845"/>
                <a:gd name="p0y209" fmla="*/ 72 h 1110"/>
                <a:gd name="p0x210" fmla="*/ 10 w 5845"/>
                <a:gd name="p0y210" fmla="*/ 69 h 1110"/>
                <a:gd name="p0x211" fmla="*/ 12 w 5845"/>
                <a:gd name="p0y211" fmla="*/ 67 h 1110"/>
                <a:gd name="p0x212" fmla="*/ 13 w 5845"/>
                <a:gd name="p0y212" fmla="*/ 64 h 1110"/>
                <a:gd name="p0x213" fmla="*/ 14 w 5845"/>
                <a:gd name="p0y213" fmla="*/ 61 h 1110"/>
                <a:gd name="p0x214" fmla="*/ 16 w 5845"/>
                <a:gd name="p0y214" fmla="*/ 59 h 1110"/>
                <a:gd name="p0x215" fmla="*/ 17 w 5845"/>
                <a:gd name="p0y215" fmla="*/ 56 h 1110"/>
                <a:gd name="p0x216" fmla="*/ 19 w 5845"/>
                <a:gd name="p0y216" fmla="*/ 54 h 1110"/>
                <a:gd name="p0x217" fmla="*/ 21 w 5845"/>
                <a:gd name="p0y217" fmla="*/ 51 h 1110"/>
                <a:gd name="p0x218" fmla="*/ 22 w 5845"/>
                <a:gd name="p0y218" fmla="*/ 49 h 1110"/>
                <a:gd name="p0x219" fmla="*/ 24 w 5845"/>
                <a:gd name="p0y219" fmla="*/ 47 h 1110"/>
                <a:gd name="p0x220" fmla="*/ 26 w 5845"/>
                <a:gd name="p0y220" fmla="*/ 44 h 1110"/>
                <a:gd name="p0x221" fmla="*/ 28 w 5845"/>
                <a:gd name="p0y221" fmla="*/ 42 h 1110"/>
                <a:gd name="p0x222" fmla="*/ 30 w 5845"/>
                <a:gd name="p0y222" fmla="*/ 40 h 1110"/>
                <a:gd name="p0x223" fmla="*/ 32 w 5845"/>
                <a:gd name="p0y223" fmla="*/ 38 h 1110"/>
                <a:gd name="p0x224" fmla="*/ 34 w 5845"/>
                <a:gd name="p0y224" fmla="*/ 36 h 1110"/>
                <a:gd name="p0x225" fmla="*/ 36 w 5845"/>
                <a:gd name="p0y225" fmla="*/ 34 h 1110"/>
                <a:gd name="p0x226" fmla="*/ 38 w 5845"/>
                <a:gd name="p0y226" fmla="*/ 32 h 1110"/>
                <a:gd name="p0x227" fmla="*/ 40 w 5845"/>
                <a:gd name="p0y227" fmla="*/ 30 h 1110"/>
                <a:gd name="p0x228" fmla="*/ 42 w 5845"/>
                <a:gd name="p0y228" fmla="*/ 28 h 1110"/>
                <a:gd name="p0x229" fmla="*/ 44 w 5845"/>
                <a:gd name="p0y229" fmla="*/ 26 h 1110"/>
                <a:gd name="p0x230" fmla="*/ 47 w 5845"/>
                <a:gd name="p0y230" fmla="*/ 24 h 1110"/>
                <a:gd name="p0x231" fmla="*/ 49 w 5845"/>
                <a:gd name="p0y231" fmla="*/ 22 h 1110"/>
                <a:gd name="p0x232" fmla="*/ 51 w 5845"/>
                <a:gd name="p0y232" fmla="*/ 21 h 1110"/>
                <a:gd name="p0x233" fmla="*/ 54 w 5845"/>
                <a:gd name="p0y233" fmla="*/ 19 h 1110"/>
                <a:gd name="p0x234" fmla="*/ 56 w 5845"/>
                <a:gd name="p0y234" fmla="*/ 17 h 1110"/>
                <a:gd name="p0x235" fmla="*/ 59 w 5845"/>
                <a:gd name="p0y235" fmla="*/ 16 h 1110"/>
                <a:gd name="p0x236" fmla="*/ 61 w 5845"/>
                <a:gd name="p0y236" fmla="*/ 14 h 1110"/>
                <a:gd name="p0x237" fmla="*/ 64 w 5845"/>
                <a:gd name="p0y237" fmla="*/ 13 h 1110"/>
                <a:gd name="p0x238" fmla="*/ 67 w 5845"/>
                <a:gd name="p0y238" fmla="*/ 12 h 1110"/>
                <a:gd name="p0x239" fmla="*/ 69 w 5845"/>
                <a:gd name="p0y239" fmla="*/ 10 h 1110"/>
                <a:gd name="p0x240" fmla="*/ 72 w 5845"/>
                <a:gd name="p0y240" fmla="*/ 9 h 1110"/>
                <a:gd name="p0x241" fmla="*/ 75 w 5845"/>
                <a:gd name="p0y241" fmla="*/ 8 h 1110"/>
                <a:gd name="p0x242" fmla="*/ 78 w 5845"/>
                <a:gd name="p0y242" fmla="*/ 7 h 1110"/>
                <a:gd name="p0x243" fmla="*/ 80 w 5845"/>
                <a:gd name="p0y243" fmla="*/ 6 h 1110"/>
                <a:gd name="p0x244" fmla="*/ 83 w 5845"/>
                <a:gd name="p0y244" fmla="*/ 5 h 1110"/>
                <a:gd name="p0x245" fmla="*/ 86 w 5845"/>
                <a:gd name="p0y245" fmla="*/ 4 h 1110"/>
                <a:gd name="p0x246" fmla="*/ 89 w 5845"/>
                <a:gd name="p0y246" fmla="*/ 3 h 1110"/>
                <a:gd name="p0x247" fmla="*/ 92 w 5845"/>
                <a:gd name="p0y247" fmla="*/ 3 h 1110"/>
                <a:gd name="p0x248" fmla="*/ 95 w 5845"/>
                <a:gd name="p0y248" fmla="*/ 2 h 1110"/>
                <a:gd name="p0x249" fmla="*/ 98 w 5845"/>
                <a:gd name="p0y249" fmla="*/ 1 h 1110"/>
                <a:gd name="p0x250" fmla="*/ 101 w 5845"/>
                <a:gd name="p0y250" fmla="*/ 1 h 1110"/>
                <a:gd name="p0x251" fmla="*/ 104 w 5845"/>
                <a:gd name="p0y251" fmla="*/ 0 h 1110"/>
                <a:gd name="p0x252" fmla="*/ 107 w 5845"/>
                <a:gd name="p0y252" fmla="*/ 0 h 1110"/>
                <a:gd name="p0x253" fmla="*/ 110 w 5845"/>
                <a:gd name="p0y253" fmla="*/ 0 h 1110"/>
                <a:gd name="p0x254" fmla="*/ 113 w 5845"/>
                <a:gd name="p0y254" fmla="*/ 0 h 1110"/>
                <a:gd name="p0x255" fmla="*/ 116 w 5845"/>
                <a:gd name="p0y255" fmla="*/ 0 h 1110"/>
                <a:gd name="p0x256" fmla="*/ 120 w 5845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289" y="6149"/>
              <a:ext cx="5736" cy="46"/>
            </a:xfrm>
            <a:custGeom>
              <a:avLst/>
              <a:gdLst>
                <a:gd name="sw" fmla="*/ 1 w 5736"/>
                <a:gd name="sh" fmla="*/ 1 h 45"/>
                <a:gd name="mins" fmla="min sw sh"/>
                <a:gd name="dsw" fmla="+- 0 sw mins"/>
                <a:gd name="dsh" fmla="+- 0 sh mins"/>
                <a:gd name="p0x0" fmla="*/ 45 w 5736"/>
                <a:gd name="p0y0" fmla="*/ 0 h 45"/>
                <a:gd name="p0x1" fmla="*/ 5651 w 5736"/>
                <a:gd name="p0y1" fmla="*/ 0 h 45"/>
                <a:gd name="p0x2" fmla="*/ 5652 w 5736"/>
                <a:gd name="p0y2" fmla="*/ 0 h 45"/>
                <a:gd name="p0x3" fmla="*/ 5654 w 5736"/>
                <a:gd name="p0y3" fmla="*/ 0 h 45"/>
                <a:gd name="p0x4" fmla="*/ 5655 w 5736"/>
                <a:gd name="p0y4" fmla="*/ 0 h 45"/>
                <a:gd name="p0x5" fmla="*/ 5657 w 5736"/>
                <a:gd name="p0y5" fmla="*/ 0 h 45"/>
                <a:gd name="p0x6" fmla="*/ 5658 w 5736"/>
                <a:gd name="p0y6" fmla="*/ 0 h 45"/>
                <a:gd name="p0x7" fmla="*/ 5660 w 5736"/>
                <a:gd name="p0y7" fmla="*/ 0 h 45"/>
                <a:gd name="p0x8" fmla="*/ 5662 w 5736"/>
                <a:gd name="p0y8" fmla="*/ 0 h 45"/>
                <a:gd name="p0x9" fmla="*/ 5663 w 5736"/>
                <a:gd name="p0y9" fmla="*/ 0 h 45"/>
                <a:gd name="p0x10" fmla="*/ 5665 w 5736"/>
                <a:gd name="p0y10" fmla="*/ 0 h 45"/>
                <a:gd name="p0x11" fmla="*/ 5666 w 5736"/>
                <a:gd name="p0y11" fmla="*/ 0 h 45"/>
                <a:gd name="p0x12" fmla="*/ 5668 w 5736"/>
                <a:gd name="p0y12" fmla="*/ 1 h 45"/>
                <a:gd name="p0x13" fmla="*/ 5669 w 5736"/>
                <a:gd name="p0y13" fmla="*/ 1 h 45"/>
                <a:gd name="p0x14" fmla="*/ 5671 w 5736"/>
                <a:gd name="p0y14" fmla="*/ 1 h 45"/>
                <a:gd name="p0x15" fmla="*/ 5672 w 5736"/>
                <a:gd name="p0y15" fmla="*/ 1 h 45"/>
                <a:gd name="p0x16" fmla="*/ 5674 w 5736"/>
                <a:gd name="p0y16" fmla="*/ 2 h 45"/>
                <a:gd name="p0x17" fmla="*/ 5675 w 5736"/>
                <a:gd name="p0y17" fmla="*/ 2 h 45"/>
                <a:gd name="p0x18" fmla="*/ 5677 w 5736"/>
                <a:gd name="p0y18" fmla="*/ 2 h 45"/>
                <a:gd name="p0x19" fmla="*/ 5678 w 5736"/>
                <a:gd name="p0y19" fmla="*/ 3 h 45"/>
                <a:gd name="p0x20" fmla="*/ 5680 w 5736"/>
                <a:gd name="p0y20" fmla="*/ 3 h 45"/>
                <a:gd name="p0x21" fmla="*/ 5681 w 5736"/>
                <a:gd name="p0y21" fmla="*/ 3 h 45"/>
                <a:gd name="p0x22" fmla="*/ 5683 w 5736"/>
                <a:gd name="p0y22" fmla="*/ 4 h 45"/>
                <a:gd name="p0x23" fmla="*/ 5684 w 5736"/>
                <a:gd name="p0y23" fmla="*/ 4 h 45"/>
                <a:gd name="p0x24" fmla="*/ 5685 w 5736"/>
                <a:gd name="p0y24" fmla="*/ 5 h 45"/>
                <a:gd name="p0x25" fmla="*/ 5687 w 5736"/>
                <a:gd name="p0y25" fmla="*/ 5 h 45"/>
                <a:gd name="p0x26" fmla="*/ 5688 w 5736"/>
                <a:gd name="p0y26" fmla="*/ 6 h 45"/>
                <a:gd name="p0x27" fmla="*/ 5690 w 5736"/>
                <a:gd name="p0y27" fmla="*/ 6 h 45"/>
                <a:gd name="p0x28" fmla="*/ 5691 w 5736"/>
                <a:gd name="p0y28" fmla="*/ 6 h 45"/>
                <a:gd name="p0x29" fmla="*/ 5693 w 5736"/>
                <a:gd name="p0y29" fmla="*/ 7 h 45"/>
                <a:gd name="p0x30" fmla="*/ 5694 w 5736"/>
                <a:gd name="p0y30" fmla="*/ 8 h 45"/>
                <a:gd name="p0x31" fmla="*/ 5695 w 5736"/>
                <a:gd name="p0y31" fmla="*/ 8 h 45"/>
                <a:gd name="p0x32" fmla="*/ 5697 w 5736"/>
                <a:gd name="p0y32" fmla="*/ 9 h 45"/>
                <a:gd name="p0x33" fmla="*/ 5698 w 5736"/>
                <a:gd name="p0y33" fmla="*/ 9 h 45"/>
                <a:gd name="p0x34" fmla="*/ 5699 w 5736"/>
                <a:gd name="p0y34" fmla="*/ 10 h 45"/>
                <a:gd name="p0x35" fmla="*/ 5701 w 5736"/>
                <a:gd name="p0y35" fmla="*/ 10 h 45"/>
                <a:gd name="p0x36" fmla="*/ 5702 w 5736"/>
                <a:gd name="p0y36" fmla="*/ 11 h 45"/>
                <a:gd name="p0x37" fmla="*/ 5703 w 5736"/>
                <a:gd name="p0y37" fmla="*/ 12 h 45"/>
                <a:gd name="p0x38" fmla="*/ 5705 w 5736"/>
                <a:gd name="p0y38" fmla="*/ 12 h 45"/>
                <a:gd name="p0x39" fmla="*/ 5706 w 5736"/>
                <a:gd name="p0y39" fmla="*/ 13 h 45"/>
                <a:gd name="p0x40" fmla="*/ 5707 w 5736"/>
                <a:gd name="p0y40" fmla="*/ 14 h 45"/>
                <a:gd name="p0x41" fmla="*/ 5709 w 5736"/>
                <a:gd name="p0y41" fmla="*/ 14 h 45"/>
                <a:gd name="p0x42" fmla="*/ 5710 w 5736"/>
                <a:gd name="p0y42" fmla="*/ 15 h 45"/>
                <a:gd name="p0x43" fmla="*/ 5711 w 5736"/>
                <a:gd name="p0y43" fmla="*/ 16 h 45"/>
                <a:gd name="p0x44" fmla="*/ 5712 w 5736"/>
                <a:gd name="p0y44" fmla="*/ 17 h 45"/>
                <a:gd name="p0x45" fmla="*/ 5714 w 5736"/>
                <a:gd name="p0y45" fmla="*/ 17 h 45"/>
                <a:gd name="p0x46" fmla="*/ 5715 w 5736"/>
                <a:gd name="p0y46" fmla="*/ 18 h 45"/>
                <a:gd name="p0x47" fmla="*/ 5716 w 5736"/>
                <a:gd name="p0y47" fmla="*/ 19 h 45"/>
                <a:gd name="p0x48" fmla="*/ 5717 w 5736"/>
                <a:gd name="p0y48" fmla="*/ 20 h 45"/>
                <a:gd name="p0x49" fmla="*/ 5719 w 5736"/>
                <a:gd name="p0y49" fmla="*/ 21 h 45"/>
                <a:gd name="p0x50" fmla="*/ 5720 w 5736"/>
                <a:gd name="p0y50" fmla="*/ 21 h 45"/>
                <a:gd name="p0x51" fmla="*/ 5721 w 5736"/>
                <a:gd name="p0y51" fmla="*/ 22 h 45"/>
                <a:gd name="p0x52" fmla="*/ 5722 w 5736"/>
                <a:gd name="p0y52" fmla="*/ 23 h 45"/>
                <a:gd name="p0x53" fmla="*/ 5723 w 5736"/>
                <a:gd name="p0y53" fmla="*/ 24 h 45"/>
                <a:gd name="p0x54" fmla="*/ 5725 w 5736"/>
                <a:gd name="p0y54" fmla="*/ 25 h 45"/>
                <a:gd name="p0x55" fmla="*/ 5726 w 5736"/>
                <a:gd name="p0y55" fmla="*/ 26 h 45"/>
                <a:gd name="p0x56" fmla="*/ 5727 w 5736"/>
                <a:gd name="p0y56" fmla="*/ 27 h 45"/>
                <a:gd name="p0x57" fmla="*/ 5728 w 5736"/>
                <a:gd name="p0y57" fmla="*/ 28 h 45"/>
                <a:gd name="p0x58" fmla="*/ 5729 w 5736"/>
                <a:gd name="p0y58" fmla="*/ 29 h 45"/>
                <a:gd name="p0x59" fmla="*/ 5730 w 5736"/>
                <a:gd name="p0y59" fmla="*/ 30 h 45"/>
                <a:gd name="p0x60" fmla="*/ 5731 w 5736"/>
                <a:gd name="p0y60" fmla="*/ 31 h 45"/>
                <a:gd name="p0x61" fmla="*/ 5732 w 5736"/>
                <a:gd name="p0y61" fmla="*/ 32 h 45"/>
                <a:gd name="p0x62" fmla="*/ 5733 w 5736"/>
                <a:gd name="p0y62" fmla="*/ 33 h 45"/>
                <a:gd name="p0x63" fmla="*/ 5734 w 5736"/>
                <a:gd name="p0y63" fmla="*/ 34 h 45"/>
                <a:gd name="p0x64" fmla="*/ 5736 w 5736"/>
                <a:gd name="p0y64" fmla="*/ 35 h 45"/>
                <a:gd name="p0x65" fmla="*/ 5725 w 5736"/>
                <a:gd name="p0y65" fmla="*/ 45 h 45"/>
                <a:gd name="p0x66" fmla="*/ 5724 w 5736"/>
                <a:gd name="p0y66" fmla="*/ 44 h 45"/>
                <a:gd name="p0x67" fmla="*/ 5723 w 5736"/>
                <a:gd name="p0y67" fmla="*/ 43 h 45"/>
                <a:gd name="p0x68" fmla="*/ 5722 w 5736"/>
                <a:gd name="p0y68" fmla="*/ 43 h 45"/>
                <a:gd name="p0x69" fmla="*/ 5721 w 5736"/>
                <a:gd name="p0y69" fmla="*/ 42 h 45"/>
                <a:gd name="p0x70" fmla="*/ 5720 w 5736"/>
                <a:gd name="p0y70" fmla="*/ 41 h 45"/>
                <a:gd name="p0x71" fmla="*/ 5719 w 5736"/>
                <a:gd name="p0y71" fmla="*/ 40 h 45"/>
                <a:gd name="p0x72" fmla="*/ 5718 w 5736"/>
                <a:gd name="p0y72" fmla="*/ 39 h 45"/>
                <a:gd name="p0x73" fmla="*/ 5717 w 5736"/>
                <a:gd name="p0y73" fmla="*/ 38 h 45"/>
                <a:gd name="p0x74" fmla="*/ 5716 w 5736"/>
                <a:gd name="p0y74" fmla="*/ 38 h 45"/>
                <a:gd name="p0x75" fmla="*/ 5715 w 5736"/>
                <a:gd name="p0y75" fmla="*/ 37 h 45"/>
                <a:gd name="p0x76" fmla="*/ 5714 w 5736"/>
                <a:gd name="p0y76" fmla="*/ 36 h 45"/>
                <a:gd name="p0x77" fmla="*/ 5713 w 5736"/>
                <a:gd name="p0y77" fmla="*/ 35 h 45"/>
                <a:gd name="p0x78" fmla="*/ 5712 w 5736"/>
                <a:gd name="p0y78" fmla="*/ 34 h 45"/>
                <a:gd name="p0x79" fmla="*/ 5711 w 5736"/>
                <a:gd name="p0y79" fmla="*/ 34 h 45"/>
                <a:gd name="p0x80" fmla="*/ 5710 w 5736"/>
                <a:gd name="p0y80" fmla="*/ 33 h 45"/>
                <a:gd name="p0x81" fmla="*/ 5709 w 5736"/>
                <a:gd name="p0y81" fmla="*/ 32 h 45"/>
                <a:gd name="p0x82" fmla="*/ 5708 w 5736"/>
                <a:gd name="p0y82" fmla="*/ 32 h 45"/>
                <a:gd name="p0x83" fmla="*/ 5707 w 5736"/>
                <a:gd name="p0y83" fmla="*/ 31 h 45"/>
                <a:gd name="p0x84" fmla="*/ 5706 w 5736"/>
                <a:gd name="p0y84" fmla="*/ 30 h 45"/>
                <a:gd name="p0x85" fmla="*/ 5705 w 5736"/>
                <a:gd name="p0y85" fmla="*/ 29 h 45"/>
                <a:gd name="p0x86" fmla="*/ 5704 w 5736"/>
                <a:gd name="p0y86" fmla="*/ 29 h 45"/>
                <a:gd name="p0x87" fmla="*/ 5703 w 5736"/>
                <a:gd name="p0y87" fmla="*/ 28 h 45"/>
                <a:gd name="p0x88" fmla="*/ 5701 w 5736"/>
                <a:gd name="p0y88" fmla="*/ 28 h 45"/>
                <a:gd name="p0x89" fmla="*/ 5700 w 5736"/>
                <a:gd name="p0y89" fmla="*/ 27 h 45"/>
                <a:gd name="p0x90" fmla="*/ 5699 w 5736"/>
                <a:gd name="p0y90" fmla="*/ 26 h 45"/>
                <a:gd name="p0x91" fmla="*/ 5698 w 5736"/>
                <a:gd name="p0y91" fmla="*/ 26 h 45"/>
                <a:gd name="p0x92" fmla="*/ 5697 w 5736"/>
                <a:gd name="p0y92" fmla="*/ 25 h 45"/>
                <a:gd name="p0x93" fmla="*/ 5696 w 5736"/>
                <a:gd name="p0y93" fmla="*/ 25 h 45"/>
                <a:gd name="p0x94" fmla="*/ 5695 w 5736"/>
                <a:gd name="p0y94" fmla="*/ 24 h 45"/>
                <a:gd name="p0x95" fmla="*/ 5693 w 5736"/>
                <a:gd name="p0y95" fmla="*/ 24 h 45"/>
                <a:gd name="p0x96" fmla="*/ 5692 w 5736"/>
                <a:gd name="p0y96" fmla="*/ 23 h 45"/>
                <a:gd name="p0x97" fmla="*/ 5691 w 5736"/>
                <a:gd name="p0y97" fmla="*/ 23 h 45"/>
                <a:gd name="p0x98" fmla="*/ 5690 w 5736"/>
                <a:gd name="p0y98" fmla="*/ 22 h 45"/>
                <a:gd name="p0x99" fmla="*/ 5689 w 5736"/>
                <a:gd name="p0y99" fmla="*/ 22 h 45"/>
                <a:gd name="p0x100" fmla="*/ 5687 w 5736"/>
                <a:gd name="p0y100" fmla="*/ 21 h 45"/>
                <a:gd name="p0x101" fmla="*/ 5686 w 5736"/>
                <a:gd name="p0y101" fmla="*/ 21 h 45"/>
                <a:gd name="p0x102" fmla="*/ 5685 w 5736"/>
                <a:gd name="p0y102" fmla="*/ 20 h 45"/>
                <a:gd name="p0x103" fmla="*/ 5684 w 5736"/>
                <a:gd name="p0y103" fmla="*/ 20 h 45"/>
                <a:gd name="p0x104" fmla="*/ 5682 w 5736"/>
                <a:gd name="p0y104" fmla="*/ 19 h 45"/>
                <a:gd name="p0x105" fmla="*/ 5681 w 5736"/>
                <a:gd name="p0y105" fmla="*/ 19 h 45"/>
                <a:gd name="p0x106" fmla="*/ 5680 w 5736"/>
                <a:gd name="p0y106" fmla="*/ 19 h 45"/>
                <a:gd name="p0x107" fmla="*/ 5679 w 5736"/>
                <a:gd name="p0y107" fmla="*/ 18 h 45"/>
                <a:gd name="p0x108" fmla="*/ 5677 w 5736"/>
                <a:gd name="p0y108" fmla="*/ 18 h 45"/>
                <a:gd name="p0x109" fmla="*/ 5676 w 5736"/>
                <a:gd name="p0y109" fmla="*/ 18 h 45"/>
                <a:gd name="p0x110" fmla="*/ 5675 w 5736"/>
                <a:gd name="p0y110" fmla="*/ 17 h 45"/>
                <a:gd name="p0x111" fmla="*/ 5673 w 5736"/>
                <a:gd name="p0y111" fmla="*/ 17 h 45"/>
                <a:gd name="p0x112" fmla="*/ 5672 w 5736"/>
                <a:gd name="p0y112" fmla="*/ 17 h 45"/>
                <a:gd name="p0x113" fmla="*/ 5671 w 5736"/>
                <a:gd name="p0y113" fmla="*/ 16 h 45"/>
                <a:gd name="p0x114" fmla="*/ 5670 w 5736"/>
                <a:gd name="p0y114" fmla="*/ 16 h 45"/>
                <a:gd name="p0x115" fmla="*/ 5668 w 5736"/>
                <a:gd name="p0y115" fmla="*/ 16 h 45"/>
                <a:gd name="p0x116" fmla="*/ 5667 w 5736"/>
                <a:gd name="p0y116" fmla="*/ 16 h 45"/>
                <a:gd name="p0x117" fmla="*/ 5666 w 5736"/>
                <a:gd name="p0y117" fmla="*/ 16 h 45"/>
                <a:gd name="p0x118" fmla="*/ 5664 w 5736"/>
                <a:gd name="p0y118" fmla="*/ 15 h 45"/>
                <a:gd name="p0x119" fmla="*/ 5663 w 5736"/>
                <a:gd name="p0y119" fmla="*/ 15 h 45"/>
                <a:gd name="p0x120" fmla="*/ 5662 w 5736"/>
                <a:gd name="p0y120" fmla="*/ 15 h 45"/>
                <a:gd name="p0x121" fmla="*/ 5660 w 5736"/>
                <a:gd name="p0y121" fmla="*/ 15 h 45"/>
                <a:gd name="p0x122" fmla="*/ 5659 w 5736"/>
                <a:gd name="p0y122" fmla="*/ 15 h 45"/>
                <a:gd name="p0x123" fmla="*/ 5658 w 5736"/>
                <a:gd name="p0y123" fmla="*/ 15 h 45"/>
                <a:gd name="p0x124" fmla="*/ 5656 w 5736"/>
                <a:gd name="p0y124" fmla="*/ 15 h 45"/>
                <a:gd name="p0x125" fmla="*/ 5655 w 5736"/>
                <a:gd name="p0y125" fmla="*/ 15 h 45"/>
                <a:gd name="p0x126" fmla="*/ 5653 w 5736"/>
                <a:gd name="p0y126" fmla="*/ 15 h 45"/>
                <a:gd name="p0x127" fmla="*/ 5652 w 5736"/>
                <a:gd name="p0y127" fmla="*/ 15 h 45"/>
                <a:gd name="p0x128" fmla="*/ 5651 w 5736"/>
                <a:gd name="p0y128" fmla="*/ 15 h 45"/>
                <a:gd name="p0x129" fmla="*/ 45 w 5736"/>
                <a:gd name="p0y129" fmla="*/ 15 h 45"/>
                <a:gd name="p0x130" fmla="*/ 44 w 5736"/>
                <a:gd name="p0y130" fmla="*/ 15 h 45"/>
                <a:gd name="p0x131" fmla="*/ 43 w 5736"/>
                <a:gd name="p0y131" fmla="*/ 15 h 45"/>
                <a:gd name="p0x132" fmla="*/ 42 w 5736"/>
                <a:gd name="p0y132" fmla="*/ 15 h 45"/>
                <a:gd name="p0x133" fmla="*/ 41 w 5736"/>
                <a:gd name="p0y133" fmla="*/ 15 h 45"/>
                <a:gd name="p0x134" fmla="*/ 40 w 5736"/>
                <a:gd name="p0y134" fmla="*/ 15 h 45"/>
                <a:gd name="p0x135" fmla="*/ 39 w 5736"/>
                <a:gd name="p0y135" fmla="*/ 15 h 45"/>
                <a:gd name="p0x136" fmla="*/ 38 w 5736"/>
                <a:gd name="p0y136" fmla="*/ 15 h 45"/>
                <a:gd name="p0x137" fmla="*/ 37 w 5736"/>
                <a:gd name="p0y137" fmla="*/ 15 h 45"/>
                <a:gd name="p0x138" fmla="*/ 36 w 5736"/>
                <a:gd name="p0y138" fmla="*/ 15 h 45"/>
                <a:gd name="p0x139" fmla="*/ 35 w 5736"/>
                <a:gd name="p0y139" fmla="*/ 15 h 45"/>
                <a:gd name="p0x140" fmla="*/ 34 w 5736"/>
                <a:gd name="p0y140" fmla="*/ 16 h 45"/>
                <a:gd name="p0x141" fmla="*/ 33 w 5736"/>
                <a:gd name="p0y141" fmla="*/ 16 h 45"/>
                <a:gd name="p0x142" fmla="*/ 32 w 5736"/>
                <a:gd name="p0y142" fmla="*/ 16 h 45"/>
                <a:gd name="p0x143" fmla="*/ 31 w 5736"/>
                <a:gd name="p0y143" fmla="*/ 16 h 45"/>
                <a:gd name="p0x144" fmla="*/ 30 w 5736"/>
                <a:gd name="p0y144" fmla="*/ 17 h 45"/>
                <a:gd name="p0x145" fmla="*/ 29 w 5736"/>
                <a:gd name="p0y145" fmla="*/ 17 h 45"/>
                <a:gd name="p0x146" fmla="*/ 28 w 5736"/>
                <a:gd name="p0y146" fmla="*/ 17 h 45"/>
                <a:gd name="p0x147" fmla="*/ 27 w 5736"/>
                <a:gd name="p0y147" fmla="*/ 18 h 45"/>
                <a:gd name="p0x148" fmla="*/ 26 w 5736"/>
                <a:gd name="p0y148" fmla="*/ 18 h 45"/>
                <a:gd name="p0x149" fmla="*/ 25 w 5736"/>
                <a:gd name="p0y149" fmla="*/ 18 h 45"/>
                <a:gd name="p0x150" fmla="*/ 24 w 5736"/>
                <a:gd name="p0y150" fmla="*/ 19 h 45"/>
                <a:gd name="p0x151" fmla="*/ 23 w 5736"/>
                <a:gd name="p0y151" fmla="*/ 19 h 45"/>
                <a:gd name="p0x152" fmla="*/ 22 w 5736"/>
                <a:gd name="p0y152" fmla="*/ 20 h 45"/>
                <a:gd name="p0x153" fmla="*/ 21 w 5736"/>
                <a:gd name="p0y153" fmla="*/ 20 h 45"/>
                <a:gd name="p0x154" fmla="*/ 20 w 5736"/>
                <a:gd name="p0y154" fmla="*/ 20 h 45"/>
                <a:gd name="p0x155" fmla="*/ 20 w 5736"/>
                <a:gd name="p0y155" fmla="*/ 21 h 45"/>
                <a:gd name="p0x156" fmla="*/ 19 w 5736"/>
                <a:gd name="p0y156" fmla="*/ 21 h 45"/>
                <a:gd name="p0x157" fmla="*/ 18 w 5736"/>
                <a:gd name="p0y157" fmla="*/ 22 h 45"/>
                <a:gd name="p0x158" fmla="*/ 17 w 5736"/>
                <a:gd name="p0y158" fmla="*/ 22 h 45"/>
                <a:gd name="p0x159" fmla="*/ 0 w 5736"/>
                <a:gd name="p0y159" fmla="*/ 9 h 45"/>
                <a:gd name="p0x160" fmla="*/ 0 w 5736"/>
                <a:gd name="p0y160" fmla="*/ 9 h 45"/>
                <a:gd name="p0x161" fmla="*/ 0 w 5736"/>
                <a:gd name="p0y161" fmla="*/ 8 h 45"/>
                <a:gd name="p0x162" fmla="*/ 1 w 5736"/>
                <a:gd name="p0y162" fmla="*/ 8 h 45"/>
                <a:gd name="p0x163" fmla="*/ 2 w 5736"/>
                <a:gd name="p0y163" fmla="*/ 8 h 45"/>
                <a:gd name="p0x164" fmla="*/ 3 w 5736"/>
                <a:gd name="p0y164" fmla="*/ 7 h 45"/>
                <a:gd name="p0x165" fmla="*/ 4 w 5736"/>
                <a:gd name="p0y165" fmla="*/ 7 h 45"/>
                <a:gd name="p0x166" fmla="*/ 5 w 5736"/>
                <a:gd name="p0y166" fmla="*/ 6 h 45"/>
                <a:gd name="p0x167" fmla="*/ 6 w 5736"/>
                <a:gd name="p0y167" fmla="*/ 6 h 45"/>
                <a:gd name="p0x168" fmla="*/ 7 w 5736"/>
                <a:gd name="p0y168" fmla="*/ 6 h 45"/>
                <a:gd name="p0x169" fmla="*/ 8 w 5736"/>
                <a:gd name="p0y169" fmla="*/ 6 h 45"/>
                <a:gd name="p0x170" fmla="*/ 9 w 5736"/>
                <a:gd name="p0y170" fmla="*/ 5 h 45"/>
                <a:gd name="p0x171" fmla="*/ 10 w 5736"/>
                <a:gd name="p0y171" fmla="*/ 5 h 45"/>
                <a:gd name="p0x172" fmla="*/ 11 w 5736"/>
                <a:gd name="p0y172" fmla="*/ 5 h 45"/>
                <a:gd name="p0x173" fmla="*/ 12 w 5736"/>
                <a:gd name="p0y173" fmla="*/ 4 h 45"/>
                <a:gd name="p0x174" fmla="*/ 13 w 5736"/>
                <a:gd name="p0y174" fmla="*/ 4 h 45"/>
                <a:gd name="p0x175" fmla="*/ 13 w 5736"/>
                <a:gd name="p0y175" fmla="*/ 4 h 45"/>
                <a:gd name="p0x176" fmla="*/ 14 w 5736"/>
                <a:gd name="p0y176" fmla="*/ 4 h 45"/>
                <a:gd name="p0x177" fmla="*/ 15 w 5736"/>
                <a:gd name="p0y177" fmla="*/ 3 h 45"/>
                <a:gd name="p0x178" fmla="*/ 16 w 5736"/>
                <a:gd name="p0y178" fmla="*/ 3 h 45"/>
                <a:gd name="p0x179" fmla="*/ 17 w 5736"/>
                <a:gd name="p0y179" fmla="*/ 3 h 45"/>
                <a:gd name="p0x180" fmla="*/ 18 w 5736"/>
                <a:gd name="p0y180" fmla="*/ 3 h 45"/>
                <a:gd name="p0x181" fmla="*/ 19 w 5736"/>
                <a:gd name="p0y181" fmla="*/ 2 h 45"/>
                <a:gd name="p0x182" fmla="*/ 20 w 5736"/>
                <a:gd name="p0y182" fmla="*/ 2 h 45"/>
                <a:gd name="p0x183" fmla="*/ 21 w 5736"/>
                <a:gd name="p0y183" fmla="*/ 2 h 45"/>
                <a:gd name="p0x184" fmla="*/ 22 w 5736"/>
                <a:gd name="p0y184" fmla="*/ 2 h 45"/>
                <a:gd name="p0x185" fmla="*/ 23 w 5736"/>
                <a:gd name="p0y185" fmla="*/ 2 h 45"/>
                <a:gd name="p0x186" fmla="*/ 24 w 5736"/>
                <a:gd name="p0y186" fmla="*/ 1 h 45"/>
                <a:gd name="p0x187" fmla="*/ 25 w 5736"/>
                <a:gd name="p0y187" fmla="*/ 1 h 45"/>
                <a:gd name="p0x188" fmla="*/ 26 w 5736"/>
                <a:gd name="p0y188" fmla="*/ 1 h 45"/>
                <a:gd name="p0x189" fmla="*/ 27 w 5736"/>
                <a:gd name="p0y189" fmla="*/ 1 h 45"/>
                <a:gd name="p0x190" fmla="*/ 28 w 5736"/>
                <a:gd name="p0y190" fmla="*/ 1 h 45"/>
                <a:gd name="p0x191" fmla="*/ 29 w 5736"/>
                <a:gd name="p0y191" fmla="*/ 1 h 45"/>
                <a:gd name="p0x192" fmla="*/ 30 w 5736"/>
                <a:gd name="p0y192" fmla="*/ 0 h 45"/>
                <a:gd name="p0x193" fmla="*/ 31 w 5736"/>
                <a:gd name="p0y193" fmla="*/ 0 h 45"/>
                <a:gd name="p0x194" fmla="*/ 32 w 5736"/>
                <a:gd name="p0y194" fmla="*/ 0 h 45"/>
                <a:gd name="p0x195" fmla="*/ 33 w 5736"/>
                <a:gd name="p0y195" fmla="*/ 0 h 45"/>
                <a:gd name="p0x196" fmla="*/ 34 w 5736"/>
                <a:gd name="p0y196" fmla="*/ 0 h 45"/>
                <a:gd name="p0x197" fmla="*/ 35 w 5736"/>
                <a:gd name="p0y197" fmla="*/ 0 h 45"/>
                <a:gd name="p0x198" fmla="*/ 36 w 5736"/>
                <a:gd name="p0y198" fmla="*/ 0 h 45"/>
                <a:gd name="p0x199" fmla="*/ 37 w 5736"/>
                <a:gd name="p0y199" fmla="*/ 0 h 45"/>
                <a:gd name="p0x200" fmla="*/ 38 w 5736"/>
                <a:gd name="p0y200" fmla="*/ 0 h 45"/>
                <a:gd name="p0x201" fmla="*/ 39 w 5736"/>
                <a:gd name="p0y201" fmla="*/ 0 h 45"/>
                <a:gd name="p0x202" fmla="*/ 40 w 5736"/>
                <a:gd name="p0y202" fmla="*/ 0 h 45"/>
                <a:gd name="p0x203" fmla="*/ 41 w 5736"/>
                <a:gd name="p0y203" fmla="*/ 0 h 45"/>
                <a:gd name="p0x204" fmla="*/ 42 w 5736"/>
                <a:gd name="p0y204" fmla="*/ 0 h 45"/>
                <a:gd name="p0x205" fmla="*/ 43 w 5736"/>
                <a:gd name="p0y205" fmla="*/ 0 h 45"/>
                <a:gd name="p0x206" fmla="*/ 44 w 5736"/>
                <a:gd name="p0y206" fmla="*/ 0 h 45"/>
                <a:gd name="p0x207" fmla="*/ 45 w 5736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7014" y="6184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1289" y="7214"/>
              <a:ext cx="5736" cy="45"/>
            </a:xfrm>
            <a:custGeom>
              <a:avLst/>
              <a:gdLst>
                <a:gd name="sw" fmla="*/ 1 w 5736"/>
                <a:gd name="sh" fmla="*/ 1 h 45"/>
                <a:gd name="mins" fmla="min sw sh"/>
                <a:gd name="dsw" fmla="+- 0 sw mins"/>
                <a:gd name="dsh" fmla="+- 0 sh mins"/>
                <a:gd name="p0x0" fmla="*/ 5651 w 5736"/>
                <a:gd name="p0y0" fmla="*/ 45 h 45"/>
                <a:gd name="p0x1" fmla="*/ 45 w 5736"/>
                <a:gd name="p0y1" fmla="*/ 45 h 45"/>
                <a:gd name="p0x2" fmla="*/ 44 w 5736"/>
                <a:gd name="p0y2" fmla="*/ 45 h 45"/>
                <a:gd name="p0x3" fmla="*/ 43 w 5736"/>
                <a:gd name="p0y3" fmla="*/ 45 h 45"/>
                <a:gd name="p0x4" fmla="*/ 42 w 5736"/>
                <a:gd name="p0y4" fmla="*/ 45 h 45"/>
                <a:gd name="p0x5" fmla="*/ 41 w 5736"/>
                <a:gd name="p0y5" fmla="*/ 45 h 45"/>
                <a:gd name="p0x6" fmla="*/ 40 w 5736"/>
                <a:gd name="p0y6" fmla="*/ 45 h 45"/>
                <a:gd name="p0x7" fmla="*/ 39 w 5736"/>
                <a:gd name="p0y7" fmla="*/ 45 h 45"/>
                <a:gd name="p0x8" fmla="*/ 38 w 5736"/>
                <a:gd name="p0y8" fmla="*/ 45 h 45"/>
                <a:gd name="p0x9" fmla="*/ 37 w 5736"/>
                <a:gd name="p0y9" fmla="*/ 45 h 45"/>
                <a:gd name="p0x10" fmla="*/ 36 w 5736"/>
                <a:gd name="p0y10" fmla="*/ 45 h 45"/>
                <a:gd name="p0x11" fmla="*/ 35 w 5736"/>
                <a:gd name="p0y11" fmla="*/ 45 h 45"/>
                <a:gd name="p0x12" fmla="*/ 34 w 5736"/>
                <a:gd name="p0y12" fmla="*/ 45 h 45"/>
                <a:gd name="p0x13" fmla="*/ 33 w 5736"/>
                <a:gd name="p0y13" fmla="*/ 45 h 45"/>
                <a:gd name="p0x14" fmla="*/ 32 w 5736"/>
                <a:gd name="p0y14" fmla="*/ 45 h 45"/>
                <a:gd name="p0x15" fmla="*/ 31 w 5736"/>
                <a:gd name="p0y15" fmla="*/ 44 h 45"/>
                <a:gd name="p0x16" fmla="*/ 30 w 5736"/>
                <a:gd name="p0y16" fmla="*/ 44 h 45"/>
                <a:gd name="p0x17" fmla="*/ 29 w 5736"/>
                <a:gd name="p0y17" fmla="*/ 44 h 45"/>
                <a:gd name="p0x18" fmla="*/ 28 w 5736"/>
                <a:gd name="p0y18" fmla="*/ 44 h 45"/>
                <a:gd name="p0x19" fmla="*/ 27 w 5736"/>
                <a:gd name="p0y19" fmla="*/ 44 h 45"/>
                <a:gd name="p0x20" fmla="*/ 26 w 5736"/>
                <a:gd name="p0y20" fmla="*/ 44 h 45"/>
                <a:gd name="p0x21" fmla="*/ 25 w 5736"/>
                <a:gd name="p0y21" fmla="*/ 44 h 45"/>
                <a:gd name="p0x22" fmla="*/ 24 w 5736"/>
                <a:gd name="p0y22" fmla="*/ 43 h 45"/>
                <a:gd name="p0x23" fmla="*/ 23 w 5736"/>
                <a:gd name="p0y23" fmla="*/ 43 h 45"/>
                <a:gd name="p0x24" fmla="*/ 22 w 5736"/>
                <a:gd name="p0y24" fmla="*/ 43 h 45"/>
                <a:gd name="p0x25" fmla="*/ 21 w 5736"/>
                <a:gd name="p0y25" fmla="*/ 43 h 45"/>
                <a:gd name="p0x26" fmla="*/ 20 w 5736"/>
                <a:gd name="p0y26" fmla="*/ 43 h 45"/>
                <a:gd name="p0x27" fmla="*/ 19 w 5736"/>
                <a:gd name="p0y27" fmla="*/ 42 h 45"/>
                <a:gd name="p0x28" fmla="*/ 18 w 5736"/>
                <a:gd name="p0y28" fmla="*/ 42 h 45"/>
                <a:gd name="p0x29" fmla="*/ 17 w 5736"/>
                <a:gd name="p0y29" fmla="*/ 42 h 45"/>
                <a:gd name="p0x30" fmla="*/ 16 w 5736"/>
                <a:gd name="p0y30" fmla="*/ 42 h 45"/>
                <a:gd name="p0x31" fmla="*/ 15 w 5736"/>
                <a:gd name="p0y31" fmla="*/ 41 h 45"/>
                <a:gd name="p0x32" fmla="*/ 14 w 5736"/>
                <a:gd name="p0y32" fmla="*/ 41 h 45"/>
                <a:gd name="p0x33" fmla="*/ 13 w 5736"/>
                <a:gd name="p0y33" fmla="*/ 41 h 45"/>
                <a:gd name="p0x34" fmla="*/ 12 w 5736"/>
                <a:gd name="p0y34" fmla="*/ 41 h 45"/>
                <a:gd name="p0x35" fmla="*/ 12 w 5736"/>
                <a:gd name="p0y35" fmla="*/ 40 h 45"/>
                <a:gd name="p0x36" fmla="*/ 11 w 5736"/>
                <a:gd name="p0y36" fmla="*/ 40 h 45"/>
                <a:gd name="p0x37" fmla="*/ 10 w 5736"/>
                <a:gd name="p0y37" fmla="*/ 40 h 45"/>
                <a:gd name="p0x38" fmla="*/ 9 w 5736"/>
                <a:gd name="p0y38" fmla="*/ 40 h 45"/>
                <a:gd name="p0x39" fmla="*/ 8 w 5736"/>
                <a:gd name="p0y39" fmla="*/ 39 h 45"/>
                <a:gd name="p0x40" fmla="*/ 7 w 5736"/>
                <a:gd name="p0y40" fmla="*/ 39 h 45"/>
                <a:gd name="p0x41" fmla="*/ 6 w 5736"/>
                <a:gd name="p0y41" fmla="*/ 39 h 45"/>
                <a:gd name="p0x42" fmla="*/ 5 w 5736"/>
                <a:gd name="p0y42" fmla="*/ 38 h 45"/>
                <a:gd name="p0x43" fmla="*/ 4 w 5736"/>
                <a:gd name="p0y43" fmla="*/ 38 h 45"/>
                <a:gd name="p0x44" fmla="*/ 3 w 5736"/>
                <a:gd name="p0y44" fmla="*/ 38 h 45"/>
                <a:gd name="p0x45" fmla="*/ 2 w 5736"/>
                <a:gd name="p0y45" fmla="*/ 37 h 45"/>
                <a:gd name="p0x46" fmla="*/ 1 w 5736"/>
                <a:gd name="p0y46" fmla="*/ 37 h 45"/>
                <a:gd name="p0x47" fmla="*/ 0 w 5736"/>
                <a:gd name="p0y47" fmla="*/ 37 h 45"/>
                <a:gd name="p0x48" fmla="*/ 0 w 5736"/>
                <a:gd name="p0y48" fmla="*/ 36 h 45"/>
                <a:gd name="p0x49" fmla="*/ 17 w 5736"/>
                <a:gd name="p0y49" fmla="*/ 22 h 45"/>
                <a:gd name="p0x50" fmla="*/ 17 w 5736"/>
                <a:gd name="p0y50" fmla="*/ 22 h 45"/>
                <a:gd name="p0x51" fmla="*/ 18 w 5736"/>
                <a:gd name="p0y51" fmla="*/ 23 h 45"/>
                <a:gd name="p0x52" fmla="*/ 19 w 5736"/>
                <a:gd name="p0y52" fmla="*/ 23 h 45"/>
                <a:gd name="p0x53" fmla="*/ 20 w 5736"/>
                <a:gd name="p0y53" fmla="*/ 24 h 45"/>
                <a:gd name="p0x54" fmla="*/ 20 w 5736"/>
                <a:gd name="p0y54" fmla="*/ 24 h 45"/>
                <a:gd name="p0x55" fmla="*/ 21 w 5736"/>
                <a:gd name="p0y55" fmla="*/ 25 h 45"/>
                <a:gd name="p0x56" fmla="*/ 22 w 5736"/>
                <a:gd name="p0y56" fmla="*/ 25 h 45"/>
                <a:gd name="p0x57" fmla="*/ 23 w 5736"/>
                <a:gd name="p0y57" fmla="*/ 26 h 45"/>
                <a:gd name="p0x58" fmla="*/ 24 w 5736"/>
                <a:gd name="p0y58" fmla="*/ 26 h 45"/>
                <a:gd name="p0x59" fmla="*/ 25 w 5736"/>
                <a:gd name="p0y59" fmla="*/ 26 h 45"/>
                <a:gd name="p0x60" fmla="*/ 26 w 5736"/>
                <a:gd name="p0y60" fmla="*/ 27 h 45"/>
                <a:gd name="p0x61" fmla="*/ 27 w 5736"/>
                <a:gd name="p0y61" fmla="*/ 27 h 45"/>
                <a:gd name="p0x62" fmla="*/ 28 w 5736"/>
                <a:gd name="p0y62" fmla="*/ 27 h 45"/>
                <a:gd name="p0x63" fmla="*/ 29 w 5736"/>
                <a:gd name="p0y63" fmla="*/ 28 h 45"/>
                <a:gd name="p0x64" fmla="*/ 30 w 5736"/>
                <a:gd name="p0y64" fmla="*/ 28 h 45"/>
                <a:gd name="p0x65" fmla="*/ 31 w 5736"/>
                <a:gd name="p0y65" fmla="*/ 28 h 45"/>
                <a:gd name="p0x66" fmla="*/ 32 w 5736"/>
                <a:gd name="p0y66" fmla="*/ 29 h 45"/>
                <a:gd name="p0x67" fmla="*/ 33 w 5736"/>
                <a:gd name="p0y67" fmla="*/ 29 h 45"/>
                <a:gd name="p0x68" fmla="*/ 34 w 5736"/>
                <a:gd name="p0y68" fmla="*/ 29 h 45"/>
                <a:gd name="p0x69" fmla="*/ 35 w 5736"/>
                <a:gd name="p0y69" fmla="*/ 29 h 45"/>
                <a:gd name="p0x70" fmla="*/ 36 w 5736"/>
                <a:gd name="p0y70" fmla="*/ 29 h 45"/>
                <a:gd name="p0x71" fmla="*/ 37 w 5736"/>
                <a:gd name="p0y71" fmla="*/ 30 h 45"/>
                <a:gd name="p0x72" fmla="*/ 38 w 5736"/>
                <a:gd name="p0y72" fmla="*/ 30 h 45"/>
                <a:gd name="p0x73" fmla="*/ 39 w 5736"/>
                <a:gd name="p0y73" fmla="*/ 30 h 45"/>
                <a:gd name="p0x74" fmla="*/ 40 w 5736"/>
                <a:gd name="p0y74" fmla="*/ 30 h 45"/>
                <a:gd name="p0x75" fmla="*/ 41 w 5736"/>
                <a:gd name="p0y75" fmla="*/ 30 h 45"/>
                <a:gd name="p0x76" fmla="*/ 42 w 5736"/>
                <a:gd name="p0y76" fmla="*/ 30 h 45"/>
                <a:gd name="p0x77" fmla="*/ 43 w 5736"/>
                <a:gd name="p0y77" fmla="*/ 30 h 45"/>
                <a:gd name="p0x78" fmla="*/ 44 w 5736"/>
                <a:gd name="p0y78" fmla="*/ 30 h 45"/>
                <a:gd name="p0x79" fmla="*/ 45 w 5736"/>
                <a:gd name="p0y79" fmla="*/ 30 h 45"/>
                <a:gd name="p0x80" fmla="*/ 5651 w 5736"/>
                <a:gd name="p0y80" fmla="*/ 30 h 45"/>
                <a:gd name="p0x81" fmla="*/ 5652 w 5736"/>
                <a:gd name="p0y81" fmla="*/ 30 h 45"/>
                <a:gd name="p0x82" fmla="*/ 5653 w 5736"/>
                <a:gd name="p0y82" fmla="*/ 30 h 45"/>
                <a:gd name="p0x83" fmla="*/ 5655 w 5736"/>
                <a:gd name="p0y83" fmla="*/ 30 h 45"/>
                <a:gd name="p0x84" fmla="*/ 5656 w 5736"/>
                <a:gd name="p0y84" fmla="*/ 30 h 45"/>
                <a:gd name="p0x85" fmla="*/ 5657 w 5736"/>
                <a:gd name="p0y85" fmla="*/ 30 h 45"/>
                <a:gd name="p0x86" fmla="*/ 5659 w 5736"/>
                <a:gd name="p0y86" fmla="*/ 30 h 45"/>
                <a:gd name="p0x87" fmla="*/ 5660 w 5736"/>
                <a:gd name="p0y87" fmla="*/ 30 h 45"/>
                <a:gd name="p0x88" fmla="*/ 5662 w 5736"/>
                <a:gd name="p0y88" fmla="*/ 30 h 45"/>
                <a:gd name="p0x89" fmla="*/ 5663 w 5736"/>
                <a:gd name="p0y89" fmla="*/ 30 h 45"/>
                <a:gd name="p0x90" fmla="*/ 5664 w 5736"/>
                <a:gd name="p0y90" fmla="*/ 29 h 45"/>
                <a:gd name="p0x91" fmla="*/ 5666 w 5736"/>
                <a:gd name="p0y91" fmla="*/ 29 h 45"/>
                <a:gd name="p0x92" fmla="*/ 5667 w 5736"/>
                <a:gd name="p0y92" fmla="*/ 29 h 45"/>
                <a:gd name="p0x93" fmla="*/ 5668 w 5736"/>
                <a:gd name="p0y93" fmla="*/ 29 h 45"/>
                <a:gd name="p0x94" fmla="*/ 5670 w 5736"/>
                <a:gd name="p0y94" fmla="*/ 29 h 45"/>
                <a:gd name="p0x95" fmla="*/ 5671 w 5736"/>
                <a:gd name="p0y95" fmla="*/ 28 h 45"/>
                <a:gd name="p0x96" fmla="*/ 5672 w 5736"/>
                <a:gd name="p0y96" fmla="*/ 28 h 45"/>
                <a:gd name="p0x97" fmla="*/ 5673 w 5736"/>
                <a:gd name="p0y97" fmla="*/ 28 h 45"/>
                <a:gd name="p0x98" fmla="*/ 5675 w 5736"/>
                <a:gd name="p0y98" fmla="*/ 27 h 45"/>
                <a:gd name="p0x99" fmla="*/ 5676 w 5736"/>
                <a:gd name="p0y99" fmla="*/ 27 h 45"/>
                <a:gd name="p0x100" fmla="*/ 5677 w 5736"/>
                <a:gd name="p0y100" fmla="*/ 27 h 45"/>
                <a:gd name="p0x101" fmla="*/ 5679 w 5736"/>
                <a:gd name="p0y101" fmla="*/ 27 h 45"/>
                <a:gd name="p0x102" fmla="*/ 5680 w 5736"/>
                <a:gd name="p0y102" fmla="*/ 26 h 45"/>
                <a:gd name="p0x103" fmla="*/ 5681 w 5736"/>
                <a:gd name="p0y103" fmla="*/ 26 h 45"/>
                <a:gd name="p0x104" fmla="*/ 5682 w 5736"/>
                <a:gd name="p0y104" fmla="*/ 25 h 45"/>
                <a:gd name="p0x105" fmla="*/ 5684 w 5736"/>
                <a:gd name="p0y105" fmla="*/ 25 h 45"/>
                <a:gd name="p0x106" fmla="*/ 5685 w 5736"/>
                <a:gd name="p0y106" fmla="*/ 25 h 45"/>
                <a:gd name="p0x107" fmla="*/ 5686 w 5736"/>
                <a:gd name="p0y107" fmla="*/ 24 h 45"/>
                <a:gd name="p0x108" fmla="*/ 5687 w 5736"/>
                <a:gd name="p0y108" fmla="*/ 24 h 45"/>
                <a:gd name="p0x109" fmla="*/ 5689 w 5736"/>
                <a:gd name="p0y109" fmla="*/ 23 h 45"/>
                <a:gd name="p0x110" fmla="*/ 5690 w 5736"/>
                <a:gd name="p0y110" fmla="*/ 23 h 45"/>
                <a:gd name="p0x111" fmla="*/ 5691 w 5736"/>
                <a:gd name="p0y111" fmla="*/ 22 h 45"/>
                <a:gd name="p0x112" fmla="*/ 5692 w 5736"/>
                <a:gd name="p0y112" fmla="*/ 22 h 45"/>
                <a:gd name="p0x113" fmla="*/ 5693 w 5736"/>
                <a:gd name="p0y113" fmla="*/ 21 h 45"/>
                <a:gd name="p0x114" fmla="*/ 5694 w 5736"/>
                <a:gd name="p0y114" fmla="*/ 21 h 45"/>
                <a:gd name="p0x115" fmla="*/ 5696 w 5736"/>
                <a:gd name="p0y115" fmla="*/ 20 h 45"/>
                <a:gd name="p0x116" fmla="*/ 5697 w 5736"/>
                <a:gd name="p0y116" fmla="*/ 20 h 45"/>
                <a:gd name="p0x117" fmla="*/ 5698 w 5736"/>
                <a:gd name="p0y117" fmla="*/ 19 h 45"/>
                <a:gd name="p0x118" fmla="*/ 5699 w 5736"/>
                <a:gd name="p0y118" fmla="*/ 18 h 45"/>
                <a:gd name="p0x119" fmla="*/ 5700 w 5736"/>
                <a:gd name="p0y119" fmla="*/ 18 h 45"/>
                <a:gd name="p0x120" fmla="*/ 5701 w 5736"/>
                <a:gd name="p0y120" fmla="*/ 17 h 45"/>
                <a:gd name="p0x121" fmla="*/ 5703 w 5736"/>
                <a:gd name="p0y121" fmla="*/ 17 h 45"/>
                <a:gd name="p0x122" fmla="*/ 5704 w 5736"/>
                <a:gd name="p0y122" fmla="*/ 16 h 45"/>
                <a:gd name="p0x123" fmla="*/ 5705 w 5736"/>
                <a:gd name="p0y123" fmla="*/ 15 h 45"/>
                <a:gd name="p0x124" fmla="*/ 5706 w 5736"/>
                <a:gd name="p0y124" fmla="*/ 15 h 45"/>
                <a:gd name="p0x125" fmla="*/ 5707 w 5736"/>
                <a:gd name="p0y125" fmla="*/ 14 h 45"/>
                <a:gd name="p0x126" fmla="*/ 5708 w 5736"/>
                <a:gd name="p0y126" fmla="*/ 13 h 45"/>
                <a:gd name="p0x127" fmla="*/ 5709 w 5736"/>
                <a:gd name="p0y127" fmla="*/ 13 h 45"/>
                <a:gd name="p0x128" fmla="*/ 5710 w 5736"/>
                <a:gd name="p0y128" fmla="*/ 12 h 45"/>
                <a:gd name="p0x129" fmla="*/ 5711 w 5736"/>
                <a:gd name="p0y129" fmla="*/ 11 h 45"/>
                <a:gd name="p0x130" fmla="*/ 5712 w 5736"/>
                <a:gd name="p0y130" fmla="*/ 10 h 45"/>
                <a:gd name="p0x131" fmla="*/ 5713 w 5736"/>
                <a:gd name="p0y131" fmla="*/ 10 h 45"/>
                <a:gd name="p0x132" fmla="*/ 5714 w 5736"/>
                <a:gd name="p0y132" fmla="*/ 9 h 45"/>
                <a:gd name="p0x133" fmla="*/ 5715 w 5736"/>
                <a:gd name="p0y133" fmla="*/ 8 h 45"/>
                <a:gd name="p0x134" fmla="*/ 5716 w 5736"/>
                <a:gd name="p0y134" fmla="*/ 7 h 45"/>
                <a:gd name="p0x135" fmla="*/ 5717 w 5736"/>
                <a:gd name="p0y135" fmla="*/ 6 h 45"/>
                <a:gd name="p0x136" fmla="*/ 5718 w 5736"/>
                <a:gd name="p0y136" fmla="*/ 6 h 45"/>
                <a:gd name="p0x137" fmla="*/ 5719 w 5736"/>
                <a:gd name="p0y137" fmla="*/ 5 h 45"/>
                <a:gd name="p0x138" fmla="*/ 5720 w 5736"/>
                <a:gd name="p0y138" fmla="*/ 4 h 45"/>
                <a:gd name="p0x139" fmla="*/ 5721 w 5736"/>
                <a:gd name="p0y139" fmla="*/ 3 h 45"/>
                <a:gd name="p0x140" fmla="*/ 5722 w 5736"/>
                <a:gd name="p0y140" fmla="*/ 2 h 45"/>
                <a:gd name="p0x141" fmla="*/ 5723 w 5736"/>
                <a:gd name="p0y141" fmla="*/ 1 h 45"/>
                <a:gd name="p0x142" fmla="*/ 5724 w 5736"/>
                <a:gd name="p0y142" fmla="*/ 0 h 45"/>
                <a:gd name="p0x143" fmla="*/ 5725 w 5736"/>
                <a:gd name="p0y143" fmla="*/ 0 h 45"/>
                <a:gd name="p0x144" fmla="*/ 5736 w 5736"/>
                <a:gd name="p0y144" fmla="*/ 10 h 45"/>
                <a:gd name="p0x145" fmla="*/ 5734 w 5736"/>
                <a:gd name="p0y145" fmla="*/ 11 h 45"/>
                <a:gd name="p0x146" fmla="*/ 5733 w 5736"/>
                <a:gd name="p0y146" fmla="*/ 12 h 45"/>
                <a:gd name="p0x147" fmla="*/ 5732 w 5736"/>
                <a:gd name="p0y147" fmla="*/ 13 h 45"/>
                <a:gd name="p0x148" fmla="*/ 5731 w 5736"/>
                <a:gd name="p0y148" fmla="*/ 14 h 45"/>
                <a:gd name="p0x149" fmla="*/ 5730 w 5736"/>
                <a:gd name="p0y149" fmla="*/ 15 h 45"/>
                <a:gd name="p0x150" fmla="*/ 5729 w 5736"/>
                <a:gd name="p0y150" fmla="*/ 16 h 45"/>
                <a:gd name="p0x151" fmla="*/ 5728 w 5736"/>
                <a:gd name="p0y151" fmla="*/ 17 h 45"/>
                <a:gd name="p0x152" fmla="*/ 5727 w 5736"/>
                <a:gd name="p0y152" fmla="*/ 18 h 45"/>
                <a:gd name="p0x153" fmla="*/ 5726 w 5736"/>
                <a:gd name="p0y153" fmla="*/ 19 h 45"/>
                <a:gd name="p0x154" fmla="*/ 5725 w 5736"/>
                <a:gd name="p0y154" fmla="*/ 20 h 45"/>
                <a:gd name="p0x155" fmla="*/ 5723 w 5736"/>
                <a:gd name="p0y155" fmla="*/ 21 h 45"/>
                <a:gd name="p0x156" fmla="*/ 5722 w 5736"/>
                <a:gd name="p0y156" fmla="*/ 22 h 45"/>
                <a:gd name="p0x157" fmla="*/ 5721 w 5736"/>
                <a:gd name="p0y157" fmla="*/ 22 h 45"/>
                <a:gd name="p0x158" fmla="*/ 5720 w 5736"/>
                <a:gd name="p0y158" fmla="*/ 23 h 45"/>
                <a:gd name="p0x159" fmla="*/ 5719 w 5736"/>
                <a:gd name="p0y159" fmla="*/ 24 h 45"/>
                <a:gd name="p0x160" fmla="*/ 5717 w 5736"/>
                <a:gd name="p0y160" fmla="*/ 25 h 45"/>
                <a:gd name="p0x161" fmla="*/ 5716 w 5736"/>
                <a:gd name="p0y161" fmla="*/ 26 h 45"/>
                <a:gd name="p0x162" fmla="*/ 5715 w 5736"/>
                <a:gd name="p0y162" fmla="*/ 27 h 45"/>
                <a:gd name="p0x163" fmla="*/ 5714 w 5736"/>
                <a:gd name="p0y163" fmla="*/ 27 h 45"/>
                <a:gd name="p0x164" fmla="*/ 5712 w 5736"/>
                <a:gd name="p0y164" fmla="*/ 28 h 45"/>
                <a:gd name="p0x165" fmla="*/ 5711 w 5736"/>
                <a:gd name="p0y165" fmla="*/ 29 h 45"/>
                <a:gd name="p0x166" fmla="*/ 5710 w 5736"/>
                <a:gd name="p0y166" fmla="*/ 30 h 45"/>
                <a:gd name="p0x167" fmla="*/ 5709 w 5736"/>
                <a:gd name="p0y167" fmla="*/ 30 h 45"/>
                <a:gd name="p0x168" fmla="*/ 5707 w 5736"/>
                <a:gd name="p0y168" fmla="*/ 31 h 45"/>
                <a:gd name="p0x169" fmla="*/ 5706 w 5736"/>
                <a:gd name="p0y169" fmla="*/ 32 h 45"/>
                <a:gd name="p0x170" fmla="*/ 5705 w 5736"/>
                <a:gd name="p0y170" fmla="*/ 32 h 45"/>
                <a:gd name="p0x171" fmla="*/ 5703 w 5736"/>
                <a:gd name="p0y171" fmla="*/ 33 h 45"/>
                <a:gd name="p0x172" fmla="*/ 5702 w 5736"/>
                <a:gd name="p0y172" fmla="*/ 34 h 45"/>
                <a:gd name="p0x173" fmla="*/ 5701 w 5736"/>
                <a:gd name="p0y173" fmla="*/ 34 h 45"/>
                <a:gd name="p0x174" fmla="*/ 5699 w 5736"/>
                <a:gd name="p0y174" fmla="*/ 35 h 45"/>
                <a:gd name="p0x175" fmla="*/ 5698 w 5736"/>
                <a:gd name="p0y175" fmla="*/ 36 h 45"/>
                <a:gd name="p0x176" fmla="*/ 5697 w 5736"/>
                <a:gd name="p0y176" fmla="*/ 36 h 45"/>
                <a:gd name="p0x177" fmla="*/ 5695 w 5736"/>
                <a:gd name="p0y177" fmla="*/ 37 h 45"/>
                <a:gd name="p0x178" fmla="*/ 5694 w 5736"/>
                <a:gd name="p0y178" fmla="*/ 37 h 45"/>
                <a:gd name="p0x179" fmla="*/ 5693 w 5736"/>
                <a:gd name="p0y179" fmla="*/ 38 h 45"/>
                <a:gd name="p0x180" fmla="*/ 5691 w 5736"/>
                <a:gd name="p0y180" fmla="*/ 38 h 45"/>
                <a:gd name="p0x181" fmla="*/ 5690 w 5736"/>
                <a:gd name="p0y181" fmla="*/ 39 h 45"/>
                <a:gd name="p0x182" fmla="*/ 5688 w 5736"/>
                <a:gd name="p0y182" fmla="*/ 39 h 45"/>
                <a:gd name="p0x183" fmla="*/ 5687 w 5736"/>
                <a:gd name="p0y183" fmla="*/ 40 h 45"/>
                <a:gd name="p0x184" fmla="*/ 5685 w 5736"/>
                <a:gd name="p0y184" fmla="*/ 40 h 45"/>
                <a:gd name="p0x185" fmla="*/ 5684 w 5736"/>
                <a:gd name="p0y185" fmla="*/ 41 h 45"/>
                <a:gd name="p0x186" fmla="*/ 5683 w 5736"/>
                <a:gd name="p0y186" fmla="*/ 41 h 45"/>
                <a:gd name="p0x187" fmla="*/ 5681 w 5736"/>
                <a:gd name="p0y187" fmla="*/ 41 h 45"/>
                <a:gd name="p0x188" fmla="*/ 5680 w 5736"/>
                <a:gd name="p0y188" fmla="*/ 42 h 45"/>
                <a:gd name="p0x189" fmla="*/ 5678 w 5736"/>
                <a:gd name="p0y189" fmla="*/ 42 h 45"/>
                <a:gd name="p0x190" fmla="*/ 5677 w 5736"/>
                <a:gd name="p0y190" fmla="*/ 42 h 45"/>
                <a:gd name="p0x191" fmla="*/ 5675 w 5736"/>
                <a:gd name="p0y191" fmla="*/ 43 h 45"/>
                <a:gd name="p0x192" fmla="*/ 5674 w 5736"/>
                <a:gd name="p0y192" fmla="*/ 43 h 45"/>
                <a:gd name="p0x193" fmla="*/ 5672 w 5736"/>
                <a:gd name="p0y193" fmla="*/ 43 h 45"/>
                <a:gd name="p0x194" fmla="*/ 5671 w 5736"/>
                <a:gd name="p0y194" fmla="*/ 44 h 45"/>
                <a:gd name="p0x195" fmla="*/ 5669 w 5736"/>
                <a:gd name="p0y195" fmla="*/ 44 h 45"/>
                <a:gd name="p0x196" fmla="*/ 5668 w 5736"/>
                <a:gd name="p0y196" fmla="*/ 44 h 45"/>
                <a:gd name="p0x197" fmla="*/ 5666 w 5736"/>
                <a:gd name="p0y197" fmla="*/ 44 h 45"/>
                <a:gd name="p0x198" fmla="*/ 5665 w 5736"/>
                <a:gd name="p0y198" fmla="*/ 44 h 45"/>
                <a:gd name="p0x199" fmla="*/ 5663 w 5736"/>
                <a:gd name="p0y199" fmla="*/ 45 h 45"/>
                <a:gd name="p0x200" fmla="*/ 5662 w 5736"/>
                <a:gd name="p0y200" fmla="*/ 45 h 45"/>
                <a:gd name="p0x201" fmla="*/ 5660 w 5736"/>
                <a:gd name="p0y201" fmla="*/ 45 h 45"/>
                <a:gd name="p0x202" fmla="*/ 5658 w 5736"/>
                <a:gd name="p0y202" fmla="*/ 45 h 45"/>
                <a:gd name="p0x203" fmla="*/ 5657 w 5736"/>
                <a:gd name="p0y203" fmla="*/ 45 h 45"/>
                <a:gd name="p0x204" fmla="*/ 5655 w 5736"/>
                <a:gd name="p0y204" fmla="*/ 45 h 45"/>
                <a:gd name="p0x205" fmla="*/ 5654 w 5736"/>
                <a:gd name="p0y205" fmla="*/ 45 h 45"/>
                <a:gd name="p0x206" fmla="*/ 5652 w 5736"/>
                <a:gd name="p0y206" fmla="*/ 45 h 45"/>
                <a:gd name="p0x207" fmla="*/ 5651 w 5736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1215" y="6158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914400" y="3937492"/>
            <a:ext cx="34450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通报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914400" y="4243244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侧重</a:t>
            </a:r>
            <a:r>
              <a:rPr sz="1500" b="1">
                <a:solidFill>
                  <a:schemeClr val="accent1"/>
                </a:solidFill>
                <a:cs typeface="+mn-lt"/>
              </a:rPr>
              <a:t>奖惩和宣传教育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71525" y="4720590"/>
            <a:ext cx="3711575" cy="704850"/>
            <a:chOff x="1215" y="7434"/>
            <a:chExt cx="5845" cy="1110"/>
          </a:xfrm>
        </p:grpSpPr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1215" y="7434"/>
              <a:ext cx="5845" cy="1110"/>
            </a:xfrm>
            <a:custGeom>
              <a:avLst/>
              <a:gdLst>
                <a:gd name="sw" fmla="*/ 1 w 5845"/>
                <a:gd name="sh" fmla="*/ 1 h 1110"/>
                <a:gd name="mins" fmla="min sw sh"/>
                <a:gd name="dsw" fmla="+- 0 sw mins"/>
                <a:gd name="dsh" fmla="+- 0 sh mins"/>
                <a:gd name="p0x0" fmla="*/ 120 w 5845"/>
                <a:gd name="p0y0" fmla="*/ 0 h 1110"/>
                <a:gd name="p0x1" fmla="*/ 5725 w 5845"/>
                <a:gd name="p0y1" fmla="*/ 0 h 1110"/>
                <a:gd name="p0x2" fmla="*/ 5728 w 5845"/>
                <a:gd name="p0y2" fmla="*/ 0 h 1110"/>
                <a:gd name="p0x3" fmla="*/ 5731 w 5845"/>
                <a:gd name="p0y3" fmla="*/ 0 h 1110"/>
                <a:gd name="p0x4" fmla="*/ 5734 w 5845"/>
                <a:gd name="p0y4" fmla="*/ 0 h 1110"/>
                <a:gd name="p0x5" fmla="*/ 5737 w 5845"/>
                <a:gd name="p0y5" fmla="*/ 0 h 1110"/>
                <a:gd name="p0x6" fmla="*/ 5740 w 5845"/>
                <a:gd name="p0y6" fmla="*/ 0 h 1110"/>
                <a:gd name="p0x7" fmla="*/ 5743 w 5845"/>
                <a:gd name="p0y7" fmla="*/ 1 h 1110"/>
                <a:gd name="p0x8" fmla="*/ 5746 w 5845"/>
                <a:gd name="p0y8" fmla="*/ 1 h 1110"/>
                <a:gd name="p0x9" fmla="*/ 5749 w 5845"/>
                <a:gd name="p0y9" fmla="*/ 2 h 1110"/>
                <a:gd name="p0x10" fmla="*/ 5752 w 5845"/>
                <a:gd name="p0y10" fmla="*/ 3 h 1110"/>
                <a:gd name="p0x11" fmla="*/ 5755 w 5845"/>
                <a:gd name="p0y11" fmla="*/ 3 h 1110"/>
                <a:gd name="p0x12" fmla="*/ 5758 w 5845"/>
                <a:gd name="p0y12" fmla="*/ 4 h 1110"/>
                <a:gd name="p0x13" fmla="*/ 5761 w 5845"/>
                <a:gd name="p0y13" fmla="*/ 5 h 1110"/>
                <a:gd name="p0x14" fmla="*/ 5764 w 5845"/>
                <a:gd name="p0y14" fmla="*/ 6 h 1110"/>
                <a:gd name="p0x15" fmla="*/ 5767 w 5845"/>
                <a:gd name="p0y15" fmla="*/ 7 h 1110"/>
                <a:gd name="p0x16" fmla="*/ 5769 w 5845"/>
                <a:gd name="p0y16" fmla="*/ 8 h 1110"/>
                <a:gd name="p0x17" fmla="*/ 5772 w 5845"/>
                <a:gd name="p0y17" fmla="*/ 9 h 1110"/>
                <a:gd name="p0x18" fmla="*/ 5775 w 5845"/>
                <a:gd name="p0y18" fmla="*/ 10 h 1110"/>
                <a:gd name="p0x19" fmla="*/ 5777 w 5845"/>
                <a:gd name="p0y19" fmla="*/ 12 h 1110"/>
                <a:gd name="p0x20" fmla="*/ 5780 w 5845"/>
                <a:gd name="p0y20" fmla="*/ 13 h 1110"/>
                <a:gd name="p0x21" fmla="*/ 5783 w 5845"/>
                <a:gd name="p0y21" fmla="*/ 14 h 1110"/>
                <a:gd name="p0x22" fmla="*/ 5785 w 5845"/>
                <a:gd name="p0y22" fmla="*/ 16 h 1110"/>
                <a:gd name="p0x23" fmla="*/ 5788 w 5845"/>
                <a:gd name="p0y23" fmla="*/ 17 h 1110"/>
                <a:gd name="p0x24" fmla="*/ 5790 w 5845"/>
                <a:gd name="p0y24" fmla="*/ 19 h 1110"/>
                <a:gd name="p0x25" fmla="*/ 5793 w 5845"/>
                <a:gd name="p0y25" fmla="*/ 21 h 1110"/>
                <a:gd name="p0x26" fmla="*/ 5795 w 5845"/>
                <a:gd name="p0y26" fmla="*/ 22 h 1110"/>
                <a:gd name="p0x27" fmla="*/ 5797 w 5845"/>
                <a:gd name="p0y27" fmla="*/ 24 h 1110"/>
                <a:gd name="p0x28" fmla="*/ 5800 w 5845"/>
                <a:gd name="p0y28" fmla="*/ 26 h 1110"/>
                <a:gd name="p0x29" fmla="*/ 5802 w 5845"/>
                <a:gd name="p0y29" fmla="*/ 28 h 1110"/>
                <a:gd name="p0x30" fmla="*/ 5804 w 5845"/>
                <a:gd name="p0y30" fmla="*/ 30 h 1110"/>
                <a:gd name="p0x31" fmla="*/ 5806 w 5845"/>
                <a:gd name="p0y31" fmla="*/ 32 h 1110"/>
                <a:gd name="p0x32" fmla="*/ 5809 w 5845"/>
                <a:gd name="p0y32" fmla="*/ 34 h 1110"/>
                <a:gd name="p0x33" fmla="*/ 5811 w 5845"/>
                <a:gd name="p0y33" fmla="*/ 36 h 1110"/>
                <a:gd name="p0x34" fmla="*/ 5813 w 5845"/>
                <a:gd name="p0y34" fmla="*/ 38 h 1110"/>
                <a:gd name="p0x35" fmla="*/ 5815 w 5845"/>
                <a:gd name="p0y35" fmla="*/ 40 h 1110"/>
                <a:gd name="p0x36" fmla="*/ 5816 w 5845"/>
                <a:gd name="p0y36" fmla="*/ 42 h 1110"/>
                <a:gd name="p0x37" fmla="*/ 5818 w 5845"/>
                <a:gd name="p0y37" fmla="*/ 44 h 1110"/>
                <a:gd name="p0x38" fmla="*/ 5820 w 5845"/>
                <a:gd name="p0y38" fmla="*/ 47 h 1110"/>
                <a:gd name="p0x39" fmla="*/ 5822 w 5845"/>
                <a:gd name="p0y39" fmla="*/ 49 h 1110"/>
                <a:gd name="p0x40" fmla="*/ 5824 w 5845"/>
                <a:gd name="p0y40" fmla="*/ 51 h 1110"/>
                <a:gd name="p0x41" fmla="*/ 5825 w 5845"/>
                <a:gd name="p0y41" fmla="*/ 54 h 1110"/>
                <a:gd name="p0x42" fmla="*/ 5827 w 5845"/>
                <a:gd name="p0y42" fmla="*/ 56 h 1110"/>
                <a:gd name="p0x43" fmla="*/ 5828 w 5845"/>
                <a:gd name="p0y43" fmla="*/ 59 h 1110"/>
                <a:gd name="p0x44" fmla="*/ 5830 w 5845"/>
                <a:gd name="p0y44" fmla="*/ 61 h 1110"/>
                <a:gd name="p0x45" fmla="*/ 5831 w 5845"/>
                <a:gd name="p0y45" fmla="*/ 64 h 1110"/>
                <a:gd name="p0x46" fmla="*/ 5833 w 5845"/>
                <a:gd name="p0y46" fmla="*/ 67 h 1110"/>
                <a:gd name="p0x47" fmla="*/ 5834 w 5845"/>
                <a:gd name="p0y47" fmla="*/ 69 h 1110"/>
                <a:gd name="p0x48" fmla="*/ 5835 w 5845"/>
                <a:gd name="p0y48" fmla="*/ 72 h 1110"/>
                <a:gd name="p0x49" fmla="*/ 5836 w 5845"/>
                <a:gd name="p0y49" fmla="*/ 75 h 1110"/>
                <a:gd name="p0x50" fmla="*/ 5837 w 5845"/>
                <a:gd name="p0y50" fmla="*/ 78 h 1110"/>
                <a:gd name="p0x51" fmla="*/ 5838 w 5845"/>
                <a:gd name="p0y51" fmla="*/ 80 h 1110"/>
                <a:gd name="p0x52" fmla="*/ 5839 w 5845"/>
                <a:gd name="p0y52" fmla="*/ 83 h 1110"/>
                <a:gd name="p0x53" fmla="*/ 5840 w 5845"/>
                <a:gd name="p0y53" fmla="*/ 86 h 1110"/>
                <a:gd name="p0x54" fmla="*/ 5841 w 5845"/>
                <a:gd name="p0y54" fmla="*/ 89 h 1110"/>
                <a:gd name="p0x55" fmla="*/ 5842 w 5845"/>
                <a:gd name="p0y55" fmla="*/ 92 h 1110"/>
                <a:gd name="p0x56" fmla="*/ 5842 w 5845"/>
                <a:gd name="p0y56" fmla="*/ 95 h 1110"/>
                <a:gd name="p0x57" fmla="*/ 5843 w 5845"/>
                <a:gd name="p0y57" fmla="*/ 98 h 1110"/>
                <a:gd name="p0x58" fmla="*/ 5843 w 5845"/>
                <a:gd name="p0y58" fmla="*/ 101 h 1110"/>
                <a:gd name="p0x59" fmla="*/ 5844 w 5845"/>
                <a:gd name="p0y59" fmla="*/ 104 h 1110"/>
                <a:gd name="p0x60" fmla="*/ 5844 w 5845"/>
                <a:gd name="p0y60" fmla="*/ 107 h 1110"/>
                <a:gd name="p0x61" fmla="*/ 5844 w 5845"/>
                <a:gd name="p0y61" fmla="*/ 110 h 1110"/>
                <a:gd name="p0x62" fmla="*/ 5845 w 5845"/>
                <a:gd name="p0y62" fmla="*/ 113 h 1110"/>
                <a:gd name="p0x63" fmla="*/ 5845 w 5845"/>
                <a:gd name="p0y63" fmla="*/ 116 h 1110"/>
                <a:gd name="p0x64" fmla="*/ 5845 w 5845"/>
                <a:gd name="p0y64" fmla="*/ 120 h 1110"/>
                <a:gd name="p0x65" fmla="*/ 5845 w 5845"/>
                <a:gd name="p0y65" fmla="*/ 990 h 1110"/>
                <a:gd name="p0x66" fmla="*/ 5845 w 5845"/>
                <a:gd name="p0y66" fmla="*/ 993 h 1110"/>
                <a:gd name="p0x67" fmla="*/ 5845 w 5845"/>
                <a:gd name="p0y67" fmla="*/ 996 h 1110"/>
                <a:gd name="p0x68" fmla="*/ 5844 w 5845"/>
                <a:gd name="p0y68" fmla="*/ 999 h 1110"/>
                <a:gd name="p0x69" fmla="*/ 5844 w 5845"/>
                <a:gd name="p0y69" fmla="*/ 1002 h 1110"/>
                <a:gd name="p0x70" fmla="*/ 5844 w 5845"/>
                <a:gd name="p0y70" fmla="*/ 1005 h 1110"/>
                <a:gd name="p0x71" fmla="*/ 5843 w 5845"/>
                <a:gd name="p0y71" fmla="*/ 1008 h 1110"/>
                <a:gd name="p0x72" fmla="*/ 5843 w 5845"/>
                <a:gd name="p0y72" fmla="*/ 1011 h 1110"/>
                <a:gd name="p0x73" fmla="*/ 5842 w 5845"/>
                <a:gd name="p0y73" fmla="*/ 1014 h 1110"/>
                <a:gd name="p0x74" fmla="*/ 5842 w 5845"/>
                <a:gd name="p0y74" fmla="*/ 1017 h 1110"/>
                <a:gd name="p0x75" fmla="*/ 5841 w 5845"/>
                <a:gd name="p0y75" fmla="*/ 1020 h 1110"/>
                <a:gd name="p0x76" fmla="*/ 5840 w 5845"/>
                <a:gd name="p0y76" fmla="*/ 1023 h 1110"/>
                <a:gd name="p0x77" fmla="*/ 5839 w 5845"/>
                <a:gd name="p0y77" fmla="*/ 1026 h 1110"/>
                <a:gd name="p0x78" fmla="*/ 5838 w 5845"/>
                <a:gd name="p0y78" fmla="*/ 1029 h 1110"/>
                <a:gd name="p0x79" fmla="*/ 5837 w 5845"/>
                <a:gd name="p0y79" fmla="*/ 1031 h 1110"/>
                <a:gd name="p0x80" fmla="*/ 5836 w 5845"/>
                <a:gd name="p0y80" fmla="*/ 1034 h 1110"/>
                <a:gd name="p0x81" fmla="*/ 5835 w 5845"/>
                <a:gd name="p0y81" fmla="*/ 1037 h 1110"/>
                <a:gd name="p0x82" fmla="*/ 5834 w 5845"/>
                <a:gd name="p0y82" fmla="*/ 1040 h 1110"/>
                <a:gd name="p0x83" fmla="*/ 5833 w 5845"/>
                <a:gd name="p0y83" fmla="*/ 1042 h 1110"/>
                <a:gd name="p0x84" fmla="*/ 5831 w 5845"/>
                <a:gd name="p0y84" fmla="*/ 1045 h 1110"/>
                <a:gd name="p0x85" fmla="*/ 5830 w 5845"/>
                <a:gd name="p0y85" fmla="*/ 1048 h 1110"/>
                <a:gd name="p0x86" fmla="*/ 5828 w 5845"/>
                <a:gd name="p0y86" fmla="*/ 1050 h 1110"/>
                <a:gd name="p0x87" fmla="*/ 5827 w 5845"/>
                <a:gd name="p0y87" fmla="*/ 1053 h 1110"/>
                <a:gd name="p0x88" fmla="*/ 5825 w 5845"/>
                <a:gd name="p0y88" fmla="*/ 1055 h 1110"/>
                <a:gd name="p0x89" fmla="*/ 5824 w 5845"/>
                <a:gd name="p0y89" fmla="*/ 1058 h 1110"/>
                <a:gd name="p0x90" fmla="*/ 5822 w 5845"/>
                <a:gd name="p0y90" fmla="*/ 1060 h 1110"/>
                <a:gd name="p0x91" fmla="*/ 5820 w 5845"/>
                <a:gd name="p0y91" fmla="*/ 1062 h 1110"/>
                <a:gd name="p0x92" fmla="*/ 5818 w 5845"/>
                <a:gd name="p0y92" fmla="*/ 1065 h 1110"/>
                <a:gd name="p0x93" fmla="*/ 5816 w 5845"/>
                <a:gd name="p0y93" fmla="*/ 1067 h 1110"/>
                <a:gd name="p0x94" fmla="*/ 5815 w 5845"/>
                <a:gd name="p0y94" fmla="*/ 1069 h 1110"/>
                <a:gd name="p0x95" fmla="*/ 5813 w 5845"/>
                <a:gd name="p0y95" fmla="*/ 1071 h 1110"/>
                <a:gd name="p0x96" fmla="*/ 5811 w 5845"/>
                <a:gd name="p0y96" fmla="*/ 1073 h 1110"/>
                <a:gd name="p0x97" fmla="*/ 5809 w 5845"/>
                <a:gd name="p0y97" fmla="*/ 1075 h 1110"/>
                <a:gd name="p0x98" fmla="*/ 5806 w 5845"/>
                <a:gd name="p0y98" fmla="*/ 1077 h 1110"/>
                <a:gd name="p0x99" fmla="*/ 5804 w 5845"/>
                <a:gd name="p0y99" fmla="*/ 1079 h 1110"/>
                <a:gd name="p0x100" fmla="*/ 5802 w 5845"/>
                <a:gd name="p0y100" fmla="*/ 1081 h 1110"/>
                <a:gd name="p0x101" fmla="*/ 5800 w 5845"/>
                <a:gd name="p0y101" fmla="*/ 1083 h 1110"/>
                <a:gd name="p0x102" fmla="*/ 5797 w 5845"/>
                <a:gd name="p0y102" fmla="*/ 1085 h 1110"/>
                <a:gd name="p0x103" fmla="*/ 5795 w 5845"/>
                <a:gd name="p0y103" fmla="*/ 1087 h 1110"/>
                <a:gd name="p0x104" fmla="*/ 5793 w 5845"/>
                <a:gd name="p0y104" fmla="*/ 1088 h 1110"/>
                <a:gd name="p0x105" fmla="*/ 5790 w 5845"/>
                <a:gd name="p0y105" fmla="*/ 1090 h 1110"/>
                <a:gd name="p0x106" fmla="*/ 5788 w 5845"/>
                <a:gd name="p0y106" fmla="*/ 1092 h 1110"/>
                <a:gd name="p0x107" fmla="*/ 5785 w 5845"/>
                <a:gd name="p0y107" fmla="*/ 1093 h 1110"/>
                <a:gd name="p0x108" fmla="*/ 5783 w 5845"/>
                <a:gd name="p0y108" fmla="*/ 1095 h 1110"/>
                <a:gd name="p0x109" fmla="*/ 5780 w 5845"/>
                <a:gd name="p0y109" fmla="*/ 1096 h 1110"/>
                <a:gd name="p0x110" fmla="*/ 5777 w 5845"/>
                <a:gd name="p0y110" fmla="*/ 1097 h 1110"/>
                <a:gd name="p0x111" fmla="*/ 5775 w 5845"/>
                <a:gd name="p0y111" fmla="*/ 1099 h 1110"/>
                <a:gd name="p0x112" fmla="*/ 5772 w 5845"/>
                <a:gd name="p0y112" fmla="*/ 1100 h 1110"/>
                <a:gd name="p0x113" fmla="*/ 5769 w 5845"/>
                <a:gd name="p0y113" fmla="*/ 1101 h 1110"/>
                <a:gd name="p0x114" fmla="*/ 5767 w 5845"/>
                <a:gd name="p0y114" fmla="*/ 1102 h 1110"/>
                <a:gd name="p0x115" fmla="*/ 5764 w 5845"/>
                <a:gd name="p0y115" fmla="*/ 1103 h 1110"/>
                <a:gd name="p0x116" fmla="*/ 5761 w 5845"/>
                <a:gd name="p0y116" fmla="*/ 1104 h 1110"/>
                <a:gd name="p0x117" fmla="*/ 5758 w 5845"/>
                <a:gd name="p0y117" fmla="*/ 1105 h 1110"/>
                <a:gd name="p0x118" fmla="*/ 5755 w 5845"/>
                <a:gd name="p0y118" fmla="*/ 1106 h 1110"/>
                <a:gd name="p0x119" fmla="*/ 5752 w 5845"/>
                <a:gd name="p0y119" fmla="*/ 1106 h 1110"/>
                <a:gd name="p0x120" fmla="*/ 5749 w 5845"/>
                <a:gd name="p0y120" fmla="*/ 1107 h 1110"/>
                <a:gd name="p0x121" fmla="*/ 5746 w 5845"/>
                <a:gd name="p0y121" fmla="*/ 1108 h 1110"/>
                <a:gd name="p0x122" fmla="*/ 5743 w 5845"/>
                <a:gd name="p0y122" fmla="*/ 1108 h 1110"/>
                <a:gd name="p0x123" fmla="*/ 5740 w 5845"/>
                <a:gd name="p0y123" fmla="*/ 1109 h 1110"/>
                <a:gd name="p0x124" fmla="*/ 5737 w 5845"/>
                <a:gd name="p0y124" fmla="*/ 1109 h 1110"/>
                <a:gd name="p0x125" fmla="*/ 5734 w 5845"/>
                <a:gd name="p0y125" fmla="*/ 1109 h 1110"/>
                <a:gd name="p0x126" fmla="*/ 5731 w 5845"/>
                <a:gd name="p0y126" fmla="*/ 1109 h 1110"/>
                <a:gd name="p0x127" fmla="*/ 5728 w 5845"/>
                <a:gd name="p0y127" fmla="*/ 1109 h 1110"/>
                <a:gd name="p0x128" fmla="*/ 5725 w 5845"/>
                <a:gd name="p0y128" fmla="*/ 1110 h 1110"/>
                <a:gd name="p0x129" fmla="*/ 120 w 5845"/>
                <a:gd name="p0y129" fmla="*/ 1110 h 1110"/>
                <a:gd name="p0x130" fmla="*/ 116 w 5845"/>
                <a:gd name="p0y130" fmla="*/ 1109 h 1110"/>
                <a:gd name="p0x131" fmla="*/ 113 w 5845"/>
                <a:gd name="p0y131" fmla="*/ 1109 h 1110"/>
                <a:gd name="p0x132" fmla="*/ 110 w 5845"/>
                <a:gd name="p0y132" fmla="*/ 1109 h 1110"/>
                <a:gd name="p0x133" fmla="*/ 107 w 5845"/>
                <a:gd name="p0y133" fmla="*/ 1109 h 1110"/>
                <a:gd name="p0x134" fmla="*/ 104 w 5845"/>
                <a:gd name="p0y134" fmla="*/ 1109 h 1110"/>
                <a:gd name="p0x135" fmla="*/ 101 w 5845"/>
                <a:gd name="p0y135" fmla="*/ 1108 h 1110"/>
                <a:gd name="p0x136" fmla="*/ 98 w 5845"/>
                <a:gd name="p0y136" fmla="*/ 1108 h 1110"/>
                <a:gd name="p0x137" fmla="*/ 95 w 5845"/>
                <a:gd name="p0y137" fmla="*/ 1107 h 1110"/>
                <a:gd name="p0x138" fmla="*/ 92 w 5845"/>
                <a:gd name="p0y138" fmla="*/ 1106 h 1110"/>
                <a:gd name="p0x139" fmla="*/ 89 w 5845"/>
                <a:gd name="p0y139" fmla="*/ 1106 h 1110"/>
                <a:gd name="p0x140" fmla="*/ 86 w 5845"/>
                <a:gd name="p0y140" fmla="*/ 1105 h 1110"/>
                <a:gd name="p0x141" fmla="*/ 83 w 5845"/>
                <a:gd name="p0y141" fmla="*/ 1104 h 1110"/>
                <a:gd name="p0x142" fmla="*/ 80 w 5845"/>
                <a:gd name="p0y142" fmla="*/ 1103 h 1110"/>
                <a:gd name="p0x143" fmla="*/ 78 w 5845"/>
                <a:gd name="p0y143" fmla="*/ 1102 h 1110"/>
                <a:gd name="p0x144" fmla="*/ 75 w 5845"/>
                <a:gd name="p0y144" fmla="*/ 1101 h 1110"/>
                <a:gd name="p0x145" fmla="*/ 72 w 5845"/>
                <a:gd name="p0y145" fmla="*/ 1100 h 1110"/>
                <a:gd name="p0x146" fmla="*/ 69 w 5845"/>
                <a:gd name="p0y146" fmla="*/ 1099 h 1110"/>
                <a:gd name="p0x147" fmla="*/ 67 w 5845"/>
                <a:gd name="p0y147" fmla="*/ 1097 h 1110"/>
                <a:gd name="p0x148" fmla="*/ 64 w 5845"/>
                <a:gd name="p0y148" fmla="*/ 1096 h 1110"/>
                <a:gd name="p0x149" fmla="*/ 61 w 5845"/>
                <a:gd name="p0y149" fmla="*/ 1095 h 1110"/>
                <a:gd name="p0x150" fmla="*/ 59 w 5845"/>
                <a:gd name="p0y150" fmla="*/ 1093 h 1110"/>
                <a:gd name="p0x151" fmla="*/ 56 w 5845"/>
                <a:gd name="p0y151" fmla="*/ 1092 h 1110"/>
                <a:gd name="p0x152" fmla="*/ 54 w 5845"/>
                <a:gd name="p0y152" fmla="*/ 1090 h 1110"/>
                <a:gd name="p0x153" fmla="*/ 51 w 5845"/>
                <a:gd name="p0y153" fmla="*/ 1088 h 1110"/>
                <a:gd name="p0x154" fmla="*/ 49 w 5845"/>
                <a:gd name="p0y154" fmla="*/ 1087 h 1110"/>
                <a:gd name="p0x155" fmla="*/ 47 w 5845"/>
                <a:gd name="p0y155" fmla="*/ 1085 h 1110"/>
                <a:gd name="p0x156" fmla="*/ 44 w 5845"/>
                <a:gd name="p0y156" fmla="*/ 1083 h 1110"/>
                <a:gd name="p0x157" fmla="*/ 42 w 5845"/>
                <a:gd name="p0y157" fmla="*/ 1081 h 1110"/>
                <a:gd name="p0x158" fmla="*/ 40 w 5845"/>
                <a:gd name="p0y158" fmla="*/ 1079 h 1110"/>
                <a:gd name="p0x159" fmla="*/ 38 w 5845"/>
                <a:gd name="p0y159" fmla="*/ 1077 h 1110"/>
                <a:gd name="p0x160" fmla="*/ 36 w 5845"/>
                <a:gd name="p0y160" fmla="*/ 1075 h 1110"/>
                <a:gd name="p0x161" fmla="*/ 34 w 5845"/>
                <a:gd name="p0y161" fmla="*/ 1073 h 1110"/>
                <a:gd name="p0x162" fmla="*/ 32 w 5845"/>
                <a:gd name="p0y162" fmla="*/ 1071 h 1110"/>
                <a:gd name="p0x163" fmla="*/ 30 w 5845"/>
                <a:gd name="p0y163" fmla="*/ 1069 h 1110"/>
                <a:gd name="p0x164" fmla="*/ 28 w 5845"/>
                <a:gd name="p0y164" fmla="*/ 1067 h 1110"/>
                <a:gd name="p0x165" fmla="*/ 26 w 5845"/>
                <a:gd name="p0y165" fmla="*/ 1065 h 1110"/>
                <a:gd name="p0x166" fmla="*/ 24 w 5845"/>
                <a:gd name="p0y166" fmla="*/ 1062 h 1110"/>
                <a:gd name="p0x167" fmla="*/ 22 w 5845"/>
                <a:gd name="p0y167" fmla="*/ 1060 h 1110"/>
                <a:gd name="p0x168" fmla="*/ 21 w 5845"/>
                <a:gd name="p0y168" fmla="*/ 1058 h 1110"/>
                <a:gd name="p0x169" fmla="*/ 19 w 5845"/>
                <a:gd name="p0y169" fmla="*/ 1055 h 1110"/>
                <a:gd name="p0x170" fmla="*/ 17 w 5845"/>
                <a:gd name="p0y170" fmla="*/ 1053 h 1110"/>
                <a:gd name="p0x171" fmla="*/ 16 w 5845"/>
                <a:gd name="p0y171" fmla="*/ 1050 h 1110"/>
                <a:gd name="p0x172" fmla="*/ 14 w 5845"/>
                <a:gd name="p0y172" fmla="*/ 1048 h 1110"/>
                <a:gd name="p0x173" fmla="*/ 13 w 5845"/>
                <a:gd name="p0y173" fmla="*/ 1045 h 1110"/>
                <a:gd name="p0x174" fmla="*/ 12 w 5845"/>
                <a:gd name="p0y174" fmla="*/ 1042 h 1110"/>
                <a:gd name="p0x175" fmla="*/ 10 w 5845"/>
                <a:gd name="p0y175" fmla="*/ 1040 h 1110"/>
                <a:gd name="p0x176" fmla="*/ 9 w 5845"/>
                <a:gd name="p0y176" fmla="*/ 1037 h 1110"/>
                <a:gd name="p0x177" fmla="*/ 8 w 5845"/>
                <a:gd name="p0y177" fmla="*/ 1034 h 1110"/>
                <a:gd name="p0x178" fmla="*/ 7 w 5845"/>
                <a:gd name="p0y178" fmla="*/ 1031 h 1110"/>
                <a:gd name="p0x179" fmla="*/ 6 w 5845"/>
                <a:gd name="p0y179" fmla="*/ 1029 h 1110"/>
                <a:gd name="p0x180" fmla="*/ 5 w 5845"/>
                <a:gd name="p0y180" fmla="*/ 1026 h 1110"/>
                <a:gd name="p0x181" fmla="*/ 4 w 5845"/>
                <a:gd name="p0y181" fmla="*/ 1023 h 1110"/>
                <a:gd name="p0x182" fmla="*/ 3 w 5845"/>
                <a:gd name="p0y182" fmla="*/ 1020 h 1110"/>
                <a:gd name="p0x183" fmla="*/ 3 w 5845"/>
                <a:gd name="p0y183" fmla="*/ 1017 h 1110"/>
                <a:gd name="p0x184" fmla="*/ 2 w 5845"/>
                <a:gd name="p0y184" fmla="*/ 1014 h 1110"/>
                <a:gd name="p0x185" fmla="*/ 1 w 5845"/>
                <a:gd name="p0y185" fmla="*/ 1011 h 1110"/>
                <a:gd name="p0x186" fmla="*/ 1 w 5845"/>
                <a:gd name="p0y186" fmla="*/ 1008 h 1110"/>
                <a:gd name="p0x187" fmla="*/ 0 w 5845"/>
                <a:gd name="p0y187" fmla="*/ 1005 h 1110"/>
                <a:gd name="p0x188" fmla="*/ 0 w 5845"/>
                <a:gd name="p0y188" fmla="*/ 1002 h 1110"/>
                <a:gd name="p0x189" fmla="*/ 0 w 5845"/>
                <a:gd name="p0y189" fmla="*/ 999 h 1110"/>
                <a:gd name="p0x190" fmla="*/ 0 w 5845"/>
                <a:gd name="p0y190" fmla="*/ 996 h 1110"/>
                <a:gd name="p0x191" fmla="*/ 0 w 5845"/>
                <a:gd name="p0y191" fmla="*/ 993 h 1110"/>
                <a:gd name="p0x192" fmla="*/ 0 w 5845"/>
                <a:gd name="p0y192" fmla="*/ 990 h 1110"/>
                <a:gd name="p0x193" fmla="*/ 0 w 5845"/>
                <a:gd name="p0y193" fmla="*/ 120 h 1110"/>
                <a:gd name="p0x194" fmla="*/ 0 w 5845"/>
                <a:gd name="p0y194" fmla="*/ 116 h 1110"/>
                <a:gd name="p0x195" fmla="*/ 0 w 5845"/>
                <a:gd name="p0y195" fmla="*/ 113 h 1110"/>
                <a:gd name="p0x196" fmla="*/ 0 w 5845"/>
                <a:gd name="p0y196" fmla="*/ 110 h 1110"/>
                <a:gd name="p0x197" fmla="*/ 0 w 5845"/>
                <a:gd name="p0y197" fmla="*/ 107 h 1110"/>
                <a:gd name="p0x198" fmla="*/ 0 w 5845"/>
                <a:gd name="p0y198" fmla="*/ 104 h 1110"/>
                <a:gd name="p0x199" fmla="*/ 1 w 5845"/>
                <a:gd name="p0y199" fmla="*/ 101 h 1110"/>
                <a:gd name="p0x200" fmla="*/ 1 w 5845"/>
                <a:gd name="p0y200" fmla="*/ 98 h 1110"/>
                <a:gd name="p0x201" fmla="*/ 2 w 5845"/>
                <a:gd name="p0y201" fmla="*/ 95 h 1110"/>
                <a:gd name="p0x202" fmla="*/ 3 w 5845"/>
                <a:gd name="p0y202" fmla="*/ 92 h 1110"/>
                <a:gd name="p0x203" fmla="*/ 3 w 5845"/>
                <a:gd name="p0y203" fmla="*/ 89 h 1110"/>
                <a:gd name="p0x204" fmla="*/ 4 w 5845"/>
                <a:gd name="p0y204" fmla="*/ 86 h 1110"/>
                <a:gd name="p0x205" fmla="*/ 5 w 5845"/>
                <a:gd name="p0y205" fmla="*/ 83 h 1110"/>
                <a:gd name="p0x206" fmla="*/ 6 w 5845"/>
                <a:gd name="p0y206" fmla="*/ 80 h 1110"/>
                <a:gd name="p0x207" fmla="*/ 7 w 5845"/>
                <a:gd name="p0y207" fmla="*/ 78 h 1110"/>
                <a:gd name="p0x208" fmla="*/ 8 w 5845"/>
                <a:gd name="p0y208" fmla="*/ 75 h 1110"/>
                <a:gd name="p0x209" fmla="*/ 9 w 5845"/>
                <a:gd name="p0y209" fmla="*/ 72 h 1110"/>
                <a:gd name="p0x210" fmla="*/ 10 w 5845"/>
                <a:gd name="p0y210" fmla="*/ 69 h 1110"/>
                <a:gd name="p0x211" fmla="*/ 12 w 5845"/>
                <a:gd name="p0y211" fmla="*/ 67 h 1110"/>
                <a:gd name="p0x212" fmla="*/ 13 w 5845"/>
                <a:gd name="p0y212" fmla="*/ 64 h 1110"/>
                <a:gd name="p0x213" fmla="*/ 14 w 5845"/>
                <a:gd name="p0y213" fmla="*/ 61 h 1110"/>
                <a:gd name="p0x214" fmla="*/ 16 w 5845"/>
                <a:gd name="p0y214" fmla="*/ 59 h 1110"/>
                <a:gd name="p0x215" fmla="*/ 17 w 5845"/>
                <a:gd name="p0y215" fmla="*/ 56 h 1110"/>
                <a:gd name="p0x216" fmla="*/ 19 w 5845"/>
                <a:gd name="p0y216" fmla="*/ 54 h 1110"/>
                <a:gd name="p0x217" fmla="*/ 21 w 5845"/>
                <a:gd name="p0y217" fmla="*/ 51 h 1110"/>
                <a:gd name="p0x218" fmla="*/ 22 w 5845"/>
                <a:gd name="p0y218" fmla="*/ 49 h 1110"/>
                <a:gd name="p0x219" fmla="*/ 24 w 5845"/>
                <a:gd name="p0y219" fmla="*/ 47 h 1110"/>
                <a:gd name="p0x220" fmla="*/ 26 w 5845"/>
                <a:gd name="p0y220" fmla="*/ 44 h 1110"/>
                <a:gd name="p0x221" fmla="*/ 28 w 5845"/>
                <a:gd name="p0y221" fmla="*/ 42 h 1110"/>
                <a:gd name="p0x222" fmla="*/ 30 w 5845"/>
                <a:gd name="p0y222" fmla="*/ 40 h 1110"/>
                <a:gd name="p0x223" fmla="*/ 32 w 5845"/>
                <a:gd name="p0y223" fmla="*/ 38 h 1110"/>
                <a:gd name="p0x224" fmla="*/ 34 w 5845"/>
                <a:gd name="p0y224" fmla="*/ 36 h 1110"/>
                <a:gd name="p0x225" fmla="*/ 36 w 5845"/>
                <a:gd name="p0y225" fmla="*/ 34 h 1110"/>
                <a:gd name="p0x226" fmla="*/ 38 w 5845"/>
                <a:gd name="p0y226" fmla="*/ 32 h 1110"/>
                <a:gd name="p0x227" fmla="*/ 40 w 5845"/>
                <a:gd name="p0y227" fmla="*/ 30 h 1110"/>
                <a:gd name="p0x228" fmla="*/ 42 w 5845"/>
                <a:gd name="p0y228" fmla="*/ 28 h 1110"/>
                <a:gd name="p0x229" fmla="*/ 44 w 5845"/>
                <a:gd name="p0y229" fmla="*/ 26 h 1110"/>
                <a:gd name="p0x230" fmla="*/ 47 w 5845"/>
                <a:gd name="p0y230" fmla="*/ 24 h 1110"/>
                <a:gd name="p0x231" fmla="*/ 49 w 5845"/>
                <a:gd name="p0y231" fmla="*/ 22 h 1110"/>
                <a:gd name="p0x232" fmla="*/ 51 w 5845"/>
                <a:gd name="p0y232" fmla="*/ 21 h 1110"/>
                <a:gd name="p0x233" fmla="*/ 54 w 5845"/>
                <a:gd name="p0y233" fmla="*/ 19 h 1110"/>
                <a:gd name="p0x234" fmla="*/ 56 w 5845"/>
                <a:gd name="p0y234" fmla="*/ 17 h 1110"/>
                <a:gd name="p0x235" fmla="*/ 59 w 5845"/>
                <a:gd name="p0y235" fmla="*/ 16 h 1110"/>
                <a:gd name="p0x236" fmla="*/ 61 w 5845"/>
                <a:gd name="p0y236" fmla="*/ 14 h 1110"/>
                <a:gd name="p0x237" fmla="*/ 64 w 5845"/>
                <a:gd name="p0y237" fmla="*/ 13 h 1110"/>
                <a:gd name="p0x238" fmla="*/ 67 w 5845"/>
                <a:gd name="p0y238" fmla="*/ 12 h 1110"/>
                <a:gd name="p0x239" fmla="*/ 69 w 5845"/>
                <a:gd name="p0y239" fmla="*/ 10 h 1110"/>
                <a:gd name="p0x240" fmla="*/ 72 w 5845"/>
                <a:gd name="p0y240" fmla="*/ 9 h 1110"/>
                <a:gd name="p0x241" fmla="*/ 75 w 5845"/>
                <a:gd name="p0y241" fmla="*/ 8 h 1110"/>
                <a:gd name="p0x242" fmla="*/ 78 w 5845"/>
                <a:gd name="p0y242" fmla="*/ 7 h 1110"/>
                <a:gd name="p0x243" fmla="*/ 80 w 5845"/>
                <a:gd name="p0y243" fmla="*/ 6 h 1110"/>
                <a:gd name="p0x244" fmla="*/ 83 w 5845"/>
                <a:gd name="p0y244" fmla="*/ 5 h 1110"/>
                <a:gd name="p0x245" fmla="*/ 86 w 5845"/>
                <a:gd name="p0y245" fmla="*/ 4 h 1110"/>
                <a:gd name="p0x246" fmla="*/ 89 w 5845"/>
                <a:gd name="p0y246" fmla="*/ 3 h 1110"/>
                <a:gd name="p0x247" fmla="*/ 92 w 5845"/>
                <a:gd name="p0y247" fmla="*/ 3 h 1110"/>
                <a:gd name="p0x248" fmla="*/ 95 w 5845"/>
                <a:gd name="p0y248" fmla="*/ 2 h 1110"/>
                <a:gd name="p0x249" fmla="*/ 98 w 5845"/>
                <a:gd name="p0y249" fmla="*/ 1 h 1110"/>
                <a:gd name="p0x250" fmla="*/ 101 w 5845"/>
                <a:gd name="p0y250" fmla="*/ 1 h 1110"/>
                <a:gd name="p0x251" fmla="*/ 104 w 5845"/>
                <a:gd name="p0y251" fmla="*/ 0 h 1110"/>
                <a:gd name="p0x252" fmla="*/ 107 w 5845"/>
                <a:gd name="p0y252" fmla="*/ 0 h 1110"/>
                <a:gd name="p0x253" fmla="*/ 110 w 5845"/>
                <a:gd name="p0y253" fmla="*/ 0 h 1110"/>
                <a:gd name="p0x254" fmla="*/ 113 w 5845"/>
                <a:gd name="p0y254" fmla="*/ 0 h 1110"/>
                <a:gd name="p0x255" fmla="*/ 116 w 5845"/>
                <a:gd name="p0y255" fmla="*/ 0 h 1110"/>
                <a:gd name="p0x256" fmla="*/ 120 w 5845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289" y="7434"/>
              <a:ext cx="5736" cy="46"/>
            </a:xfrm>
            <a:custGeom>
              <a:avLst/>
              <a:gdLst>
                <a:gd name="sw" fmla="*/ 1 w 5736"/>
                <a:gd name="sh" fmla="*/ 1 h 45"/>
                <a:gd name="mins" fmla="min sw sh"/>
                <a:gd name="dsw" fmla="+- 0 sw mins"/>
                <a:gd name="dsh" fmla="+- 0 sh mins"/>
                <a:gd name="p0x0" fmla="*/ 45 w 5736"/>
                <a:gd name="p0y0" fmla="*/ 0 h 45"/>
                <a:gd name="p0x1" fmla="*/ 5651 w 5736"/>
                <a:gd name="p0y1" fmla="*/ 0 h 45"/>
                <a:gd name="p0x2" fmla="*/ 5652 w 5736"/>
                <a:gd name="p0y2" fmla="*/ 0 h 45"/>
                <a:gd name="p0x3" fmla="*/ 5654 w 5736"/>
                <a:gd name="p0y3" fmla="*/ 0 h 45"/>
                <a:gd name="p0x4" fmla="*/ 5655 w 5736"/>
                <a:gd name="p0y4" fmla="*/ 0 h 45"/>
                <a:gd name="p0x5" fmla="*/ 5657 w 5736"/>
                <a:gd name="p0y5" fmla="*/ 0 h 45"/>
                <a:gd name="p0x6" fmla="*/ 5658 w 5736"/>
                <a:gd name="p0y6" fmla="*/ 0 h 45"/>
                <a:gd name="p0x7" fmla="*/ 5660 w 5736"/>
                <a:gd name="p0y7" fmla="*/ 0 h 45"/>
                <a:gd name="p0x8" fmla="*/ 5662 w 5736"/>
                <a:gd name="p0y8" fmla="*/ 0 h 45"/>
                <a:gd name="p0x9" fmla="*/ 5663 w 5736"/>
                <a:gd name="p0y9" fmla="*/ 0 h 45"/>
                <a:gd name="p0x10" fmla="*/ 5665 w 5736"/>
                <a:gd name="p0y10" fmla="*/ 0 h 45"/>
                <a:gd name="p0x11" fmla="*/ 5666 w 5736"/>
                <a:gd name="p0y11" fmla="*/ 0 h 45"/>
                <a:gd name="p0x12" fmla="*/ 5668 w 5736"/>
                <a:gd name="p0y12" fmla="*/ 1 h 45"/>
                <a:gd name="p0x13" fmla="*/ 5669 w 5736"/>
                <a:gd name="p0y13" fmla="*/ 1 h 45"/>
                <a:gd name="p0x14" fmla="*/ 5671 w 5736"/>
                <a:gd name="p0y14" fmla="*/ 1 h 45"/>
                <a:gd name="p0x15" fmla="*/ 5672 w 5736"/>
                <a:gd name="p0y15" fmla="*/ 1 h 45"/>
                <a:gd name="p0x16" fmla="*/ 5674 w 5736"/>
                <a:gd name="p0y16" fmla="*/ 2 h 45"/>
                <a:gd name="p0x17" fmla="*/ 5675 w 5736"/>
                <a:gd name="p0y17" fmla="*/ 2 h 45"/>
                <a:gd name="p0x18" fmla="*/ 5677 w 5736"/>
                <a:gd name="p0y18" fmla="*/ 2 h 45"/>
                <a:gd name="p0x19" fmla="*/ 5678 w 5736"/>
                <a:gd name="p0y19" fmla="*/ 3 h 45"/>
                <a:gd name="p0x20" fmla="*/ 5680 w 5736"/>
                <a:gd name="p0y20" fmla="*/ 3 h 45"/>
                <a:gd name="p0x21" fmla="*/ 5681 w 5736"/>
                <a:gd name="p0y21" fmla="*/ 3 h 45"/>
                <a:gd name="p0x22" fmla="*/ 5683 w 5736"/>
                <a:gd name="p0y22" fmla="*/ 4 h 45"/>
                <a:gd name="p0x23" fmla="*/ 5684 w 5736"/>
                <a:gd name="p0y23" fmla="*/ 4 h 45"/>
                <a:gd name="p0x24" fmla="*/ 5685 w 5736"/>
                <a:gd name="p0y24" fmla="*/ 5 h 45"/>
                <a:gd name="p0x25" fmla="*/ 5687 w 5736"/>
                <a:gd name="p0y25" fmla="*/ 5 h 45"/>
                <a:gd name="p0x26" fmla="*/ 5688 w 5736"/>
                <a:gd name="p0y26" fmla="*/ 6 h 45"/>
                <a:gd name="p0x27" fmla="*/ 5690 w 5736"/>
                <a:gd name="p0y27" fmla="*/ 6 h 45"/>
                <a:gd name="p0x28" fmla="*/ 5691 w 5736"/>
                <a:gd name="p0y28" fmla="*/ 6 h 45"/>
                <a:gd name="p0x29" fmla="*/ 5693 w 5736"/>
                <a:gd name="p0y29" fmla="*/ 7 h 45"/>
                <a:gd name="p0x30" fmla="*/ 5694 w 5736"/>
                <a:gd name="p0y30" fmla="*/ 8 h 45"/>
                <a:gd name="p0x31" fmla="*/ 5695 w 5736"/>
                <a:gd name="p0y31" fmla="*/ 8 h 45"/>
                <a:gd name="p0x32" fmla="*/ 5697 w 5736"/>
                <a:gd name="p0y32" fmla="*/ 9 h 45"/>
                <a:gd name="p0x33" fmla="*/ 5698 w 5736"/>
                <a:gd name="p0y33" fmla="*/ 9 h 45"/>
                <a:gd name="p0x34" fmla="*/ 5699 w 5736"/>
                <a:gd name="p0y34" fmla="*/ 10 h 45"/>
                <a:gd name="p0x35" fmla="*/ 5701 w 5736"/>
                <a:gd name="p0y35" fmla="*/ 10 h 45"/>
                <a:gd name="p0x36" fmla="*/ 5702 w 5736"/>
                <a:gd name="p0y36" fmla="*/ 11 h 45"/>
                <a:gd name="p0x37" fmla="*/ 5703 w 5736"/>
                <a:gd name="p0y37" fmla="*/ 12 h 45"/>
                <a:gd name="p0x38" fmla="*/ 5705 w 5736"/>
                <a:gd name="p0y38" fmla="*/ 12 h 45"/>
                <a:gd name="p0x39" fmla="*/ 5706 w 5736"/>
                <a:gd name="p0y39" fmla="*/ 13 h 45"/>
                <a:gd name="p0x40" fmla="*/ 5707 w 5736"/>
                <a:gd name="p0y40" fmla="*/ 14 h 45"/>
                <a:gd name="p0x41" fmla="*/ 5709 w 5736"/>
                <a:gd name="p0y41" fmla="*/ 14 h 45"/>
                <a:gd name="p0x42" fmla="*/ 5710 w 5736"/>
                <a:gd name="p0y42" fmla="*/ 15 h 45"/>
                <a:gd name="p0x43" fmla="*/ 5711 w 5736"/>
                <a:gd name="p0y43" fmla="*/ 16 h 45"/>
                <a:gd name="p0x44" fmla="*/ 5712 w 5736"/>
                <a:gd name="p0y44" fmla="*/ 17 h 45"/>
                <a:gd name="p0x45" fmla="*/ 5714 w 5736"/>
                <a:gd name="p0y45" fmla="*/ 17 h 45"/>
                <a:gd name="p0x46" fmla="*/ 5715 w 5736"/>
                <a:gd name="p0y46" fmla="*/ 18 h 45"/>
                <a:gd name="p0x47" fmla="*/ 5716 w 5736"/>
                <a:gd name="p0y47" fmla="*/ 19 h 45"/>
                <a:gd name="p0x48" fmla="*/ 5717 w 5736"/>
                <a:gd name="p0y48" fmla="*/ 20 h 45"/>
                <a:gd name="p0x49" fmla="*/ 5719 w 5736"/>
                <a:gd name="p0y49" fmla="*/ 21 h 45"/>
                <a:gd name="p0x50" fmla="*/ 5720 w 5736"/>
                <a:gd name="p0y50" fmla="*/ 21 h 45"/>
                <a:gd name="p0x51" fmla="*/ 5721 w 5736"/>
                <a:gd name="p0y51" fmla="*/ 22 h 45"/>
                <a:gd name="p0x52" fmla="*/ 5722 w 5736"/>
                <a:gd name="p0y52" fmla="*/ 23 h 45"/>
                <a:gd name="p0x53" fmla="*/ 5723 w 5736"/>
                <a:gd name="p0y53" fmla="*/ 24 h 45"/>
                <a:gd name="p0x54" fmla="*/ 5725 w 5736"/>
                <a:gd name="p0y54" fmla="*/ 25 h 45"/>
                <a:gd name="p0x55" fmla="*/ 5726 w 5736"/>
                <a:gd name="p0y55" fmla="*/ 26 h 45"/>
                <a:gd name="p0x56" fmla="*/ 5727 w 5736"/>
                <a:gd name="p0y56" fmla="*/ 27 h 45"/>
                <a:gd name="p0x57" fmla="*/ 5728 w 5736"/>
                <a:gd name="p0y57" fmla="*/ 28 h 45"/>
                <a:gd name="p0x58" fmla="*/ 5729 w 5736"/>
                <a:gd name="p0y58" fmla="*/ 29 h 45"/>
                <a:gd name="p0x59" fmla="*/ 5730 w 5736"/>
                <a:gd name="p0y59" fmla="*/ 30 h 45"/>
                <a:gd name="p0x60" fmla="*/ 5731 w 5736"/>
                <a:gd name="p0y60" fmla="*/ 31 h 45"/>
                <a:gd name="p0x61" fmla="*/ 5732 w 5736"/>
                <a:gd name="p0y61" fmla="*/ 32 h 45"/>
                <a:gd name="p0x62" fmla="*/ 5733 w 5736"/>
                <a:gd name="p0y62" fmla="*/ 33 h 45"/>
                <a:gd name="p0x63" fmla="*/ 5734 w 5736"/>
                <a:gd name="p0y63" fmla="*/ 34 h 45"/>
                <a:gd name="p0x64" fmla="*/ 5736 w 5736"/>
                <a:gd name="p0y64" fmla="*/ 35 h 45"/>
                <a:gd name="p0x65" fmla="*/ 5725 w 5736"/>
                <a:gd name="p0y65" fmla="*/ 45 h 45"/>
                <a:gd name="p0x66" fmla="*/ 5724 w 5736"/>
                <a:gd name="p0y66" fmla="*/ 44 h 45"/>
                <a:gd name="p0x67" fmla="*/ 5723 w 5736"/>
                <a:gd name="p0y67" fmla="*/ 43 h 45"/>
                <a:gd name="p0x68" fmla="*/ 5722 w 5736"/>
                <a:gd name="p0y68" fmla="*/ 43 h 45"/>
                <a:gd name="p0x69" fmla="*/ 5721 w 5736"/>
                <a:gd name="p0y69" fmla="*/ 42 h 45"/>
                <a:gd name="p0x70" fmla="*/ 5720 w 5736"/>
                <a:gd name="p0y70" fmla="*/ 41 h 45"/>
                <a:gd name="p0x71" fmla="*/ 5719 w 5736"/>
                <a:gd name="p0y71" fmla="*/ 40 h 45"/>
                <a:gd name="p0x72" fmla="*/ 5718 w 5736"/>
                <a:gd name="p0y72" fmla="*/ 39 h 45"/>
                <a:gd name="p0x73" fmla="*/ 5717 w 5736"/>
                <a:gd name="p0y73" fmla="*/ 38 h 45"/>
                <a:gd name="p0x74" fmla="*/ 5716 w 5736"/>
                <a:gd name="p0y74" fmla="*/ 38 h 45"/>
                <a:gd name="p0x75" fmla="*/ 5715 w 5736"/>
                <a:gd name="p0y75" fmla="*/ 37 h 45"/>
                <a:gd name="p0x76" fmla="*/ 5714 w 5736"/>
                <a:gd name="p0y76" fmla="*/ 36 h 45"/>
                <a:gd name="p0x77" fmla="*/ 5713 w 5736"/>
                <a:gd name="p0y77" fmla="*/ 35 h 45"/>
                <a:gd name="p0x78" fmla="*/ 5712 w 5736"/>
                <a:gd name="p0y78" fmla="*/ 34 h 45"/>
                <a:gd name="p0x79" fmla="*/ 5711 w 5736"/>
                <a:gd name="p0y79" fmla="*/ 34 h 45"/>
                <a:gd name="p0x80" fmla="*/ 5710 w 5736"/>
                <a:gd name="p0y80" fmla="*/ 33 h 45"/>
                <a:gd name="p0x81" fmla="*/ 5709 w 5736"/>
                <a:gd name="p0y81" fmla="*/ 32 h 45"/>
                <a:gd name="p0x82" fmla="*/ 5708 w 5736"/>
                <a:gd name="p0y82" fmla="*/ 32 h 45"/>
                <a:gd name="p0x83" fmla="*/ 5707 w 5736"/>
                <a:gd name="p0y83" fmla="*/ 31 h 45"/>
                <a:gd name="p0x84" fmla="*/ 5706 w 5736"/>
                <a:gd name="p0y84" fmla="*/ 30 h 45"/>
                <a:gd name="p0x85" fmla="*/ 5705 w 5736"/>
                <a:gd name="p0y85" fmla="*/ 29 h 45"/>
                <a:gd name="p0x86" fmla="*/ 5704 w 5736"/>
                <a:gd name="p0y86" fmla="*/ 29 h 45"/>
                <a:gd name="p0x87" fmla="*/ 5703 w 5736"/>
                <a:gd name="p0y87" fmla="*/ 28 h 45"/>
                <a:gd name="p0x88" fmla="*/ 5701 w 5736"/>
                <a:gd name="p0y88" fmla="*/ 28 h 45"/>
                <a:gd name="p0x89" fmla="*/ 5700 w 5736"/>
                <a:gd name="p0y89" fmla="*/ 27 h 45"/>
                <a:gd name="p0x90" fmla="*/ 5699 w 5736"/>
                <a:gd name="p0y90" fmla="*/ 26 h 45"/>
                <a:gd name="p0x91" fmla="*/ 5698 w 5736"/>
                <a:gd name="p0y91" fmla="*/ 26 h 45"/>
                <a:gd name="p0x92" fmla="*/ 5697 w 5736"/>
                <a:gd name="p0y92" fmla="*/ 25 h 45"/>
                <a:gd name="p0x93" fmla="*/ 5696 w 5736"/>
                <a:gd name="p0y93" fmla="*/ 25 h 45"/>
                <a:gd name="p0x94" fmla="*/ 5695 w 5736"/>
                <a:gd name="p0y94" fmla="*/ 24 h 45"/>
                <a:gd name="p0x95" fmla="*/ 5693 w 5736"/>
                <a:gd name="p0y95" fmla="*/ 24 h 45"/>
                <a:gd name="p0x96" fmla="*/ 5692 w 5736"/>
                <a:gd name="p0y96" fmla="*/ 23 h 45"/>
                <a:gd name="p0x97" fmla="*/ 5691 w 5736"/>
                <a:gd name="p0y97" fmla="*/ 23 h 45"/>
                <a:gd name="p0x98" fmla="*/ 5690 w 5736"/>
                <a:gd name="p0y98" fmla="*/ 22 h 45"/>
                <a:gd name="p0x99" fmla="*/ 5689 w 5736"/>
                <a:gd name="p0y99" fmla="*/ 22 h 45"/>
                <a:gd name="p0x100" fmla="*/ 5687 w 5736"/>
                <a:gd name="p0y100" fmla="*/ 21 h 45"/>
                <a:gd name="p0x101" fmla="*/ 5686 w 5736"/>
                <a:gd name="p0y101" fmla="*/ 21 h 45"/>
                <a:gd name="p0x102" fmla="*/ 5685 w 5736"/>
                <a:gd name="p0y102" fmla="*/ 20 h 45"/>
                <a:gd name="p0x103" fmla="*/ 5684 w 5736"/>
                <a:gd name="p0y103" fmla="*/ 20 h 45"/>
                <a:gd name="p0x104" fmla="*/ 5682 w 5736"/>
                <a:gd name="p0y104" fmla="*/ 19 h 45"/>
                <a:gd name="p0x105" fmla="*/ 5681 w 5736"/>
                <a:gd name="p0y105" fmla="*/ 19 h 45"/>
                <a:gd name="p0x106" fmla="*/ 5680 w 5736"/>
                <a:gd name="p0y106" fmla="*/ 19 h 45"/>
                <a:gd name="p0x107" fmla="*/ 5679 w 5736"/>
                <a:gd name="p0y107" fmla="*/ 18 h 45"/>
                <a:gd name="p0x108" fmla="*/ 5677 w 5736"/>
                <a:gd name="p0y108" fmla="*/ 18 h 45"/>
                <a:gd name="p0x109" fmla="*/ 5676 w 5736"/>
                <a:gd name="p0y109" fmla="*/ 18 h 45"/>
                <a:gd name="p0x110" fmla="*/ 5675 w 5736"/>
                <a:gd name="p0y110" fmla="*/ 17 h 45"/>
                <a:gd name="p0x111" fmla="*/ 5673 w 5736"/>
                <a:gd name="p0y111" fmla="*/ 17 h 45"/>
                <a:gd name="p0x112" fmla="*/ 5672 w 5736"/>
                <a:gd name="p0y112" fmla="*/ 17 h 45"/>
                <a:gd name="p0x113" fmla="*/ 5671 w 5736"/>
                <a:gd name="p0y113" fmla="*/ 16 h 45"/>
                <a:gd name="p0x114" fmla="*/ 5670 w 5736"/>
                <a:gd name="p0y114" fmla="*/ 16 h 45"/>
                <a:gd name="p0x115" fmla="*/ 5668 w 5736"/>
                <a:gd name="p0y115" fmla="*/ 16 h 45"/>
                <a:gd name="p0x116" fmla="*/ 5667 w 5736"/>
                <a:gd name="p0y116" fmla="*/ 16 h 45"/>
                <a:gd name="p0x117" fmla="*/ 5666 w 5736"/>
                <a:gd name="p0y117" fmla="*/ 16 h 45"/>
                <a:gd name="p0x118" fmla="*/ 5664 w 5736"/>
                <a:gd name="p0y118" fmla="*/ 15 h 45"/>
                <a:gd name="p0x119" fmla="*/ 5663 w 5736"/>
                <a:gd name="p0y119" fmla="*/ 15 h 45"/>
                <a:gd name="p0x120" fmla="*/ 5662 w 5736"/>
                <a:gd name="p0y120" fmla="*/ 15 h 45"/>
                <a:gd name="p0x121" fmla="*/ 5660 w 5736"/>
                <a:gd name="p0y121" fmla="*/ 15 h 45"/>
                <a:gd name="p0x122" fmla="*/ 5659 w 5736"/>
                <a:gd name="p0y122" fmla="*/ 15 h 45"/>
                <a:gd name="p0x123" fmla="*/ 5658 w 5736"/>
                <a:gd name="p0y123" fmla="*/ 15 h 45"/>
                <a:gd name="p0x124" fmla="*/ 5656 w 5736"/>
                <a:gd name="p0y124" fmla="*/ 15 h 45"/>
                <a:gd name="p0x125" fmla="*/ 5655 w 5736"/>
                <a:gd name="p0y125" fmla="*/ 15 h 45"/>
                <a:gd name="p0x126" fmla="*/ 5653 w 5736"/>
                <a:gd name="p0y126" fmla="*/ 15 h 45"/>
                <a:gd name="p0x127" fmla="*/ 5652 w 5736"/>
                <a:gd name="p0y127" fmla="*/ 15 h 45"/>
                <a:gd name="p0x128" fmla="*/ 5651 w 5736"/>
                <a:gd name="p0y128" fmla="*/ 15 h 45"/>
                <a:gd name="p0x129" fmla="*/ 45 w 5736"/>
                <a:gd name="p0y129" fmla="*/ 15 h 45"/>
                <a:gd name="p0x130" fmla="*/ 44 w 5736"/>
                <a:gd name="p0y130" fmla="*/ 15 h 45"/>
                <a:gd name="p0x131" fmla="*/ 43 w 5736"/>
                <a:gd name="p0y131" fmla="*/ 15 h 45"/>
                <a:gd name="p0x132" fmla="*/ 42 w 5736"/>
                <a:gd name="p0y132" fmla="*/ 15 h 45"/>
                <a:gd name="p0x133" fmla="*/ 41 w 5736"/>
                <a:gd name="p0y133" fmla="*/ 15 h 45"/>
                <a:gd name="p0x134" fmla="*/ 40 w 5736"/>
                <a:gd name="p0y134" fmla="*/ 15 h 45"/>
                <a:gd name="p0x135" fmla="*/ 39 w 5736"/>
                <a:gd name="p0y135" fmla="*/ 15 h 45"/>
                <a:gd name="p0x136" fmla="*/ 38 w 5736"/>
                <a:gd name="p0y136" fmla="*/ 15 h 45"/>
                <a:gd name="p0x137" fmla="*/ 37 w 5736"/>
                <a:gd name="p0y137" fmla="*/ 15 h 45"/>
                <a:gd name="p0x138" fmla="*/ 36 w 5736"/>
                <a:gd name="p0y138" fmla="*/ 15 h 45"/>
                <a:gd name="p0x139" fmla="*/ 35 w 5736"/>
                <a:gd name="p0y139" fmla="*/ 15 h 45"/>
                <a:gd name="p0x140" fmla="*/ 34 w 5736"/>
                <a:gd name="p0y140" fmla="*/ 16 h 45"/>
                <a:gd name="p0x141" fmla="*/ 33 w 5736"/>
                <a:gd name="p0y141" fmla="*/ 16 h 45"/>
                <a:gd name="p0x142" fmla="*/ 32 w 5736"/>
                <a:gd name="p0y142" fmla="*/ 16 h 45"/>
                <a:gd name="p0x143" fmla="*/ 31 w 5736"/>
                <a:gd name="p0y143" fmla="*/ 16 h 45"/>
                <a:gd name="p0x144" fmla="*/ 30 w 5736"/>
                <a:gd name="p0y144" fmla="*/ 17 h 45"/>
                <a:gd name="p0x145" fmla="*/ 29 w 5736"/>
                <a:gd name="p0y145" fmla="*/ 17 h 45"/>
                <a:gd name="p0x146" fmla="*/ 28 w 5736"/>
                <a:gd name="p0y146" fmla="*/ 17 h 45"/>
                <a:gd name="p0x147" fmla="*/ 27 w 5736"/>
                <a:gd name="p0y147" fmla="*/ 18 h 45"/>
                <a:gd name="p0x148" fmla="*/ 26 w 5736"/>
                <a:gd name="p0y148" fmla="*/ 18 h 45"/>
                <a:gd name="p0x149" fmla="*/ 25 w 5736"/>
                <a:gd name="p0y149" fmla="*/ 18 h 45"/>
                <a:gd name="p0x150" fmla="*/ 24 w 5736"/>
                <a:gd name="p0y150" fmla="*/ 19 h 45"/>
                <a:gd name="p0x151" fmla="*/ 23 w 5736"/>
                <a:gd name="p0y151" fmla="*/ 19 h 45"/>
                <a:gd name="p0x152" fmla="*/ 22 w 5736"/>
                <a:gd name="p0y152" fmla="*/ 20 h 45"/>
                <a:gd name="p0x153" fmla="*/ 21 w 5736"/>
                <a:gd name="p0y153" fmla="*/ 20 h 45"/>
                <a:gd name="p0x154" fmla="*/ 20 w 5736"/>
                <a:gd name="p0y154" fmla="*/ 20 h 45"/>
                <a:gd name="p0x155" fmla="*/ 20 w 5736"/>
                <a:gd name="p0y155" fmla="*/ 21 h 45"/>
                <a:gd name="p0x156" fmla="*/ 19 w 5736"/>
                <a:gd name="p0y156" fmla="*/ 21 h 45"/>
                <a:gd name="p0x157" fmla="*/ 18 w 5736"/>
                <a:gd name="p0y157" fmla="*/ 22 h 45"/>
                <a:gd name="p0x158" fmla="*/ 17 w 5736"/>
                <a:gd name="p0y158" fmla="*/ 22 h 45"/>
                <a:gd name="p0x159" fmla="*/ 0 w 5736"/>
                <a:gd name="p0y159" fmla="*/ 9 h 45"/>
                <a:gd name="p0x160" fmla="*/ 0 w 5736"/>
                <a:gd name="p0y160" fmla="*/ 9 h 45"/>
                <a:gd name="p0x161" fmla="*/ 0 w 5736"/>
                <a:gd name="p0y161" fmla="*/ 8 h 45"/>
                <a:gd name="p0x162" fmla="*/ 1 w 5736"/>
                <a:gd name="p0y162" fmla="*/ 8 h 45"/>
                <a:gd name="p0x163" fmla="*/ 2 w 5736"/>
                <a:gd name="p0y163" fmla="*/ 8 h 45"/>
                <a:gd name="p0x164" fmla="*/ 3 w 5736"/>
                <a:gd name="p0y164" fmla="*/ 7 h 45"/>
                <a:gd name="p0x165" fmla="*/ 4 w 5736"/>
                <a:gd name="p0y165" fmla="*/ 7 h 45"/>
                <a:gd name="p0x166" fmla="*/ 5 w 5736"/>
                <a:gd name="p0y166" fmla="*/ 6 h 45"/>
                <a:gd name="p0x167" fmla="*/ 6 w 5736"/>
                <a:gd name="p0y167" fmla="*/ 6 h 45"/>
                <a:gd name="p0x168" fmla="*/ 7 w 5736"/>
                <a:gd name="p0y168" fmla="*/ 6 h 45"/>
                <a:gd name="p0x169" fmla="*/ 8 w 5736"/>
                <a:gd name="p0y169" fmla="*/ 6 h 45"/>
                <a:gd name="p0x170" fmla="*/ 9 w 5736"/>
                <a:gd name="p0y170" fmla="*/ 5 h 45"/>
                <a:gd name="p0x171" fmla="*/ 10 w 5736"/>
                <a:gd name="p0y171" fmla="*/ 5 h 45"/>
                <a:gd name="p0x172" fmla="*/ 11 w 5736"/>
                <a:gd name="p0y172" fmla="*/ 5 h 45"/>
                <a:gd name="p0x173" fmla="*/ 12 w 5736"/>
                <a:gd name="p0y173" fmla="*/ 4 h 45"/>
                <a:gd name="p0x174" fmla="*/ 13 w 5736"/>
                <a:gd name="p0y174" fmla="*/ 4 h 45"/>
                <a:gd name="p0x175" fmla="*/ 13 w 5736"/>
                <a:gd name="p0y175" fmla="*/ 4 h 45"/>
                <a:gd name="p0x176" fmla="*/ 14 w 5736"/>
                <a:gd name="p0y176" fmla="*/ 4 h 45"/>
                <a:gd name="p0x177" fmla="*/ 15 w 5736"/>
                <a:gd name="p0y177" fmla="*/ 3 h 45"/>
                <a:gd name="p0x178" fmla="*/ 16 w 5736"/>
                <a:gd name="p0y178" fmla="*/ 3 h 45"/>
                <a:gd name="p0x179" fmla="*/ 17 w 5736"/>
                <a:gd name="p0y179" fmla="*/ 3 h 45"/>
                <a:gd name="p0x180" fmla="*/ 18 w 5736"/>
                <a:gd name="p0y180" fmla="*/ 3 h 45"/>
                <a:gd name="p0x181" fmla="*/ 19 w 5736"/>
                <a:gd name="p0y181" fmla="*/ 2 h 45"/>
                <a:gd name="p0x182" fmla="*/ 20 w 5736"/>
                <a:gd name="p0y182" fmla="*/ 2 h 45"/>
                <a:gd name="p0x183" fmla="*/ 21 w 5736"/>
                <a:gd name="p0y183" fmla="*/ 2 h 45"/>
                <a:gd name="p0x184" fmla="*/ 22 w 5736"/>
                <a:gd name="p0y184" fmla="*/ 2 h 45"/>
                <a:gd name="p0x185" fmla="*/ 23 w 5736"/>
                <a:gd name="p0y185" fmla="*/ 2 h 45"/>
                <a:gd name="p0x186" fmla="*/ 24 w 5736"/>
                <a:gd name="p0y186" fmla="*/ 1 h 45"/>
                <a:gd name="p0x187" fmla="*/ 25 w 5736"/>
                <a:gd name="p0y187" fmla="*/ 1 h 45"/>
                <a:gd name="p0x188" fmla="*/ 26 w 5736"/>
                <a:gd name="p0y188" fmla="*/ 1 h 45"/>
                <a:gd name="p0x189" fmla="*/ 27 w 5736"/>
                <a:gd name="p0y189" fmla="*/ 1 h 45"/>
                <a:gd name="p0x190" fmla="*/ 28 w 5736"/>
                <a:gd name="p0y190" fmla="*/ 1 h 45"/>
                <a:gd name="p0x191" fmla="*/ 29 w 5736"/>
                <a:gd name="p0y191" fmla="*/ 1 h 45"/>
                <a:gd name="p0x192" fmla="*/ 30 w 5736"/>
                <a:gd name="p0y192" fmla="*/ 0 h 45"/>
                <a:gd name="p0x193" fmla="*/ 31 w 5736"/>
                <a:gd name="p0y193" fmla="*/ 0 h 45"/>
                <a:gd name="p0x194" fmla="*/ 32 w 5736"/>
                <a:gd name="p0y194" fmla="*/ 0 h 45"/>
                <a:gd name="p0x195" fmla="*/ 33 w 5736"/>
                <a:gd name="p0y195" fmla="*/ 0 h 45"/>
                <a:gd name="p0x196" fmla="*/ 34 w 5736"/>
                <a:gd name="p0y196" fmla="*/ 0 h 45"/>
                <a:gd name="p0x197" fmla="*/ 35 w 5736"/>
                <a:gd name="p0y197" fmla="*/ 0 h 45"/>
                <a:gd name="p0x198" fmla="*/ 36 w 5736"/>
                <a:gd name="p0y198" fmla="*/ 0 h 45"/>
                <a:gd name="p0x199" fmla="*/ 37 w 5736"/>
                <a:gd name="p0y199" fmla="*/ 0 h 45"/>
                <a:gd name="p0x200" fmla="*/ 38 w 5736"/>
                <a:gd name="p0y200" fmla="*/ 0 h 45"/>
                <a:gd name="p0x201" fmla="*/ 39 w 5736"/>
                <a:gd name="p0y201" fmla="*/ 0 h 45"/>
                <a:gd name="p0x202" fmla="*/ 40 w 5736"/>
                <a:gd name="p0y202" fmla="*/ 0 h 45"/>
                <a:gd name="p0x203" fmla="*/ 41 w 5736"/>
                <a:gd name="p0y203" fmla="*/ 0 h 45"/>
                <a:gd name="p0x204" fmla="*/ 42 w 5736"/>
                <a:gd name="p0y204" fmla="*/ 0 h 45"/>
                <a:gd name="p0x205" fmla="*/ 43 w 5736"/>
                <a:gd name="p0y205" fmla="*/ 0 h 45"/>
                <a:gd name="p0x206" fmla="*/ 44 w 5736"/>
                <a:gd name="p0y206" fmla="*/ 0 h 45"/>
                <a:gd name="p0x207" fmla="*/ 45 w 5736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7014" y="7470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1289" y="8499"/>
              <a:ext cx="5736" cy="45"/>
            </a:xfrm>
            <a:custGeom>
              <a:avLst/>
              <a:gdLst>
                <a:gd name="sw" fmla="*/ 1 w 5736"/>
                <a:gd name="sh" fmla="*/ 1 h 45"/>
                <a:gd name="mins" fmla="min sw sh"/>
                <a:gd name="dsw" fmla="+- 0 sw mins"/>
                <a:gd name="dsh" fmla="+- 0 sh mins"/>
                <a:gd name="p0x0" fmla="*/ 5651 w 5736"/>
                <a:gd name="p0y0" fmla="*/ 45 h 45"/>
                <a:gd name="p0x1" fmla="*/ 45 w 5736"/>
                <a:gd name="p0y1" fmla="*/ 45 h 45"/>
                <a:gd name="p0x2" fmla="*/ 44 w 5736"/>
                <a:gd name="p0y2" fmla="*/ 45 h 45"/>
                <a:gd name="p0x3" fmla="*/ 43 w 5736"/>
                <a:gd name="p0y3" fmla="*/ 45 h 45"/>
                <a:gd name="p0x4" fmla="*/ 42 w 5736"/>
                <a:gd name="p0y4" fmla="*/ 45 h 45"/>
                <a:gd name="p0x5" fmla="*/ 41 w 5736"/>
                <a:gd name="p0y5" fmla="*/ 45 h 45"/>
                <a:gd name="p0x6" fmla="*/ 40 w 5736"/>
                <a:gd name="p0y6" fmla="*/ 45 h 45"/>
                <a:gd name="p0x7" fmla="*/ 39 w 5736"/>
                <a:gd name="p0y7" fmla="*/ 45 h 45"/>
                <a:gd name="p0x8" fmla="*/ 38 w 5736"/>
                <a:gd name="p0y8" fmla="*/ 45 h 45"/>
                <a:gd name="p0x9" fmla="*/ 37 w 5736"/>
                <a:gd name="p0y9" fmla="*/ 45 h 45"/>
                <a:gd name="p0x10" fmla="*/ 36 w 5736"/>
                <a:gd name="p0y10" fmla="*/ 45 h 45"/>
                <a:gd name="p0x11" fmla="*/ 35 w 5736"/>
                <a:gd name="p0y11" fmla="*/ 45 h 45"/>
                <a:gd name="p0x12" fmla="*/ 34 w 5736"/>
                <a:gd name="p0y12" fmla="*/ 45 h 45"/>
                <a:gd name="p0x13" fmla="*/ 33 w 5736"/>
                <a:gd name="p0y13" fmla="*/ 45 h 45"/>
                <a:gd name="p0x14" fmla="*/ 32 w 5736"/>
                <a:gd name="p0y14" fmla="*/ 45 h 45"/>
                <a:gd name="p0x15" fmla="*/ 31 w 5736"/>
                <a:gd name="p0y15" fmla="*/ 44 h 45"/>
                <a:gd name="p0x16" fmla="*/ 30 w 5736"/>
                <a:gd name="p0y16" fmla="*/ 44 h 45"/>
                <a:gd name="p0x17" fmla="*/ 29 w 5736"/>
                <a:gd name="p0y17" fmla="*/ 44 h 45"/>
                <a:gd name="p0x18" fmla="*/ 28 w 5736"/>
                <a:gd name="p0y18" fmla="*/ 44 h 45"/>
                <a:gd name="p0x19" fmla="*/ 27 w 5736"/>
                <a:gd name="p0y19" fmla="*/ 44 h 45"/>
                <a:gd name="p0x20" fmla="*/ 26 w 5736"/>
                <a:gd name="p0y20" fmla="*/ 44 h 45"/>
                <a:gd name="p0x21" fmla="*/ 25 w 5736"/>
                <a:gd name="p0y21" fmla="*/ 44 h 45"/>
                <a:gd name="p0x22" fmla="*/ 24 w 5736"/>
                <a:gd name="p0y22" fmla="*/ 43 h 45"/>
                <a:gd name="p0x23" fmla="*/ 23 w 5736"/>
                <a:gd name="p0y23" fmla="*/ 43 h 45"/>
                <a:gd name="p0x24" fmla="*/ 22 w 5736"/>
                <a:gd name="p0y24" fmla="*/ 43 h 45"/>
                <a:gd name="p0x25" fmla="*/ 21 w 5736"/>
                <a:gd name="p0y25" fmla="*/ 43 h 45"/>
                <a:gd name="p0x26" fmla="*/ 20 w 5736"/>
                <a:gd name="p0y26" fmla="*/ 43 h 45"/>
                <a:gd name="p0x27" fmla="*/ 19 w 5736"/>
                <a:gd name="p0y27" fmla="*/ 42 h 45"/>
                <a:gd name="p0x28" fmla="*/ 18 w 5736"/>
                <a:gd name="p0y28" fmla="*/ 42 h 45"/>
                <a:gd name="p0x29" fmla="*/ 17 w 5736"/>
                <a:gd name="p0y29" fmla="*/ 42 h 45"/>
                <a:gd name="p0x30" fmla="*/ 16 w 5736"/>
                <a:gd name="p0y30" fmla="*/ 42 h 45"/>
                <a:gd name="p0x31" fmla="*/ 15 w 5736"/>
                <a:gd name="p0y31" fmla="*/ 41 h 45"/>
                <a:gd name="p0x32" fmla="*/ 14 w 5736"/>
                <a:gd name="p0y32" fmla="*/ 41 h 45"/>
                <a:gd name="p0x33" fmla="*/ 13 w 5736"/>
                <a:gd name="p0y33" fmla="*/ 41 h 45"/>
                <a:gd name="p0x34" fmla="*/ 12 w 5736"/>
                <a:gd name="p0y34" fmla="*/ 41 h 45"/>
                <a:gd name="p0x35" fmla="*/ 12 w 5736"/>
                <a:gd name="p0y35" fmla="*/ 40 h 45"/>
                <a:gd name="p0x36" fmla="*/ 11 w 5736"/>
                <a:gd name="p0y36" fmla="*/ 40 h 45"/>
                <a:gd name="p0x37" fmla="*/ 10 w 5736"/>
                <a:gd name="p0y37" fmla="*/ 40 h 45"/>
                <a:gd name="p0x38" fmla="*/ 9 w 5736"/>
                <a:gd name="p0y38" fmla="*/ 40 h 45"/>
                <a:gd name="p0x39" fmla="*/ 8 w 5736"/>
                <a:gd name="p0y39" fmla="*/ 39 h 45"/>
                <a:gd name="p0x40" fmla="*/ 7 w 5736"/>
                <a:gd name="p0y40" fmla="*/ 39 h 45"/>
                <a:gd name="p0x41" fmla="*/ 6 w 5736"/>
                <a:gd name="p0y41" fmla="*/ 39 h 45"/>
                <a:gd name="p0x42" fmla="*/ 5 w 5736"/>
                <a:gd name="p0y42" fmla="*/ 38 h 45"/>
                <a:gd name="p0x43" fmla="*/ 4 w 5736"/>
                <a:gd name="p0y43" fmla="*/ 38 h 45"/>
                <a:gd name="p0x44" fmla="*/ 3 w 5736"/>
                <a:gd name="p0y44" fmla="*/ 38 h 45"/>
                <a:gd name="p0x45" fmla="*/ 2 w 5736"/>
                <a:gd name="p0y45" fmla="*/ 37 h 45"/>
                <a:gd name="p0x46" fmla="*/ 1 w 5736"/>
                <a:gd name="p0y46" fmla="*/ 37 h 45"/>
                <a:gd name="p0x47" fmla="*/ 0 w 5736"/>
                <a:gd name="p0y47" fmla="*/ 37 h 45"/>
                <a:gd name="p0x48" fmla="*/ 0 w 5736"/>
                <a:gd name="p0y48" fmla="*/ 36 h 45"/>
                <a:gd name="p0x49" fmla="*/ 17 w 5736"/>
                <a:gd name="p0y49" fmla="*/ 22 h 45"/>
                <a:gd name="p0x50" fmla="*/ 17 w 5736"/>
                <a:gd name="p0y50" fmla="*/ 22 h 45"/>
                <a:gd name="p0x51" fmla="*/ 18 w 5736"/>
                <a:gd name="p0y51" fmla="*/ 23 h 45"/>
                <a:gd name="p0x52" fmla="*/ 19 w 5736"/>
                <a:gd name="p0y52" fmla="*/ 23 h 45"/>
                <a:gd name="p0x53" fmla="*/ 20 w 5736"/>
                <a:gd name="p0y53" fmla="*/ 24 h 45"/>
                <a:gd name="p0x54" fmla="*/ 20 w 5736"/>
                <a:gd name="p0y54" fmla="*/ 24 h 45"/>
                <a:gd name="p0x55" fmla="*/ 21 w 5736"/>
                <a:gd name="p0y55" fmla="*/ 25 h 45"/>
                <a:gd name="p0x56" fmla="*/ 22 w 5736"/>
                <a:gd name="p0y56" fmla="*/ 25 h 45"/>
                <a:gd name="p0x57" fmla="*/ 23 w 5736"/>
                <a:gd name="p0y57" fmla="*/ 26 h 45"/>
                <a:gd name="p0x58" fmla="*/ 24 w 5736"/>
                <a:gd name="p0y58" fmla="*/ 26 h 45"/>
                <a:gd name="p0x59" fmla="*/ 25 w 5736"/>
                <a:gd name="p0y59" fmla="*/ 26 h 45"/>
                <a:gd name="p0x60" fmla="*/ 26 w 5736"/>
                <a:gd name="p0y60" fmla="*/ 27 h 45"/>
                <a:gd name="p0x61" fmla="*/ 27 w 5736"/>
                <a:gd name="p0y61" fmla="*/ 27 h 45"/>
                <a:gd name="p0x62" fmla="*/ 28 w 5736"/>
                <a:gd name="p0y62" fmla="*/ 27 h 45"/>
                <a:gd name="p0x63" fmla="*/ 29 w 5736"/>
                <a:gd name="p0y63" fmla="*/ 28 h 45"/>
                <a:gd name="p0x64" fmla="*/ 30 w 5736"/>
                <a:gd name="p0y64" fmla="*/ 28 h 45"/>
                <a:gd name="p0x65" fmla="*/ 31 w 5736"/>
                <a:gd name="p0y65" fmla="*/ 28 h 45"/>
                <a:gd name="p0x66" fmla="*/ 32 w 5736"/>
                <a:gd name="p0y66" fmla="*/ 29 h 45"/>
                <a:gd name="p0x67" fmla="*/ 33 w 5736"/>
                <a:gd name="p0y67" fmla="*/ 29 h 45"/>
                <a:gd name="p0x68" fmla="*/ 34 w 5736"/>
                <a:gd name="p0y68" fmla="*/ 29 h 45"/>
                <a:gd name="p0x69" fmla="*/ 35 w 5736"/>
                <a:gd name="p0y69" fmla="*/ 29 h 45"/>
                <a:gd name="p0x70" fmla="*/ 36 w 5736"/>
                <a:gd name="p0y70" fmla="*/ 29 h 45"/>
                <a:gd name="p0x71" fmla="*/ 37 w 5736"/>
                <a:gd name="p0y71" fmla="*/ 30 h 45"/>
                <a:gd name="p0x72" fmla="*/ 38 w 5736"/>
                <a:gd name="p0y72" fmla="*/ 30 h 45"/>
                <a:gd name="p0x73" fmla="*/ 39 w 5736"/>
                <a:gd name="p0y73" fmla="*/ 30 h 45"/>
                <a:gd name="p0x74" fmla="*/ 40 w 5736"/>
                <a:gd name="p0y74" fmla="*/ 30 h 45"/>
                <a:gd name="p0x75" fmla="*/ 41 w 5736"/>
                <a:gd name="p0y75" fmla="*/ 30 h 45"/>
                <a:gd name="p0x76" fmla="*/ 42 w 5736"/>
                <a:gd name="p0y76" fmla="*/ 30 h 45"/>
                <a:gd name="p0x77" fmla="*/ 43 w 5736"/>
                <a:gd name="p0y77" fmla="*/ 30 h 45"/>
                <a:gd name="p0x78" fmla="*/ 44 w 5736"/>
                <a:gd name="p0y78" fmla="*/ 30 h 45"/>
                <a:gd name="p0x79" fmla="*/ 45 w 5736"/>
                <a:gd name="p0y79" fmla="*/ 30 h 45"/>
                <a:gd name="p0x80" fmla="*/ 5651 w 5736"/>
                <a:gd name="p0y80" fmla="*/ 30 h 45"/>
                <a:gd name="p0x81" fmla="*/ 5652 w 5736"/>
                <a:gd name="p0y81" fmla="*/ 30 h 45"/>
                <a:gd name="p0x82" fmla="*/ 5653 w 5736"/>
                <a:gd name="p0y82" fmla="*/ 30 h 45"/>
                <a:gd name="p0x83" fmla="*/ 5655 w 5736"/>
                <a:gd name="p0y83" fmla="*/ 30 h 45"/>
                <a:gd name="p0x84" fmla="*/ 5656 w 5736"/>
                <a:gd name="p0y84" fmla="*/ 30 h 45"/>
                <a:gd name="p0x85" fmla="*/ 5657 w 5736"/>
                <a:gd name="p0y85" fmla="*/ 30 h 45"/>
                <a:gd name="p0x86" fmla="*/ 5659 w 5736"/>
                <a:gd name="p0y86" fmla="*/ 30 h 45"/>
                <a:gd name="p0x87" fmla="*/ 5660 w 5736"/>
                <a:gd name="p0y87" fmla="*/ 30 h 45"/>
                <a:gd name="p0x88" fmla="*/ 5662 w 5736"/>
                <a:gd name="p0y88" fmla="*/ 30 h 45"/>
                <a:gd name="p0x89" fmla="*/ 5663 w 5736"/>
                <a:gd name="p0y89" fmla="*/ 30 h 45"/>
                <a:gd name="p0x90" fmla="*/ 5664 w 5736"/>
                <a:gd name="p0y90" fmla="*/ 29 h 45"/>
                <a:gd name="p0x91" fmla="*/ 5666 w 5736"/>
                <a:gd name="p0y91" fmla="*/ 29 h 45"/>
                <a:gd name="p0x92" fmla="*/ 5667 w 5736"/>
                <a:gd name="p0y92" fmla="*/ 29 h 45"/>
                <a:gd name="p0x93" fmla="*/ 5668 w 5736"/>
                <a:gd name="p0y93" fmla="*/ 29 h 45"/>
                <a:gd name="p0x94" fmla="*/ 5670 w 5736"/>
                <a:gd name="p0y94" fmla="*/ 29 h 45"/>
                <a:gd name="p0x95" fmla="*/ 5671 w 5736"/>
                <a:gd name="p0y95" fmla="*/ 28 h 45"/>
                <a:gd name="p0x96" fmla="*/ 5672 w 5736"/>
                <a:gd name="p0y96" fmla="*/ 28 h 45"/>
                <a:gd name="p0x97" fmla="*/ 5673 w 5736"/>
                <a:gd name="p0y97" fmla="*/ 28 h 45"/>
                <a:gd name="p0x98" fmla="*/ 5675 w 5736"/>
                <a:gd name="p0y98" fmla="*/ 27 h 45"/>
                <a:gd name="p0x99" fmla="*/ 5676 w 5736"/>
                <a:gd name="p0y99" fmla="*/ 27 h 45"/>
                <a:gd name="p0x100" fmla="*/ 5677 w 5736"/>
                <a:gd name="p0y100" fmla="*/ 27 h 45"/>
                <a:gd name="p0x101" fmla="*/ 5679 w 5736"/>
                <a:gd name="p0y101" fmla="*/ 27 h 45"/>
                <a:gd name="p0x102" fmla="*/ 5680 w 5736"/>
                <a:gd name="p0y102" fmla="*/ 26 h 45"/>
                <a:gd name="p0x103" fmla="*/ 5681 w 5736"/>
                <a:gd name="p0y103" fmla="*/ 26 h 45"/>
                <a:gd name="p0x104" fmla="*/ 5682 w 5736"/>
                <a:gd name="p0y104" fmla="*/ 25 h 45"/>
                <a:gd name="p0x105" fmla="*/ 5684 w 5736"/>
                <a:gd name="p0y105" fmla="*/ 25 h 45"/>
                <a:gd name="p0x106" fmla="*/ 5685 w 5736"/>
                <a:gd name="p0y106" fmla="*/ 25 h 45"/>
                <a:gd name="p0x107" fmla="*/ 5686 w 5736"/>
                <a:gd name="p0y107" fmla="*/ 24 h 45"/>
                <a:gd name="p0x108" fmla="*/ 5687 w 5736"/>
                <a:gd name="p0y108" fmla="*/ 24 h 45"/>
                <a:gd name="p0x109" fmla="*/ 5689 w 5736"/>
                <a:gd name="p0y109" fmla="*/ 23 h 45"/>
                <a:gd name="p0x110" fmla="*/ 5690 w 5736"/>
                <a:gd name="p0y110" fmla="*/ 23 h 45"/>
                <a:gd name="p0x111" fmla="*/ 5691 w 5736"/>
                <a:gd name="p0y111" fmla="*/ 22 h 45"/>
                <a:gd name="p0x112" fmla="*/ 5692 w 5736"/>
                <a:gd name="p0y112" fmla="*/ 22 h 45"/>
                <a:gd name="p0x113" fmla="*/ 5693 w 5736"/>
                <a:gd name="p0y113" fmla="*/ 21 h 45"/>
                <a:gd name="p0x114" fmla="*/ 5694 w 5736"/>
                <a:gd name="p0y114" fmla="*/ 21 h 45"/>
                <a:gd name="p0x115" fmla="*/ 5696 w 5736"/>
                <a:gd name="p0y115" fmla="*/ 20 h 45"/>
                <a:gd name="p0x116" fmla="*/ 5697 w 5736"/>
                <a:gd name="p0y116" fmla="*/ 20 h 45"/>
                <a:gd name="p0x117" fmla="*/ 5698 w 5736"/>
                <a:gd name="p0y117" fmla="*/ 19 h 45"/>
                <a:gd name="p0x118" fmla="*/ 5699 w 5736"/>
                <a:gd name="p0y118" fmla="*/ 18 h 45"/>
                <a:gd name="p0x119" fmla="*/ 5700 w 5736"/>
                <a:gd name="p0y119" fmla="*/ 18 h 45"/>
                <a:gd name="p0x120" fmla="*/ 5701 w 5736"/>
                <a:gd name="p0y120" fmla="*/ 17 h 45"/>
                <a:gd name="p0x121" fmla="*/ 5703 w 5736"/>
                <a:gd name="p0y121" fmla="*/ 17 h 45"/>
                <a:gd name="p0x122" fmla="*/ 5704 w 5736"/>
                <a:gd name="p0y122" fmla="*/ 16 h 45"/>
                <a:gd name="p0x123" fmla="*/ 5705 w 5736"/>
                <a:gd name="p0y123" fmla="*/ 15 h 45"/>
                <a:gd name="p0x124" fmla="*/ 5706 w 5736"/>
                <a:gd name="p0y124" fmla="*/ 15 h 45"/>
                <a:gd name="p0x125" fmla="*/ 5707 w 5736"/>
                <a:gd name="p0y125" fmla="*/ 14 h 45"/>
                <a:gd name="p0x126" fmla="*/ 5708 w 5736"/>
                <a:gd name="p0y126" fmla="*/ 13 h 45"/>
                <a:gd name="p0x127" fmla="*/ 5709 w 5736"/>
                <a:gd name="p0y127" fmla="*/ 13 h 45"/>
                <a:gd name="p0x128" fmla="*/ 5710 w 5736"/>
                <a:gd name="p0y128" fmla="*/ 12 h 45"/>
                <a:gd name="p0x129" fmla="*/ 5711 w 5736"/>
                <a:gd name="p0y129" fmla="*/ 11 h 45"/>
                <a:gd name="p0x130" fmla="*/ 5712 w 5736"/>
                <a:gd name="p0y130" fmla="*/ 10 h 45"/>
                <a:gd name="p0x131" fmla="*/ 5713 w 5736"/>
                <a:gd name="p0y131" fmla="*/ 10 h 45"/>
                <a:gd name="p0x132" fmla="*/ 5714 w 5736"/>
                <a:gd name="p0y132" fmla="*/ 9 h 45"/>
                <a:gd name="p0x133" fmla="*/ 5715 w 5736"/>
                <a:gd name="p0y133" fmla="*/ 8 h 45"/>
                <a:gd name="p0x134" fmla="*/ 5716 w 5736"/>
                <a:gd name="p0y134" fmla="*/ 7 h 45"/>
                <a:gd name="p0x135" fmla="*/ 5717 w 5736"/>
                <a:gd name="p0y135" fmla="*/ 6 h 45"/>
                <a:gd name="p0x136" fmla="*/ 5718 w 5736"/>
                <a:gd name="p0y136" fmla="*/ 6 h 45"/>
                <a:gd name="p0x137" fmla="*/ 5719 w 5736"/>
                <a:gd name="p0y137" fmla="*/ 5 h 45"/>
                <a:gd name="p0x138" fmla="*/ 5720 w 5736"/>
                <a:gd name="p0y138" fmla="*/ 4 h 45"/>
                <a:gd name="p0x139" fmla="*/ 5721 w 5736"/>
                <a:gd name="p0y139" fmla="*/ 3 h 45"/>
                <a:gd name="p0x140" fmla="*/ 5722 w 5736"/>
                <a:gd name="p0y140" fmla="*/ 2 h 45"/>
                <a:gd name="p0x141" fmla="*/ 5723 w 5736"/>
                <a:gd name="p0y141" fmla="*/ 1 h 45"/>
                <a:gd name="p0x142" fmla="*/ 5724 w 5736"/>
                <a:gd name="p0y142" fmla="*/ 0 h 45"/>
                <a:gd name="p0x143" fmla="*/ 5725 w 5736"/>
                <a:gd name="p0y143" fmla="*/ 0 h 45"/>
                <a:gd name="p0x144" fmla="*/ 5736 w 5736"/>
                <a:gd name="p0y144" fmla="*/ 10 h 45"/>
                <a:gd name="p0x145" fmla="*/ 5734 w 5736"/>
                <a:gd name="p0y145" fmla="*/ 11 h 45"/>
                <a:gd name="p0x146" fmla="*/ 5733 w 5736"/>
                <a:gd name="p0y146" fmla="*/ 12 h 45"/>
                <a:gd name="p0x147" fmla="*/ 5732 w 5736"/>
                <a:gd name="p0y147" fmla="*/ 13 h 45"/>
                <a:gd name="p0x148" fmla="*/ 5731 w 5736"/>
                <a:gd name="p0y148" fmla="*/ 14 h 45"/>
                <a:gd name="p0x149" fmla="*/ 5730 w 5736"/>
                <a:gd name="p0y149" fmla="*/ 15 h 45"/>
                <a:gd name="p0x150" fmla="*/ 5729 w 5736"/>
                <a:gd name="p0y150" fmla="*/ 16 h 45"/>
                <a:gd name="p0x151" fmla="*/ 5728 w 5736"/>
                <a:gd name="p0y151" fmla="*/ 17 h 45"/>
                <a:gd name="p0x152" fmla="*/ 5727 w 5736"/>
                <a:gd name="p0y152" fmla="*/ 18 h 45"/>
                <a:gd name="p0x153" fmla="*/ 5726 w 5736"/>
                <a:gd name="p0y153" fmla="*/ 19 h 45"/>
                <a:gd name="p0x154" fmla="*/ 5725 w 5736"/>
                <a:gd name="p0y154" fmla="*/ 20 h 45"/>
                <a:gd name="p0x155" fmla="*/ 5723 w 5736"/>
                <a:gd name="p0y155" fmla="*/ 21 h 45"/>
                <a:gd name="p0x156" fmla="*/ 5722 w 5736"/>
                <a:gd name="p0y156" fmla="*/ 22 h 45"/>
                <a:gd name="p0x157" fmla="*/ 5721 w 5736"/>
                <a:gd name="p0y157" fmla="*/ 22 h 45"/>
                <a:gd name="p0x158" fmla="*/ 5720 w 5736"/>
                <a:gd name="p0y158" fmla="*/ 23 h 45"/>
                <a:gd name="p0x159" fmla="*/ 5719 w 5736"/>
                <a:gd name="p0y159" fmla="*/ 24 h 45"/>
                <a:gd name="p0x160" fmla="*/ 5717 w 5736"/>
                <a:gd name="p0y160" fmla="*/ 25 h 45"/>
                <a:gd name="p0x161" fmla="*/ 5716 w 5736"/>
                <a:gd name="p0y161" fmla="*/ 26 h 45"/>
                <a:gd name="p0x162" fmla="*/ 5715 w 5736"/>
                <a:gd name="p0y162" fmla="*/ 27 h 45"/>
                <a:gd name="p0x163" fmla="*/ 5714 w 5736"/>
                <a:gd name="p0y163" fmla="*/ 27 h 45"/>
                <a:gd name="p0x164" fmla="*/ 5712 w 5736"/>
                <a:gd name="p0y164" fmla="*/ 28 h 45"/>
                <a:gd name="p0x165" fmla="*/ 5711 w 5736"/>
                <a:gd name="p0y165" fmla="*/ 29 h 45"/>
                <a:gd name="p0x166" fmla="*/ 5710 w 5736"/>
                <a:gd name="p0y166" fmla="*/ 30 h 45"/>
                <a:gd name="p0x167" fmla="*/ 5709 w 5736"/>
                <a:gd name="p0y167" fmla="*/ 30 h 45"/>
                <a:gd name="p0x168" fmla="*/ 5707 w 5736"/>
                <a:gd name="p0y168" fmla="*/ 31 h 45"/>
                <a:gd name="p0x169" fmla="*/ 5706 w 5736"/>
                <a:gd name="p0y169" fmla="*/ 32 h 45"/>
                <a:gd name="p0x170" fmla="*/ 5705 w 5736"/>
                <a:gd name="p0y170" fmla="*/ 32 h 45"/>
                <a:gd name="p0x171" fmla="*/ 5703 w 5736"/>
                <a:gd name="p0y171" fmla="*/ 33 h 45"/>
                <a:gd name="p0x172" fmla="*/ 5702 w 5736"/>
                <a:gd name="p0y172" fmla="*/ 34 h 45"/>
                <a:gd name="p0x173" fmla="*/ 5701 w 5736"/>
                <a:gd name="p0y173" fmla="*/ 34 h 45"/>
                <a:gd name="p0x174" fmla="*/ 5699 w 5736"/>
                <a:gd name="p0y174" fmla="*/ 35 h 45"/>
                <a:gd name="p0x175" fmla="*/ 5698 w 5736"/>
                <a:gd name="p0y175" fmla="*/ 36 h 45"/>
                <a:gd name="p0x176" fmla="*/ 5697 w 5736"/>
                <a:gd name="p0y176" fmla="*/ 36 h 45"/>
                <a:gd name="p0x177" fmla="*/ 5695 w 5736"/>
                <a:gd name="p0y177" fmla="*/ 37 h 45"/>
                <a:gd name="p0x178" fmla="*/ 5694 w 5736"/>
                <a:gd name="p0y178" fmla="*/ 37 h 45"/>
                <a:gd name="p0x179" fmla="*/ 5693 w 5736"/>
                <a:gd name="p0y179" fmla="*/ 38 h 45"/>
                <a:gd name="p0x180" fmla="*/ 5691 w 5736"/>
                <a:gd name="p0y180" fmla="*/ 38 h 45"/>
                <a:gd name="p0x181" fmla="*/ 5690 w 5736"/>
                <a:gd name="p0y181" fmla="*/ 39 h 45"/>
                <a:gd name="p0x182" fmla="*/ 5688 w 5736"/>
                <a:gd name="p0y182" fmla="*/ 39 h 45"/>
                <a:gd name="p0x183" fmla="*/ 5687 w 5736"/>
                <a:gd name="p0y183" fmla="*/ 40 h 45"/>
                <a:gd name="p0x184" fmla="*/ 5685 w 5736"/>
                <a:gd name="p0y184" fmla="*/ 40 h 45"/>
                <a:gd name="p0x185" fmla="*/ 5684 w 5736"/>
                <a:gd name="p0y185" fmla="*/ 41 h 45"/>
                <a:gd name="p0x186" fmla="*/ 5683 w 5736"/>
                <a:gd name="p0y186" fmla="*/ 41 h 45"/>
                <a:gd name="p0x187" fmla="*/ 5681 w 5736"/>
                <a:gd name="p0y187" fmla="*/ 41 h 45"/>
                <a:gd name="p0x188" fmla="*/ 5680 w 5736"/>
                <a:gd name="p0y188" fmla="*/ 42 h 45"/>
                <a:gd name="p0x189" fmla="*/ 5678 w 5736"/>
                <a:gd name="p0y189" fmla="*/ 42 h 45"/>
                <a:gd name="p0x190" fmla="*/ 5677 w 5736"/>
                <a:gd name="p0y190" fmla="*/ 42 h 45"/>
                <a:gd name="p0x191" fmla="*/ 5675 w 5736"/>
                <a:gd name="p0y191" fmla="*/ 43 h 45"/>
                <a:gd name="p0x192" fmla="*/ 5674 w 5736"/>
                <a:gd name="p0y192" fmla="*/ 43 h 45"/>
                <a:gd name="p0x193" fmla="*/ 5672 w 5736"/>
                <a:gd name="p0y193" fmla="*/ 43 h 45"/>
                <a:gd name="p0x194" fmla="*/ 5671 w 5736"/>
                <a:gd name="p0y194" fmla="*/ 44 h 45"/>
                <a:gd name="p0x195" fmla="*/ 5669 w 5736"/>
                <a:gd name="p0y195" fmla="*/ 44 h 45"/>
                <a:gd name="p0x196" fmla="*/ 5668 w 5736"/>
                <a:gd name="p0y196" fmla="*/ 44 h 45"/>
                <a:gd name="p0x197" fmla="*/ 5666 w 5736"/>
                <a:gd name="p0y197" fmla="*/ 44 h 45"/>
                <a:gd name="p0x198" fmla="*/ 5665 w 5736"/>
                <a:gd name="p0y198" fmla="*/ 44 h 45"/>
                <a:gd name="p0x199" fmla="*/ 5663 w 5736"/>
                <a:gd name="p0y199" fmla="*/ 45 h 45"/>
                <a:gd name="p0x200" fmla="*/ 5662 w 5736"/>
                <a:gd name="p0y200" fmla="*/ 45 h 45"/>
                <a:gd name="p0x201" fmla="*/ 5660 w 5736"/>
                <a:gd name="p0y201" fmla="*/ 45 h 45"/>
                <a:gd name="p0x202" fmla="*/ 5658 w 5736"/>
                <a:gd name="p0y202" fmla="*/ 45 h 45"/>
                <a:gd name="p0x203" fmla="*/ 5657 w 5736"/>
                <a:gd name="p0y203" fmla="*/ 45 h 45"/>
                <a:gd name="p0x204" fmla="*/ 5655 w 5736"/>
                <a:gd name="p0y204" fmla="*/ 45 h 45"/>
                <a:gd name="p0x205" fmla="*/ 5654 w 5736"/>
                <a:gd name="p0y205" fmla="*/ 45 h 45"/>
                <a:gd name="p0x206" fmla="*/ 5652 w 5736"/>
                <a:gd name="p0y206" fmla="*/ 45 h 45"/>
                <a:gd name="p0x207" fmla="*/ 5651 w 5736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2"/>
              </p:custDataLst>
            </p:nvPr>
          </p:nvSpPr>
          <p:spPr>
            <a:xfrm>
              <a:off x="1215" y="7443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914400" y="4753518"/>
            <a:ext cx="34450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综合部署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4"/>
            </p:custDataLst>
          </p:nvPr>
        </p:nvSpPr>
        <p:spPr>
          <a:xfrm>
            <a:off x="914400" y="5059270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用</a:t>
            </a:r>
            <a:r>
              <a:rPr sz="1500" b="1">
                <a:solidFill>
                  <a:schemeClr val="accent1"/>
                </a:solidFill>
                <a:cs typeface="+mn-lt"/>
              </a:rPr>
              <a:t>指示性通知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771525" y="5536565"/>
            <a:ext cx="3711575" cy="704850"/>
            <a:chOff x="1215" y="8719"/>
            <a:chExt cx="5845" cy="1110"/>
          </a:xfrm>
        </p:grpSpPr>
        <p:sp>
          <p:nvSpPr>
            <p:cNvPr id="41" name="任意多边形 40"/>
            <p:cNvSpPr/>
            <p:nvPr>
              <p:custDataLst>
                <p:tags r:id="rId35"/>
              </p:custDataLst>
            </p:nvPr>
          </p:nvSpPr>
          <p:spPr>
            <a:xfrm>
              <a:off x="1215" y="8719"/>
              <a:ext cx="5845" cy="1110"/>
            </a:xfrm>
            <a:custGeom>
              <a:avLst/>
              <a:gdLst>
                <a:gd name="sw" fmla="*/ 1 w 5845"/>
                <a:gd name="sh" fmla="*/ 1 h 1110"/>
                <a:gd name="mins" fmla="min sw sh"/>
                <a:gd name="dsw" fmla="+- 0 sw mins"/>
                <a:gd name="dsh" fmla="+- 0 sh mins"/>
                <a:gd name="p0x0" fmla="*/ 120 w 5845"/>
                <a:gd name="p0y0" fmla="*/ 0 h 1110"/>
                <a:gd name="p0x1" fmla="*/ 5725 w 5845"/>
                <a:gd name="p0y1" fmla="*/ 0 h 1110"/>
                <a:gd name="p0x2" fmla="*/ 5728 w 5845"/>
                <a:gd name="p0y2" fmla="*/ 0 h 1110"/>
                <a:gd name="p0x3" fmla="*/ 5731 w 5845"/>
                <a:gd name="p0y3" fmla="*/ 0 h 1110"/>
                <a:gd name="p0x4" fmla="*/ 5734 w 5845"/>
                <a:gd name="p0y4" fmla="*/ 0 h 1110"/>
                <a:gd name="p0x5" fmla="*/ 5737 w 5845"/>
                <a:gd name="p0y5" fmla="*/ 0 h 1110"/>
                <a:gd name="p0x6" fmla="*/ 5740 w 5845"/>
                <a:gd name="p0y6" fmla="*/ 0 h 1110"/>
                <a:gd name="p0x7" fmla="*/ 5743 w 5845"/>
                <a:gd name="p0y7" fmla="*/ 1 h 1110"/>
                <a:gd name="p0x8" fmla="*/ 5746 w 5845"/>
                <a:gd name="p0y8" fmla="*/ 1 h 1110"/>
                <a:gd name="p0x9" fmla="*/ 5749 w 5845"/>
                <a:gd name="p0y9" fmla="*/ 2 h 1110"/>
                <a:gd name="p0x10" fmla="*/ 5752 w 5845"/>
                <a:gd name="p0y10" fmla="*/ 3 h 1110"/>
                <a:gd name="p0x11" fmla="*/ 5755 w 5845"/>
                <a:gd name="p0y11" fmla="*/ 3 h 1110"/>
                <a:gd name="p0x12" fmla="*/ 5758 w 5845"/>
                <a:gd name="p0y12" fmla="*/ 4 h 1110"/>
                <a:gd name="p0x13" fmla="*/ 5761 w 5845"/>
                <a:gd name="p0y13" fmla="*/ 5 h 1110"/>
                <a:gd name="p0x14" fmla="*/ 5764 w 5845"/>
                <a:gd name="p0y14" fmla="*/ 6 h 1110"/>
                <a:gd name="p0x15" fmla="*/ 5767 w 5845"/>
                <a:gd name="p0y15" fmla="*/ 7 h 1110"/>
                <a:gd name="p0x16" fmla="*/ 5769 w 5845"/>
                <a:gd name="p0y16" fmla="*/ 8 h 1110"/>
                <a:gd name="p0x17" fmla="*/ 5772 w 5845"/>
                <a:gd name="p0y17" fmla="*/ 9 h 1110"/>
                <a:gd name="p0x18" fmla="*/ 5775 w 5845"/>
                <a:gd name="p0y18" fmla="*/ 10 h 1110"/>
                <a:gd name="p0x19" fmla="*/ 5777 w 5845"/>
                <a:gd name="p0y19" fmla="*/ 12 h 1110"/>
                <a:gd name="p0x20" fmla="*/ 5780 w 5845"/>
                <a:gd name="p0y20" fmla="*/ 13 h 1110"/>
                <a:gd name="p0x21" fmla="*/ 5783 w 5845"/>
                <a:gd name="p0y21" fmla="*/ 14 h 1110"/>
                <a:gd name="p0x22" fmla="*/ 5785 w 5845"/>
                <a:gd name="p0y22" fmla="*/ 16 h 1110"/>
                <a:gd name="p0x23" fmla="*/ 5788 w 5845"/>
                <a:gd name="p0y23" fmla="*/ 17 h 1110"/>
                <a:gd name="p0x24" fmla="*/ 5790 w 5845"/>
                <a:gd name="p0y24" fmla="*/ 19 h 1110"/>
                <a:gd name="p0x25" fmla="*/ 5793 w 5845"/>
                <a:gd name="p0y25" fmla="*/ 21 h 1110"/>
                <a:gd name="p0x26" fmla="*/ 5795 w 5845"/>
                <a:gd name="p0y26" fmla="*/ 22 h 1110"/>
                <a:gd name="p0x27" fmla="*/ 5797 w 5845"/>
                <a:gd name="p0y27" fmla="*/ 24 h 1110"/>
                <a:gd name="p0x28" fmla="*/ 5800 w 5845"/>
                <a:gd name="p0y28" fmla="*/ 26 h 1110"/>
                <a:gd name="p0x29" fmla="*/ 5802 w 5845"/>
                <a:gd name="p0y29" fmla="*/ 28 h 1110"/>
                <a:gd name="p0x30" fmla="*/ 5804 w 5845"/>
                <a:gd name="p0y30" fmla="*/ 30 h 1110"/>
                <a:gd name="p0x31" fmla="*/ 5806 w 5845"/>
                <a:gd name="p0y31" fmla="*/ 32 h 1110"/>
                <a:gd name="p0x32" fmla="*/ 5809 w 5845"/>
                <a:gd name="p0y32" fmla="*/ 34 h 1110"/>
                <a:gd name="p0x33" fmla="*/ 5811 w 5845"/>
                <a:gd name="p0y33" fmla="*/ 36 h 1110"/>
                <a:gd name="p0x34" fmla="*/ 5813 w 5845"/>
                <a:gd name="p0y34" fmla="*/ 38 h 1110"/>
                <a:gd name="p0x35" fmla="*/ 5815 w 5845"/>
                <a:gd name="p0y35" fmla="*/ 40 h 1110"/>
                <a:gd name="p0x36" fmla="*/ 5816 w 5845"/>
                <a:gd name="p0y36" fmla="*/ 42 h 1110"/>
                <a:gd name="p0x37" fmla="*/ 5818 w 5845"/>
                <a:gd name="p0y37" fmla="*/ 44 h 1110"/>
                <a:gd name="p0x38" fmla="*/ 5820 w 5845"/>
                <a:gd name="p0y38" fmla="*/ 47 h 1110"/>
                <a:gd name="p0x39" fmla="*/ 5822 w 5845"/>
                <a:gd name="p0y39" fmla="*/ 49 h 1110"/>
                <a:gd name="p0x40" fmla="*/ 5824 w 5845"/>
                <a:gd name="p0y40" fmla="*/ 51 h 1110"/>
                <a:gd name="p0x41" fmla="*/ 5825 w 5845"/>
                <a:gd name="p0y41" fmla="*/ 54 h 1110"/>
                <a:gd name="p0x42" fmla="*/ 5827 w 5845"/>
                <a:gd name="p0y42" fmla="*/ 56 h 1110"/>
                <a:gd name="p0x43" fmla="*/ 5828 w 5845"/>
                <a:gd name="p0y43" fmla="*/ 59 h 1110"/>
                <a:gd name="p0x44" fmla="*/ 5830 w 5845"/>
                <a:gd name="p0y44" fmla="*/ 61 h 1110"/>
                <a:gd name="p0x45" fmla="*/ 5831 w 5845"/>
                <a:gd name="p0y45" fmla="*/ 64 h 1110"/>
                <a:gd name="p0x46" fmla="*/ 5833 w 5845"/>
                <a:gd name="p0y46" fmla="*/ 67 h 1110"/>
                <a:gd name="p0x47" fmla="*/ 5834 w 5845"/>
                <a:gd name="p0y47" fmla="*/ 69 h 1110"/>
                <a:gd name="p0x48" fmla="*/ 5835 w 5845"/>
                <a:gd name="p0y48" fmla="*/ 72 h 1110"/>
                <a:gd name="p0x49" fmla="*/ 5836 w 5845"/>
                <a:gd name="p0y49" fmla="*/ 75 h 1110"/>
                <a:gd name="p0x50" fmla="*/ 5837 w 5845"/>
                <a:gd name="p0y50" fmla="*/ 78 h 1110"/>
                <a:gd name="p0x51" fmla="*/ 5838 w 5845"/>
                <a:gd name="p0y51" fmla="*/ 80 h 1110"/>
                <a:gd name="p0x52" fmla="*/ 5839 w 5845"/>
                <a:gd name="p0y52" fmla="*/ 83 h 1110"/>
                <a:gd name="p0x53" fmla="*/ 5840 w 5845"/>
                <a:gd name="p0y53" fmla="*/ 86 h 1110"/>
                <a:gd name="p0x54" fmla="*/ 5841 w 5845"/>
                <a:gd name="p0y54" fmla="*/ 89 h 1110"/>
                <a:gd name="p0x55" fmla="*/ 5842 w 5845"/>
                <a:gd name="p0y55" fmla="*/ 92 h 1110"/>
                <a:gd name="p0x56" fmla="*/ 5842 w 5845"/>
                <a:gd name="p0y56" fmla="*/ 95 h 1110"/>
                <a:gd name="p0x57" fmla="*/ 5843 w 5845"/>
                <a:gd name="p0y57" fmla="*/ 98 h 1110"/>
                <a:gd name="p0x58" fmla="*/ 5843 w 5845"/>
                <a:gd name="p0y58" fmla="*/ 101 h 1110"/>
                <a:gd name="p0x59" fmla="*/ 5844 w 5845"/>
                <a:gd name="p0y59" fmla="*/ 104 h 1110"/>
                <a:gd name="p0x60" fmla="*/ 5844 w 5845"/>
                <a:gd name="p0y60" fmla="*/ 107 h 1110"/>
                <a:gd name="p0x61" fmla="*/ 5844 w 5845"/>
                <a:gd name="p0y61" fmla="*/ 110 h 1110"/>
                <a:gd name="p0x62" fmla="*/ 5845 w 5845"/>
                <a:gd name="p0y62" fmla="*/ 113 h 1110"/>
                <a:gd name="p0x63" fmla="*/ 5845 w 5845"/>
                <a:gd name="p0y63" fmla="*/ 116 h 1110"/>
                <a:gd name="p0x64" fmla="*/ 5845 w 5845"/>
                <a:gd name="p0y64" fmla="*/ 120 h 1110"/>
                <a:gd name="p0x65" fmla="*/ 5845 w 5845"/>
                <a:gd name="p0y65" fmla="*/ 990 h 1110"/>
                <a:gd name="p0x66" fmla="*/ 5845 w 5845"/>
                <a:gd name="p0y66" fmla="*/ 993 h 1110"/>
                <a:gd name="p0x67" fmla="*/ 5845 w 5845"/>
                <a:gd name="p0y67" fmla="*/ 996 h 1110"/>
                <a:gd name="p0x68" fmla="*/ 5844 w 5845"/>
                <a:gd name="p0y68" fmla="*/ 999 h 1110"/>
                <a:gd name="p0x69" fmla="*/ 5844 w 5845"/>
                <a:gd name="p0y69" fmla="*/ 1002 h 1110"/>
                <a:gd name="p0x70" fmla="*/ 5844 w 5845"/>
                <a:gd name="p0y70" fmla="*/ 1005 h 1110"/>
                <a:gd name="p0x71" fmla="*/ 5843 w 5845"/>
                <a:gd name="p0y71" fmla="*/ 1008 h 1110"/>
                <a:gd name="p0x72" fmla="*/ 5843 w 5845"/>
                <a:gd name="p0y72" fmla="*/ 1011 h 1110"/>
                <a:gd name="p0x73" fmla="*/ 5842 w 5845"/>
                <a:gd name="p0y73" fmla="*/ 1014 h 1110"/>
                <a:gd name="p0x74" fmla="*/ 5842 w 5845"/>
                <a:gd name="p0y74" fmla="*/ 1017 h 1110"/>
                <a:gd name="p0x75" fmla="*/ 5841 w 5845"/>
                <a:gd name="p0y75" fmla="*/ 1020 h 1110"/>
                <a:gd name="p0x76" fmla="*/ 5840 w 5845"/>
                <a:gd name="p0y76" fmla="*/ 1023 h 1110"/>
                <a:gd name="p0x77" fmla="*/ 5839 w 5845"/>
                <a:gd name="p0y77" fmla="*/ 1026 h 1110"/>
                <a:gd name="p0x78" fmla="*/ 5838 w 5845"/>
                <a:gd name="p0y78" fmla="*/ 1029 h 1110"/>
                <a:gd name="p0x79" fmla="*/ 5837 w 5845"/>
                <a:gd name="p0y79" fmla="*/ 1031 h 1110"/>
                <a:gd name="p0x80" fmla="*/ 5836 w 5845"/>
                <a:gd name="p0y80" fmla="*/ 1034 h 1110"/>
                <a:gd name="p0x81" fmla="*/ 5835 w 5845"/>
                <a:gd name="p0y81" fmla="*/ 1037 h 1110"/>
                <a:gd name="p0x82" fmla="*/ 5834 w 5845"/>
                <a:gd name="p0y82" fmla="*/ 1040 h 1110"/>
                <a:gd name="p0x83" fmla="*/ 5833 w 5845"/>
                <a:gd name="p0y83" fmla="*/ 1042 h 1110"/>
                <a:gd name="p0x84" fmla="*/ 5831 w 5845"/>
                <a:gd name="p0y84" fmla="*/ 1045 h 1110"/>
                <a:gd name="p0x85" fmla="*/ 5830 w 5845"/>
                <a:gd name="p0y85" fmla="*/ 1048 h 1110"/>
                <a:gd name="p0x86" fmla="*/ 5828 w 5845"/>
                <a:gd name="p0y86" fmla="*/ 1050 h 1110"/>
                <a:gd name="p0x87" fmla="*/ 5827 w 5845"/>
                <a:gd name="p0y87" fmla="*/ 1053 h 1110"/>
                <a:gd name="p0x88" fmla="*/ 5825 w 5845"/>
                <a:gd name="p0y88" fmla="*/ 1055 h 1110"/>
                <a:gd name="p0x89" fmla="*/ 5824 w 5845"/>
                <a:gd name="p0y89" fmla="*/ 1058 h 1110"/>
                <a:gd name="p0x90" fmla="*/ 5822 w 5845"/>
                <a:gd name="p0y90" fmla="*/ 1060 h 1110"/>
                <a:gd name="p0x91" fmla="*/ 5820 w 5845"/>
                <a:gd name="p0y91" fmla="*/ 1062 h 1110"/>
                <a:gd name="p0x92" fmla="*/ 5818 w 5845"/>
                <a:gd name="p0y92" fmla="*/ 1065 h 1110"/>
                <a:gd name="p0x93" fmla="*/ 5816 w 5845"/>
                <a:gd name="p0y93" fmla="*/ 1067 h 1110"/>
                <a:gd name="p0x94" fmla="*/ 5815 w 5845"/>
                <a:gd name="p0y94" fmla="*/ 1069 h 1110"/>
                <a:gd name="p0x95" fmla="*/ 5813 w 5845"/>
                <a:gd name="p0y95" fmla="*/ 1071 h 1110"/>
                <a:gd name="p0x96" fmla="*/ 5811 w 5845"/>
                <a:gd name="p0y96" fmla="*/ 1073 h 1110"/>
                <a:gd name="p0x97" fmla="*/ 5809 w 5845"/>
                <a:gd name="p0y97" fmla="*/ 1075 h 1110"/>
                <a:gd name="p0x98" fmla="*/ 5806 w 5845"/>
                <a:gd name="p0y98" fmla="*/ 1077 h 1110"/>
                <a:gd name="p0x99" fmla="*/ 5804 w 5845"/>
                <a:gd name="p0y99" fmla="*/ 1079 h 1110"/>
                <a:gd name="p0x100" fmla="*/ 5802 w 5845"/>
                <a:gd name="p0y100" fmla="*/ 1081 h 1110"/>
                <a:gd name="p0x101" fmla="*/ 5800 w 5845"/>
                <a:gd name="p0y101" fmla="*/ 1083 h 1110"/>
                <a:gd name="p0x102" fmla="*/ 5797 w 5845"/>
                <a:gd name="p0y102" fmla="*/ 1085 h 1110"/>
                <a:gd name="p0x103" fmla="*/ 5795 w 5845"/>
                <a:gd name="p0y103" fmla="*/ 1087 h 1110"/>
                <a:gd name="p0x104" fmla="*/ 5793 w 5845"/>
                <a:gd name="p0y104" fmla="*/ 1088 h 1110"/>
                <a:gd name="p0x105" fmla="*/ 5790 w 5845"/>
                <a:gd name="p0y105" fmla="*/ 1090 h 1110"/>
                <a:gd name="p0x106" fmla="*/ 5788 w 5845"/>
                <a:gd name="p0y106" fmla="*/ 1092 h 1110"/>
                <a:gd name="p0x107" fmla="*/ 5785 w 5845"/>
                <a:gd name="p0y107" fmla="*/ 1093 h 1110"/>
                <a:gd name="p0x108" fmla="*/ 5783 w 5845"/>
                <a:gd name="p0y108" fmla="*/ 1095 h 1110"/>
                <a:gd name="p0x109" fmla="*/ 5780 w 5845"/>
                <a:gd name="p0y109" fmla="*/ 1096 h 1110"/>
                <a:gd name="p0x110" fmla="*/ 5777 w 5845"/>
                <a:gd name="p0y110" fmla="*/ 1097 h 1110"/>
                <a:gd name="p0x111" fmla="*/ 5775 w 5845"/>
                <a:gd name="p0y111" fmla="*/ 1099 h 1110"/>
                <a:gd name="p0x112" fmla="*/ 5772 w 5845"/>
                <a:gd name="p0y112" fmla="*/ 1100 h 1110"/>
                <a:gd name="p0x113" fmla="*/ 5769 w 5845"/>
                <a:gd name="p0y113" fmla="*/ 1101 h 1110"/>
                <a:gd name="p0x114" fmla="*/ 5767 w 5845"/>
                <a:gd name="p0y114" fmla="*/ 1102 h 1110"/>
                <a:gd name="p0x115" fmla="*/ 5764 w 5845"/>
                <a:gd name="p0y115" fmla="*/ 1103 h 1110"/>
                <a:gd name="p0x116" fmla="*/ 5761 w 5845"/>
                <a:gd name="p0y116" fmla="*/ 1104 h 1110"/>
                <a:gd name="p0x117" fmla="*/ 5758 w 5845"/>
                <a:gd name="p0y117" fmla="*/ 1105 h 1110"/>
                <a:gd name="p0x118" fmla="*/ 5755 w 5845"/>
                <a:gd name="p0y118" fmla="*/ 1106 h 1110"/>
                <a:gd name="p0x119" fmla="*/ 5752 w 5845"/>
                <a:gd name="p0y119" fmla="*/ 1106 h 1110"/>
                <a:gd name="p0x120" fmla="*/ 5749 w 5845"/>
                <a:gd name="p0y120" fmla="*/ 1107 h 1110"/>
                <a:gd name="p0x121" fmla="*/ 5746 w 5845"/>
                <a:gd name="p0y121" fmla="*/ 1108 h 1110"/>
                <a:gd name="p0x122" fmla="*/ 5743 w 5845"/>
                <a:gd name="p0y122" fmla="*/ 1108 h 1110"/>
                <a:gd name="p0x123" fmla="*/ 5740 w 5845"/>
                <a:gd name="p0y123" fmla="*/ 1109 h 1110"/>
                <a:gd name="p0x124" fmla="*/ 5737 w 5845"/>
                <a:gd name="p0y124" fmla="*/ 1109 h 1110"/>
                <a:gd name="p0x125" fmla="*/ 5734 w 5845"/>
                <a:gd name="p0y125" fmla="*/ 1109 h 1110"/>
                <a:gd name="p0x126" fmla="*/ 5731 w 5845"/>
                <a:gd name="p0y126" fmla="*/ 1109 h 1110"/>
                <a:gd name="p0x127" fmla="*/ 5728 w 5845"/>
                <a:gd name="p0y127" fmla="*/ 1109 h 1110"/>
                <a:gd name="p0x128" fmla="*/ 5725 w 5845"/>
                <a:gd name="p0y128" fmla="*/ 1110 h 1110"/>
                <a:gd name="p0x129" fmla="*/ 120 w 5845"/>
                <a:gd name="p0y129" fmla="*/ 1110 h 1110"/>
                <a:gd name="p0x130" fmla="*/ 116 w 5845"/>
                <a:gd name="p0y130" fmla="*/ 1109 h 1110"/>
                <a:gd name="p0x131" fmla="*/ 113 w 5845"/>
                <a:gd name="p0y131" fmla="*/ 1109 h 1110"/>
                <a:gd name="p0x132" fmla="*/ 110 w 5845"/>
                <a:gd name="p0y132" fmla="*/ 1109 h 1110"/>
                <a:gd name="p0x133" fmla="*/ 107 w 5845"/>
                <a:gd name="p0y133" fmla="*/ 1109 h 1110"/>
                <a:gd name="p0x134" fmla="*/ 104 w 5845"/>
                <a:gd name="p0y134" fmla="*/ 1109 h 1110"/>
                <a:gd name="p0x135" fmla="*/ 101 w 5845"/>
                <a:gd name="p0y135" fmla="*/ 1108 h 1110"/>
                <a:gd name="p0x136" fmla="*/ 98 w 5845"/>
                <a:gd name="p0y136" fmla="*/ 1108 h 1110"/>
                <a:gd name="p0x137" fmla="*/ 95 w 5845"/>
                <a:gd name="p0y137" fmla="*/ 1107 h 1110"/>
                <a:gd name="p0x138" fmla="*/ 92 w 5845"/>
                <a:gd name="p0y138" fmla="*/ 1106 h 1110"/>
                <a:gd name="p0x139" fmla="*/ 89 w 5845"/>
                <a:gd name="p0y139" fmla="*/ 1106 h 1110"/>
                <a:gd name="p0x140" fmla="*/ 86 w 5845"/>
                <a:gd name="p0y140" fmla="*/ 1105 h 1110"/>
                <a:gd name="p0x141" fmla="*/ 83 w 5845"/>
                <a:gd name="p0y141" fmla="*/ 1104 h 1110"/>
                <a:gd name="p0x142" fmla="*/ 80 w 5845"/>
                <a:gd name="p0y142" fmla="*/ 1103 h 1110"/>
                <a:gd name="p0x143" fmla="*/ 78 w 5845"/>
                <a:gd name="p0y143" fmla="*/ 1102 h 1110"/>
                <a:gd name="p0x144" fmla="*/ 75 w 5845"/>
                <a:gd name="p0y144" fmla="*/ 1101 h 1110"/>
                <a:gd name="p0x145" fmla="*/ 72 w 5845"/>
                <a:gd name="p0y145" fmla="*/ 1100 h 1110"/>
                <a:gd name="p0x146" fmla="*/ 69 w 5845"/>
                <a:gd name="p0y146" fmla="*/ 1099 h 1110"/>
                <a:gd name="p0x147" fmla="*/ 67 w 5845"/>
                <a:gd name="p0y147" fmla="*/ 1097 h 1110"/>
                <a:gd name="p0x148" fmla="*/ 64 w 5845"/>
                <a:gd name="p0y148" fmla="*/ 1096 h 1110"/>
                <a:gd name="p0x149" fmla="*/ 61 w 5845"/>
                <a:gd name="p0y149" fmla="*/ 1095 h 1110"/>
                <a:gd name="p0x150" fmla="*/ 59 w 5845"/>
                <a:gd name="p0y150" fmla="*/ 1093 h 1110"/>
                <a:gd name="p0x151" fmla="*/ 56 w 5845"/>
                <a:gd name="p0y151" fmla="*/ 1092 h 1110"/>
                <a:gd name="p0x152" fmla="*/ 54 w 5845"/>
                <a:gd name="p0y152" fmla="*/ 1090 h 1110"/>
                <a:gd name="p0x153" fmla="*/ 51 w 5845"/>
                <a:gd name="p0y153" fmla="*/ 1088 h 1110"/>
                <a:gd name="p0x154" fmla="*/ 49 w 5845"/>
                <a:gd name="p0y154" fmla="*/ 1087 h 1110"/>
                <a:gd name="p0x155" fmla="*/ 47 w 5845"/>
                <a:gd name="p0y155" fmla="*/ 1085 h 1110"/>
                <a:gd name="p0x156" fmla="*/ 44 w 5845"/>
                <a:gd name="p0y156" fmla="*/ 1083 h 1110"/>
                <a:gd name="p0x157" fmla="*/ 42 w 5845"/>
                <a:gd name="p0y157" fmla="*/ 1081 h 1110"/>
                <a:gd name="p0x158" fmla="*/ 40 w 5845"/>
                <a:gd name="p0y158" fmla="*/ 1079 h 1110"/>
                <a:gd name="p0x159" fmla="*/ 38 w 5845"/>
                <a:gd name="p0y159" fmla="*/ 1077 h 1110"/>
                <a:gd name="p0x160" fmla="*/ 36 w 5845"/>
                <a:gd name="p0y160" fmla="*/ 1075 h 1110"/>
                <a:gd name="p0x161" fmla="*/ 34 w 5845"/>
                <a:gd name="p0y161" fmla="*/ 1073 h 1110"/>
                <a:gd name="p0x162" fmla="*/ 32 w 5845"/>
                <a:gd name="p0y162" fmla="*/ 1071 h 1110"/>
                <a:gd name="p0x163" fmla="*/ 30 w 5845"/>
                <a:gd name="p0y163" fmla="*/ 1069 h 1110"/>
                <a:gd name="p0x164" fmla="*/ 28 w 5845"/>
                <a:gd name="p0y164" fmla="*/ 1067 h 1110"/>
                <a:gd name="p0x165" fmla="*/ 26 w 5845"/>
                <a:gd name="p0y165" fmla="*/ 1065 h 1110"/>
                <a:gd name="p0x166" fmla="*/ 24 w 5845"/>
                <a:gd name="p0y166" fmla="*/ 1062 h 1110"/>
                <a:gd name="p0x167" fmla="*/ 22 w 5845"/>
                <a:gd name="p0y167" fmla="*/ 1060 h 1110"/>
                <a:gd name="p0x168" fmla="*/ 21 w 5845"/>
                <a:gd name="p0y168" fmla="*/ 1058 h 1110"/>
                <a:gd name="p0x169" fmla="*/ 19 w 5845"/>
                <a:gd name="p0y169" fmla="*/ 1055 h 1110"/>
                <a:gd name="p0x170" fmla="*/ 17 w 5845"/>
                <a:gd name="p0y170" fmla="*/ 1053 h 1110"/>
                <a:gd name="p0x171" fmla="*/ 16 w 5845"/>
                <a:gd name="p0y171" fmla="*/ 1050 h 1110"/>
                <a:gd name="p0x172" fmla="*/ 14 w 5845"/>
                <a:gd name="p0y172" fmla="*/ 1048 h 1110"/>
                <a:gd name="p0x173" fmla="*/ 13 w 5845"/>
                <a:gd name="p0y173" fmla="*/ 1045 h 1110"/>
                <a:gd name="p0x174" fmla="*/ 12 w 5845"/>
                <a:gd name="p0y174" fmla="*/ 1042 h 1110"/>
                <a:gd name="p0x175" fmla="*/ 10 w 5845"/>
                <a:gd name="p0y175" fmla="*/ 1040 h 1110"/>
                <a:gd name="p0x176" fmla="*/ 9 w 5845"/>
                <a:gd name="p0y176" fmla="*/ 1037 h 1110"/>
                <a:gd name="p0x177" fmla="*/ 8 w 5845"/>
                <a:gd name="p0y177" fmla="*/ 1034 h 1110"/>
                <a:gd name="p0x178" fmla="*/ 7 w 5845"/>
                <a:gd name="p0y178" fmla="*/ 1031 h 1110"/>
                <a:gd name="p0x179" fmla="*/ 6 w 5845"/>
                <a:gd name="p0y179" fmla="*/ 1029 h 1110"/>
                <a:gd name="p0x180" fmla="*/ 5 w 5845"/>
                <a:gd name="p0y180" fmla="*/ 1026 h 1110"/>
                <a:gd name="p0x181" fmla="*/ 4 w 5845"/>
                <a:gd name="p0y181" fmla="*/ 1023 h 1110"/>
                <a:gd name="p0x182" fmla="*/ 3 w 5845"/>
                <a:gd name="p0y182" fmla="*/ 1020 h 1110"/>
                <a:gd name="p0x183" fmla="*/ 3 w 5845"/>
                <a:gd name="p0y183" fmla="*/ 1017 h 1110"/>
                <a:gd name="p0x184" fmla="*/ 2 w 5845"/>
                <a:gd name="p0y184" fmla="*/ 1014 h 1110"/>
                <a:gd name="p0x185" fmla="*/ 1 w 5845"/>
                <a:gd name="p0y185" fmla="*/ 1011 h 1110"/>
                <a:gd name="p0x186" fmla="*/ 1 w 5845"/>
                <a:gd name="p0y186" fmla="*/ 1008 h 1110"/>
                <a:gd name="p0x187" fmla="*/ 0 w 5845"/>
                <a:gd name="p0y187" fmla="*/ 1005 h 1110"/>
                <a:gd name="p0x188" fmla="*/ 0 w 5845"/>
                <a:gd name="p0y188" fmla="*/ 1002 h 1110"/>
                <a:gd name="p0x189" fmla="*/ 0 w 5845"/>
                <a:gd name="p0y189" fmla="*/ 999 h 1110"/>
                <a:gd name="p0x190" fmla="*/ 0 w 5845"/>
                <a:gd name="p0y190" fmla="*/ 996 h 1110"/>
                <a:gd name="p0x191" fmla="*/ 0 w 5845"/>
                <a:gd name="p0y191" fmla="*/ 993 h 1110"/>
                <a:gd name="p0x192" fmla="*/ 0 w 5845"/>
                <a:gd name="p0y192" fmla="*/ 990 h 1110"/>
                <a:gd name="p0x193" fmla="*/ 0 w 5845"/>
                <a:gd name="p0y193" fmla="*/ 120 h 1110"/>
                <a:gd name="p0x194" fmla="*/ 0 w 5845"/>
                <a:gd name="p0y194" fmla="*/ 116 h 1110"/>
                <a:gd name="p0x195" fmla="*/ 0 w 5845"/>
                <a:gd name="p0y195" fmla="*/ 113 h 1110"/>
                <a:gd name="p0x196" fmla="*/ 0 w 5845"/>
                <a:gd name="p0y196" fmla="*/ 110 h 1110"/>
                <a:gd name="p0x197" fmla="*/ 0 w 5845"/>
                <a:gd name="p0y197" fmla="*/ 107 h 1110"/>
                <a:gd name="p0x198" fmla="*/ 0 w 5845"/>
                <a:gd name="p0y198" fmla="*/ 104 h 1110"/>
                <a:gd name="p0x199" fmla="*/ 1 w 5845"/>
                <a:gd name="p0y199" fmla="*/ 101 h 1110"/>
                <a:gd name="p0x200" fmla="*/ 1 w 5845"/>
                <a:gd name="p0y200" fmla="*/ 98 h 1110"/>
                <a:gd name="p0x201" fmla="*/ 2 w 5845"/>
                <a:gd name="p0y201" fmla="*/ 95 h 1110"/>
                <a:gd name="p0x202" fmla="*/ 3 w 5845"/>
                <a:gd name="p0y202" fmla="*/ 92 h 1110"/>
                <a:gd name="p0x203" fmla="*/ 3 w 5845"/>
                <a:gd name="p0y203" fmla="*/ 89 h 1110"/>
                <a:gd name="p0x204" fmla="*/ 4 w 5845"/>
                <a:gd name="p0y204" fmla="*/ 86 h 1110"/>
                <a:gd name="p0x205" fmla="*/ 5 w 5845"/>
                <a:gd name="p0y205" fmla="*/ 83 h 1110"/>
                <a:gd name="p0x206" fmla="*/ 6 w 5845"/>
                <a:gd name="p0y206" fmla="*/ 80 h 1110"/>
                <a:gd name="p0x207" fmla="*/ 7 w 5845"/>
                <a:gd name="p0y207" fmla="*/ 78 h 1110"/>
                <a:gd name="p0x208" fmla="*/ 8 w 5845"/>
                <a:gd name="p0y208" fmla="*/ 75 h 1110"/>
                <a:gd name="p0x209" fmla="*/ 9 w 5845"/>
                <a:gd name="p0y209" fmla="*/ 72 h 1110"/>
                <a:gd name="p0x210" fmla="*/ 10 w 5845"/>
                <a:gd name="p0y210" fmla="*/ 69 h 1110"/>
                <a:gd name="p0x211" fmla="*/ 12 w 5845"/>
                <a:gd name="p0y211" fmla="*/ 67 h 1110"/>
                <a:gd name="p0x212" fmla="*/ 13 w 5845"/>
                <a:gd name="p0y212" fmla="*/ 64 h 1110"/>
                <a:gd name="p0x213" fmla="*/ 14 w 5845"/>
                <a:gd name="p0y213" fmla="*/ 61 h 1110"/>
                <a:gd name="p0x214" fmla="*/ 16 w 5845"/>
                <a:gd name="p0y214" fmla="*/ 59 h 1110"/>
                <a:gd name="p0x215" fmla="*/ 17 w 5845"/>
                <a:gd name="p0y215" fmla="*/ 56 h 1110"/>
                <a:gd name="p0x216" fmla="*/ 19 w 5845"/>
                <a:gd name="p0y216" fmla="*/ 54 h 1110"/>
                <a:gd name="p0x217" fmla="*/ 21 w 5845"/>
                <a:gd name="p0y217" fmla="*/ 51 h 1110"/>
                <a:gd name="p0x218" fmla="*/ 22 w 5845"/>
                <a:gd name="p0y218" fmla="*/ 49 h 1110"/>
                <a:gd name="p0x219" fmla="*/ 24 w 5845"/>
                <a:gd name="p0y219" fmla="*/ 47 h 1110"/>
                <a:gd name="p0x220" fmla="*/ 26 w 5845"/>
                <a:gd name="p0y220" fmla="*/ 44 h 1110"/>
                <a:gd name="p0x221" fmla="*/ 28 w 5845"/>
                <a:gd name="p0y221" fmla="*/ 42 h 1110"/>
                <a:gd name="p0x222" fmla="*/ 30 w 5845"/>
                <a:gd name="p0y222" fmla="*/ 40 h 1110"/>
                <a:gd name="p0x223" fmla="*/ 32 w 5845"/>
                <a:gd name="p0y223" fmla="*/ 38 h 1110"/>
                <a:gd name="p0x224" fmla="*/ 34 w 5845"/>
                <a:gd name="p0y224" fmla="*/ 36 h 1110"/>
                <a:gd name="p0x225" fmla="*/ 36 w 5845"/>
                <a:gd name="p0y225" fmla="*/ 34 h 1110"/>
                <a:gd name="p0x226" fmla="*/ 38 w 5845"/>
                <a:gd name="p0y226" fmla="*/ 32 h 1110"/>
                <a:gd name="p0x227" fmla="*/ 40 w 5845"/>
                <a:gd name="p0y227" fmla="*/ 30 h 1110"/>
                <a:gd name="p0x228" fmla="*/ 42 w 5845"/>
                <a:gd name="p0y228" fmla="*/ 28 h 1110"/>
                <a:gd name="p0x229" fmla="*/ 44 w 5845"/>
                <a:gd name="p0y229" fmla="*/ 26 h 1110"/>
                <a:gd name="p0x230" fmla="*/ 47 w 5845"/>
                <a:gd name="p0y230" fmla="*/ 24 h 1110"/>
                <a:gd name="p0x231" fmla="*/ 49 w 5845"/>
                <a:gd name="p0y231" fmla="*/ 22 h 1110"/>
                <a:gd name="p0x232" fmla="*/ 51 w 5845"/>
                <a:gd name="p0y232" fmla="*/ 21 h 1110"/>
                <a:gd name="p0x233" fmla="*/ 54 w 5845"/>
                <a:gd name="p0y233" fmla="*/ 19 h 1110"/>
                <a:gd name="p0x234" fmla="*/ 56 w 5845"/>
                <a:gd name="p0y234" fmla="*/ 17 h 1110"/>
                <a:gd name="p0x235" fmla="*/ 59 w 5845"/>
                <a:gd name="p0y235" fmla="*/ 16 h 1110"/>
                <a:gd name="p0x236" fmla="*/ 61 w 5845"/>
                <a:gd name="p0y236" fmla="*/ 14 h 1110"/>
                <a:gd name="p0x237" fmla="*/ 64 w 5845"/>
                <a:gd name="p0y237" fmla="*/ 13 h 1110"/>
                <a:gd name="p0x238" fmla="*/ 67 w 5845"/>
                <a:gd name="p0y238" fmla="*/ 12 h 1110"/>
                <a:gd name="p0x239" fmla="*/ 69 w 5845"/>
                <a:gd name="p0y239" fmla="*/ 10 h 1110"/>
                <a:gd name="p0x240" fmla="*/ 72 w 5845"/>
                <a:gd name="p0y240" fmla="*/ 9 h 1110"/>
                <a:gd name="p0x241" fmla="*/ 75 w 5845"/>
                <a:gd name="p0y241" fmla="*/ 8 h 1110"/>
                <a:gd name="p0x242" fmla="*/ 78 w 5845"/>
                <a:gd name="p0y242" fmla="*/ 7 h 1110"/>
                <a:gd name="p0x243" fmla="*/ 80 w 5845"/>
                <a:gd name="p0y243" fmla="*/ 6 h 1110"/>
                <a:gd name="p0x244" fmla="*/ 83 w 5845"/>
                <a:gd name="p0y244" fmla="*/ 5 h 1110"/>
                <a:gd name="p0x245" fmla="*/ 86 w 5845"/>
                <a:gd name="p0y245" fmla="*/ 4 h 1110"/>
                <a:gd name="p0x246" fmla="*/ 89 w 5845"/>
                <a:gd name="p0y246" fmla="*/ 3 h 1110"/>
                <a:gd name="p0x247" fmla="*/ 92 w 5845"/>
                <a:gd name="p0y247" fmla="*/ 3 h 1110"/>
                <a:gd name="p0x248" fmla="*/ 95 w 5845"/>
                <a:gd name="p0y248" fmla="*/ 2 h 1110"/>
                <a:gd name="p0x249" fmla="*/ 98 w 5845"/>
                <a:gd name="p0y249" fmla="*/ 1 h 1110"/>
                <a:gd name="p0x250" fmla="*/ 101 w 5845"/>
                <a:gd name="p0y250" fmla="*/ 1 h 1110"/>
                <a:gd name="p0x251" fmla="*/ 104 w 5845"/>
                <a:gd name="p0y251" fmla="*/ 0 h 1110"/>
                <a:gd name="p0x252" fmla="*/ 107 w 5845"/>
                <a:gd name="p0y252" fmla="*/ 0 h 1110"/>
                <a:gd name="p0x253" fmla="*/ 110 w 5845"/>
                <a:gd name="p0y253" fmla="*/ 0 h 1110"/>
                <a:gd name="p0x254" fmla="*/ 113 w 5845"/>
                <a:gd name="p0y254" fmla="*/ 0 h 1110"/>
                <a:gd name="p0x255" fmla="*/ 116 w 5845"/>
                <a:gd name="p0y255" fmla="*/ 0 h 1110"/>
                <a:gd name="p0x256" fmla="*/ 120 w 5845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6"/>
              </p:custDataLst>
            </p:nvPr>
          </p:nvSpPr>
          <p:spPr>
            <a:xfrm>
              <a:off x="1289" y="8719"/>
              <a:ext cx="5736" cy="46"/>
            </a:xfrm>
            <a:custGeom>
              <a:avLst/>
              <a:gdLst>
                <a:gd name="sw" fmla="*/ 1 w 5736"/>
                <a:gd name="sh" fmla="*/ 1 h 45"/>
                <a:gd name="mins" fmla="min sw sh"/>
                <a:gd name="dsw" fmla="+- 0 sw mins"/>
                <a:gd name="dsh" fmla="+- 0 sh mins"/>
                <a:gd name="p0x0" fmla="*/ 45 w 5736"/>
                <a:gd name="p0y0" fmla="*/ 0 h 45"/>
                <a:gd name="p0x1" fmla="*/ 5651 w 5736"/>
                <a:gd name="p0y1" fmla="*/ 0 h 45"/>
                <a:gd name="p0x2" fmla="*/ 5652 w 5736"/>
                <a:gd name="p0y2" fmla="*/ 0 h 45"/>
                <a:gd name="p0x3" fmla="*/ 5654 w 5736"/>
                <a:gd name="p0y3" fmla="*/ 0 h 45"/>
                <a:gd name="p0x4" fmla="*/ 5655 w 5736"/>
                <a:gd name="p0y4" fmla="*/ 0 h 45"/>
                <a:gd name="p0x5" fmla="*/ 5657 w 5736"/>
                <a:gd name="p0y5" fmla="*/ 0 h 45"/>
                <a:gd name="p0x6" fmla="*/ 5658 w 5736"/>
                <a:gd name="p0y6" fmla="*/ 0 h 45"/>
                <a:gd name="p0x7" fmla="*/ 5660 w 5736"/>
                <a:gd name="p0y7" fmla="*/ 0 h 45"/>
                <a:gd name="p0x8" fmla="*/ 5662 w 5736"/>
                <a:gd name="p0y8" fmla="*/ 0 h 45"/>
                <a:gd name="p0x9" fmla="*/ 5663 w 5736"/>
                <a:gd name="p0y9" fmla="*/ 0 h 45"/>
                <a:gd name="p0x10" fmla="*/ 5665 w 5736"/>
                <a:gd name="p0y10" fmla="*/ 0 h 45"/>
                <a:gd name="p0x11" fmla="*/ 5666 w 5736"/>
                <a:gd name="p0y11" fmla="*/ 0 h 45"/>
                <a:gd name="p0x12" fmla="*/ 5668 w 5736"/>
                <a:gd name="p0y12" fmla="*/ 1 h 45"/>
                <a:gd name="p0x13" fmla="*/ 5669 w 5736"/>
                <a:gd name="p0y13" fmla="*/ 1 h 45"/>
                <a:gd name="p0x14" fmla="*/ 5671 w 5736"/>
                <a:gd name="p0y14" fmla="*/ 1 h 45"/>
                <a:gd name="p0x15" fmla="*/ 5672 w 5736"/>
                <a:gd name="p0y15" fmla="*/ 1 h 45"/>
                <a:gd name="p0x16" fmla="*/ 5674 w 5736"/>
                <a:gd name="p0y16" fmla="*/ 2 h 45"/>
                <a:gd name="p0x17" fmla="*/ 5675 w 5736"/>
                <a:gd name="p0y17" fmla="*/ 2 h 45"/>
                <a:gd name="p0x18" fmla="*/ 5677 w 5736"/>
                <a:gd name="p0y18" fmla="*/ 2 h 45"/>
                <a:gd name="p0x19" fmla="*/ 5678 w 5736"/>
                <a:gd name="p0y19" fmla="*/ 3 h 45"/>
                <a:gd name="p0x20" fmla="*/ 5680 w 5736"/>
                <a:gd name="p0y20" fmla="*/ 3 h 45"/>
                <a:gd name="p0x21" fmla="*/ 5681 w 5736"/>
                <a:gd name="p0y21" fmla="*/ 3 h 45"/>
                <a:gd name="p0x22" fmla="*/ 5683 w 5736"/>
                <a:gd name="p0y22" fmla="*/ 4 h 45"/>
                <a:gd name="p0x23" fmla="*/ 5684 w 5736"/>
                <a:gd name="p0y23" fmla="*/ 4 h 45"/>
                <a:gd name="p0x24" fmla="*/ 5685 w 5736"/>
                <a:gd name="p0y24" fmla="*/ 5 h 45"/>
                <a:gd name="p0x25" fmla="*/ 5687 w 5736"/>
                <a:gd name="p0y25" fmla="*/ 5 h 45"/>
                <a:gd name="p0x26" fmla="*/ 5688 w 5736"/>
                <a:gd name="p0y26" fmla="*/ 6 h 45"/>
                <a:gd name="p0x27" fmla="*/ 5690 w 5736"/>
                <a:gd name="p0y27" fmla="*/ 6 h 45"/>
                <a:gd name="p0x28" fmla="*/ 5691 w 5736"/>
                <a:gd name="p0y28" fmla="*/ 6 h 45"/>
                <a:gd name="p0x29" fmla="*/ 5693 w 5736"/>
                <a:gd name="p0y29" fmla="*/ 7 h 45"/>
                <a:gd name="p0x30" fmla="*/ 5694 w 5736"/>
                <a:gd name="p0y30" fmla="*/ 8 h 45"/>
                <a:gd name="p0x31" fmla="*/ 5695 w 5736"/>
                <a:gd name="p0y31" fmla="*/ 8 h 45"/>
                <a:gd name="p0x32" fmla="*/ 5697 w 5736"/>
                <a:gd name="p0y32" fmla="*/ 9 h 45"/>
                <a:gd name="p0x33" fmla="*/ 5698 w 5736"/>
                <a:gd name="p0y33" fmla="*/ 9 h 45"/>
                <a:gd name="p0x34" fmla="*/ 5699 w 5736"/>
                <a:gd name="p0y34" fmla="*/ 10 h 45"/>
                <a:gd name="p0x35" fmla="*/ 5701 w 5736"/>
                <a:gd name="p0y35" fmla="*/ 10 h 45"/>
                <a:gd name="p0x36" fmla="*/ 5702 w 5736"/>
                <a:gd name="p0y36" fmla="*/ 11 h 45"/>
                <a:gd name="p0x37" fmla="*/ 5703 w 5736"/>
                <a:gd name="p0y37" fmla="*/ 12 h 45"/>
                <a:gd name="p0x38" fmla="*/ 5705 w 5736"/>
                <a:gd name="p0y38" fmla="*/ 12 h 45"/>
                <a:gd name="p0x39" fmla="*/ 5706 w 5736"/>
                <a:gd name="p0y39" fmla="*/ 13 h 45"/>
                <a:gd name="p0x40" fmla="*/ 5707 w 5736"/>
                <a:gd name="p0y40" fmla="*/ 14 h 45"/>
                <a:gd name="p0x41" fmla="*/ 5709 w 5736"/>
                <a:gd name="p0y41" fmla="*/ 14 h 45"/>
                <a:gd name="p0x42" fmla="*/ 5710 w 5736"/>
                <a:gd name="p0y42" fmla="*/ 15 h 45"/>
                <a:gd name="p0x43" fmla="*/ 5711 w 5736"/>
                <a:gd name="p0y43" fmla="*/ 16 h 45"/>
                <a:gd name="p0x44" fmla="*/ 5712 w 5736"/>
                <a:gd name="p0y44" fmla="*/ 17 h 45"/>
                <a:gd name="p0x45" fmla="*/ 5714 w 5736"/>
                <a:gd name="p0y45" fmla="*/ 17 h 45"/>
                <a:gd name="p0x46" fmla="*/ 5715 w 5736"/>
                <a:gd name="p0y46" fmla="*/ 18 h 45"/>
                <a:gd name="p0x47" fmla="*/ 5716 w 5736"/>
                <a:gd name="p0y47" fmla="*/ 19 h 45"/>
                <a:gd name="p0x48" fmla="*/ 5717 w 5736"/>
                <a:gd name="p0y48" fmla="*/ 20 h 45"/>
                <a:gd name="p0x49" fmla="*/ 5719 w 5736"/>
                <a:gd name="p0y49" fmla="*/ 21 h 45"/>
                <a:gd name="p0x50" fmla="*/ 5720 w 5736"/>
                <a:gd name="p0y50" fmla="*/ 21 h 45"/>
                <a:gd name="p0x51" fmla="*/ 5721 w 5736"/>
                <a:gd name="p0y51" fmla="*/ 22 h 45"/>
                <a:gd name="p0x52" fmla="*/ 5722 w 5736"/>
                <a:gd name="p0y52" fmla="*/ 23 h 45"/>
                <a:gd name="p0x53" fmla="*/ 5723 w 5736"/>
                <a:gd name="p0y53" fmla="*/ 24 h 45"/>
                <a:gd name="p0x54" fmla="*/ 5725 w 5736"/>
                <a:gd name="p0y54" fmla="*/ 25 h 45"/>
                <a:gd name="p0x55" fmla="*/ 5726 w 5736"/>
                <a:gd name="p0y55" fmla="*/ 26 h 45"/>
                <a:gd name="p0x56" fmla="*/ 5727 w 5736"/>
                <a:gd name="p0y56" fmla="*/ 27 h 45"/>
                <a:gd name="p0x57" fmla="*/ 5728 w 5736"/>
                <a:gd name="p0y57" fmla="*/ 28 h 45"/>
                <a:gd name="p0x58" fmla="*/ 5729 w 5736"/>
                <a:gd name="p0y58" fmla="*/ 29 h 45"/>
                <a:gd name="p0x59" fmla="*/ 5730 w 5736"/>
                <a:gd name="p0y59" fmla="*/ 30 h 45"/>
                <a:gd name="p0x60" fmla="*/ 5731 w 5736"/>
                <a:gd name="p0y60" fmla="*/ 31 h 45"/>
                <a:gd name="p0x61" fmla="*/ 5732 w 5736"/>
                <a:gd name="p0y61" fmla="*/ 32 h 45"/>
                <a:gd name="p0x62" fmla="*/ 5733 w 5736"/>
                <a:gd name="p0y62" fmla="*/ 33 h 45"/>
                <a:gd name="p0x63" fmla="*/ 5734 w 5736"/>
                <a:gd name="p0y63" fmla="*/ 34 h 45"/>
                <a:gd name="p0x64" fmla="*/ 5736 w 5736"/>
                <a:gd name="p0y64" fmla="*/ 35 h 45"/>
                <a:gd name="p0x65" fmla="*/ 5725 w 5736"/>
                <a:gd name="p0y65" fmla="*/ 45 h 45"/>
                <a:gd name="p0x66" fmla="*/ 5724 w 5736"/>
                <a:gd name="p0y66" fmla="*/ 44 h 45"/>
                <a:gd name="p0x67" fmla="*/ 5723 w 5736"/>
                <a:gd name="p0y67" fmla="*/ 43 h 45"/>
                <a:gd name="p0x68" fmla="*/ 5722 w 5736"/>
                <a:gd name="p0y68" fmla="*/ 43 h 45"/>
                <a:gd name="p0x69" fmla="*/ 5721 w 5736"/>
                <a:gd name="p0y69" fmla="*/ 42 h 45"/>
                <a:gd name="p0x70" fmla="*/ 5720 w 5736"/>
                <a:gd name="p0y70" fmla="*/ 41 h 45"/>
                <a:gd name="p0x71" fmla="*/ 5719 w 5736"/>
                <a:gd name="p0y71" fmla="*/ 40 h 45"/>
                <a:gd name="p0x72" fmla="*/ 5718 w 5736"/>
                <a:gd name="p0y72" fmla="*/ 39 h 45"/>
                <a:gd name="p0x73" fmla="*/ 5717 w 5736"/>
                <a:gd name="p0y73" fmla="*/ 38 h 45"/>
                <a:gd name="p0x74" fmla="*/ 5716 w 5736"/>
                <a:gd name="p0y74" fmla="*/ 38 h 45"/>
                <a:gd name="p0x75" fmla="*/ 5715 w 5736"/>
                <a:gd name="p0y75" fmla="*/ 37 h 45"/>
                <a:gd name="p0x76" fmla="*/ 5714 w 5736"/>
                <a:gd name="p0y76" fmla="*/ 36 h 45"/>
                <a:gd name="p0x77" fmla="*/ 5713 w 5736"/>
                <a:gd name="p0y77" fmla="*/ 35 h 45"/>
                <a:gd name="p0x78" fmla="*/ 5712 w 5736"/>
                <a:gd name="p0y78" fmla="*/ 34 h 45"/>
                <a:gd name="p0x79" fmla="*/ 5711 w 5736"/>
                <a:gd name="p0y79" fmla="*/ 34 h 45"/>
                <a:gd name="p0x80" fmla="*/ 5710 w 5736"/>
                <a:gd name="p0y80" fmla="*/ 33 h 45"/>
                <a:gd name="p0x81" fmla="*/ 5709 w 5736"/>
                <a:gd name="p0y81" fmla="*/ 32 h 45"/>
                <a:gd name="p0x82" fmla="*/ 5708 w 5736"/>
                <a:gd name="p0y82" fmla="*/ 32 h 45"/>
                <a:gd name="p0x83" fmla="*/ 5707 w 5736"/>
                <a:gd name="p0y83" fmla="*/ 31 h 45"/>
                <a:gd name="p0x84" fmla="*/ 5706 w 5736"/>
                <a:gd name="p0y84" fmla="*/ 30 h 45"/>
                <a:gd name="p0x85" fmla="*/ 5705 w 5736"/>
                <a:gd name="p0y85" fmla="*/ 29 h 45"/>
                <a:gd name="p0x86" fmla="*/ 5704 w 5736"/>
                <a:gd name="p0y86" fmla="*/ 29 h 45"/>
                <a:gd name="p0x87" fmla="*/ 5703 w 5736"/>
                <a:gd name="p0y87" fmla="*/ 28 h 45"/>
                <a:gd name="p0x88" fmla="*/ 5701 w 5736"/>
                <a:gd name="p0y88" fmla="*/ 28 h 45"/>
                <a:gd name="p0x89" fmla="*/ 5700 w 5736"/>
                <a:gd name="p0y89" fmla="*/ 27 h 45"/>
                <a:gd name="p0x90" fmla="*/ 5699 w 5736"/>
                <a:gd name="p0y90" fmla="*/ 26 h 45"/>
                <a:gd name="p0x91" fmla="*/ 5698 w 5736"/>
                <a:gd name="p0y91" fmla="*/ 26 h 45"/>
                <a:gd name="p0x92" fmla="*/ 5697 w 5736"/>
                <a:gd name="p0y92" fmla="*/ 25 h 45"/>
                <a:gd name="p0x93" fmla="*/ 5696 w 5736"/>
                <a:gd name="p0y93" fmla="*/ 25 h 45"/>
                <a:gd name="p0x94" fmla="*/ 5695 w 5736"/>
                <a:gd name="p0y94" fmla="*/ 24 h 45"/>
                <a:gd name="p0x95" fmla="*/ 5693 w 5736"/>
                <a:gd name="p0y95" fmla="*/ 24 h 45"/>
                <a:gd name="p0x96" fmla="*/ 5692 w 5736"/>
                <a:gd name="p0y96" fmla="*/ 23 h 45"/>
                <a:gd name="p0x97" fmla="*/ 5691 w 5736"/>
                <a:gd name="p0y97" fmla="*/ 23 h 45"/>
                <a:gd name="p0x98" fmla="*/ 5690 w 5736"/>
                <a:gd name="p0y98" fmla="*/ 22 h 45"/>
                <a:gd name="p0x99" fmla="*/ 5689 w 5736"/>
                <a:gd name="p0y99" fmla="*/ 22 h 45"/>
                <a:gd name="p0x100" fmla="*/ 5687 w 5736"/>
                <a:gd name="p0y100" fmla="*/ 21 h 45"/>
                <a:gd name="p0x101" fmla="*/ 5686 w 5736"/>
                <a:gd name="p0y101" fmla="*/ 21 h 45"/>
                <a:gd name="p0x102" fmla="*/ 5685 w 5736"/>
                <a:gd name="p0y102" fmla="*/ 20 h 45"/>
                <a:gd name="p0x103" fmla="*/ 5684 w 5736"/>
                <a:gd name="p0y103" fmla="*/ 20 h 45"/>
                <a:gd name="p0x104" fmla="*/ 5682 w 5736"/>
                <a:gd name="p0y104" fmla="*/ 19 h 45"/>
                <a:gd name="p0x105" fmla="*/ 5681 w 5736"/>
                <a:gd name="p0y105" fmla="*/ 19 h 45"/>
                <a:gd name="p0x106" fmla="*/ 5680 w 5736"/>
                <a:gd name="p0y106" fmla="*/ 19 h 45"/>
                <a:gd name="p0x107" fmla="*/ 5679 w 5736"/>
                <a:gd name="p0y107" fmla="*/ 18 h 45"/>
                <a:gd name="p0x108" fmla="*/ 5677 w 5736"/>
                <a:gd name="p0y108" fmla="*/ 18 h 45"/>
                <a:gd name="p0x109" fmla="*/ 5676 w 5736"/>
                <a:gd name="p0y109" fmla="*/ 18 h 45"/>
                <a:gd name="p0x110" fmla="*/ 5675 w 5736"/>
                <a:gd name="p0y110" fmla="*/ 17 h 45"/>
                <a:gd name="p0x111" fmla="*/ 5673 w 5736"/>
                <a:gd name="p0y111" fmla="*/ 17 h 45"/>
                <a:gd name="p0x112" fmla="*/ 5672 w 5736"/>
                <a:gd name="p0y112" fmla="*/ 17 h 45"/>
                <a:gd name="p0x113" fmla="*/ 5671 w 5736"/>
                <a:gd name="p0y113" fmla="*/ 16 h 45"/>
                <a:gd name="p0x114" fmla="*/ 5670 w 5736"/>
                <a:gd name="p0y114" fmla="*/ 16 h 45"/>
                <a:gd name="p0x115" fmla="*/ 5668 w 5736"/>
                <a:gd name="p0y115" fmla="*/ 16 h 45"/>
                <a:gd name="p0x116" fmla="*/ 5667 w 5736"/>
                <a:gd name="p0y116" fmla="*/ 16 h 45"/>
                <a:gd name="p0x117" fmla="*/ 5666 w 5736"/>
                <a:gd name="p0y117" fmla="*/ 16 h 45"/>
                <a:gd name="p0x118" fmla="*/ 5664 w 5736"/>
                <a:gd name="p0y118" fmla="*/ 15 h 45"/>
                <a:gd name="p0x119" fmla="*/ 5663 w 5736"/>
                <a:gd name="p0y119" fmla="*/ 15 h 45"/>
                <a:gd name="p0x120" fmla="*/ 5662 w 5736"/>
                <a:gd name="p0y120" fmla="*/ 15 h 45"/>
                <a:gd name="p0x121" fmla="*/ 5660 w 5736"/>
                <a:gd name="p0y121" fmla="*/ 15 h 45"/>
                <a:gd name="p0x122" fmla="*/ 5659 w 5736"/>
                <a:gd name="p0y122" fmla="*/ 15 h 45"/>
                <a:gd name="p0x123" fmla="*/ 5658 w 5736"/>
                <a:gd name="p0y123" fmla="*/ 15 h 45"/>
                <a:gd name="p0x124" fmla="*/ 5656 w 5736"/>
                <a:gd name="p0y124" fmla="*/ 15 h 45"/>
                <a:gd name="p0x125" fmla="*/ 5655 w 5736"/>
                <a:gd name="p0y125" fmla="*/ 15 h 45"/>
                <a:gd name="p0x126" fmla="*/ 5653 w 5736"/>
                <a:gd name="p0y126" fmla="*/ 15 h 45"/>
                <a:gd name="p0x127" fmla="*/ 5652 w 5736"/>
                <a:gd name="p0y127" fmla="*/ 15 h 45"/>
                <a:gd name="p0x128" fmla="*/ 5651 w 5736"/>
                <a:gd name="p0y128" fmla="*/ 15 h 45"/>
                <a:gd name="p0x129" fmla="*/ 45 w 5736"/>
                <a:gd name="p0y129" fmla="*/ 15 h 45"/>
                <a:gd name="p0x130" fmla="*/ 44 w 5736"/>
                <a:gd name="p0y130" fmla="*/ 15 h 45"/>
                <a:gd name="p0x131" fmla="*/ 43 w 5736"/>
                <a:gd name="p0y131" fmla="*/ 15 h 45"/>
                <a:gd name="p0x132" fmla="*/ 42 w 5736"/>
                <a:gd name="p0y132" fmla="*/ 15 h 45"/>
                <a:gd name="p0x133" fmla="*/ 41 w 5736"/>
                <a:gd name="p0y133" fmla="*/ 15 h 45"/>
                <a:gd name="p0x134" fmla="*/ 40 w 5736"/>
                <a:gd name="p0y134" fmla="*/ 15 h 45"/>
                <a:gd name="p0x135" fmla="*/ 39 w 5736"/>
                <a:gd name="p0y135" fmla="*/ 15 h 45"/>
                <a:gd name="p0x136" fmla="*/ 38 w 5736"/>
                <a:gd name="p0y136" fmla="*/ 15 h 45"/>
                <a:gd name="p0x137" fmla="*/ 37 w 5736"/>
                <a:gd name="p0y137" fmla="*/ 15 h 45"/>
                <a:gd name="p0x138" fmla="*/ 36 w 5736"/>
                <a:gd name="p0y138" fmla="*/ 15 h 45"/>
                <a:gd name="p0x139" fmla="*/ 35 w 5736"/>
                <a:gd name="p0y139" fmla="*/ 15 h 45"/>
                <a:gd name="p0x140" fmla="*/ 34 w 5736"/>
                <a:gd name="p0y140" fmla="*/ 16 h 45"/>
                <a:gd name="p0x141" fmla="*/ 33 w 5736"/>
                <a:gd name="p0y141" fmla="*/ 16 h 45"/>
                <a:gd name="p0x142" fmla="*/ 32 w 5736"/>
                <a:gd name="p0y142" fmla="*/ 16 h 45"/>
                <a:gd name="p0x143" fmla="*/ 31 w 5736"/>
                <a:gd name="p0y143" fmla="*/ 16 h 45"/>
                <a:gd name="p0x144" fmla="*/ 30 w 5736"/>
                <a:gd name="p0y144" fmla="*/ 17 h 45"/>
                <a:gd name="p0x145" fmla="*/ 29 w 5736"/>
                <a:gd name="p0y145" fmla="*/ 17 h 45"/>
                <a:gd name="p0x146" fmla="*/ 28 w 5736"/>
                <a:gd name="p0y146" fmla="*/ 17 h 45"/>
                <a:gd name="p0x147" fmla="*/ 27 w 5736"/>
                <a:gd name="p0y147" fmla="*/ 18 h 45"/>
                <a:gd name="p0x148" fmla="*/ 26 w 5736"/>
                <a:gd name="p0y148" fmla="*/ 18 h 45"/>
                <a:gd name="p0x149" fmla="*/ 25 w 5736"/>
                <a:gd name="p0y149" fmla="*/ 18 h 45"/>
                <a:gd name="p0x150" fmla="*/ 24 w 5736"/>
                <a:gd name="p0y150" fmla="*/ 19 h 45"/>
                <a:gd name="p0x151" fmla="*/ 23 w 5736"/>
                <a:gd name="p0y151" fmla="*/ 19 h 45"/>
                <a:gd name="p0x152" fmla="*/ 22 w 5736"/>
                <a:gd name="p0y152" fmla="*/ 20 h 45"/>
                <a:gd name="p0x153" fmla="*/ 21 w 5736"/>
                <a:gd name="p0y153" fmla="*/ 20 h 45"/>
                <a:gd name="p0x154" fmla="*/ 20 w 5736"/>
                <a:gd name="p0y154" fmla="*/ 20 h 45"/>
                <a:gd name="p0x155" fmla="*/ 20 w 5736"/>
                <a:gd name="p0y155" fmla="*/ 21 h 45"/>
                <a:gd name="p0x156" fmla="*/ 19 w 5736"/>
                <a:gd name="p0y156" fmla="*/ 21 h 45"/>
                <a:gd name="p0x157" fmla="*/ 18 w 5736"/>
                <a:gd name="p0y157" fmla="*/ 22 h 45"/>
                <a:gd name="p0x158" fmla="*/ 17 w 5736"/>
                <a:gd name="p0y158" fmla="*/ 22 h 45"/>
                <a:gd name="p0x159" fmla="*/ 0 w 5736"/>
                <a:gd name="p0y159" fmla="*/ 9 h 45"/>
                <a:gd name="p0x160" fmla="*/ 0 w 5736"/>
                <a:gd name="p0y160" fmla="*/ 9 h 45"/>
                <a:gd name="p0x161" fmla="*/ 0 w 5736"/>
                <a:gd name="p0y161" fmla="*/ 8 h 45"/>
                <a:gd name="p0x162" fmla="*/ 1 w 5736"/>
                <a:gd name="p0y162" fmla="*/ 8 h 45"/>
                <a:gd name="p0x163" fmla="*/ 2 w 5736"/>
                <a:gd name="p0y163" fmla="*/ 8 h 45"/>
                <a:gd name="p0x164" fmla="*/ 3 w 5736"/>
                <a:gd name="p0y164" fmla="*/ 7 h 45"/>
                <a:gd name="p0x165" fmla="*/ 4 w 5736"/>
                <a:gd name="p0y165" fmla="*/ 7 h 45"/>
                <a:gd name="p0x166" fmla="*/ 5 w 5736"/>
                <a:gd name="p0y166" fmla="*/ 6 h 45"/>
                <a:gd name="p0x167" fmla="*/ 6 w 5736"/>
                <a:gd name="p0y167" fmla="*/ 6 h 45"/>
                <a:gd name="p0x168" fmla="*/ 7 w 5736"/>
                <a:gd name="p0y168" fmla="*/ 6 h 45"/>
                <a:gd name="p0x169" fmla="*/ 8 w 5736"/>
                <a:gd name="p0y169" fmla="*/ 6 h 45"/>
                <a:gd name="p0x170" fmla="*/ 9 w 5736"/>
                <a:gd name="p0y170" fmla="*/ 5 h 45"/>
                <a:gd name="p0x171" fmla="*/ 10 w 5736"/>
                <a:gd name="p0y171" fmla="*/ 5 h 45"/>
                <a:gd name="p0x172" fmla="*/ 11 w 5736"/>
                <a:gd name="p0y172" fmla="*/ 5 h 45"/>
                <a:gd name="p0x173" fmla="*/ 12 w 5736"/>
                <a:gd name="p0y173" fmla="*/ 4 h 45"/>
                <a:gd name="p0x174" fmla="*/ 13 w 5736"/>
                <a:gd name="p0y174" fmla="*/ 4 h 45"/>
                <a:gd name="p0x175" fmla="*/ 13 w 5736"/>
                <a:gd name="p0y175" fmla="*/ 4 h 45"/>
                <a:gd name="p0x176" fmla="*/ 14 w 5736"/>
                <a:gd name="p0y176" fmla="*/ 4 h 45"/>
                <a:gd name="p0x177" fmla="*/ 15 w 5736"/>
                <a:gd name="p0y177" fmla="*/ 3 h 45"/>
                <a:gd name="p0x178" fmla="*/ 16 w 5736"/>
                <a:gd name="p0y178" fmla="*/ 3 h 45"/>
                <a:gd name="p0x179" fmla="*/ 17 w 5736"/>
                <a:gd name="p0y179" fmla="*/ 3 h 45"/>
                <a:gd name="p0x180" fmla="*/ 18 w 5736"/>
                <a:gd name="p0y180" fmla="*/ 3 h 45"/>
                <a:gd name="p0x181" fmla="*/ 19 w 5736"/>
                <a:gd name="p0y181" fmla="*/ 2 h 45"/>
                <a:gd name="p0x182" fmla="*/ 20 w 5736"/>
                <a:gd name="p0y182" fmla="*/ 2 h 45"/>
                <a:gd name="p0x183" fmla="*/ 21 w 5736"/>
                <a:gd name="p0y183" fmla="*/ 2 h 45"/>
                <a:gd name="p0x184" fmla="*/ 22 w 5736"/>
                <a:gd name="p0y184" fmla="*/ 2 h 45"/>
                <a:gd name="p0x185" fmla="*/ 23 w 5736"/>
                <a:gd name="p0y185" fmla="*/ 2 h 45"/>
                <a:gd name="p0x186" fmla="*/ 24 w 5736"/>
                <a:gd name="p0y186" fmla="*/ 1 h 45"/>
                <a:gd name="p0x187" fmla="*/ 25 w 5736"/>
                <a:gd name="p0y187" fmla="*/ 1 h 45"/>
                <a:gd name="p0x188" fmla="*/ 26 w 5736"/>
                <a:gd name="p0y188" fmla="*/ 1 h 45"/>
                <a:gd name="p0x189" fmla="*/ 27 w 5736"/>
                <a:gd name="p0y189" fmla="*/ 1 h 45"/>
                <a:gd name="p0x190" fmla="*/ 28 w 5736"/>
                <a:gd name="p0y190" fmla="*/ 1 h 45"/>
                <a:gd name="p0x191" fmla="*/ 29 w 5736"/>
                <a:gd name="p0y191" fmla="*/ 1 h 45"/>
                <a:gd name="p0x192" fmla="*/ 30 w 5736"/>
                <a:gd name="p0y192" fmla="*/ 0 h 45"/>
                <a:gd name="p0x193" fmla="*/ 31 w 5736"/>
                <a:gd name="p0y193" fmla="*/ 0 h 45"/>
                <a:gd name="p0x194" fmla="*/ 32 w 5736"/>
                <a:gd name="p0y194" fmla="*/ 0 h 45"/>
                <a:gd name="p0x195" fmla="*/ 33 w 5736"/>
                <a:gd name="p0y195" fmla="*/ 0 h 45"/>
                <a:gd name="p0x196" fmla="*/ 34 w 5736"/>
                <a:gd name="p0y196" fmla="*/ 0 h 45"/>
                <a:gd name="p0x197" fmla="*/ 35 w 5736"/>
                <a:gd name="p0y197" fmla="*/ 0 h 45"/>
                <a:gd name="p0x198" fmla="*/ 36 w 5736"/>
                <a:gd name="p0y198" fmla="*/ 0 h 45"/>
                <a:gd name="p0x199" fmla="*/ 37 w 5736"/>
                <a:gd name="p0y199" fmla="*/ 0 h 45"/>
                <a:gd name="p0x200" fmla="*/ 38 w 5736"/>
                <a:gd name="p0y200" fmla="*/ 0 h 45"/>
                <a:gd name="p0x201" fmla="*/ 39 w 5736"/>
                <a:gd name="p0y201" fmla="*/ 0 h 45"/>
                <a:gd name="p0x202" fmla="*/ 40 w 5736"/>
                <a:gd name="p0y202" fmla="*/ 0 h 45"/>
                <a:gd name="p0x203" fmla="*/ 41 w 5736"/>
                <a:gd name="p0y203" fmla="*/ 0 h 45"/>
                <a:gd name="p0x204" fmla="*/ 42 w 5736"/>
                <a:gd name="p0y204" fmla="*/ 0 h 45"/>
                <a:gd name="p0x205" fmla="*/ 43 w 5736"/>
                <a:gd name="p0y205" fmla="*/ 0 h 45"/>
                <a:gd name="p0x206" fmla="*/ 44 w 5736"/>
                <a:gd name="p0y206" fmla="*/ 0 h 45"/>
                <a:gd name="p0x207" fmla="*/ 45 w 5736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7"/>
              </p:custDataLst>
            </p:nvPr>
          </p:nvSpPr>
          <p:spPr>
            <a:xfrm>
              <a:off x="7014" y="8755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8"/>
              </p:custDataLst>
            </p:nvPr>
          </p:nvSpPr>
          <p:spPr>
            <a:xfrm>
              <a:off x="1289" y="9784"/>
              <a:ext cx="5736" cy="45"/>
            </a:xfrm>
            <a:custGeom>
              <a:avLst/>
              <a:gdLst>
                <a:gd name="sw" fmla="*/ 1 w 5736"/>
                <a:gd name="sh" fmla="*/ 1 h 45"/>
                <a:gd name="mins" fmla="min sw sh"/>
                <a:gd name="dsw" fmla="+- 0 sw mins"/>
                <a:gd name="dsh" fmla="+- 0 sh mins"/>
                <a:gd name="p0x0" fmla="*/ 5651 w 5736"/>
                <a:gd name="p0y0" fmla="*/ 45 h 45"/>
                <a:gd name="p0x1" fmla="*/ 45 w 5736"/>
                <a:gd name="p0y1" fmla="*/ 45 h 45"/>
                <a:gd name="p0x2" fmla="*/ 44 w 5736"/>
                <a:gd name="p0y2" fmla="*/ 45 h 45"/>
                <a:gd name="p0x3" fmla="*/ 43 w 5736"/>
                <a:gd name="p0y3" fmla="*/ 45 h 45"/>
                <a:gd name="p0x4" fmla="*/ 42 w 5736"/>
                <a:gd name="p0y4" fmla="*/ 45 h 45"/>
                <a:gd name="p0x5" fmla="*/ 41 w 5736"/>
                <a:gd name="p0y5" fmla="*/ 45 h 45"/>
                <a:gd name="p0x6" fmla="*/ 40 w 5736"/>
                <a:gd name="p0y6" fmla="*/ 45 h 45"/>
                <a:gd name="p0x7" fmla="*/ 39 w 5736"/>
                <a:gd name="p0y7" fmla="*/ 45 h 45"/>
                <a:gd name="p0x8" fmla="*/ 38 w 5736"/>
                <a:gd name="p0y8" fmla="*/ 45 h 45"/>
                <a:gd name="p0x9" fmla="*/ 37 w 5736"/>
                <a:gd name="p0y9" fmla="*/ 45 h 45"/>
                <a:gd name="p0x10" fmla="*/ 36 w 5736"/>
                <a:gd name="p0y10" fmla="*/ 45 h 45"/>
                <a:gd name="p0x11" fmla="*/ 35 w 5736"/>
                <a:gd name="p0y11" fmla="*/ 45 h 45"/>
                <a:gd name="p0x12" fmla="*/ 34 w 5736"/>
                <a:gd name="p0y12" fmla="*/ 45 h 45"/>
                <a:gd name="p0x13" fmla="*/ 33 w 5736"/>
                <a:gd name="p0y13" fmla="*/ 45 h 45"/>
                <a:gd name="p0x14" fmla="*/ 32 w 5736"/>
                <a:gd name="p0y14" fmla="*/ 45 h 45"/>
                <a:gd name="p0x15" fmla="*/ 31 w 5736"/>
                <a:gd name="p0y15" fmla="*/ 44 h 45"/>
                <a:gd name="p0x16" fmla="*/ 30 w 5736"/>
                <a:gd name="p0y16" fmla="*/ 44 h 45"/>
                <a:gd name="p0x17" fmla="*/ 29 w 5736"/>
                <a:gd name="p0y17" fmla="*/ 44 h 45"/>
                <a:gd name="p0x18" fmla="*/ 28 w 5736"/>
                <a:gd name="p0y18" fmla="*/ 44 h 45"/>
                <a:gd name="p0x19" fmla="*/ 27 w 5736"/>
                <a:gd name="p0y19" fmla="*/ 44 h 45"/>
                <a:gd name="p0x20" fmla="*/ 26 w 5736"/>
                <a:gd name="p0y20" fmla="*/ 44 h 45"/>
                <a:gd name="p0x21" fmla="*/ 25 w 5736"/>
                <a:gd name="p0y21" fmla="*/ 44 h 45"/>
                <a:gd name="p0x22" fmla="*/ 24 w 5736"/>
                <a:gd name="p0y22" fmla="*/ 43 h 45"/>
                <a:gd name="p0x23" fmla="*/ 23 w 5736"/>
                <a:gd name="p0y23" fmla="*/ 43 h 45"/>
                <a:gd name="p0x24" fmla="*/ 22 w 5736"/>
                <a:gd name="p0y24" fmla="*/ 43 h 45"/>
                <a:gd name="p0x25" fmla="*/ 21 w 5736"/>
                <a:gd name="p0y25" fmla="*/ 43 h 45"/>
                <a:gd name="p0x26" fmla="*/ 20 w 5736"/>
                <a:gd name="p0y26" fmla="*/ 43 h 45"/>
                <a:gd name="p0x27" fmla="*/ 19 w 5736"/>
                <a:gd name="p0y27" fmla="*/ 42 h 45"/>
                <a:gd name="p0x28" fmla="*/ 18 w 5736"/>
                <a:gd name="p0y28" fmla="*/ 42 h 45"/>
                <a:gd name="p0x29" fmla="*/ 17 w 5736"/>
                <a:gd name="p0y29" fmla="*/ 42 h 45"/>
                <a:gd name="p0x30" fmla="*/ 16 w 5736"/>
                <a:gd name="p0y30" fmla="*/ 42 h 45"/>
                <a:gd name="p0x31" fmla="*/ 15 w 5736"/>
                <a:gd name="p0y31" fmla="*/ 41 h 45"/>
                <a:gd name="p0x32" fmla="*/ 14 w 5736"/>
                <a:gd name="p0y32" fmla="*/ 41 h 45"/>
                <a:gd name="p0x33" fmla="*/ 13 w 5736"/>
                <a:gd name="p0y33" fmla="*/ 41 h 45"/>
                <a:gd name="p0x34" fmla="*/ 12 w 5736"/>
                <a:gd name="p0y34" fmla="*/ 41 h 45"/>
                <a:gd name="p0x35" fmla="*/ 12 w 5736"/>
                <a:gd name="p0y35" fmla="*/ 40 h 45"/>
                <a:gd name="p0x36" fmla="*/ 11 w 5736"/>
                <a:gd name="p0y36" fmla="*/ 40 h 45"/>
                <a:gd name="p0x37" fmla="*/ 10 w 5736"/>
                <a:gd name="p0y37" fmla="*/ 40 h 45"/>
                <a:gd name="p0x38" fmla="*/ 9 w 5736"/>
                <a:gd name="p0y38" fmla="*/ 40 h 45"/>
                <a:gd name="p0x39" fmla="*/ 8 w 5736"/>
                <a:gd name="p0y39" fmla="*/ 39 h 45"/>
                <a:gd name="p0x40" fmla="*/ 7 w 5736"/>
                <a:gd name="p0y40" fmla="*/ 39 h 45"/>
                <a:gd name="p0x41" fmla="*/ 6 w 5736"/>
                <a:gd name="p0y41" fmla="*/ 39 h 45"/>
                <a:gd name="p0x42" fmla="*/ 5 w 5736"/>
                <a:gd name="p0y42" fmla="*/ 38 h 45"/>
                <a:gd name="p0x43" fmla="*/ 4 w 5736"/>
                <a:gd name="p0y43" fmla="*/ 38 h 45"/>
                <a:gd name="p0x44" fmla="*/ 3 w 5736"/>
                <a:gd name="p0y44" fmla="*/ 38 h 45"/>
                <a:gd name="p0x45" fmla="*/ 2 w 5736"/>
                <a:gd name="p0y45" fmla="*/ 37 h 45"/>
                <a:gd name="p0x46" fmla="*/ 1 w 5736"/>
                <a:gd name="p0y46" fmla="*/ 37 h 45"/>
                <a:gd name="p0x47" fmla="*/ 0 w 5736"/>
                <a:gd name="p0y47" fmla="*/ 37 h 45"/>
                <a:gd name="p0x48" fmla="*/ 0 w 5736"/>
                <a:gd name="p0y48" fmla="*/ 36 h 45"/>
                <a:gd name="p0x49" fmla="*/ 17 w 5736"/>
                <a:gd name="p0y49" fmla="*/ 22 h 45"/>
                <a:gd name="p0x50" fmla="*/ 17 w 5736"/>
                <a:gd name="p0y50" fmla="*/ 22 h 45"/>
                <a:gd name="p0x51" fmla="*/ 18 w 5736"/>
                <a:gd name="p0y51" fmla="*/ 23 h 45"/>
                <a:gd name="p0x52" fmla="*/ 19 w 5736"/>
                <a:gd name="p0y52" fmla="*/ 23 h 45"/>
                <a:gd name="p0x53" fmla="*/ 20 w 5736"/>
                <a:gd name="p0y53" fmla="*/ 24 h 45"/>
                <a:gd name="p0x54" fmla="*/ 20 w 5736"/>
                <a:gd name="p0y54" fmla="*/ 24 h 45"/>
                <a:gd name="p0x55" fmla="*/ 21 w 5736"/>
                <a:gd name="p0y55" fmla="*/ 25 h 45"/>
                <a:gd name="p0x56" fmla="*/ 22 w 5736"/>
                <a:gd name="p0y56" fmla="*/ 25 h 45"/>
                <a:gd name="p0x57" fmla="*/ 23 w 5736"/>
                <a:gd name="p0y57" fmla="*/ 26 h 45"/>
                <a:gd name="p0x58" fmla="*/ 24 w 5736"/>
                <a:gd name="p0y58" fmla="*/ 26 h 45"/>
                <a:gd name="p0x59" fmla="*/ 25 w 5736"/>
                <a:gd name="p0y59" fmla="*/ 26 h 45"/>
                <a:gd name="p0x60" fmla="*/ 26 w 5736"/>
                <a:gd name="p0y60" fmla="*/ 27 h 45"/>
                <a:gd name="p0x61" fmla="*/ 27 w 5736"/>
                <a:gd name="p0y61" fmla="*/ 27 h 45"/>
                <a:gd name="p0x62" fmla="*/ 28 w 5736"/>
                <a:gd name="p0y62" fmla="*/ 27 h 45"/>
                <a:gd name="p0x63" fmla="*/ 29 w 5736"/>
                <a:gd name="p0y63" fmla="*/ 28 h 45"/>
                <a:gd name="p0x64" fmla="*/ 30 w 5736"/>
                <a:gd name="p0y64" fmla="*/ 28 h 45"/>
                <a:gd name="p0x65" fmla="*/ 31 w 5736"/>
                <a:gd name="p0y65" fmla="*/ 28 h 45"/>
                <a:gd name="p0x66" fmla="*/ 32 w 5736"/>
                <a:gd name="p0y66" fmla="*/ 29 h 45"/>
                <a:gd name="p0x67" fmla="*/ 33 w 5736"/>
                <a:gd name="p0y67" fmla="*/ 29 h 45"/>
                <a:gd name="p0x68" fmla="*/ 34 w 5736"/>
                <a:gd name="p0y68" fmla="*/ 29 h 45"/>
                <a:gd name="p0x69" fmla="*/ 35 w 5736"/>
                <a:gd name="p0y69" fmla="*/ 29 h 45"/>
                <a:gd name="p0x70" fmla="*/ 36 w 5736"/>
                <a:gd name="p0y70" fmla="*/ 29 h 45"/>
                <a:gd name="p0x71" fmla="*/ 37 w 5736"/>
                <a:gd name="p0y71" fmla="*/ 30 h 45"/>
                <a:gd name="p0x72" fmla="*/ 38 w 5736"/>
                <a:gd name="p0y72" fmla="*/ 30 h 45"/>
                <a:gd name="p0x73" fmla="*/ 39 w 5736"/>
                <a:gd name="p0y73" fmla="*/ 30 h 45"/>
                <a:gd name="p0x74" fmla="*/ 40 w 5736"/>
                <a:gd name="p0y74" fmla="*/ 30 h 45"/>
                <a:gd name="p0x75" fmla="*/ 41 w 5736"/>
                <a:gd name="p0y75" fmla="*/ 30 h 45"/>
                <a:gd name="p0x76" fmla="*/ 42 w 5736"/>
                <a:gd name="p0y76" fmla="*/ 30 h 45"/>
                <a:gd name="p0x77" fmla="*/ 43 w 5736"/>
                <a:gd name="p0y77" fmla="*/ 30 h 45"/>
                <a:gd name="p0x78" fmla="*/ 44 w 5736"/>
                <a:gd name="p0y78" fmla="*/ 30 h 45"/>
                <a:gd name="p0x79" fmla="*/ 45 w 5736"/>
                <a:gd name="p0y79" fmla="*/ 30 h 45"/>
                <a:gd name="p0x80" fmla="*/ 5651 w 5736"/>
                <a:gd name="p0y80" fmla="*/ 30 h 45"/>
                <a:gd name="p0x81" fmla="*/ 5652 w 5736"/>
                <a:gd name="p0y81" fmla="*/ 30 h 45"/>
                <a:gd name="p0x82" fmla="*/ 5653 w 5736"/>
                <a:gd name="p0y82" fmla="*/ 30 h 45"/>
                <a:gd name="p0x83" fmla="*/ 5655 w 5736"/>
                <a:gd name="p0y83" fmla="*/ 30 h 45"/>
                <a:gd name="p0x84" fmla="*/ 5656 w 5736"/>
                <a:gd name="p0y84" fmla="*/ 30 h 45"/>
                <a:gd name="p0x85" fmla="*/ 5657 w 5736"/>
                <a:gd name="p0y85" fmla="*/ 30 h 45"/>
                <a:gd name="p0x86" fmla="*/ 5659 w 5736"/>
                <a:gd name="p0y86" fmla="*/ 30 h 45"/>
                <a:gd name="p0x87" fmla="*/ 5660 w 5736"/>
                <a:gd name="p0y87" fmla="*/ 30 h 45"/>
                <a:gd name="p0x88" fmla="*/ 5662 w 5736"/>
                <a:gd name="p0y88" fmla="*/ 30 h 45"/>
                <a:gd name="p0x89" fmla="*/ 5663 w 5736"/>
                <a:gd name="p0y89" fmla="*/ 30 h 45"/>
                <a:gd name="p0x90" fmla="*/ 5664 w 5736"/>
                <a:gd name="p0y90" fmla="*/ 29 h 45"/>
                <a:gd name="p0x91" fmla="*/ 5666 w 5736"/>
                <a:gd name="p0y91" fmla="*/ 29 h 45"/>
                <a:gd name="p0x92" fmla="*/ 5667 w 5736"/>
                <a:gd name="p0y92" fmla="*/ 29 h 45"/>
                <a:gd name="p0x93" fmla="*/ 5668 w 5736"/>
                <a:gd name="p0y93" fmla="*/ 29 h 45"/>
                <a:gd name="p0x94" fmla="*/ 5670 w 5736"/>
                <a:gd name="p0y94" fmla="*/ 29 h 45"/>
                <a:gd name="p0x95" fmla="*/ 5671 w 5736"/>
                <a:gd name="p0y95" fmla="*/ 28 h 45"/>
                <a:gd name="p0x96" fmla="*/ 5672 w 5736"/>
                <a:gd name="p0y96" fmla="*/ 28 h 45"/>
                <a:gd name="p0x97" fmla="*/ 5673 w 5736"/>
                <a:gd name="p0y97" fmla="*/ 28 h 45"/>
                <a:gd name="p0x98" fmla="*/ 5675 w 5736"/>
                <a:gd name="p0y98" fmla="*/ 27 h 45"/>
                <a:gd name="p0x99" fmla="*/ 5676 w 5736"/>
                <a:gd name="p0y99" fmla="*/ 27 h 45"/>
                <a:gd name="p0x100" fmla="*/ 5677 w 5736"/>
                <a:gd name="p0y100" fmla="*/ 27 h 45"/>
                <a:gd name="p0x101" fmla="*/ 5679 w 5736"/>
                <a:gd name="p0y101" fmla="*/ 27 h 45"/>
                <a:gd name="p0x102" fmla="*/ 5680 w 5736"/>
                <a:gd name="p0y102" fmla="*/ 26 h 45"/>
                <a:gd name="p0x103" fmla="*/ 5681 w 5736"/>
                <a:gd name="p0y103" fmla="*/ 26 h 45"/>
                <a:gd name="p0x104" fmla="*/ 5682 w 5736"/>
                <a:gd name="p0y104" fmla="*/ 25 h 45"/>
                <a:gd name="p0x105" fmla="*/ 5684 w 5736"/>
                <a:gd name="p0y105" fmla="*/ 25 h 45"/>
                <a:gd name="p0x106" fmla="*/ 5685 w 5736"/>
                <a:gd name="p0y106" fmla="*/ 25 h 45"/>
                <a:gd name="p0x107" fmla="*/ 5686 w 5736"/>
                <a:gd name="p0y107" fmla="*/ 24 h 45"/>
                <a:gd name="p0x108" fmla="*/ 5687 w 5736"/>
                <a:gd name="p0y108" fmla="*/ 24 h 45"/>
                <a:gd name="p0x109" fmla="*/ 5689 w 5736"/>
                <a:gd name="p0y109" fmla="*/ 23 h 45"/>
                <a:gd name="p0x110" fmla="*/ 5690 w 5736"/>
                <a:gd name="p0y110" fmla="*/ 23 h 45"/>
                <a:gd name="p0x111" fmla="*/ 5691 w 5736"/>
                <a:gd name="p0y111" fmla="*/ 22 h 45"/>
                <a:gd name="p0x112" fmla="*/ 5692 w 5736"/>
                <a:gd name="p0y112" fmla="*/ 22 h 45"/>
                <a:gd name="p0x113" fmla="*/ 5693 w 5736"/>
                <a:gd name="p0y113" fmla="*/ 21 h 45"/>
                <a:gd name="p0x114" fmla="*/ 5694 w 5736"/>
                <a:gd name="p0y114" fmla="*/ 21 h 45"/>
                <a:gd name="p0x115" fmla="*/ 5696 w 5736"/>
                <a:gd name="p0y115" fmla="*/ 20 h 45"/>
                <a:gd name="p0x116" fmla="*/ 5697 w 5736"/>
                <a:gd name="p0y116" fmla="*/ 20 h 45"/>
                <a:gd name="p0x117" fmla="*/ 5698 w 5736"/>
                <a:gd name="p0y117" fmla="*/ 19 h 45"/>
                <a:gd name="p0x118" fmla="*/ 5699 w 5736"/>
                <a:gd name="p0y118" fmla="*/ 18 h 45"/>
                <a:gd name="p0x119" fmla="*/ 5700 w 5736"/>
                <a:gd name="p0y119" fmla="*/ 18 h 45"/>
                <a:gd name="p0x120" fmla="*/ 5701 w 5736"/>
                <a:gd name="p0y120" fmla="*/ 17 h 45"/>
                <a:gd name="p0x121" fmla="*/ 5703 w 5736"/>
                <a:gd name="p0y121" fmla="*/ 17 h 45"/>
                <a:gd name="p0x122" fmla="*/ 5704 w 5736"/>
                <a:gd name="p0y122" fmla="*/ 16 h 45"/>
                <a:gd name="p0x123" fmla="*/ 5705 w 5736"/>
                <a:gd name="p0y123" fmla="*/ 15 h 45"/>
                <a:gd name="p0x124" fmla="*/ 5706 w 5736"/>
                <a:gd name="p0y124" fmla="*/ 15 h 45"/>
                <a:gd name="p0x125" fmla="*/ 5707 w 5736"/>
                <a:gd name="p0y125" fmla="*/ 14 h 45"/>
                <a:gd name="p0x126" fmla="*/ 5708 w 5736"/>
                <a:gd name="p0y126" fmla="*/ 13 h 45"/>
                <a:gd name="p0x127" fmla="*/ 5709 w 5736"/>
                <a:gd name="p0y127" fmla="*/ 13 h 45"/>
                <a:gd name="p0x128" fmla="*/ 5710 w 5736"/>
                <a:gd name="p0y128" fmla="*/ 12 h 45"/>
                <a:gd name="p0x129" fmla="*/ 5711 w 5736"/>
                <a:gd name="p0y129" fmla="*/ 11 h 45"/>
                <a:gd name="p0x130" fmla="*/ 5712 w 5736"/>
                <a:gd name="p0y130" fmla="*/ 10 h 45"/>
                <a:gd name="p0x131" fmla="*/ 5713 w 5736"/>
                <a:gd name="p0y131" fmla="*/ 10 h 45"/>
                <a:gd name="p0x132" fmla="*/ 5714 w 5736"/>
                <a:gd name="p0y132" fmla="*/ 9 h 45"/>
                <a:gd name="p0x133" fmla="*/ 5715 w 5736"/>
                <a:gd name="p0y133" fmla="*/ 8 h 45"/>
                <a:gd name="p0x134" fmla="*/ 5716 w 5736"/>
                <a:gd name="p0y134" fmla="*/ 7 h 45"/>
                <a:gd name="p0x135" fmla="*/ 5717 w 5736"/>
                <a:gd name="p0y135" fmla="*/ 6 h 45"/>
                <a:gd name="p0x136" fmla="*/ 5718 w 5736"/>
                <a:gd name="p0y136" fmla="*/ 6 h 45"/>
                <a:gd name="p0x137" fmla="*/ 5719 w 5736"/>
                <a:gd name="p0y137" fmla="*/ 5 h 45"/>
                <a:gd name="p0x138" fmla="*/ 5720 w 5736"/>
                <a:gd name="p0y138" fmla="*/ 4 h 45"/>
                <a:gd name="p0x139" fmla="*/ 5721 w 5736"/>
                <a:gd name="p0y139" fmla="*/ 3 h 45"/>
                <a:gd name="p0x140" fmla="*/ 5722 w 5736"/>
                <a:gd name="p0y140" fmla="*/ 2 h 45"/>
                <a:gd name="p0x141" fmla="*/ 5723 w 5736"/>
                <a:gd name="p0y141" fmla="*/ 1 h 45"/>
                <a:gd name="p0x142" fmla="*/ 5724 w 5736"/>
                <a:gd name="p0y142" fmla="*/ 0 h 45"/>
                <a:gd name="p0x143" fmla="*/ 5725 w 5736"/>
                <a:gd name="p0y143" fmla="*/ 0 h 45"/>
                <a:gd name="p0x144" fmla="*/ 5736 w 5736"/>
                <a:gd name="p0y144" fmla="*/ 10 h 45"/>
                <a:gd name="p0x145" fmla="*/ 5734 w 5736"/>
                <a:gd name="p0y145" fmla="*/ 11 h 45"/>
                <a:gd name="p0x146" fmla="*/ 5733 w 5736"/>
                <a:gd name="p0y146" fmla="*/ 12 h 45"/>
                <a:gd name="p0x147" fmla="*/ 5732 w 5736"/>
                <a:gd name="p0y147" fmla="*/ 13 h 45"/>
                <a:gd name="p0x148" fmla="*/ 5731 w 5736"/>
                <a:gd name="p0y148" fmla="*/ 14 h 45"/>
                <a:gd name="p0x149" fmla="*/ 5730 w 5736"/>
                <a:gd name="p0y149" fmla="*/ 15 h 45"/>
                <a:gd name="p0x150" fmla="*/ 5729 w 5736"/>
                <a:gd name="p0y150" fmla="*/ 16 h 45"/>
                <a:gd name="p0x151" fmla="*/ 5728 w 5736"/>
                <a:gd name="p0y151" fmla="*/ 17 h 45"/>
                <a:gd name="p0x152" fmla="*/ 5727 w 5736"/>
                <a:gd name="p0y152" fmla="*/ 18 h 45"/>
                <a:gd name="p0x153" fmla="*/ 5726 w 5736"/>
                <a:gd name="p0y153" fmla="*/ 19 h 45"/>
                <a:gd name="p0x154" fmla="*/ 5725 w 5736"/>
                <a:gd name="p0y154" fmla="*/ 20 h 45"/>
                <a:gd name="p0x155" fmla="*/ 5723 w 5736"/>
                <a:gd name="p0y155" fmla="*/ 21 h 45"/>
                <a:gd name="p0x156" fmla="*/ 5722 w 5736"/>
                <a:gd name="p0y156" fmla="*/ 22 h 45"/>
                <a:gd name="p0x157" fmla="*/ 5721 w 5736"/>
                <a:gd name="p0y157" fmla="*/ 22 h 45"/>
                <a:gd name="p0x158" fmla="*/ 5720 w 5736"/>
                <a:gd name="p0y158" fmla="*/ 23 h 45"/>
                <a:gd name="p0x159" fmla="*/ 5719 w 5736"/>
                <a:gd name="p0y159" fmla="*/ 24 h 45"/>
                <a:gd name="p0x160" fmla="*/ 5717 w 5736"/>
                <a:gd name="p0y160" fmla="*/ 25 h 45"/>
                <a:gd name="p0x161" fmla="*/ 5716 w 5736"/>
                <a:gd name="p0y161" fmla="*/ 26 h 45"/>
                <a:gd name="p0x162" fmla="*/ 5715 w 5736"/>
                <a:gd name="p0y162" fmla="*/ 27 h 45"/>
                <a:gd name="p0x163" fmla="*/ 5714 w 5736"/>
                <a:gd name="p0y163" fmla="*/ 27 h 45"/>
                <a:gd name="p0x164" fmla="*/ 5712 w 5736"/>
                <a:gd name="p0y164" fmla="*/ 28 h 45"/>
                <a:gd name="p0x165" fmla="*/ 5711 w 5736"/>
                <a:gd name="p0y165" fmla="*/ 29 h 45"/>
                <a:gd name="p0x166" fmla="*/ 5710 w 5736"/>
                <a:gd name="p0y166" fmla="*/ 30 h 45"/>
                <a:gd name="p0x167" fmla="*/ 5709 w 5736"/>
                <a:gd name="p0y167" fmla="*/ 30 h 45"/>
                <a:gd name="p0x168" fmla="*/ 5707 w 5736"/>
                <a:gd name="p0y168" fmla="*/ 31 h 45"/>
                <a:gd name="p0x169" fmla="*/ 5706 w 5736"/>
                <a:gd name="p0y169" fmla="*/ 32 h 45"/>
                <a:gd name="p0x170" fmla="*/ 5705 w 5736"/>
                <a:gd name="p0y170" fmla="*/ 32 h 45"/>
                <a:gd name="p0x171" fmla="*/ 5703 w 5736"/>
                <a:gd name="p0y171" fmla="*/ 33 h 45"/>
                <a:gd name="p0x172" fmla="*/ 5702 w 5736"/>
                <a:gd name="p0y172" fmla="*/ 34 h 45"/>
                <a:gd name="p0x173" fmla="*/ 5701 w 5736"/>
                <a:gd name="p0y173" fmla="*/ 34 h 45"/>
                <a:gd name="p0x174" fmla="*/ 5699 w 5736"/>
                <a:gd name="p0y174" fmla="*/ 35 h 45"/>
                <a:gd name="p0x175" fmla="*/ 5698 w 5736"/>
                <a:gd name="p0y175" fmla="*/ 36 h 45"/>
                <a:gd name="p0x176" fmla="*/ 5697 w 5736"/>
                <a:gd name="p0y176" fmla="*/ 36 h 45"/>
                <a:gd name="p0x177" fmla="*/ 5695 w 5736"/>
                <a:gd name="p0y177" fmla="*/ 37 h 45"/>
                <a:gd name="p0x178" fmla="*/ 5694 w 5736"/>
                <a:gd name="p0y178" fmla="*/ 37 h 45"/>
                <a:gd name="p0x179" fmla="*/ 5693 w 5736"/>
                <a:gd name="p0y179" fmla="*/ 38 h 45"/>
                <a:gd name="p0x180" fmla="*/ 5691 w 5736"/>
                <a:gd name="p0y180" fmla="*/ 38 h 45"/>
                <a:gd name="p0x181" fmla="*/ 5690 w 5736"/>
                <a:gd name="p0y181" fmla="*/ 39 h 45"/>
                <a:gd name="p0x182" fmla="*/ 5688 w 5736"/>
                <a:gd name="p0y182" fmla="*/ 39 h 45"/>
                <a:gd name="p0x183" fmla="*/ 5687 w 5736"/>
                <a:gd name="p0y183" fmla="*/ 40 h 45"/>
                <a:gd name="p0x184" fmla="*/ 5685 w 5736"/>
                <a:gd name="p0y184" fmla="*/ 40 h 45"/>
                <a:gd name="p0x185" fmla="*/ 5684 w 5736"/>
                <a:gd name="p0y185" fmla="*/ 41 h 45"/>
                <a:gd name="p0x186" fmla="*/ 5683 w 5736"/>
                <a:gd name="p0y186" fmla="*/ 41 h 45"/>
                <a:gd name="p0x187" fmla="*/ 5681 w 5736"/>
                <a:gd name="p0y187" fmla="*/ 41 h 45"/>
                <a:gd name="p0x188" fmla="*/ 5680 w 5736"/>
                <a:gd name="p0y188" fmla="*/ 42 h 45"/>
                <a:gd name="p0x189" fmla="*/ 5678 w 5736"/>
                <a:gd name="p0y189" fmla="*/ 42 h 45"/>
                <a:gd name="p0x190" fmla="*/ 5677 w 5736"/>
                <a:gd name="p0y190" fmla="*/ 42 h 45"/>
                <a:gd name="p0x191" fmla="*/ 5675 w 5736"/>
                <a:gd name="p0y191" fmla="*/ 43 h 45"/>
                <a:gd name="p0x192" fmla="*/ 5674 w 5736"/>
                <a:gd name="p0y192" fmla="*/ 43 h 45"/>
                <a:gd name="p0x193" fmla="*/ 5672 w 5736"/>
                <a:gd name="p0y193" fmla="*/ 43 h 45"/>
                <a:gd name="p0x194" fmla="*/ 5671 w 5736"/>
                <a:gd name="p0y194" fmla="*/ 44 h 45"/>
                <a:gd name="p0x195" fmla="*/ 5669 w 5736"/>
                <a:gd name="p0y195" fmla="*/ 44 h 45"/>
                <a:gd name="p0x196" fmla="*/ 5668 w 5736"/>
                <a:gd name="p0y196" fmla="*/ 44 h 45"/>
                <a:gd name="p0x197" fmla="*/ 5666 w 5736"/>
                <a:gd name="p0y197" fmla="*/ 44 h 45"/>
                <a:gd name="p0x198" fmla="*/ 5665 w 5736"/>
                <a:gd name="p0y198" fmla="*/ 44 h 45"/>
                <a:gd name="p0x199" fmla="*/ 5663 w 5736"/>
                <a:gd name="p0y199" fmla="*/ 45 h 45"/>
                <a:gd name="p0x200" fmla="*/ 5662 w 5736"/>
                <a:gd name="p0y200" fmla="*/ 45 h 45"/>
                <a:gd name="p0x201" fmla="*/ 5660 w 5736"/>
                <a:gd name="p0y201" fmla="*/ 45 h 45"/>
                <a:gd name="p0x202" fmla="*/ 5658 w 5736"/>
                <a:gd name="p0y202" fmla="*/ 45 h 45"/>
                <a:gd name="p0x203" fmla="*/ 5657 w 5736"/>
                <a:gd name="p0y203" fmla="*/ 45 h 45"/>
                <a:gd name="p0x204" fmla="*/ 5655 w 5736"/>
                <a:gd name="p0y204" fmla="*/ 45 h 45"/>
                <a:gd name="p0x205" fmla="*/ 5654 w 5736"/>
                <a:gd name="p0y205" fmla="*/ 45 h 45"/>
                <a:gd name="p0x206" fmla="*/ 5652 w 5736"/>
                <a:gd name="p0y206" fmla="*/ 45 h 45"/>
                <a:gd name="p0x207" fmla="*/ 5651 w 5736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39"/>
              </p:custDataLst>
            </p:nvPr>
          </p:nvSpPr>
          <p:spPr>
            <a:xfrm>
              <a:off x="1215" y="8729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>
            <p:custDataLst>
              <p:tags r:id="rId40"/>
            </p:custDataLst>
          </p:nvPr>
        </p:nvSpPr>
        <p:spPr>
          <a:xfrm>
            <a:off x="914400" y="5569544"/>
            <a:ext cx="34450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刚发生的典型事例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41"/>
            </p:custDataLst>
          </p:nvPr>
        </p:nvSpPr>
        <p:spPr>
          <a:xfrm>
            <a:off x="914400" y="5875296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用</a:t>
            </a:r>
            <a:r>
              <a:rPr sz="1500" b="1">
                <a:solidFill>
                  <a:schemeClr val="accent1"/>
                </a:solidFill>
                <a:cs typeface="+mn-lt"/>
              </a:rPr>
              <a:t>指导性通报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42"/>
            </p:custDataLst>
          </p:nvPr>
        </p:nvSpPr>
        <p:spPr>
          <a:xfrm>
            <a:off x="4916170" y="2277745"/>
            <a:ext cx="6699250" cy="4194175"/>
          </a:xfrm>
          <a:custGeom>
            <a:avLst/>
            <a:gdLst>
              <a:gd name="sw" fmla="*/ 1 w 10549"/>
              <a:gd name="sh" fmla="*/ 1 h 6605"/>
              <a:gd name="mins" fmla="min sw sh"/>
              <a:gd name="dsw" fmla="+- 0 sw mins"/>
              <a:gd name="dsh" fmla="+- 0 sh mins"/>
              <a:gd name="p0x0" fmla="*/ 224 w 10549"/>
              <a:gd name="p0y0" fmla="*/ 0 h 6605"/>
              <a:gd name="p0x1" fmla="*/ 10324 w 10549"/>
              <a:gd name="p0y1" fmla="*/ 0 h 6605"/>
              <a:gd name="p0x2" fmla="*/ 10549 w 10549"/>
              <a:gd name="p0y2" fmla="*/ 225 h 6605"/>
              <a:gd name="p0x3" fmla="*/ 10549 w 10549"/>
              <a:gd name="p0y3" fmla="*/ 6380 h 6605"/>
              <a:gd name="p0x4" fmla="*/ 10324 w 10549"/>
              <a:gd name="p0y4" fmla="*/ 6605 h 6605"/>
              <a:gd name="p0x5" fmla="*/ 224 w 10549"/>
              <a:gd name="p0y5" fmla="*/ 6605 h 6605"/>
              <a:gd name="p0x6" fmla="*/ 0 w 10549"/>
              <a:gd name="p0y6" fmla="*/ 6380 h 6605"/>
              <a:gd name="p0x7" fmla="*/ 0 w 10549"/>
              <a:gd name="p0y7" fmla="*/ 224 h 6605"/>
              <a:gd name="p0x8" fmla="*/ 224 w 10549"/>
              <a:gd name="p0y8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5111750" y="2472690"/>
            <a:ext cx="6308090" cy="466090"/>
            <a:chOff x="8050" y="3894"/>
            <a:chExt cx="9934" cy="734"/>
          </a:xfrm>
        </p:grpSpPr>
        <p:sp>
          <p:nvSpPr>
            <p:cNvPr id="50" name="任意多边形 49"/>
            <p:cNvSpPr/>
            <p:nvPr>
              <p:custDataLst>
                <p:tags r:id="rId43"/>
              </p:custDataLst>
            </p:nvPr>
          </p:nvSpPr>
          <p:spPr>
            <a:xfrm>
              <a:off x="8050" y="3894"/>
              <a:ext cx="9935" cy="735"/>
            </a:xfrm>
            <a:custGeom>
              <a:avLst/>
              <a:gdLst>
                <a:gd name="sw" fmla="*/ 1 w 9934"/>
                <a:gd name="sh" fmla="*/ 1 h 735"/>
                <a:gd name="mins" fmla="min sw sh"/>
                <a:gd name="dsw" fmla="+- 0 sw mins"/>
                <a:gd name="dsh" fmla="+- 0 sh mins"/>
                <a:gd name="p0x0" fmla="*/ 9934 w 9934"/>
                <a:gd name="p0y0" fmla="*/ 0 h 735"/>
                <a:gd name="p0x1" fmla="*/ 9934 w 9934"/>
                <a:gd name="p0y1" fmla="*/ 735 h 735"/>
                <a:gd name="p0x2" fmla="*/ 0 w 9934"/>
                <a:gd name="p0y2" fmla="*/ 735 h 735"/>
                <a:gd name="p0x3" fmla="*/ 0 w 9934"/>
                <a:gd name="p0y3" fmla="*/ 0 h 735"/>
                <a:gd name="p0x4" fmla="*/ 9934 w 9934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4"/>
              </p:custDataLst>
            </p:nvPr>
          </p:nvSpPr>
          <p:spPr>
            <a:xfrm>
              <a:off x="8050" y="4614"/>
              <a:ext cx="9935" cy="15"/>
            </a:xfrm>
            <a:custGeom>
              <a:avLst/>
              <a:gdLst>
                <a:gd name="sw" fmla="*/ 1 w 9934"/>
                <a:gd name="sh" fmla="*/ 1 h 15"/>
                <a:gd name="mins" fmla="min sw sh"/>
                <a:gd name="dsw" fmla="+- 0 sw mins"/>
                <a:gd name="dsh" fmla="+- 0 sh mins"/>
                <a:gd name="p0x0" fmla="*/ 9934 w 9934"/>
                <a:gd name="p0y0" fmla="*/ 0 h 15"/>
                <a:gd name="p0x1" fmla="*/ 9934 w 9934"/>
                <a:gd name="p0y1" fmla="*/ 15 h 15"/>
                <a:gd name="p0x2" fmla="*/ 0 w 9934"/>
                <a:gd name="p0y2" fmla="*/ 15 h 15"/>
                <a:gd name="p0x3" fmla="*/ 0 w 9934"/>
                <a:gd name="p0y3" fmla="*/ 0 h 15"/>
                <a:gd name="p0x4" fmla="*/ 9934 w 9934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3" name="任意多边形 52"/>
          <p:cNvSpPr/>
          <p:nvPr>
            <p:custDataLst>
              <p:tags r:id="rId45"/>
            </p:custDataLst>
          </p:nvPr>
        </p:nvSpPr>
        <p:spPr>
          <a:xfrm>
            <a:off x="5116195" y="24777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 descr="6114e1b0-baec-11f1-b5f3-b21a9b1bbb8f"/>
          <p:cNvPicPr/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61" t="-186" r="61" b="186"/>
          <a:stretch>
            <a:fillRect/>
          </a:stretch>
        </p:blipFill>
        <p:spPr>
          <a:xfrm>
            <a:off x="5178425" y="253936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57" name="文本框 56"/>
          <p:cNvSpPr txBox="1"/>
          <p:nvPr>
            <p:custDataLst>
              <p:tags r:id="rId49"/>
            </p:custDataLst>
          </p:nvPr>
        </p:nvSpPr>
        <p:spPr>
          <a:xfrm>
            <a:off x="5569077" y="2461651"/>
            <a:ext cx="519239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写作要点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50"/>
            </p:custDataLst>
          </p:nvPr>
        </p:nvSpPr>
        <p:spPr>
          <a:xfrm>
            <a:off x="10880090" y="2501265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623 w 842"/>
              <a:gd name="p0y2" fmla="*/ 0 h 450"/>
              <a:gd name="p0x3" fmla="*/ 629 w 842"/>
              <a:gd name="p0y3" fmla="*/ 0 h 450"/>
              <a:gd name="p0x4" fmla="*/ 635 w 842"/>
              <a:gd name="p0y4" fmla="*/ 0 h 450"/>
              <a:gd name="p0x5" fmla="*/ 641 w 842"/>
              <a:gd name="p0y5" fmla="*/ 1 h 450"/>
              <a:gd name="p0x6" fmla="*/ 646 w 842"/>
              <a:gd name="p0y6" fmla="*/ 1 h 450"/>
              <a:gd name="p0x7" fmla="*/ 652 w 842"/>
              <a:gd name="p0y7" fmla="*/ 2 h 450"/>
              <a:gd name="p0x8" fmla="*/ 658 w 842"/>
              <a:gd name="p0y8" fmla="*/ 3 h 450"/>
              <a:gd name="p0x9" fmla="*/ 663 w 842"/>
              <a:gd name="p0y9" fmla="*/ 4 h 450"/>
              <a:gd name="p0x10" fmla="*/ 669 w 842"/>
              <a:gd name="p0y10" fmla="*/ 5 h 450"/>
              <a:gd name="p0x11" fmla="*/ 674 w 842"/>
              <a:gd name="p0y11" fmla="*/ 7 h 450"/>
              <a:gd name="p0x12" fmla="*/ 680 w 842"/>
              <a:gd name="p0y12" fmla="*/ 8 h 450"/>
              <a:gd name="p0x13" fmla="*/ 685 w 842"/>
              <a:gd name="p0y13" fmla="*/ 10 h 450"/>
              <a:gd name="p0x14" fmla="*/ 691 w 842"/>
              <a:gd name="p0y14" fmla="*/ 12 h 450"/>
              <a:gd name="p0x15" fmla="*/ 696 w 842"/>
              <a:gd name="p0y15" fmla="*/ 14 h 450"/>
              <a:gd name="p0x16" fmla="*/ 701 w 842"/>
              <a:gd name="p0y16" fmla="*/ 16 h 450"/>
              <a:gd name="p0x17" fmla="*/ 706 w 842"/>
              <a:gd name="p0y17" fmla="*/ 18 h 450"/>
              <a:gd name="p0x18" fmla="*/ 711 w 842"/>
              <a:gd name="p0y18" fmla="*/ 20 h 450"/>
              <a:gd name="p0x19" fmla="*/ 716 w 842"/>
              <a:gd name="p0y19" fmla="*/ 22 h 450"/>
              <a:gd name="p0x20" fmla="*/ 721 w 842"/>
              <a:gd name="p0y20" fmla="*/ 25 h 450"/>
              <a:gd name="p0x21" fmla="*/ 726 w 842"/>
              <a:gd name="p0y21" fmla="*/ 27 h 450"/>
              <a:gd name="p0x22" fmla="*/ 731 w 842"/>
              <a:gd name="p0y22" fmla="*/ 30 h 450"/>
              <a:gd name="p0x23" fmla="*/ 736 w 842"/>
              <a:gd name="p0y23" fmla="*/ 33 h 450"/>
              <a:gd name="p0x24" fmla="*/ 740 w 842"/>
              <a:gd name="p0y24" fmla="*/ 36 h 450"/>
              <a:gd name="p0x25" fmla="*/ 745 w 842"/>
              <a:gd name="p0y25" fmla="*/ 39 h 450"/>
              <a:gd name="p0x26" fmla="*/ 749 w 842"/>
              <a:gd name="p0y26" fmla="*/ 42 h 450"/>
              <a:gd name="p0x27" fmla="*/ 754 w 842"/>
              <a:gd name="p0y27" fmla="*/ 46 h 450"/>
              <a:gd name="p0x28" fmla="*/ 758 w 842"/>
              <a:gd name="p0y28" fmla="*/ 49 h 450"/>
              <a:gd name="p0x29" fmla="*/ 762 w 842"/>
              <a:gd name="p0y29" fmla="*/ 52 h 450"/>
              <a:gd name="p0x30" fmla="*/ 766 w 842"/>
              <a:gd name="p0y30" fmla="*/ 56 h 450"/>
              <a:gd name="p0x31" fmla="*/ 770 w 842"/>
              <a:gd name="p0y31" fmla="*/ 60 h 450"/>
              <a:gd name="p0x32" fmla="*/ 774 w 842"/>
              <a:gd name="p0y32" fmla="*/ 63 h 450"/>
              <a:gd name="p0x33" fmla="*/ 778 w 842"/>
              <a:gd name="p0y33" fmla="*/ 67 h 450"/>
              <a:gd name="p0x34" fmla="*/ 782 w 842"/>
              <a:gd name="p0y34" fmla="*/ 71 h 450"/>
              <a:gd name="p0x35" fmla="*/ 786 w 842"/>
              <a:gd name="p0y35" fmla="*/ 75 h 450"/>
              <a:gd name="p0x36" fmla="*/ 789 w 842"/>
              <a:gd name="p0y36" fmla="*/ 80 h 450"/>
              <a:gd name="p0x37" fmla="*/ 793 w 842"/>
              <a:gd name="p0y37" fmla="*/ 84 h 450"/>
              <a:gd name="p0x38" fmla="*/ 796 w 842"/>
              <a:gd name="p0y38" fmla="*/ 88 h 450"/>
              <a:gd name="p0x39" fmla="*/ 800 w 842"/>
              <a:gd name="p0y39" fmla="*/ 93 h 450"/>
              <a:gd name="p0x40" fmla="*/ 803 w 842"/>
              <a:gd name="p0y40" fmla="*/ 97 h 450"/>
              <a:gd name="p0x41" fmla="*/ 806 w 842"/>
              <a:gd name="p0y41" fmla="*/ 102 h 450"/>
              <a:gd name="p0x42" fmla="*/ 809 w 842"/>
              <a:gd name="p0y42" fmla="*/ 106 h 450"/>
              <a:gd name="p0x43" fmla="*/ 812 w 842"/>
              <a:gd name="p0y43" fmla="*/ 111 h 450"/>
              <a:gd name="p0x44" fmla="*/ 814 w 842"/>
              <a:gd name="p0y44" fmla="*/ 116 h 450"/>
              <a:gd name="p0x45" fmla="*/ 817 w 842"/>
              <a:gd name="p0y45" fmla="*/ 121 h 450"/>
              <a:gd name="p0x46" fmla="*/ 819 w 842"/>
              <a:gd name="p0y46" fmla="*/ 126 h 450"/>
              <a:gd name="p0x47" fmla="*/ 822 w 842"/>
              <a:gd name="p0y47" fmla="*/ 131 h 450"/>
              <a:gd name="p0x48" fmla="*/ 824 w 842"/>
              <a:gd name="p0y48" fmla="*/ 136 h 450"/>
              <a:gd name="p0x49" fmla="*/ 826 w 842"/>
              <a:gd name="p0y49" fmla="*/ 141 h 450"/>
              <a:gd name="p0x50" fmla="*/ 828 w 842"/>
              <a:gd name="p0y50" fmla="*/ 146 h 450"/>
              <a:gd name="p0x51" fmla="*/ 830 w 842"/>
              <a:gd name="p0y51" fmla="*/ 151 h 450"/>
              <a:gd name="p0x52" fmla="*/ 832 w 842"/>
              <a:gd name="p0y52" fmla="*/ 157 h 450"/>
              <a:gd name="p0x53" fmla="*/ 834 w 842"/>
              <a:gd name="p0y53" fmla="*/ 162 h 450"/>
              <a:gd name="p0x54" fmla="*/ 835 w 842"/>
              <a:gd name="p0y54" fmla="*/ 167 h 450"/>
              <a:gd name="p0x55" fmla="*/ 836 w 842"/>
              <a:gd name="p0y55" fmla="*/ 173 h 450"/>
              <a:gd name="p0x56" fmla="*/ 838 w 842"/>
              <a:gd name="p0y56" fmla="*/ 178 h 450"/>
              <a:gd name="p0x57" fmla="*/ 839 w 842"/>
              <a:gd name="p0y57" fmla="*/ 184 h 450"/>
              <a:gd name="p0x58" fmla="*/ 840 w 842"/>
              <a:gd name="p0y58" fmla="*/ 190 h 450"/>
              <a:gd name="p0x59" fmla="*/ 840 w 842"/>
              <a:gd name="p0y59" fmla="*/ 195 h 450"/>
              <a:gd name="p0x60" fmla="*/ 841 w 842"/>
              <a:gd name="p0y60" fmla="*/ 201 h 450"/>
              <a:gd name="p0x61" fmla="*/ 842 w 842"/>
              <a:gd name="p0y61" fmla="*/ 207 h 450"/>
              <a:gd name="p0x62" fmla="*/ 842 w 842"/>
              <a:gd name="p0y62" fmla="*/ 213 h 450"/>
              <a:gd name="p0x63" fmla="*/ 842 w 842"/>
              <a:gd name="p0y63" fmla="*/ 219 h 450"/>
              <a:gd name="p0x64" fmla="*/ 842 w 842"/>
              <a:gd name="p0y64" fmla="*/ 225 h 450"/>
              <a:gd name="p0x65" fmla="*/ 842 w 842"/>
              <a:gd name="p0y65" fmla="*/ 230 h 450"/>
              <a:gd name="p0x66" fmla="*/ 842 w 842"/>
              <a:gd name="p0y66" fmla="*/ 236 h 450"/>
              <a:gd name="p0x67" fmla="*/ 842 w 842"/>
              <a:gd name="p0y67" fmla="*/ 242 h 450"/>
              <a:gd name="p0x68" fmla="*/ 841 w 842"/>
              <a:gd name="p0y68" fmla="*/ 248 h 450"/>
              <a:gd name="p0x69" fmla="*/ 840 w 842"/>
              <a:gd name="p0y69" fmla="*/ 254 h 450"/>
              <a:gd name="p0x70" fmla="*/ 840 w 842"/>
              <a:gd name="p0y70" fmla="*/ 259 h 450"/>
              <a:gd name="p0x71" fmla="*/ 839 w 842"/>
              <a:gd name="p0y71" fmla="*/ 265 h 450"/>
              <a:gd name="p0x72" fmla="*/ 838 w 842"/>
              <a:gd name="p0y72" fmla="*/ 271 h 450"/>
              <a:gd name="p0x73" fmla="*/ 836 w 842"/>
              <a:gd name="p0y73" fmla="*/ 276 h 450"/>
              <a:gd name="p0x74" fmla="*/ 835 w 842"/>
              <a:gd name="p0y74" fmla="*/ 282 h 450"/>
              <a:gd name="p0x75" fmla="*/ 834 w 842"/>
              <a:gd name="p0y75" fmla="*/ 287 h 450"/>
              <a:gd name="p0x76" fmla="*/ 832 w 842"/>
              <a:gd name="p0y76" fmla="*/ 292 h 450"/>
              <a:gd name="p0x77" fmla="*/ 830 w 842"/>
              <a:gd name="p0y77" fmla="*/ 298 h 450"/>
              <a:gd name="p0x78" fmla="*/ 828 w 842"/>
              <a:gd name="p0y78" fmla="*/ 303 h 450"/>
              <a:gd name="p0x79" fmla="*/ 826 w 842"/>
              <a:gd name="p0y79" fmla="*/ 308 h 450"/>
              <a:gd name="p0x80" fmla="*/ 824 w 842"/>
              <a:gd name="p0y80" fmla="*/ 313 h 450"/>
              <a:gd name="p0x81" fmla="*/ 822 w 842"/>
              <a:gd name="p0y81" fmla="*/ 318 h 450"/>
              <a:gd name="p0x82" fmla="*/ 819 w 842"/>
              <a:gd name="p0y82" fmla="*/ 323 h 450"/>
              <a:gd name="p0x83" fmla="*/ 817 w 842"/>
              <a:gd name="p0y83" fmla="*/ 328 h 450"/>
              <a:gd name="p0x84" fmla="*/ 814 w 842"/>
              <a:gd name="p0y84" fmla="*/ 333 h 450"/>
              <a:gd name="p0x85" fmla="*/ 812 w 842"/>
              <a:gd name="p0y85" fmla="*/ 338 h 450"/>
              <a:gd name="p0x86" fmla="*/ 809 w 842"/>
              <a:gd name="p0y86" fmla="*/ 343 h 450"/>
              <a:gd name="p0x87" fmla="*/ 806 w 842"/>
              <a:gd name="p0y87" fmla="*/ 347 h 450"/>
              <a:gd name="p0x88" fmla="*/ 803 w 842"/>
              <a:gd name="p0y88" fmla="*/ 352 h 450"/>
              <a:gd name="p0x89" fmla="*/ 800 w 842"/>
              <a:gd name="p0y89" fmla="*/ 356 h 450"/>
              <a:gd name="p0x90" fmla="*/ 796 w 842"/>
              <a:gd name="p0y90" fmla="*/ 361 h 450"/>
              <a:gd name="p0x91" fmla="*/ 793 w 842"/>
              <a:gd name="p0y91" fmla="*/ 365 h 450"/>
              <a:gd name="p0x92" fmla="*/ 789 w 842"/>
              <a:gd name="p0y92" fmla="*/ 369 h 450"/>
              <a:gd name="p0x93" fmla="*/ 786 w 842"/>
              <a:gd name="p0y93" fmla="*/ 374 h 450"/>
              <a:gd name="p0x94" fmla="*/ 782 w 842"/>
              <a:gd name="p0y94" fmla="*/ 378 h 450"/>
              <a:gd name="p0x95" fmla="*/ 778 w 842"/>
              <a:gd name="p0y95" fmla="*/ 382 h 450"/>
              <a:gd name="p0x96" fmla="*/ 774 w 842"/>
              <a:gd name="p0y96" fmla="*/ 386 h 450"/>
              <a:gd name="p0x97" fmla="*/ 770 w 842"/>
              <a:gd name="p0y97" fmla="*/ 389 h 450"/>
              <a:gd name="p0x98" fmla="*/ 766 w 842"/>
              <a:gd name="p0y98" fmla="*/ 393 h 450"/>
              <a:gd name="p0x99" fmla="*/ 762 w 842"/>
              <a:gd name="p0y99" fmla="*/ 397 h 450"/>
              <a:gd name="p0x100" fmla="*/ 758 w 842"/>
              <a:gd name="p0y100" fmla="*/ 400 h 450"/>
              <a:gd name="p0x101" fmla="*/ 754 w 842"/>
              <a:gd name="p0y101" fmla="*/ 403 h 450"/>
              <a:gd name="p0x102" fmla="*/ 749 w 842"/>
              <a:gd name="p0y102" fmla="*/ 407 h 450"/>
              <a:gd name="p0x103" fmla="*/ 745 w 842"/>
              <a:gd name="p0y103" fmla="*/ 410 h 450"/>
              <a:gd name="p0x104" fmla="*/ 740 w 842"/>
              <a:gd name="p0y104" fmla="*/ 413 h 450"/>
              <a:gd name="p0x105" fmla="*/ 736 w 842"/>
              <a:gd name="p0y105" fmla="*/ 416 h 450"/>
              <a:gd name="p0x106" fmla="*/ 731 w 842"/>
              <a:gd name="p0y106" fmla="*/ 419 h 450"/>
              <a:gd name="p0x107" fmla="*/ 726 w 842"/>
              <a:gd name="p0y107" fmla="*/ 422 h 450"/>
              <a:gd name="p0x108" fmla="*/ 721 w 842"/>
              <a:gd name="p0y108" fmla="*/ 424 h 450"/>
              <a:gd name="p0x109" fmla="*/ 716 w 842"/>
              <a:gd name="p0y109" fmla="*/ 427 h 450"/>
              <a:gd name="p0x110" fmla="*/ 711 w 842"/>
              <a:gd name="p0y110" fmla="*/ 429 h 450"/>
              <a:gd name="p0x111" fmla="*/ 706 w 842"/>
              <a:gd name="p0y111" fmla="*/ 431 h 450"/>
              <a:gd name="p0x112" fmla="*/ 701 w 842"/>
              <a:gd name="p0y112" fmla="*/ 433 h 450"/>
              <a:gd name="p0x113" fmla="*/ 696 w 842"/>
              <a:gd name="p0y113" fmla="*/ 435 h 450"/>
              <a:gd name="p0x114" fmla="*/ 691 w 842"/>
              <a:gd name="p0y114" fmla="*/ 437 h 450"/>
              <a:gd name="p0x115" fmla="*/ 685 w 842"/>
              <a:gd name="p0y115" fmla="*/ 439 h 450"/>
              <a:gd name="p0x116" fmla="*/ 680 w 842"/>
              <a:gd name="p0y116" fmla="*/ 441 h 450"/>
              <a:gd name="p0x117" fmla="*/ 674 w 842"/>
              <a:gd name="p0y117" fmla="*/ 442 h 450"/>
              <a:gd name="p0x118" fmla="*/ 669 w 842"/>
              <a:gd name="p0y118" fmla="*/ 444 h 450"/>
              <a:gd name="p0x119" fmla="*/ 663 w 842"/>
              <a:gd name="p0y119" fmla="*/ 445 h 450"/>
              <a:gd name="p0x120" fmla="*/ 658 w 842"/>
              <a:gd name="p0y120" fmla="*/ 446 h 450"/>
              <a:gd name="p0x121" fmla="*/ 652 w 842"/>
              <a:gd name="p0y121" fmla="*/ 447 h 450"/>
              <a:gd name="p0x122" fmla="*/ 646 w 842"/>
              <a:gd name="p0y122" fmla="*/ 448 h 450"/>
              <a:gd name="p0x123" fmla="*/ 641 w 842"/>
              <a:gd name="p0y123" fmla="*/ 448 h 450"/>
              <a:gd name="p0x124" fmla="*/ 635 w 842"/>
              <a:gd name="p0y124" fmla="*/ 449 h 450"/>
              <a:gd name="p0x125" fmla="*/ 629 w 842"/>
              <a:gd name="p0y125" fmla="*/ 449 h 450"/>
              <a:gd name="p0x126" fmla="*/ 623 w 842"/>
              <a:gd name="p0y126" fmla="*/ 449 h 450"/>
              <a:gd name="p0x127" fmla="*/ 617 w 842"/>
              <a:gd name="p0y127" fmla="*/ 450 h 450"/>
              <a:gd name="p0x128" fmla="*/ 225 w 842"/>
              <a:gd name="p0y128" fmla="*/ 450 h 450"/>
              <a:gd name="p0x129" fmla="*/ 219 w 842"/>
              <a:gd name="p0y129" fmla="*/ 449 h 450"/>
              <a:gd name="p0x130" fmla="*/ 213 w 842"/>
              <a:gd name="p0y130" fmla="*/ 449 h 450"/>
              <a:gd name="p0x131" fmla="*/ 207 w 842"/>
              <a:gd name="p0y131" fmla="*/ 449 h 450"/>
              <a:gd name="p0x132" fmla="*/ 201 w 842"/>
              <a:gd name="p0y132" fmla="*/ 448 h 450"/>
              <a:gd name="p0x133" fmla="*/ 195 w 842"/>
              <a:gd name="p0y133" fmla="*/ 448 h 450"/>
              <a:gd name="p0x134" fmla="*/ 190 w 842"/>
              <a:gd name="p0y134" fmla="*/ 447 h 450"/>
              <a:gd name="p0x135" fmla="*/ 184 w 842"/>
              <a:gd name="p0y135" fmla="*/ 446 h 450"/>
              <a:gd name="p0x136" fmla="*/ 178 w 842"/>
              <a:gd name="p0y136" fmla="*/ 445 h 450"/>
              <a:gd name="p0x137" fmla="*/ 173 w 842"/>
              <a:gd name="p0y137" fmla="*/ 444 h 450"/>
              <a:gd name="p0x138" fmla="*/ 167 w 842"/>
              <a:gd name="p0y138" fmla="*/ 442 h 450"/>
              <a:gd name="p0x139" fmla="*/ 162 w 842"/>
              <a:gd name="p0y139" fmla="*/ 441 h 450"/>
              <a:gd name="p0x140" fmla="*/ 157 w 842"/>
              <a:gd name="p0y140" fmla="*/ 439 h 450"/>
              <a:gd name="p0x141" fmla="*/ 151 w 842"/>
              <a:gd name="p0y141" fmla="*/ 437 h 450"/>
              <a:gd name="p0x142" fmla="*/ 146 w 842"/>
              <a:gd name="p0y142" fmla="*/ 435 h 450"/>
              <a:gd name="p0x143" fmla="*/ 141 w 842"/>
              <a:gd name="p0y143" fmla="*/ 433 h 450"/>
              <a:gd name="p0x144" fmla="*/ 136 w 842"/>
              <a:gd name="p0y144" fmla="*/ 431 h 450"/>
              <a:gd name="p0x145" fmla="*/ 131 w 842"/>
              <a:gd name="p0y145" fmla="*/ 429 h 450"/>
              <a:gd name="p0x146" fmla="*/ 126 w 842"/>
              <a:gd name="p0y146" fmla="*/ 427 h 450"/>
              <a:gd name="p0x147" fmla="*/ 121 w 842"/>
              <a:gd name="p0y147" fmla="*/ 424 h 450"/>
              <a:gd name="p0x148" fmla="*/ 116 w 842"/>
              <a:gd name="p0y148" fmla="*/ 422 h 450"/>
              <a:gd name="p0x149" fmla="*/ 111 w 842"/>
              <a:gd name="p0y149" fmla="*/ 419 h 450"/>
              <a:gd name="p0x150" fmla="*/ 106 w 842"/>
              <a:gd name="p0y150" fmla="*/ 416 h 450"/>
              <a:gd name="p0x151" fmla="*/ 102 w 842"/>
              <a:gd name="p0y151" fmla="*/ 413 h 450"/>
              <a:gd name="p0x152" fmla="*/ 97 w 842"/>
              <a:gd name="p0y152" fmla="*/ 410 h 450"/>
              <a:gd name="p0x153" fmla="*/ 93 w 842"/>
              <a:gd name="p0y153" fmla="*/ 407 h 450"/>
              <a:gd name="p0x154" fmla="*/ 88 w 842"/>
              <a:gd name="p0y154" fmla="*/ 403 h 450"/>
              <a:gd name="p0x155" fmla="*/ 84 w 842"/>
              <a:gd name="p0y155" fmla="*/ 400 h 450"/>
              <a:gd name="p0x156" fmla="*/ 80 w 842"/>
              <a:gd name="p0y156" fmla="*/ 397 h 450"/>
              <a:gd name="p0x157" fmla="*/ 75 w 842"/>
              <a:gd name="p0y157" fmla="*/ 393 h 450"/>
              <a:gd name="p0x158" fmla="*/ 71 w 842"/>
              <a:gd name="p0y158" fmla="*/ 389 h 450"/>
              <a:gd name="p0x159" fmla="*/ 67 w 842"/>
              <a:gd name="p0y159" fmla="*/ 386 h 450"/>
              <a:gd name="p0x160" fmla="*/ 63 w 842"/>
              <a:gd name="p0y160" fmla="*/ 382 h 450"/>
              <a:gd name="p0x161" fmla="*/ 60 w 842"/>
              <a:gd name="p0y161" fmla="*/ 378 h 450"/>
              <a:gd name="p0x162" fmla="*/ 56 w 842"/>
              <a:gd name="p0y162" fmla="*/ 374 h 450"/>
              <a:gd name="p0x163" fmla="*/ 52 w 842"/>
              <a:gd name="p0y163" fmla="*/ 369 h 450"/>
              <a:gd name="p0x164" fmla="*/ 49 w 842"/>
              <a:gd name="p0y164" fmla="*/ 365 h 450"/>
              <a:gd name="p0x165" fmla="*/ 46 w 842"/>
              <a:gd name="p0y165" fmla="*/ 361 h 450"/>
              <a:gd name="p0x166" fmla="*/ 42 w 842"/>
              <a:gd name="p0y166" fmla="*/ 356 h 450"/>
              <a:gd name="p0x167" fmla="*/ 39 w 842"/>
              <a:gd name="p0y167" fmla="*/ 352 h 450"/>
              <a:gd name="p0x168" fmla="*/ 36 w 842"/>
              <a:gd name="p0y168" fmla="*/ 347 h 450"/>
              <a:gd name="p0x169" fmla="*/ 33 w 842"/>
              <a:gd name="p0y169" fmla="*/ 343 h 450"/>
              <a:gd name="p0x170" fmla="*/ 30 w 842"/>
              <a:gd name="p0y170" fmla="*/ 338 h 450"/>
              <a:gd name="p0x171" fmla="*/ 27 w 842"/>
              <a:gd name="p0y171" fmla="*/ 333 h 450"/>
              <a:gd name="p0x172" fmla="*/ 25 w 842"/>
              <a:gd name="p0y172" fmla="*/ 328 h 450"/>
              <a:gd name="p0x173" fmla="*/ 22 w 842"/>
              <a:gd name="p0y173" fmla="*/ 323 h 450"/>
              <a:gd name="p0x174" fmla="*/ 20 w 842"/>
              <a:gd name="p0y174" fmla="*/ 318 h 450"/>
              <a:gd name="p0x175" fmla="*/ 18 w 842"/>
              <a:gd name="p0y175" fmla="*/ 313 h 450"/>
              <a:gd name="p0x176" fmla="*/ 16 w 842"/>
              <a:gd name="p0y176" fmla="*/ 308 h 450"/>
              <a:gd name="p0x177" fmla="*/ 14 w 842"/>
              <a:gd name="p0y177" fmla="*/ 303 h 450"/>
              <a:gd name="p0x178" fmla="*/ 12 w 842"/>
              <a:gd name="p0y178" fmla="*/ 298 h 450"/>
              <a:gd name="p0x179" fmla="*/ 10 w 842"/>
              <a:gd name="p0y179" fmla="*/ 292 h 450"/>
              <a:gd name="p0x180" fmla="*/ 8 w 842"/>
              <a:gd name="p0y180" fmla="*/ 287 h 450"/>
              <a:gd name="p0x181" fmla="*/ 7 w 842"/>
              <a:gd name="p0y181" fmla="*/ 282 h 450"/>
              <a:gd name="p0x182" fmla="*/ 5 w 842"/>
              <a:gd name="p0y182" fmla="*/ 276 h 450"/>
              <a:gd name="p0x183" fmla="*/ 4 w 842"/>
              <a:gd name="p0y183" fmla="*/ 271 h 450"/>
              <a:gd name="p0x184" fmla="*/ 3 w 842"/>
              <a:gd name="p0y184" fmla="*/ 265 h 450"/>
              <a:gd name="p0x185" fmla="*/ 2 w 842"/>
              <a:gd name="p0y185" fmla="*/ 259 h 450"/>
              <a:gd name="p0x186" fmla="*/ 1 w 842"/>
              <a:gd name="p0y186" fmla="*/ 254 h 450"/>
              <a:gd name="p0x187" fmla="*/ 1 w 842"/>
              <a:gd name="p0y187" fmla="*/ 248 h 450"/>
              <a:gd name="p0x188" fmla="*/ 0 w 842"/>
              <a:gd name="p0y188" fmla="*/ 242 h 450"/>
              <a:gd name="p0x189" fmla="*/ 0 w 842"/>
              <a:gd name="p0y189" fmla="*/ 236 h 450"/>
              <a:gd name="p0x190" fmla="*/ 0 w 842"/>
              <a:gd name="p0y190" fmla="*/ 230 h 450"/>
              <a:gd name="p0x191" fmla="*/ 0 w 842"/>
              <a:gd name="p0y191" fmla="*/ 225 h 450"/>
              <a:gd name="p0x192" fmla="*/ 0 w 842"/>
              <a:gd name="p0y192" fmla="*/ 219 h 450"/>
              <a:gd name="p0x193" fmla="*/ 0 w 842"/>
              <a:gd name="p0y193" fmla="*/ 213 h 450"/>
              <a:gd name="p0x194" fmla="*/ 0 w 842"/>
              <a:gd name="p0y194" fmla="*/ 207 h 450"/>
              <a:gd name="p0x195" fmla="*/ 1 w 842"/>
              <a:gd name="p0y195" fmla="*/ 201 h 450"/>
              <a:gd name="p0x196" fmla="*/ 1 w 842"/>
              <a:gd name="p0y196" fmla="*/ 195 h 450"/>
              <a:gd name="p0x197" fmla="*/ 2 w 842"/>
              <a:gd name="p0y197" fmla="*/ 190 h 450"/>
              <a:gd name="p0x198" fmla="*/ 3 w 842"/>
              <a:gd name="p0y198" fmla="*/ 184 h 450"/>
              <a:gd name="p0x199" fmla="*/ 4 w 842"/>
              <a:gd name="p0y199" fmla="*/ 178 h 450"/>
              <a:gd name="p0x200" fmla="*/ 5 w 842"/>
              <a:gd name="p0y200" fmla="*/ 173 h 450"/>
              <a:gd name="p0x201" fmla="*/ 7 w 842"/>
              <a:gd name="p0y201" fmla="*/ 167 h 450"/>
              <a:gd name="p0x202" fmla="*/ 8 w 842"/>
              <a:gd name="p0y202" fmla="*/ 162 h 450"/>
              <a:gd name="p0x203" fmla="*/ 10 w 842"/>
              <a:gd name="p0y203" fmla="*/ 157 h 450"/>
              <a:gd name="p0x204" fmla="*/ 12 w 842"/>
              <a:gd name="p0y204" fmla="*/ 151 h 450"/>
              <a:gd name="p0x205" fmla="*/ 14 w 842"/>
              <a:gd name="p0y205" fmla="*/ 146 h 450"/>
              <a:gd name="p0x206" fmla="*/ 16 w 842"/>
              <a:gd name="p0y206" fmla="*/ 141 h 450"/>
              <a:gd name="p0x207" fmla="*/ 18 w 842"/>
              <a:gd name="p0y207" fmla="*/ 136 h 450"/>
              <a:gd name="p0x208" fmla="*/ 20 w 842"/>
              <a:gd name="p0y208" fmla="*/ 131 h 450"/>
              <a:gd name="p0x209" fmla="*/ 22 w 842"/>
              <a:gd name="p0y209" fmla="*/ 126 h 450"/>
              <a:gd name="p0x210" fmla="*/ 25 w 842"/>
              <a:gd name="p0y210" fmla="*/ 121 h 450"/>
              <a:gd name="p0x211" fmla="*/ 27 w 842"/>
              <a:gd name="p0y211" fmla="*/ 116 h 450"/>
              <a:gd name="p0x212" fmla="*/ 30 w 842"/>
              <a:gd name="p0y212" fmla="*/ 111 h 450"/>
              <a:gd name="p0x213" fmla="*/ 33 w 842"/>
              <a:gd name="p0y213" fmla="*/ 106 h 450"/>
              <a:gd name="p0x214" fmla="*/ 36 w 842"/>
              <a:gd name="p0y214" fmla="*/ 102 h 450"/>
              <a:gd name="p0x215" fmla="*/ 39 w 842"/>
              <a:gd name="p0y215" fmla="*/ 97 h 450"/>
              <a:gd name="p0x216" fmla="*/ 42 w 842"/>
              <a:gd name="p0y216" fmla="*/ 93 h 450"/>
              <a:gd name="p0x217" fmla="*/ 46 w 842"/>
              <a:gd name="p0y217" fmla="*/ 88 h 450"/>
              <a:gd name="p0x218" fmla="*/ 49 w 842"/>
              <a:gd name="p0y218" fmla="*/ 84 h 450"/>
              <a:gd name="p0x219" fmla="*/ 52 w 842"/>
              <a:gd name="p0y219" fmla="*/ 80 h 450"/>
              <a:gd name="p0x220" fmla="*/ 56 w 842"/>
              <a:gd name="p0y220" fmla="*/ 75 h 450"/>
              <a:gd name="p0x221" fmla="*/ 60 w 842"/>
              <a:gd name="p0y221" fmla="*/ 71 h 450"/>
              <a:gd name="p0x222" fmla="*/ 63 w 842"/>
              <a:gd name="p0y222" fmla="*/ 67 h 450"/>
              <a:gd name="p0x223" fmla="*/ 67 w 842"/>
              <a:gd name="p0y223" fmla="*/ 63 h 450"/>
              <a:gd name="p0x224" fmla="*/ 71 w 842"/>
              <a:gd name="p0y224" fmla="*/ 60 h 450"/>
              <a:gd name="p0x225" fmla="*/ 75 w 842"/>
              <a:gd name="p0y225" fmla="*/ 56 h 450"/>
              <a:gd name="p0x226" fmla="*/ 80 w 842"/>
              <a:gd name="p0y226" fmla="*/ 52 h 450"/>
              <a:gd name="p0x227" fmla="*/ 84 w 842"/>
              <a:gd name="p0y227" fmla="*/ 49 h 450"/>
              <a:gd name="p0x228" fmla="*/ 88 w 842"/>
              <a:gd name="p0y228" fmla="*/ 46 h 450"/>
              <a:gd name="p0x229" fmla="*/ 93 w 842"/>
              <a:gd name="p0y229" fmla="*/ 42 h 450"/>
              <a:gd name="p0x230" fmla="*/ 97 w 842"/>
              <a:gd name="p0y230" fmla="*/ 39 h 450"/>
              <a:gd name="p0x231" fmla="*/ 102 w 842"/>
              <a:gd name="p0y231" fmla="*/ 36 h 450"/>
              <a:gd name="p0x232" fmla="*/ 106 w 842"/>
              <a:gd name="p0y232" fmla="*/ 33 h 450"/>
              <a:gd name="p0x233" fmla="*/ 111 w 842"/>
              <a:gd name="p0y233" fmla="*/ 30 h 450"/>
              <a:gd name="p0x234" fmla="*/ 116 w 842"/>
              <a:gd name="p0y234" fmla="*/ 27 h 450"/>
              <a:gd name="p0x235" fmla="*/ 121 w 842"/>
              <a:gd name="p0y235" fmla="*/ 25 h 450"/>
              <a:gd name="p0x236" fmla="*/ 126 w 842"/>
              <a:gd name="p0y236" fmla="*/ 22 h 450"/>
              <a:gd name="p0x237" fmla="*/ 131 w 842"/>
              <a:gd name="p0y237" fmla="*/ 20 h 450"/>
              <a:gd name="p0x238" fmla="*/ 136 w 842"/>
              <a:gd name="p0y238" fmla="*/ 18 h 450"/>
              <a:gd name="p0x239" fmla="*/ 141 w 842"/>
              <a:gd name="p0y239" fmla="*/ 16 h 450"/>
              <a:gd name="p0x240" fmla="*/ 146 w 842"/>
              <a:gd name="p0y240" fmla="*/ 14 h 450"/>
              <a:gd name="p0x241" fmla="*/ 151 w 842"/>
              <a:gd name="p0y241" fmla="*/ 12 h 450"/>
              <a:gd name="p0x242" fmla="*/ 157 w 842"/>
              <a:gd name="p0y242" fmla="*/ 10 h 450"/>
              <a:gd name="p0x243" fmla="*/ 162 w 842"/>
              <a:gd name="p0y243" fmla="*/ 8 h 450"/>
              <a:gd name="p0x244" fmla="*/ 167 w 842"/>
              <a:gd name="p0y244" fmla="*/ 7 h 450"/>
              <a:gd name="p0x245" fmla="*/ 173 w 842"/>
              <a:gd name="p0y245" fmla="*/ 5 h 450"/>
              <a:gd name="p0x246" fmla="*/ 178 w 842"/>
              <a:gd name="p0y246" fmla="*/ 4 h 450"/>
              <a:gd name="p0x247" fmla="*/ 184 w 842"/>
              <a:gd name="p0y247" fmla="*/ 3 h 450"/>
              <a:gd name="p0x248" fmla="*/ 190 w 842"/>
              <a:gd name="p0y248" fmla="*/ 2 h 450"/>
              <a:gd name="p0x249" fmla="*/ 195 w 842"/>
              <a:gd name="p0y249" fmla="*/ 1 h 450"/>
              <a:gd name="p0x250" fmla="*/ 201 w 842"/>
              <a:gd name="p0y250" fmla="*/ 1 h 450"/>
              <a:gd name="p0x251" fmla="*/ 207 w 842"/>
              <a:gd name="p0y251" fmla="*/ 0 h 450"/>
              <a:gd name="p0x252" fmla="*/ 213 w 842"/>
              <a:gd name="p0y252" fmla="*/ 0 h 450"/>
              <a:gd name="p0x253" fmla="*/ 219 w 842"/>
              <a:gd name="p0y253" fmla="*/ 0 h 450"/>
              <a:gd name="p0x254" fmla="*/ 225 w 842"/>
              <a:gd name="p0y25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1"/>
            </p:custDataLst>
          </p:nvPr>
        </p:nvSpPr>
        <p:spPr>
          <a:xfrm>
            <a:off x="10999594" y="2544518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/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/>
                </a:solidFill>
                <a:cs typeface="+mn-lt"/>
              </a:rPr>
              <a:t>项</a:t>
            </a:r>
            <a:endParaRPr lang="zh-CN" sz="12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5111750" y="3235325"/>
            <a:ext cx="6308725" cy="781050"/>
            <a:chOff x="8050" y="5095"/>
            <a:chExt cx="9935" cy="1230"/>
          </a:xfrm>
        </p:grpSpPr>
        <p:sp>
          <p:nvSpPr>
            <p:cNvPr id="60" name="任意多边形 59"/>
            <p:cNvSpPr/>
            <p:nvPr>
              <p:custDataLst>
                <p:tags r:id="rId52"/>
              </p:custDataLst>
            </p:nvPr>
          </p:nvSpPr>
          <p:spPr>
            <a:xfrm>
              <a:off x="8050" y="5095"/>
              <a:ext cx="9935" cy="1230"/>
            </a:xfrm>
            <a:custGeom>
              <a:avLst/>
              <a:gdLst>
                <a:gd name="sw" fmla="*/ 1 w 9934"/>
                <a:gd name="sh" fmla="*/ 1 h 1230"/>
                <a:gd name="mins" fmla="min sw sh"/>
                <a:gd name="dsw" fmla="+- 0 sw mins"/>
                <a:gd name="dsh" fmla="+- 0 sh mins"/>
                <a:gd name="p0x0" fmla="*/ 120 w 9934"/>
                <a:gd name="p0y0" fmla="*/ 0 h 1230"/>
                <a:gd name="p0x1" fmla="*/ 9814 w 9934"/>
                <a:gd name="p0y1" fmla="*/ 0 h 1230"/>
                <a:gd name="p0x2" fmla="*/ 9817 w 9934"/>
                <a:gd name="p0y2" fmla="*/ 0 h 1230"/>
                <a:gd name="p0x3" fmla="*/ 9821 w 9934"/>
                <a:gd name="p0y3" fmla="*/ 0 h 1230"/>
                <a:gd name="p0x4" fmla="*/ 9824 w 9934"/>
                <a:gd name="p0y4" fmla="*/ 0 h 1230"/>
                <a:gd name="p0x5" fmla="*/ 9827 w 9934"/>
                <a:gd name="p0y5" fmla="*/ 0 h 1230"/>
                <a:gd name="p0x6" fmla="*/ 9830 w 9934"/>
                <a:gd name="p0y6" fmla="*/ 0 h 1230"/>
                <a:gd name="p0x7" fmla="*/ 9833 w 9934"/>
                <a:gd name="p0y7" fmla="*/ 1 h 1230"/>
                <a:gd name="p0x8" fmla="*/ 9836 w 9934"/>
                <a:gd name="p0y8" fmla="*/ 1 h 1230"/>
                <a:gd name="p0x9" fmla="*/ 9839 w 9934"/>
                <a:gd name="p0y9" fmla="*/ 2 h 1230"/>
                <a:gd name="p0x10" fmla="*/ 9842 w 9934"/>
                <a:gd name="p0y10" fmla="*/ 3 h 1230"/>
                <a:gd name="p0x11" fmla="*/ 9845 w 9934"/>
                <a:gd name="p0y11" fmla="*/ 3 h 1230"/>
                <a:gd name="p0x12" fmla="*/ 9848 w 9934"/>
                <a:gd name="p0y12" fmla="*/ 4 h 1230"/>
                <a:gd name="p0x13" fmla="*/ 9851 w 9934"/>
                <a:gd name="p0y13" fmla="*/ 5 h 1230"/>
                <a:gd name="p0x14" fmla="*/ 9853 w 9934"/>
                <a:gd name="p0y14" fmla="*/ 6 h 1230"/>
                <a:gd name="p0x15" fmla="*/ 9856 w 9934"/>
                <a:gd name="p0y15" fmla="*/ 7 h 1230"/>
                <a:gd name="p0x16" fmla="*/ 9859 w 9934"/>
                <a:gd name="p0y16" fmla="*/ 8 h 1230"/>
                <a:gd name="p0x17" fmla="*/ 9862 w 9934"/>
                <a:gd name="p0y17" fmla="*/ 9 h 1230"/>
                <a:gd name="p0x18" fmla="*/ 9864 w 9934"/>
                <a:gd name="p0y18" fmla="*/ 10 h 1230"/>
                <a:gd name="p0x19" fmla="*/ 9867 w 9934"/>
                <a:gd name="p0y19" fmla="*/ 12 h 1230"/>
                <a:gd name="p0x20" fmla="*/ 9870 w 9934"/>
                <a:gd name="p0y20" fmla="*/ 13 h 1230"/>
                <a:gd name="p0x21" fmla="*/ 9872 w 9934"/>
                <a:gd name="p0y21" fmla="*/ 14 h 1230"/>
                <a:gd name="p0x22" fmla="*/ 9875 w 9934"/>
                <a:gd name="p0y22" fmla="*/ 16 h 1230"/>
                <a:gd name="p0x23" fmla="*/ 9877 w 9934"/>
                <a:gd name="p0y23" fmla="*/ 17 h 1230"/>
                <a:gd name="p0x24" fmla="*/ 9880 w 9934"/>
                <a:gd name="p0y24" fmla="*/ 19 h 1230"/>
                <a:gd name="p0x25" fmla="*/ 9882 w 9934"/>
                <a:gd name="p0y25" fmla="*/ 21 h 1230"/>
                <a:gd name="p0x26" fmla="*/ 9885 w 9934"/>
                <a:gd name="p0y26" fmla="*/ 22 h 1230"/>
                <a:gd name="p0x27" fmla="*/ 9887 w 9934"/>
                <a:gd name="p0y27" fmla="*/ 24 h 1230"/>
                <a:gd name="p0x28" fmla="*/ 9889 w 9934"/>
                <a:gd name="p0y28" fmla="*/ 26 h 1230"/>
                <a:gd name="p0x29" fmla="*/ 9892 w 9934"/>
                <a:gd name="p0y29" fmla="*/ 28 h 1230"/>
                <a:gd name="p0x30" fmla="*/ 9894 w 9934"/>
                <a:gd name="p0y30" fmla="*/ 30 h 1230"/>
                <a:gd name="p0x31" fmla="*/ 9896 w 9934"/>
                <a:gd name="p0y31" fmla="*/ 32 h 1230"/>
                <a:gd name="p0x32" fmla="*/ 9898 w 9934"/>
                <a:gd name="p0y32" fmla="*/ 34 h 1230"/>
                <a:gd name="p0x33" fmla="*/ 9900 w 9934"/>
                <a:gd name="p0y33" fmla="*/ 36 h 1230"/>
                <a:gd name="p0x34" fmla="*/ 9902 w 9934"/>
                <a:gd name="p0y34" fmla="*/ 38 h 1230"/>
                <a:gd name="p0x35" fmla="*/ 9904 w 9934"/>
                <a:gd name="p0y35" fmla="*/ 40 h 1230"/>
                <a:gd name="p0x36" fmla="*/ 9906 w 9934"/>
                <a:gd name="p0y36" fmla="*/ 42 h 1230"/>
                <a:gd name="p0x37" fmla="*/ 9908 w 9934"/>
                <a:gd name="p0y37" fmla="*/ 44 h 1230"/>
                <a:gd name="p0x38" fmla="*/ 9910 w 9934"/>
                <a:gd name="p0y38" fmla="*/ 47 h 1230"/>
                <a:gd name="p0x39" fmla="*/ 9911 w 9934"/>
                <a:gd name="p0y39" fmla="*/ 49 h 1230"/>
                <a:gd name="p0x40" fmla="*/ 9913 w 9934"/>
                <a:gd name="p0y40" fmla="*/ 51 h 1230"/>
                <a:gd name="p0x41" fmla="*/ 9915 w 9934"/>
                <a:gd name="p0y41" fmla="*/ 54 h 1230"/>
                <a:gd name="p0x42" fmla="*/ 9916 w 9934"/>
                <a:gd name="p0y42" fmla="*/ 56 h 1230"/>
                <a:gd name="p0x43" fmla="*/ 9918 w 9934"/>
                <a:gd name="p0y43" fmla="*/ 59 h 1230"/>
                <a:gd name="p0x44" fmla="*/ 9919 w 9934"/>
                <a:gd name="p0y44" fmla="*/ 61 h 1230"/>
                <a:gd name="p0x45" fmla="*/ 9921 w 9934"/>
                <a:gd name="p0y45" fmla="*/ 64 h 1230"/>
                <a:gd name="p0x46" fmla="*/ 9922 w 9934"/>
                <a:gd name="p0y46" fmla="*/ 67 h 1230"/>
                <a:gd name="p0x47" fmla="*/ 9923 w 9934"/>
                <a:gd name="p0y47" fmla="*/ 69 h 1230"/>
                <a:gd name="p0x48" fmla="*/ 9925 w 9934"/>
                <a:gd name="p0y48" fmla="*/ 72 h 1230"/>
                <a:gd name="p0x49" fmla="*/ 9926 w 9934"/>
                <a:gd name="p0y49" fmla="*/ 75 h 1230"/>
                <a:gd name="p0x50" fmla="*/ 9927 w 9934"/>
                <a:gd name="p0y50" fmla="*/ 78 h 1230"/>
                <a:gd name="p0x51" fmla="*/ 9928 w 9934"/>
                <a:gd name="p0y51" fmla="*/ 80 h 1230"/>
                <a:gd name="p0x52" fmla="*/ 9929 w 9934"/>
                <a:gd name="p0y52" fmla="*/ 83 h 1230"/>
                <a:gd name="p0x53" fmla="*/ 9930 w 9934"/>
                <a:gd name="p0y53" fmla="*/ 86 h 1230"/>
                <a:gd name="p0x54" fmla="*/ 9930 w 9934"/>
                <a:gd name="p0y54" fmla="*/ 89 h 1230"/>
                <a:gd name="p0x55" fmla="*/ 9931 w 9934"/>
                <a:gd name="p0y55" fmla="*/ 92 h 1230"/>
                <a:gd name="p0x56" fmla="*/ 9932 w 9934"/>
                <a:gd name="p0y56" fmla="*/ 95 h 1230"/>
                <a:gd name="p0x57" fmla="*/ 9932 w 9934"/>
                <a:gd name="p0y57" fmla="*/ 98 h 1230"/>
                <a:gd name="p0x58" fmla="*/ 9933 w 9934"/>
                <a:gd name="p0y58" fmla="*/ 101 h 1230"/>
                <a:gd name="p0x59" fmla="*/ 9933 w 9934"/>
                <a:gd name="p0y59" fmla="*/ 104 h 1230"/>
                <a:gd name="p0x60" fmla="*/ 9934 w 9934"/>
                <a:gd name="p0y60" fmla="*/ 107 h 1230"/>
                <a:gd name="p0x61" fmla="*/ 9934 w 9934"/>
                <a:gd name="p0y61" fmla="*/ 110 h 1230"/>
                <a:gd name="p0x62" fmla="*/ 9934 w 9934"/>
                <a:gd name="p0y62" fmla="*/ 113 h 1230"/>
                <a:gd name="p0x63" fmla="*/ 9934 w 9934"/>
                <a:gd name="p0y63" fmla="*/ 116 h 1230"/>
                <a:gd name="p0x64" fmla="*/ 9934 w 9934"/>
                <a:gd name="p0y64" fmla="*/ 120 h 1230"/>
                <a:gd name="p0x65" fmla="*/ 9934 w 9934"/>
                <a:gd name="p0y65" fmla="*/ 1110 h 1230"/>
                <a:gd name="p0x66" fmla="*/ 9934 w 9934"/>
                <a:gd name="p0y66" fmla="*/ 1113 h 1230"/>
                <a:gd name="p0x67" fmla="*/ 9934 w 9934"/>
                <a:gd name="p0y67" fmla="*/ 1116 h 1230"/>
                <a:gd name="p0x68" fmla="*/ 9934 w 9934"/>
                <a:gd name="p0y68" fmla="*/ 1119 h 1230"/>
                <a:gd name="p0x69" fmla="*/ 9934 w 9934"/>
                <a:gd name="p0y69" fmla="*/ 1122 h 1230"/>
                <a:gd name="p0x70" fmla="*/ 9933 w 9934"/>
                <a:gd name="p0y70" fmla="*/ 1125 h 1230"/>
                <a:gd name="p0x71" fmla="*/ 9933 w 9934"/>
                <a:gd name="p0y71" fmla="*/ 1128 h 1230"/>
                <a:gd name="p0x72" fmla="*/ 9932 w 9934"/>
                <a:gd name="p0y72" fmla="*/ 1131 h 1230"/>
                <a:gd name="p0x73" fmla="*/ 9932 w 9934"/>
                <a:gd name="p0y73" fmla="*/ 1134 h 1230"/>
                <a:gd name="p0x74" fmla="*/ 9931 w 9934"/>
                <a:gd name="p0y74" fmla="*/ 1137 h 1230"/>
                <a:gd name="p0x75" fmla="*/ 9930 w 9934"/>
                <a:gd name="p0y75" fmla="*/ 1140 h 1230"/>
                <a:gd name="p0x76" fmla="*/ 9930 w 9934"/>
                <a:gd name="p0y76" fmla="*/ 1143 h 1230"/>
                <a:gd name="p0x77" fmla="*/ 9929 w 9934"/>
                <a:gd name="p0y77" fmla="*/ 1146 h 1230"/>
                <a:gd name="p0x78" fmla="*/ 9928 w 9934"/>
                <a:gd name="p0y78" fmla="*/ 1149 h 1230"/>
                <a:gd name="p0x79" fmla="*/ 9927 w 9934"/>
                <a:gd name="p0y79" fmla="*/ 1151 h 1230"/>
                <a:gd name="p0x80" fmla="*/ 9926 w 9934"/>
                <a:gd name="p0y80" fmla="*/ 1154 h 1230"/>
                <a:gd name="p0x81" fmla="*/ 9925 w 9934"/>
                <a:gd name="p0y81" fmla="*/ 1157 h 1230"/>
                <a:gd name="p0x82" fmla="*/ 9923 w 9934"/>
                <a:gd name="p0y82" fmla="*/ 1160 h 1230"/>
                <a:gd name="p0x83" fmla="*/ 9922 w 9934"/>
                <a:gd name="p0y83" fmla="*/ 1162 h 1230"/>
                <a:gd name="p0x84" fmla="*/ 9921 w 9934"/>
                <a:gd name="p0y84" fmla="*/ 1165 h 1230"/>
                <a:gd name="p0x85" fmla="*/ 9919 w 9934"/>
                <a:gd name="p0y85" fmla="*/ 1168 h 1230"/>
                <a:gd name="p0x86" fmla="*/ 9918 w 9934"/>
                <a:gd name="p0y86" fmla="*/ 1170 h 1230"/>
                <a:gd name="p0x87" fmla="*/ 9916 w 9934"/>
                <a:gd name="p0y87" fmla="*/ 1173 h 1230"/>
                <a:gd name="p0x88" fmla="*/ 9915 w 9934"/>
                <a:gd name="p0y88" fmla="*/ 1175 h 1230"/>
                <a:gd name="p0x89" fmla="*/ 9913 w 9934"/>
                <a:gd name="p0y89" fmla="*/ 1178 h 1230"/>
                <a:gd name="p0x90" fmla="*/ 9911 w 9934"/>
                <a:gd name="p0y90" fmla="*/ 1180 h 1230"/>
                <a:gd name="p0x91" fmla="*/ 9910 w 9934"/>
                <a:gd name="p0y91" fmla="*/ 1182 h 1230"/>
                <a:gd name="p0x92" fmla="*/ 9908 w 9934"/>
                <a:gd name="p0y92" fmla="*/ 1185 h 1230"/>
                <a:gd name="p0x93" fmla="*/ 9906 w 9934"/>
                <a:gd name="p0y93" fmla="*/ 1187 h 1230"/>
                <a:gd name="p0x94" fmla="*/ 9904 w 9934"/>
                <a:gd name="p0y94" fmla="*/ 1189 h 1230"/>
                <a:gd name="p0x95" fmla="*/ 9902 w 9934"/>
                <a:gd name="p0y95" fmla="*/ 1191 h 1230"/>
                <a:gd name="p0x96" fmla="*/ 9900 w 9934"/>
                <a:gd name="p0y96" fmla="*/ 1193 h 1230"/>
                <a:gd name="p0x97" fmla="*/ 9898 w 9934"/>
                <a:gd name="p0y97" fmla="*/ 1195 h 1230"/>
                <a:gd name="p0x98" fmla="*/ 9896 w 9934"/>
                <a:gd name="p0y98" fmla="*/ 1197 h 1230"/>
                <a:gd name="p0x99" fmla="*/ 9894 w 9934"/>
                <a:gd name="p0y99" fmla="*/ 1199 h 1230"/>
                <a:gd name="p0x100" fmla="*/ 9892 w 9934"/>
                <a:gd name="p0y100" fmla="*/ 1201 h 1230"/>
                <a:gd name="p0x101" fmla="*/ 9889 w 9934"/>
                <a:gd name="p0y101" fmla="*/ 1203 h 1230"/>
                <a:gd name="p0x102" fmla="*/ 9887 w 9934"/>
                <a:gd name="p0y102" fmla="*/ 1205 h 1230"/>
                <a:gd name="p0x103" fmla="*/ 9885 w 9934"/>
                <a:gd name="p0y103" fmla="*/ 1207 h 1230"/>
                <a:gd name="p0x104" fmla="*/ 9882 w 9934"/>
                <a:gd name="p0y104" fmla="*/ 1208 h 1230"/>
                <a:gd name="p0x105" fmla="*/ 9880 w 9934"/>
                <a:gd name="p0y105" fmla="*/ 1210 h 1230"/>
                <a:gd name="p0x106" fmla="*/ 9877 w 9934"/>
                <a:gd name="p0y106" fmla="*/ 1212 h 1230"/>
                <a:gd name="p0x107" fmla="*/ 9875 w 9934"/>
                <a:gd name="p0y107" fmla="*/ 1213 h 1230"/>
                <a:gd name="p0x108" fmla="*/ 9872 w 9934"/>
                <a:gd name="p0y108" fmla="*/ 1215 h 1230"/>
                <a:gd name="p0x109" fmla="*/ 9870 w 9934"/>
                <a:gd name="p0y109" fmla="*/ 1216 h 1230"/>
                <a:gd name="p0x110" fmla="*/ 9867 w 9934"/>
                <a:gd name="p0y110" fmla="*/ 1217 h 1230"/>
                <a:gd name="p0x111" fmla="*/ 9864 w 9934"/>
                <a:gd name="p0y111" fmla="*/ 1219 h 1230"/>
                <a:gd name="p0x112" fmla="*/ 9862 w 9934"/>
                <a:gd name="p0y112" fmla="*/ 1220 h 1230"/>
                <a:gd name="p0x113" fmla="*/ 9859 w 9934"/>
                <a:gd name="p0y113" fmla="*/ 1221 h 1230"/>
                <a:gd name="p0x114" fmla="*/ 9856 w 9934"/>
                <a:gd name="p0y114" fmla="*/ 1222 h 1230"/>
                <a:gd name="p0x115" fmla="*/ 9853 w 9934"/>
                <a:gd name="p0y115" fmla="*/ 1223 h 1230"/>
                <a:gd name="p0x116" fmla="*/ 9851 w 9934"/>
                <a:gd name="p0y116" fmla="*/ 1224 h 1230"/>
                <a:gd name="p0x117" fmla="*/ 9848 w 9934"/>
                <a:gd name="p0y117" fmla="*/ 1225 h 1230"/>
                <a:gd name="p0x118" fmla="*/ 9845 w 9934"/>
                <a:gd name="p0y118" fmla="*/ 1226 h 1230"/>
                <a:gd name="p0x119" fmla="*/ 9842 w 9934"/>
                <a:gd name="p0y119" fmla="*/ 1226 h 1230"/>
                <a:gd name="p0x120" fmla="*/ 9839 w 9934"/>
                <a:gd name="p0y120" fmla="*/ 1227 h 1230"/>
                <a:gd name="p0x121" fmla="*/ 9836 w 9934"/>
                <a:gd name="p0y121" fmla="*/ 1228 h 1230"/>
                <a:gd name="p0x122" fmla="*/ 9833 w 9934"/>
                <a:gd name="p0y122" fmla="*/ 1228 h 1230"/>
                <a:gd name="p0x123" fmla="*/ 9830 w 9934"/>
                <a:gd name="p0y123" fmla="*/ 1229 h 1230"/>
                <a:gd name="p0x124" fmla="*/ 9827 w 9934"/>
                <a:gd name="p0y124" fmla="*/ 1229 h 1230"/>
                <a:gd name="p0x125" fmla="*/ 9824 w 9934"/>
                <a:gd name="p0y125" fmla="*/ 1229 h 1230"/>
                <a:gd name="p0x126" fmla="*/ 9821 w 9934"/>
                <a:gd name="p0y126" fmla="*/ 1229 h 1230"/>
                <a:gd name="p0x127" fmla="*/ 9817 w 9934"/>
                <a:gd name="p0y127" fmla="*/ 1229 h 1230"/>
                <a:gd name="p0x128" fmla="*/ 9814 w 9934"/>
                <a:gd name="p0y128" fmla="*/ 1230 h 1230"/>
                <a:gd name="p0x129" fmla="*/ 120 w 9934"/>
                <a:gd name="p0y129" fmla="*/ 1230 h 1230"/>
                <a:gd name="p0x130" fmla="*/ 116 w 9934"/>
                <a:gd name="p0y130" fmla="*/ 1229 h 1230"/>
                <a:gd name="p0x131" fmla="*/ 113 w 9934"/>
                <a:gd name="p0y131" fmla="*/ 1229 h 1230"/>
                <a:gd name="p0x132" fmla="*/ 110 w 9934"/>
                <a:gd name="p0y132" fmla="*/ 1229 h 1230"/>
                <a:gd name="p0x133" fmla="*/ 107 w 9934"/>
                <a:gd name="p0y133" fmla="*/ 1229 h 1230"/>
                <a:gd name="p0x134" fmla="*/ 104 w 9934"/>
                <a:gd name="p0y134" fmla="*/ 1229 h 1230"/>
                <a:gd name="p0x135" fmla="*/ 101 w 9934"/>
                <a:gd name="p0y135" fmla="*/ 1228 h 1230"/>
                <a:gd name="p0x136" fmla="*/ 98 w 9934"/>
                <a:gd name="p0y136" fmla="*/ 1228 h 1230"/>
                <a:gd name="p0x137" fmla="*/ 95 w 9934"/>
                <a:gd name="p0y137" fmla="*/ 1227 h 1230"/>
                <a:gd name="p0x138" fmla="*/ 92 w 9934"/>
                <a:gd name="p0y138" fmla="*/ 1226 h 1230"/>
                <a:gd name="p0x139" fmla="*/ 89 w 9934"/>
                <a:gd name="p0y139" fmla="*/ 1226 h 1230"/>
                <a:gd name="p0x140" fmla="*/ 86 w 9934"/>
                <a:gd name="p0y140" fmla="*/ 1225 h 1230"/>
                <a:gd name="p0x141" fmla="*/ 83 w 9934"/>
                <a:gd name="p0y141" fmla="*/ 1224 h 1230"/>
                <a:gd name="p0x142" fmla="*/ 80 w 9934"/>
                <a:gd name="p0y142" fmla="*/ 1223 h 1230"/>
                <a:gd name="p0x143" fmla="*/ 78 w 9934"/>
                <a:gd name="p0y143" fmla="*/ 1222 h 1230"/>
                <a:gd name="p0x144" fmla="*/ 75 w 9934"/>
                <a:gd name="p0y144" fmla="*/ 1221 h 1230"/>
                <a:gd name="p0x145" fmla="*/ 72 w 9934"/>
                <a:gd name="p0y145" fmla="*/ 1220 h 1230"/>
                <a:gd name="p0x146" fmla="*/ 69 w 9934"/>
                <a:gd name="p0y146" fmla="*/ 1219 h 1230"/>
                <a:gd name="p0x147" fmla="*/ 67 w 9934"/>
                <a:gd name="p0y147" fmla="*/ 1217 h 1230"/>
                <a:gd name="p0x148" fmla="*/ 64 w 9934"/>
                <a:gd name="p0y148" fmla="*/ 1216 h 1230"/>
                <a:gd name="p0x149" fmla="*/ 61 w 9934"/>
                <a:gd name="p0y149" fmla="*/ 1215 h 1230"/>
                <a:gd name="p0x150" fmla="*/ 59 w 9934"/>
                <a:gd name="p0y150" fmla="*/ 1213 h 1230"/>
                <a:gd name="p0x151" fmla="*/ 56 w 9934"/>
                <a:gd name="p0y151" fmla="*/ 1212 h 1230"/>
                <a:gd name="p0x152" fmla="*/ 54 w 9934"/>
                <a:gd name="p0y152" fmla="*/ 1210 h 1230"/>
                <a:gd name="p0x153" fmla="*/ 51 w 9934"/>
                <a:gd name="p0y153" fmla="*/ 1208 h 1230"/>
                <a:gd name="p0x154" fmla="*/ 49 w 9934"/>
                <a:gd name="p0y154" fmla="*/ 1207 h 1230"/>
                <a:gd name="p0x155" fmla="*/ 47 w 9934"/>
                <a:gd name="p0y155" fmla="*/ 1205 h 1230"/>
                <a:gd name="p0x156" fmla="*/ 44 w 9934"/>
                <a:gd name="p0y156" fmla="*/ 1203 h 1230"/>
                <a:gd name="p0x157" fmla="*/ 42 w 9934"/>
                <a:gd name="p0y157" fmla="*/ 1201 h 1230"/>
                <a:gd name="p0x158" fmla="*/ 40 w 9934"/>
                <a:gd name="p0y158" fmla="*/ 1199 h 1230"/>
                <a:gd name="p0x159" fmla="*/ 38 w 9934"/>
                <a:gd name="p0y159" fmla="*/ 1197 h 1230"/>
                <a:gd name="p0x160" fmla="*/ 36 w 9934"/>
                <a:gd name="p0y160" fmla="*/ 1195 h 1230"/>
                <a:gd name="p0x161" fmla="*/ 34 w 9934"/>
                <a:gd name="p0y161" fmla="*/ 1193 h 1230"/>
                <a:gd name="p0x162" fmla="*/ 32 w 9934"/>
                <a:gd name="p0y162" fmla="*/ 1191 h 1230"/>
                <a:gd name="p0x163" fmla="*/ 30 w 9934"/>
                <a:gd name="p0y163" fmla="*/ 1189 h 1230"/>
                <a:gd name="p0x164" fmla="*/ 28 w 9934"/>
                <a:gd name="p0y164" fmla="*/ 1187 h 1230"/>
                <a:gd name="p0x165" fmla="*/ 26 w 9934"/>
                <a:gd name="p0y165" fmla="*/ 1185 h 1230"/>
                <a:gd name="p0x166" fmla="*/ 24 w 9934"/>
                <a:gd name="p0y166" fmla="*/ 1182 h 1230"/>
                <a:gd name="p0x167" fmla="*/ 22 w 9934"/>
                <a:gd name="p0y167" fmla="*/ 1180 h 1230"/>
                <a:gd name="p0x168" fmla="*/ 21 w 9934"/>
                <a:gd name="p0y168" fmla="*/ 1178 h 1230"/>
                <a:gd name="p0x169" fmla="*/ 19 w 9934"/>
                <a:gd name="p0y169" fmla="*/ 1175 h 1230"/>
                <a:gd name="p0x170" fmla="*/ 17 w 9934"/>
                <a:gd name="p0y170" fmla="*/ 1173 h 1230"/>
                <a:gd name="p0x171" fmla="*/ 16 w 9934"/>
                <a:gd name="p0y171" fmla="*/ 1170 h 1230"/>
                <a:gd name="p0x172" fmla="*/ 14 w 9934"/>
                <a:gd name="p0y172" fmla="*/ 1168 h 1230"/>
                <a:gd name="p0x173" fmla="*/ 13 w 9934"/>
                <a:gd name="p0y173" fmla="*/ 1165 h 1230"/>
                <a:gd name="p0x174" fmla="*/ 12 w 9934"/>
                <a:gd name="p0y174" fmla="*/ 1162 h 1230"/>
                <a:gd name="p0x175" fmla="*/ 10 w 9934"/>
                <a:gd name="p0y175" fmla="*/ 1160 h 1230"/>
                <a:gd name="p0x176" fmla="*/ 9 w 9934"/>
                <a:gd name="p0y176" fmla="*/ 1157 h 1230"/>
                <a:gd name="p0x177" fmla="*/ 8 w 9934"/>
                <a:gd name="p0y177" fmla="*/ 1154 h 1230"/>
                <a:gd name="p0x178" fmla="*/ 7 w 9934"/>
                <a:gd name="p0y178" fmla="*/ 1151 h 1230"/>
                <a:gd name="p0x179" fmla="*/ 6 w 9934"/>
                <a:gd name="p0y179" fmla="*/ 1149 h 1230"/>
                <a:gd name="p0x180" fmla="*/ 5 w 9934"/>
                <a:gd name="p0y180" fmla="*/ 1146 h 1230"/>
                <a:gd name="p0x181" fmla="*/ 4 w 9934"/>
                <a:gd name="p0y181" fmla="*/ 1143 h 1230"/>
                <a:gd name="p0x182" fmla="*/ 3 w 9934"/>
                <a:gd name="p0y182" fmla="*/ 1140 h 1230"/>
                <a:gd name="p0x183" fmla="*/ 3 w 9934"/>
                <a:gd name="p0y183" fmla="*/ 1137 h 1230"/>
                <a:gd name="p0x184" fmla="*/ 2 w 9934"/>
                <a:gd name="p0y184" fmla="*/ 1134 h 1230"/>
                <a:gd name="p0x185" fmla="*/ 1 w 9934"/>
                <a:gd name="p0y185" fmla="*/ 1131 h 1230"/>
                <a:gd name="p0x186" fmla="*/ 1 w 9934"/>
                <a:gd name="p0y186" fmla="*/ 1128 h 1230"/>
                <a:gd name="p0x187" fmla="*/ 0 w 9934"/>
                <a:gd name="p0y187" fmla="*/ 1125 h 1230"/>
                <a:gd name="p0x188" fmla="*/ 0 w 9934"/>
                <a:gd name="p0y188" fmla="*/ 1122 h 1230"/>
                <a:gd name="p0x189" fmla="*/ 0 w 9934"/>
                <a:gd name="p0y189" fmla="*/ 1119 h 1230"/>
                <a:gd name="p0x190" fmla="*/ 0 w 9934"/>
                <a:gd name="p0y190" fmla="*/ 1116 h 1230"/>
                <a:gd name="p0x191" fmla="*/ 0 w 9934"/>
                <a:gd name="p0y191" fmla="*/ 1113 h 1230"/>
                <a:gd name="p0x192" fmla="*/ 0 w 9934"/>
                <a:gd name="p0y192" fmla="*/ 1110 h 1230"/>
                <a:gd name="p0x193" fmla="*/ 0 w 9934"/>
                <a:gd name="p0y193" fmla="*/ 120 h 1230"/>
                <a:gd name="p0x194" fmla="*/ 0 w 9934"/>
                <a:gd name="p0y194" fmla="*/ 116 h 1230"/>
                <a:gd name="p0x195" fmla="*/ 0 w 9934"/>
                <a:gd name="p0y195" fmla="*/ 113 h 1230"/>
                <a:gd name="p0x196" fmla="*/ 0 w 9934"/>
                <a:gd name="p0y196" fmla="*/ 110 h 1230"/>
                <a:gd name="p0x197" fmla="*/ 0 w 9934"/>
                <a:gd name="p0y197" fmla="*/ 107 h 1230"/>
                <a:gd name="p0x198" fmla="*/ 0 w 9934"/>
                <a:gd name="p0y198" fmla="*/ 104 h 1230"/>
                <a:gd name="p0x199" fmla="*/ 1 w 9934"/>
                <a:gd name="p0y199" fmla="*/ 101 h 1230"/>
                <a:gd name="p0x200" fmla="*/ 1 w 9934"/>
                <a:gd name="p0y200" fmla="*/ 98 h 1230"/>
                <a:gd name="p0x201" fmla="*/ 2 w 9934"/>
                <a:gd name="p0y201" fmla="*/ 95 h 1230"/>
                <a:gd name="p0x202" fmla="*/ 3 w 9934"/>
                <a:gd name="p0y202" fmla="*/ 92 h 1230"/>
                <a:gd name="p0x203" fmla="*/ 3 w 9934"/>
                <a:gd name="p0y203" fmla="*/ 89 h 1230"/>
                <a:gd name="p0x204" fmla="*/ 4 w 9934"/>
                <a:gd name="p0y204" fmla="*/ 86 h 1230"/>
                <a:gd name="p0x205" fmla="*/ 5 w 9934"/>
                <a:gd name="p0y205" fmla="*/ 83 h 1230"/>
                <a:gd name="p0x206" fmla="*/ 6 w 9934"/>
                <a:gd name="p0y206" fmla="*/ 80 h 1230"/>
                <a:gd name="p0x207" fmla="*/ 7 w 9934"/>
                <a:gd name="p0y207" fmla="*/ 78 h 1230"/>
                <a:gd name="p0x208" fmla="*/ 8 w 9934"/>
                <a:gd name="p0y208" fmla="*/ 75 h 1230"/>
                <a:gd name="p0x209" fmla="*/ 9 w 9934"/>
                <a:gd name="p0y209" fmla="*/ 72 h 1230"/>
                <a:gd name="p0x210" fmla="*/ 10 w 9934"/>
                <a:gd name="p0y210" fmla="*/ 69 h 1230"/>
                <a:gd name="p0x211" fmla="*/ 12 w 9934"/>
                <a:gd name="p0y211" fmla="*/ 67 h 1230"/>
                <a:gd name="p0x212" fmla="*/ 13 w 9934"/>
                <a:gd name="p0y212" fmla="*/ 64 h 1230"/>
                <a:gd name="p0x213" fmla="*/ 14 w 9934"/>
                <a:gd name="p0y213" fmla="*/ 61 h 1230"/>
                <a:gd name="p0x214" fmla="*/ 16 w 9934"/>
                <a:gd name="p0y214" fmla="*/ 59 h 1230"/>
                <a:gd name="p0x215" fmla="*/ 17 w 9934"/>
                <a:gd name="p0y215" fmla="*/ 56 h 1230"/>
                <a:gd name="p0x216" fmla="*/ 19 w 9934"/>
                <a:gd name="p0y216" fmla="*/ 54 h 1230"/>
                <a:gd name="p0x217" fmla="*/ 21 w 9934"/>
                <a:gd name="p0y217" fmla="*/ 51 h 1230"/>
                <a:gd name="p0x218" fmla="*/ 22 w 9934"/>
                <a:gd name="p0y218" fmla="*/ 49 h 1230"/>
                <a:gd name="p0x219" fmla="*/ 24 w 9934"/>
                <a:gd name="p0y219" fmla="*/ 47 h 1230"/>
                <a:gd name="p0x220" fmla="*/ 26 w 9934"/>
                <a:gd name="p0y220" fmla="*/ 44 h 1230"/>
                <a:gd name="p0x221" fmla="*/ 28 w 9934"/>
                <a:gd name="p0y221" fmla="*/ 42 h 1230"/>
                <a:gd name="p0x222" fmla="*/ 30 w 9934"/>
                <a:gd name="p0y222" fmla="*/ 40 h 1230"/>
                <a:gd name="p0x223" fmla="*/ 32 w 9934"/>
                <a:gd name="p0y223" fmla="*/ 38 h 1230"/>
                <a:gd name="p0x224" fmla="*/ 34 w 9934"/>
                <a:gd name="p0y224" fmla="*/ 36 h 1230"/>
                <a:gd name="p0x225" fmla="*/ 36 w 9934"/>
                <a:gd name="p0y225" fmla="*/ 34 h 1230"/>
                <a:gd name="p0x226" fmla="*/ 38 w 9934"/>
                <a:gd name="p0y226" fmla="*/ 32 h 1230"/>
                <a:gd name="p0x227" fmla="*/ 40 w 9934"/>
                <a:gd name="p0y227" fmla="*/ 30 h 1230"/>
                <a:gd name="p0x228" fmla="*/ 42 w 9934"/>
                <a:gd name="p0y228" fmla="*/ 28 h 1230"/>
                <a:gd name="p0x229" fmla="*/ 44 w 9934"/>
                <a:gd name="p0y229" fmla="*/ 26 h 1230"/>
                <a:gd name="p0x230" fmla="*/ 47 w 9934"/>
                <a:gd name="p0y230" fmla="*/ 24 h 1230"/>
                <a:gd name="p0x231" fmla="*/ 49 w 9934"/>
                <a:gd name="p0y231" fmla="*/ 22 h 1230"/>
                <a:gd name="p0x232" fmla="*/ 51 w 9934"/>
                <a:gd name="p0y232" fmla="*/ 21 h 1230"/>
                <a:gd name="p0x233" fmla="*/ 54 w 9934"/>
                <a:gd name="p0y233" fmla="*/ 19 h 1230"/>
                <a:gd name="p0x234" fmla="*/ 56 w 9934"/>
                <a:gd name="p0y234" fmla="*/ 17 h 1230"/>
                <a:gd name="p0x235" fmla="*/ 59 w 9934"/>
                <a:gd name="p0y235" fmla="*/ 16 h 1230"/>
                <a:gd name="p0x236" fmla="*/ 61 w 9934"/>
                <a:gd name="p0y236" fmla="*/ 14 h 1230"/>
                <a:gd name="p0x237" fmla="*/ 64 w 9934"/>
                <a:gd name="p0y237" fmla="*/ 13 h 1230"/>
                <a:gd name="p0x238" fmla="*/ 67 w 9934"/>
                <a:gd name="p0y238" fmla="*/ 12 h 1230"/>
                <a:gd name="p0x239" fmla="*/ 69 w 9934"/>
                <a:gd name="p0y239" fmla="*/ 10 h 1230"/>
                <a:gd name="p0x240" fmla="*/ 72 w 9934"/>
                <a:gd name="p0y240" fmla="*/ 9 h 1230"/>
                <a:gd name="p0x241" fmla="*/ 75 w 9934"/>
                <a:gd name="p0y241" fmla="*/ 8 h 1230"/>
                <a:gd name="p0x242" fmla="*/ 78 w 9934"/>
                <a:gd name="p0y242" fmla="*/ 7 h 1230"/>
                <a:gd name="p0x243" fmla="*/ 80 w 9934"/>
                <a:gd name="p0y243" fmla="*/ 6 h 1230"/>
                <a:gd name="p0x244" fmla="*/ 83 w 9934"/>
                <a:gd name="p0y244" fmla="*/ 5 h 1230"/>
                <a:gd name="p0x245" fmla="*/ 86 w 9934"/>
                <a:gd name="p0y245" fmla="*/ 4 h 1230"/>
                <a:gd name="p0x246" fmla="*/ 89 w 9934"/>
                <a:gd name="p0y246" fmla="*/ 3 h 1230"/>
                <a:gd name="p0x247" fmla="*/ 92 w 9934"/>
                <a:gd name="p0y247" fmla="*/ 3 h 1230"/>
                <a:gd name="p0x248" fmla="*/ 95 w 9934"/>
                <a:gd name="p0y248" fmla="*/ 2 h 1230"/>
                <a:gd name="p0x249" fmla="*/ 98 w 9934"/>
                <a:gd name="p0y249" fmla="*/ 1 h 1230"/>
                <a:gd name="p0x250" fmla="*/ 101 w 9934"/>
                <a:gd name="p0y250" fmla="*/ 1 h 1230"/>
                <a:gd name="p0x251" fmla="*/ 104 w 9934"/>
                <a:gd name="p0y251" fmla="*/ 0 h 1230"/>
                <a:gd name="p0x252" fmla="*/ 107 w 9934"/>
                <a:gd name="p0y252" fmla="*/ 0 h 1230"/>
                <a:gd name="p0x253" fmla="*/ 110 w 9934"/>
                <a:gd name="p0y253" fmla="*/ 0 h 1230"/>
                <a:gd name="p0x254" fmla="*/ 113 w 9934"/>
                <a:gd name="p0y254" fmla="*/ 0 h 1230"/>
                <a:gd name="p0x255" fmla="*/ 116 w 9934"/>
                <a:gd name="p0y255" fmla="*/ 0 h 1230"/>
                <a:gd name="p0x256" fmla="*/ 120 w 9934"/>
                <a:gd name="p0y25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3"/>
              </p:custDataLst>
            </p:nvPr>
          </p:nvSpPr>
          <p:spPr>
            <a:xfrm>
              <a:off x="8124" y="5095"/>
              <a:ext cx="9825" cy="46"/>
            </a:xfrm>
            <a:custGeom>
              <a:avLst/>
              <a:gdLst>
                <a:gd name="sw" fmla="*/ 1 w 9825"/>
                <a:gd name="sh" fmla="*/ 1 h 45"/>
                <a:gd name="mins" fmla="min sw sh"/>
                <a:gd name="dsw" fmla="+- 0 sw mins"/>
                <a:gd name="dsh" fmla="+- 0 sh mins"/>
                <a:gd name="p0x0" fmla="*/ 45 w 9825"/>
                <a:gd name="p0y0" fmla="*/ 0 h 45"/>
                <a:gd name="p0x1" fmla="*/ 9740 w 9825"/>
                <a:gd name="p0y1" fmla="*/ 0 h 45"/>
                <a:gd name="p0x2" fmla="*/ 9742 w 9825"/>
                <a:gd name="p0y2" fmla="*/ 0 h 45"/>
                <a:gd name="p0x3" fmla="*/ 9743 w 9825"/>
                <a:gd name="p0y3" fmla="*/ 0 h 45"/>
                <a:gd name="p0x4" fmla="*/ 9745 w 9825"/>
                <a:gd name="p0y4" fmla="*/ 0 h 45"/>
                <a:gd name="p0x5" fmla="*/ 9747 w 9825"/>
                <a:gd name="p0y5" fmla="*/ 0 h 45"/>
                <a:gd name="p0x6" fmla="*/ 9748 w 9825"/>
                <a:gd name="p0y6" fmla="*/ 0 h 45"/>
                <a:gd name="p0x7" fmla="*/ 9750 w 9825"/>
                <a:gd name="p0y7" fmla="*/ 0 h 45"/>
                <a:gd name="p0x8" fmla="*/ 9751 w 9825"/>
                <a:gd name="p0y8" fmla="*/ 0 h 45"/>
                <a:gd name="p0x9" fmla="*/ 9753 w 9825"/>
                <a:gd name="p0y9" fmla="*/ 0 h 45"/>
                <a:gd name="p0x10" fmla="*/ 9754 w 9825"/>
                <a:gd name="p0y10" fmla="*/ 0 h 45"/>
                <a:gd name="p0x11" fmla="*/ 9756 w 9825"/>
                <a:gd name="p0y11" fmla="*/ 0 h 45"/>
                <a:gd name="p0x12" fmla="*/ 9757 w 9825"/>
                <a:gd name="p0y12" fmla="*/ 1 h 45"/>
                <a:gd name="p0x13" fmla="*/ 9759 w 9825"/>
                <a:gd name="p0y13" fmla="*/ 1 h 45"/>
                <a:gd name="p0x14" fmla="*/ 9760 w 9825"/>
                <a:gd name="p0y14" fmla="*/ 1 h 45"/>
                <a:gd name="p0x15" fmla="*/ 9762 w 9825"/>
                <a:gd name="p0y15" fmla="*/ 1 h 45"/>
                <a:gd name="p0x16" fmla="*/ 9763 w 9825"/>
                <a:gd name="p0y16" fmla="*/ 2 h 45"/>
                <a:gd name="p0x17" fmla="*/ 9765 w 9825"/>
                <a:gd name="p0y17" fmla="*/ 2 h 45"/>
                <a:gd name="p0x18" fmla="*/ 9766 w 9825"/>
                <a:gd name="p0y18" fmla="*/ 2 h 45"/>
                <a:gd name="p0x19" fmla="*/ 9768 w 9825"/>
                <a:gd name="p0y19" fmla="*/ 3 h 45"/>
                <a:gd name="p0x20" fmla="*/ 9769 w 9825"/>
                <a:gd name="p0y20" fmla="*/ 3 h 45"/>
                <a:gd name="p0x21" fmla="*/ 9771 w 9825"/>
                <a:gd name="p0y21" fmla="*/ 3 h 45"/>
                <a:gd name="p0x22" fmla="*/ 9772 w 9825"/>
                <a:gd name="p0y22" fmla="*/ 4 h 45"/>
                <a:gd name="p0x23" fmla="*/ 9774 w 9825"/>
                <a:gd name="p0y23" fmla="*/ 4 h 45"/>
                <a:gd name="p0x24" fmla="*/ 9775 w 9825"/>
                <a:gd name="p0y24" fmla="*/ 5 h 45"/>
                <a:gd name="p0x25" fmla="*/ 9776 w 9825"/>
                <a:gd name="p0y25" fmla="*/ 5 h 45"/>
                <a:gd name="p0x26" fmla="*/ 9778 w 9825"/>
                <a:gd name="p0y26" fmla="*/ 6 h 45"/>
                <a:gd name="p0x27" fmla="*/ 9779 w 9825"/>
                <a:gd name="p0y27" fmla="*/ 6 h 45"/>
                <a:gd name="p0x28" fmla="*/ 9781 w 9825"/>
                <a:gd name="p0y28" fmla="*/ 6 h 45"/>
                <a:gd name="p0x29" fmla="*/ 9782 w 9825"/>
                <a:gd name="p0y29" fmla="*/ 7 h 45"/>
                <a:gd name="p0x30" fmla="*/ 9784 w 9825"/>
                <a:gd name="p0y30" fmla="*/ 8 h 45"/>
                <a:gd name="p0x31" fmla="*/ 9785 w 9825"/>
                <a:gd name="p0y31" fmla="*/ 8 h 45"/>
                <a:gd name="p0x32" fmla="*/ 9786 w 9825"/>
                <a:gd name="p0y32" fmla="*/ 9 h 45"/>
                <a:gd name="p0x33" fmla="*/ 9788 w 9825"/>
                <a:gd name="p0y33" fmla="*/ 9 h 45"/>
                <a:gd name="p0x34" fmla="*/ 9789 w 9825"/>
                <a:gd name="p0y34" fmla="*/ 10 h 45"/>
                <a:gd name="p0x35" fmla="*/ 9790 w 9825"/>
                <a:gd name="p0y35" fmla="*/ 10 h 45"/>
                <a:gd name="p0x36" fmla="*/ 9792 w 9825"/>
                <a:gd name="p0y36" fmla="*/ 11 h 45"/>
                <a:gd name="p0x37" fmla="*/ 9793 w 9825"/>
                <a:gd name="p0y37" fmla="*/ 12 h 45"/>
                <a:gd name="p0x38" fmla="*/ 9794 w 9825"/>
                <a:gd name="p0y38" fmla="*/ 12 h 45"/>
                <a:gd name="p0x39" fmla="*/ 9796 w 9825"/>
                <a:gd name="p0y39" fmla="*/ 13 h 45"/>
                <a:gd name="p0x40" fmla="*/ 9797 w 9825"/>
                <a:gd name="p0y40" fmla="*/ 14 h 45"/>
                <a:gd name="p0x41" fmla="*/ 9798 w 9825"/>
                <a:gd name="p0y41" fmla="*/ 14 h 45"/>
                <a:gd name="p0x42" fmla="*/ 9800 w 9825"/>
                <a:gd name="p0y42" fmla="*/ 15 h 45"/>
                <a:gd name="p0x43" fmla="*/ 9801 w 9825"/>
                <a:gd name="p0y43" fmla="*/ 16 h 45"/>
                <a:gd name="p0x44" fmla="*/ 9802 w 9825"/>
                <a:gd name="p0y44" fmla="*/ 17 h 45"/>
                <a:gd name="p0x45" fmla="*/ 9803 w 9825"/>
                <a:gd name="p0y45" fmla="*/ 17 h 45"/>
                <a:gd name="p0x46" fmla="*/ 9805 w 9825"/>
                <a:gd name="p0y46" fmla="*/ 18 h 45"/>
                <a:gd name="p0x47" fmla="*/ 9806 w 9825"/>
                <a:gd name="p0y47" fmla="*/ 19 h 45"/>
                <a:gd name="p0x48" fmla="*/ 9807 w 9825"/>
                <a:gd name="p0y48" fmla="*/ 20 h 45"/>
                <a:gd name="p0x49" fmla="*/ 9808 w 9825"/>
                <a:gd name="p0y49" fmla="*/ 21 h 45"/>
                <a:gd name="p0x50" fmla="*/ 9809 w 9825"/>
                <a:gd name="p0y50" fmla="*/ 21 h 45"/>
                <a:gd name="p0x51" fmla="*/ 9811 w 9825"/>
                <a:gd name="p0y51" fmla="*/ 22 h 45"/>
                <a:gd name="p0x52" fmla="*/ 9812 w 9825"/>
                <a:gd name="p0y52" fmla="*/ 23 h 45"/>
                <a:gd name="p0x53" fmla="*/ 9813 w 9825"/>
                <a:gd name="p0y53" fmla="*/ 24 h 45"/>
                <a:gd name="p0x54" fmla="*/ 9814 w 9825"/>
                <a:gd name="p0y54" fmla="*/ 25 h 45"/>
                <a:gd name="p0x55" fmla="*/ 9815 w 9825"/>
                <a:gd name="p0y55" fmla="*/ 26 h 45"/>
                <a:gd name="p0x56" fmla="*/ 9816 w 9825"/>
                <a:gd name="p0y56" fmla="*/ 27 h 45"/>
                <a:gd name="p0x57" fmla="*/ 9818 w 9825"/>
                <a:gd name="p0y57" fmla="*/ 28 h 45"/>
                <a:gd name="p0x58" fmla="*/ 9819 w 9825"/>
                <a:gd name="p0y58" fmla="*/ 29 h 45"/>
                <a:gd name="p0x59" fmla="*/ 9820 w 9825"/>
                <a:gd name="p0y59" fmla="*/ 30 h 45"/>
                <a:gd name="p0x60" fmla="*/ 9821 w 9825"/>
                <a:gd name="p0y60" fmla="*/ 31 h 45"/>
                <a:gd name="p0x61" fmla="*/ 9822 w 9825"/>
                <a:gd name="p0y61" fmla="*/ 32 h 45"/>
                <a:gd name="p0x62" fmla="*/ 9823 w 9825"/>
                <a:gd name="p0y62" fmla="*/ 33 h 45"/>
                <a:gd name="p0x63" fmla="*/ 9824 w 9825"/>
                <a:gd name="p0y63" fmla="*/ 34 h 45"/>
                <a:gd name="p0x64" fmla="*/ 9825 w 9825"/>
                <a:gd name="p0y64" fmla="*/ 35 h 45"/>
                <a:gd name="p0x65" fmla="*/ 9815 w 9825"/>
                <a:gd name="p0y65" fmla="*/ 45 h 45"/>
                <a:gd name="p0x66" fmla="*/ 9814 w 9825"/>
                <a:gd name="p0y66" fmla="*/ 44 h 45"/>
                <a:gd name="p0x67" fmla="*/ 9813 w 9825"/>
                <a:gd name="p0y67" fmla="*/ 43 h 45"/>
                <a:gd name="p0x68" fmla="*/ 9812 w 9825"/>
                <a:gd name="p0y68" fmla="*/ 43 h 45"/>
                <a:gd name="p0x69" fmla="*/ 9811 w 9825"/>
                <a:gd name="p0y69" fmla="*/ 42 h 45"/>
                <a:gd name="p0x70" fmla="*/ 9810 w 9825"/>
                <a:gd name="p0y70" fmla="*/ 41 h 45"/>
                <a:gd name="p0x71" fmla="*/ 9809 w 9825"/>
                <a:gd name="p0y71" fmla="*/ 40 h 45"/>
                <a:gd name="p0x72" fmla="*/ 9808 w 9825"/>
                <a:gd name="p0y72" fmla="*/ 39 h 45"/>
                <a:gd name="p0x73" fmla="*/ 9807 w 9825"/>
                <a:gd name="p0y73" fmla="*/ 38 h 45"/>
                <a:gd name="p0x74" fmla="*/ 9806 w 9825"/>
                <a:gd name="p0y74" fmla="*/ 38 h 45"/>
                <a:gd name="p0x75" fmla="*/ 9805 w 9825"/>
                <a:gd name="p0y75" fmla="*/ 37 h 45"/>
                <a:gd name="p0x76" fmla="*/ 9804 w 9825"/>
                <a:gd name="p0y76" fmla="*/ 36 h 45"/>
                <a:gd name="p0x77" fmla="*/ 9803 w 9825"/>
                <a:gd name="p0y77" fmla="*/ 35 h 45"/>
                <a:gd name="p0x78" fmla="*/ 9802 w 9825"/>
                <a:gd name="p0y78" fmla="*/ 34 h 45"/>
                <a:gd name="p0x79" fmla="*/ 9801 w 9825"/>
                <a:gd name="p0y79" fmla="*/ 34 h 45"/>
                <a:gd name="p0x80" fmla="*/ 9800 w 9825"/>
                <a:gd name="p0y80" fmla="*/ 33 h 45"/>
                <a:gd name="p0x81" fmla="*/ 9799 w 9825"/>
                <a:gd name="p0y81" fmla="*/ 32 h 45"/>
                <a:gd name="p0x82" fmla="*/ 9798 w 9825"/>
                <a:gd name="p0y82" fmla="*/ 32 h 45"/>
                <a:gd name="p0x83" fmla="*/ 9797 w 9825"/>
                <a:gd name="p0y83" fmla="*/ 31 h 45"/>
                <a:gd name="p0x84" fmla="*/ 9795 w 9825"/>
                <a:gd name="p0y84" fmla="*/ 30 h 45"/>
                <a:gd name="p0x85" fmla="*/ 9794 w 9825"/>
                <a:gd name="p0y85" fmla="*/ 29 h 45"/>
                <a:gd name="p0x86" fmla="*/ 9793 w 9825"/>
                <a:gd name="p0y86" fmla="*/ 29 h 45"/>
                <a:gd name="p0x87" fmla="*/ 9792 w 9825"/>
                <a:gd name="p0y87" fmla="*/ 28 h 45"/>
                <a:gd name="p0x88" fmla="*/ 9791 w 9825"/>
                <a:gd name="p0y88" fmla="*/ 28 h 45"/>
                <a:gd name="p0x89" fmla="*/ 9790 w 9825"/>
                <a:gd name="p0y89" fmla="*/ 27 h 45"/>
                <a:gd name="p0x90" fmla="*/ 9789 w 9825"/>
                <a:gd name="p0y90" fmla="*/ 26 h 45"/>
                <a:gd name="p0x91" fmla="*/ 9788 w 9825"/>
                <a:gd name="p0y91" fmla="*/ 26 h 45"/>
                <a:gd name="p0x92" fmla="*/ 9786 w 9825"/>
                <a:gd name="p0y92" fmla="*/ 25 h 45"/>
                <a:gd name="p0x93" fmla="*/ 9785 w 9825"/>
                <a:gd name="p0y93" fmla="*/ 25 h 45"/>
                <a:gd name="p0x94" fmla="*/ 9784 w 9825"/>
                <a:gd name="p0y94" fmla="*/ 24 h 45"/>
                <a:gd name="p0x95" fmla="*/ 9783 w 9825"/>
                <a:gd name="p0y95" fmla="*/ 24 h 45"/>
                <a:gd name="p0x96" fmla="*/ 9782 w 9825"/>
                <a:gd name="p0y96" fmla="*/ 23 h 45"/>
                <a:gd name="p0x97" fmla="*/ 9781 w 9825"/>
                <a:gd name="p0y97" fmla="*/ 23 h 45"/>
                <a:gd name="p0x98" fmla="*/ 9779 w 9825"/>
                <a:gd name="p0y98" fmla="*/ 22 h 45"/>
                <a:gd name="p0x99" fmla="*/ 9778 w 9825"/>
                <a:gd name="p0y99" fmla="*/ 22 h 45"/>
                <a:gd name="p0x100" fmla="*/ 9777 w 9825"/>
                <a:gd name="p0y100" fmla="*/ 21 h 45"/>
                <a:gd name="p0x101" fmla="*/ 9776 w 9825"/>
                <a:gd name="p0y101" fmla="*/ 21 h 45"/>
                <a:gd name="p0x102" fmla="*/ 9774 w 9825"/>
                <a:gd name="p0y102" fmla="*/ 20 h 45"/>
                <a:gd name="p0x103" fmla="*/ 9773 w 9825"/>
                <a:gd name="p0y103" fmla="*/ 20 h 45"/>
                <a:gd name="p0x104" fmla="*/ 9772 w 9825"/>
                <a:gd name="p0y104" fmla="*/ 19 h 45"/>
                <a:gd name="p0x105" fmla="*/ 9771 w 9825"/>
                <a:gd name="p0y105" fmla="*/ 19 h 45"/>
                <a:gd name="p0x106" fmla="*/ 9769 w 9825"/>
                <a:gd name="p0y106" fmla="*/ 19 h 45"/>
                <a:gd name="p0x107" fmla="*/ 9768 w 9825"/>
                <a:gd name="p0y107" fmla="*/ 18 h 45"/>
                <a:gd name="p0x108" fmla="*/ 9767 w 9825"/>
                <a:gd name="p0y108" fmla="*/ 18 h 45"/>
                <a:gd name="p0x109" fmla="*/ 9766 w 9825"/>
                <a:gd name="p0y109" fmla="*/ 18 h 45"/>
                <a:gd name="p0x110" fmla="*/ 9764 w 9825"/>
                <a:gd name="p0y110" fmla="*/ 17 h 45"/>
                <a:gd name="p0x111" fmla="*/ 9763 w 9825"/>
                <a:gd name="p0y111" fmla="*/ 17 h 45"/>
                <a:gd name="p0x112" fmla="*/ 9762 w 9825"/>
                <a:gd name="p0y112" fmla="*/ 17 h 45"/>
                <a:gd name="p0x113" fmla="*/ 9760 w 9825"/>
                <a:gd name="p0y113" fmla="*/ 16 h 45"/>
                <a:gd name="p0x114" fmla="*/ 9759 w 9825"/>
                <a:gd name="p0y114" fmla="*/ 16 h 45"/>
                <a:gd name="p0x115" fmla="*/ 9758 w 9825"/>
                <a:gd name="p0y115" fmla="*/ 16 h 45"/>
                <a:gd name="p0x116" fmla="*/ 9757 w 9825"/>
                <a:gd name="p0y116" fmla="*/ 16 h 45"/>
                <a:gd name="p0x117" fmla="*/ 9755 w 9825"/>
                <a:gd name="p0y117" fmla="*/ 16 h 45"/>
                <a:gd name="p0x118" fmla="*/ 9754 w 9825"/>
                <a:gd name="p0y118" fmla="*/ 15 h 45"/>
                <a:gd name="p0x119" fmla="*/ 9753 w 9825"/>
                <a:gd name="p0y119" fmla="*/ 15 h 45"/>
                <a:gd name="p0x120" fmla="*/ 9751 w 9825"/>
                <a:gd name="p0y120" fmla="*/ 15 h 45"/>
                <a:gd name="p0x121" fmla="*/ 9750 w 9825"/>
                <a:gd name="p0y121" fmla="*/ 15 h 45"/>
                <a:gd name="p0x122" fmla="*/ 9748 w 9825"/>
                <a:gd name="p0y122" fmla="*/ 15 h 45"/>
                <a:gd name="p0x123" fmla="*/ 9747 w 9825"/>
                <a:gd name="p0y123" fmla="*/ 15 h 45"/>
                <a:gd name="p0x124" fmla="*/ 9746 w 9825"/>
                <a:gd name="p0y124" fmla="*/ 15 h 45"/>
                <a:gd name="p0x125" fmla="*/ 9744 w 9825"/>
                <a:gd name="p0y125" fmla="*/ 15 h 45"/>
                <a:gd name="p0x126" fmla="*/ 9743 w 9825"/>
                <a:gd name="p0y126" fmla="*/ 15 h 45"/>
                <a:gd name="p0x127" fmla="*/ 9742 w 9825"/>
                <a:gd name="p0y127" fmla="*/ 15 h 45"/>
                <a:gd name="p0x128" fmla="*/ 9740 w 9825"/>
                <a:gd name="p0y128" fmla="*/ 15 h 45"/>
                <a:gd name="p0x129" fmla="*/ 45 w 9825"/>
                <a:gd name="p0y129" fmla="*/ 15 h 45"/>
                <a:gd name="p0x130" fmla="*/ 44 w 9825"/>
                <a:gd name="p0y130" fmla="*/ 15 h 45"/>
                <a:gd name="p0x131" fmla="*/ 43 w 9825"/>
                <a:gd name="p0y131" fmla="*/ 15 h 45"/>
                <a:gd name="p0x132" fmla="*/ 42 w 9825"/>
                <a:gd name="p0y132" fmla="*/ 15 h 45"/>
                <a:gd name="p0x133" fmla="*/ 41 w 9825"/>
                <a:gd name="p0y133" fmla="*/ 15 h 45"/>
                <a:gd name="p0x134" fmla="*/ 40 w 9825"/>
                <a:gd name="p0y134" fmla="*/ 15 h 45"/>
                <a:gd name="p0x135" fmla="*/ 39 w 9825"/>
                <a:gd name="p0y135" fmla="*/ 15 h 45"/>
                <a:gd name="p0x136" fmla="*/ 38 w 9825"/>
                <a:gd name="p0y136" fmla="*/ 15 h 45"/>
                <a:gd name="p0x137" fmla="*/ 37 w 9825"/>
                <a:gd name="p0y137" fmla="*/ 15 h 45"/>
                <a:gd name="p0x138" fmla="*/ 36 w 9825"/>
                <a:gd name="p0y138" fmla="*/ 15 h 45"/>
                <a:gd name="p0x139" fmla="*/ 35 w 9825"/>
                <a:gd name="p0y139" fmla="*/ 15 h 45"/>
                <a:gd name="p0x140" fmla="*/ 34 w 9825"/>
                <a:gd name="p0y140" fmla="*/ 16 h 45"/>
                <a:gd name="p0x141" fmla="*/ 33 w 9825"/>
                <a:gd name="p0y141" fmla="*/ 16 h 45"/>
                <a:gd name="p0x142" fmla="*/ 32 w 9825"/>
                <a:gd name="p0y142" fmla="*/ 16 h 45"/>
                <a:gd name="p0x143" fmla="*/ 31 w 9825"/>
                <a:gd name="p0y143" fmla="*/ 16 h 45"/>
                <a:gd name="p0x144" fmla="*/ 30 w 9825"/>
                <a:gd name="p0y144" fmla="*/ 17 h 45"/>
                <a:gd name="p0x145" fmla="*/ 29 w 9825"/>
                <a:gd name="p0y145" fmla="*/ 17 h 45"/>
                <a:gd name="p0x146" fmla="*/ 28 w 9825"/>
                <a:gd name="p0y146" fmla="*/ 17 h 45"/>
                <a:gd name="p0x147" fmla="*/ 27 w 9825"/>
                <a:gd name="p0y147" fmla="*/ 18 h 45"/>
                <a:gd name="p0x148" fmla="*/ 26 w 9825"/>
                <a:gd name="p0y148" fmla="*/ 18 h 45"/>
                <a:gd name="p0x149" fmla="*/ 25 w 9825"/>
                <a:gd name="p0y149" fmla="*/ 18 h 45"/>
                <a:gd name="p0x150" fmla="*/ 24 w 9825"/>
                <a:gd name="p0y150" fmla="*/ 19 h 45"/>
                <a:gd name="p0x151" fmla="*/ 23 w 9825"/>
                <a:gd name="p0y151" fmla="*/ 19 h 45"/>
                <a:gd name="p0x152" fmla="*/ 22 w 9825"/>
                <a:gd name="p0y152" fmla="*/ 20 h 45"/>
                <a:gd name="p0x153" fmla="*/ 21 w 9825"/>
                <a:gd name="p0y153" fmla="*/ 20 h 45"/>
                <a:gd name="p0x154" fmla="*/ 20 w 9825"/>
                <a:gd name="p0y154" fmla="*/ 20 h 45"/>
                <a:gd name="p0x155" fmla="*/ 20 w 9825"/>
                <a:gd name="p0y155" fmla="*/ 21 h 45"/>
                <a:gd name="p0x156" fmla="*/ 19 w 9825"/>
                <a:gd name="p0y156" fmla="*/ 21 h 45"/>
                <a:gd name="p0x157" fmla="*/ 18 w 9825"/>
                <a:gd name="p0y157" fmla="*/ 22 h 45"/>
                <a:gd name="p0x158" fmla="*/ 17 w 9825"/>
                <a:gd name="p0y158" fmla="*/ 22 h 45"/>
                <a:gd name="p0x159" fmla="*/ 0 w 9825"/>
                <a:gd name="p0y159" fmla="*/ 9 h 45"/>
                <a:gd name="p0x160" fmla="*/ 0 w 9825"/>
                <a:gd name="p0y160" fmla="*/ 9 h 45"/>
                <a:gd name="p0x161" fmla="*/ 0 w 9825"/>
                <a:gd name="p0y161" fmla="*/ 8 h 45"/>
                <a:gd name="p0x162" fmla="*/ 1 w 9825"/>
                <a:gd name="p0y162" fmla="*/ 8 h 45"/>
                <a:gd name="p0x163" fmla="*/ 2 w 9825"/>
                <a:gd name="p0y163" fmla="*/ 8 h 45"/>
                <a:gd name="p0x164" fmla="*/ 3 w 9825"/>
                <a:gd name="p0y164" fmla="*/ 7 h 45"/>
                <a:gd name="p0x165" fmla="*/ 4 w 9825"/>
                <a:gd name="p0y165" fmla="*/ 7 h 45"/>
                <a:gd name="p0x166" fmla="*/ 5 w 9825"/>
                <a:gd name="p0y166" fmla="*/ 6 h 45"/>
                <a:gd name="p0x167" fmla="*/ 6 w 9825"/>
                <a:gd name="p0y167" fmla="*/ 6 h 45"/>
                <a:gd name="p0x168" fmla="*/ 7 w 9825"/>
                <a:gd name="p0y168" fmla="*/ 6 h 45"/>
                <a:gd name="p0x169" fmla="*/ 8 w 9825"/>
                <a:gd name="p0y169" fmla="*/ 6 h 45"/>
                <a:gd name="p0x170" fmla="*/ 9 w 9825"/>
                <a:gd name="p0y170" fmla="*/ 5 h 45"/>
                <a:gd name="p0x171" fmla="*/ 10 w 9825"/>
                <a:gd name="p0y171" fmla="*/ 5 h 45"/>
                <a:gd name="p0x172" fmla="*/ 11 w 9825"/>
                <a:gd name="p0y172" fmla="*/ 5 h 45"/>
                <a:gd name="p0x173" fmla="*/ 12 w 9825"/>
                <a:gd name="p0y173" fmla="*/ 4 h 45"/>
                <a:gd name="p0x174" fmla="*/ 13 w 9825"/>
                <a:gd name="p0y174" fmla="*/ 4 h 45"/>
                <a:gd name="p0x175" fmla="*/ 13 w 9825"/>
                <a:gd name="p0y175" fmla="*/ 4 h 45"/>
                <a:gd name="p0x176" fmla="*/ 14 w 9825"/>
                <a:gd name="p0y176" fmla="*/ 4 h 45"/>
                <a:gd name="p0x177" fmla="*/ 15 w 9825"/>
                <a:gd name="p0y177" fmla="*/ 3 h 45"/>
                <a:gd name="p0x178" fmla="*/ 16 w 9825"/>
                <a:gd name="p0y178" fmla="*/ 3 h 45"/>
                <a:gd name="p0x179" fmla="*/ 17 w 9825"/>
                <a:gd name="p0y179" fmla="*/ 3 h 45"/>
                <a:gd name="p0x180" fmla="*/ 18 w 9825"/>
                <a:gd name="p0y180" fmla="*/ 3 h 45"/>
                <a:gd name="p0x181" fmla="*/ 19 w 9825"/>
                <a:gd name="p0y181" fmla="*/ 2 h 45"/>
                <a:gd name="p0x182" fmla="*/ 20 w 9825"/>
                <a:gd name="p0y182" fmla="*/ 2 h 45"/>
                <a:gd name="p0x183" fmla="*/ 21 w 9825"/>
                <a:gd name="p0y183" fmla="*/ 2 h 45"/>
                <a:gd name="p0x184" fmla="*/ 22 w 9825"/>
                <a:gd name="p0y184" fmla="*/ 2 h 45"/>
                <a:gd name="p0x185" fmla="*/ 23 w 9825"/>
                <a:gd name="p0y185" fmla="*/ 2 h 45"/>
                <a:gd name="p0x186" fmla="*/ 24 w 9825"/>
                <a:gd name="p0y186" fmla="*/ 1 h 45"/>
                <a:gd name="p0x187" fmla="*/ 25 w 9825"/>
                <a:gd name="p0y187" fmla="*/ 1 h 45"/>
                <a:gd name="p0x188" fmla="*/ 26 w 9825"/>
                <a:gd name="p0y188" fmla="*/ 1 h 45"/>
                <a:gd name="p0x189" fmla="*/ 27 w 9825"/>
                <a:gd name="p0y189" fmla="*/ 1 h 45"/>
                <a:gd name="p0x190" fmla="*/ 28 w 9825"/>
                <a:gd name="p0y190" fmla="*/ 1 h 45"/>
                <a:gd name="p0x191" fmla="*/ 29 w 9825"/>
                <a:gd name="p0y191" fmla="*/ 1 h 45"/>
                <a:gd name="p0x192" fmla="*/ 30 w 9825"/>
                <a:gd name="p0y192" fmla="*/ 0 h 45"/>
                <a:gd name="p0x193" fmla="*/ 31 w 9825"/>
                <a:gd name="p0y193" fmla="*/ 0 h 45"/>
                <a:gd name="p0x194" fmla="*/ 32 w 9825"/>
                <a:gd name="p0y194" fmla="*/ 0 h 45"/>
                <a:gd name="p0x195" fmla="*/ 33 w 9825"/>
                <a:gd name="p0y195" fmla="*/ 0 h 45"/>
                <a:gd name="p0x196" fmla="*/ 34 w 9825"/>
                <a:gd name="p0y196" fmla="*/ 0 h 45"/>
                <a:gd name="p0x197" fmla="*/ 35 w 9825"/>
                <a:gd name="p0y197" fmla="*/ 0 h 45"/>
                <a:gd name="p0x198" fmla="*/ 36 w 9825"/>
                <a:gd name="p0y198" fmla="*/ 0 h 45"/>
                <a:gd name="p0x199" fmla="*/ 37 w 9825"/>
                <a:gd name="p0y199" fmla="*/ 0 h 45"/>
                <a:gd name="p0x200" fmla="*/ 38 w 9825"/>
                <a:gd name="p0y200" fmla="*/ 0 h 45"/>
                <a:gd name="p0x201" fmla="*/ 39 w 9825"/>
                <a:gd name="p0y201" fmla="*/ 0 h 45"/>
                <a:gd name="p0x202" fmla="*/ 40 w 9825"/>
                <a:gd name="p0y202" fmla="*/ 0 h 45"/>
                <a:gd name="p0x203" fmla="*/ 41 w 9825"/>
                <a:gd name="p0y203" fmla="*/ 0 h 45"/>
                <a:gd name="p0x204" fmla="*/ 42 w 9825"/>
                <a:gd name="p0y204" fmla="*/ 0 h 45"/>
                <a:gd name="p0x205" fmla="*/ 43 w 9825"/>
                <a:gd name="p0y205" fmla="*/ 0 h 45"/>
                <a:gd name="p0x206" fmla="*/ 44 w 9825"/>
                <a:gd name="p0y206" fmla="*/ 0 h 45"/>
                <a:gd name="p0x207" fmla="*/ 45 w 9825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4"/>
              </p:custDataLst>
            </p:nvPr>
          </p:nvSpPr>
          <p:spPr>
            <a:xfrm>
              <a:off x="17939" y="5131"/>
              <a:ext cx="46" cy="1159"/>
            </a:xfrm>
            <a:custGeom>
              <a:avLst/>
              <a:gdLst>
                <a:gd name="sw" fmla="*/ 1 w 45"/>
                <a:gd name="sh" fmla="*/ 1 h 1159"/>
                <a:gd name="mins" fmla="min sw sh"/>
                <a:gd name="dsw" fmla="+- 0 sw mins"/>
                <a:gd name="dsh" fmla="+- 0 sh mins"/>
                <a:gd name="p0x0" fmla="*/ 45 w 45"/>
                <a:gd name="p0y0" fmla="*/ 84 h 1159"/>
                <a:gd name="p0x1" fmla="*/ 45 w 45"/>
                <a:gd name="p0y1" fmla="*/ 1074 h 1159"/>
                <a:gd name="p0x2" fmla="*/ 45 w 45"/>
                <a:gd name="p0y2" fmla="*/ 1076 h 1159"/>
                <a:gd name="p0x3" fmla="*/ 45 w 45"/>
                <a:gd name="p0y3" fmla="*/ 1077 h 1159"/>
                <a:gd name="p0x4" fmla="*/ 45 w 45"/>
                <a:gd name="p0y4" fmla="*/ 1079 h 1159"/>
                <a:gd name="p0x5" fmla="*/ 45 w 45"/>
                <a:gd name="p0y5" fmla="*/ 1081 h 1159"/>
                <a:gd name="p0x6" fmla="*/ 45 w 45"/>
                <a:gd name="p0y6" fmla="*/ 1082 h 1159"/>
                <a:gd name="p0x7" fmla="*/ 45 w 45"/>
                <a:gd name="p0y7" fmla="*/ 1084 h 1159"/>
                <a:gd name="p0x8" fmla="*/ 45 w 45"/>
                <a:gd name="p0y8" fmla="*/ 1085 h 1159"/>
                <a:gd name="p0x9" fmla="*/ 45 w 45"/>
                <a:gd name="p0y9" fmla="*/ 1087 h 1159"/>
                <a:gd name="p0x10" fmla="*/ 44 w 45"/>
                <a:gd name="p0y10" fmla="*/ 1088 h 1159"/>
                <a:gd name="p0x11" fmla="*/ 44 w 45"/>
                <a:gd name="p0y11" fmla="*/ 1090 h 1159"/>
                <a:gd name="p0x12" fmla="*/ 44 w 45"/>
                <a:gd name="p0y12" fmla="*/ 1091 h 1159"/>
                <a:gd name="p0x13" fmla="*/ 44 w 45"/>
                <a:gd name="p0y13" fmla="*/ 1093 h 1159"/>
                <a:gd name="p0x14" fmla="*/ 44 w 45"/>
                <a:gd name="p0y14" fmla="*/ 1094 h 1159"/>
                <a:gd name="p0x15" fmla="*/ 43 w 45"/>
                <a:gd name="p0y15" fmla="*/ 1096 h 1159"/>
                <a:gd name="p0x16" fmla="*/ 43 w 45"/>
                <a:gd name="p0y16" fmla="*/ 1097 h 1159"/>
                <a:gd name="p0x17" fmla="*/ 43 w 45"/>
                <a:gd name="p0y17" fmla="*/ 1099 h 1159"/>
                <a:gd name="p0x18" fmla="*/ 42 w 45"/>
                <a:gd name="p0y18" fmla="*/ 1100 h 1159"/>
                <a:gd name="p0x19" fmla="*/ 42 w 45"/>
                <a:gd name="p0y19" fmla="*/ 1102 h 1159"/>
                <a:gd name="p0x20" fmla="*/ 42 w 45"/>
                <a:gd name="p0y20" fmla="*/ 1103 h 1159"/>
                <a:gd name="p0x21" fmla="*/ 41 w 45"/>
                <a:gd name="p0y21" fmla="*/ 1105 h 1159"/>
                <a:gd name="p0x22" fmla="*/ 41 w 45"/>
                <a:gd name="p0y22" fmla="*/ 1106 h 1159"/>
                <a:gd name="p0x23" fmla="*/ 41 w 45"/>
                <a:gd name="p0y23" fmla="*/ 1108 h 1159"/>
                <a:gd name="p0x24" fmla="*/ 40 w 45"/>
                <a:gd name="p0y24" fmla="*/ 1109 h 1159"/>
                <a:gd name="p0x25" fmla="*/ 40 w 45"/>
                <a:gd name="p0y25" fmla="*/ 1111 h 1159"/>
                <a:gd name="p0x26" fmla="*/ 39 w 45"/>
                <a:gd name="p0y26" fmla="*/ 1112 h 1159"/>
                <a:gd name="p0x27" fmla="*/ 39 w 45"/>
                <a:gd name="p0y27" fmla="*/ 1113 h 1159"/>
                <a:gd name="p0x28" fmla="*/ 38 w 45"/>
                <a:gd name="p0y28" fmla="*/ 1115 h 1159"/>
                <a:gd name="p0x29" fmla="*/ 38 w 45"/>
                <a:gd name="p0y29" fmla="*/ 1116 h 1159"/>
                <a:gd name="p0x30" fmla="*/ 37 w 45"/>
                <a:gd name="p0y30" fmla="*/ 1118 h 1159"/>
                <a:gd name="p0x31" fmla="*/ 37 w 45"/>
                <a:gd name="p0y31" fmla="*/ 1119 h 1159"/>
                <a:gd name="p0x32" fmla="*/ 36 w 45"/>
                <a:gd name="p0y32" fmla="*/ 1120 h 1159"/>
                <a:gd name="p0x33" fmla="*/ 36 w 45"/>
                <a:gd name="p0y33" fmla="*/ 1122 h 1159"/>
                <a:gd name="p0x34" fmla="*/ 35 w 45"/>
                <a:gd name="p0y34" fmla="*/ 1123 h 1159"/>
                <a:gd name="p0x35" fmla="*/ 34 w 45"/>
                <a:gd name="p0y35" fmla="*/ 1124 h 1159"/>
                <a:gd name="p0x36" fmla="*/ 34 w 45"/>
                <a:gd name="p0y36" fmla="*/ 1126 h 1159"/>
                <a:gd name="p0x37" fmla="*/ 33 w 45"/>
                <a:gd name="p0y37" fmla="*/ 1127 h 1159"/>
                <a:gd name="p0x38" fmla="*/ 32 w 45"/>
                <a:gd name="p0y38" fmla="*/ 1128 h 1159"/>
                <a:gd name="p0x39" fmla="*/ 32 w 45"/>
                <a:gd name="p0y39" fmla="*/ 1130 h 1159"/>
                <a:gd name="p0x40" fmla="*/ 31 w 45"/>
                <a:gd name="p0y40" fmla="*/ 1131 h 1159"/>
                <a:gd name="p0x41" fmla="*/ 30 w 45"/>
                <a:gd name="p0y41" fmla="*/ 1132 h 1159"/>
                <a:gd name="p0x42" fmla="*/ 30 w 45"/>
                <a:gd name="p0y42" fmla="*/ 1134 h 1159"/>
                <a:gd name="p0x43" fmla="*/ 29 w 45"/>
                <a:gd name="p0y43" fmla="*/ 1135 h 1159"/>
                <a:gd name="p0x44" fmla="*/ 28 w 45"/>
                <a:gd name="p0y44" fmla="*/ 1136 h 1159"/>
                <a:gd name="p0x45" fmla="*/ 27 w 45"/>
                <a:gd name="p0y45" fmla="*/ 1137 h 1159"/>
                <a:gd name="p0x46" fmla="*/ 27 w 45"/>
                <a:gd name="p0y46" fmla="*/ 1139 h 1159"/>
                <a:gd name="p0x47" fmla="*/ 26 w 45"/>
                <a:gd name="p0y47" fmla="*/ 1140 h 1159"/>
                <a:gd name="p0x48" fmla="*/ 25 w 45"/>
                <a:gd name="p0y48" fmla="*/ 1141 h 1159"/>
                <a:gd name="p0x49" fmla="*/ 24 w 45"/>
                <a:gd name="p0y49" fmla="*/ 1142 h 1159"/>
                <a:gd name="p0x50" fmla="*/ 23 w 45"/>
                <a:gd name="p0y50" fmla="*/ 1144 h 1159"/>
                <a:gd name="p0x51" fmla="*/ 22 w 45"/>
                <a:gd name="p0y51" fmla="*/ 1145 h 1159"/>
                <a:gd name="p0x52" fmla="*/ 22 w 45"/>
                <a:gd name="p0y52" fmla="*/ 1146 h 1159"/>
                <a:gd name="p0x53" fmla="*/ 21 w 45"/>
                <a:gd name="p0y53" fmla="*/ 1147 h 1159"/>
                <a:gd name="p0x54" fmla="*/ 20 w 45"/>
                <a:gd name="p0y54" fmla="*/ 1148 h 1159"/>
                <a:gd name="p0x55" fmla="*/ 19 w 45"/>
                <a:gd name="p0y55" fmla="*/ 1149 h 1159"/>
                <a:gd name="p0x56" fmla="*/ 18 w 45"/>
                <a:gd name="p0y56" fmla="*/ 1151 h 1159"/>
                <a:gd name="p0x57" fmla="*/ 17 w 45"/>
                <a:gd name="p0y57" fmla="*/ 1152 h 1159"/>
                <a:gd name="p0x58" fmla="*/ 16 w 45"/>
                <a:gd name="p0y58" fmla="*/ 1153 h 1159"/>
                <a:gd name="p0x59" fmla="*/ 15 w 45"/>
                <a:gd name="p0y59" fmla="*/ 1154 h 1159"/>
                <a:gd name="p0x60" fmla="*/ 14 w 45"/>
                <a:gd name="p0y60" fmla="*/ 1155 h 1159"/>
                <a:gd name="p0x61" fmla="*/ 13 w 45"/>
                <a:gd name="p0y61" fmla="*/ 1156 h 1159"/>
                <a:gd name="p0x62" fmla="*/ 12 w 45"/>
                <a:gd name="p0y62" fmla="*/ 1157 h 1159"/>
                <a:gd name="p0x63" fmla="*/ 11 w 45"/>
                <a:gd name="p0y63" fmla="*/ 1158 h 1159"/>
                <a:gd name="p0x64" fmla="*/ 10 w 45"/>
                <a:gd name="p0y64" fmla="*/ 1159 h 1159"/>
                <a:gd name="p0x65" fmla="*/ 0 w 45"/>
                <a:gd name="p0y65" fmla="*/ 1149 h 1159"/>
                <a:gd name="p0x66" fmla="*/ 0 w 45"/>
                <a:gd name="p0y66" fmla="*/ 1148 h 1159"/>
                <a:gd name="p0x67" fmla="*/ 1 w 45"/>
                <a:gd name="p0y67" fmla="*/ 1147 h 1159"/>
                <a:gd name="p0x68" fmla="*/ 2 w 45"/>
                <a:gd name="p0y68" fmla="*/ 1146 h 1159"/>
                <a:gd name="p0x69" fmla="*/ 3 w 45"/>
                <a:gd name="p0y69" fmla="*/ 1145 h 1159"/>
                <a:gd name="p0x70" fmla="*/ 4 w 45"/>
                <a:gd name="p0y70" fmla="*/ 1144 h 1159"/>
                <a:gd name="p0x71" fmla="*/ 5 w 45"/>
                <a:gd name="p0y71" fmla="*/ 1143 h 1159"/>
                <a:gd name="p0x72" fmla="*/ 6 w 45"/>
                <a:gd name="p0y72" fmla="*/ 1142 h 1159"/>
                <a:gd name="p0x73" fmla="*/ 6 w 45"/>
                <a:gd name="p0y73" fmla="*/ 1141 h 1159"/>
                <a:gd name="p0x74" fmla="*/ 7 w 45"/>
                <a:gd name="p0y74" fmla="*/ 1140 h 1159"/>
                <a:gd name="p0x75" fmla="*/ 8 w 45"/>
                <a:gd name="p0y75" fmla="*/ 1139 h 1159"/>
                <a:gd name="p0x76" fmla="*/ 9 w 45"/>
                <a:gd name="p0y76" fmla="*/ 1138 h 1159"/>
                <a:gd name="p0x77" fmla="*/ 10 w 45"/>
                <a:gd name="p0y77" fmla="*/ 1137 h 1159"/>
                <a:gd name="p0x78" fmla="*/ 10 w 45"/>
                <a:gd name="p0y78" fmla="*/ 1136 h 1159"/>
                <a:gd name="p0x79" fmla="*/ 11 w 45"/>
                <a:gd name="p0y79" fmla="*/ 1135 h 1159"/>
                <a:gd name="p0x80" fmla="*/ 12 w 45"/>
                <a:gd name="p0y80" fmla="*/ 1134 h 1159"/>
                <a:gd name="p0x81" fmla="*/ 13 w 45"/>
                <a:gd name="p0y81" fmla="*/ 1133 h 1159"/>
                <a:gd name="p0x82" fmla="*/ 13 w 45"/>
                <a:gd name="p0y82" fmla="*/ 1132 h 1159"/>
                <a:gd name="p0x83" fmla="*/ 14 w 45"/>
                <a:gd name="p0y83" fmla="*/ 1131 h 1159"/>
                <a:gd name="p0x84" fmla="*/ 15 w 45"/>
                <a:gd name="p0y84" fmla="*/ 1130 h 1159"/>
                <a:gd name="p0x85" fmla="*/ 15 w 45"/>
                <a:gd name="p0y85" fmla="*/ 1128 h 1159"/>
                <a:gd name="p0x86" fmla="*/ 16 w 45"/>
                <a:gd name="p0y86" fmla="*/ 1127 h 1159"/>
                <a:gd name="p0x87" fmla="*/ 17 w 45"/>
                <a:gd name="p0y87" fmla="*/ 1126 h 1159"/>
                <a:gd name="p0x88" fmla="*/ 17 w 45"/>
                <a:gd name="p0y88" fmla="*/ 1125 h 1159"/>
                <a:gd name="p0x89" fmla="*/ 18 w 45"/>
                <a:gd name="p0y89" fmla="*/ 1124 h 1159"/>
                <a:gd name="p0x90" fmla="*/ 18 w 45"/>
                <a:gd name="p0y90" fmla="*/ 1123 h 1159"/>
                <a:gd name="p0x91" fmla="*/ 19 w 45"/>
                <a:gd name="p0y91" fmla="*/ 1122 h 1159"/>
                <a:gd name="p0x92" fmla="*/ 20 w 45"/>
                <a:gd name="p0y92" fmla="*/ 1121 h 1159"/>
                <a:gd name="p0x93" fmla="*/ 20 w 45"/>
                <a:gd name="p0y93" fmla="*/ 1119 h 1159"/>
                <a:gd name="p0x94" fmla="*/ 21 w 45"/>
                <a:gd name="p0y94" fmla="*/ 1118 h 1159"/>
                <a:gd name="p0x95" fmla="*/ 21 w 45"/>
                <a:gd name="p0y95" fmla="*/ 1117 h 1159"/>
                <a:gd name="p0x96" fmla="*/ 22 w 45"/>
                <a:gd name="p0y96" fmla="*/ 1116 h 1159"/>
                <a:gd name="p0x97" fmla="*/ 22 w 45"/>
                <a:gd name="p0y97" fmla="*/ 1115 h 1159"/>
                <a:gd name="p0x98" fmla="*/ 23 w 45"/>
                <a:gd name="p0y98" fmla="*/ 1113 h 1159"/>
                <a:gd name="p0x99" fmla="*/ 23 w 45"/>
                <a:gd name="p0y99" fmla="*/ 1112 h 1159"/>
                <a:gd name="p0x100" fmla="*/ 24 w 45"/>
                <a:gd name="p0y100" fmla="*/ 1111 h 1159"/>
                <a:gd name="p0x101" fmla="*/ 24 w 45"/>
                <a:gd name="p0y101" fmla="*/ 1110 h 1159"/>
                <a:gd name="p0x102" fmla="*/ 25 w 45"/>
                <a:gd name="p0y102" fmla="*/ 1109 h 1159"/>
                <a:gd name="p0x103" fmla="*/ 25 w 45"/>
                <a:gd name="p0y103" fmla="*/ 1107 h 1159"/>
                <a:gd name="p0x104" fmla="*/ 25 w 45"/>
                <a:gd name="p0y104" fmla="*/ 1106 h 1159"/>
                <a:gd name="p0x105" fmla="*/ 26 w 45"/>
                <a:gd name="p0y105" fmla="*/ 1105 h 1159"/>
                <a:gd name="p0x106" fmla="*/ 26 w 45"/>
                <a:gd name="p0y106" fmla="*/ 1104 h 1159"/>
                <a:gd name="p0x107" fmla="*/ 27 w 45"/>
                <a:gd name="p0y107" fmla="*/ 1102 h 1159"/>
                <a:gd name="p0x108" fmla="*/ 27 w 45"/>
                <a:gd name="p0y108" fmla="*/ 1101 h 1159"/>
                <a:gd name="p0x109" fmla="*/ 27 w 45"/>
                <a:gd name="p0y109" fmla="*/ 1100 h 1159"/>
                <a:gd name="p0x110" fmla="*/ 27 w 45"/>
                <a:gd name="p0y110" fmla="*/ 1098 h 1159"/>
                <a:gd name="p0x111" fmla="*/ 28 w 45"/>
                <a:gd name="p0y111" fmla="*/ 1097 h 1159"/>
                <a:gd name="p0x112" fmla="*/ 28 w 45"/>
                <a:gd name="p0y112" fmla="*/ 1096 h 1159"/>
                <a:gd name="p0x113" fmla="*/ 28 w 45"/>
                <a:gd name="p0y113" fmla="*/ 1095 h 1159"/>
                <a:gd name="p0x114" fmla="*/ 29 w 45"/>
                <a:gd name="p0y114" fmla="*/ 1093 h 1159"/>
                <a:gd name="p0x115" fmla="*/ 29 w 45"/>
                <a:gd name="p0y115" fmla="*/ 1092 h 1159"/>
                <a:gd name="p0x116" fmla="*/ 29 w 45"/>
                <a:gd name="p0y116" fmla="*/ 1091 h 1159"/>
                <a:gd name="p0x117" fmla="*/ 29 w 45"/>
                <a:gd name="p0y117" fmla="*/ 1089 h 1159"/>
                <a:gd name="p0x118" fmla="*/ 29 w 45"/>
                <a:gd name="p0y118" fmla="*/ 1088 h 1159"/>
                <a:gd name="p0x119" fmla="*/ 30 w 45"/>
                <a:gd name="p0y119" fmla="*/ 1087 h 1159"/>
                <a:gd name="p0x120" fmla="*/ 30 w 45"/>
                <a:gd name="p0y120" fmla="*/ 1085 h 1159"/>
                <a:gd name="p0x121" fmla="*/ 30 w 45"/>
                <a:gd name="p0y121" fmla="*/ 1084 h 1159"/>
                <a:gd name="p0x122" fmla="*/ 30 w 45"/>
                <a:gd name="p0y122" fmla="*/ 1083 h 1159"/>
                <a:gd name="p0x123" fmla="*/ 30 w 45"/>
                <a:gd name="p0y123" fmla="*/ 1081 h 1159"/>
                <a:gd name="p0x124" fmla="*/ 30 w 45"/>
                <a:gd name="p0y124" fmla="*/ 1080 h 1159"/>
                <a:gd name="p0x125" fmla="*/ 30 w 45"/>
                <a:gd name="p0y125" fmla="*/ 1078 h 1159"/>
                <a:gd name="p0x126" fmla="*/ 30 w 45"/>
                <a:gd name="p0y126" fmla="*/ 1077 h 1159"/>
                <a:gd name="p0x127" fmla="*/ 30 w 45"/>
                <a:gd name="p0y127" fmla="*/ 1076 h 1159"/>
                <a:gd name="p0x128" fmla="*/ 30 w 45"/>
                <a:gd name="p0y128" fmla="*/ 1074 h 1159"/>
                <a:gd name="p0x129" fmla="*/ 30 w 45"/>
                <a:gd name="p0y129" fmla="*/ 84 h 1159"/>
                <a:gd name="p0x130" fmla="*/ 30 w 45"/>
                <a:gd name="p0y130" fmla="*/ 83 h 1159"/>
                <a:gd name="p0x131" fmla="*/ 30 w 45"/>
                <a:gd name="p0y131" fmla="*/ 82 h 1159"/>
                <a:gd name="p0x132" fmla="*/ 30 w 45"/>
                <a:gd name="p0y132" fmla="*/ 80 h 1159"/>
                <a:gd name="p0x133" fmla="*/ 30 w 45"/>
                <a:gd name="p0y133" fmla="*/ 79 h 1159"/>
                <a:gd name="p0x134" fmla="*/ 30 w 45"/>
                <a:gd name="p0y134" fmla="*/ 78 h 1159"/>
                <a:gd name="p0x135" fmla="*/ 30 w 45"/>
                <a:gd name="p0y135" fmla="*/ 76 h 1159"/>
                <a:gd name="p0x136" fmla="*/ 30 w 45"/>
                <a:gd name="p0y136" fmla="*/ 75 h 1159"/>
                <a:gd name="p0x137" fmla="*/ 30 w 45"/>
                <a:gd name="p0y137" fmla="*/ 73 h 1159"/>
                <a:gd name="p0x138" fmla="*/ 30 w 45"/>
                <a:gd name="p0y138" fmla="*/ 72 h 1159"/>
                <a:gd name="p0x139" fmla="*/ 29 w 45"/>
                <a:gd name="p0y139" fmla="*/ 71 h 1159"/>
                <a:gd name="p0x140" fmla="*/ 29 w 45"/>
                <a:gd name="p0y140" fmla="*/ 69 h 1159"/>
                <a:gd name="p0x141" fmla="*/ 29 w 45"/>
                <a:gd name="p0y141" fmla="*/ 68 h 1159"/>
                <a:gd name="p0x142" fmla="*/ 29 w 45"/>
                <a:gd name="p0y142" fmla="*/ 67 h 1159"/>
                <a:gd name="p0x143" fmla="*/ 29 w 45"/>
                <a:gd name="p0y143" fmla="*/ 65 h 1159"/>
                <a:gd name="p0x144" fmla="*/ 28 w 45"/>
                <a:gd name="p0y144" fmla="*/ 64 h 1159"/>
                <a:gd name="p0x145" fmla="*/ 28 w 45"/>
                <a:gd name="p0y145" fmla="*/ 63 h 1159"/>
                <a:gd name="p0x146" fmla="*/ 28 w 45"/>
                <a:gd name="p0y146" fmla="*/ 62 h 1159"/>
                <a:gd name="p0x147" fmla="*/ 27 w 45"/>
                <a:gd name="p0y147" fmla="*/ 60 h 1159"/>
                <a:gd name="p0x148" fmla="*/ 27 w 45"/>
                <a:gd name="p0y148" fmla="*/ 59 h 1159"/>
                <a:gd name="p0x149" fmla="*/ 27 w 45"/>
                <a:gd name="p0y149" fmla="*/ 58 h 1159"/>
                <a:gd name="p0x150" fmla="*/ 27 w 45"/>
                <a:gd name="p0y150" fmla="*/ 56 h 1159"/>
                <a:gd name="p0x151" fmla="*/ 26 w 45"/>
                <a:gd name="p0y151" fmla="*/ 55 h 1159"/>
                <a:gd name="p0x152" fmla="*/ 26 w 45"/>
                <a:gd name="p0y152" fmla="*/ 54 h 1159"/>
                <a:gd name="p0x153" fmla="*/ 25 w 45"/>
                <a:gd name="p0y153" fmla="*/ 53 h 1159"/>
                <a:gd name="p0x154" fmla="*/ 25 w 45"/>
                <a:gd name="p0y154" fmla="*/ 51 h 1159"/>
                <a:gd name="p0x155" fmla="*/ 25 w 45"/>
                <a:gd name="p0y155" fmla="*/ 50 h 1159"/>
                <a:gd name="p0x156" fmla="*/ 24 w 45"/>
                <a:gd name="p0y156" fmla="*/ 49 h 1159"/>
                <a:gd name="p0x157" fmla="*/ 24 w 45"/>
                <a:gd name="p0y157" fmla="*/ 48 h 1159"/>
                <a:gd name="p0x158" fmla="*/ 23 w 45"/>
                <a:gd name="p0y158" fmla="*/ 46 h 1159"/>
                <a:gd name="p0x159" fmla="*/ 23 w 45"/>
                <a:gd name="p0y159" fmla="*/ 45 h 1159"/>
                <a:gd name="p0x160" fmla="*/ 22 w 45"/>
                <a:gd name="p0y160" fmla="*/ 44 h 1159"/>
                <a:gd name="p0x161" fmla="*/ 22 w 45"/>
                <a:gd name="p0y161" fmla="*/ 43 h 1159"/>
                <a:gd name="p0x162" fmla="*/ 21 w 45"/>
                <a:gd name="p0y162" fmla="*/ 42 h 1159"/>
                <a:gd name="p0x163" fmla="*/ 21 w 45"/>
                <a:gd name="p0y163" fmla="*/ 41 h 1159"/>
                <a:gd name="p0x164" fmla="*/ 20 w 45"/>
                <a:gd name="p0y164" fmla="*/ 39 h 1159"/>
                <a:gd name="p0x165" fmla="*/ 20 w 45"/>
                <a:gd name="p0y165" fmla="*/ 38 h 1159"/>
                <a:gd name="p0x166" fmla="*/ 19 w 45"/>
                <a:gd name="p0y166" fmla="*/ 37 h 1159"/>
                <a:gd name="p0x167" fmla="*/ 18 w 45"/>
                <a:gd name="p0y167" fmla="*/ 36 h 1159"/>
                <a:gd name="p0x168" fmla="*/ 18 w 45"/>
                <a:gd name="p0y168" fmla="*/ 35 h 1159"/>
                <a:gd name="p0x169" fmla="*/ 17 w 45"/>
                <a:gd name="p0y169" fmla="*/ 34 h 1159"/>
                <a:gd name="p0x170" fmla="*/ 17 w 45"/>
                <a:gd name="p0y170" fmla="*/ 32 h 1159"/>
                <a:gd name="p0x171" fmla="*/ 16 w 45"/>
                <a:gd name="p0y171" fmla="*/ 31 h 1159"/>
                <a:gd name="p0x172" fmla="*/ 15 w 45"/>
                <a:gd name="p0y172" fmla="*/ 30 h 1159"/>
                <a:gd name="p0x173" fmla="*/ 15 w 45"/>
                <a:gd name="p0y173" fmla="*/ 29 h 1159"/>
                <a:gd name="p0x174" fmla="*/ 14 w 45"/>
                <a:gd name="p0y174" fmla="*/ 28 h 1159"/>
                <a:gd name="p0x175" fmla="*/ 13 w 45"/>
                <a:gd name="p0y175" fmla="*/ 27 h 1159"/>
                <a:gd name="p0x176" fmla="*/ 13 w 45"/>
                <a:gd name="p0y176" fmla="*/ 26 h 1159"/>
                <a:gd name="p0x177" fmla="*/ 12 w 45"/>
                <a:gd name="p0y177" fmla="*/ 25 h 1159"/>
                <a:gd name="p0x178" fmla="*/ 11 w 45"/>
                <a:gd name="p0y178" fmla="*/ 24 h 1159"/>
                <a:gd name="p0x179" fmla="*/ 10 w 45"/>
                <a:gd name="p0y179" fmla="*/ 23 h 1159"/>
                <a:gd name="p0x180" fmla="*/ 10 w 45"/>
                <a:gd name="p0y180" fmla="*/ 22 h 1159"/>
                <a:gd name="p0x181" fmla="*/ 9 w 45"/>
                <a:gd name="p0y181" fmla="*/ 21 h 1159"/>
                <a:gd name="p0x182" fmla="*/ 8 w 45"/>
                <a:gd name="p0y182" fmla="*/ 20 h 1159"/>
                <a:gd name="p0x183" fmla="*/ 7 w 45"/>
                <a:gd name="p0y183" fmla="*/ 19 h 1159"/>
                <a:gd name="p0x184" fmla="*/ 6 w 45"/>
                <a:gd name="p0y184" fmla="*/ 18 h 1159"/>
                <a:gd name="p0x185" fmla="*/ 6 w 45"/>
                <a:gd name="p0y185" fmla="*/ 17 h 1159"/>
                <a:gd name="p0x186" fmla="*/ 5 w 45"/>
                <a:gd name="p0y186" fmla="*/ 16 h 1159"/>
                <a:gd name="p0x187" fmla="*/ 4 w 45"/>
                <a:gd name="p0y187" fmla="*/ 15 h 1159"/>
                <a:gd name="p0x188" fmla="*/ 3 w 45"/>
                <a:gd name="p0y188" fmla="*/ 14 h 1159"/>
                <a:gd name="p0x189" fmla="*/ 2 w 45"/>
                <a:gd name="p0y189" fmla="*/ 13 h 1159"/>
                <a:gd name="p0x190" fmla="*/ 1 w 45"/>
                <a:gd name="p0y190" fmla="*/ 12 h 1159"/>
                <a:gd name="p0x191" fmla="*/ 0 w 45"/>
                <a:gd name="p0y191" fmla="*/ 11 h 1159"/>
                <a:gd name="p0x192" fmla="*/ 0 w 45"/>
                <a:gd name="p0y192" fmla="*/ 10 h 1159"/>
                <a:gd name="p0x193" fmla="*/ 10 w 45"/>
                <a:gd name="p0y193" fmla="*/ 0 h 1159"/>
                <a:gd name="p0x194" fmla="*/ 11 w 45"/>
                <a:gd name="p0y194" fmla="*/ 1 h 1159"/>
                <a:gd name="p0x195" fmla="*/ 12 w 45"/>
                <a:gd name="p0y195" fmla="*/ 2 h 1159"/>
                <a:gd name="p0x196" fmla="*/ 13 w 45"/>
                <a:gd name="p0y196" fmla="*/ 3 h 1159"/>
                <a:gd name="p0x197" fmla="*/ 14 w 45"/>
                <a:gd name="p0y197" fmla="*/ 4 h 1159"/>
                <a:gd name="p0x198" fmla="*/ 15 w 45"/>
                <a:gd name="p0y198" fmla="*/ 5 h 1159"/>
                <a:gd name="p0x199" fmla="*/ 16 w 45"/>
                <a:gd name="p0y199" fmla="*/ 6 h 1159"/>
                <a:gd name="p0x200" fmla="*/ 17 w 45"/>
                <a:gd name="p0y200" fmla="*/ 7 h 1159"/>
                <a:gd name="p0x201" fmla="*/ 18 w 45"/>
                <a:gd name="p0y201" fmla="*/ 8 h 1159"/>
                <a:gd name="p0x202" fmla="*/ 19 w 45"/>
                <a:gd name="p0y202" fmla="*/ 9 h 1159"/>
                <a:gd name="p0x203" fmla="*/ 20 w 45"/>
                <a:gd name="p0y203" fmla="*/ 10 h 1159"/>
                <a:gd name="p0x204" fmla="*/ 21 w 45"/>
                <a:gd name="p0y204" fmla="*/ 12 h 1159"/>
                <a:gd name="p0x205" fmla="*/ 22 w 45"/>
                <a:gd name="p0y205" fmla="*/ 13 h 1159"/>
                <a:gd name="p0x206" fmla="*/ 22 w 45"/>
                <a:gd name="p0y206" fmla="*/ 14 h 1159"/>
                <a:gd name="p0x207" fmla="*/ 23 w 45"/>
                <a:gd name="p0y207" fmla="*/ 15 h 1159"/>
                <a:gd name="p0x208" fmla="*/ 24 w 45"/>
                <a:gd name="p0y208" fmla="*/ 16 h 1159"/>
                <a:gd name="p0x209" fmla="*/ 25 w 45"/>
                <a:gd name="p0y209" fmla="*/ 18 h 1159"/>
                <a:gd name="p0x210" fmla="*/ 26 w 45"/>
                <a:gd name="p0y210" fmla="*/ 19 h 1159"/>
                <a:gd name="p0x211" fmla="*/ 27 w 45"/>
                <a:gd name="p0y211" fmla="*/ 20 h 1159"/>
                <a:gd name="p0x212" fmla="*/ 27 w 45"/>
                <a:gd name="p0y212" fmla="*/ 21 h 1159"/>
                <a:gd name="p0x213" fmla="*/ 28 w 45"/>
                <a:gd name="p0y213" fmla="*/ 23 h 1159"/>
                <a:gd name="p0x214" fmla="*/ 29 w 45"/>
                <a:gd name="p0y214" fmla="*/ 24 h 1159"/>
                <a:gd name="p0x215" fmla="*/ 30 w 45"/>
                <a:gd name="p0y215" fmla="*/ 25 h 1159"/>
                <a:gd name="p0x216" fmla="*/ 30 w 45"/>
                <a:gd name="p0y216" fmla="*/ 26 h 1159"/>
                <a:gd name="p0x217" fmla="*/ 31 w 45"/>
                <a:gd name="p0y217" fmla="*/ 28 h 1159"/>
                <a:gd name="p0x218" fmla="*/ 32 w 45"/>
                <a:gd name="p0y218" fmla="*/ 29 h 1159"/>
                <a:gd name="p0x219" fmla="*/ 32 w 45"/>
                <a:gd name="p0y219" fmla="*/ 30 h 1159"/>
                <a:gd name="p0x220" fmla="*/ 33 w 45"/>
                <a:gd name="p0y220" fmla="*/ 32 h 1159"/>
                <a:gd name="p0x221" fmla="*/ 34 w 45"/>
                <a:gd name="p0y221" fmla="*/ 33 h 1159"/>
                <a:gd name="p0x222" fmla="*/ 34 w 45"/>
                <a:gd name="p0y222" fmla="*/ 34 h 1159"/>
                <a:gd name="p0x223" fmla="*/ 35 w 45"/>
                <a:gd name="p0y223" fmla="*/ 36 h 1159"/>
                <a:gd name="p0x224" fmla="*/ 36 w 45"/>
                <a:gd name="p0y224" fmla="*/ 37 h 1159"/>
                <a:gd name="p0x225" fmla="*/ 36 w 45"/>
                <a:gd name="p0y225" fmla="*/ 38 h 1159"/>
                <a:gd name="p0x226" fmla="*/ 37 w 45"/>
                <a:gd name="p0y226" fmla="*/ 40 h 1159"/>
                <a:gd name="p0x227" fmla="*/ 37 w 45"/>
                <a:gd name="p0y227" fmla="*/ 41 h 1159"/>
                <a:gd name="p0x228" fmla="*/ 38 w 45"/>
                <a:gd name="p0y228" fmla="*/ 42 h 1159"/>
                <a:gd name="p0x229" fmla="*/ 38 w 45"/>
                <a:gd name="p0y229" fmla="*/ 44 h 1159"/>
                <a:gd name="p0x230" fmla="*/ 39 w 45"/>
                <a:gd name="p0y230" fmla="*/ 45 h 1159"/>
                <a:gd name="p0x231" fmla="*/ 39 w 45"/>
                <a:gd name="p0y231" fmla="*/ 47 h 1159"/>
                <a:gd name="p0x232" fmla="*/ 40 w 45"/>
                <a:gd name="p0y232" fmla="*/ 48 h 1159"/>
                <a:gd name="p0x233" fmla="*/ 40 w 45"/>
                <a:gd name="p0y233" fmla="*/ 50 h 1159"/>
                <a:gd name="p0x234" fmla="*/ 41 w 45"/>
                <a:gd name="p0y234" fmla="*/ 51 h 1159"/>
                <a:gd name="p0x235" fmla="*/ 41 w 45"/>
                <a:gd name="p0y235" fmla="*/ 52 h 1159"/>
                <a:gd name="p0x236" fmla="*/ 41 w 45"/>
                <a:gd name="p0y236" fmla="*/ 54 h 1159"/>
                <a:gd name="p0x237" fmla="*/ 42 w 45"/>
                <a:gd name="p0y237" fmla="*/ 55 h 1159"/>
                <a:gd name="p0x238" fmla="*/ 42 w 45"/>
                <a:gd name="p0y238" fmla="*/ 57 h 1159"/>
                <a:gd name="p0x239" fmla="*/ 42 w 45"/>
                <a:gd name="p0y239" fmla="*/ 58 h 1159"/>
                <a:gd name="p0x240" fmla="*/ 43 w 45"/>
                <a:gd name="p0y240" fmla="*/ 60 h 1159"/>
                <a:gd name="p0x241" fmla="*/ 43 w 45"/>
                <a:gd name="p0y241" fmla="*/ 61 h 1159"/>
                <a:gd name="p0x242" fmla="*/ 43 w 45"/>
                <a:gd name="p0y242" fmla="*/ 63 h 1159"/>
                <a:gd name="p0x243" fmla="*/ 44 w 45"/>
                <a:gd name="p0y243" fmla="*/ 64 h 1159"/>
                <a:gd name="p0x244" fmla="*/ 44 w 45"/>
                <a:gd name="p0y244" fmla="*/ 66 h 1159"/>
                <a:gd name="p0x245" fmla="*/ 44 w 45"/>
                <a:gd name="p0y245" fmla="*/ 67 h 1159"/>
                <a:gd name="p0x246" fmla="*/ 44 w 45"/>
                <a:gd name="p0y246" fmla="*/ 69 h 1159"/>
                <a:gd name="p0x247" fmla="*/ 44 w 45"/>
                <a:gd name="p0y247" fmla="*/ 70 h 1159"/>
                <a:gd name="p0x248" fmla="*/ 45 w 45"/>
                <a:gd name="p0y248" fmla="*/ 72 h 1159"/>
                <a:gd name="p0x249" fmla="*/ 45 w 45"/>
                <a:gd name="p0y249" fmla="*/ 73 h 1159"/>
                <a:gd name="p0x250" fmla="*/ 45 w 45"/>
                <a:gd name="p0y250" fmla="*/ 75 h 1159"/>
                <a:gd name="p0x251" fmla="*/ 45 w 45"/>
                <a:gd name="p0y251" fmla="*/ 77 h 1159"/>
                <a:gd name="p0x252" fmla="*/ 45 w 45"/>
                <a:gd name="p0y252" fmla="*/ 78 h 1159"/>
                <a:gd name="p0x253" fmla="*/ 45 w 45"/>
                <a:gd name="p0y253" fmla="*/ 80 h 1159"/>
                <a:gd name="p0x254" fmla="*/ 45 w 45"/>
                <a:gd name="p0y254" fmla="*/ 81 h 1159"/>
                <a:gd name="p0x255" fmla="*/ 45 w 45"/>
                <a:gd name="p0y255" fmla="*/ 83 h 1159"/>
                <a:gd name="p0x256" fmla="*/ 45 w 45"/>
                <a:gd name="p0y256" fmla="*/ 84 h 11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5"/>
              </p:custDataLst>
            </p:nvPr>
          </p:nvSpPr>
          <p:spPr>
            <a:xfrm>
              <a:off x="8124" y="6280"/>
              <a:ext cx="9825" cy="45"/>
            </a:xfrm>
            <a:custGeom>
              <a:avLst/>
              <a:gdLst>
                <a:gd name="sw" fmla="*/ 1 w 9825"/>
                <a:gd name="sh" fmla="*/ 1 h 45"/>
                <a:gd name="mins" fmla="min sw sh"/>
                <a:gd name="dsw" fmla="+- 0 sw mins"/>
                <a:gd name="dsh" fmla="+- 0 sh mins"/>
                <a:gd name="p0x0" fmla="*/ 9740 w 9825"/>
                <a:gd name="p0y0" fmla="*/ 45 h 45"/>
                <a:gd name="p0x1" fmla="*/ 45 w 9825"/>
                <a:gd name="p0y1" fmla="*/ 45 h 45"/>
                <a:gd name="p0x2" fmla="*/ 44 w 9825"/>
                <a:gd name="p0y2" fmla="*/ 45 h 45"/>
                <a:gd name="p0x3" fmla="*/ 43 w 9825"/>
                <a:gd name="p0y3" fmla="*/ 45 h 45"/>
                <a:gd name="p0x4" fmla="*/ 42 w 9825"/>
                <a:gd name="p0y4" fmla="*/ 45 h 45"/>
                <a:gd name="p0x5" fmla="*/ 41 w 9825"/>
                <a:gd name="p0y5" fmla="*/ 45 h 45"/>
                <a:gd name="p0x6" fmla="*/ 40 w 9825"/>
                <a:gd name="p0y6" fmla="*/ 45 h 45"/>
                <a:gd name="p0x7" fmla="*/ 39 w 9825"/>
                <a:gd name="p0y7" fmla="*/ 45 h 45"/>
                <a:gd name="p0x8" fmla="*/ 38 w 9825"/>
                <a:gd name="p0y8" fmla="*/ 45 h 45"/>
                <a:gd name="p0x9" fmla="*/ 37 w 9825"/>
                <a:gd name="p0y9" fmla="*/ 45 h 45"/>
                <a:gd name="p0x10" fmla="*/ 36 w 9825"/>
                <a:gd name="p0y10" fmla="*/ 45 h 45"/>
                <a:gd name="p0x11" fmla="*/ 35 w 9825"/>
                <a:gd name="p0y11" fmla="*/ 45 h 45"/>
                <a:gd name="p0x12" fmla="*/ 34 w 9825"/>
                <a:gd name="p0y12" fmla="*/ 45 h 45"/>
                <a:gd name="p0x13" fmla="*/ 33 w 9825"/>
                <a:gd name="p0y13" fmla="*/ 45 h 45"/>
                <a:gd name="p0x14" fmla="*/ 32 w 9825"/>
                <a:gd name="p0y14" fmla="*/ 45 h 45"/>
                <a:gd name="p0x15" fmla="*/ 31 w 9825"/>
                <a:gd name="p0y15" fmla="*/ 44 h 45"/>
                <a:gd name="p0x16" fmla="*/ 30 w 9825"/>
                <a:gd name="p0y16" fmla="*/ 44 h 45"/>
                <a:gd name="p0x17" fmla="*/ 29 w 9825"/>
                <a:gd name="p0y17" fmla="*/ 44 h 45"/>
                <a:gd name="p0x18" fmla="*/ 28 w 9825"/>
                <a:gd name="p0y18" fmla="*/ 44 h 45"/>
                <a:gd name="p0x19" fmla="*/ 27 w 9825"/>
                <a:gd name="p0y19" fmla="*/ 44 h 45"/>
                <a:gd name="p0x20" fmla="*/ 26 w 9825"/>
                <a:gd name="p0y20" fmla="*/ 44 h 45"/>
                <a:gd name="p0x21" fmla="*/ 25 w 9825"/>
                <a:gd name="p0y21" fmla="*/ 44 h 45"/>
                <a:gd name="p0x22" fmla="*/ 24 w 9825"/>
                <a:gd name="p0y22" fmla="*/ 43 h 45"/>
                <a:gd name="p0x23" fmla="*/ 23 w 9825"/>
                <a:gd name="p0y23" fmla="*/ 43 h 45"/>
                <a:gd name="p0x24" fmla="*/ 22 w 9825"/>
                <a:gd name="p0y24" fmla="*/ 43 h 45"/>
                <a:gd name="p0x25" fmla="*/ 21 w 9825"/>
                <a:gd name="p0y25" fmla="*/ 43 h 45"/>
                <a:gd name="p0x26" fmla="*/ 20 w 9825"/>
                <a:gd name="p0y26" fmla="*/ 43 h 45"/>
                <a:gd name="p0x27" fmla="*/ 19 w 9825"/>
                <a:gd name="p0y27" fmla="*/ 42 h 45"/>
                <a:gd name="p0x28" fmla="*/ 18 w 9825"/>
                <a:gd name="p0y28" fmla="*/ 42 h 45"/>
                <a:gd name="p0x29" fmla="*/ 17 w 9825"/>
                <a:gd name="p0y29" fmla="*/ 42 h 45"/>
                <a:gd name="p0x30" fmla="*/ 16 w 9825"/>
                <a:gd name="p0y30" fmla="*/ 42 h 45"/>
                <a:gd name="p0x31" fmla="*/ 15 w 9825"/>
                <a:gd name="p0y31" fmla="*/ 41 h 45"/>
                <a:gd name="p0x32" fmla="*/ 14 w 9825"/>
                <a:gd name="p0y32" fmla="*/ 41 h 45"/>
                <a:gd name="p0x33" fmla="*/ 13 w 9825"/>
                <a:gd name="p0y33" fmla="*/ 41 h 45"/>
                <a:gd name="p0x34" fmla="*/ 12 w 9825"/>
                <a:gd name="p0y34" fmla="*/ 41 h 45"/>
                <a:gd name="p0x35" fmla="*/ 12 w 9825"/>
                <a:gd name="p0y35" fmla="*/ 40 h 45"/>
                <a:gd name="p0x36" fmla="*/ 11 w 9825"/>
                <a:gd name="p0y36" fmla="*/ 40 h 45"/>
                <a:gd name="p0x37" fmla="*/ 10 w 9825"/>
                <a:gd name="p0y37" fmla="*/ 40 h 45"/>
                <a:gd name="p0x38" fmla="*/ 9 w 9825"/>
                <a:gd name="p0y38" fmla="*/ 40 h 45"/>
                <a:gd name="p0x39" fmla="*/ 8 w 9825"/>
                <a:gd name="p0y39" fmla="*/ 39 h 45"/>
                <a:gd name="p0x40" fmla="*/ 7 w 9825"/>
                <a:gd name="p0y40" fmla="*/ 39 h 45"/>
                <a:gd name="p0x41" fmla="*/ 6 w 9825"/>
                <a:gd name="p0y41" fmla="*/ 39 h 45"/>
                <a:gd name="p0x42" fmla="*/ 5 w 9825"/>
                <a:gd name="p0y42" fmla="*/ 38 h 45"/>
                <a:gd name="p0x43" fmla="*/ 4 w 9825"/>
                <a:gd name="p0y43" fmla="*/ 38 h 45"/>
                <a:gd name="p0x44" fmla="*/ 3 w 9825"/>
                <a:gd name="p0y44" fmla="*/ 38 h 45"/>
                <a:gd name="p0x45" fmla="*/ 2 w 9825"/>
                <a:gd name="p0y45" fmla="*/ 37 h 45"/>
                <a:gd name="p0x46" fmla="*/ 1 w 9825"/>
                <a:gd name="p0y46" fmla="*/ 37 h 45"/>
                <a:gd name="p0x47" fmla="*/ 0 w 9825"/>
                <a:gd name="p0y47" fmla="*/ 37 h 45"/>
                <a:gd name="p0x48" fmla="*/ 0 w 9825"/>
                <a:gd name="p0y48" fmla="*/ 36 h 45"/>
                <a:gd name="p0x49" fmla="*/ 17 w 9825"/>
                <a:gd name="p0y49" fmla="*/ 22 h 45"/>
                <a:gd name="p0x50" fmla="*/ 17 w 9825"/>
                <a:gd name="p0y50" fmla="*/ 22 h 45"/>
                <a:gd name="p0x51" fmla="*/ 18 w 9825"/>
                <a:gd name="p0y51" fmla="*/ 23 h 45"/>
                <a:gd name="p0x52" fmla="*/ 19 w 9825"/>
                <a:gd name="p0y52" fmla="*/ 23 h 45"/>
                <a:gd name="p0x53" fmla="*/ 20 w 9825"/>
                <a:gd name="p0y53" fmla="*/ 24 h 45"/>
                <a:gd name="p0x54" fmla="*/ 20 w 9825"/>
                <a:gd name="p0y54" fmla="*/ 24 h 45"/>
                <a:gd name="p0x55" fmla="*/ 21 w 9825"/>
                <a:gd name="p0y55" fmla="*/ 25 h 45"/>
                <a:gd name="p0x56" fmla="*/ 22 w 9825"/>
                <a:gd name="p0y56" fmla="*/ 25 h 45"/>
                <a:gd name="p0x57" fmla="*/ 23 w 9825"/>
                <a:gd name="p0y57" fmla="*/ 26 h 45"/>
                <a:gd name="p0x58" fmla="*/ 24 w 9825"/>
                <a:gd name="p0y58" fmla="*/ 26 h 45"/>
                <a:gd name="p0x59" fmla="*/ 25 w 9825"/>
                <a:gd name="p0y59" fmla="*/ 26 h 45"/>
                <a:gd name="p0x60" fmla="*/ 26 w 9825"/>
                <a:gd name="p0y60" fmla="*/ 27 h 45"/>
                <a:gd name="p0x61" fmla="*/ 27 w 9825"/>
                <a:gd name="p0y61" fmla="*/ 27 h 45"/>
                <a:gd name="p0x62" fmla="*/ 28 w 9825"/>
                <a:gd name="p0y62" fmla="*/ 27 h 45"/>
                <a:gd name="p0x63" fmla="*/ 29 w 9825"/>
                <a:gd name="p0y63" fmla="*/ 28 h 45"/>
                <a:gd name="p0x64" fmla="*/ 30 w 9825"/>
                <a:gd name="p0y64" fmla="*/ 28 h 45"/>
                <a:gd name="p0x65" fmla="*/ 31 w 9825"/>
                <a:gd name="p0y65" fmla="*/ 28 h 45"/>
                <a:gd name="p0x66" fmla="*/ 32 w 9825"/>
                <a:gd name="p0y66" fmla="*/ 29 h 45"/>
                <a:gd name="p0x67" fmla="*/ 33 w 9825"/>
                <a:gd name="p0y67" fmla="*/ 29 h 45"/>
                <a:gd name="p0x68" fmla="*/ 34 w 9825"/>
                <a:gd name="p0y68" fmla="*/ 29 h 45"/>
                <a:gd name="p0x69" fmla="*/ 35 w 9825"/>
                <a:gd name="p0y69" fmla="*/ 29 h 45"/>
                <a:gd name="p0x70" fmla="*/ 36 w 9825"/>
                <a:gd name="p0y70" fmla="*/ 29 h 45"/>
                <a:gd name="p0x71" fmla="*/ 37 w 9825"/>
                <a:gd name="p0y71" fmla="*/ 30 h 45"/>
                <a:gd name="p0x72" fmla="*/ 38 w 9825"/>
                <a:gd name="p0y72" fmla="*/ 30 h 45"/>
                <a:gd name="p0x73" fmla="*/ 39 w 9825"/>
                <a:gd name="p0y73" fmla="*/ 30 h 45"/>
                <a:gd name="p0x74" fmla="*/ 40 w 9825"/>
                <a:gd name="p0y74" fmla="*/ 30 h 45"/>
                <a:gd name="p0x75" fmla="*/ 41 w 9825"/>
                <a:gd name="p0y75" fmla="*/ 30 h 45"/>
                <a:gd name="p0x76" fmla="*/ 42 w 9825"/>
                <a:gd name="p0y76" fmla="*/ 30 h 45"/>
                <a:gd name="p0x77" fmla="*/ 43 w 9825"/>
                <a:gd name="p0y77" fmla="*/ 30 h 45"/>
                <a:gd name="p0x78" fmla="*/ 44 w 9825"/>
                <a:gd name="p0y78" fmla="*/ 30 h 45"/>
                <a:gd name="p0x79" fmla="*/ 45 w 9825"/>
                <a:gd name="p0y79" fmla="*/ 30 h 45"/>
                <a:gd name="p0x80" fmla="*/ 9740 w 9825"/>
                <a:gd name="p0y80" fmla="*/ 30 h 45"/>
                <a:gd name="p0x81" fmla="*/ 9742 w 9825"/>
                <a:gd name="p0y81" fmla="*/ 30 h 45"/>
                <a:gd name="p0x82" fmla="*/ 9743 w 9825"/>
                <a:gd name="p0y82" fmla="*/ 30 h 45"/>
                <a:gd name="p0x83" fmla="*/ 9744 w 9825"/>
                <a:gd name="p0y83" fmla="*/ 30 h 45"/>
                <a:gd name="p0x84" fmla="*/ 9746 w 9825"/>
                <a:gd name="p0y84" fmla="*/ 30 h 45"/>
                <a:gd name="p0x85" fmla="*/ 9747 w 9825"/>
                <a:gd name="p0y85" fmla="*/ 30 h 45"/>
                <a:gd name="p0x86" fmla="*/ 9748 w 9825"/>
                <a:gd name="p0y86" fmla="*/ 30 h 45"/>
                <a:gd name="p0x87" fmla="*/ 9750 w 9825"/>
                <a:gd name="p0y87" fmla="*/ 30 h 45"/>
                <a:gd name="p0x88" fmla="*/ 9751 w 9825"/>
                <a:gd name="p0y88" fmla="*/ 30 h 45"/>
                <a:gd name="p0x89" fmla="*/ 9752 w 9825"/>
                <a:gd name="p0y89" fmla="*/ 30 h 45"/>
                <a:gd name="p0x90" fmla="*/ 9754 w 9825"/>
                <a:gd name="p0y90" fmla="*/ 29 h 45"/>
                <a:gd name="p0x91" fmla="*/ 9755 w 9825"/>
                <a:gd name="p0y91" fmla="*/ 29 h 45"/>
                <a:gd name="p0x92" fmla="*/ 9756 w 9825"/>
                <a:gd name="p0y92" fmla="*/ 29 h 45"/>
                <a:gd name="p0x93" fmla="*/ 9758 w 9825"/>
                <a:gd name="p0y93" fmla="*/ 29 h 45"/>
                <a:gd name="p0x94" fmla="*/ 9759 w 9825"/>
                <a:gd name="p0y94" fmla="*/ 29 h 45"/>
                <a:gd name="p0x95" fmla="*/ 9760 w 9825"/>
                <a:gd name="p0y95" fmla="*/ 28 h 45"/>
                <a:gd name="p0x96" fmla="*/ 9762 w 9825"/>
                <a:gd name="p0y96" fmla="*/ 28 h 45"/>
                <a:gd name="p0x97" fmla="*/ 9763 w 9825"/>
                <a:gd name="p0y97" fmla="*/ 28 h 45"/>
                <a:gd name="p0x98" fmla="*/ 9764 w 9825"/>
                <a:gd name="p0y98" fmla="*/ 27 h 45"/>
                <a:gd name="p0x99" fmla="*/ 9766 w 9825"/>
                <a:gd name="p0y99" fmla="*/ 27 h 45"/>
                <a:gd name="p0x100" fmla="*/ 9767 w 9825"/>
                <a:gd name="p0y100" fmla="*/ 27 h 45"/>
                <a:gd name="p0x101" fmla="*/ 9768 w 9825"/>
                <a:gd name="p0y101" fmla="*/ 27 h 45"/>
                <a:gd name="p0x102" fmla="*/ 9769 w 9825"/>
                <a:gd name="p0y102" fmla="*/ 26 h 45"/>
                <a:gd name="p0x103" fmla="*/ 9771 w 9825"/>
                <a:gd name="p0y103" fmla="*/ 26 h 45"/>
                <a:gd name="p0x104" fmla="*/ 9772 w 9825"/>
                <a:gd name="p0y104" fmla="*/ 25 h 45"/>
                <a:gd name="p0x105" fmla="*/ 9773 w 9825"/>
                <a:gd name="p0y105" fmla="*/ 25 h 45"/>
                <a:gd name="p0x106" fmla="*/ 9774 w 9825"/>
                <a:gd name="p0y106" fmla="*/ 25 h 45"/>
                <a:gd name="p0x107" fmla="*/ 9776 w 9825"/>
                <a:gd name="p0y107" fmla="*/ 24 h 45"/>
                <a:gd name="p0x108" fmla="*/ 9777 w 9825"/>
                <a:gd name="p0y108" fmla="*/ 24 h 45"/>
                <a:gd name="p0x109" fmla="*/ 9778 w 9825"/>
                <a:gd name="p0y109" fmla="*/ 23 h 45"/>
                <a:gd name="p0x110" fmla="*/ 9779 w 9825"/>
                <a:gd name="p0y110" fmla="*/ 23 h 45"/>
                <a:gd name="p0x111" fmla="*/ 9781 w 9825"/>
                <a:gd name="p0y111" fmla="*/ 22 h 45"/>
                <a:gd name="p0x112" fmla="*/ 9782 w 9825"/>
                <a:gd name="p0y112" fmla="*/ 22 h 45"/>
                <a:gd name="p0x113" fmla="*/ 9783 w 9825"/>
                <a:gd name="p0y113" fmla="*/ 21 h 45"/>
                <a:gd name="p0x114" fmla="*/ 9784 w 9825"/>
                <a:gd name="p0y114" fmla="*/ 21 h 45"/>
                <a:gd name="p0x115" fmla="*/ 9785 w 9825"/>
                <a:gd name="p0y115" fmla="*/ 20 h 45"/>
                <a:gd name="p0x116" fmla="*/ 9786 w 9825"/>
                <a:gd name="p0y116" fmla="*/ 20 h 45"/>
                <a:gd name="p0x117" fmla="*/ 9788 w 9825"/>
                <a:gd name="p0y117" fmla="*/ 19 h 45"/>
                <a:gd name="p0x118" fmla="*/ 9789 w 9825"/>
                <a:gd name="p0y118" fmla="*/ 18 h 45"/>
                <a:gd name="p0x119" fmla="*/ 9790 w 9825"/>
                <a:gd name="p0y119" fmla="*/ 18 h 45"/>
                <a:gd name="p0x120" fmla="*/ 9791 w 9825"/>
                <a:gd name="p0y120" fmla="*/ 17 h 45"/>
                <a:gd name="p0x121" fmla="*/ 9792 w 9825"/>
                <a:gd name="p0y121" fmla="*/ 17 h 45"/>
                <a:gd name="p0x122" fmla="*/ 9793 w 9825"/>
                <a:gd name="p0y122" fmla="*/ 16 h 45"/>
                <a:gd name="p0x123" fmla="*/ 9794 w 9825"/>
                <a:gd name="p0y123" fmla="*/ 15 h 45"/>
                <a:gd name="p0x124" fmla="*/ 9795 w 9825"/>
                <a:gd name="p0y124" fmla="*/ 15 h 45"/>
                <a:gd name="p0x125" fmla="*/ 9797 w 9825"/>
                <a:gd name="p0y125" fmla="*/ 14 h 45"/>
                <a:gd name="p0x126" fmla="*/ 9798 w 9825"/>
                <a:gd name="p0y126" fmla="*/ 13 h 45"/>
                <a:gd name="p0x127" fmla="*/ 9799 w 9825"/>
                <a:gd name="p0y127" fmla="*/ 13 h 45"/>
                <a:gd name="p0x128" fmla="*/ 9800 w 9825"/>
                <a:gd name="p0y128" fmla="*/ 12 h 45"/>
                <a:gd name="p0x129" fmla="*/ 9801 w 9825"/>
                <a:gd name="p0y129" fmla="*/ 11 h 45"/>
                <a:gd name="p0x130" fmla="*/ 9802 w 9825"/>
                <a:gd name="p0y130" fmla="*/ 10 h 45"/>
                <a:gd name="p0x131" fmla="*/ 9803 w 9825"/>
                <a:gd name="p0y131" fmla="*/ 10 h 45"/>
                <a:gd name="p0x132" fmla="*/ 9804 w 9825"/>
                <a:gd name="p0y132" fmla="*/ 9 h 45"/>
                <a:gd name="p0x133" fmla="*/ 9805 w 9825"/>
                <a:gd name="p0y133" fmla="*/ 8 h 45"/>
                <a:gd name="p0x134" fmla="*/ 9806 w 9825"/>
                <a:gd name="p0y134" fmla="*/ 7 h 45"/>
                <a:gd name="p0x135" fmla="*/ 9807 w 9825"/>
                <a:gd name="p0y135" fmla="*/ 6 h 45"/>
                <a:gd name="p0x136" fmla="*/ 9808 w 9825"/>
                <a:gd name="p0y136" fmla="*/ 6 h 45"/>
                <a:gd name="p0x137" fmla="*/ 9809 w 9825"/>
                <a:gd name="p0y137" fmla="*/ 5 h 45"/>
                <a:gd name="p0x138" fmla="*/ 9810 w 9825"/>
                <a:gd name="p0y138" fmla="*/ 4 h 45"/>
                <a:gd name="p0x139" fmla="*/ 9811 w 9825"/>
                <a:gd name="p0y139" fmla="*/ 3 h 45"/>
                <a:gd name="p0x140" fmla="*/ 9812 w 9825"/>
                <a:gd name="p0y140" fmla="*/ 2 h 45"/>
                <a:gd name="p0x141" fmla="*/ 9813 w 9825"/>
                <a:gd name="p0y141" fmla="*/ 1 h 45"/>
                <a:gd name="p0x142" fmla="*/ 9814 w 9825"/>
                <a:gd name="p0y142" fmla="*/ 0 h 45"/>
                <a:gd name="p0x143" fmla="*/ 9814 w 9825"/>
                <a:gd name="p0y143" fmla="*/ 0 h 45"/>
                <a:gd name="p0x144" fmla="*/ 9825 w 9825"/>
                <a:gd name="p0y144" fmla="*/ 10 h 45"/>
                <a:gd name="p0x145" fmla="*/ 9824 w 9825"/>
                <a:gd name="p0y145" fmla="*/ 11 h 45"/>
                <a:gd name="p0x146" fmla="*/ 9823 w 9825"/>
                <a:gd name="p0y146" fmla="*/ 12 h 45"/>
                <a:gd name="p0x147" fmla="*/ 9822 w 9825"/>
                <a:gd name="p0y147" fmla="*/ 13 h 45"/>
                <a:gd name="p0x148" fmla="*/ 9821 w 9825"/>
                <a:gd name="p0y148" fmla="*/ 14 h 45"/>
                <a:gd name="p0x149" fmla="*/ 9820 w 9825"/>
                <a:gd name="p0y149" fmla="*/ 15 h 45"/>
                <a:gd name="p0x150" fmla="*/ 9819 w 9825"/>
                <a:gd name="p0y150" fmla="*/ 16 h 45"/>
                <a:gd name="p0x151" fmla="*/ 9818 w 9825"/>
                <a:gd name="p0y151" fmla="*/ 17 h 45"/>
                <a:gd name="p0x152" fmla="*/ 9816 w 9825"/>
                <a:gd name="p0y152" fmla="*/ 18 h 45"/>
                <a:gd name="p0x153" fmla="*/ 9815 w 9825"/>
                <a:gd name="p0y153" fmla="*/ 19 h 45"/>
                <a:gd name="p0x154" fmla="*/ 9814 w 9825"/>
                <a:gd name="p0y154" fmla="*/ 20 h 45"/>
                <a:gd name="p0x155" fmla="*/ 9813 w 9825"/>
                <a:gd name="p0y155" fmla="*/ 21 h 45"/>
                <a:gd name="p0x156" fmla="*/ 9812 w 9825"/>
                <a:gd name="p0y156" fmla="*/ 22 h 45"/>
                <a:gd name="p0x157" fmla="*/ 9811 w 9825"/>
                <a:gd name="p0y157" fmla="*/ 22 h 45"/>
                <a:gd name="p0x158" fmla="*/ 9809 w 9825"/>
                <a:gd name="p0y158" fmla="*/ 23 h 45"/>
                <a:gd name="p0x159" fmla="*/ 9808 w 9825"/>
                <a:gd name="p0y159" fmla="*/ 24 h 45"/>
                <a:gd name="p0x160" fmla="*/ 9807 w 9825"/>
                <a:gd name="p0y160" fmla="*/ 25 h 45"/>
                <a:gd name="p0x161" fmla="*/ 9806 w 9825"/>
                <a:gd name="p0y161" fmla="*/ 26 h 45"/>
                <a:gd name="p0x162" fmla="*/ 9805 w 9825"/>
                <a:gd name="p0y162" fmla="*/ 27 h 45"/>
                <a:gd name="p0x163" fmla="*/ 9803 w 9825"/>
                <a:gd name="p0y163" fmla="*/ 27 h 45"/>
                <a:gd name="p0x164" fmla="*/ 9802 w 9825"/>
                <a:gd name="p0y164" fmla="*/ 28 h 45"/>
                <a:gd name="p0x165" fmla="*/ 9801 w 9825"/>
                <a:gd name="p0y165" fmla="*/ 29 h 45"/>
                <a:gd name="p0x166" fmla="*/ 9800 w 9825"/>
                <a:gd name="p0y166" fmla="*/ 30 h 45"/>
                <a:gd name="p0x167" fmla="*/ 9798 w 9825"/>
                <a:gd name="p0y167" fmla="*/ 30 h 45"/>
                <a:gd name="p0x168" fmla="*/ 9797 w 9825"/>
                <a:gd name="p0y168" fmla="*/ 31 h 45"/>
                <a:gd name="p0x169" fmla="*/ 9796 w 9825"/>
                <a:gd name="p0y169" fmla="*/ 32 h 45"/>
                <a:gd name="p0x170" fmla="*/ 9794 w 9825"/>
                <a:gd name="p0y170" fmla="*/ 32 h 45"/>
                <a:gd name="p0x171" fmla="*/ 9793 w 9825"/>
                <a:gd name="p0y171" fmla="*/ 33 h 45"/>
                <a:gd name="p0x172" fmla="*/ 9792 w 9825"/>
                <a:gd name="p0y172" fmla="*/ 34 h 45"/>
                <a:gd name="p0x173" fmla="*/ 9790 w 9825"/>
                <a:gd name="p0y173" fmla="*/ 34 h 45"/>
                <a:gd name="p0x174" fmla="*/ 9789 w 9825"/>
                <a:gd name="p0y174" fmla="*/ 35 h 45"/>
                <a:gd name="p0x175" fmla="*/ 9788 w 9825"/>
                <a:gd name="p0y175" fmla="*/ 36 h 45"/>
                <a:gd name="p0x176" fmla="*/ 9786 w 9825"/>
                <a:gd name="p0y176" fmla="*/ 36 h 45"/>
                <a:gd name="p0x177" fmla="*/ 9785 w 9825"/>
                <a:gd name="p0y177" fmla="*/ 37 h 45"/>
                <a:gd name="p0x178" fmla="*/ 9784 w 9825"/>
                <a:gd name="p0y178" fmla="*/ 37 h 45"/>
                <a:gd name="p0x179" fmla="*/ 9782 w 9825"/>
                <a:gd name="p0y179" fmla="*/ 38 h 45"/>
                <a:gd name="p0x180" fmla="*/ 9781 w 9825"/>
                <a:gd name="p0y180" fmla="*/ 38 h 45"/>
                <a:gd name="p0x181" fmla="*/ 9779 w 9825"/>
                <a:gd name="p0y181" fmla="*/ 39 h 45"/>
                <a:gd name="p0x182" fmla="*/ 9778 w 9825"/>
                <a:gd name="p0y182" fmla="*/ 39 h 45"/>
                <a:gd name="p0x183" fmla="*/ 9776 w 9825"/>
                <a:gd name="p0y183" fmla="*/ 40 h 45"/>
                <a:gd name="p0x184" fmla="*/ 9775 w 9825"/>
                <a:gd name="p0y184" fmla="*/ 40 h 45"/>
                <a:gd name="p0x185" fmla="*/ 9774 w 9825"/>
                <a:gd name="p0y185" fmla="*/ 41 h 45"/>
                <a:gd name="p0x186" fmla="*/ 9772 w 9825"/>
                <a:gd name="p0y186" fmla="*/ 41 h 45"/>
                <a:gd name="p0x187" fmla="*/ 9771 w 9825"/>
                <a:gd name="p0y187" fmla="*/ 41 h 45"/>
                <a:gd name="p0x188" fmla="*/ 9769 w 9825"/>
                <a:gd name="p0y188" fmla="*/ 42 h 45"/>
                <a:gd name="p0x189" fmla="*/ 9768 w 9825"/>
                <a:gd name="p0y189" fmla="*/ 42 h 45"/>
                <a:gd name="p0x190" fmla="*/ 9766 w 9825"/>
                <a:gd name="p0y190" fmla="*/ 42 h 45"/>
                <a:gd name="p0x191" fmla="*/ 9765 w 9825"/>
                <a:gd name="p0y191" fmla="*/ 43 h 45"/>
                <a:gd name="p0x192" fmla="*/ 9763 w 9825"/>
                <a:gd name="p0y192" fmla="*/ 43 h 45"/>
                <a:gd name="p0x193" fmla="*/ 9762 w 9825"/>
                <a:gd name="p0y193" fmla="*/ 43 h 45"/>
                <a:gd name="p0x194" fmla="*/ 9760 w 9825"/>
                <a:gd name="p0y194" fmla="*/ 44 h 45"/>
                <a:gd name="p0x195" fmla="*/ 9759 w 9825"/>
                <a:gd name="p0y195" fmla="*/ 44 h 45"/>
                <a:gd name="p0x196" fmla="*/ 9757 w 9825"/>
                <a:gd name="p0y196" fmla="*/ 44 h 45"/>
                <a:gd name="p0x197" fmla="*/ 9756 w 9825"/>
                <a:gd name="p0y197" fmla="*/ 44 h 45"/>
                <a:gd name="p0x198" fmla="*/ 9754 w 9825"/>
                <a:gd name="p0y198" fmla="*/ 44 h 45"/>
                <a:gd name="p0x199" fmla="*/ 9753 w 9825"/>
                <a:gd name="p0y199" fmla="*/ 45 h 45"/>
                <a:gd name="p0x200" fmla="*/ 9751 w 9825"/>
                <a:gd name="p0y200" fmla="*/ 45 h 45"/>
                <a:gd name="p0x201" fmla="*/ 9750 w 9825"/>
                <a:gd name="p0y201" fmla="*/ 45 h 45"/>
                <a:gd name="p0x202" fmla="*/ 9748 w 9825"/>
                <a:gd name="p0y202" fmla="*/ 45 h 45"/>
                <a:gd name="p0x203" fmla="*/ 9747 w 9825"/>
                <a:gd name="p0y203" fmla="*/ 45 h 45"/>
                <a:gd name="p0x204" fmla="*/ 9745 w 9825"/>
                <a:gd name="p0y204" fmla="*/ 45 h 45"/>
                <a:gd name="p0x205" fmla="*/ 9743 w 9825"/>
                <a:gd name="p0y205" fmla="*/ 45 h 45"/>
                <a:gd name="p0x206" fmla="*/ 9742 w 9825"/>
                <a:gd name="p0y206" fmla="*/ 45 h 45"/>
                <a:gd name="p0x207" fmla="*/ 9740 w 9825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6"/>
              </p:custDataLst>
            </p:nvPr>
          </p:nvSpPr>
          <p:spPr>
            <a:xfrm>
              <a:off x="8050" y="5105"/>
              <a:ext cx="91" cy="1211"/>
            </a:xfrm>
            <a:custGeom>
              <a:avLst/>
              <a:gdLst>
                <a:gd name="sw" fmla="*/ 1 w 91"/>
                <a:gd name="sh" fmla="*/ 1 h 1211"/>
                <a:gd name="mins" fmla="min sw sh"/>
                <a:gd name="dsw" fmla="+- 0 sw mins"/>
                <a:gd name="dsh" fmla="+- 0 sh mins"/>
                <a:gd name="p0x0" fmla="*/ 0 w 91"/>
                <a:gd name="p0y0" fmla="*/ 1100 h 1211"/>
                <a:gd name="p0x1" fmla="*/ 0 w 91"/>
                <a:gd name="p0y1" fmla="*/ 110 h 1211"/>
                <a:gd name="p0x2" fmla="*/ 0 w 91"/>
                <a:gd name="p0y2" fmla="*/ 108 h 1211"/>
                <a:gd name="p0x3" fmla="*/ 0 w 91"/>
                <a:gd name="p0y3" fmla="*/ 106 h 1211"/>
                <a:gd name="p0x4" fmla="*/ 0 w 91"/>
                <a:gd name="p0y4" fmla="*/ 103 h 1211"/>
                <a:gd name="p0x5" fmla="*/ 0 w 91"/>
                <a:gd name="p0y5" fmla="*/ 101 h 1211"/>
                <a:gd name="p0x6" fmla="*/ 0 w 91"/>
                <a:gd name="p0y6" fmla="*/ 99 h 1211"/>
                <a:gd name="p0x7" fmla="*/ 0 w 91"/>
                <a:gd name="p0y7" fmla="*/ 96 h 1211"/>
                <a:gd name="p0x8" fmla="*/ 1 w 91"/>
                <a:gd name="p0y8" fmla="*/ 94 h 1211"/>
                <a:gd name="p0x9" fmla="*/ 1 w 91"/>
                <a:gd name="p0y9" fmla="*/ 92 h 1211"/>
                <a:gd name="p0x10" fmla="*/ 1 w 91"/>
                <a:gd name="p0y10" fmla="*/ 89 h 1211"/>
                <a:gd name="p0x11" fmla="*/ 2 w 91"/>
                <a:gd name="p0y11" fmla="*/ 87 h 1211"/>
                <a:gd name="p0x12" fmla="*/ 2 w 91"/>
                <a:gd name="p0y12" fmla="*/ 85 h 1211"/>
                <a:gd name="p0x13" fmla="*/ 3 w 91"/>
                <a:gd name="p0y13" fmla="*/ 83 h 1211"/>
                <a:gd name="p0x14" fmla="*/ 3 w 91"/>
                <a:gd name="p0y14" fmla="*/ 80 h 1211"/>
                <a:gd name="p0x15" fmla="*/ 4 w 91"/>
                <a:gd name="p0y15" fmla="*/ 78 h 1211"/>
                <a:gd name="p0x16" fmla="*/ 4 w 91"/>
                <a:gd name="p0y16" fmla="*/ 76 h 1211"/>
                <a:gd name="p0x17" fmla="*/ 5 w 91"/>
                <a:gd name="p0y17" fmla="*/ 74 h 1211"/>
                <a:gd name="p0x18" fmla="*/ 6 w 91"/>
                <a:gd name="p0y18" fmla="*/ 72 h 1211"/>
                <a:gd name="p0x19" fmla="*/ 7 w 91"/>
                <a:gd name="p0y19" fmla="*/ 70 h 1211"/>
                <a:gd name="p0x20" fmla="*/ 7 w 91"/>
                <a:gd name="p0y20" fmla="*/ 68 h 1211"/>
                <a:gd name="p0x21" fmla="*/ 8 w 91"/>
                <a:gd name="p0y21" fmla="*/ 65 h 1211"/>
                <a:gd name="p0x22" fmla="*/ 9 w 91"/>
                <a:gd name="p0y22" fmla="*/ 63 h 1211"/>
                <a:gd name="p0x23" fmla="*/ 10 w 91"/>
                <a:gd name="p0y23" fmla="*/ 61 h 1211"/>
                <a:gd name="p0x24" fmla="*/ 11 w 91"/>
                <a:gd name="p0y24" fmla="*/ 59 h 1211"/>
                <a:gd name="p0x25" fmla="*/ 12 w 91"/>
                <a:gd name="p0y25" fmla="*/ 57 h 1211"/>
                <a:gd name="p0x26" fmla="*/ 13 w 91"/>
                <a:gd name="p0y26" fmla="*/ 55 h 1211"/>
                <a:gd name="p0x27" fmla="*/ 14 w 91"/>
                <a:gd name="p0y27" fmla="*/ 53 h 1211"/>
                <a:gd name="p0x28" fmla="*/ 15 w 91"/>
                <a:gd name="p0y28" fmla="*/ 51 h 1211"/>
                <a:gd name="p0x29" fmla="*/ 16 w 91"/>
                <a:gd name="p0y29" fmla="*/ 50 h 1211"/>
                <a:gd name="p0x30" fmla="*/ 17 w 91"/>
                <a:gd name="p0y30" fmla="*/ 48 h 1211"/>
                <a:gd name="p0x31" fmla="*/ 18 w 91"/>
                <a:gd name="p0y31" fmla="*/ 46 h 1211"/>
                <a:gd name="p0x32" fmla="*/ 20 w 91"/>
                <a:gd name="p0y32" fmla="*/ 44 h 1211"/>
                <a:gd name="p0x33" fmla="*/ 21 w 91"/>
                <a:gd name="p0y33" fmla="*/ 42 h 1211"/>
                <a:gd name="p0x34" fmla="*/ 22 w 91"/>
                <a:gd name="p0y34" fmla="*/ 40 h 1211"/>
                <a:gd name="p0x35" fmla="*/ 23 w 91"/>
                <a:gd name="p0y35" fmla="*/ 38 h 1211"/>
                <a:gd name="p0x36" fmla="*/ 25 w 91"/>
                <a:gd name="p0y36" fmla="*/ 37 h 1211"/>
                <a:gd name="p0x37" fmla="*/ 26 w 91"/>
                <a:gd name="p0y37" fmla="*/ 35 h 1211"/>
                <a:gd name="p0x38" fmla="*/ 28 w 91"/>
                <a:gd name="p0y38" fmla="*/ 33 h 1211"/>
                <a:gd name="p0x39" fmla="*/ 29 w 91"/>
                <a:gd name="p0y39" fmla="*/ 32 h 1211"/>
                <a:gd name="p0x40" fmla="*/ 30 w 91"/>
                <a:gd name="p0y40" fmla="*/ 30 h 1211"/>
                <a:gd name="p0x41" fmla="*/ 32 w 91"/>
                <a:gd name="p0y41" fmla="*/ 28 h 1211"/>
                <a:gd name="p0x42" fmla="*/ 33 w 91"/>
                <a:gd name="p0y42" fmla="*/ 27 h 1211"/>
                <a:gd name="p0x43" fmla="*/ 35 w 91"/>
                <a:gd name="p0y43" fmla="*/ 25 h 1211"/>
                <a:gd name="p0x44" fmla="*/ 37 w 91"/>
                <a:gd name="p0y44" fmla="*/ 24 h 1211"/>
                <a:gd name="p0x45" fmla="*/ 38 w 91"/>
                <a:gd name="p0y45" fmla="*/ 22 h 1211"/>
                <a:gd name="p0x46" fmla="*/ 40 w 91"/>
                <a:gd name="p0y46" fmla="*/ 21 h 1211"/>
                <a:gd name="p0x47" fmla="*/ 42 w 91"/>
                <a:gd name="p0y47" fmla="*/ 19 h 1211"/>
                <a:gd name="p0x48" fmla="*/ 43 w 91"/>
                <a:gd name="p0y48" fmla="*/ 18 h 1211"/>
                <a:gd name="p0x49" fmla="*/ 45 w 91"/>
                <a:gd name="p0y49" fmla="*/ 16 h 1211"/>
                <a:gd name="p0x50" fmla="*/ 47 w 91"/>
                <a:gd name="p0y50" fmla="*/ 15 h 1211"/>
                <a:gd name="p0x51" fmla="*/ 48 w 91"/>
                <a:gd name="p0y51" fmla="*/ 14 h 1211"/>
                <a:gd name="p0x52" fmla="*/ 50 w 91"/>
                <a:gd name="p0y52" fmla="*/ 12 h 1211"/>
                <a:gd name="p0x53" fmla="*/ 52 w 91"/>
                <a:gd name="p0y53" fmla="*/ 11 h 1211"/>
                <a:gd name="p0x54" fmla="*/ 54 w 91"/>
                <a:gd name="p0y54" fmla="*/ 10 h 1211"/>
                <a:gd name="p0x55" fmla="*/ 56 w 91"/>
                <a:gd name="p0y55" fmla="*/ 9 h 1211"/>
                <a:gd name="p0x56" fmla="*/ 58 w 91"/>
                <a:gd name="p0y56" fmla="*/ 8 h 1211"/>
                <a:gd name="p0x57" fmla="*/ 60 w 91"/>
                <a:gd name="p0y57" fmla="*/ 6 h 1211"/>
                <a:gd name="p0x58" fmla="*/ 61 w 91"/>
                <a:gd name="p0y58" fmla="*/ 5 h 1211"/>
                <a:gd name="p0x59" fmla="*/ 63 w 91"/>
                <a:gd name="p0y59" fmla="*/ 4 h 1211"/>
                <a:gd name="p0x60" fmla="*/ 65 w 91"/>
                <a:gd name="p0y60" fmla="*/ 3 h 1211"/>
                <a:gd name="p0x61" fmla="*/ 67 w 91"/>
                <a:gd name="p0y61" fmla="*/ 2 h 1211"/>
                <a:gd name="p0x62" fmla="*/ 69 w 91"/>
                <a:gd name="p0y62" fmla="*/ 1 h 1211"/>
                <a:gd name="p0x63" fmla="*/ 71 w 91"/>
                <a:gd name="p0y63" fmla="*/ 0 h 1211"/>
                <a:gd name="p0x64" fmla="*/ 74 w 91"/>
                <a:gd name="p0y64" fmla="*/ 0 h 1211"/>
                <a:gd name="p0x65" fmla="*/ 91 w 91"/>
                <a:gd name="p0y65" fmla="*/ 13 h 1211"/>
                <a:gd name="p0x66" fmla="*/ 91 w 91"/>
                <a:gd name="p0y66" fmla="*/ 13 h 1211"/>
                <a:gd name="p0x67" fmla="*/ 89 w 91"/>
                <a:gd name="p0y67" fmla="*/ 14 h 1211"/>
                <a:gd name="p0x68" fmla="*/ 88 w 91"/>
                <a:gd name="p0y68" fmla="*/ 15 h 1211"/>
                <a:gd name="p0x69" fmla="*/ 87 w 91"/>
                <a:gd name="p0y69" fmla="*/ 16 h 1211"/>
                <a:gd name="p0x70" fmla="*/ 86 w 91"/>
                <a:gd name="p0y70" fmla="*/ 17 h 1211"/>
                <a:gd name="p0x71" fmla="*/ 84 w 91"/>
                <a:gd name="p0y71" fmla="*/ 18 h 1211"/>
                <a:gd name="p0x72" fmla="*/ 83 w 91"/>
                <a:gd name="p0y72" fmla="*/ 18 h 1211"/>
                <a:gd name="p0x73" fmla="*/ 82 w 91"/>
                <a:gd name="p0y73" fmla="*/ 19 h 1211"/>
                <a:gd name="p0x74" fmla="*/ 81 w 91"/>
                <a:gd name="p0y74" fmla="*/ 20 h 1211"/>
                <a:gd name="p0x75" fmla="*/ 80 w 91"/>
                <a:gd name="p0y75" fmla="*/ 21 h 1211"/>
                <a:gd name="p0x76" fmla="*/ 78 w 91"/>
                <a:gd name="p0y76" fmla="*/ 22 h 1211"/>
                <a:gd name="p0x77" fmla="*/ 77 w 91"/>
                <a:gd name="p0y77" fmla="*/ 24 h 1211"/>
                <a:gd name="p0x78" fmla="*/ 76 w 91"/>
                <a:gd name="p0y78" fmla="*/ 25 h 1211"/>
                <a:gd name="p0x79" fmla="*/ 75 w 91"/>
                <a:gd name="p0y79" fmla="*/ 26 h 1211"/>
                <a:gd name="p0x80" fmla="*/ 74 w 91"/>
                <a:gd name="p0y80" fmla="*/ 27 h 1211"/>
                <a:gd name="p0x81" fmla="*/ 73 w 91"/>
                <a:gd name="p0y81" fmla="*/ 28 h 1211"/>
                <a:gd name="p0x82" fmla="*/ 72 w 91"/>
                <a:gd name="p0y82" fmla="*/ 29 h 1211"/>
                <a:gd name="p0x83" fmla="*/ 71 w 91"/>
                <a:gd name="p0y83" fmla="*/ 31 h 1211"/>
                <a:gd name="p0x84" fmla="*/ 70 w 91"/>
                <a:gd name="p0y84" fmla="*/ 32 h 1211"/>
                <a:gd name="p0x85" fmla="*/ 69 w 91"/>
                <a:gd name="p0y85" fmla="*/ 33 h 1211"/>
                <a:gd name="p0x86" fmla="*/ 68 w 91"/>
                <a:gd name="p0y86" fmla="*/ 34 h 1211"/>
                <a:gd name="p0x87" fmla="*/ 67 w 91"/>
                <a:gd name="p0y87" fmla="*/ 36 h 1211"/>
                <a:gd name="p0x88" fmla="*/ 66 w 91"/>
                <a:gd name="p0y88" fmla="*/ 37 h 1211"/>
                <a:gd name="p0x89" fmla="*/ 65 w 91"/>
                <a:gd name="p0y89" fmla="*/ 39 h 1211"/>
                <a:gd name="p0x90" fmla="*/ 64 w 91"/>
                <a:gd name="p0y90" fmla="*/ 40 h 1211"/>
                <a:gd name="p0x91" fmla="*/ 63 w 91"/>
                <a:gd name="p0y91" fmla="*/ 41 h 1211"/>
                <a:gd name="p0x92" fmla="*/ 62 w 91"/>
                <a:gd name="p0y92" fmla="*/ 43 h 1211"/>
                <a:gd name="p0x93" fmla="*/ 61 w 91"/>
                <a:gd name="p0y93" fmla="*/ 44 h 1211"/>
                <a:gd name="p0x94" fmla="*/ 60 w 91"/>
                <a:gd name="p0y94" fmla="*/ 46 h 1211"/>
                <a:gd name="p0x95" fmla="*/ 59 w 91"/>
                <a:gd name="p0y95" fmla="*/ 47 h 1211"/>
                <a:gd name="p0x96" fmla="*/ 59 w 91"/>
                <a:gd name="p0y96" fmla="*/ 49 h 1211"/>
                <a:gd name="p0x97" fmla="*/ 58 w 91"/>
                <a:gd name="p0y97" fmla="*/ 51 h 1211"/>
                <a:gd name="p0x98" fmla="*/ 57 w 91"/>
                <a:gd name="p0y98" fmla="*/ 52 h 1211"/>
                <a:gd name="p0x99" fmla="*/ 56 w 91"/>
                <a:gd name="p0y99" fmla="*/ 54 h 1211"/>
                <a:gd name="p0x100" fmla="*/ 56 w 91"/>
                <a:gd name="p0y100" fmla="*/ 55 h 1211"/>
                <a:gd name="p0x101" fmla="*/ 55 w 91"/>
                <a:gd name="p0y101" fmla="*/ 57 h 1211"/>
                <a:gd name="p0x102" fmla="*/ 54 w 91"/>
                <a:gd name="p0y102" fmla="*/ 59 h 1211"/>
                <a:gd name="p0x103" fmla="*/ 53 w 91"/>
                <a:gd name="p0y103" fmla="*/ 61 h 1211"/>
                <a:gd name="p0x104" fmla="*/ 53 w 91"/>
                <a:gd name="p0y104" fmla="*/ 62 h 1211"/>
                <a:gd name="p0x105" fmla="*/ 52 w 91"/>
                <a:gd name="p0y105" fmla="*/ 64 h 1211"/>
                <a:gd name="p0x106" fmla="*/ 52 w 91"/>
                <a:gd name="p0y106" fmla="*/ 66 h 1211"/>
                <a:gd name="p0x107" fmla="*/ 51 w 91"/>
                <a:gd name="p0y107" fmla="*/ 68 h 1211"/>
                <a:gd name="p0x108" fmla="*/ 50 w 91"/>
                <a:gd name="p0y108" fmla="*/ 69 h 1211"/>
                <a:gd name="p0x109" fmla="*/ 50 w 91"/>
                <a:gd name="p0y109" fmla="*/ 71 h 1211"/>
                <a:gd name="p0x110" fmla="*/ 49 w 91"/>
                <a:gd name="p0y110" fmla="*/ 73 h 1211"/>
                <a:gd name="p0x111" fmla="*/ 49 w 91"/>
                <a:gd name="p0y111" fmla="*/ 75 h 1211"/>
                <a:gd name="p0x112" fmla="*/ 48 w 91"/>
                <a:gd name="p0y112" fmla="*/ 77 h 1211"/>
                <a:gd name="p0x113" fmla="*/ 48 w 91"/>
                <a:gd name="p0y113" fmla="*/ 79 h 1211"/>
                <a:gd name="p0x114" fmla="*/ 48 w 91"/>
                <a:gd name="p0y114" fmla="*/ 80 h 1211"/>
                <a:gd name="p0x115" fmla="*/ 47 w 91"/>
                <a:gd name="p0y115" fmla="*/ 82 h 1211"/>
                <a:gd name="p0x116" fmla="*/ 47 w 91"/>
                <a:gd name="p0y116" fmla="*/ 84 h 1211"/>
                <a:gd name="p0x117" fmla="*/ 47 w 91"/>
                <a:gd name="p0y117" fmla="*/ 86 h 1211"/>
                <a:gd name="p0x118" fmla="*/ 46 w 91"/>
                <a:gd name="p0y118" fmla="*/ 88 h 1211"/>
                <a:gd name="p0x119" fmla="*/ 46 w 91"/>
                <a:gd name="p0y119" fmla="*/ 90 h 1211"/>
                <a:gd name="p0x120" fmla="*/ 46 w 91"/>
                <a:gd name="p0y120" fmla="*/ 92 h 1211"/>
                <a:gd name="p0x121" fmla="*/ 45 w 91"/>
                <a:gd name="p0y121" fmla="*/ 94 h 1211"/>
                <a:gd name="p0x122" fmla="*/ 45 w 91"/>
                <a:gd name="p0y122" fmla="*/ 96 h 1211"/>
                <a:gd name="p0x123" fmla="*/ 45 w 91"/>
                <a:gd name="p0y123" fmla="*/ 98 h 1211"/>
                <a:gd name="p0x124" fmla="*/ 45 w 91"/>
                <a:gd name="p0y124" fmla="*/ 100 h 1211"/>
                <a:gd name="p0x125" fmla="*/ 45 w 91"/>
                <a:gd name="p0y125" fmla="*/ 102 h 1211"/>
                <a:gd name="p0x126" fmla="*/ 45 w 91"/>
                <a:gd name="p0y126" fmla="*/ 104 h 1211"/>
                <a:gd name="p0x127" fmla="*/ 45 w 91"/>
                <a:gd name="p0y127" fmla="*/ 106 h 1211"/>
                <a:gd name="p0x128" fmla="*/ 45 w 91"/>
                <a:gd name="p0y128" fmla="*/ 108 h 1211"/>
                <a:gd name="p0x129" fmla="*/ 45 w 91"/>
                <a:gd name="p0y129" fmla="*/ 110 h 1211"/>
                <a:gd name="p0x130" fmla="*/ 45 w 91"/>
                <a:gd name="p0y130" fmla="*/ 1100 h 1211"/>
                <a:gd name="p0x131" fmla="*/ 45 w 91"/>
                <a:gd name="p0y131" fmla="*/ 1102 h 1211"/>
                <a:gd name="p0x132" fmla="*/ 45 w 91"/>
                <a:gd name="p0y132" fmla="*/ 1105 h 1211"/>
                <a:gd name="p0x133" fmla="*/ 45 w 91"/>
                <a:gd name="p0y133" fmla="*/ 1107 h 1211"/>
                <a:gd name="p0x134" fmla="*/ 45 w 91"/>
                <a:gd name="p0y134" fmla="*/ 1109 h 1211"/>
                <a:gd name="p0x135" fmla="*/ 45 w 91"/>
                <a:gd name="p0y135" fmla="*/ 1111 h 1211"/>
                <a:gd name="p0x136" fmla="*/ 45 w 91"/>
                <a:gd name="p0y136" fmla="*/ 1113 h 1211"/>
                <a:gd name="p0x137" fmla="*/ 45 w 91"/>
                <a:gd name="p0y137" fmla="*/ 1115 h 1211"/>
                <a:gd name="p0x138" fmla="*/ 45 w 91"/>
                <a:gd name="p0y138" fmla="*/ 1117 h 1211"/>
                <a:gd name="p0x139" fmla="*/ 46 w 91"/>
                <a:gd name="p0y139" fmla="*/ 1119 h 1211"/>
                <a:gd name="p0x140" fmla="*/ 46 w 91"/>
                <a:gd name="p0y140" fmla="*/ 1121 h 1211"/>
                <a:gd name="p0x141" fmla="*/ 46 w 91"/>
                <a:gd name="p0y141" fmla="*/ 1123 h 1211"/>
                <a:gd name="p0x142" fmla="*/ 47 w 91"/>
                <a:gd name="p0y142" fmla="*/ 1125 h 1211"/>
                <a:gd name="p0x143" fmla="*/ 47 w 91"/>
                <a:gd name="p0y143" fmla="*/ 1127 h 1211"/>
                <a:gd name="p0x144" fmla="*/ 47 w 91"/>
                <a:gd name="p0y144" fmla="*/ 1128 h 1211"/>
                <a:gd name="p0x145" fmla="*/ 48 w 91"/>
                <a:gd name="p0y145" fmla="*/ 1130 h 1211"/>
                <a:gd name="p0x146" fmla="*/ 48 w 91"/>
                <a:gd name="p0y146" fmla="*/ 1132 h 1211"/>
                <a:gd name="p0x147" fmla="*/ 48 w 91"/>
                <a:gd name="p0y147" fmla="*/ 1134 h 1211"/>
                <a:gd name="p0x148" fmla="*/ 49 w 91"/>
                <a:gd name="p0y148" fmla="*/ 1136 h 1211"/>
                <a:gd name="p0x149" fmla="*/ 49 w 91"/>
                <a:gd name="p0y149" fmla="*/ 1138 h 1211"/>
                <a:gd name="p0x150" fmla="*/ 50 w 91"/>
                <a:gd name="p0y150" fmla="*/ 1140 h 1211"/>
                <a:gd name="p0x151" fmla="*/ 50 w 91"/>
                <a:gd name="p0y151" fmla="*/ 1141 h 1211"/>
                <a:gd name="p0x152" fmla="*/ 51 w 91"/>
                <a:gd name="p0y152" fmla="*/ 1143 h 1211"/>
                <a:gd name="p0x153" fmla="*/ 52 w 91"/>
                <a:gd name="p0y153" fmla="*/ 1145 h 1211"/>
                <a:gd name="p0x154" fmla="*/ 52 w 91"/>
                <a:gd name="p0y154" fmla="*/ 1147 h 1211"/>
                <a:gd name="p0x155" fmla="*/ 53 w 91"/>
                <a:gd name="p0y155" fmla="*/ 1149 h 1211"/>
                <a:gd name="p0x156" fmla="*/ 53 w 91"/>
                <a:gd name="p0y156" fmla="*/ 1150 h 1211"/>
                <a:gd name="p0x157" fmla="*/ 54 w 91"/>
                <a:gd name="p0y157" fmla="*/ 1152 h 1211"/>
                <a:gd name="p0x158" fmla="*/ 55 w 91"/>
                <a:gd name="p0y158" fmla="*/ 1154 h 1211"/>
                <a:gd name="p0x159" fmla="*/ 56 w 91"/>
                <a:gd name="p0y159" fmla="*/ 1155 h 1211"/>
                <a:gd name="p0x160" fmla="*/ 56 w 91"/>
                <a:gd name="p0y160" fmla="*/ 1157 h 1211"/>
                <a:gd name="p0x161" fmla="*/ 57 w 91"/>
                <a:gd name="p0y161" fmla="*/ 1159 h 1211"/>
                <a:gd name="p0x162" fmla="*/ 58 w 91"/>
                <a:gd name="p0y162" fmla="*/ 1160 h 1211"/>
                <a:gd name="p0x163" fmla="*/ 59 w 91"/>
                <a:gd name="p0y163" fmla="*/ 1162 h 1211"/>
                <a:gd name="p0x164" fmla="*/ 59 w 91"/>
                <a:gd name="p0y164" fmla="*/ 1163 h 1211"/>
                <a:gd name="p0x165" fmla="*/ 60 w 91"/>
                <a:gd name="p0y165" fmla="*/ 1165 h 1211"/>
                <a:gd name="p0x166" fmla="*/ 61 w 91"/>
                <a:gd name="p0y166" fmla="*/ 1166 h 1211"/>
                <a:gd name="p0x167" fmla="*/ 62 w 91"/>
                <a:gd name="p0y167" fmla="*/ 1168 h 1211"/>
                <a:gd name="p0x168" fmla="*/ 63 w 91"/>
                <a:gd name="p0y168" fmla="*/ 1169 h 1211"/>
                <a:gd name="p0x169" fmla="*/ 64 w 91"/>
                <a:gd name="p0y169" fmla="*/ 1171 h 1211"/>
                <a:gd name="p0x170" fmla="*/ 65 w 91"/>
                <a:gd name="p0y170" fmla="*/ 1172 h 1211"/>
                <a:gd name="p0x171" fmla="*/ 66 w 91"/>
                <a:gd name="p0y171" fmla="*/ 1174 h 1211"/>
                <a:gd name="p0x172" fmla="*/ 67 w 91"/>
                <a:gd name="p0y172" fmla="*/ 1175 h 1211"/>
                <a:gd name="p0x173" fmla="*/ 68 w 91"/>
                <a:gd name="p0y173" fmla="*/ 1176 h 1211"/>
                <a:gd name="p0x174" fmla="*/ 69 w 91"/>
                <a:gd name="p0y174" fmla="*/ 1178 h 1211"/>
                <a:gd name="p0x175" fmla="*/ 70 w 91"/>
                <a:gd name="p0y175" fmla="*/ 1179 h 1211"/>
                <a:gd name="p0x176" fmla="*/ 71 w 91"/>
                <a:gd name="p0y176" fmla="*/ 1180 h 1211"/>
                <a:gd name="p0x177" fmla="*/ 72 w 91"/>
                <a:gd name="p0y177" fmla="*/ 1181 h 1211"/>
                <a:gd name="p0x178" fmla="*/ 73 w 91"/>
                <a:gd name="p0y178" fmla="*/ 1183 h 1211"/>
                <a:gd name="p0x179" fmla="*/ 74 w 91"/>
                <a:gd name="p0y179" fmla="*/ 1184 h 1211"/>
                <a:gd name="p0x180" fmla="*/ 75 w 91"/>
                <a:gd name="p0y180" fmla="*/ 1185 h 1211"/>
                <a:gd name="p0x181" fmla="*/ 76 w 91"/>
                <a:gd name="p0y181" fmla="*/ 1186 h 1211"/>
                <a:gd name="p0x182" fmla="*/ 77 w 91"/>
                <a:gd name="p0y182" fmla="*/ 1187 h 1211"/>
                <a:gd name="p0x183" fmla="*/ 78 w 91"/>
                <a:gd name="p0y183" fmla="*/ 1188 h 1211"/>
                <a:gd name="p0x184" fmla="*/ 80 w 91"/>
                <a:gd name="p0y184" fmla="*/ 1189 h 1211"/>
                <a:gd name="p0x185" fmla="*/ 81 w 91"/>
                <a:gd name="p0y185" fmla="*/ 1190 h 1211"/>
                <a:gd name="p0x186" fmla="*/ 82 w 91"/>
                <a:gd name="p0y186" fmla="*/ 1191 h 1211"/>
                <a:gd name="p0x187" fmla="*/ 83 w 91"/>
                <a:gd name="p0y187" fmla="*/ 1192 h 1211"/>
                <a:gd name="p0x188" fmla="*/ 84 w 91"/>
                <a:gd name="p0y188" fmla="*/ 1193 h 1211"/>
                <a:gd name="p0x189" fmla="*/ 86 w 91"/>
                <a:gd name="p0y189" fmla="*/ 1194 h 1211"/>
                <a:gd name="p0x190" fmla="*/ 87 w 91"/>
                <a:gd name="p0y190" fmla="*/ 1195 h 1211"/>
                <a:gd name="p0x191" fmla="*/ 88 w 91"/>
                <a:gd name="p0y191" fmla="*/ 1196 h 1211"/>
                <a:gd name="p0x192" fmla="*/ 89 w 91"/>
                <a:gd name="p0y192" fmla="*/ 1197 h 1211"/>
                <a:gd name="p0x193" fmla="*/ 91 w 91"/>
                <a:gd name="p0y193" fmla="*/ 1197 h 1211"/>
                <a:gd name="p0x194" fmla="*/ 74 w 91"/>
                <a:gd name="p0y194" fmla="*/ 1211 h 1211"/>
                <a:gd name="p0x195" fmla="*/ 74 w 91"/>
                <a:gd name="p0y195" fmla="*/ 1211 h 1211"/>
                <a:gd name="p0x196" fmla="*/ 71 w 91"/>
                <a:gd name="p0y196" fmla="*/ 1210 h 1211"/>
                <a:gd name="p0x197" fmla="*/ 69 w 91"/>
                <a:gd name="p0y197" fmla="*/ 1209 h 1211"/>
                <a:gd name="p0x198" fmla="*/ 67 w 91"/>
                <a:gd name="p0y198" fmla="*/ 1209 h 1211"/>
                <a:gd name="p0x199" fmla="*/ 65 w 91"/>
                <a:gd name="p0y199" fmla="*/ 1208 h 1211"/>
                <a:gd name="p0x200" fmla="*/ 63 w 91"/>
                <a:gd name="p0y200" fmla="*/ 1207 h 1211"/>
                <a:gd name="p0x201" fmla="*/ 61 w 91"/>
                <a:gd name="p0y201" fmla="*/ 1205 h 1211"/>
                <a:gd name="p0x202" fmla="*/ 60 w 91"/>
                <a:gd name="p0y202" fmla="*/ 1204 h 1211"/>
                <a:gd name="p0x203" fmla="*/ 58 w 91"/>
                <a:gd name="p0y203" fmla="*/ 1203 h 1211"/>
                <a:gd name="p0x204" fmla="*/ 56 w 91"/>
                <a:gd name="p0y204" fmla="*/ 1202 h 1211"/>
                <a:gd name="p0x205" fmla="*/ 54 w 91"/>
                <a:gd name="p0y205" fmla="*/ 1201 h 1211"/>
                <a:gd name="p0x206" fmla="*/ 52 w 91"/>
                <a:gd name="p0y206" fmla="*/ 1200 h 1211"/>
                <a:gd name="p0x207" fmla="*/ 50 w 91"/>
                <a:gd name="p0y207" fmla="*/ 1198 h 1211"/>
                <a:gd name="p0x208" fmla="*/ 48 w 91"/>
                <a:gd name="p0y208" fmla="*/ 1197 h 1211"/>
                <a:gd name="p0x209" fmla="*/ 47 w 91"/>
                <a:gd name="p0y209" fmla="*/ 1196 h 1211"/>
                <a:gd name="p0x210" fmla="*/ 45 w 91"/>
                <a:gd name="p0y210" fmla="*/ 1194 h 1211"/>
                <a:gd name="p0x211" fmla="*/ 43 w 91"/>
                <a:gd name="p0y211" fmla="*/ 1193 h 1211"/>
                <a:gd name="p0x212" fmla="*/ 42 w 91"/>
                <a:gd name="p0y212" fmla="*/ 1192 h 1211"/>
                <a:gd name="p0x213" fmla="*/ 40 w 91"/>
                <a:gd name="p0y213" fmla="*/ 1190 h 1211"/>
                <a:gd name="p0x214" fmla="*/ 38 w 91"/>
                <a:gd name="p0y214" fmla="*/ 1189 h 1211"/>
                <a:gd name="p0x215" fmla="*/ 37 w 91"/>
                <a:gd name="p0y215" fmla="*/ 1187 h 1211"/>
                <a:gd name="p0x216" fmla="*/ 35 w 91"/>
                <a:gd name="p0y216" fmla="*/ 1186 h 1211"/>
                <a:gd name="p0x217" fmla="*/ 33 w 91"/>
                <a:gd name="p0y217" fmla="*/ 1184 h 1211"/>
                <a:gd name="p0x218" fmla="*/ 32 w 91"/>
                <a:gd name="p0y218" fmla="*/ 1182 h 1211"/>
                <a:gd name="p0x219" fmla="*/ 30 w 91"/>
                <a:gd name="p0y219" fmla="*/ 1181 h 1211"/>
                <a:gd name="p0x220" fmla="*/ 29 w 91"/>
                <a:gd name="p0y220" fmla="*/ 1179 h 1211"/>
                <a:gd name="p0x221" fmla="*/ 28 w 91"/>
                <a:gd name="p0y221" fmla="*/ 1177 h 1211"/>
                <a:gd name="p0x222" fmla="*/ 26 w 91"/>
                <a:gd name="p0y222" fmla="*/ 1176 h 1211"/>
                <a:gd name="p0x223" fmla="*/ 25 w 91"/>
                <a:gd name="p0y223" fmla="*/ 1174 h 1211"/>
                <a:gd name="p0x224" fmla="*/ 23 w 91"/>
                <a:gd name="p0y224" fmla="*/ 1172 h 1211"/>
                <a:gd name="p0x225" fmla="*/ 22 w 91"/>
                <a:gd name="p0y225" fmla="*/ 1171 h 1211"/>
                <a:gd name="p0x226" fmla="*/ 21 w 91"/>
                <a:gd name="p0y226" fmla="*/ 1169 h 1211"/>
                <a:gd name="p0x227" fmla="*/ 20 w 91"/>
                <a:gd name="p0y227" fmla="*/ 1167 h 1211"/>
                <a:gd name="p0x228" fmla="*/ 18 w 91"/>
                <a:gd name="p0y228" fmla="*/ 1165 h 1211"/>
                <a:gd name="p0x229" fmla="*/ 17 w 91"/>
                <a:gd name="p0y229" fmla="*/ 1163 h 1211"/>
                <a:gd name="p0x230" fmla="*/ 16 w 91"/>
                <a:gd name="p0y230" fmla="*/ 1161 h 1211"/>
                <a:gd name="p0x231" fmla="*/ 15 w 91"/>
                <a:gd name="p0y231" fmla="*/ 1159 h 1211"/>
                <a:gd name="p0x232" fmla="*/ 14 w 91"/>
                <a:gd name="p0y232" fmla="*/ 1157 h 1211"/>
                <a:gd name="p0x233" fmla="*/ 13 w 91"/>
                <a:gd name="p0y233" fmla="*/ 1155 h 1211"/>
                <a:gd name="p0x234" fmla="*/ 12 w 91"/>
                <a:gd name="p0y234" fmla="*/ 1153 h 1211"/>
                <a:gd name="p0x235" fmla="*/ 11 w 91"/>
                <a:gd name="p0y235" fmla="*/ 1151 h 1211"/>
                <a:gd name="p0x236" fmla="*/ 10 w 91"/>
                <a:gd name="p0y236" fmla="*/ 1149 h 1211"/>
                <a:gd name="p0x237" fmla="*/ 9 w 91"/>
                <a:gd name="p0y237" fmla="*/ 1147 h 1211"/>
                <a:gd name="p0x238" fmla="*/ 8 w 91"/>
                <a:gd name="p0y238" fmla="*/ 1145 h 1211"/>
                <a:gd name="p0x239" fmla="*/ 7 w 91"/>
                <a:gd name="p0y239" fmla="*/ 1143 h 1211"/>
                <a:gd name="p0x240" fmla="*/ 7 w 91"/>
                <a:gd name="p0y240" fmla="*/ 1141 h 1211"/>
                <a:gd name="p0x241" fmla="*/ 6 w 91"/>
                <a:gd name="p0y241" fmla="*/ 1139 h 1211"/>
                <a:gd name="p0x242" fmla="*/ 5 w 91"/>
                <a:gd name="p0y242" fmla="*/ 1137 h 1211"/>
                <a:gd name="p0x243" fmla="*/ 4 w 91"/>
                <a:gd name="p0y243" fmla="*/ 1135 h 1211"/>
                <a:gd name="p0x244" fmla="*/ 4 w 91"/>
                <a:gd name="p0y244" fmla="*/ 1132 h 1211"/>
                <a:gd name="p0x245" fmla="*/ 3 w 91"/>
                <a:gd name="p0y245" fmla="*/ 1130 h 1211"/>
                <a:gd name="p0x246" fmla="*/ 3 w 91"/>
                <a:gd name="p0y246" fmla="*/ 1128 h 1211"/>
                <a:gd name="p0x247" fmla="*/ 2 w 91"/>
                <a:gd name="p0y247" fmla="*/ 1126 h 1211"/>
                <a:gd name="p0x248" fmla="*/ 2 w 91"/>
                <a:gd name="p0y248" fmla="*/ 1124 h 1211"/>
                <a:gd name="p0x249" fmla="*/ 1 w 91"/>
                <a:gd name="p0y249" fmla="*/ 1121 h 1211"/>
                <a:gd name="p0x250" fmla="*/ 1 w 91"/>
                <a:gd name="p0y250" fmla="*/ 1119 h 1211"/>
                <a:gd name="p0x251" fmla="*/ 1 w 91"/>
                <a:gd name="p0y251" fmla="*/ 1117 h 1211"/>
                <a:gd name="p0x252" fmla="*/ 0 w 91"/>
                <a:gd name="p0y252" fmla="*/ 1114 h 1211"/>
                <a:gd name="p0x253" fmla="*/ 0 w 91"/>
                <a:gd name="p0y253" fmla="*/ 1112 h 1211"/>
                <a:gd name="p0x254" fmla="*/ 0 w 91"/>
                <a:gd name="p0y254" fmla="*/ 1110 h 1211"/>
                <a:gd name="p0x255" fmla="*/ 0 w 91"/>
                <a:gd name="p0y255" fmla="*/ 1107 h 1211"/>
                <a:gd name="p0x256" fmla="*/ 0 w 91"/>
                <a:gd name="p0y256" fmla="*/ 1105 h 1211"/>
                <a:gd name="p0x257" fmla="*/ 0 w 91"/>
                <a:gd name="p0y257" fmla="*/ 1103 h 1211"/>
                <a:gd name="p0x258" fmla="*/ 0 w 91"/>
                <a:gd name="p0y258" fmla="*/ 1100 h 121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>
            <p:custDataLst>
              <p:tags r:id="rId57"/>
            </p:custDataLst>
          </p:nvPr>
        </p:nvSpPr>
        <p:spPr>
          <a:xfrm>
            <a:off x="5254752" y="3306385"/>
            <a:ext cx="60418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选材得当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7" name="文本框 66"/>
          <p:cNvSpPr txBox="1"/>
          <p:nvPr>
            <p:custDataLst>
              <p:tags r:id="rId58"/>
            </p:custDataLst>
          </p:nvPr>
        </p:nvSpPr>
        <p:spPr>
          <a:xfrm>
            <a:off x="5254752" y="3612137"/>
            <a:ext cx="604189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选有</a:t>
            </a:r>
            <a:r>
              <a:rPr sz="1500" b="1">
                <a:solidFill>
                  <a:schemeClr val="accent1"/>
                </a:solidFill>
                <a:cs typeface="+mn-lt"/>
              </a:rPr>
              <a:t>普遍意义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的典型事例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5111750" y="4274820"/>
            <a:ext cx="6308725" cy="781050"/>
            <a:chOff x="8050" y="6732"/>
            <a:chExt cx="9935" cy="1230"/>
          </a:xfrm>
        </p:grpSpPr>
        <p:sp>
          <p:nvSpPr>
            <p:cNvPr id="68" name="任意多边形 67"/>
            <p:cNvSpPr/>
            <p:nvPr>
              <p:custDataLst>
                <p:tags r:id="rId59"/>
              </p:custDataLst>
            </p:nvPr>
          </p:nvSpPr>
          <p:spPr>
            <a:xfrm>
              <a:off x="8050" y="6732"/>
              <a:ext cx="9935" cy="1230"/>
            </a:xfrm>
            <a:custGeom>
              <a:avLst/>
              <a:gdLst>
                <a:gd name="sw" fmla="*/ 1 w 9934"/>
                <a:gd name="sh" fmla="*/ 1 h 1230"/>
                <a:gd name="mins" fmla="min sw sh"/>
                <a:gd name="dsw" fmla="+- 0 sw mins"/>
                <a:gd name="dsh" fmla="+- 0 sh mins"/>
                <a:gd name="p0x0" fmla="*/ 120 w 9934"/>
                <a:gd name="p0y0" fmla="*/ 0 h 1230"/>
                <a:gd name="p0x1" fmla="*/ 9814 w 9934"/>
                <a:gd name="p0y1" fmla="*/ 0 h 1230"/>
                <a:gd name="p0x2" fmla="*/ 9817 w 9934"/>
                <a:gd name="p0y2" fmla="*/ 0 h 1230"/>
                <a:gd name="p0x3" fmla="*/ 9821 w 9934"/>
                <a:gd name="p0y3" fmla="*/ 0 h 1230"/>
                <a:gd name="p0x4" fmla="*/ 9824 w 9934"/>
                <a:gd name="p0y4" fmla="*/ 0 h 1230"/>
                <a:gd name="p0x5" fmla="*/ 9827 w 9934"/>
                <a:gd name="p0y5" fmla="*/ 0 h 1230"/>
                <a:gd name="p0x6" fmla="*/ 9830 w 9934"/>
                <a:gd name="p0y6" fmla="*/ 0 h 1230"/>
                <a:gd name="p0x7" fmla="*/ 9833 w 9934"/>
                <a:gd name="p0y7" fmla="*/ 1 h 1230"/>
                <a:gd name="p0x8" fmla="*/ 9836 w 9934"/>
                <a:gd name="p0y8" fmla="*/ 1 h 1230"/>
                <a:gd name="p0x9" fmla="*/ 9839 w 9934"/>
                <a:gd name="p0y9" fmla="*/ 2 h 1230"/>
                <a:gd name="p0x10" fmla="*/ 9842 w 9934"/>
                <a:gd name="p0y10" fmla="*/ 3 h 1230"/>
                <a:gd name="p0x11" fmla="*/ 9845 w 9934"/>
                <a:gd name="p0y11" fmla="*/ 3 h 1230"/>
                <a:gd name="p0x12" fmla="*/ 9848 w 9934"/>
                <a:gd name="p0y12" fmla="*/ 4 h 1230"/>
                <a:gd name="p0x13" fmla="*/ 9851 w 9934"/>
                <a:gd name="p0y13" fmla="*/ 5 h 1230"/>
                <a:gd name="p0x14" fmla="*/ 9853 w 9934"/>
                <a:gd name="p0y14" fmla="*/ 6 h 1230"/>
                <a:gd name="p0x15" fmla="*/ 9856 w 9934"/>
                <a:gd name="p0y15" fmla="*/ 7 h 1230"/>
                <a:gd name="p0x16" fmla="*/ 9859 w 9934"/>
                <a:gd name="p0y16" fmla="*/ 8 h 1230"/>
                <a:gd name="p0x17" fmla="*/ 9862 w 9934"/>
                <a:gd name="p0y17" fmla="*/ 9 h 1230"/>
                <a:gd name="p0x18" fmla="*/ 9864 w 9934"/>
                <a:gd name="p0y18" fmla="*/ 10 h 1230"/>
                <a:gd name="p0x19" fmla="*/ 9867 w 9934"/>
                <a:gd name="p0y19" fmla="*/ 12 h 1230"/>
                <a:gd name="p0x20" fmla="*/ 9870 w 9934"/>
                <a:gd name="p0y20" fmla="*/ 13 h 1230"/>
                <a:gd name="p0x21" fmla="*/ 9872 w 9934"/>
                <a:gd name="p0y21" fmla="*/ 14 h 1230"/>
                <a:gd name="p0x22" fmla="*/ 9875 w 9934"/>
                <a:gd name="p0y22" fmla="*/ 16 h 1230"/>
                <a:gd name="p0x23" fmla="*/ 9877 w 9934"/>
                <a:gd name="p0y23" fmla="*/ 17 h 1230"/>
                <a:gd name="p0x24" fmla="*/ 9880 w 9934"/>
                <a:gd name="p0y24" fmla="*/ 19 h 1230"/>
                <a:gd name="p0x25" fmla="*/ 9882 w 9934"/>
                <a:gd name="p0y25" fmla="*/ 21 h 1230"/>
                <a:gd name="p0x26" fmla="*/ 9885 w 9934"/>
                <a:gd name="p0y26" fmla="*/ 22 h 1230"/>
                <a:gd name="p0x27" fmla="*/ 9887 w 9934"/>
                <a:gd name="p0y27" fmla="*/ 24 h 1230"/>
                <a:gd name="p0x28" fmla="*/ 9889 w 9934"/>
                <a:gd name="p0y28" fmla="*/ 26 h 1230"/>
                <a:gd name="p0x29" fmla="*/ 9892 w 9934"/>
                <a:gd name="p0y29" fmla="*/ 28 h 1230"/>
                <a:gd name="p0x30" fmla="*/ 9894 w 9934"/>
                <a:gd name="p0y30" fmla="*/ 30 h 1230"/>
                <a:gd name="p0x31" fmla="*/ 9896 w 9934"/>
                <a:gd name="p0y31" fmla="*/ 32 h 1230"/>
                <a:gd name="p0x32" fmla="*/ 9898 w 9934"/>
                <a:gd name="p0y32" fmla="*/ 34 h 1230"/>
                <a:gd name="p0x33" fmla="*/ 9900 w 9934"/>
                <a:gd name="p0y33" fmla="*/ 36 h 1230"/>
                <a:gd name="p0x34" fmla="*/ 9902 w 9934"/>
                <a:gd name="p0y34" fmla="*/ 38 h 1230"/>
                <a:gd name="p0x35" fmla="*/ 9904 w 9934"/>
                <a:gd name="p0y35" fmla="*/ 40 h 1230"/>
                <a:gd name="p0x36" fmla="*/ 9906 w 9934"/>
                <a:gd name="p0y36" fmla="*/ 42 h 1230"/>
                <a:gd name="p0x37" fmla="*/ 9908 w 9934"/>
                <a:gd name="p0y37" fmla="*/ 44 h 1230"/>
                <a:gd name="p0x38" fmla="*/ 9910 w 9934"/>
                <a:gd name="p0y38" fmla="*/ 47 h 1230"/>
                <a:gd name="p0x39" fmla="*/ 9911 w 9934"/>
                <a:gd name="p0y39" fmla="*/ 49 h 1230"/>
                <a:gd name="p0x40" fmla="*/ 9913 w 9934"/>
                <a:gd name="p0y40" fmla="*/ 51 h 1230"/>
                <a:gd name="p0x41" fmla="*/ 9915 w 9934"/>
                <a:gd name="p0y41" fmla="*/ 54 h 1230"/>
                <a:gd name="p0x42" fmla="*/ 9916 w 9934"/>
                <a:gd name="p0y42" fmla="*/ 56 h 1230"/>
                <a:gd name="p0x43" fmla="*/ 9918 w 9934"/>
                <a:gd name="p0y43" fmla="*/ 59 h 1230"/>
                <a:gd name="p0x44" fmla="*/ 9919 w 9934"/>
                <a:gd name="p0y44" fmla="*/ 61 h 1230"/>
                <a:gd name="p0x45" fmla="*/ 9921 w 9934"/>
                <a:gd name="p0y45" fmla="*/ 64 h 1230"/>
                <a:gd name="p0x46" fmla="*/ 9922 w 9934"/>
                <a:gd name="p0y46" fmla="*/ 67 h 1230"/>
                <a:gd name="p0x47" fmla="*/ 9923 w 9934"/>
                <a:gd name="p0y47" fmla="*/ 69 h 1230"/>
                <a:gd name="p0x48" fmla="*/ 9925 w 9934"/>
                <a:gd name="p0y48" fmla="*/ 72 h 1230"/>
                <a:gd name="p0x49" fmla="*/ 9926 w 9934"/>
                <a:gd name="p0y49" fmla="*/ 75 h 1230"/>
                <a:gd name="p0x50" fmla="*/ 9927 w 9934"/>
                <a:gd name="p0y50" fmla="*/ 78 h 1230"/>
                <a:gd name="p0x51" fmla="*/ 9928 w 9934"/>
                <a:gd name="p0y51" fmla="*/ 80 h 1230"/>
                <a:gd name="p0x52" fmla="*/ 9929 w 9934"/>
                <a:gd name="p0y52" fmla="*/ 83 h 1230"/>
                <a:gd name="p0x53" fmla="*/ 9930 w 9934"/>
                <a:gd name="p0y53" fmla="*/ 86 h 1230"/>
                <a:gd name="p0x54" fmla="*/ 9930 w 9934"/>
                <a:gd name="p0y54" fmla="*/ 89 h 1230"/>
                <a:gd name="p0x55" fmla="*/ 9931 w 9934"/>
                <a:gd name="p0y55" fmla="*/ 92 h 1230"/>
                <a:gd name="p0x56" fmla="*/ 9932 w 9934"/>
                <a:gd name="p0y56" fmla="*/ 95 h 1230"/>
                <a:gd name="p0x57" fmla="*/ 9932 w 9934"/>
                <a:gd name="p0y57" fmla="*/ 98 h 1230"/>
                <a:gd name="p0x58" fmla="*/ 9933 w 9934"/>
                <a:gd name="p0y58" fmla="*/ 101 h 1230"/>
                <a:gd name="p0x59" fmla="*/ 9933 w 9934"/>
                <a:gd name="p0y59" fmla="*/ 104 h 1230"/>
                <a:gd name="p0x60" fmla="*/ 9934 w 9934"/>
                <a:gd name="p0y60" fmla="*/ 107 h 1230"/>
                <a:gd name="p0x61" fmla="*/ 9934 w 9934"/>
                <a:gd name="p0y61" fmla="*/ 110 h 1230"/>
                <a:gd name="p0x62" fmla="*/ 9934 w 9934"/>
                <a:gd name="p0y62" fmla="*/ 113 h 1230"/>
                <a:gd name="p0x63" fmla="*/ 9934 w 9934"/>
                <a:gd name="p0y63" fmla="*/ 116 h 1230"/>
                <a:gd name="p0x64" fmla="*/ 9934 w 9934"/>
                <a:gd name="p0y64" fmla="*/ 120 h 1230"/>
                <a:gd name="p0x65" fmla="*/ 9934 w 9934"/>
                <a:gd name="p0y65" fmla="*/ 1110 h 1230"/>
                <a:gd name="p0x66" fmla="*/ 9934 w 9934"/>
                <a:gd name="p0y66" fmla="*/ 1113 h 1230"/>
                <a:gd name="p0x67" fmla="*/ 9934 w 9934"/>
                <a:gd name="p0y67" fmla="*/ 1116 h 1230"/>
                <a:gd name="p0x68" fmla="*/ 9934 w 9934"/>
                <a:gd name="p0y68" fmla="*/ 1119 h 1230"/>
                <a:gd name="p0x69" fmla="*/ 9934 w 9934"/>
                <a:gd name="p0y69" fmla="*/ 1122 h 1230"/>
                <a:gd name="p0x70" fmla="*/ 9933 w 9934"/>
                <a:gd name="p0y70" fmla="*/ 1125 h 1230"/>
                <a:gd name="p0x71" fmla="*/ 9933 w 9934"/>
                <a:gd name="p0y71" fmla="*/ 1128 h 1230"/>
                <a:gd name="p0x72" fmla="*/ 9932 w 9934"/>
                <a:gd name="p0y72" fmla="*/ 1131 h 1230"/>
                <a:gd name="p0x73" fmla="*/ 9932 w 9934"/>
                <a:gd name="p0y73" fmla="*/ 1134 h 1230"/>
                <a:gd name="p0x74" fmla="*/ 9931 w 9934"/>
                <a:gd name="p0y74" fmla="*/ 1137 h 1230"/>
                <a:gd name="p0x75" fmla="*/ 9930 w 9934"/>
                <a:gd name="p0y75" fmla="*/ 1140 h 1230"/>
                <a:gd name="p0x76" fmla="*/ 9930 w 9934"/>
                <a:gd name="p0y76" fmla="*/ 1143 h 1230"/>
                <a:gd name="p0x77" fmla="*/ 9929 w 9934"/>
                <a:gd name="p0y77" fmla="*/ 1146 h 1230"/>
                <a:gd name="p0x78" fmla="*/ 9928 w 9934"/>
                <a:gd name="p0y78" fmla="*/ 1149 h 1230"/>
                <a:gd name="p0x79" fmla="*/ 9927 w 9934"/>
                <a:gd name="p0y79" fmla="*/ 1151 h 1230"/>
                <a:gd name="p0x80" fmla="*/ 9926 w 9934"/>
                <a:gd name="p0y80" fmla="*/ 1154 h 1230"/>
                <a:gd name="p0x81" fmla="*/ 9925 w 9934"/>
                <a:gd name="p0y81" fmla="*/ 1157 h 1230"/>
                <a:gd name="p0x82" fmla="*/ 9923 w 9934"/>
                <a:gd name="p0y82" fmla="*/ 1160 h 1230"/>
                <a:gd name="p0x83" fmla="*/ 9922 w 9934"/>
                <a:gd name="p0y83" fmla="*/ 1162 h 1230"/>
                <a:gd name="p0x84" fmla="*/ 9921 w 9934"/>
                <a:gd name="p0y84" fmla="*/ 1165 h 1230"/>
                <a:gd name="p0x85" fmla="*/ 9919 w 9934"/>
                <a:gd name="p0y85" fmla="*/ 1168 h 1230"/>
                <a:gd name="p0x86" fmla="*/ 9918 w 9934"/>
                <a:gd name="p0y86" fmla="*/ 1170 h 1230"/>
                <a:gd name="p0x87" fmla="*/ 9916 w 9934"/>
                <a:gd name="p0y87" fmla="*/ 1173 h 1230"/>
                <a:gd name="p0x88" fmla="*/ 9915 w 9934"/>
                <a:gd name="p0y88" fmla="*/ 1175 h 1230"/>
                <a:gd name="p0x89" fmla="*/ 9913 w 9934"/>
                <a:gd name="p0y89" fmla="*/ 1178 h 1230"/>
                <a:gd name="p0x90" fmla="*/ 9911 w 9934"/>
                <a:gd name="p0y90" fmla="*/ 1180 h 1230"/>
                <a:gd name="p0x91" fmla="*/ 9910 w 9934"/>
                <a:gd name="p0y91" fmla="*/ 1182 h 1230"/>
                <a:gd name="p0x92" fmla="*/ 9908 w 9934"/>
                <a:gd name="p0y92" fmla="*/ 1185 h 1230"/>
                <a:gd name="p0x93" fmla="*/ 9906 w 9934"/>
                <a:gd name="p0y93" fmla="*/ 1187 h 1230"/>
                <a:gd name="p0x94" fmla="*/ 9904 w 9934"/>
                <a:gd name="p0y94" fmla="*/ 1189 h 1230"/>
                <a:gd name="p0x95" fmla="*/ 9902 w 9934"/>
                <a:gd name="p0y95" fmla="*/ 1191 h 1230"/>
                <a:gd name="p0x96" fmla="*/ 9900 w 9934"/>
                <a:gd name="p0y96" fmla="*/ 1193 h 1230"/>
                <a:gd name="p0x97" fmla="*/ 9898 w 9934"/>
                <a:gd name="p0y97" fmla="*/ 1195 h 1230"/>
                <a:gd name="p0x98" fmla="*/ 9896 w 9934"/>
                <a:gd name="p0y98" fmla="*/ 1197 h 1230"/>
                <a:gd name="p0x99" fmla="*/ 9894 w 9934"/>
                <a:gd name="p0y99" fmla="*/ 1199 h 1230"/>
                <a:gd name="p0x100" fmla="*/ 9892 w 9934"/>
                <a:gd name="p0y100" fmla="*/ 1201 h 1230"/>
                <a:gd name="p0x101" fmla="*/ 9889 w 9934"/>
                <a:gd name="p0y101" fmla="*/ 1203 h 1230"/>
                <a:gd name="p0x102" fmla="*/ 9887 w 9934"/>
                <a:gd name="p0y102" fmla="*/ 1205 h 1230"/>
                <a:gd name="p0x103" fmla="*/ 9885 w 9934"/>
                <a:gd name="p0y103" fmla="*/ 1207 h 1230"/>
                <a:gd name="p0x104" fmla="*/ 9882 w 9934"/>
                <a:gd name="p0y104" fmla="*/ 1208 h 1230"/>
                <a:gd name="p0x105" fmla="*/ 9880 w 9934"/>
                <a:gd name="p0y105" fmla="*/ 1210 h 1230"/>
                <a:gd name="p0x106" fmla="*/ 9877 w 9934"/>
                <a:gd name="p0y106" fmla="*/ 1212 h 1230"/>
                <a:gd name="p0x107" fmla="*/ 9875 w 9934"/>
                <a:gd name="p0y107" fmla="*/ 1213 h 1230"/>
                <a:gd name="p0x108" fmla="*/ 9872 w 9934"/>
                <a:gd name="p0y108" fmla="*/ 1215 h 1230"/>
                <a:gd name="p0x109" fmla="*/ 9870 w 9934"/>
                <a:gd name="p0y109" fmla="*/ 1216 h 1230"/>
                <a:gd name="p0x110" fmla="*/ 9867 w 9934"/>
                <a:gd name="p0y110" fmla="*/ 1217 h 1230"/>
                <a:gd name="p0x111" fmla="*/ 9864 w 9934"/>
                <a:gd name="p0y111" fmla="*/ 1219 h 1230"/>
                <a:gd name="p0x112" fmla="*/ 9862 w 9934"/>
                <a:gd name="p0y112" fmla="*/ 1220 h 1230"/>
                <a:gd name="p0x113" fmla="*/ 9859 w 9934"/>
                <a:gd name="p0y113" fmla="*/ 1221 h 1230"/>
                <a:gd name="p0x114" fmla="*/ 9856 w 9934"/>
                <a:gd name="p0y114" fmla="*/ 1222 h 1230"/>
                <a:gd name="p0x115" fmla="*/ 9853 w 9934"/>
                <a:gd name="p0y115" fmla="*/ 1223 h 1230"/>
                <a:gd name="p0x116" fmla="*/ 9851 w 9934"/>
                <a:gd name="p0y116" fmla="*/ 1224 h 1230"/>
                <a:gd name="p0x117" fmla="*/ 9848 w 9934"/>
                <a:gd name="p0y117" fmla="*/ 1225 h 1230"/>
                <a:gd name="p0x118" fmla="*/ 9845 w 9934"/>
                <a:gd name="p0y118" fmla="*/ 1226 h 1230"/>
                <a:gd name="p0x119" fmla="*/ 9842 w 9934"/>
                <a:gd name="p0y119" fmla="*/ 1226 h 1230"/>
                <a:gd name="p0x120" fmla="*/ 9839 w 9934"/>
                <a:gd name="p0y120" fmla="*/ 1227 h 1230"/>
                <a:gd name="p0x121" fmla="*/ 9836 w 9934"/>
                <a:gd name="p0y121" fmla="*/ 1228 h 1230"/>
                <a:gd name="p0x122" fmla="*/ 9833 w 9934"/>
                <a:gd name="p0y122" fmla="*/ 1228 h 1230"/>
                <a:gd name="p0x123" fmla="*/ 9830 w 9934"/>
                <a:gd name="p0y123" fmla="*/ 1229 h 1230"/>
                <a:gd name="p0x124" fmla="*/ 9827 w 9934"/>
                <a:gd name="p0y124" fmla="*/ 1229 h 1230"/>
                <a:gd name="p0x125" fmla="*/ 9824 w 9934"/>
                <a:gd name="p0y125" fmla="*/ 1229 h 1230"/>
                <a:gd name="p0x126" fmla="*/ 9821 w 9934"/>
                <a:gd name="p0y126" fmla="*/ 1229 h 1230"/>
                <a:gd name="p0x127" fmla="*/ 9817 w 9934"/>
                <a:gd name="p0y127" fmla="*/ 1229 h 1230"/>
                <a:gd name="p0x128" fmla="*/ 9814 w 9934"/>
                <a:gd name="p0y128" fmla="*/ 1230 h 1230"/>
                <a:gd name="p0x129" fmla="*/ 120 w 9934"/>
                <a:gd name="p0y129" fmla="*/ 1230 h 1230"/>
                <a:gd name="p0x130" fmla="*/ 116 w 9934"/>
                <a:gd name="p0y130" fmla="*/ 1229 h 1230"/>
                <a:gd name="p0x131" fmla="*/ 113 w 9934"/>
                <a:gd name="p0y131" fmla="*/ 1229 h 1230"/>
                <a:gd name="p0x132" fmla="*/ 110 w 9934"/>
                <a:gd name="p0y132" fmla="*/ 1229 h 1230"/>
                <a:gd name="p0x133" fmla="*/ 107 w 9934"/>
                <a:gd name="p0y133" fmla="*/ 1229 h 1230"/>
                <a:gd name="p0x134" fmla="*/ 104 w 9934"/>
                <a:gd name="p0y134" fmla="*/ 1229 h 1230"/>
                <a:gd name="p0x135" fmla="*/ 101 w 9934"/>
                <a:gd name="p0y135" fmla="*/ 1228 h 1230"/>
                <a:gd name="p0x136" fmla="*/ 98 w 9934"/>
                <a:gd name="p0y136" fmla="*/ 1228 h 1230"/>
                <a:gd name="p0x137" fmla="*/ 95 w 9934"/>
                <a:gd name="p0y137" fmla="*/ 1227 h 1230"/>
                <a:gd name="p0x138" fmla="*/ 92 w 9934"/>
                <a:gd name="p0y138" fmla="*/ 1226 h 1230"/>
                <a:gd name="p0x139" fmla="*/ 89 w 9934"/>
                <a:gd name="p0y139" fmla="*/ 1226 h 1230"/>
                <a:gd name="p0x140" fmla="*/ 86 w 9934"/>
                <a:gd name="p0y140" fmla="*/ 1225 h 1230"/>
                <a:gd name="p0x141" fmla="*/ 83 w 9934"/>
                <a:gd name="p0y141" fmla="*/ 1224 h 1230"/>
                <a:gd name="p0x142" fmla="*/ 80 w 9934"/>
                <a:gd name="p0y142" fmla="*/ 1223 h 1230"/>
                <a:gd name="p0x143" fmla="*/ 78 w 9934"/>
                <a:gd name="p0y143" fmla="*/ 1222 h 1230"/>
                <a:gd name="p0x144" fmla="*/ 75 w 9934"/>
                <a:gd name="p0y144" fmla="*/ 1221 h 1230"/>
                <a:gd name="p0x145" fmla="*/ 72 w 9934"/>
                <a:gd name="p0y145" fmla="*/ 1220 h 1230"/>
                <a:gd name="p0x146" fmla="*/ 69 w 9934"/>
                <a:gd name="p0y146" fmla="*/ 1219 h 1230"/>
                <a:gd name="p0x147" fmla="*/ 67 w 9934"/>
                <a:gd name="p0y147" fmla="*/ 1217 h 1230"/>
                <a:gd name="p0x148" fmla="*/ 64 w 9934"/>
                <a:gd name="p0y148" fmla="*/ 1216 h 1230"/>
                <a:gd name="p0x149" fmla="*/ 61 w 9934"/>
                <a:gd name="p0y149" fmla="*/ 1215 h 1230"/>
                <a:gd name="p0x150" fmla="*/ 59 w 9934"/>
                <a:gd name="p0y150" fmla="*/ 1213 h 1230"/>
                <a:gd name="p0x151" fmla="*/ 56 w 9934"/>
                <a:gd name="p0y151" fmla="*/ 1212 h 1230"/>
                <a:gd name="p0x152" fmla="*/ 54 w 9934"/>
                <a:gd name="p0y152" fmla="*/ 1210 h 1230"/>
                <a:gd name="p0x153" fmla="*/ 51 w 9934"/>
                <a:gd name="p0y153" fmla="*/ 1208 h 1230"/>
                <a:gd name="p0x154" fmla="*/ 49 w 9934"/>
                <a:gd name="p0y154" fmla="*/ 1207 h 1230"/>
                <a:gd name="p0x155" fmla="*/ 47 w 9934"/>
                <a:gd name="p0y155" fmla="*/ 1205 h 1230"/>
                <a:gd name="p0x156" fmla="*/ 44 w 9934"/>
                <a:gd name="p0y156" fmla="*/ 1203 h 1230"/>
                <a:gd name="p0x157" fmla="*/ 42 w 9934"/>
                <a:gd name="p0y157" fmla="*/ 1201 h 1230"/>
                <a:gd name="p0x158" fmla="*/ 40 w 9934"/>
                <a:gd name="p0y158" fmla="*/ 1199 h 1230"/>
                <a:gd name="p0x159" fmla="*/ 38 w 9934"/>
                <a:gd name="p0y159" fmla="*/ 1197 h 1230"/>
                <a:gd name="p0x160" fmla="*/ 36 w 9934"/>
                <a:gd name="p0y160" fmla="*/ 1195 h 1230"/>
                <a:gd name="p0x161" fmla="*/ 34 w 9934"/>
                <a:gd name="p0y161" fmla="*/ 1193 h 1230"/>
                <a:gd name="p0x162" fmla="*/ 32 w 9934"/>
                <a:gd name="p0y162" fmla="*/ 1191 h 1230"/>
                <a:gd name="p0x163" fmla="*/ 30 w 9934"/>
                <a:gd name="p0y163" fmla="*/ 1189 h 1230"/>
                <a:gd name="p0x164" fmla="*/ 28 w 9934"/>
                <a:gd name="p0y164" fmla="*/ 1187 h 1230"/>
                <a:gd name="p0x165" fmla="*/ 26 w 9934"/>
                <a:gd name="p0y165" fmla="*/ 1185 h 1230"/>
                <a:gd name="p0x166" fmla="*/ 24 w 9934"/>
                <a:gd name="p0y166" fmla="*/ 1182 h 1230"/>
                <a:gd name="p0x167" fmla="*/ 22 w 9934"/>
                <a:gd name="p0y167" fmla="*/ 1180 h 1230"/>
                <a:gd name="p0x168" fmla="*/ 21 w 9934"/>
                <a:gd name="p0y168" fmla="*/ 1178 h 1230"/>
                <a:gd name="p0x169" fmla="*/ 19 w 9934"/>
                <a:gd name="p0y169" fmla="*/ 1175 h 1230"/>
                <a:gd name="p0x170" fmla="*/ 17 w 9934"/>
                <a:gd name="p0y170" fmla="*/ 1173 h 1230"/>
                <a:gd name="p0x171" fmla="*/ 16 w 9934"/>
                <a:gd name="p0y171" fmla="*/ 1170 h 1230"/>
                <a:gd name="p0x172" fmla="*/ 14 w 9934"/>
                <a:gd name="p0y172" fmla="*/ 1168 h 1230"/>
                <a:gd name="p0x173" fmla="*/ 13 w 9934"/>
                <a:gd name="p0y173" fmla="*/ 1165 h 1230"/>
                <a:gd name="p0x174" fmla="*/ 12 w 9934"/>
                <a:gd name="p0y174" fmla="*/ 1162 h 1230"/>
                <a:gd name="p0x175" fmla="*/ 10 w 9934"/>
                <a:gd name="p0y175" fmla="*/ 1160 h 1230"/>
                <a:gd name="p0x176" fmla="*/ 9 w 9934"/>
                <a:gd name="p0y176" fmla="*/ 1157 h 1230"/>
                <a:gd name="p0x177" fmla="*/ 8 w 9934"/>
                <a:gd name="p0y177" fmla="*/ 1154 h 1230"/>
                <a:gd name="p0x178" fmla="*/ 7 w 9934"/>
                <a:gd name="p0y178" fmla="*/ 1151 h 1230"/>
                <a:gd name="p0x179" fmla="*/ 6 w 9934"/>
                <a:gd name="p0y179" fmla="*/ 1149 h 1230"/>
                <a:gd name="p0x180" fmla="*/ 5 w 9934"/>
                <a:gd name="p0y180" fmla="*/ 1146 h 1230"/>
                <a:gd name="p0x181" fmla="*/ 4 w 9934"/>
                <a:gd name="p0y181" fmla="*/ 1143 h 1230"/>
                <a:gd name="p0x182" fmla="*/ 3 w 9934"/>
                <a:gd name="p0y182" fmla="*/ 1140 h 1230"/>
                <a:gd name="p0x183" fmla="*/ 3 w 9934"/>
                <a:gd name="p0y183" fmla="*/ 1137 h 1230"/>
                <a:gd name="p0x184" fmla="*/ 2 w 9934"/>
                <a:gd name="p0y184" fmla="*/ 1134 h 1230"/>
                <a:gd name="p0x185" fmla="*/ 1 w 9934"/>
                <a:gd name="p0y185" fmla="*/ 1131 h 1230"/>
                <a:gd name="p0x186" fmla="*/ 1 w 9934"/>
                <a:gd name="p0y186" fmla="*/ 1128 h 1230"/>
                <a:gd name="p0x187" fmla="*/ 0 w 9934"/>
                <a:gd name="p0y187" fmla="*/ 1125 h 1230"/>
                <a:gd name="p0x188" fmla="*/ 0 w 9934"/>
                <a:gd name="p0y188" fmla="*/ 1122 h 1230"/>
                <a:gd name="p0x189" fmla="*/ 0 w 9934"/>
                <a:gd name="p0y189" fmla="*/ 1119 h 1230"/>
                <a:gd name="p0x190" fmla="*/ 0 w 9934"/>
                <a:gd name="p0y190" fmla="*/ 1116 h 1230"/>
                <a:gd name="p0x191" fmla="*/ 0 w 9934"/>
                <a:gd name="p0y191" fmla="*/ 1113 h 1230"/>
                <a:gd name="p0x192" fmla="*/ 0 w 9934"/>
                <a:gd name="p0y192" fmla="*/ 1110 h 1230"/>
                <a:gd name="p0x193" fmla="*/ 0 w 9934"/>
                <a:gd name="p0y193" fmla="*/ 120 h 1230"/>
                <a:gd name="p0x194" fmla="*/ 0 w 9934"/>
                <a:gd name="p0y194" fmla="*/ 116 h 1230"/>
                <a:gd name="p0x195" fmla="*/ 0 w 9934"/>
                <a:gd name="p0y195" fmla="*/ 113 h 1230"/>
                <a:gd name="p0x196" fmla="*/ 0 w 9934"/>
                <a:gd name="p0y196" fmla="*/ 110 h 1230"/>
                <a:gd name="p0x197" fmla="*/ 0 w 9934"/>
                <a:gd name="p0y197" fmla="*/ 107 h 1230"/>
                <a:gd name="p0x198" fmla="*/ 0 w 9934"/>
                <a:gd name="p0y198" fmla="*/ 104 h 1230"/>
                <a:gd name="p0x199" fmla="*/ 1 w 9934"/>
                <a:gd name="p0y199" fmla="*/ 101 h 1230"/>
                <a:gd name="p0x200" fmla="*/ 1 w 9934"/>
                <a:gd name="p0y200" fmla="*/ 98 h 1230"/>
                <a:gd name="p0x201" fmla="*/ 2 w 9934"/>
                <a:gd name="p0y201" fmla="*/ 95 h 1230"/>
                <a:gd name="p0x202" fmla="*/ 3 w 9934"/>
                <a:gd name="p0y202" fmla="*/ 92 h 1230"/>
                <a:gd name="p0x203" fmla="*/ 3 w 9934"/>
                <a:gd name="p0y203" fmla="*/ 89 h 1230"/>
                <a:gd name="p0x204" fmla="*/ 4 w 9934"/>
                <a:gd name="p0y204" fmla="*/ 86 h 1230"/>
                <a:gd name="p0x205" fmla="*/ 5 w 9934"/>
                <a:gd name="p0y205" fmla="*/ 83 h 1230"/>
                <a:gd name="p0x206" fmla="*/ 6 w 9934"/>
                <a:gd name="p0y206" fmla="*/ 80 h 1230"/>
                <a:gd name="p0x207" fmla="*/ 7 w 9934"/>
                <a:gd name="p0y207" fmla="*/ 78 h 1230"/>
                <a:gd name="p0x208" fmla="*/ 8 w 9934"/>
                <a:gd name="p0y208" fmla="*/ 75 h 1230"/>
                <a:gd name="p0x209" fmla="*/ 9 w 9934"/>
                <a:gd name="p0y209" fmla="*/ 72 h 1230"/>
                <a:gd name="p0x210" fmla="*/ 10 w 9934"/>
                <a:gd name="p0y210" fmla="*/ 69 h 1230"/>
                <a:gd name="p0x211" fmla="*/ 12 w 9934"/>
                <a:gd name="p0y211" fmla="*/ 67 h 1230"/>
                <a:gd name="p0x212" fmla="*/ 13 w 9934"/>
                <a:gd name="p0y212" fmla="*/ 64 h 1230"/>
                <a:gd name="p0x213" fmla="*/ 14 w 9934"/>
                <a:gd name="p0y213" fmla="*/ 61 h 1230"/>
                <a:gd name="p0x214" fmla="*/ 16 w 9934"/>
                <a:gd name="p0y214" fmla="*/ 59 h 1230"/>
                <a:gd name="p0x215" fmla="*/ 17 w 9934"/>
                <a:gd name="p0y215" fmla="*/ 56 h 1230"/>
                <a:gd name="p0x216" fmla="*/ 19 w 9934"/>
                <a:gd name="p0y216" fmla="*/ 54 h 1230"/>
                <a:gd name="p0x217" fmla="*/ 21 w 9934"/>
                <a:gd name="p0y217" fmla="*/ 51 h 1230"/>
                <a:gd name="p0x218" fmla="*/ 22 w 9934"/>
                <a:gd name="p0y218" fmla="*/ 49 h 1230"/>
                <a:gd name="p0x219" fmla="*/ 24 w 9934"/>
                <a:gd name="p0y219" fmla="*/ 47 h 1230"/>
                <a:gd name="p0x220" fmla="*/ 26 w 9934"/>
                <a:gd name="p0y220" fmla="*/ 44 h 1230"/>
                <a:gd name="p0x221" fmla="*/ 28 w 9934"/>
                <a:gd name="p0y221" fmla="*/ 42 h 1230"/>
                <a:gd name="p0x222" fmla="*/ 30 w 9934"/>
                <a:gd name="p0y222" fmla="*/ 40 h 1230"/>
                <a:gd name="p0x223" fmla="*/ 32 w 9934"/>
                <a:gd name="p0y223" fmla="*/ 38 h 1230"/>
                <a:gd name="p0x224" fmla="*/ 34 w 9934"/>
                <a:gd name="p0y224" fmla="*/ 36 h 1230"/>
                <a:gd name="p0x225" fmla="*/ 36 w 9934"/>
                <a:gd name="p0y225" fmla="*/ 34 h 1230"/>
                <a:gd name="p0x226" fmla="*/ 38 w 9934"/>
                <a:gd name="p0y226" fmla="*/ 32 h 1230"/>
                <a:gd name="p0x227" fmla="*/ 40 w 9934"/>
                <a:gd name="p0y227" fmla="*/ 30 h 1230"/>
                <a:gd name="p0x228" fmla="*/ 42 w 9934"/>
                <a:gd name="p0y228" fmla="*/ 28 h 1230"/>
                <a:gd name="p0x229" fmla="*/ 44 w 9934"/>
                <a:gd name="p0y229" fmla="*/ 26 h 1230"/>
                <a:gd name="p0x230" fmla="*/ 47 w 9934"/>
                <a:gd name="p0y230" fmla="*/ 24 h 1230"/>
                <a:gd name="p0x231" fmla="*/ 49 w 9934"/>
                <a:gd name="p0y231" fmla="*/ 22 h 1230"/>
                <a:gd name="p0x232" fmla="*/ 51 w 9934"/>
                <a:gd name="p0y232" fmla="*/ 21 h 1230"/>
                <a:gd name="p0x233" fmla="*/ 54 w 9934"/>
                <a:gd name="p0y233" fmla="*/ 19 h 1230"/>
                <a:gd name="p0x234" fmla="*/ 56 w 9934"/>
                <a:gd name="p0y234" fmla="*/ 17 h 1230"/>
                <a:gd name="p0x235" fmla="*/ 59 w 9934"/>
                <a:gd name="p0y235" fmla="*/ 16 h 1230"/>
                <a:gd name="p0x236" fmla="*/ 61 w 9934"/>
                <a:gd name="p0y236" fmla="*/ 14 h 1230"/>
                <a:gd name="p0x237" fmla="*/ 64 w 9934"/>
                <a:gd name="p0y237" fmla="*/ 13 h 1230"/>
                <a:gd name="p0x238" fmla="*/ 67 w 9934"/>
                <a:gd name="p0y238" fmla="*/ 12 h 1230"/>
                <a:gd name="p0x239" fmla="*/ 69 w 9934"/>
                <a:gd name="p0y239" fmla="*/ 10 h 1230"/>
                <a:gd name="p0x240" fmla="*/ 72 w 9934"/>
                <a:gd name="p0y240" fmla="*/ 9 h 1230"/>
                <a:gd name="p0x241" fmla="*/ 75 w 9934"/>
                <a:gd name="p0y241" fmla="*/ 8 h 1230"/>
                <a:gd name="p0x242" fmla="*/ 78 w 9934"/>
                <a:gd name="p0y242" fmla="*/ 7 h 1230"/>
                <a:gd name="p0x243" fmla="*/ 80 w 9934"/>
                <a:gd name="p0y243" fmla="*/ 6 h 1230"/>
                <a:gd name="p0x244" fmla="*/ 83 w 9934"/>
                <a:gd name="p0y244" fmla="*/ 5 h 1230"/>
                <a:gd name="p0x245" fmla="*/ 86 w 9934"/>
                <a:gd name="p0y245" fmla="*/ 4 h 1230"/>
                <a:gd name="p0x246" fmla="*/ 89 w 9934"/>
                <a:gd name="p0y246" fmla="*/ 3 h 1230"/>
                <a:gd name="p0x247" fmla="*/ 92 w 9934"/>
                <a:gd name="p0y247" fmla="*/ 3 h 1230"/>
                <a:gd name="p0x248" fmla="*/ 95 w 9934"/>
                <a:gd name="p0y248" fmla="*/ 2 h 1230"/>
                <a:gd name="p0x249" fmla="*/ 98 w 9934"/>
                <a:gd name="p0y249" fmla="*/ 1 h 1230"/>
                <a:gd name="p0x250" fmla="*/ 101 w 9934"/>
                <a:gd name="p0y250" fmla="*/ 1 h 1230"/>
                <a:gd name="p0x251" fmla="*/ 104 w 9934"/>
                <a:gd name="p0y251" fmla="*/ 0 h 1230"/>
                <a:gd name="p0x252" fmla="*/ 107 w 9934"/>
                <a:gd name="p0y252" fmla="*/ 0 h 1230"/>
                <a:gd name="p0x253" fmla="*/ 110 w 9934"/>
                <a:gd name="p0y253" fmla="*/ 0 h 1230"/>
                <a:gd name="p0x254" fmla="*/ 113 w 9934"/>
                <a:gd name="p0y254" fmla="*/ 0 h 1230"/>
                <a:gd name="p0x255" fmla="*/ 116 w 9934"/>
                <a:gd name="p0y255" fmla="*/ 0 h 1230"/>
                <a:gd name="p0x256" fmla="*/ 120 w 9934"/>
                <a:gd name="p0y25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60"/>
              </p:custDataLst>
            </p:nvPr>
          </p:nvSpPr>
          <p:spPr>
            <a:xfrm>
              <a:off x="8124" y="6732"/>
              <a:ext cx="9825" cy="45"/>
            </a:xfrm>
            <a:custGeom>
              <a:avLst/>
              <a:gdLst>
                <a:gd name="sw" fmla="*/ 1 w 9825"/>
                <a:gd name="sh" fmla="*/ 1 h 45"/>
                <a:gd name="mins" fmla="min sw sh"/>
                <a:gd name="dsw" fmla="+- 0 sw mins"/>
                <a:gd name="dsh" fmla="+- 0 sh mins"/>
                <a:gd name="p0x0" fmla="*/ 45 w 9825"/>
                <a:gd name="p0y0" fmla="*/ 0 h 45"/>
                <a:gd name="p0x1" fmla="*/ 9740 w 9825"/>
                <a:gd name="p0y1" fmla="*/ 0 h 45"/>
                <a:gd name="p0x2" fmla="*/ 9742 w 9825"/>
                <a:gd name="p0y2" fmla="*/ 0 h 45"/>
                <a:gd name="p0x3" fmla="*/ 9743 w 9825"/>
                <a:gd name="p0y3" fmla="*/ 0 h 45"/>
                <a:gd name="p0x4" fmla="*/ 9745 w 9825"/>
                <a:gd name="p0y4" fmla="*/ 0 h 45"/>
                <a:gd name="p0x5" fmla="*/ 9747 w 9825"/>
                <a:gd name="p0y5" fmla="*/ 0 h 45"/>
                <a:gd name="p0x6" fmla="*/ 9748 w 9825"/>
                <a:gd name="p0y6" fmla="*/ 0 h 45"/>
                <a:gd name="p0x7" fmla="*/ 9750 w 9825"/>
                <a:gd name="p0y7" fmla="*/ 0 h 45"/>
                <a:gd name="p0x8" fmla="*/ 9751 w 9825"/>
                <a:gd name="p0y8" fmla="*/ 0 h 45"/>
                <a:gd name="p0x9" fmla="*/ 9753 w 9825"/>
                <a:gd name="p0y9" fmla="*/ 0 h 45"/>
                <a:gd name="p0x10" fmla="*/ 9754 w 9825"/>
                <a:gd name="p0y10" fmla="*/ 0 h 45"/>
                <a:gd name="p0x11" fmla="*/ 9756 w 9825"/>
                <a:gd name="p0y11" fmla="*/ 0 h 45"/>
                <a:gd name="p0x12" fmla="*/ 9757 w 9825"/>
                <a:gd name="p0y12" fmla="*/ 1 h 45"/>
                <a:gd name="p0x13" fmla="*/ 9759 w 9825"/>
                <a:gd name="p0y13" fmla="*/ 1 h 45"/>
                <a:gd name="p0x14" fmla="*/ 9760 w 9825"/>
                <a:gd name="p0y14" fmla="*/ 1 h 45"/>
                <a:gd name="p0x15" fmla="*/ 9762 w 9825"/>
                <a:gd name="p0y15" fmla="*/ 1 h 45"/>
                <a:gd name="p0x16" fmla="*/ 9763 w 9825"/>
                <a:gd name="p0y16" fmla="*/ 2 h 45"/>
                <a:gd name="p0x17" fmla="*/ 9765 w 9825"/>
                <a:gd name="p0y17" fmla="*/ 2 h 45"/>
                <a:gd name="p0x18" fmla="*/ 9766 w 9825"/>
                <a:gd name="p0y18" fmla="*/ 2 h 45"/>
                <a:gd name="p0x19" fmla="*/ 9768 w 9825"/>
                <a:gd name="p0y19" fmla="*/ 3 h 45"/>
                <a:gd name="p0x20" fmla="*/ 9769 w 9825"/>
                <a:gd name="p0y20" fmla="*/ 3 h 45"/>
                <a:gd name="p0x21" fmla="*/ 9771 w 9825"/>
                <a:gd name="p0y21" fmla="*/ 3 h 45"/>
                <a:gd name="p0x22" fmla="*/ 9772 w 9825"/>
                <a:gd name="p0y22" fmla="*/ 4 h 45"/>
                <a:gd name="p0x23" fmla="*/ 9774 w 9825"/>
                <a:gd name="p0y23" fmla="*/ 4 h 45"/>
                <a:gd name="p0x24" fmla="*/ 9775 w 9825"/>
                <a:gd name="p0y24" fmla="*/ 5 h 45"/>
                <a:gd name="p0x25" fmla="*/ 9776 w 9825"/>
                <a:gd name="p0y25" fmla="*/ 5 h 45"/>
                <a:gd name="p0x26" fmla="*/ 9778 w 9825"/>
                <a:gd name="p0y26" fmla="*/ 6 h 45"/>
                <a:gd name="p0x27" fmla="*/ 9779 w 9825"/>
                <a:gd name="p0y27" fmla="*/ 6 h 45"/>
                <a:gd name="p0x28" fmla="*/ 9781 w 9825"/>
                <a:gd name="p0y28" fmla="*/ 6 h 45"/>
                <a:gd name="p0x29" fmla="*/ 9782 w 9825"/>
                <a:gd name="p0y29" fmla="*/ 7 h 45"/>
                <a:gd name="p0x30" fmla="*/ 9784 w 9825"/>
                <a:gd name="p0y30" fmla="*/ 8 h 45"/>
                <a:gd name="p0x31" fmla="*/ 9785 w 9825"/>
                <a:gd name="p0y31" fmla="*/ 8 h 45"/>
                <a:gd name="p0x32" fmla="*/ 9786 w 9825"/>
                <a:gd name="p0y32" fmla="*/ 9 h 45"/>
                <a:gd name="p0x33" fmla="*/ 9788 w 9825"/>
                <a:gd name="p0y33" fmla="*/ 9 h 45"/>
                <a:gd name="p0x34" fmla="*/ 9789 w 9825"/>
                <a:gd name="p0y34" fmla="*/ 10 h 45"/>
                <a:gd name="p0x35" fmla="*/ 9790 w 9825"/>
                <a:gd name="p0y35" fmla="*/ 10 h 45"/>
                <a:gd name="p0x36" fmla="*/ 9792 w 9825"/>
                <a:gd name="p0y36" fmla="*/ 11 h 45"/>
                <a:gd name="p0x37" fmla="*/ 9793 w 9825"/>
                <a:gd name="p0y37" fmla="*/ 12 h 45"/>
                <a:gd name="p0x38" fmla="*/ 9794 w 9825"/>
                <a:gd name="p0y38" fmla="*/ 12 h 45"/>
                <a:gd name="p0x39" fmla="*/ 9796 w 9825"/>
                <a:gd name="p0y39" fmla="*/ 13 h 45"/>
                <a:gd name="p0x40" fmla="*/ 9797 w 9825"/>
                <a:gd name="p0y40" fmla="*/ 14 h 45"/>
                <a:gd name="p0x41" fmla="*/ 9798 w 9825"/>
                <a:gd name="p0y41" fmla="*/ 14 h 45"/>
                <a:gd name="p0x42" fmla="*/ 9800 w 9825"/>
                <a:gd name="p0y42" fmla="*/ 15 h 45"/>
                <a:gd name="p0x43" fmla="*/ 9801 w 9825"/>
                <a:gd name="p0y43" fmla="*/ 16 h 45"/>
                <a:gd name="p0x44" fmla="*/ 9802 w 9825"/>
                <a:gd name="p0y44" fmla="*/ 17 h 45"/>
                <a:gd name="p0x45" fmla="*/ 9803 w 9825"/>
                <a:gd name="p0y45" fmla="*/ 17 h 45"/>
                <a:gd name="p0x46" fmla="*/ 9805 w 9825"/>
                <a:gd name="p0y46" fmla="*/ 18 h 45"/>
                <a:gd name="p0x47" fmla="*/ 9806 w 9825"/>
                <a:gd name="p0y47" fmla="*/ 19 h 45"/>
                <a:gd name="p0x48" fmla="*/ 9807 w 9825"/>
                <a:gd name="p0y48" fmla="*/ 20 h 45"/>
                <a:gd name="p0x49" fmla="*/ 9808 w 9825"/>
                <a:gd name="p0y49" fmla="*/ 21 h 45"/>
                <a:gd name="p0x50" fmla="*/ 9809 w 9825"/>
                <a:gd name="p0y50" fmla="*/ 21 h 45"/>
                <a:gd name="p0x51" fmla="*/ 9811 w 9825"/>
                <a:gd name="p0y51" fmla="*/ 22 h 45"/>
                <a:gd name="p0x52" fmla="*/ 9812 w 9825"/>
                <a:gd name="p0y52" fmla="*/ 23 h 45"/>
                <a:gd name="p0x53" fmla="*/ 9813 w 9825"/>
                <a:gd name="p0y53" fmla="*/ 24 h 45"/>
                <a:gd name="p0x54" fmla="*/ 9814 w 9825"/>
                <a:gd name="p0y54" fmla="*/ 25 h 45"/>
                <a:gd name="p0x55" fmla="*/ 9815 w 9825"/>
                <a:gd name="p0y55" fmla="*/ 26 h 45"/>
                <a:gd name="p0x56" fmla="*/ 9816 w 9825"/>
                <a:gd name="p0y56" fmla="*/ 27 h 45"/>
                <a:gd name="p0x57" fmla="*/ 9818 w 9825"/>
                <a:gd name="p0y57" fmla="*/ 28 h 45"/>
                <a:gd name="p0x58" fmla="*/ 9819 w 9825"/>
                <a:gd name="p0y58" fmla="*/ 29 h 45"/>
                <a:gd name="p0x59" fmla="*/ 9820 w 9825"/>
                <a:gd name="p0y59" fmla="*/ 30 h 45"/>
                <a:gd name="p0x60" fmla="*/ 9821 w 9825"/>
                <a:gd name="p0y60" fmla="*/ 31 h 45"/>
                <a:gd name="p0x61" fmla="*/ 9822 w 9825"/>
                <a:gd name="p0y61" fmla="*/ 32 h 45"/>
                <a:gd name="p0x62" fmla="*/ 9823 w 9825"/>
                <a:gd name="p0y62" fmla="*/ 33 h 45"/>
                <a:gd name="p0x63" fmla="*/ 9824 w 9825"/>
                <a:gd name="p0y63" fmla="*/ 34 h 45"/>
                <a:gd name="p0x64" fmla="*/ 9825 w 9825"/>
                <a:gd name="p0y64" fmla="*/ 35 h 45"/>
                <a:gd name="p0x65" fmla="*/ 9815 w 9825"/>
                <a:gd name="p0y65" fmla="*/ 45 h 45"/>
                <a:gd name="p0x66" fmla="*/ 9814 w 9825"/>
                <a:gd name="p0y66" fmla="*/ 44 h 45"/>
                <a:gd name="p0x67" fmla="*/ 9813 w 9825"/>
                <a:gd name="p0y67" fmla="*/ 43 h 45"/>
                <a:gd name="p0x68" fmla="*/ 9812 w 9825"/>
                <a:gd name="p0y68" fmla="*/ 43 h 45"/>
                <a:gd name="p0x69" fmla="*/ 9811 w 9825"/>
                <a:gd name="p0y69" fmla="*/ 42 h 45"/>
                <a:gd name="p0x70" fmla="*/ 9810 w 9825"/>
                <a:gd name="p0y70" fmla="*/ 41 h 45"/>
                <a:gd name="p0x71" fmla="*/ 9809 w 9825"/>
                <a:gd name="p0y71" fmla="*/ 40 h 45"/>
                <a:gd name="p0x72" fmla="*/ 9808 w 9825"/>
                <a:gd name="p0y72" fmla="*/ 39 h 45"/>
                <a:gd name="p0x73" fmla="*/ 9807 w 9825"/>
                <a:gd name="p0y73" fmla="*/ 38 h 45"/>
                <a:gd name="p0x74" fmla="*/ 9806 w 9825"/>
                <a:gd name="p0y74" fmla="*/ 38 h 45"/>
                <a:gd name="p0x75" fmla="*/ 9805 w 9825"/>
                <a:gd name="p0y75" fmla="*/ 37 h 45"/>
                <a:gd name="p0x76" fmla="*/ 9804 w 9825"/>
                <a:gd name="p0y76" fmla="*/ 36 h 45"/>
                <a:gd name="p0x77" fmla="*/ 9803 w 9825"/>
                <a:gd name="p0y77" fmla="*/ 35 h 45"/>
                <a:gd name="p0x78" fmla="*/ 9802 w 9825"/>
                <a:gd name="p0y78" fmla="*/ 34 h 45"/>
                <a:gd name="p0x79" fmla="*/ 9801 w 9825"/>
                <a:gd name="p0y79" fmla="*/ 34 h 45"/>
                <a:gd name="p0x80" fmla="*/ 9800 w 9825"/>
                <a:gd name="p0y80" fmla="*/ 33 h 45"/>
                <a:gd name="p0x81" fmla="*/ 9799 w 9825"/>
                <a:gd name="p0y81" fmla="*/ 32 h 45"/>
                <a:gd name="p0x82" fmla="*/ 9798 w 9825"/>
                <a:gd name="p0y82" fmla="*/ 32 h 45"/>
                <a:gd name="p0x83" fmla="*/ 9797 w 9825"/>
                <a:gd name="p0y83" fmla="*/ 31 h 45"/>
                <a:gd name="p0x84" fmla="*/ 9795 w 9825"/>
                <a:gd name="p0y84" fmla="*/ 30 h 45"/>
                <a:gd name="p0x85" fmla="*/ 9794 w 9825"/>
                <a:gd name="p0y85" fmla="*/ 29 h 45"/>
                <a:gd name="p0x86" fmla="*/ 9793 w 9825"/>
                <a:gd name="p0y86" fmla="*/ 29 h 45"/>
                <a:gd name="p0x87" fmla="*/ 9792 w 9825"/>
                <a:gd name="p0y87" fmla="*/ 28 h 45"/>
                <a:gd name="p0x88" fmla="*/ 9791 w 9825"/>
                <a:gd name="p0y88" fmla="*/ 28 h 45"/>
                <a:gd name="p0x89" fmla="*/ 9790 w 9825"/>
                <a:gd name="p0y89" fmla="*/ 27 h 45"/>
                <a:gd name="p0x90" fmla="*/ 9789 w 9825"/>
                <a:gd name="p0y90" fmla="*/ 26 h 45"/>
                <a:gd name="p0x91" fmla="*/ 9788 w 9825"/>
                <a:gd name="p0y91" fmla="*/ 26 h 45"/>
                <a:gd name="p0x92" fmla="*/ 9786 w 9825"/>
                <a:gd name="p0y92" fmla="*/ 25 h 45"/>
                <a:gd name="p0x93" fmla="*/ 9785 w 9825"/>
                <a:gd name="p0y93" fmla="*/ 25 h 45"/>
                <a:gd name="p0x94" fmla="*/ 9784 w 9825"/>
                <a:gd name="p0y94" fmla="*/ 24 h 45"/>
                <a:gd name="p0x95" fmla="*/ 9783 w 9825"/>
                <a:gd name="p0y95" fmla="*/ 24 h 45"/>
                <a:gd name="p0x96" fmla="*/ 9782 w 9825"/>
                <a:gd name="p0y96" fmla="*/ 23 h 45"/>
                <a:gd name="p0x97" fmla="*/ 9781 w 9825"/>
                <a:gd name="p0y97" fmla="*/ 23 h 45"/>
                <a:gd name="p0x98" fmla="*/ 9779 w 9825"/>
                <a:gd name="p0y98" fmla="*/ 22 h 45"/>
                <a:gd name="p0x99" fmla="*/ 9778 w 9825"/>
                <a:gd name="p0y99" fmla="*/ 22 h 45"/>
                <a:gd name="p0x100" fmla="*/ 9777 w 9825"/>
                <a:gd name="p0y100" fmla="*/ 21 h 45"/>
                <a:gd name="p0x101" fmla="*/ 9776 w 9825"/>
                <a:gd name="p0y101" fmla="*/ 21 h 45"/>
                <a:gd name="p0x102" fmla="*/ 9774 w 9825"/>
                <a:gd name="p0y102" fmla="*/ 20 h 45"/>
                <a:gd name="p0x103" fmla="*/ 9773 w 9825"/>
                <a:gd name="p0y103" fmla="*/ 20 h 45"/>
                <a:gd name="p0x104" fmla="*/ 9772 w 9825"/>
                <a:gd name="p0y104" fmla="*/ 19 h 45"/>
                <a:gd name="p0x105" fmla="*/ 9771 w 9825"/>
                <a:gd name="p0y105" fmla="*/ 19 h 45"/>
                <a:gd name="p0x106" fmla="*/ 9769 w 9825"/>
                <a:gd name="p0y106" fmla="*/ 19 h 45"/>
                <a:gd name="p0x107" fmla="*/ 9768 w 9825"/>
                <a:gd name="p0y107" fmla="*/ 18 h 45"/>
                <a:gd name="p0x108" fmla="*/ 9767 w 9825"/>
                <a:gd name="p0y108" fmla="*/ 18 h 45"/>
                <a:gd name="p0x109" fmla="*/ 9766 w 9825"/>
                <a:gd name="p0y109" fmla="*/ 18 h 45"/>
                <a:gd name="p0x110" fmla="*/ 9764 w 9825"/>
                <a:gd name="p0y110" fmla="*/ 17 h 45"/>
                <a:gd name="p0x111" fmla="*/ 9763 w 9825"/>
                <a:gd name="p0y111" fmla="*/ 17 h 45"/>
                <a:gd name="p0x112" fmla="*/ 9762 w 9825"/>
                <a:gd name="p0y112" fmla="*/ 17 h 45"/>
                <a:gd name="p0x113" fmla="*/ 9760 w 9825"/>
                <a:gd name="p0y113" fmla="*/ 16 h 45"/>
                <a:gd name="p0x114" fmla="*/ 9759 w 9825"/>
                <a:gd name="p0y114" fmla="*/ 16 h 45"/>
                <a:gd name="p0x115" fmla="*/ 9758 w 9825"/>
                <a:gd name="p0y115" fmla="*/ 16 h 45"/>
                <a:gd name="p0x116" fmla="*/ 9757 w 9825"/>
                <a:gd name="p0y116" fmla="*/ 16 h 45"/>
                <a:gd name="p0x117" fmla="*/ 9755 w 9825"/>
                <a:gd name="p0y117" fmla="*/ 16 h 45"/>
                <a:gd name="p0x118" fmla="*/ 9754 w 9825"/>
                <a:gd name="p0y118" fmla="*/ 15 h 45"/>
                <a:gd name="p0x119" fmla="*/ 9753 w 9825"/>
                <a:gd name="p0y119" fmla="*/ 15 h 45"/>
                <a:gd name="p0x120" fmla="*/ 9751 w 9825"/>
                <a:gd name="p0y120" fmla="*/ 15 h 45"/>
                <a:gd name="p0x121" fmla="*/ 9750 w 9825"/>
                <a:gd name="p0y121" fmla="*/ 15 h 45"/>
                <a:gd name="p0x122" fmla="*/ 9748 w 9825"/>
                <a:gd name="p0y122" fmla="*/ 15 h 45"/>
                <a:gd name="p0x123" fmla="*/ 9747 w 9825"/>
                <a:gd name="p0y123" fmla="*/ 15 h 45"/>
                <a:gd name="p0x124" fmla="*/ 9746 w 9825"/>
                <a:gd name="p0y124" fmla="*/ 15 h 45"/>
                <a:gd name="p0x125" fmla="*/ 9744 w 9825"/>
                <a:gd name="p0y125" fmla="*/ 15 h 45"/>
                <a:gd name="p0x126" fmla="*/ 9743 w 9825"/>
                <a:gd name="p0y126" fmla="*/ 15 h 45"/>
                <a:gd name="p0x127" fmla="*/ 9742 w 9825"/>
                <a:gd name="p0y127" fmla="*/ 15 h 45"/>
                <a:gd name="p0x128" fmla="*/ 9740 w 9825"/>
                <a:gd name="p0y128" fmla="*/ 15 h 45"/>
                <a:gd name="p0x129" fmla="*/ 45 w 9825"/>
                <a:gd name="p0y129" fmla="*/ 15 h 45"/>
                <a:gd name="p0x130" fmla="*/ 44 w 9825"/>
                <a:gd name="p0y130" fmla="*/ 15 h 45"/>
                <a:gd name="p0x131" fmla="*/ 43 w 9825"/>
                <a:gd name="p0y131" fmla="*/ 15 h 45"/>
                <a:gd name="p0x132" fmla="*/ 42 w 9825"/>
                <a:gd name="p0y132" fmla="*/ 15 h 45"/>
                <a:gd name="p0x133" fmla="*/ 41 w 9825"/>
                <a:gd name="p0y133" fmla="*/ 15 h 45"/>
                <a:gd name="p0x134" fmla="*/ 40 w 9825"/>
                <a:gd name="p0y134" fmla="*/ 15 h 45"/>
                <a:gd name="p0x135" fmla="*/ 39 w 9825"/>
                <a:gd name="p0y135" fmla="*/ 15 h 45"/>
                <a:gd name="p0x136" fmla="*/ 38 w 9825"/>
                <a:gd name="p0y136" fmla="*/ 15 h 45"/>
                <a:gd name="p0x137" fmla="*/ 37 w 9825"/>
                <a:gd name="p0y137" fmla="*/ 15 h 45"/>
                <a:gd name="p0x138" fmla="*/ 36 w 9825"/>
                <a:gd name="p0y138" fmla="*/ 15 h 45"/>
                <a:gd name="p0x139" fmla="*/ 35 w 9825"/>
                <a:gd name="p0y139" fmla="*/ 15 h 45"/>
                <a:gd name="p0x140" fmla="*/ 34 w 9825"/>
                <a:gd name="p0y140" fmla="*/ 16 h 45"/>
                <a:gd name="p0x141" fmla="*/ 33 w 9825"/>
                <a:gd name="p0y141" fmla="*/ 16 h 45"/>
                <a:gd name="p0x142" fmla="*/ 32 w 9825"/>
                <a:gd name="p0y142" fmla="*/ 16 h 45"/>
                <a:gd name="p0x143" fmla="*/ 31 w 9825"/>
                <a:gd name="p0y143" fmla="*/ 16 h 45"/>
                <a:gd name="p0x144" fmla="*/ 30 w 9825"/>
                <a:gd name="p0y144" fmla="*/ 17 h 45"/>
                <a:gd name="p0x145" fmla="*/ 29 w 9825"/>
                <a:gd name="p0y145" fmla="*/ 17 h 45"/>
                <a:gd name="p0x146" fmla="*/ 28 w 9825"/>
                <a:gd name="p0y146" fmla="*/ 17 h 45"/>
                <a:gd name="p0x147" fmla="*/ 27 w 9825"/>
                <a:gd name="p0y147" fmla="*/ 18 h 45"/>
                <a:gd name="p0x148" fmla="*/ 26 w 9825"/>
                <a:gd name="p0y148" fmla="*/ 18 h 45"/>
                <a:gd name="p0x149" fmla="*/ 25 w 9825"/>
                <a:gd name="p0y149" fmla="*/ 18 h 45"/>
                <a:gd name="p0x150" fmla="*/ 24 w 9825"/>
                <a:gd name="p0y150" fmla="*/ 19 h 45"/>
                <a:gd name="p0x151" fmla="*/ 23 w 9825"/>
                <a:gd name="p0y151" fmla="*/ 19 h 45"/>
                <a:gd name="p0x152" fmla="*/ 22 w 9825"/>
                <a:gd name="p0y152" fmla="*/ 20 h 45"/>
                <a:gd name="p0x153" fmla="*/ 21 w 9825"/>
                <a:gd name="p0y153" fmla="*/ 20 h 45"/>
                <a:gd name="p0x154" fmla="*/ 20 w 9825"/>
                <a:gd name="p0y154" fmla="*/ 20 h 45"/>
                <a:gd name="p0x155" fmla="*/ 20 w 9825"/>
                <a:gd name="p0y155" fmla="*/ 21 h 45"/>
                <a:gd name="p0x156" fmla="*/ 19 w 9825"/>
                <a:gd name="p0y156" fmla="*/ 21 h 45"/>
                <a:gd name="p0x157" fmla="*/ 18 w 9825"/>
                <a:gd name="p0y157" fmla="*/ 22 h 45"/>
                <a:gd name="p0x158" fmla="*/ 17 w 9825"/>
                <a:gd name="p0y158" fmla="*/ 22 h 45"/>
                <a:gd name="p0x159" fmla="*/ 0 w 9825"/>
                <a:gd name="p0y159" fmla="*/ 9 h 45"/>
                <a:gd name="p0x160" fmla="*/ 0 w 9825"/>
                <a:gd name="p0y160" fmla="*/ 9 h 45"/>
                <a:gd name="p0x161" fmla="*/ 0 w 9825"/>
                <a:gd name="p0y161" fmla="*/ 8 h 45"/>
                <a:gd name="p0x162" fmla="*/ 1 w 9825"/>
                <a:gd name="p0y162" fmla="*/ 8 h 45"/>
                <a:gd name="p0x163" fmla="*/ 2 w 9825"/>
                <a:gd name="p0y163" fmla="*/ 8 h 45"/>
                <a:gd name="p0x164" fmla="*/ 3 w 9825"/>
                <a:gd name="p0y164" fmla="*/ 7 h 45"/>
                <a:gd name="p0x165" fmla="*/ 4 w 9825"/>
                <a:gd name="p0y165" fmla="*/ 7 h 45"/>
                <a:gd name="p0x166" fmla="*/ 5 w 9825"/>
                <a:gd name="p0y166" fmla="*/ 6 h 45"/>
                <a:gd name="p0x167" fmla="*/ 6 w 9825"/>
                <a:gd name="p0y167" fmla="*/ 6 h 45"/>
                <a:gd name="p0x168" fmla="*/ 7 w 9825"/>
                <a:gd name="p0y168" fmla="*/ 6 h 45"/>
                <a:gd name="p0x169" fmla="*/ 8 w 9825"/>
                <a:gd name="p0y169" fmla="*/ 6 h 45"/>
                <a:gd name="p0x170" fmla="*/ 9 w 9825"/>
                <a:gd name="p0y170" fmla="*/ 5 h 45"/>
                <a:gd name="p0x171" fmla="*/ 10 w 9825"/>
                <a:gd name="p0y171" fmla="*/ 5 h 45"/>
                <a:gd name="p0x172" fmla="*/ 11 w 9825"/>
                <a:gd name="p0y172" fmla="*/ 5 h 45"/>
                <a:gd name="p0x173" fmla="*/ 12 w 9825"/>
                <a:gd name="p0y173" fmla="*/ 4 h 45"/>
                <a:gd name="p0x174" fmla="*/ 13 w 9825"/>
                <a:gd name="p0y174" fmla="*/ 4 h 45"/>
                <a:gd name="p0x175" fmla="*/ 13 w 9825"/>
                <a:gd name="p0y175" fmla="*/ 4 h 45"/>
                <a:gd name="p0x176" fmla="*/ 14 w 9825"/>
                <a:gd name="p0y176" fmla="*/ 4 h 45"/>
                <a:gd name="p0x177" fmla="*/ 15 w 9825"/>
                <a:gd name="p0y177" fmla="*/ 3 h 45"/>
                <a:gd name="p0x178" fmla="*/ 16 w 9825"/>
                <a:gd name="p0y178" fmla="*/ 3 h 45"/>
                <a:gd name="p0x179" fmla="*/ 17 w 9825"/>
                <a:gd name="p0y179" fmla="*/ 3 h 45"/>
                <a:gd name="p0x180" fmla="*/ 18 w 9825"/>
                <a:gd name="p0y180" fmla="*/ 3 h 45"/>
                <a:gd name="p0x181" fmla="*/ 19 w 9825"/>
                <a:gd name="p0y181" fmla="*/ 2 h 45"/>
                <a:gd name="p0x182" fmla="*/ 20 w 9825"/>
                <a:gd name="p0y182" fmla="*/ 2 h 45"/>
                <a:gd name="p0x183" fmla="*/ 21 w 9825"/>
                <a:gd name="p0y183" fmla="*/ 2 h 45"/>
                <a:gd name="p0x184" fmla="*/ 22 w 9825"/>
                <a:gd name="p0y184" fmla="*/ 2 h 45"/>
                <a:gd name="p0x185" fmla="*/ 23 w 9825"/>
                <a:gd name="p0y185" fmla="*/ 2 h 45"/>
                <a:gd name="p0x186" fmla="*/ 24 w 9825"/>
                <a:gd name="p0y186" fmla="*/ 1 h 45"/>
                <a:gd name="p0x187" fmla="*/ 25 w 9825"/>
                <a:gd name="p0y187" fmla="*/ 1 h 45"/>
                <a:gd name="p0x188" fmla="*/ 26 w 9825"/>
                <a:gd name="p0y188" fmla="*/ 1 h 45"/>
                <a:gd name="p0x189" fmla="*/ 27 w 9825"/>
                <a:gd name="p0y189" fmla="*/ 1 h 45"/>
                <a:gd name="p0x190" fmla="*/ 28 w 9825"/>
                <a:gd name="p0y190" fmla="*/ 1 h 45"/>
                <a:gd name="p0x191" fmla="*/ 29 w 9825"/>
                <a:gd name="p0y191" fmla="*/ 1 h 45"/>
                <a:gd name="p0x192" fmla="*/ 30 w 9825"/>
                <a:gd name="p0y192" fmla="*/ 0 h 45"/>
                <a:gd name="p0x193" fmla="*/ 31 w 9825"/>
                <a:gd name="p0y193" fmla="*/ 0 h 45"/>
                <a:gd name="p0x194" fmla="*/ 32 w 9825"/>
                <a:gd name="p0y194" fmla="*/ 0 h 45"/>
                <a:gd name="p0x195" fmla="*/ 33 w 9825"/>
                <a:gd name="p0y195" fmla="*/ 0 h 45"/>
                <a:gd name="p0x196" fmla="*/ 34 w 9825"/>
                <a:gd name="p0y196" fmla="*/ 0 h 45"/>
                <a:gd name="p0x197" fmla="*/ 35 w 9825"/>
                <a:gd name="p0y197" fmla="*/ 0 h 45"/>
                <a:gd name="p0x198" fmla="*/ 36 w 9825"/>
                <a:gd name="p0y198" fmla="*/ 0 h 45"/>
                <a:gd name="p0x199" fmla="*/ 37 w 9825"/>
                <a:gd name="p0y199" fmla="*/ 0 h 45"/>
                <a:gd name="p0x200" fmla="*/ 38 w 9825"/>
                <a:gd name="p0y200" fmla="*/ 0 h 45"/>
                <a:gd name="p0x201" fmla="*/ 39 w 9825"/>
                <a:gd name="p0y201" fmla="*/ 0 h 45"/>
                <a:gd name="p0x202" fmla="*/ 40 w 9825"/>
                <a:gd name="p0y202" fmla="*/ 0 h 45"/>
                <a:gd name="p0x203" fmla="*/ 41 w 9825"/>
                <a:gd name="p0y203" fmla="*/ 0 h 45"/>
                <a:gd name="p0x204" fmla="*/ 42 w 9825"/>
                <a:gd name="p0y204" fmla="*/ 0 h 45"/>
                <a:gd name="p0x205" fmla="*/ 43 w 9825"/>
                <a:gd name="p0y205" fmla="*/ 0 h 45"/>
                <a:gd name="p0x206" fmla="*/ 44 w 9825"/>
                <a:gd name="p0y206" fmla="*/ 0 h 45"/>
                <a:gd name="p0x207" fmla="*/ 45 w 9825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61"/>
              </p:custDataLst>
            </p:nvPr>
          </p:nvSpPr>
          <p:spPr>
            <a:xfrm>
              <a:off x="17939" y="6767"/>
              <a:ext cx="46" cy="1160"/>
            </a:xfrm>
            <a:custGeom>
              <a:avLst/>
              <a:gdLst>
                <a:gd name="sw" fmla="*/ 1 w 45"/>
                <a:gd name="sh" fmla="*/ 1 h 1159"/>
                <a:gd name="mins" fmla="min sw sh"/>
                <a:gd name="dsw" fmla="+- 0 sw mins"/>
                <a:gd name="dsh" fmla="+- 0 sh mins"/>
                <a:gd name="p0x0" fmla="*/ 45 w 45"/>
                <a:gd name="p0y0" fmla="*/ 84 h 1159"/>
                <a:gd name="p0x1" fmla="*/ 45 w 45"/>
                <a:gd name="p0y1" fmla="*/ 1074 h 1159"/>
                <a:gd name="p0x2" fmla="*/ 45 w 45"/>
                <a:gd name="p0y2" fmla="*/ 1076 h 1159"/>
                <a:gd name="p0x3" fmla="*/ 45 w 45"/>
                <a:gd name="p0y3" fmla="*/ 1077 h 1159"/>
                <a:gd name="p0x4" fmla="*/ 45 w 45"/>
                <a:gd name="p0y4" fmla="*/ 1079 h 1159"/>
                <a:gd name="p0x5" fmla="*/ 45 w 45"/>
                <a:gd name="p0y5" fmla="*/ 1081 h 1159"/>
                <a:gd name="p0x6" fmla="*/ 45 w 45"/>
                <a:gd name="p0y6" fmla="*/ 1082 h 1159"/>
                <a:gd name="p0x7" fmla="*/ 45 w 45"/>
                <a:gd name="p0y7" fmla="*/ 1084 h 1159"/>
                <a:gd name="p0x8" fmla="*/ 45 w 45"/>
                <a:gd name="p0y8" fmla="*/ 1085 h 1159"/>
                <a:gd name="p0x9" fmla="*/ 45 w 45"/>
                <a:gd name="p0y9" fmla="*/ 1087 h 1159"/>
                <a:gd name="p0x10" fmla="*/ 44 w 45"/>
                <a:gd name="p0y10" fmla="*/ 1088 h 1159"/>
                <a:gd name="p0x11" fmla="*/ 44 w 45"/>
                <a:gd name="p0y11" fmla="*/ 1090 h 1159"/>
                <a:gd name="p0x12" fmla="*/ 44 w 45"/>
                <a:gd name="p0y12" fmla="*/ 1091 h 1159"/>
                <a:gd name="p0x13" fmla="*/ 44 w 45"/>
                <a:gd name="p0y13" fmla="*/ 1093 h 1159"/>
                <a:gd name="p0x14" fmla="*/ 44 w 45"/>
                <a:gd name="p0y14" fmla="*/ 1094 h 1159"/>
                <a:gd name="p0x15" fmla="*/ 43 w 45"/>
                <a:gd name="p0y15" fmla="*/ 1096 h 1159"/>
                <a:gd name="p0x16" fmla="*/ 43 w 45"/>
                <a:gd name="p0y16" fmla="*/ 1097 h 1159"/>
                <a:gd name="p0x17" fmla="*/ 43 w 45"/>
                <a:gd name="p0y17" fmla="*/ 1099 h 1159"/>
                <a:gd name="p0x18" fmla="*/ 42 w 45"/>
                <a:gd name="p0y18" fmla="*/ 1100 h 1159"/>
                <a:gd name="p0x19" fmla="*/ 42 w 45"/>
                <a:gd name="p0y19" fmla="*/ 1102 h 1159"/>
                <a:gd name="p0x20" fmla="*/ 42 w 45"/>
                <a:gd name="p0y20" fmla="*/ 1103 h 1159"/>
                <a:gd name="p0x21" fmla="*/ 41 w 45"/>
                <a:gd name="p0y21" fmla="*/ 1105 h 1159"/>
                <a:gd name="p0x22" fmla="*/ 41 w 45"/>
                <a:gd name="p0y22" fmla="*/ 1106 h 1159"/>
                <a:gd name="p0x23" fmla="*/ 41 w 45"/>
                <a:gd name="p0y23" fmla="*/ 1108 h 1159"/>
                <a:gd name="p0x24" fmla="*/ 40 w 45"/>
                <a:gd name="p0y24" fmla="*/ 1109 h 1159"/>
                <a:gd name="p0x25" fmla="*/ 40 w 45"/>
                <a:gd name="p0y25" fmla="*/ 1111 h 1159"/>
                <a:gd name="p0x26" fmla="*/ 39 w 45"/>
                <a:gd name="p0y26" fmla="*/ 1112 h 1159"/>
                <a:gd name="p0x27" fmla="*/ 39 w 45"/>
                <a:gd name="p0y27" fmla="*/ 1113 h 1159"/>
                <a:gd name="p0x28" fmla="*/ 38 w 45"/>
                <a:gd name="p0y28" fmla="*/ 1115 h 1159"/>
                <a:gd name="p0x29" fmla="*/ 38 w 45"/>
                <a:gd name="p0y29" fmla="*/ 1116 h 1159"/>
                <a:gd name="p0x30" fmla="*/ 37 w 45"/>
                <a:gd name="p0y30" fmla="*/ 1118 h 1159"/>
                <a:gd name="p0x31" fmla="*/ 37 w 45"/>
                <a:gd name="p0y31" fmla="*/ 1119 h 1159"/>
                <a:gd name="p0x32" fmla="*/ 36 w 45"/>
                <a:gd name="p0y32" fmla="*/ 1120 h 1159"/>
                <a:gd name="p0x33" fmla="*/ 36 w 45"/>
                <a:gd name="p0y33" fmla="*/ 1122 h 1159"/>
                <a:gd name="p0x34" fmla="*/ 35 w 45"/>
                <a:gd name="p0y34" fmla="*/ 1123 h 1159"/>
                <a:gd name="p0x35" fmla="*/ 34 w 45"/>
                <a:gd name="p0y35" fmla="*/ 1124 h 1159"/>
                <a:gd name="p0x36" fmla="*/ 34 w 45"/>
                <a:gd name="p0y36" fmla="*/ 1126 h 1159"/>
                <a:gd name="p0x37" fmla="*/ 33 w 45"/>
                <a:gd name="p0y37" fmla="*/ 1127 h 1159"/>
                <a:gd name="p0x38" fmla="*/ 32 w 45"/>
                <a:gd name="p0y38" fmla="*/ 1128 h 1159"/>
                <a:gd name="p0x39" fmla="*/ 32 w 45"/>
                <a:gd name="p0y39" fmla="*/ 1130 h 1159"/>
                <a:gd name="p0x40" fmla="*/ 31 w 45"/>
                <a:gd name="p0y40" fmla="*/ 1131 h 1159"/>
                <a:gd name="p0x41" fmla="*/ 30 w 45"/>
                <a:gd name="p0y41" fmla="*/ 1132 h 1159"/>
                <a:gd name="p0x42" fmla="*/ 30 w 45"/>
                <a:gd name="p0y42" fmla="*/ 1134 h 1159"/>
                <a:gd name="p0x43" fmla="*/ 29 w 45"/>
                <a:gd name="p0y43" fmla="*/ 1135 h 1159"/>
                <a:gd name="p0x44" fmla="*/ 28 w 45"/>
                <a:gd name="p0y44" fmla="*/ 1136 h 1159"/>
                <a:gd name="p0x45" fmla="*/ 27 w 45"/>
                <a:gd name="p0y45" fmla="*/ 1137 h 1159"/>
                <a:gd name="p0x46" fmla="*/ 27 w 45"/>
                <a:gd name="p0y46" fmla="*/ 1139 h 1159"/>
                <a:gd name="p0x47" fmla="*/ 26 w 45"/>
                <a:gd name="p0y47" fmla="*/ 1140 h 1159"/>
                <a:gd name="p0x48" fmla="*/ 25 w 45"/>
                <a:gd name="p0y48" fmla="*/ 1141 h 1159"/>
                <a:gd name="p0x49" fmla="*/ 24 w 45"/>
                <a:gd name="p0y49" fmla="*/ 1142 h 1159"/>
                <a:gd name="p0x50" fmla="*/ 23 w 45"/>
                <a:gd name="p0y50" fmla="*/ 1144 h 1159"/>
                <a:gd name="p0x51" fmla="*/ 22 w 45"/>
                <a:gd name="p0y51" fmla="*/ 1145 h 1159"/>
                <a:gd name="p0x52" fmla="*/ 22 w 45"/>
                <a:gd name="p0y52" fmla="*/ 1146 h 1159"/>
                <a:gd name="p0x53" fmla="*/ 21 w 45"/>
                <a:gd name="p0y53" fmla="*/ 1147 h 1159"/>
                <a:gd name="p0x54" fmla="*/ 20 w 45"/>
                <a:gd name="p0y54" fmla="*/ 1148 h 1159"/>
                <a:gd name="p0x55" fmla="*/ 19 w 45"/>
                <a:gd name="p0y55" fmla="*/ 1149 h 1159"/>
                <a:gd name="p0x56" fmla="*/ 18 w 45"/>
                <a:gd name="p0y56" fmla="*/ 1151 h 1159"/>
                <a:gd name="p0x57" fmla="*/ 17 w 45"/>
                <a:gd name="p0y57" fmla="*/ 1152 h 1159"/>
                <a:gd name="p0x58" fmla="*/ 16 w 45"/>
                <a:gd name="p0y58" fmla="*/ 1153 h 1159"/>
                <a:gd name="p0x59" fmla="*/ 15 w 45"/>
                <a:gd name="p0y59" fmla="*/ 1154 h 1159"/>
                <a:gd name="p0x60" fmla="*/ 14 w 45"/>
                <a:gd name="p0y60" fmla="*/ 1155 h 1159"/>
                <a:gd name="p0x61" fmla="*/ 13 w 45"/>
                <a:gd name="p0y61" fmla="*/ 1156 h 1159"/>
                <a:gd name="p0x62" fmla="*/ 12 w 45"/>
                <a:gd name="p0y62" fmla="*/ 1157 h 1159"/>
                <a:gd name="p0x63" fmla="*/ 11 w 45"/>
                <a:gd name="p0y63" fmla="*/ 1158 h 1159"/>
                <a:gd name="p0x64" fmla="*/ 10 w 45"/>
                <a:gd name="p0y64" fmla="*/ 1159 h 1159"/>
                <a:gd name="p0x65" fmla="*/ 0 w 45"/>
                <a:gd name="p0y65" fmla="*/ 1149 h 1159"/>
                <a:gd name="p0x66" fmla="*/ 0 w 45"/>
                <a:gd name="p0y66" fmla="*/ 1148 h 1159"/>
                <a:gd name="p0x67" fmla="*/ 1 w 45"/>
                <a:gd name="p0y67" fmla="*/ 1147 h 1159"/>
                <a:gd name="p0x68" fmla="*/ 2 w 45"/>
                <a:gd name="p0y68" fmla="*/ 1146 h 1159"/>
                <a:gd name="p0x69" fmla="*/ 3 w 45"/>
                <a:gd name="p0y69" fmla="*/ 1145 h 1159"/>
                <a:gd name="p0x70" fmla="*/ 4 w 45"/>
                <a:gd name="p0y70" fmla="*/ 1144 h 1159"/>
                <a:gd name="p0x71" fmla="*/ 5 w 45"/>
                <a:gd name="p0y71" fmla="*/ 1143 h 1159"/>
                <a:gd name="p0x72" fmla="*/ 6 w 45"/>
                <a:gd name="p0y72" fmla="*/ 1142 h 1159"/>
                <a:gd name="p0x73" fmla="*/ 6 w 45"/>
                <a:gd name="p0y73" fmla="*/ 1141 h 1159"/>
                <a:gd name="p0x74" fmla="*/ 7 w 45"/>
                <a:gd name="p0y74" fmla="*/ 1140 h 1159"/>
                <a:gd name="p0x75" fmla="*/ 8 w 45"/>
                <a:gd name="p0y75" fmla="*/ 1139 h 1159"/>
                <a:gd name="p0x76" fmla="*/ 9 w 45"/>
                <a:gd name="p0y76" fmla="*/ 1138 h 1159"/>
                <a:gd name="p0x77" fmla="*/ 10 w 45"/>
                <a:gd name="p0y77" fmla="*/ 1137 h 1159"/>
                <a:gd name="p0x78" fmla="*/ 10 w 45"/>
                <a:gd name="p0y78" fmla="*/ 1136 h 1159"/>
                <a:gd name="p0x79" fmla="*/ 11 w 45"/>
                <a:gd name="p0y79" fmla="*/ 1135 h 1159"/>
                <a:gd name="p0x80" fmla="*/ 12 w 45"/>
                <a:gd name="p0y80" fmla="*/ 1134 h 1159"/>
                <a:gd name="p0x81" fmla="*/ 13 w 45"/>
                <a:gd name="p0y81" fmla="*/ 1133 h 1159"/>
                <a:gd name="p0x82" fmla="*/ 13 w 45"/>
                <a:gd name="p0y82" fmla="*/ 1132 h 1159"/>
                <a:gd name="p0x83" fmla="*/ 14 w 45"/>
                <a:gd name="p0y83" fmla="*/ 1131 h 1159"/>
                <a:gd name="p0x84" fmla="*/ 15 w 45"/>
                <a:gd name="p0y84" fmla="*/ 1130 h 1159"/>
                <a:gd name="p0x85" fmla="*/ 15 w 45"/>
                <a:gd name="p0y85" fmla="*/ 1128 h 1159"/>
                <a:gd name="p0x86" fmla="*/ 16 w 45"/>
                <a:gd name="p0y86" fmla="*/ 1127 h 1159"/>
                <a:gd name="p0x87" fmla="*/ 17 w 45"/>
                <a:gd name="p0y87" fmla="*/ 1126 h 1159"/>
                <a:gd name="p0x88" fmla="*/ 17 w 45"/>
                <a:gd name="p0y88" fmla="*/ 1125 h 1159"/>
                <a:gd name="p0x89" fmla="*/ 18 w 45"/>
                <a:gd name="p0y89" fmla="*/ 1124 h 1159"/>
                <a:gd name="p0x90" fmla="*/ 18 w 45"/>
                <a:gd name="p0y90" fmla="*/ 1123 h 1159"/>
                <a:gd name="p0x91" fmla="*/ 19 w 45"/>
                <a:gd name="p0y91" fmla="*/ 1122 h 1159"/>
                <a:gd name="p0x92" fmla="*/ 20 w 45"/>
                <a:gd name="p0y92" fmla="*/ 1121 h 1159"/>
                <a:gd name="p0x93" fmla="*/ 20 w 45"/>
                <a:gd name="p0y93" fmla="*/ 1119 h 1159"/>
                <a:gd name="p0x94" fmla="*/ 21 w 45"/>
                <a:gd name="p0y94" fmla="*/ 1118 h 1159"/>
                <a:gd name="p0x95" fmla="*/ 21 w 45"/>
                <a:gd name="p0y95" fmla="*/ 1117 h 1159"/>
                <a:gd name="p0x96" fmla="*/ 22 w 45"/>
                <a:gd name="p0y96" fmla="*/ 1116 h 1159"/>
                <a:gd name="p0x97" fmla="*/ 22 w 45"/>
                <a:gd name="p0y97" fmla="*/ 1115 h 1159"/>
                <a:gd name="p0x98" fmla="*/ 23 w 45"/>
                <a:gd name="p0y98" fmla="*/ 1113 h 1159"/>
                <a:gd name="p0x99" fmla="*/ 23 w 45"/>
                <a:gd name="p0y99" fmla="*/ 1112 h 1159"/>
                <a:gd name="p0x100" fmla="*/ 24 w 45"/>
                <a:gd name="p0y100" fmla="*/ 1111 h 1159"/>
                <a:gd name="p0x101" fmla="*/ 24 w 45"/>
                <a:gd name="p0y101" fmla="*/ 1110 h 1159"/>
                <a:gd name="p0x102" fmla="*/ 25 w 45"/>
                <a:gd name="p0y102" fmla="*/ 1109 h 1159"/>
                <a:gd name="p0x103" fmla="*/ 25 w 45"/>
                <a:gd name="p0y103" fmla="*/ 1107 h 1159"/>
                <a:gd name="p0x104" fmla="*/ 25 w 45"/>
                <a:gd name="p0y104" fmla="*/ 1106 h 1159"/>
                <a:gd name="p0x105" fmla="*/ 26 w 45"/>
                <a:gd name="p0y105" fmla="*/ 1105 h 1159"/>
                <a:gd name="p0x106" fmla="*/ 26 w 45"/>
                <a:gd name="p0y106" fmla="*/ 1104 h 1159"/>
                <a:gd name="p0x107" fmla="*/ 27 w 45"/>
                <a:gd name="p0y107" fmla="*/ 1102 h 1159"/>
                <a:gd name="p0x108" fmla="*/ 27 w 45"/>
                <a:gd name="p0y108" fmla="*/ 1101 h 1159"/>
                <a:gd name="p0x109" fmla="*/ 27 w 45"/>
                <a:gd name="p0y109" fmla="*/ 1100 h 1159"/>
                <a:gd name="p0x110" fmla="*/ 27 w 45"/>
                <a:gd name="p0y110" fmla="*/ 1098 h 1159"/>
                <a:gd name="p0x111" fmla="*/ 28 w 45"/>
                <a:gd name="p0y111" fmla="*/ 1097 h 1159"/>
                <a:gd name="p0x112" fmla="*/ 28 w 45"/>
                <a:gd name="p0y112" fmla="*/ 1096 h 1159"/>
                <a:gd name="p0x113" fmla="*/ 28 w 45"/>
                <a:gd name="p0y113" fmla="*/ 1095 h 1159"/>
                <a:gd name="p0x114" fmla="*/ 29 w 45"/>
                <a:gd name="p0y114" fmla="*/ 1093 h 1159"/>
                <a:gd name="p0x115" fmla="*/ 29 w 45"/>
                <a:gd name="p0y115" fmla="*/ 1092 h 1159"/>
                <a:gd name="p0x116" fmla="*/ 29 w 45"/>
                <a:gd name="p0y116" fmla="*/ 1091 h 1159"/>
                <a:gd name="p0x117" fmla="*/ 29 w 45"/>
                <a:gd name="p0y117" fmla="*/ 1089 h 1159"/>
                <a:gd name="p0x118" fmla="*/ 29 w 45"/>
                <a:gd name="p0y118" fmla="*/ 1088 h 1159"/>
                <a:gd name="p0x119" fmla="*/ 30 w 45"/>
                <a:gd name="p0y119" fmla="*/ 1087 h 1159"/>
                <a:gd name="p0x120" fmla="*/ 30 w 45"/>
                <a:gd name="p0y120" fmla="*/ 1085 h 1159"/>
                <a:gd name="p0x121" fmla="*/ 30 w 45"/>
                <a:gd name="p0y121" fmla="*/ 1084 h 1159"/>
                <a:gd name="p0x122" fmla="*/ 30 w 45"/>
                <a:gd name="p0y122" fmla="*/ 1083 h 1159"/>
                <a:gd name="p0x123" fmla="*/ 30 w 45"/>
                <a:gd name="p0y123" fmla="*/ 1081 h 1159"/>
                <a:gd name="p0x124" fmla="*/ 30 w 45"/>
                <a:gd name="p0y124" fmla="*/ 1080 h 1159"/>
                <a:gd name="p0x125" fmla="*/ 30 w 45"/>
                <a:gd name="p0y125" fmla="*/ 1078 h 1159"/>
                <a:gd name="p0x126" fmla="*/ 30 w 45"/>
                <a:gd name="p0y126" fmla="*/ 1077 h 1159"/>
                <a:gd name="p0x127" fmla="*/ 30 w 45"/>
                <a:gd name="p0y127" fmla="*/ 1076 h 1159"/>
                <a:gd name="p0x128" fmla="*/ 30 w 45"/>
                <a:gd name="p0y128" fmla="*/ 1074 h 1159"/>
                <a:gd name="p0x129" fmla="*/ 30 w 45"/>
                <a:gd name="p0y129" fmla="*/ 84 h 1159"/>
                <a:gd name="p0x130" fmla="*/ 30 w 45"/>
                <a:gd name="p0y130" fmla="*/ 83 h 1159"/>
                <a:gd name="p0x131" fmla="*/ 30 w 45"/>
                <a:gd name="p0y131" fmla="*/ 82 h 1159"/>
                <a:gd name="p0x132" fmla="*/ 30 w 45"/>
                <a:gd name="p0y132" fmla="*/ 80 h 1159"/>
                <a:gd name="p0x133" fmla="*/ 30 w 45"/>
                <a:gd name="p0y133" fmla="*/ 79 h 1159"/>
                <a:gd name="p0x134" fmla="*/ 30 w 45"/>
                <a:gd name="p0y134" fmla="*/ 78 h 1159"/>
                <a:gd name="p0x135" fmla="*/ 30 w 45"/>
                <a:gd name="p0y135" fmla="*/ 76 h 1159"/>
                <a:gd name="p0x136" fmla="*/ 30 w 45"/>
                <a:gd name="p0y136" fmla="*/ 75 h 1159"/>
                <a:gd name="p0x137" fmla="*/ 30 w 45"/>
                <a:gd name="p0y137" fmla="*/ 73 h 1159"/>
                <a:gd name="p0x138" fmla="*/ 30 w 45"/>
                <a:gd name="p0y138" fmla="*/ 72 h 1159"/>
                <a:gd name="p0x139" fmla="*/ 29 w 45"/>
                <a:gd name="p0y139" fmla="*/ 71 h 1159"/>
                <a:gd name="p0x140" fmla="*/ 29 w 45"/>
                <a:gd name="p0y140" fmla="*/ 69 h 1159"/>
                <a:gd name="p0x141" fmla="*/ 29 w 45"/>
                <a:gd name="p0y141" fmla="*/ 68 h 1159"/>
                <a:gd name="p0x142" fmla="*/ 29 w 45"/>
                <a:gd name="p0y142" fmla="*/ 67 h 1159"/>
                <a:gd name="p0x143" fmla="*/ 29 w 45"/>
                <a:gd name="p0y143" fmla="*/ 65 h 1159"/>
                <a:gd name="p0x144" fmla="*/ 28 w 45"/>
                <a:gd name="p0y144" fmla="*/ 64 h 1159"/>
                <a:gd name="p0x145" fmla="*/ 28 w 45"/>
                <a:gd name="p0y145" fmla="*/ 63 h 1159"/>
                <a:gd name="p0x146" fmla="*/ 28 w 45"/>
                <a:gd name="p0y146" fmla="*/ 62 h 1159"/>
                <a:gd name="p0x147" fmla="*/ 27 w 45"/>
                <a:gd name="p0y147" fmla="*/ 60 h 1159"/>
                <a:gd name="p0x148" fmla="*/ 27 w 45"/>
                <a:gd name="p0y148" fmla="*/ 59 h 1159"/>
                <a:gd name="p0x149" fmla="*/ 27 w 45"/>
                <a:gd name="p0y149" fmla="*/ 58 h 1159"/>
                <a:gd name="p0x150" fmla="*/ 27 w 45"/>
                <a:gd name="p0y150" fmla="*/ 56 h 1159"/>
                <a:gd name="p0x151" fmla="*/ 26 w 45"/>
                <a:gd name="p0y151" fmla="*/ 55 h 1159"/>
                <a:gd name="p0x152" fmla="*/ 26 w 45"/>
                <a:gd name="p0y152" fmla="*/ 54 h 1159"/>
                <a:gd name="p0x153" fmla="*/ 25 w 45"/>
                <a:gd name="p0y153" fmla="*/ 53 h 1159"/>
                <a:gd name="p0x154" fmla="*/ 25 w 45"/>
                <a:gd name="p0y154" fmla="*/ 51 h 1159"/>
                <a:gd name="p0x155" fmla="*/ 25 w 45"/>
                <a:gd name="p0y155" fmla="*/ 50 h 1159"/>
                <a:gd name="p0x156" fmla="*/ 24 w 45"/>
                <a:gd name="p0y156" fmla="*/ 49 h 1159"/>
                <a:gd name="p0x157" fmla="*/ 24 w 45"/>
                <a:gd name="p0y157" fmla="*/ 48 h 1159"/>
                <a:gd name="p0x158" fmla="*/ 23 w 45"/>
                <a:gd name="p0y158" fmla="*/ 46 h 1159"/>
                <a:gd name="p0x159" fmla="*/ 23 w 45"/>
                <a:gd name="p0y159" fmla="*/ 45 h 1159"/>
                <a:gd name="p0x160" fmla="*/ 22 w 45"/>
                <a:gd name="p0y160" fmla="*/ 44 h 1159"/>
                <a:gd name="p0x161" fmla="*/ 22 w 45"/>
                <a:gd name="p0y161" fmla="*/ 43 h 1159"/>
                <a:gd name="p0x162" fmla="*/ 21 w 45"/>
                <a:gd name="p0y162" fmla="*/ 42 h 1159"/>
                <a:gd name="p0x163" fmla="*/ 21 w 45"/>
                <a:gd name="p0y163" fmla="*/ 41 h 1159"/>
                <a:gd name="p0x164" fmla="*/ 20 w 45"/>
                <a:gd name="p0y164" fmla="*/ 39 h 1159"/>
                <a:gd name="p0x165" fmla="*/ 20 w 45"/>
                <a:gd name="p0y165" fmla="*/ 38 h 1159"/>
                <a:gd name="p0x166" fmla="*/ 19 w 45"/>
                <a:gd name="p0y166" fmla="*/ 37 h 1159"/>
                <a:gd name="p0x167" fmla="*/ 18 w 45"/>
                <a:gd name="p0y167" fmla="*/ 36 h 1159"/>
                <a:gd name="p0x168" fmla="*/ 18 w 45"/>
                <a:gd name="p0y168" fmla="*/ 35 h 1159"/>
                <a:gd name="p0x169" fmla="*/ 17 w 45"/>
                <a:gd name="p0y169" fmla="*/ 34 h 1159"/>
                <a:gd name="p0x170" fmla="*/ 17 w 45"/>
                <a:gd name="p0y170" fmla="*/ 32 h 1159"/>
                <a:gd name="p0x171" fmla="*/ 16 w 45"/>
                <a:gd name="p0y171" fmla="*/ 31 h 1159"/>
                <a:gd name="p0x172" fmla="*/ 15 w 45"/>
                <a:gd name="p0y172" fmla="*/ 30 h 1159"/>
                <a:gd name="p0x173" fmla="*/ 15 w 45"/>
                <a:gd name="p0y173" fmla="*/ 29 h 1159"/>
                <a:gd name="p0x174" fmla="*/ 14 w 45"/>
                <a:gd name="p0y174" fmla="*/ 28 h 1159"/>
                <a:gd name="p0x175" fmla="*/ 13 w 45"/>
                <a:gd name="p0y175" fmla="*/ 27 h 1159"/>
                <a:gd name="p0x176" fmla="*/ 13 w 45"/>
                <a:gd name="p0y176" fmla="*/ 26 h 1159"/>
                <a:gd name="p0x177" fmla="*/ 12 w 45"/>
                <a:gd name="p0y177" fmla="*/ 25 h 1159"/>
                <a:gd name="p0x178" fmla="*/ 11 w 45"/>
                <a:gd name="p0y178" fmla="*/ 24 h 1159"/>
                <a:gd name="p0x179" fmla="*/ 10 w 45"/>
                <a:gd name="p0y179" fmla="*/ 23 h 1159"/>
                <a:gd name="p0x180" fmla="*/ 10 w 45"/>
                <a:gd name="p0y180" fmla="*/ 22 h 1159"/>
                <a:gd name="p0x181" fmla="*/ 9 w 45"/>
                <a:gd name="p0y181" fmla="*/ 21 h 1159"/>
                <a:gd name="p0x182" fmla="*/ 8 w 45"/>
                <a:gd name="p0y182" fmla="*/ 20 h 1159"/>
                <a:gd name="p0x183" fmla="*/ 7 w 45"/>
                <a:gd name="p0y183" fmla="*/ 19 h 1159"/>
                <a:gd name="p0x184" fmla="*/ 6 w 45"/>
                <a:gd name="p0y184" fmla="*/ 18 h 1159"/>
                <a:gd name="p0x185" fmla="*/ 6 w 45"/>
                <a:gd name="p0y185" fmla="*/ 17 h 1159"/>
                <a:gd name="p0x186" fmla="*/ 5 w 45"/>
                <a:gd name="p0y186" fmla="*/ 16 h 1159"/>
                <a:gd name="p0x187" fmla="*/ 4 w 45"/>
                <a:gd name="p0y187" fmla="*/ 15 h 1159"/>
                <a:gd name="p0x188" fmla="*/ 3 w 45"/>
                <a:gd name="p0y188" fmla="*/ 14 h 1159"/>
                <a:gd name="p0x189" fmla="*/ 2 w 45"/>
                <a:gd name="p0y189" fmla="*/ 13 h 1159"/>
                <a:gd name="p0x190" fmla="*/ 1 w 45"/>
                <a:gd name="p0y190" fmla="*/ 12 h 1159"/>
                <a:gd name="p0x191" fmla="*/ 0 w 45"/>
                <a:gd name="p0y191" fmla="*/ 11 h 1159"/>
                <a:gd name="p0x192" fmla="*/ 0 w 45"/>
                <a:gd name="p0y192" fmla="*/ 10 h 1159"/>
                <a:gd name="p0x193" fmla="*/ 10 w 45"/>
                <a:gd name="p0y193" fmla="*/ 0 h 1159"/>
                <a:gd name="p0x194" fmla="*/ 11 w 45"/>
                <a:gd name="p0y194" fmla="*/ 1 h 1159"/>
                <a:gd name="p0x195" fmla="*/ 12 w 45"/>
                <a:gd name="p0y195" fmla="*/ 2 h 1159"/>
                <a:gd name="p0x196" fmla="*/ 13 w 45"/>
                <a:gd name="p0y196" fmla="*/ 3 h 1159"/>
                <a:gd name="p0x197" fmla="*/ 14 w 45"/>
                <a:gd name="p0y197" fmla="*/ 4 h 1159"/>
                <a:gd name="p0x198" fmla="*/ 15 w 45"/>
                <a:gd name="p0y198" fmla="*/ 5 h 1159"/>
                <a:gd name="p0x199" fmla="*/ 16 w 45"/>
                <a:gd name="p0y199" fmla="*/ 6 h 1159"/>
                <a:gd name="p0x200" fmla="*/ 17 w 45"/>
                <a:gd name="p0y200" fmla="*/ 7 h 1159"/>
                <a:gd name="p0x201" fmla="*/ 18 w 45"/>
                <a:gd name="p0y201" fmla="*/ 8 h 1159"/>
                <a:gd name="p0x202" fmla="*/ 19 w 45"/>
                <a:gd name="p0y202" fmla="*/ 9 h 1159"/>
                <a:gd name="p0x203" fmla="*/ 20 w 45"/>
                <a:gd name="p0y203" fmla="*/ 10 h 1159"/>
                <a:gd name="p0x204" fmla="*/ 21 w 45"/>
                <a:gd name="p0y204" fmla="*/ 12 h 1159"/>
                <a:gd name="p0x205" fmla="*/ 22 w 45"/>
                <a:gd name="p0y205" fmla="*/ 13 h 1159"/>
                <a:gd name="p0x206" fmla="*/ 22 w 45"/>
                <a:gd name="p0y206" fmla="*/ 14 h 1159"/>
                <a:gd name="p0x207" fmla="*/ 23 w 45"/>
                <a:gd name="p0y207" fmla="*/ 15 h 1159"/>
                <a:gd name="p0x208" fmla="*/ 24 w 45"/>
                <a:gd name="p0y208" fmla="*/ 16 h 1159"/>
                <a:gd name="p0x209" fmla="*/ 25 w 45"/>
                <a:gd name="p0y209" fmla="*/ 18 h 1159"/>
                <a:gd name="p0x210" fmla="*/ 26 w 45"/>
                <a:gd name="p0y210" fmla="*/ 19 h 1159"/>
                <a:gd name="p0x211" fmla="*/ 27 w 45"/>
                <a:gd name="p0y211" fmla="*/ 20 h 1159"/>
                <a:gd name="p0x212" fmla="*/ 27 w 45"/>
                <a:gd name="p0y212" fmla="*/ 21 h 1159"/>
                <a:gd name="p0x213" fmla="*/ 28 w 45"/>
                <a:gd name="p0y213" fmla="*/ 23 h 1159"/>
                <a:gd name="p0x214" fmla="*/ 29 w 45"/>
                <a:gd name="p0y214" fmla="*/ 24 h 1159"/>
                <a:gd name="p0x215" fmla="*/ 30 w 45"/>
                <a:gd name="p0y215" fmla="*/ 25 h 1159"/>
                <a:gd name="p0x216" fmla="*/ 30 w 45"/>
                <a:gd name="p0y216" fmla="*/ 26 h 1159"/>
                <a:gd name="p0x217" fmla="*/ 31 w 45"/>
                <a:gd name="p0y217" fmla="*/ 28 h 1159"/>
                <a:gd name="p0x218" fmla="*/ 32 w 45"/>
                <a:gd name="p0y218" fmla="*/ 29 h 1159"/>
                <a:gd name="p0x219" fmla="*/ 32 w 45"/>
                <a:gd name="p0y219" fmla="*/ 30 h 1159"/>
                <a:gd name="p0x220" fmla="*/ 33 w 45"/>
                <a:gd name="p0y220" fmla="*/ 32 h 1159"/>
                <a:gd name="p0x221" fmla="*/ 34 w 45"/>
                <a:gd name="p0y221" fmla="*/ 33 h 1159"/>
                <a:gd name="p0x222" fmla="*/ 34 w 45"/>
                <a:gd name="p0y222" fmla="*/ 34 h 1159"/>
                <a:gd name="p0x223" fmla="*/ 35 w 45"/>
                <a:gd name="p0y223" fmla="*/ 36 h 1159"/>
                <a:gd name="p0x224" fmla="*/ 36 w 45"/>
                <a:gd name="p0y224" fmla="*/ 37 h 1159"/>
                <a:gd name="p0x225" fmla="*/ 36 w 45"/>
                <a:gd name="p0y225" fmla="*/ 38 h 1159"/>
                <a:gd name="p0x226" fmla="*/ 37 w 45"/>
                <a:gd name="p0y226" fmla="*/ 40 h 1159"/>
                <a:gd name="p0x227" fmla="*/ 37 w 45"/>
                <a:gd name="p0y227" fmla="*/ 41 h 1159"/>
                <a:gd name="p0x228" fmla="*/ 38 w 45"/>
                <a:gd name="p0y228" fmla="*/ 42 h 1159"/>
                <a:gd name="p0x229" fmla="*/ 38 w 45"/>
                <a:gd name="p0y229" fmla="*/ 44 h 1159"/>
                <a:gd name="p0x230" fmla="*/ 39 w 45"/>
                <a:gd name="p0y230" fmla="*/ 45 h 1159"/>
                <a:gd name="p0x231" fmla="*/ 39 w 45"/>
                <a:gd name="p0y231" fmla="*/ 47 h 1159"/>
                <a:gd name="p0x232" fmla="*/ 40 w 45"/>
                <a:gd name="p0y232" fmla="*/ 48 h 1159"/>
                <a:gd name="p0x233" fmla="*/ 40 w 45"/>
                <a:gd name="p0y233" fmla="*/ 50 h 1159"/>
                <a:gd name="p0x234" fmla="*/ 41 w 45"/>
                <a:gd name="p0y234" fmla="*/ 51 h 1159"/>
                <a:gd name="p0x235" fmla="*/ 41 w 45"/>
                <a:gd name="p0y235" fmla="*/ 52 h 1159"/>
                <a:gd name="p0x236" fmla="*/ 41 w 45"/>
                <a:gd name="p0y236" fmla="*/ 54 h 1159"/>
                <a:gd name="p0x237" fmla="*/ 42 w 45"/>
                <a:gd name="p0y237" fmla="*/ 55 h 1159"/>
                <a:gd name="p0x238" fmla="*/ 42 w 45"/>
                <a:gd name="p0y238" fmla="*/ 57 h 1159"/>
                <a:gd name="p0x239" fmla="*/ 42 w 45"/>
                <a:gd name="p0y239" fmla="*/ 58 h 1159"/>
                <a:gd name="p0x240" fmla="*/ 43 w 45"/>
                <a:gd name="p0y240" fmla="*/ 60 h 1159"/>
                <a:gd name="p0x241" fmla="*/ 43 w 45"/>
                <a:gd name="p0y241" fmla="*/ 61 h 1159"/>
                <a:gd name="p0x242" fmla="*/ 43 w 45"/>
                <a:gd name="p0y242" fmla="*/ 63 h 1159"/>
                <a:gd name="p0x243" fmla="*/ 44 w 45"/>
                <a:gd name="p0y243" fmla="*/ 64 h 1159"/>
                <a:gd name="p0x244" fmla="*/ 44 w 45"/>
                <a:gd name="p0y244" fmla="*/ 66 h 1159"/>
                <a:gd name="p0x245" fmla="*/ 44 w 45"/>
                <a:gd name="p0y245" fmla="*/ 67 h 1159"/>
                <a:gd name="p0x246" fmla="*/ 44 w 45"/>
                <a:gd name="p0y246" fmla="*/ 69 h 1159"/>
                <a:gd name="p0x247" fmla="*/ 44 w 45"/>
                <a:gd name="p0y247" fmla="*/ 70 h 1159"/>
                <a:gd name="p0x248" fmla="*/ 45 w 45"/>
                <a:gd name="p0y248" fmla="*/ 72 h 1159"/>
                <a:gd name="p0x249" fmla="*/ 45 w 45"/>
                <a:gd name="p0y249" fmla="*/ 73 h 1159"/>
                <a:gd name="p0x250" fmla="*/ 45 w 45"/>
                <a:gd name="p0y250" fmla="*/ 75 h 1159"/>
                <a:gd name="p0x251" fmla="*/ 45 w 45"/>
                <a:gd name="p0y251" fmla="*/ 77 h 1159"/>
                <a:gd name="p0x252" fmla="*/ 45 w 45"/>
                <a:gd name="p0y252" fmla="*/ 78 h 1159"/>
                <a:gd name="p0x253" fmla="*/ 45 w 45"/>
                <a:gd name="p0y253" fmla="*/ 80 h 1159"/>
                <a:gd name="p0x254" fmla="*/ 45 w 45"/>
                <a:gd name="p0y254" fmla="*/ 81 h 1159"/>
                <a:gd name="p0x255" fmla="*/ 45 w 45"/>
                <a:gd name="p0y255" fmla="*/ 83 h 1159"/>
                <a:gd name="p0x256" fmla="*/ 45 w 45"/>
                <a:gd name="p0y256" fmla="*/ 84 h 11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62"/>
              </p:custDataLst>
            </p:nvPr>
          </p:nvSpPr>
          <p:spPr>
            <a:xfrm>
              <a:off x="8124" y="7916"/>
              <a:ext cx="9825" cy="46"/>
            </a:xfrm>
            <a:custGeom>
              <a:avLst/>
              <a:gdLst>
                <a:gd name="sw" fmla="*/ 1 w 9825"/>
                <a:gd name="sh" fmla="*/ 1 h 45"/>
                <a:gd name="mins" fmla="min sw sh"/>
                <a:gd name="dsw" fmla="+- 0 sw mins"/>
                <a:gd name="dsh" fmla="+- 0 sh mins"/>
                <a:gd name="p0x0" fmla="*/ 9740 w 9825"/>
                <a:gd name="p0y0" fmla="*/ 45 h 45"/>
                <a:gd name="p0x1" fmla="*/ 45 w 9825"/>
                <a:gd name="p0y1" fmla="*/ 45 h 45"/>
                <a:gd name="p0x2" fmla="*/ 44 w 9825"/>
                <a:gd name="p0y2" fmla="*/ 45 h 45"/>
                <a:gd name="p0x3" fmla="*/ 43 w 9825"/>
                <a:gd name="p0y3" fmla="*/ 45 h 45"/>
                <a:gd name="p0x4" fmla="*/ 42 w 9825"/>
                <a:gd name="p0y4" fmla="*/ 45 h 45"/>
                <a:gd name="p0x5" fmla="*/ 41 w 9825"/>
                <a:gd name="p0y5" fmla="*/ 45 h 45"/>
                <a:gd name="p0x6" fmla="*/ 40 w 9825"/>
                <a:gd name="p0y6" fmla="*/ 45 h 45"/>
                <a:gd name="p0x7" fmla="*/ 39 w 9825"/>
                <a:gd name="p0y7" fmla="*/ 45 h 45"/>
                <a:gd name="p0x8" fmla="*/ 38 w 9825"/>
                <a:gd name="p0y8" fmla="*/ 45 h 45"/>
                <a:gd name="p0x9" fmla="*/ 37 w 9825"/>
                <a:gd name="p0y9" fmla="*/ 45 h 45"/>
                <a:gd name="p0x10" fmla="*/ 36 w 9825"/>
                <a:gd name="p0y10" fmla="*/ 45 h 45"/>
                <a:gd name="p0x11" fmla="*/ 35 w 9825"/>
                <a:gd name="p0y11" fmla="*/ 45 h 45"/>
                <a:gd name="p0x12" fmla="*/ 34 w 9825"/>
                <a:gd name="p0y12" fmla="*/ 45 h 45"/>
                <a:gd name="p0x13" fmla="*/ 33 w 9825"/>
                <a:gd name="p0y13" fmla="*/ 45 h 45"/>
                <a:gd name="p0x14" fmla="*/ 32 w 9825"/>
                <a:gd name="p0y14" fmla="*/ 45 h 45"/>
                <a:gd name="p0x15" fmla="*/ 31 w 9825"/>
                <a:gd name="p0y15" fmla="*/ 44 h 45"/>
                <a:gd name="p0x16" fmla="*/ 30 w 9825"/>
                <a:gd name="p0y16" fmla="*/ 44 h 45"/>
                <a:gd name="p0x17" fmla="*/ 29 w 9825"/>
                <a:gd name="p0y17" fmla="*/ 44 h 45"/>
                <a:gd name="p0x18" fmla="*/ 28 w 9825"/>
                <a:gd name="p0y18" fmla="*/ 44 h 45"/>
                <a:gd name="p0x19" fmla="*/ 27 w 9825"/>
                <a:gd name="p0y19" fmla="*/ 44 h 45"/>
                <a:gd name="p0x20" fmla="*/ 26 w 9825"/>
                <a:gd name="p0y20" fmla="*/ 44 h 45"/>
                <a:gd name="p0x21" fmla="*/ 25 w 9825"/>
                <a:gd name="p0y21" fmla="*/ 44 h 45"/>
                <a:gd name="p0x22" fmla="*/ 24 w 9825"/>
                <a:gd name="p0y22" fmla="*/ 43 h 45"/>
                <a:gd name="p0x23" fmla="*/ 23 w 9825"/>
                <a:gd name="p0y23" fmla="*/ 43 h 45"/>
                <a:gd name="p0x24" fmla="*/ 22 w 9825"/>
                <a:gd name="p0y24" fmla="*/ 43 h 45"/>
                <a:gd name="p0x25" fmla="*/ 21 w 9825"/>
                <a:gd name="p0y25" fmla="*/ 43 h 45"/>
                <a:gd name="p0x26" fmla="*/ 20 w 9825"/>
                <a:gd name="p0y26" fmla="*/ 43 h 45"/>
                <a:gd name="p0x27" fmla="*/ 19 w 9825"/>
                <a:gd name="p0y27" fmla="*/ 42 h 45"/>
                <a:gd name="p0x28" fmla="*/ 18 w 9825"/>
                <a:gd name="p0y28" fmla="*/ 42 h 45"/>
                <a:gd name="p0x29" fmla="*/ 17 w 9825"/>
                <a:gd name="p0y29" fmla="*/ 42 h 45"/>
                <a:gd name="p0x30" fmla="*/ 16 w 9825"/>
                <a:gd name="p0y30" fmla="*/ 42 h 45"/>
                <a:gd name="p0x31" fmla="*/ 15 w 9825"/>
                <a:gd name="p0y31" fmla="*/ 41 h 45"/>
                <a:gd name="p0x32" fmla="*/ 14 w 9825"/>
                <a:gd name="p0y32" fmla="*/ 41 h 45"/>
                <a:gd name="p0x33" fmla="*/ 13 w 9825"/>
                <a:gd name="p0y33" fmla="*/ 41 h 45"/>
                <a:gd name="p0x34" fmla="*/ 12 w 9825"/>
                <a:gd name="p0y34" fmla="*/ 41 h 45"/>
                <a:gd name="p0x35" fmla="*/ 12 w 9825"/>
                <a:gd name="p0y35" fmla="*/ 40 h 45"/>
                <a:gd name="p0x36" fmla="*/ 11 w 9825"/>
                <a:gd name="p0y36" fmla="*/ 40 h 45"/>
                <a:gd name="p0x37" fmla="*/ 10 w 9825"/>
                <a:gd name="p0y37" fmla="*/ 40 h 45"/>
                <a:gd name="p0x38" fmla="*/ 9 w 9825"/>
                <a:gd name="p0y38" fmla="*/ 40 h 45"/>
                <a:gd name="p0x39" fmla="*/ 8 w 9825"/>
                <a:gd name="p0y39" fmla="*/ 39 h 45"/>
                <a:gd name="p0x40" fmla="*/ 7 w 9825"/>
                <a:gd name="p0y40" fmla="*/ 39 h 45"/>
                <a:gd name="p0x41" fmla="*/ 6 w 9825"/>
                <a:gd name="p0y41" fmla="*/ 39 h 45"/>
                <a:gd name="p0x42" fmla="*/ 5 w 9825"/>
                <a:gd name="p0y42" fmla="*/ 38 h 45"/>
                <a:gd name="p0x43" fmla="*/ 4 w 9825"/>
                <a:gd name="p0y43" fmla="*/ 38 h 45"/>
                <a:gd name="p0x44" fmla="*/ 3 w 9825"/>
                <a:gd name="p0y44" fmla="*/ 38 h 45"/>
                <a:gd name="p0x45" fmla="*/ 2 w 9825"/>
                <a:gd name="p0y45" fmla="*/ 37 h 45"/>
                <a:gd name="p0x46" fmla="*/ 1 w 9825"/>
                <a:gd name="p0y46" fmla="*/ 37 h 45"/>
                <a:gd name="p0x47" fmla="*/ 0 w 9825"/>
                <a:gd name="p0y47" fmla="*/ 37 h 45"/>
                <a:gd name="p0x48" fmla="*/ 0 w 9825"/>
                <a:gd name="p0y48" fmla="*/ 36 h 45"/>
                <a:gd name="p0x49" fmla="*/ 17 w 9825"/>
                <a:gd name="p0y49" fmla="*/ 22 h 45"/>
                <a:gd name="p0x50" fmla="*/ 17 w 9825"/>
                <a:gd name="p0y50" fmla="*/ 22 h 45"/>
                <a:gd name="p0x51" fmla="*/ 18 w 9825"/>
                <a:gd name="p0y51" fmla="*/ 23 h 45"/>
                <a:gd name="p0x52" fmla="*/ 19 w 9825"/>
                <a:gd name="p0y52" fmla="*/ 23 h 45"/>
                <a:gd name="p0x53" fmla="*/ 20 w 9825"/>
                <a:gd name="p0y53" fmla="*/ 24 h 45"/>
                <a:gd name="p0x54" fmla="*/ 20 w 9825"/>
                <a:gd name="p0y54" fmla="*/ 24 h 45"/>
                <a:gd name="p0x55" fmla="*/ 21 w 9825"/>
                <a:gd name="p0y55" fmla="*/ 25 h 45"/>
                <a:gd name="p0x56" fmla="*/ 22 w 9825"/>
                <a:gd name="p0y56" fmla="*/ 25 h 45"/>
                <a:gd name="p0x57" fmla="*/ 23 w 9825"/>
                <a:gd name="p0y57" fmla="*/ 26 h 45"/>
                <a:gd name="p0x58" fmla="*/ 24 w 9825"/>
                <a:gd name="p0y58" fmla="*/ 26 h 45"/>
                <a:gd name="p0x59" fmla="*/ 25 w 9825"/>
                <a:gd name="p0y59" fmla="*/ 26 h 45"/>
                <a:gd name="p0x60" fmla="*/ 26 w 9825"/>
                <a:gd name="p0y60" fmla="*/ 27 h 45"/>
                <a:gd name="p0x61" fmla="*/ 27 w 9825"/>
                <a:gd name="p0y61" fmla="*/ 27 h 45"/>
                <a:gd name="p0x62" fmla="*/ 28 w 9825"/>
                <a:gd name="p0y62" fmla="*/ 27 h 45"/>
                <a:gd name="p0x63" fmla="*/ 29 w 9825"/>
                <a:gd name="p0y63" fmla="*/ 28 h 45"/>
                <a:gd name="p0x64" fmla="*/ 30 w 9825"/>
                <a:gd name="p0y64" fmla="*/ 28 h 45"/>
                <a:gd name="p0x65" fmla="*/ 31 w 9825"/>
                <a:gd name="p0y65" fmla="*/ 28 h 45"/>
                <a:gd name="p0x66" fmla="*/ 32 w 9825"/>
                <a:gd name="p0y66" fmla="*/ 29 h 45"/>
                <a:gd name="p0x67" fmla="*/ 33 w 9825"/>
                <a:gd name="p0y67" fmla="*/ 29 h 45"/>
                <a:gd name="p0x68" fmla="*/ 34 w 9825"/>
                <a:gd name="p0y68" fmla="*/ 29 h 45"/>
                <a:gd name="p0x69" fmla="*/ 35 w 9825"/>
                <a:gd name="p0y69" fmla="*/ 29 h 45"/>
                <a:gd name="p0x70" fmla="*/ 36 w 9825"/>
                <a:gd name="p0y70" fmla="*/ 29 h 45"/>
                <a:gd name="p0x71" fmla="*/ 37 w 9825"/>
                <a:gd name="p0y71" fmla="*/ 30 h 45"/>
                <a:gd name="p0x72" fmla="*/ 38 w 9825"/>
                <a:gd name="p0y72" fmla="*/ 30 h 45"/>
                <a:gd name="p0x73" fmla="*/ 39 w 9825"/>
                <a:gd name="p0y73" fmla="*/ 30 h 45"/>
                <a:gd name="p0x74" fmla="*/ 40 w 9825"/>
                <a:gd name="p0y74" fmla="*/ 30 h 45"/>
                <a:gd name="p0x75" fmla="*/ 41 w 9825"/>
                <a:gd name="p0y75" fmla="*/ 30 h 45"/>
                <a:gd name="p0x76" fmla="*/ 42 w 9825"/>
                <a:gd name="p0y76" fmla="*/ 30 h 45"/>
                <a:gd name="p0x77" fmla="*/ 43 w 9825"/>
                <a:gd name="p0y77" fmla="*/ 30 h 45"/>
                <a:gd name="p0x78" fmla="*/ 44 w 9825"/>
                <a:gd name="p0y78" fmla="*/ 30 h 45"/>
                <a:gd name="p0x79" fmla="*/ 45 w 9825"/>
                <a:gd name="p0y79" fmla="*/ 30 h 45"/>
                <a:gd name="p0x80" fmla="*/ 9740 w 9825"/>
                <a:gd name="p0y80" fmla="*/ 30 h 45"/>
                <a:gd name="p0x81" fmla="*/ 9742 w 9825"/>
                <a:gd name="p0y81" fmla="*/ 30 h 45"/>
                <a:gd name="p0x82" fmla="*/ 9743 w 9825"/>
                <a:gd name="p0y82" fmla="*/ 30 h 45"/>
                <a:gd name="p0x83" fmla="*/ 9744 w 9825"/>
                <a:gd name="p0y83" fmla="*/ 30 h 45"/>
                <a:gd name="p0x84" fmla="*/ 9746 w 9825"/>
                <a:gd name="p0y84" fmla="*/ 30 h 45"/>
                <a:gd name="p0x85" fmla="*/ 9747 w 9825"/>
                <a:gd name="p0y85" fmla="*/ 30 h 45"/>
                <a:gd name="p0x86" fmla="*/ 9748 w 9825"/>
                <a:gd name="p0y86" fmla="*/ 30 h 45"/>
                <a:gd name="p0x87" fmla="*/ 9750 w 9825"/>
                <a:gd name="p0y87" fmla="*/ 30 h 45"/>
                <a:gd name="p0x88" fmla="*/ 9751 w 9825"/>
                <a:gd name="p0y88" fmla="*/ 30 h 45"/>
                <a:gd name="p0x89" fmla="*/ 9752 w 9825"/>
                <a:gd name="p0y89" fmla="*/ 30 h 45"/>
                <a:gd name="p0x90" fmla="*/ 9754 w 9825"/>
                <a:gd name="p0y90" fmla="*/ 29 h 45"/>
                <a:gd name="p0x91" fmla="*/ 9755 w 9825"/>
                <a:gd name="p0y91" fmla="*/ 29 h 45"/>
                <a:gd name="p0x92" fmla="*/ 9756 w 9825"/>
                <a:gd name="p0y92" fmla="*/ 29 h 45"/>
                <a:gd name="p0x93" fmla="*/ 9758 w 9825"/>
                <a:gd name="p0y93" fmla="*/ 29 h 45"/>
                <a:gd name="p0x94" fmla="*/ 9759 w 9825"/>
                <a:gd name="p0y94" fmla="*/ 29 h 45"/>
                <a:gd name="p0x95" fmla="*/ 9760 w 9825"/>
                <a:gd name="p0y95" fmla="*/ 28 h 45"/>
                <a:gd name="p0x96" fmla="*/ 9762 w 9825"/>
                <a:gd name="p0y96" fmla="*/ 28 h 45"/>
                <a:gd name="p0x97" fmla="*/ 9763 w 9825"/>
                <a:gd name="p0y97" fmla="*/ 28 h 45"/>
                <a:gd name="p0x98" fmla="*/ 9764 w 9825"/>
                <a:gd name="p0y98" fmla="*/ 27 h 45"/>
                <a:gd name="p0x99" fmla="*/ 9766 w 9825"/>
                <a:gd name="p0y99" fmla="*/ 27 h 45"/>
                <a:gd name="p0x100" fmla="*/ 9767 w 9825"/>
                <a:gd name="p0y100" fmla="*/ 27 h 45"/>
                <a:gd name="p0x101" fmla="*/ 9768 w 9825"/>
                <a:gd name="p0y101" fmla="*/ 27 h 45"/>
                <a:gd name="p0x102" fmla="*/ 9769 w 9825"/>
                <a:gd name="p0y102" fmla="*/ 26 h 45"/>
                <a:gd name="p0x103" fmla="*/ 9771 w 9825"/>
                <a:gd name="p0y103" fmla="*/ 26 h 45"/>
                <a:gd name="p0x104" fmla="*/ 9772 w 9825"/>
                <a:gd name="p0y104" fmla="*/ 25 h 45"/>
                <a:gd name="p0x105" fmla="*/ 9773 w 9825"/>
                <a:gd name="p0y105" fmla="*/ 25 h 45"/>
                <a:gd name="p0x106" fmla="*/ 9774 w 9825"/>
                <a:gd name="p0y106" fmla="*/ 25 h 45"/>
                <a:gd name="p0x107" fmla="*/ 9776 w 9825"/>
                <a:gd name="p0y107" fmla="*/ 24 h 45"/>
                <a:gd name="p0x108" fmla="*/ 9777 w 9825"/>
                <a:gd name="p0y108" fmla="*/ 24 h 45"/>
                <a:gd name="p0x109" fmla="*/ 9778 w 9825"/>
                <a:gd name="p0y109" fmla="*/ 23 h 45"/>
                <a:gd name="p0x110" fmla="*/ 9779 w 9825"/>
                <a:gd name="p0y110" fmla="*/ 23 h 45"/>
                <a:gd name="p0x111" fmla="*/ 9781 w 9825"/>
                <a:gd name="p0y111" fmla="*/ 22 h 45"/>
                <a:gd name="p0x112" fmla="*/ 9782 w 9825"/>
                <a:gd name="p0y112" fmla="*/ 22 h 45"/>
                <a:gd name="p0x113" fmla="*/ 9783 w 9825"/>
                <a:gd name="p0y113" fmla="*/ 21 h 45"/>
                <a:gd name="p0x114" fmla="*/ 9784 w 9825"/>
                <a:gd name="p0y114" fmla="*/ 21 h 45"/>
                <a:gd name="p0x115" fmla="*/ 9785 w 9825"/>
                <a:gd name="p0y115" fmla="*/ 20 h 45"/>
                <a:gd name="p0x116" fmla="*/ 9786 w 9825"/>
                <a:gd name="p0y116" fmla="*/ 20 h 45"/>
                <a:gd name="p0x117" fmla="*/ 9788 w 9825"/>
                <a:gd name="p0y117" fmla="*/ 19 h 45"/>
                <a:gd name="p0x118" fmla="*/ 9789 w 9825"/>
                <a:gd name="p0y118" fmla="*/ 18 h 45"/>
                <a:gd name="p0x119" fmla="*/ 9790 w 9825"/>
                <a:gd name="p0y119" fmla="*/ 18 h 45"/>
                <a:gd name="p0x120" fmla="*/ 9791 w 9825"/>
                <a:gd name="p0y120" fmla="*/ 17 h 45"/>
                <a:gd name="p0x121" fmla="*/ 9792 w 9825"/>
                <a:gd name="p0y121" fmla="*/ 17 h 45"/>
                <a:gd name="p0x122" fmla="*/ 9793 w 9825"/>
                <a:gd name="p0y122" fmla="*/ 16 h 45"/>
                <a:gd name="p0x123" fmla="*/ 9794 w 9825"/>
                <a:gd name="p0y123" fmla="*/ 15 h 45"/>
                <a:gd name="p0x124" fmla="*/ 9795 w 9825"/>
                <a:gd name="p0y124" fmla="*/ 15 h 45"/>
                <a:gd name="p0x125" fmla="*/ 9797 w 9825"/>
                <a:gd name="p0y125" fmla="*/ 14 h 45"/>
                <a:gd name="p0x126" fmla="*/ 9798 w 9825"/>
                <a:gd name="p0y126" fmla="*/ 13 h 45"/>
                <a:gd name="p0x127" fmla="*/ 9799 w 9825"/>
                <a:gd name="p0y127" fmla="*/ 13 h 45"/>
                <a:gd name="p0x128" fmla="*/ 9800 w 9825"/>
                <a:gd name="p0y128" fmla="*/ 12 h 45"/>
                <a:gd name="p0x129" fmla="*/ 9801 w 9825"/>
                <a:gd name="p0y129" fmla="*/ 11 h 45"/>
                <a:gd name="p0x130" fmla="*/ 9802 w 9825"/>
                <a:gd name="p0y130" fmla="*/ 10 h 45"/>
                <a:gd name="p0x131" fmla="*/ 9803 w 9825"/>
                <a:gd name="p0y131" fmla="*/ 10 h 45"/>
                <a:gd name="p0x132" fmla="*/ 9804 w 9825"/>
                <a:gd name="p0y132" fmla="*/ 9 h 45"/>
                <a:gd name="p0x133" fmla="*/ 9805 w 9825"/>
                <a:gd name="p0y133" fmla="*/ 8 h 45"/>
                <a:gd name="p0x134" fmla="*/ 9806 w 9825"/>
                <a:gd name="p0y134" fmla="*/ 7 h 45"/>
                <a:gd name="p0x135" fmla="*/ 9807 w 9825"/>
                <a:gd name="p0y135" fmla="*/ 6 h 45"/>
                <a:gd name="p0x136" fmla="*/ 9808 w 9825"/>
                <a:gd name="p0y136" fmla="*/ 6 h 45"/>
                <a:gd name="p0x137" fmla="*/ 9809 w 9825"/>
                <a:gd name="p0y137" fmla="*/ 5 h 45"/>
                <a:gd name="p0x138" fmla="*/ 9810 w 9825"/>
                <a:gd name="p0y138" fmla="*/ 4 h 45"/>
                <a:gd name="p0x139" fmla="*/ 9811 w 9825"/>
                <a:gd name="p0y139" fmla="*/ 3 h 45"/>
                <a:gd name="p0x140" fmla="*/ 9812 w 9825"/>
                <a:gd name="p0y140" fmla="*/ 2 h 45"/>
                <a:gd name="p0x141" fmla="*/ 9813 w 9825"/>
                <a:gd name="p0y141" fmla="*/ 1 h 45"/>
                <a:gd name="p0x142" fmla="*/ 9814 w 9825"/>
                <a:gd name="p0y142" fmla="*/ 0 h 45"/>
                <a:gd name="p0x143" fmla="*/ 9814 w 9825"/>
                <a:gd name="p0y143" fmla="*/ 0 h 45"/>
                <a:gd name="p0x144" fmla="*/ 9825 w 9825"/>
                <a:gd name="p0y144" fmla="*/ 10 h 45"/>
                <a:gd name="p0x145" fmla="*/ 9824 w 9825"/>
                <a:gd name="p0y145" fmla="*/ 11 h 45"/>
                <a:gd name="p0x146" fmla="*/ 9823 w 9825"/>
                <a:gd name="p0y146" fmla="*/ 12 h 45"/>
                <a:gd name="p0x147" fmla="*/ 9822 w 9825"/>
                <a:gd name="p0y147" fmla="*/ 13 h 45"/>
                <a:gd name="p0x148" fmla="*/ 9821 w 9825"/>
                <a:gd name="p0y148" fmla="*/ 14 h 45"/>
                <a:gd name="p0x149" fmla="*/ 9820 w 9825"/>
                <a:gd name="p0y149" fmla="*/ 15 h 45"/>
                <a:gd name="p0x150" fmla="*/ 9819 w 9825"/>
                <a:gd name="p0y150" fmla="*/ 16 h 45"/>
                <a:gd name="p0x151" fmla="*/ 9818 w 9825"/>
                <a:gd name="p0y151" fmla="*/ 17 h 45"/>
                <a:gd name="p0x152" fmla="*/ 9816 w 9825"/>
                <a:gd name="p0y152" fmla="*/ 18 h 45"/>
                <a:gd name="p0x153" fmla="*/ 9815 w 9825"/>
                <a:gd name="p0y153" fmla="*/ 19 h 45"/>
                <a:gd name="p0x154" fmla="*/ 9814 w 9825"/>
                <a:gd name="p0y154" fmla="*/ 20 h 45"/>
                <a:gd name="p0x155" fmla="*/ 9813 w 9825"/>
                <a:gd name="p0y155" fmla="*/ 21 h 45"/>
                <a:gd name="p0x156" fmla="*/ 9812 w 9825"/>
                <a:gd name="p0y156" fmla="*/ 22 h 45"/>
                <a:gd name="p0x157" fmla="*/ 9811 w 9825"/>
                <a:gd name="p0y157" fmla="*/ 22 h 45"/>
                <a:gd name="p0x158" fmla="*/ 9809 w 9825"/>
                <a:gd name="p0y158" fmla="*/ 23 h 45"/>
                <a:gd name="p0x159" fmla="*/ 9808 w 9825"/>
                <a:gd name="p0y159" fmla="*/ 24 h 45"/>
                <a:gd name="p0x160" fmla="*/ 9807 w 9825"/>
                <a:gd name="p0y160" fmla="*/ 25 h 45"/>
                <a:gd name="p0x161" fmla="*/ 9806 w 9825"/>
                <a:gd name="p0y161" fmla="*/ 26 h 45"/>
                <a:gd name="p0x162" fmla="*/ 9805 w 9825"/>
                <a:gd name="p0y162" fmla="*/ 27 h 45"/>
                <a:gd name="p0x163" fmla="*/ 9803 w 9825"/>
                <a:gd name="p0y163" fmla="*/ 27 h 45"/>
                <a:gd name="p0x164" fmla="*/ 9802 w 9825"/>
                <a:gd name="p0y164" fmla="*/ 28 h 45"/>
                <a:gd name="p0x165" fmla="*/ 9801 w 9825"/>
                <a:gd name="p0y165" fmla="*/ 29 h 45"/>
                <a:gd name="p0x166" fmla="*/ 9800 w 9825"/>
                <a:gd name="p0y166" fmla="*/ 30 h 45"/>
                <a:gd name="p0x167" fmla="*/ 9798 w 9825"/>
                <a:gd name="p0y167" fmla="*/ 30 h 45"/>
                <a:gd name="p0x168" fmla="*/ 9797 w 9825"/>
                <a:gd name="p0y168" fmla="*/ 31 h 45"/>
                <a:gd name="p0x169" fmla="*/ 9796 w 9825"/>
                <a:gd name="p0y169" fmla="*/ 32 h 45"/>
                <a:gd name="p0x170" fmla="*/ 9794 w 9825"/>
                <a:gd name="p0y170" fmla="*/ 32 h 45"/>
                <a:gd name="p0x171" fmla="*/ 9793 w 9825"/>
                <a:gd name="p0y171" fmla="*/ 33 h 45"/>
                <a:gd name="p0x172" fmla="*/ 9792 w 9825"/>
                <a:gd name="p0y172" fmla="*/ 34 h 45"/>
                <a:gd name="p0x173" fmla="*/ 9790 w 9825"/>
                <a:gd name="p0y173" fmla="*/ 34 h 45"/>
                <a:gd name="p0x174" fmla="*/ 9789 w 9825"/>
                <a:gd name="p0y174" fmla="*/ 35 h 45"/>
                <a:gd name="p0x175" fmla="*/ 9788 w 9825"/>
                <a:gd name="p0y175" fmla="*/ 36 h 45"/>
                <a:gd name="p0x176" fmla="*/ 9786 w 9825"/>
                <a:gd name="p0y176" fmla="*/ 36 h 45"/>
                <a:gd name="p0x177" fmla="*/ 9785 w 9825"/>
                <a:gd name="p0y177" fmla="*/ 37 h 45"/>
                <a:gd name="p0x178" fmla="*/ 9784 w 9825"/>
                <a:gd name="p0y178" fmla="*/ 37 h 45"/>
                <a:gd name="p0x179" fmla="*/ 9782 w 9825"/>
                <a:gd name="p0y179" fmla="*/ 38 h 45"/>
                <a:gd name="p0x180" fmla="*/ 9781 w 9825"/>
                <a:gd name="p0y180" fmla="*/ 38 h 45"/>
                <a:gd name="p0x181" fmla="*/ 9779 w 9825"/>
                <a:gd name="p0y181" fmla="*/ 39 h 45"/>
                <a:gd name="p0x182" fmla="*/ 9778 w 9825"/>
                <a:gd name="p0y182" fmla="*/ 39 h 45"/>
                <a:gd name="p0x183" fmla="*/ 9776 w 9825"/>
                <a:gd name="p0y183" fmla="*/ 40 h 45"/>
                <a:gd name="p0x184" fmla="*/ 9775 w 9825"/>
                <a:gd name="p0y184" fmla="*/ 40 h 45"/>
                <a:gd name="p0x185" fmla="*/ 9774 w 9825"/>
                <a:gd name="p0y185" fmla="*/ 41 h 45"/>
                <a:gd name="p0x186" fmla="*/ 9772 w 9825"/>
                <a:gd name="p0y186" fmla="*/ 41 h 45"/>
                <a:gd name="p0x187" fmla="*/ 9771 w 9825"/>
                <a:gd name="p0y187" fmla="*/ 41 h 45"/>
                <a:gd name="p0x188" fmla="*/ 9769 w 9825"/>
                <a:gd name="p0y188" fmla="*/ 42 h 45"/>
                <a:gd name="p0x189" fmla="*/ 9768 w 9825"/>
                <a:gd name="p0y189" fmla="*/ 42 h 45"/>
                <a:gd name="p0x190" fmla="*/ 9766 w 9825"/>
                <a:gd name="p0y190" fmla="*/ 42 h 45"/>
                <a:gd name="p0x191" fmla="*/ 9765 w 9825"/>
                <a:gd name="p0y191" fmla="*/ 43 h 45"/>
                <a:gd name="p0x192" fmla="*/ 9763 w 9825"/>
                <a:gd name="p0y192" fmla="*/ 43 h 45"/>
                <a:gd name="p0x193" fmla="*/ 9762 w 9825"/>
                <a:gd name="p0y193" fmla="*/ 43 h 45"/>
                <a:gd name="p0x194" fmla="*/ 9760 w 9825"/>
                <a:gd name="p0y194" fmla="*/ 44 h 45"/>
                <a:gd name="p0x195" fmla="*/ 9759 w 9825"/>
                <a:gd name="p0y195" fmla="*/ 44 h 45"/>
                <a:gd name="p0x196" fmla="*/ 9757 w 9825"/>
                <a:gd name="p0y196" fmla="*/ 44 h 45"/>
                <a:gd name="p0x197" fmla="*/ 9756 w 9825"/>
                <a:gd name="p0y197" fmla="*/ 44 h 45"/>
                <a:gd name="p0x198" fmla="*/ 9754 w 9825"/>
                <a:gd name="p0y198" fmla="*/ 44 h 45"/>
                <a:gd name="p0x199" fmla="*/ 9753 w 9825"/>
                <a:gd name="p0y199" fmla="*/ 45 h 45"/>
                <a:gd name="p0x200" fmla="*/ 9751 w 9825"/>
                <a:gd name="p0y200" fmla="*/ 45 h 45"/>
                <a:gd name="p0x201" fmla="*/ 9750 w 9825"/>
                <a:gd name="p0y201" fmla="*/ 45 h 45"/>
                <a:gd name="p0x202" fmla="*/ 9748 w 9825"/>
                <a:gd name="p0y202" fmla="*/ 45 h 45"/>
                <a:gd name="p0x203" fmla="*/ 9747 w 9825"/>
                <a:gd name="p0y203" fmla="*/ 45 h 45"/>
                <a:gd name="p0x204" fmla="*/ 9745 w 9825"/>
                <a:gd name="p0y204" fmla="*/ 45 h 45"/>
                <a:gd name="p0x205" fmla="*/ 9743 w 9825"/>
                <a:gd name="p0y205" fmla="*/ 45 h 45"/>
                <a:gd name="p0x206" fmla="*/ 9742 w 9825"/>
                <a:gd name="p0y206" fmla="*/ 45 h 45"/>
                <a:gd name="p0x207" fmla="*/ 9740 w 9825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3"/>
              </p:custDataLst>
            </p:nvPr>
          </p:nvSpPr>
          <p:spPr>
            <a:xfrm>
              <a:off x="8050" y="6741"/>
              <a:ext cx="91" cy="1212"/>
            </a:xfrm>
            <a:custGeom>
              <a:avLst/>
              <a:gdLst>
                <a:gd name="sw" fmla="*/ 1 w 91"/>
                <a:gd name="sh" fmla="*/ 1 h 1211"/>
                <a:gd name="mins" fmla="min sw sh"/>
                <a:gd name="dsw" fmla="+- 0 sw mins"/>
                <a:gd name="dsh" fmla="+- 0 sh mins"/>
                <a:gd name="p0x0" fmla="*/ 0 w 91"/>
                <a:gd name="p0y0" fmla="*/ 1100 h 1211"/>
                <a:gd name="p0x1" fmla="*/ 0 w 91"/>
                <a:gd name="p0y1" fmla="*/ 110 h 1211"/>
                <a:gd name="p0x2" fmla="*/ 0 w 91"/>
                <a:gd name="p0y2" fmla="*/ 108 h 1211"/>
                <a:gd name="p0x3" fmla="*/ 0 w 91"/>
                <a:gd name="p0y3" fmla="*/ 106 h 1211"/>
                <a:gd name="p0x4" fmla="*/ 0 w 91"/>
                <a:gd name="p0y4" fmla="*/ 103 h 1211"/>
                <a:gd name="p0x5" fmla="*/ 0 w 91"/>
                <a:gd name="p0y5" fmla="*/ 101 h 1211"/>
                <a:gd name="p0x6" fmla="*/ 0 w 91"/>
                <a:gd name="p0y6" fmla="*/ 99 h 1211"/>
                <a:gd name="p0x7" fmla="*/ 0 w 91"/>
                <a:gd name="p0y7" fmla="*/ 96 h 1211"/>
                <a:gd name="p0x8" fmla="*/ 1 w 91"/>
                <a:gd name="p0y8" fmla="*/ 94 h 1211"/>
                <a:gd name="p0x9" fmla="*/ 1 w 91"/>
                <a:gd name="p0y9" fmla="*/ 92 h 1211"/>
                <a:gd name="p0x10" fmla="*/ 1 w 91"/>
                <a:gd name="p0y10" fmla="*/ 89 h 1211"/>
                <a:gd name="p0x11" fmla="*/ 2 w 91"/>
                <a:gd name="p0y11" fmla="*/ 87 h 1211"/>
                <a:gd name="p0x12" fmla="*/ 2 w 91"/>
                <a:gd name="p0y12" fmla="*/ 85 h 1211"/>
                <a:gd name="p0x13" fmla="*/ 3 w 91"/>
                <a:gd name="p0y13" fmla="*/ 83 h 1211"/>
                <a:gd name="p0x14" fmla="*/ 3 w 91"/>
                <a:gd name="p0y14" fmla="*/ 80 h 1211"/>
                <a:gd name="p0x15" fmla="*/ 4 w 91"/>
                <a:gd name="p0y15" fmla="*/ 78 h 1211"/>
                <a:gd name="p0x16" fmla="*/ 4 w 91"/>
                <a:gd name="p0y16" fmla="*/ 76 h 1211"/>
                <a:gd name="p0x17" fmla="*/ 5 w 91"/>
                <a:gd name="p0y17" fmla="*/ 74 h 1211"/>
                <a:gd name="p0x18" fmla="*/ 6 w 91"/>
                <a:gd name="p0y18" fmla="*/ 72 h 1211"/>
                <a:gd name="p0x19" fmla="*/ 7 w 91"/>
                <a:gd name="p0y19" fmla="*/ 70 h 1211"/>
                <a:gd name="p0x20" fmla="*/ 7 w 91"/>
                <a:gd name="p0y20" fmla="*/ 68 h 1211"/>
                <a:gd name="p0x21" fmla="*/ 8 w 91"/>
                <a:gd name="p0y21" fmla="*/ 65 h 1211"/>
                <a:gd name="p0x22" fmla="*/ 9 w 91"/>
                <a:gd name="p0y22" fmla="*/ 63 h 1211"/>
                <a:gd name="p0x23" fmla="*/ 10 w 91"/>
                <a:gd name="p0y23" fmla="*/ 61 h 1211"/>
                <a:gd name="p0x24" fmla="*/ 11 w 91"/>
                <a:gd name="p0y24" fmla="*/ 59 h 1211"/>
                <a:gd name="p0x25" fmla="*/ 12 w 91"/>
                <a:gd name="p0y25" fmla="*/ 57 h 1211"/>
                <a:gd name="p0x26" fmla="*/ 13 w 91"/>
                <a:gd name="p0y26" fmla="*/ 55 h 1211"/>
                <a:gd name="p0x27" fmla="*/ 14 w 91"/>
                <a:gd name="p0y27" fmla="*/ 53 h 1211"/>
                <a:gd name="p0x28" fmla="*/ 15 w 91"/>
                <a:gd name="p0y28" fmla="*/ 51 h 1211"/>
                <a:gd name="p0x29" fmla="*/ 16 w 91"/>
                <a:gd name="p0y29" fmla="*/ 50 h 1211"/>
                <a:gd name="p0x30" fmla="*/ 17 w 91"/>
                <a:gd name="p0y30" fmla="*/ 48 h 1211"/>
                <a:gd name="p0x31" fmla="*/ 18 w 91"/>
                <a:gd name="p0y31" fmla="*/ 46 h 1211"/>
                <a:gd name="p0x32" fmla="*/ 20 w 91"/>
                <a:gd name="p0y32" fmla="*/ 44 h 1211"/>
                <a:gd name="p0x33" fmla="*/ 21 w 91"/>
                <a:gd name="p0y33" fmla="*/ 42 h 1211"/>
                <a:gd name="p0x34" fmla="*/ 22 w 91"/>
                <a:gd name="p0y34" fmla="*/ 40 h 1211"/>
                <a:gd name="p0x35" fmla="*/ 23 w 91"/>
                <a:gd name="p0y35" fmla="*/ 38 h 1211"/>
                <a:gd name="p0x36" fmla="*/ 25 w 91"/>
                <a:gd name="p0y36" fmla="*/ 37 h 1211"/>
                <a:gd name="p0x37" fmla="*/ 26 w 91"/>
                <a:gd name="p0y37" fmla="*/ 35 h 1211"/>
                <a:gd name="p0x38" fmla="*/ 28 w 91"/>
                <a:gd name="p0y38" fmla="*/ 33 h 1211"/>
                <a:gd name="p0x39" fmla="*/ 29 w 91"/>
                <a:gd name="p0y39" fmla="*/ 32 h 1211"/>
                <a:gd name="p0x40" fmla="*/ 30 w 91"/>
                <a:gd name="p0y40" fmla="*/ 30 h 1211"/>
                <a:gd name="p0x41" fmla="*/ 32 w 91"/>
                <a:gd name="p0y41" fmla="*/ 28 h 1211"/>
                <a:gd name="p0x42" fmla="*/ 33 w 91"/>
                <a:gd name="p0y42" fmla="*/ 27 h 1211"/>
                <a:gd name="p0x43" fmla="*/ 35 w 91"/>
                <a:gd name="p0y43" fmla="*/ 25 h 1211"/>
                <a:gd name="p0x44" fmla="*/ 37 w 91"/>
                <a:gd name="p0y44" fmla="*/ 24 h 1211"/>
                <a:gd name="p0x45" fmla="*/ 38 w 91"/>
                <a:gd name="p0y45" fmla="*/ 22 h 1211"/>
                <a:gd name="p0x46" fmla="*/ 40 w 91"/>
                <a:gd name="p0y46" fmla="*/ 21 h 1211"/>
                <a:gd name="p0x47" fmla="*/ 42 w 91"/>
                <a:gd name="p0y47" fmla="*/ 19 h 1211"/>
                <a:gd name="p0x48" fmla="*/ 43 w 91"/>
                <a:gd name="p0y48" fmla="*/ 18 h 1211"/>
                <a:gd name="p0x49" fmla="*/ 45 w 91"/>
                <a:gd name="p0y49" fmla="*/ 16 h 1211"/>
                <a:gd name="p0x50" fmla="*/ 47 w 91"/>
                <a:gd name="p0y50" fmla="*/ 15 h 1211"/>
                <a:gd name="p0x51" fmla="*/ 48 w 91"/>
                <a:gd name="p0y51" fmla="*/ 14 h 1211"/>
                <a:gd name="p0x52" fmla="*/ 50 w 91"/>
                <a:gd name="p0y52" fmla="*/ 12 h 1211"/>
                <a:gd name="p0x53" fmla="*/ 52 w 91"/>
                <a:gd name="p0y53" fmla="*/ 11 h 1211"/>
                <a:gd name="p0x54" fmla="*/ 54 w 91"/>
                <a:gd name="p0y54" fmla="*/ 10 h 1211"/>
                <a:gd name="p0x55" fmla="*/ 56 w 91"/>
                <a:gd name="p0y55" fmla="*/ 9 h 1211"/>
                <a:gd name="p0x56" fmla="*/ 58 w 91"/>
                <a:gd name="p0y56" fmla="*/ 8 h 1211"/>
                <a:gd name="p0x57" fmla="*/ 60 w 91"/>
                <a:gd name="p0y57" fmla="*/ 6 h 1211"/>
                <a:gd name="p0x58" fmla="*/ 61 w 91"/>
                <a:gd name="p0y58" fmla="*/ 5 h 1211"/>
                <a:gd name="p0x59" fmla="*/ 63 w 91"/>
                <a:gd name="p0y59" fmla="*/ 4 h 1211"/>
                <a:gd name="p0x60" fmla="*/ 65 w 91"/>
                <a:gd name="p0y60" fmla="*/ 3 h 1211"/>
                <a:gd name="p0x61" fmla="*/ 67 w 91"/>
                <a:gd name="p0y61" fmla="*/ 2 h 1211"/>
                <a:gd name="p0x62" fmla="*/ 69 w 91"/>
                <a:gd name="p0y62" fmla="*/ 1 h 1211"/>
                <a:gd name="p0x63" fmla="*/ 71 w 91"/>
                <a:gd name="p0y63" fmla="*/ 0 h 1211"/>
                <a:gd name="p0x64" fmla="*/ 74 w 91"/>
                <a:gd name="p0y64" fmla="*/ 0 h 1211"/>
                <a:gd name="p0x65" fmla="*/ 91 w 91"/>
                <a:gd name="p0y65" fmla="*/ 13 h 1211"/>
                <a:gd name="p0x66" fmla="*/ 91 w 91"/>
                <a:gd name="p0y66" fmla="*/ 13 h 1211"/>
                <a:gd name="p0x67" fmla="*/ 89 w 91"/>
                <a:gd name="p0y67" fmla="*/ 14 h 1211"/>
                <a:gd name="p0x68" fmla="*/ 88 w 91"/>
                <a:gd name="p0y68" fmla="*/ 15 h 1211"/>
                <a:gd name="p0x69" fmla="*/ 87 w 91"/>
                <a:gd name="p0y69" fmla="*/ 16 h 1211"/>
                <a:gd name="p0x70" fmla="*/ 86 w 91"/>
                <a:gd name="p0y70" fmla="*/ 17 h 1211"/>
                <a:gd name="p0x71" fmla="*/ 84 w 91"/>
                <a:gd name="p0y71" fmla="*/ 18 h 1211"/>
                <a:gd name="p0x72" fmla="*/ 83 w 91"/>
                <a:gd name="p0y72" fmla="*/ 18 h 1211"/>
                <a:gd name="p0x73" fmla="*/ 82 w 91"/>
                <a:gd name="p0y73" fmla="*/ 19 h 1211"/>
                <a:gd name="p0x74" fmla="*/ 81 w 91"/>
                <a:gd name="p0y74" fmla="*/ 20 h 1211"/>
                <a:gd name="p0x75" fmla="*/ 80 w 91"/>
                <a:gd name="p0y75" fmla="*/ 21 h 1211"/>
                <a:gd name="p0x76" fmla="*/ 78 w 91"/>
                <a:gd name="p0y76" fmla="*/ 22 h 1211"/>
                <a:gd name="p0x77" fmla="*/ 77 w 91"/>
                <a:gd name="p0y77" fmla="*/ 24 h 1211"/>
                <a:gd name="p0x78" fmla="*/ 76 w 91"/>
                <a:gd name="p0y78" fmla="*/ 25 h 1211"/>
                <a:gd name="p0x79" fmla="*/ 75 w 91"/>
                <a:gd name="p0y79" fmla="*/ 26 h 1211"/>
                <a:gd name="p0x80" fmla="*/ 74 w 91"/>
                <a:gd name="p0y80" fmla="*/ 27 h 1211"/>
                <a:gd name="p0x81" fmla="*/ 73 w 91"/>
                <a:gd name="p0y81" fmla="*/ 28 h 1211"/>
                <a:gd name="p0x82" fmla="*/ 72 w 91"/>
                <a:gd name="p0y82" fmla="*/ 29 h 1211"/>
                <a:gd name="p0x83" fmla="*/ 71 w 91"/>
                <a:gd name="p0y83" fmla="*/ 31 h 1211"/>
                <a:gd name="p0x84" fmla="*/ 70 w 91"/>
                <a:gd name="p0y84" fmla="*/ 32 h 1211"/>
                <a:gd name="p0x85" fmla="*/ 69 w 91"/>
                <a:gd name="p0y85" fmla="*/ 33 h 1211"/>
                <a:gd name="p0x86" fmla="*/ 68 w 91"/>
                <a:gd name="p0y86" fmla="*/ 34 h 1211"/>
                <a:gd name="p0x87" fmla="*/ 67 w 91"/>
                <a:gd name="p0y87" fmla="*/ 36 h 1211"/>
                <a:gd name="p0x88" fmla="*/ 66 w 91"/>
                <a:gd name="p0y88" fmla="*/ 37 h 1211"/>
                <a:gd name="p0x89" fmla="*/ 65 w 91"/>
                <a:gd name="p0y89" fmla="*/ 39 h 1211"/>
                <a:gd name="p0x90" fmla="*/ 64 w 91"/>
                <a:gd name="p0y90" fmla="*/ 40 h 1211"/>
                <a:gd name="p0x91" fmla="*/ 63 w 91"/>
                <a:gd name="p0y91" fmla="*/ 41 h 1211"/>
                <a:gd name="p0x92" fmla="*/ 62 w 91"/>
                <a:gd name="p0y92" fmla="*/ 43 h 1211"/>
                <a:gd name="p0x93" fmla="*/ 61 w 91"/>
                <a:gd name="p0y93" fmla="*/ 44 h 1211"/>
                <a:gd name="p0x94" fmla="*/ 60 w 91"/>
                <a:gd name="p0y94" fmla="*/ 46 h 1211"/>
                <a:gd name="p0x95" fmla="*/ 59 w 91"/>
                <a:gd name="p0y95" fmla="*/ 47 h 1211"/>
                <a:gd name="p0x96" fmla="*/ 59 w 91"/>
                <a:gd name="p0y96" fmla="*/ 49 h 1211"/>
                <a:gd name="p0x97" fmla="*/ 58 w 91"/>
                <a:gd name="p0y97" fmla="*/ 51 h 1211"/>
                <a:gd name="p0x98" fmla="*/ 57 w 91"/>
                <a:gd name="p0y98" fmla="*/ 52 h 1211"/>
                <a:gd name="p0x99" fmla="*/ 56 w 91"/>
                <a:gd name="p0y99" fmla="*/ 54 h 1211"/>
                <a:gd name="p0x100" fmla="*/ 56 w 91"/>
                <a:gd name="p0y100" fmla="*/ 55 h 1211"/>
                <a:gd name="p0x101" fmla="*/ 55 w 91"/>
                <a:gd name="p0y101" fmla="*/ 57 h 1211"/>
                <a:gd name="p0x102" fmla="*/ 54 w 91"/>
                <a:gd name="p0y102" fmla="*/ 59 h 1211"/>
                <a:gd name="p0x103" fmla="*/ 53 w 91"/>
                <a:gd name="p0y103" fmla="*/ 61 h 1211"/>
                <a:gd name="p0x104" fmla="*/ 53 w 91"/>
                <a:gd name="p0y104" fmla="*/ 62 h 1211"/>
                <a:gd name="p0x105" fmla="*/ 52 w 91"/>
                <a:gd name="p0y105" fmla="*/ 64 h 1211"/>
                <a:gd name="p0x106" fmla="*/ 52 w 91"/>
                <a:gd name="p0y106" fmla="*/ 66 h 1211"/>
                <a:gd name="p0x107" fmla="*/ 51 w 91"/>
                <a:gd name="p0y107" fmla="*/ 68 h 1211"/>
                <a:gd name="p0x108" fmla="*/ 50 w 91"/>
                <a:gd name="p0y108" fmla="*/ 69 h 1211"/>
                <a:gd name="p0x109" fmla="*/ 50 w 91"/>
                <a:gd name="p0y109" fmla="*/ 71 h 1211"/>
                <a:gd name="p0x110" fmla="*/ 49 w 91"/>
                <a:gd name="p0y110" fmla="*/ 73 h 1211"/>
                <a:gd name="p0x111" fmla="*/ 49 w 91"/>
                <a:gd name="p0y111" fmla="*/ 75 h 1211"/>
                <a:gd name="p0x112" fmla="*/ 48 w 91"/>
                <a:gd name="p0y112" fmla="*/ 77 h 1211"/>
                <a:gd name="p0x113" fmla="*/ 48 w 91"/>
                <a:gd name="p0y113" fmla="*/ 79 h 1211"/>
                <a:gd name="p0x114" fmla="*/ 48 w 91"/>
                <a:gd name="p0y114" fmla="*/ 80 h 1211"/>
                <a:gd name="p0x115" fmla="*/ 47 w 91"/>
                <a:gd name="p0y115" fmla="*/ 82 h 1211"/>
                <a:gd name="p0x116" fmla="*/ 47 w 91"/>
                <a:gd name="p0y116" fmla="*/ 84 h 1211"/>
                <a:gd name="p0x117" fmla="*/ 47 w 91"/>
                <a:gd name="p0y117" fmla="*/ 86 h 1211"/>
                <a:gd name="p0x118" fmla="*/ 46 w 91"/>
                <a:gd name="p0y118" fmla="*/ 88 h 1211"/>
                <a:gd name="p0x119" fmla="*/ 46 w 91"/>
                <a:gd name="p0y119" fmla="*/ 90 h 1211"/>
                <a:gd name="p0x120" fmla="*/ 46 w 91"/>
                <a:gd name="p0y120" fmla="*/ 92 h 1211"/>
                <a:gd name="p0x121" fmla="*/ 45 w 91"/>
                <a:gd name="p0y121" fmla="*/ 94 h 1211"/>
                <a:gd name="p0x122" fmla="*/ 45 w 91"/>
                <a:gd name="p0y122" fmla="*/ 96 h 1211"/>
                <a:gd name="p0x123" fmla="*/ 45 w 91"/>
                <a:gd name="p0y123" fmla="*/ 98 h 1211"/>
                <a:gd name="p0x124" fmla="*/ 45 w 91"/>
                <a:gd name="p0y124" fmla="*/ 100 h 1211"/>
                <a:gd name="p0x125" fmla="*/ 45 w 91"/>
                <a:gd name="p0y125" fmla="*/ 102 h 1211"/>
                <a:gd name="p0x126" fmla="*/ 45 w 91"/>
                <a:gd name="p0y126" fmla="*/ 104 h 1211"/>
                <a:gd name="p0x127" fmla="*/ 45 w 91"/>
                <a:gd name="p0y127" fmla="*/ 106 h 1211"/>
                <a:gd name="p0x128" fmla="*/ 45 w 91"/>
                <a:gd name="p0y128" fmla="*/ 108 h 1211"/>
                <a:gd name="p0x129" fmla="*/ 45 w 91"/>
                <a:gd name="p0y129" fmla="*/ 110 h 1211"/>
                <a:gd name="p0x130" fmla="*/ 45 w 91"/>
                <a:gd name="p0y130" fmla="*/ 1100 h 1211"/>
                <a:gd name="p0x131" fmla="*/ 45 w 91"/>
                <a:gd name="p0y131" fmla="*/ 1102 h 1211"/>
                <a:gd name="p0x132" fmla="*/ 45 w 91"/>
                <a:gd name="p0y132" fmla="*/ 1105 h 1211"/>
                <a:gd name="p0x133" fmla="*/ 45 w 91"/>
                <a:gd name="p0y133" fmla="*/ 1107 h 1211"/>
                <a:gd name="p0x134" fmla="*/ 45 w 91"/>
                <a:gd name="p0y134" fmla="*/ 1109 h 1211"/>
                <a:gd name="p0x135" fmla="*/ 45 w 91"/>
                <a:gd name="p0y135" fmla="*/ 1111 h 1211"/>
                <a:gd name="p0x136" fmla="*/ 45 w 91"/>
                <a:gd name="p0y136" fmla="*/ 1113 h 1211"/>
                <a:gd name="p0x137" fmla="*/ 45 w 91"/>
                <a:gd name="p0y137" fmla="*/ 1115 h 1211"/>
                <a:gd name="p0x138" fmla="*/ 45 w 91"/>
                <a:gd name="p0y138" fmla="*/ 1117 h 1211"/>
                <a:gd name="p0x139" fmla="*/ 46 w 91"/>
                <a:gd name="p0y139" fmla="*/ 1119 h 1211"/>
                <a:gd name="p0x140" fmla="*/ 46 w 91"/>
                <a:gd name="p0y140" fmla="*/ 1121 h 1211"/>
                <a:gd name="p0x141" fmla="*/ 46 w 91"/>
                <a:gd name="p0y141" fmla="*/ 1123 h 1211"/>
                <a:gd name="p0x142" fmla="*/ 47 w 91"/>
                <a:gd name="p0y142" fmla="*/ 1125 h 1211"/>
                <a:gd name="p0x143" fmla="*/ 47 w 91"/>
                <a:gd name="p0y143" fmla="*/ 1127 h 1211"/>
                <a:gd name="p0x144" fmla="*/ 47 w 91"/>
                <a:gd name="p0y144" fmla="*/ 1128 h 1211"/>
                <a:gd name="p0x145" fmla="*/ 48 w 91"/>
                <a:gd name="p0y145" fmla="*/ 1130 h 1211"/>
                <a:gd name="p0x146" fmla="*/ 48 w 91"/>
                <a:gd name="p0y146" fmla="*/ 1132 h 1211"/>
                <a:gd name="p0x147" fmla="*/ 48 w 91"/>
                <a:gd name="p0y147" fmla="*/ 1134 h 1211"/>
                <a:gd name="p0x148" fmla="*/ 49 w 91"/>
                <a:gd name="p0y148" fmla="*/ 1136 h 1211"/>
                <a:gd name="p0x149" fmla="*/ 49 w 91"/>
                <a:gd name="p0y149" fmla="*/ 1138 h 1211"/>
                <a:gd name="p0x150" fmla="*/ 50 w 91"/>
                <a:gd name="p0y150" fmla="*/ 1140 h 1211"/>
                <a:gd name="p0x151" fmla="*/ 50 w 91"/>
                <a:gd name="p0y151" fmla="*/ 1141 h 1211"/>
                <a:gd name="p0x152" fmla="*/ 51 w 91"/>
                <a:gd name="p0y152" fmla="*/ 1143 h 1211"/>
                <a:gd name="p0x153" fmla="*/ 52 w 91"/>
                <a:gd name="p0y153" fmla="*/ 1145 h 1211"/>
                <a:gd name="p0x154" fmla="*/ 52 w 91"/>
                <a:gd name="p0y154" fmla="*/ 1147 h 1211"/>
                <a:gd name="p0x155" fmla="*/ 53 w 91"/>
                <a:gd name="p0y155" fmla="*/ 1149 h 1211"/>
                <a:gd name="p0x156" fmla="*/ 53 w 91"/>
                <a:gd name="p0y156" fmla="*/ 1150 h 1211"/>
                <a:gd name="p0x157" fmla="*/ 54 w 91"/>
                <a:gd name="p0y157" fmla="*/ 1152 h 1211"/>
                <a:gd name="p0x158" fmla="*/ 55 w 91"/>
                <a:gd name="p0y158" fmla="*/ 1154 h 1211"/>
                <a:gd name="p0x159" fmla="*/ 56 w 91"/>
                <a:gd name="p0y159" fmla="*/ 1155 h 1211"/>
                <a:gd name="p0x160" fmla="*/ 56 w 91"/>
                <a:gd name="p0y160" fmla="*/ 1157 h 1211"/>
                <a:gd name="p0x161" fmla="*/ 57 w 91"/>
                <a:gd name="p0y161" fmla="*/ 1159 h 1211"/>
                <a:gd name="p0x162" fmla="*/ 58 w 91"/>
                <a:gd name="p0y162" fmla="*/ 1160 h 1211"/>
                <a:gd name="p0x163" fmla="*/ 59 w 91"/>
                <a:gd name="p0y163" fmla="*/ 1162 h 1211"/>
                <a:gd name="p0x164" fmla="*/ 59 w 91"/>
                <a:gd name="p0y164" fmla="*/ 1163 h 1211"/>
                <a:gd name="p0x165" fmla="*/ 60 w 91"/>
                <a:gd name="p0y165" fmla="*/ 1165 h 1211"/>
                <a:gd name="p0x166" fmla="*/ 61 w 91"/>
                <a:gd name="p0y166" fmla="*/ 1166 h 1211"/>
                <a:gd name="p0x167" fmla="*/ 62 w 91"/>
                <a:gd name="p0y167" fmla="*/ 1168 h 1211"/>
                <a:gd name="p0x168" fmla="*/ 63 w 91"/>
                <a:gd name="p0y168" fmla="*/ 1169 h 1211"/>
                <a:gd name="p0x169" fmla="*/ 64 w 91"/>
                <a:gd name="p0y169" fmla="*/ 1171 h 1211"/>
                <a:gd name="p0x170" fmla="*/ 65 w 91"/>
                <a:gd name="p0y170" fmla="*/ 1172 h 1211"/>
                <a:gd name="p0x171" fmla="*/ 66 w 91"/>
                <a:gd name="p0y171" fmla="*/ 1174 h 1211"/>
                <a:gd name="p0x172" fmla="*/ 67 w 91"/>
                <a:gd name="p0y172" fmla="*/ 1175 h 1211"/>
                <a:gd name="p0x173" fmla="*/ 68 w 91"/>
                <a:gd name="p0y173" fmla="*/ 1176 h 1211"/>
                <a:gd name="p0x174" fmla="*/ 69 w 91"/>
                <a:gd name="p0y174" fmla="*/ 1178 h 1211"/>
                <a:gd name="p0x175" fmla="*/ 70 w 91"/>
                <a:gd name="p0y175" fmla="*/ 1179 h 1211"/>
                <a:gd name="p0x176" fmla="*/ 71 w 91"/>
                <a:gd name="p0y176" fmla="*/ 1180 h 1211"/>
                <a:gd name="p0x177" fmla="*/ 72 w 91"/>
                <a:gd name="p0y177" fmla="*/ 1181 h 1211"/>
                <a:gd name="p0x178" fmla="*/ 73 w 91"/>
                <a:gd name="p0y178" fmla="*/ 1183 h 1211"/>
                <a:gd name="p0x179" fmla="*/ 74 w 91"/>
                <a:gd name="p0y179" fmla="*/ 1184 h 1211"/>
                <a:gd name="p0x180" fmla="*/ 75 w 91"/>
                <a:gd name="p0y180" fmla="*/ 1185 h 1211"/>
                <a:gd name="p0x181" fmla="*/ 76 w 91"/>
                <a:gd name="p0y181" fmla="*/ 1186 h 1211"/>
                <a:gd name="p0x182" fmla="*/ 77 w 91"/>
                <a:gd name="p0y182" fmla="*/ 1187 h 1211"/>
                <a:gd name="p0x183" fmla="*/ 78 w 91"/>
                <a:gd name="p0y183" fmla="*/ 1188 h 1211"/>
                <a:gd name="p0x184" fmla="*/ 80 w 91"/>
                <a:gd name="p0y184" fmla="*/ 1189 h 1211"/>
                <a:gd name="p0x185" fmla="*/ 81 w 91"/>
                <a:gd name="p0y185" fmla="*/ 1190 h 1211"/>
                <a:gd name="p0x186" fmla="*/ 82 w 91"/>
                <a:gd name="p0y186" fmla="*/ 1191 h 1211"/>
                <a:gd name="p0x187" fmla="*/ 83 w 91"/>
                <a:gd name="p0y187" fmla="*/ 1192 h 1211"/>
                <a:gd name="p0x188" fmla="*/ 84 w 91"/>
                <a:gd name="p0y188" fmla="*/ 1193 h 1211"/>
                <a:gd name="p0x189" fmla="*/ 86 w 91"/>
                <a:gd name="p0y189" fmla="*/ 1194 h 1211"/>
                <a:gd name="p0x190" fmla="*/ 87 w 91"/>
                <a:gd name="p0y190" fmla="*/ 1195 h 1211"/>
                <a:gd name="p0x191" fmla="*/ 88 w 91"/>
                <a:gd name="p0y191" fmla="*/ 1196 h 1211"/>
                <a:gd name="p0x192" fmla="*/ 89 w 91"/>
                <a:gd name="p0y192" fmla="*/ 1197 h 1211"/>
                <a:gd name="p0x193" fmla="*/ 91 w 91"/>
                <a:gd name="p0y193" fmla="*/ 1197 h 1211"/>
                <a:gd name="p0x194" fmla="*/ 74 w 91"/>
                <a:gd name="p0y194" fmla="*/ 1211 h 1211"/>
                <a:gd name="p0x195" fmla="*/ 74 w 91"/>
                <a:gd name="p0y195" fmla="*/ 1211 h 1211"/>
                <a:gd name="p0x196" fmla="*/ 71 w 91"/>
                <a:gd name="p0y196" fmla="*/ 1210 h 1211"/>
                <a:gd name="p0x197" fmla="*/ 69 w 91"/>
                <a:gd name="p0y197" fmla="*/ 1209 h 1211"/>
                <a:gd name="p0x198" fmla="*/ 67 w 91"/>
                <a:gd name="p0y198" fmla="*/ 1209 h 1211"/>
                <a:gd name="p0x199" fmla="*/ 65 w 91"/>
                <a:gd name="p0y199" fmla="*/ 1208 h 1211"/>
                <a:gd name="p0x200" fmla="*/ 63 w 91"/>
                <a:gd name="p0y200" fmla="*/ 1207 h 1211"/>
                <a:gd name="p0x201" fmla="*/ 61 w 91"/>
                <a:gd name="p0y201" fmla="*/ 1205 h 1211"/>
                <a:gd name="p0x202" fmla="*/ 60 w 91"/>
                <a:gd name="p0y202" fmla="*/ 1204 h 1211"/>
                <a:gd name="p0x203" fmla="*/ 58 w 91"/>
                <a:gd name="p0y203" fmla="*/ 1203 h 1211"/>
                <a:gd name="p0x204" fmla="*/ 56 w 91"/>
                <a:gd name="p0y204" fmla="*/ 1202 h 1211"/>
                <a:gd name="p0x205" fmla="*/ 54 w 91"/>
                <a:gd name="p0y205" fmla="*/ 1201 h 1211"/>
                <a:gd name="p0x206" fmla="*/ 52 w 91"/>
                <a:gd name="p0y206" fmla="*/ 1200 h 1211"/>
                <a:gd name="p0x207" fmla="*/ 50 w 91"/>
                <a:gd name="p0y207" fmla="*/ 1198 h 1211"/>
                <a:gd name="p0x208" fmla="*/ 48 w 91"/>
                <a:gd name="p0y208" fmla="*/ 1197 h 1211"/>
                <a:gd name="p0x209" fmla="*/ 47 w 91"/>
                <a:gd name="p0y209" fmla="*/ 1196 h 1211"/>
                <a:gd name="p0x210" fmla="*/ 45 w 91"/>
                <a:gd name="p0y210" fmla="*/ 1194 h 1211"/>
                <a:gd name="p0x211" fmla="*/ 43 w 91"/>
                <a:gd name="p0y211" fmla="*/ 1193 h 1211"/>
                <a:gd name="p0x212" fmla="*/ 42 w 91"/>
                <a:gd name="p0y212" fmla="*/ 1192 h 1211"/>
                <a:gd name="p0x213" fmla="*/ 40 w 91"/>
                <a:gd name="p0y213" fmla="*/ 1190 h 1211"/>
                <a:gd name="p0x214" fmla="*/ 38 w 91"/>
                <a:gd name="p0y214" fmla="*/ 1189 h 1211"/>
                <a:gd name="p0x215" fmla="*/ 37 w 91"/>
                <a:gd name="p0y215" fmla="*/ 1187 h 1211"/>
                <a:gd name="p0x216" fmla="*/ 35 w 91"/>
                <a:gd name="p0y216" fmla="*/ 1186 h 1211"/>
                <a:gd name="p0x217" fmla="*/ 33 w 91"/>
                <a:gd name="p0y217" fmla="*/ 1184 h 1211"/>
                <a:gd name="p0x218" fmla="*/ 32 w 91"/>
                <a:gd name="p0y218" fmla="*/ 1182 h 1211"/>
                <a:gd name="p0x219" fmla="*/ 30 w 91"/>
                <a:gd name="p0y219" fmla="*/ 1181 h 1211"/>
                <a:gd name="p0x220" fmla="*/ 29 w 91"/>
                <a:gd name="p0y220" fmla="*/ 1179 h 1211"/>
                <a:gd name="p0x221" fmla="*/ 28 w 91"/>
                <a:gd name="p0y221" fmla="*/ 1177 h 1211"/>
                <a:gd name="p0x222" fmla="*/ 26 w 91"/>
                <a:gd name="p0y222" fmla="*/ 1176 h 1211"/>
                <a:gd name="p0x223" fmla="*/ 25 w 91"/>
                <a:gd name="p0y223" fmla="*/ 1174 h 1211"/>
                <a:gd name="p0x224" fmla="*/ 23 w 91"/>
                <a:gd name="p0y224" fmla="*/ 1172 h 1211"/>
                <a:gd name="p0x225" fmla="*/ 22 w 91"/>
                <a:gd name="p0y225" fmla="*/ 1171 h 1211"/>
                <a:gd name="p0x226" fmla="*/ 21 w 91"/>
                <a:gd name="p0y226" fmla="*/ 1169 h 1211"/>
                <a:gd name="p0x227" fmla="*/ 20 w 91"/>
                <a:gd name="p0y227" fmla="*/ 1167 h 1211"/>
                <a:gd name="p0x228" fmla="*/ 18 w 91"/>
                <a:gd name="p0y228" fmla="*/ 1165 h 1211"/>
                <a:gd name="p0x229" fmla="*/ 17 w 91"/>
                <a:gd name="p0y229" fmla="*/ 1163 h 1211"/>
                <a:gd name="p0x230" fmla="*/ 16 w 91"/>
                <a:gd name="p0y230" fmla="*/ 1161 h 1211"/>
                <a:gd name="p0x231" fmla="*/ 15 w 91"/>
                <a:gd name="p0y231" fmla="*/ 1159 h 1211"/>
                <a:gd name="p0x232" fmla="*/ 14 w 91"/>
                <a:gd name="p0y232" fmla="*/ 1157 h 1211"/>
                <a:gd name="p0x233" fmla="*/ 13 w 91"/>
                <a:gd name="p0y233" fmla="*/ 1155 h 1211"/>
                <a:gd name="p0x234" fmla="*/ 12 w 91"/>
                <a:gd name="p0y234" fmla="*/ 1153 h 1211"/>
                <a:gd name="p0x235" fmla="*/ 11 w 91"/>
                <a:gd name="p0y235" fmla="*/ 1151 h 1211"/>
                <a:gd name="p0x236" fmla="*/ 10 w 91"/>
                <a:gd name="p0y236" fmla="*/ 1149 h 1211"/>
                <a:gd name="p0x237" fmla="*/ 9 w 91"/>
                <a:gd name="p0y237" fmla="*/ 1147 h 1211"/>
                <a:gd name="p0x238" fmla="*/ 8 w 91"/>
                <a:gd name="p0y238" fmla="*/ 1145 h 1211"/>
                <a:gd name="p0x239" fmla="*/ 7 w 91"/>
                <a:gd name="p0y239" fmla="*/ 1143 h 1211"/>
                <a:gd name="p0x240" fmla="*/ 7 w 91"/>
                <a:gd name="p0y240" fmla="*/ 1141 h 1211"/>
                <a:gd name="p0x241" fmla="*/ 6 w 91"/>
                <a:gd name="p0y241" fmla="*/ 1139 h 1211"/>
                <a:gd name="p0x242" fmla="*/ 5 w 91"/>
                <a:gd name="p0y242" fmla="*/ 1137 h 1211"/>
                <a:gd name="p0x243" fmla="*/ 4 w 91"/>
                <a:gd name="p0y243" fmla="*/ 1135 h 1211"/>
                <a:gd name="p0x244" fmla="*/ 4 w 91"/>
                <a:gd name="p0y244" fmla="*/ 1132 h 1211"/>
                <a:gd name="p0x245" fmla="*/ 3 w 91"/>
                <a:gd name="p0y245" fmla="*/ 1130 h 1211"/>
                <a:gd name="p0x246" fmla="*/ 3 w 91"/>
                <a:gd name="p0y246" fmla="*/ 1128 h 1211"/>
                <a:gd name="p0x247" fmla="*/ 2 w 91"/>
                <a:gd name="p0y247" fmla="*/ 1126 h 1211"/>
                <a:gd name="p0x248" fmla="*/ 2 w 91"/>
                <a:gd name="p0y248" fmla="*/ 1124 h 1211"/>
                <a:gd name="p0x249" fmla="*/ 1 w 91"/>
                <a:gd name="p0y249" fmla="*/ 1121 h 1211"/>
                <a:gd name="p0x250" fmla="*/ 1 w 91"/>
                <a:gd name="p0y250" fmla="*/ 1119 h 1211"/>
                <a:gd name="p0x251" fmla="*/ 1 w 91"/>
                <a:gd name="p0y251" fmla="*/ 1117 h 1211"/>
                <a:gd name="p0x252" fmla="*/ 0 w 91"/>
                <a:gd name="p0y252" fmla="*/ 1114 h 1211"/>
                <a:gd name="p0x253" fmla="*/ 0 w 91"/>
                <a:gd name="p0y253" fmla="*/ 1112 h 1211"/>
                <a:gd name="p0x254" fmla="*/ 0 w 91"/>
                <a:gd name="p0y254" fmla="*/ 1110 h 1211"/>
                <a:gd name="p0x255" fmla="*/ 0 w 91"/>
                <a:gd name="p0y255" fmla="*/ 1107 h 1211"/>
                <a:gd name="p0x256" fmla="*/ 0 w 91"/>
                <a:gd name="p0y256" fmla="*/ 1105 h 1211"/>
                <a:gd name="p0x257" fmla="*/ 0 w 91"/>
                <a:gd name="p0y257" fmla="*/ 1103 h 1211"/>
                <a:gd name="p0x258" fmla="*/ 0 w 91"/>
                <a:gd name="p0y258" fmla="*/ 1100 h 121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4" name="文本框 73"/>
          <p:cNvSpPr txBox="1"/>
          <p:nvPr>
            <p:custDataLst>
              <p:tags r:id="rId64"/>
            </p:custDataLst>
          </p:nvPr>
        </p:nvSpPr>
        <p:spPr>
          <a:xfrm>
            <a:off x="5254752" y="4345429"/>
            <a:ext cx="60418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实事求是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5" name="文本框 74"/>
          <p:cNvSpPr txBox="1"/>
          <p:nvPr>
            <p:custDataLst>
              <p:tags r:id="rId65"/>
            </p:custDataLst>
          </p:nvPr>
        </p:nvSpPr>
        <p:spPr>
          <a:xfrm>
            <a:off x="5254752" y="4651181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坚持实事求是，掌握好</a:t>
            </a:r>
            <a:r>
              <a:rPr sz="1500" b="1">
                <a:solidFill>
                  <a:schemeClr val="accent1"/>
                </a:solidFill>
                <a:cs typeface="+mn-lt"/>
              </a:rPr>
              <a:t>评议分寸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5111750" y="5313680"/>
            <a:ext cx="6308725" cy="781050"/>
            <a:chOff x="8050" y="8368"/>
            <a:chExt cx="9935" cy="1230"/>
          </a:xfrm>
        </p:grpSpPr>
        <p:sp>
          <p:nvSpPr>
            <p:cNvPr id="76" name="任意多边形 75"/>
            <p:cNvSpPr/>
            <p:nvPr>
              <p:custDataLst>
                <p:tags r:id="rId66"/>
              </p:custDataLst>
            </p:nvPr>
          </p:nvSpPr>
          <p:spPr>
            <a:xfrm>
              <a:off x="8050" y="8368"/>
              <a:ext cx="9935" cy="1230"/>
            </a:xfrm>
            <a:custGeom>
              <a:avLst/>
              <a:gdLst>
                <a:gd name="sw" fmla="*/ 1 w 9934"/>
                <a:gd name="sh" fmla="*/ 1 h 1230"/>
                <a:gd name="mins" fmla="min sw sh"/>
                <a:gd name="dsw" fmla="+- 0 sw mins"/>
                <a:gd name="dsh" fmla="+- 0 sh mins"/>
                <a:gd name="p0x0" fmla="*/ 120 w 9934"/>
                <a:gd name="p0y0" fmla="*/ 0 h 1230"/>
                <a:gd name="p0x1" fmla="*/ 9814 w 9934"/>
                <a:gd name="p0y1" fmla="*/ 0 h 1230"/>
                <a:gd name="p0x2" fmla="*/ 9817 w 9934"/>
                <a:gd name="p0y2" fmla="*/ 0 h 1230"/>
                <a:gd name="p0x3" fmla="*/ 9821 w 9934"/>
                <a:gd name="p0y3" fmla="*/ 0 h 1230"/>
                <a:gd name="p0x4" fmla="*/ 9824 w 9934"/>
                <a:gd name="p0y4" fmla="*/ 0 h 1230"/>
                <a:gd name="p0x5" fmla="*/ 9827 w 9934"/>
                <a:gd name="p0y5" fmla="*/ 0 h 1230"/>
                <a:gd name="p0x6" fmla="*/ 9830 w 9934"/>
                <a:gd name="p0y6" fmla="*/ 0 h 1230"/>
                <a:gd name="p0x7" fmla="*/ 9833 w 9934"/>
                <a:gd name="p0y7" fmla="*/ 1 h 1230"/>
                <a:gd name="p0x8" fmla="*/ 9836 w 9934"/>
                <a:gd name="p0y8" fmla="*/ 1 h 1230"/>
                <a:gd name="p0x9" fmla="*/ 9839 w 9934"/>
                <a:gd name="p0y9" fmla="*/ 2 h 1230"/>
                <a:gd name="p0x10" fmla="*/ 9842 w 9934"/>
                <a:gd name="p0y10" fmla="*/ 3 h 1230"/>
                <a:gd name="p0x11" fmla="*/ 9845 w 9934"/>
                <a:gd name="p0y11" fmla="*/ 3 h 1230"/>
                <a:gd name="p0x12" fmla="*/ 9848 w 9934"/>
                <a:gd name="p0y12" fmla="*/ 4 h 1230"/>
                <a:gd name="p0x13" fmla="*/ 9851 w 9934"/>
                <a:gd name="p0y13" fmla="*/ 5 h 1230"/>
                <a:gd name="p0x14" fmla="*/ 9853 w 9934"/>
                <a:gd name="p0y14" fmla="*/ 6 h 1230"/>
                <a:gd name="p0x15" fmla="*/ 9856 w 9934"/>
                <a:gd name="p0y15" fmla="*/ 7 h 1230"/>
                <a:gd name="p0x16" fmla="*/ 9859 w 9934"/>
                <a:gd name="p0y16" fmla="*/ 8 h 1230"/>
                <a:gd name="p0x17" fmla="*/ 9862 w 9934"/>
                <a:gd name="p0y17" fmla="*/ 9 h 1230"/>
                <a:gd name="p0x18" fmla="*/ 9864 w 9934"/>
                <a:gd name="p0y18" fmla="*/ 10 h 1230"/>
                <a:gd name="p0x19" fmla="*/ 9867 w 9934"/>
                <a:gd name="p0y19" fmla="*/ 12 h 1230"/>
                <a:gd name="p0x20" fmla="*/ 9870 w 9934"/>
                <a:gd name="p0y20" fmla="*/ 13 h 1230"/>
                <a:gd name="p0x21" fmla="*/ 9872 w 9934"/>
                <a:gd name="p0y21" fmla="*/ 14 h 1230"/>
                <a:gd name="p0x22" fmla="*/ 9875 w 9934"/>
                <a:gd name="p0y22" fmla="*/ 16 h 1230"/>
                <a:gd name="p0x23" fmla="*/ 9877 w 9934"/>
                <a:gd name="p0y23" fmla="*/ 17 h 1230"/>
                <a:gd name="p0x24" fmla="*/ 9880 w 9934"/>
                <a:gd name="p0y24" fmla="*/ 19 h 1230"/>
                <a:gd name="p0x25" fmla="*/ 9882 w 9934"/>
                <a:gd name="p0y25" fmla="*/ 21 h 1230"/>
                <a:gd name="p0x26" fmla="*/ 9885 w 9934"/>
                <a:gd name="p0y26" fmla="*/ 22 h 1230"/>
                <a:gd name="p0x27" fmla="*/ 9887 w 9934"/>
                <a:gd name="p0y27" fmla="*/ 24 h 1230"/>
                <a:gd name="p0x28" fmla="*/ 9889 w 9934"/>
                <a:gd name="p0y28" fmla="*/ 26 h 1230"/>
                <a:gd name="p0x29" fmla="*/ 9892 w 9934"/>
                <a:gd name="p0y29" fmla="*/ 28 h 1230"/>
                <a:gd name="p0x30" fmla="*/ 9894 w 9934"/>
                <a:gd name="p0y30" fmla="*/ 30 h 1230"/>
                <a:gd name="p0x31" fmla="*/ 9896 w 9934"/>
                <a:gd name="p0y31" fmla="*/ 32 h 1230"/>
                <a:gd name="p0x32" fmla="*/ 9898 w 9934"/>
                <a:gd name="p0y32" fmla="*/ 34 h 1230"/>
                <a:gd name="p0x33" fmla="*/ 9900 w 9934"/>
                <a:gd name="p0y33" fmla="*/ 36 h 1230"/>
                <a:gd name="p0x34" fmla="*/ 9902 w 9934"/>
                <a:gd name="p0y34" fmla="*/ 38 h 1230"/>
                <a:gd name="p0x35" fmla="*/ 9904 w 9934"/>
                <a:gd name="p0y35" fmla="*/ 40 h 1230"/>
                <a:gd name="p0x36" fmla="*/ 9906 w 9934"/>
                <a:gd name="p0y36" fmla="*/ 42 h 1230"/>
                <a:gd name="p0x37" fmla="*/ 9908 w 9934"/>
                <a:gd name="p0y37" fmla="*/ 44 h 1230"/>
                <a:gd name="p0x38" fmla="*/ 9910 w 9934"/>
                <a:gd name="p0y38" fmla="*/ 47 h 1230"/>
                <a:gd name="p0x39" fmla="*/ 9911 w 9934"/>
                <a:gd name="p0y39" fmla="*/ 49 h 1230"/>
                <a:gd name="p0x40" fmla="*/ 9913 w 9934"/>
                <a:gd name="p0y40" fmla="*/ 51 h 1230"/>
                <a:gd name="p0x41" fmla="*/ 9915 w 9934"/>
                <a:gd name="p0y41" fmla="*/ 54 h 1230"/>
                <a:gd name="p0x42" fmla="*/ 9916 w 9934"/>
                <a:gd name="p0y42" fmla="*/ 56 h 1230"/>
                <a:gd name="p0x43" fmla="*/ 9918 w 9934"/>
                <a:gd name="p0y43" fmla="*/ 59 h 1230"/>
                <a:gd name="p0x44" fmla="*/ 9919 w 9934"/>
                <a:gd name="p0y44" fmla="*/ 61 h 1230"/>
                <a:gd name="p0x45" fmla="*/ 9921 w 9934"/>
                <a:gd name="p0y45" fmla="*/ 64 h 1230"/>
                <a:gd name="p0x46" fmla="*/ 9922 w 9934"/>
                <a:gd name="p0y46" fmla="*/ 67 h 1230"/>
                <a:gd name="p0x47" fmla="*/ 9923 w 9934"/>
                <a:gd name="p0y47" fmla="*/ 69 h 1230"/>
                <a:gd name="p0x48" fmla="*/ 9925 w 9934"/>
                <a:gd name="p0y48" fmla="*/ 72 h 1230"/>
                <a:gd name="p0x49" fmla="*/ 9926 w 9934"/>
                <a:gd name="p0y49" fmla="*/ 75 h 1230"/>
                <a:gd name="p0x50" fmla="*/ 9927 w 9934"/>
                <a:gd name="p0y50" fmla="*/ 78 h 1230"/>
                <a:gd name="p0x51" fmla="*/ 9928 w 9934"/>
                <a:gd name="p0y51" fmla="*/ 80 h 1230"/>
                <a:gd name="p0x52" fmla="*/ 9929 w 9934"/>
                <a:gd name="p0y52" fmla="*/ 83 h 1230"/>
                <a:gd name="p0x53" fmla="*/ 9930 w 9934"/>
                <a:gd name="p0y53" fmla="*/ 86 h 1230"/>
                <a:gd name="p0x54" fmla="*/ 9930 w 9934"/>
                <a:gd name="p0y54" fmla="*/ 89 h 1230"/>
                <a:gd name="p0x55" fmla="*/ 9931 w 9934"/>
                <a:gd name="p0y55" fmla="*/ 92 h 1230"/>
                <a:gd name="p0x56" fmla="*/ 9932 w 9934"/>
                <a:gd name="p0y56" fmla="*/ 95 h 1230"/>
                <a:gd name="p0x57" fmla="*/ 9932 w 9934"/>
                <a:gd name="p0y57" fmla="*/ 98 h 1230"/>
                <a:gd name="p0x58" fmla="*/ 9933 w 9934"/>
                <a:gd name="p0y58" fmla="*/ 101 h 1230"/>
                <a:gd name="p0x59" fmla="*/ 9933 w 9934"/>
                <a:gd name="p0y59" fmla="*/ 104 h 1230"/>
                <a:gd name="p0x60" fmla="*/ 9934 w 9934"/>
                <a:gd name="p0y60" fmla="*/ 107 h 1230"/>
                <a:gd name="p0x61" fmla="*/ 9934 w 9934"/>
                <a:gd name="p0y61" fmla="*/ 110 h 1230"/>
                <a:gd name="p0x62" fmla="*/ 9934 w 9934"/>
                <a:gd name="p0y62" fmla="*/ 113 h 1230"/>
                <a:gd name="p0x63" fmla="*/ 9934 w 9934"/>
                <a:gd name="p0y63" fmla="*/ 116 h 1230"/>
                <a:gd name="p0x64" fmla="*/ 9934 w 9934"/>
                <a:gd name="p0y64" fmla="*/ 120 h 1230"/>
                <a:gd name="p0x65" fmla="*/ 9934 w 9934"/>
                <a:gd name="p0y65" fmla="*/ 1110 h 1230"/>
                <a:gd name="p0x66" fmla="*/ 9934 w 9934"/>
                <a:gd name="p0y66" fmla="*/ 1113 h 1230"/>
                <a:gd name="p0x67" fmla="*/ 9934 w 9934"/>
                <a:gd name="p0y67" fmla="*/ 1116 h 1230"/>
                <a:gd name="p0x68" fmla="*/ 9934 w 9934"/>
                <a:gd name="p0y68" fmla="*/ 1119 h 1230"/>
                <a:gd name="p0x69" fmla="*/ 9934 w 9934"/>
                <a:gd name="p0y69" fmla="*/ 1122 h 1230"/>
                <a:gd name="p0x70" fmla="*/ 9933 w 9934"/>
                <a:gd name="p0y70" fmla="*/ 1125 h 1230"/>
                <a:gd name="p0x71" fmla="*/ 9933 w 9934"/>
                <a:gd name="p0y71" fmla="*/ 1128 h 1230"/>
                <a:gd name="p0x72" fmla="*/ 9932 w 9934"/>
                <a:gd name="p0y72" fmla="*/ 1131 h 1230"/>
                <a:gd name="p0x73" fmla="*/ 9932 w 9934"/>
                <a:gd name="p0y73" fmla="*/ 1134 h 1230"/>
                <a:gd name="p0x74" fmla="*/ 9931 w 9934"/>
                <a:gd name="p0y74" fmla="*/ 1137 h 1230"/>
                <a:gd name="p0x75" fmla="*/ 9930 w 9934"/>
                <a:gd name="p0y75" fmla="*/ 1140 h 1230"/>
                <a:gd name="p0x76" fmla="*/ 9930 w 9934"/>
                <a:gd name="p0y76" fmla="*/ 1143 h 1230"/>
                <a:gd name="p0x77" fmla="*/ 9929 w 9934"/>
                <a:gd name="p0y77" fmla="*/ 1146 h 1230"/>
                <a:gd name="p0x78" fmla="*/ 9928 w 9934"/>
                <a:gd name="p0y78" fmla="*/ 1149 h 1230"/>
                <a:gd name="p0x79" fmla="*/ 9927 w 9934"/>
                <a:gd name="p0y79" fmla="*/ 1151 h 1230"/>
                <a:gd name="p0x80" fmla="*/ 9926 w 9934"/>
                <a:gd name="p0y80" fmla="*/ 1154 h 1230"/>
                <a:gd name="p0x81" fmla="*/ 9925 w 9934"/>
                <a:gd name="p0y81" fmla="*/ 1157 h 1230"/>
                <a:gd name="p0x82" fmla="*/ 9923 w 9934"/>
                <a:gd name="p0y82" fmla="*/ 1160 h 1230"/>
                <a:gd name="p0x83" fmla="*/ 9922 w 9934"/>
                <a:gd name="p0y83" fmla="*/ 1162 h 1230"/>
                <a:gd name="p0x84" fmla="*/ 9921 w 9934"/>
                <a:gd name="p0y84" fmla="*/ 1165 h 1230"/>
                <a:gd name="p0x85" fmla="*/ 9919 w 9934"/>
                <a:gd name="p0y85" fmla="*/ 1168 h 1230"/>
                <a:gd name="p0x86" fmla="*/ 9918 w 9934"/>
                <a:gd name="p0y86" fmla="*/ 1170 h 1230"/>
                <a:gd name="p0x87" fmla="*/ 9916 w 9934"/>
                <a:gd name="p0y87" fmla="*/ 1173 h 1230"/>
                <a:gd name="p0x88" fmla="*/ 9915 w 9934"/>
                <a:gd name="p0y88" fmla="*/ 1175 h 1230"/>
                <a:gd name="p0x89" fmla="*/ 9913 w 9934"/>
                <a:gd name="p0y89" fmla="*/ 1178 h 1230"/>
                <a:gd name="p0x90" fmla="*/ 9911 w 9934"/>
                <a:gd name="p0y90" fmla="*/ 1180 h 1230"/>
                <a:gd name="p0x91" fmla="*/ 9910 w 9934"/>
                <a:gd name="p0y91" fmla="*/ 1182 h 1230"/>
                <a:gd name="p0x92" fmla="*/ 9908 w 9934"/>
                <a:gd name="p0y92" fmla="*/ 1185 h 1230"/>
                <a:gd name="p0x93" fmla="*/ 9906 w 9934"/>
                <a:gd name="p0y93" fmla="*/ 1187 h 1230"/>
                <a:gd name="p0x94" fmla="*/ 9904 w 9934"/>
                <a:gd name="p0y94" fmla="*/ 1189 h 1230"/>
                <a:gd name="p0x95" fmla="*/ 9902 w 9934"/>
                <a:gd name="p0y95" fmla="*/ 1191 h 1230"/>
                <a:gd name="p0x96" fmla="*/ 9900 w 9934"/>
                <a:gd name="p0y96" fmla="*/ 1193 h 1230"/>
                <a:gd name="p0x97" fmla="*/ 9898 w 9934"/>
                <a:gd name="p0y97" fmla="*/ 1195 h 1230"/>
                <a:gd name="p0x98" fmla="*/ 9896 w 9934"/>
                <a:gd name="p0y98" fmla="*/ 1197 h 1230"/>
                <a:gd name="p0x99" fmla="*/ 9894 w 9934"/>
                <a:gd name="p0y99" fmla="*/ 1199 h 1230"/>
                <a:gd name="p0x100" fmla="*/ 9892 w 9934"/>
                <a:gd name="p0y100" fmla="*/ 1201 h 1230"/>
                <a:gd name="p0x101" fmla="*/ 9889 w 9934"/>
                <a:gd name="p0y101" fmla="*/ 1203 h 1230"/>
                <a:gd name="p0x102" fmla="*/ 9887 w 9934"/>
                <a:gd name="p0y102" fmla="*/ 1205 h 1230"/>
                <a:gd name="p0x103" fmla="*/ 9885 w 9934"/>
                <a:gd name="p0y103" fmla="*/ 1207 h 1230"/>
                <a:gd name="p0x104" fmla="*/ 9882 w 9934"/>
                <a:gd name="p0y104" fmla="*/ 1208 h 1230"/>
                <a:gd name="p0x105" fmla="*/ 9880 w 9934"/>
                <a:gd name="p0y105" fmla="*/ 1210 h 1230"/>
                <a:gd name="p0x106" fmla="*/ 9877 w 9934"/>
                <a:gd name="p0y106" fmla="*/ 1212 h 1230"/>
                <a:gd name="p0x107" fmla="*/ 9875 w 9934"/>
                <a:gd name="p0y107" fmla="*/ 1213 h 1230"/>
                <a:gd name="p0x108" fmla="*/ 9872 w 9934"/>
                <a:gd name="p0y108" fmla="*/ 1215 h 1230"/>
                <a:gd name="p0x109" fmla="*/ 9870 w 9934"/>
                <a:gd name="p0y109" fmla="*/ 1216 h 1230"/>
                <a:gd name="p0x110" fmla="*/ 9867 w 9934"/>
                <a:gd name="p0y110" fmla="*/ 1217 h 1230"/>
                <a:gd name="p0x111" fmla="*/ 9864 w 9934"/>
                <a:gd name="p0y111" fmla="*/ 1219 h 1230"/>
                <a:gd name="p0x112" fmla="*/ 9862 w 9934"/>
                <a:gd name="p0y112" fmla="*/ 1220 h 1230"/>
                <a:gd name="p0x113" fmla="*/ 9859 w 9934"/>
                <a:gd name="p0y113" fmla="*/ 1221 h 1230"/>
                <a:gd name="p0x114" fmla="*/ 9856 w 9934"/>
                <a:gd name="p0y114" fmla="*/ 1222 h 1230"/>
                <a:gd name="p0x115" fmla="*/ 9853 w 9934"/>
                <a:gd name="p0y115" fmla="*/ 1223 h 1230"/>
                <a:gd name="p0x116" fmla="*/ 9851 w 9934"/>
                <a:gd name="p0y116" fmla="*/ 1224 h 1230"/>
                <a:gd name="p0x117" fmla="*/ 9848 w 9934"/>
                <a:gd name="p0y117" fmla="*/ 1225 h 1230"/>
                <a:gd name="p0x118" fmla="*/ 9845 w 9934"/>
                <a:gd name="p0y118" fmla="*/ 1226 h 1230"/>
                <a:gd name="p0x119" fmla="*/ 9842 w 9934"/>
                <a:gd name="p0y119" fmla="*/ 1226 h 1230"/>
                <a:gd name="p0x120" fmla="*/ 9839 w 9934"/>
                <a:gd name="p0y120" fmla="*/ 1227 h 1230"/>
                <a:gd name="p0x121" fmla="*/ 9836 w 9934"/>
                <a:gd name="p0y121" fmla="*/ 1228 h 1230"/>
                <a:gd name="p0x122" fmla="*/ 9833 w 9934"/>
                <a:gd name="p0y122" fmla="*/ 1228 h 1230"/>
                <a:gd name="p0x123" fmla="*/ 9830 w 9934"/>
                <a:gd name="p0y123" fmla="*/ 1229 h 1230"/>
                <a:gd name="p0x124" fmla="*/ 9827 w 9934"/>
                <a:gd name="p0y124" fmla="*/ 1229 h 1230"/>
                <a:gd name="p0x125" fmla="*/ 9824 w 9934"/>
                <a:gd name="p0y125" fmla="*/ 1229 h 1230"/>
                <a:gd name="p0x126" fmla="*/ 9821 w 9934"/>
                <a:gd name="p0y126" fmla="*/ 1229 h 1230"/>
                <a:gd name="p0x127" fmla="*/ 9817 w 9934"/>
                <a:gd name="p0y127" fmla="*/ 1229 h 1230"/>
                <a:gd name="p0x128" fmla="*/ 9814 w 9934"/>
                <a:gd name="p0y128" fmla="*/ 1230 h 1230"/>
                <a:gd name="p0x129" fmla="*/ 120 w 9934"/>
                <a:gd name="p0y129" fmla="*/ 1230 h 1230"/>
                <a:gd name="p0x130" fmla="*/ 116 w 9934"/>
                <a:gd name="p0y130" fmla="*/ 1229 h 1230"/>
                <a:gd name="p0x131" fmla="*/ 113 w 9934"/>
                <a:gd name="p0y131" fmla="*/ 1229 h 1230"/>
                <a:gd name="p0x132" fmla="*/ 110 w 9934"/>
                <a:gd name="p0y132" fmla="*/ 1229 h 1230"/>
                <a:gd name="p0x133" fmla="*/ 107 w 9934"/>
                <a:gd name="p0y133" fmla="*/ 1229 h 1230"/>
                <a:gd name="p0x134" fmla="*/ 104 w 9934"/>
                <a:gd name="p0y134" fmla="*/ 1229 h 1230"/>
                <a:gd name="p0x135" fmla="*/ 101 w 9934"/>
                <a:gd name="p0y135" fmla="*/ 1228 h 1230"/>
                <a:gd name="p0x136" fmla="*/ 98 w 9934"/>
                <a:gd name="p0y136" fmla="*/ 1228 h 1230"/>
                <a:gd name="p0x137" fmla="*/ 95 w 9934"/>
                <a:gd name="p0y137" fmla="*/ 1227 h 1230"/>
                <a:gd name="p0x138" fmla="*/ 92 w 9934"/>
                <a:gd name="p0y138" fmla="*/ 1226 h 1230"/>
                <a:gd name="p0x139" fmla="*/ 89 w 9934"/>
                <a:gd name="p0y139" fmla="*/ 1226 h 1230"/>
                <a:gd name="p0x140" fmla="*/ 86 w 9934"/>
                <a:gd name="p0y140" fmla="*/ 1225 h 1230"/>
                <a:gd name="p0x141" fmla="*/ 83 w 9934"/>
                <a:gd name="p0y141" fmla="*/ 1224 h 1230"/>
                <a:gd name="p0x142" fmla="*/ 80 w 9934"/>
                <a:gd name="p0y142" fmla="*/ 1223 h 1230"/>
                <a:gd name="p0x143" fmla="*/ 78 w 9934"/>
                <a:gd name="p0y143" fmla="*/ 1222 h 1230"/>
                <a:gd name="p0x144" fmla="*/ 75 w 9934"/>
                <a:gd name="p0y144" fmla="*/ 1221 h 1230"/>
                <a:gd name="p0x145" fmla="*/ 72 w 9934"/>
                <a:gd name="p0y145" fmla="*/ 1220 h 1230"/>
                <a:gd name="p0x146" fmla="*/ 69 w 9934"/>
                <a:gd name="p0y146" fmla="*/ 1219 h 1230"/>
                <a:gd name="p0x147" fmla="*/ 67 w 9934"/>
                <a:gd name="p0y147" fmla="*/ 1217 h 1230"/>
                <a:gd name="p0x148" fmla="*/ 64 w 9934"/>
                <a:gd name="p0y148" fmla="*/ 1216 h 1230"/>
                <a:gd name="p0x149" fmla="*/ 61 w 9934"/>
                <a:gd name="p0y149" fmla="*/ 1215 h 1230"/>
                <a:gd name="p0x150" fmla="*/ 59 w 9934"/>
                <a:gd name="p0y150" fmla="*/ 1213 h 1230"/>
                <a:gd name="p0x151" fmla="*/ 56 w 9934"/>
                <a:gd name="p0y151" fmla="*/ 1212 h 1230"/>
                <a:gd name="p0x152" fmla="*/ 54 w 9934"/>
                <a:gd name="p0y152" fmla="*/ 1210 h 1230"/>
                <a:gd name="p0x153" fmla="*/ 51 w 9934"/>
                <a:gd name="p0y153" fmla="*/ 1208 h 1230"/>
                <a:gd name="p0x154" fmla="*/ 49 w 9934"/>
                <a:gd name="p0y154" fmla="*/ 1207 h 1230"/>
                <a:gd name="p0x155" fmla="*/ 47 w 9934"/>
                <a:gd name="p0y155" fmla="*/ 1205 h 1230"/>
                <a:gd name="p0x156" fmla="*/ 44 w 9934"/>
                <a:gd name="p0y156" fmla="*/ 1203 h 1230"/>
                <a:gd name="p0x157" fmla="*/ 42 w 9934"/>
                <a:gd name="p0y157" fmla="*/ 1201 h 1230"/>
                <a:gd name="p0x158" fmla="*/ 40 w 9934"/>
                <a:gd name="p0y158" fmla="*/ 1199 h 1230"/>
                <a:gd name="p0x159" fmla="*/ 38 w 9934"/>
                <a:gd name="p0y159" fmla="*/ 1197 h 1230"/>
                <a:gd name="p0x160" fmla="*/ 36 w 9934"/>
                <a:gd name="p0y160" fmla="*/ 1195 h 1230"/>
                <a:gd name="p0x161" fmla="*/ 34 w 9934"/>
                <a:gd name="p0y161" fmla="*/ 1193 h 1230"/>
                <a:gd name="p0x162" fmla="*/ 32 w 9934"/>
                <a:gd name="p0y162" fmla="*/ 1191 h 1230"/>
                <a:gd name="p0x163" fmla="*/ 30 w 9934"/>
                <a:gd name="p0y163" fmla="*/ 1189 h 1230"/>
                <a:gd name="p0x164" fmla="*/ 28 w 9934"/>
                <a:gd name="p0y164" fmla="*/ 1187 h 1230"/>
                <a:gd name="p0x165" fmla="*/ 26 w 9934"/>
                <a:gd name="p0y165" fmla="*/ 1185 h 1230"/>
                <a:gd name="p0x166" fmla="*/ 24 w 9934"/>
                <a:gd name="p0y166" fmla="*/ 1182 h 1230"/>
                <a:gd name="p0x167" fmla="*/ 22 w 9934"/>
                <a:gd name="p0y167" fmla="*/ 1180 h 1230"/>
                <a:gd name="p0x168" fmla="*/ 21 w 9934"/>
                <a:gd name="p0y168" fmla="*/ 1178 h 1230"/>
                <a:gd name="p0x169" fmla="*/ 19 w 9934"/>
                <a:gd name="p0y169" fmla="*/ 1175 h 1230"/>
                <a:gd name="p0x170" fmla="*/ 17 w 9934"/>
                <a:gd name="p0y170" fmla="*/ 1173 h 1230"/>
                <a:gd name="p0x171" fmla="*/ 16 w 9934"/>
                <a:gd name="p0y171" fmla="*/ 1170 h 1230"/>
                <a:gd name="p0x172" fmla="*/ 14 w 9934"/>
                <a:gd name="p0y172" fmla="*/ 1168 h 1230"/>
                <a:gd name="p0x173" fmla="*/ 13 w 9934"/>
                <a:gd name="p0y173" fmla="*/ 1165 h 1230"/>
                <a:gd name="p0x174" fmla="*/ 12 w 9934"/>
                <a:gd name="p0y174" fmla="*/ 1162 h 1230"/>
                <a:gd name="p0x175" fmla="*/ 10 w 9934"/>
                <a:gd name="p0y175" fmla="*/ 1160 h 1230"/>
                <a:gd name="p0x176" fmla="*/ 9 w 9934"/>
                <a:gd name="p0y176" fmla="*/ 1157 h 1230"/>
                <a:gd name="p0x177" fmla="*/ 8 w 9934"/>
                <a:gd name="p0y177" fmla="*/ 1154 h 1230"/>
                <a:gd name="p0x178" fmla="*/ 7 w 9934"/>
                <a:gd name="p0y178" fmla="*/ 1151 h 1230"/>
                <a:gd name="p0x179" fmla="*/ 6 w 9934"/>
                <a:gd name="p0y179" fmla="*/ 1149 h 1230"/>
                <a:gd name="p0x180" fmla="*/ 5 w 9934"/>
                <a:gd name="p0y180" fmla="*/ 1146 h 1230"/>
                <a:gd name="p0x181" fmla="*/ 4 w 9934"/>
                <a:gd name="p0y181" fmla="*/ 1143 h 1230"/>
                <a:gd name="p0x182" fmla="*/ 3 w 9934"/>
                <a:gd name="p0y182" fmla="*/ 1140 h 1230"/>
                <a:gd name="p0x183" fmla="*/ 3 w 9934"/>
                <a:gd name="p0y183" fmla="*/ 1137 h 1230"/>
                <a:gd name="p0x184" fmla="*/ 2 w 9934"/>
                <a:gd name="p0y184" fmla="*/ 1134 h 1230"/>
                <a:gd name="p0x185" fmla="*/ 1 w 9934"/>
                <a:gd name="p0y185" fmla="*/ 1131 h 1230"/>
                <a:gd name="p0x186" fmla="*/ 1 w 9934"/>
                <a:gd name="p0y186" fmla="*/ 1128 h 1230"/>
                <a:gd name="p0x187" fmla="*/ 0 w 9934"/>
                <a:gd name="p0y187" fmla="*/ 1125 h 1230"/>
                <a:gd name="p0x188" fmla="*/ 0 w 9934"/>
                <a:gd name="p0y188" fmla="*/ 1122 h 1230"/>
                <a:gd name="p0x189" fmla="*/ 0 w 9934"/>
                <a:gd name="p0y189" fmla="*/ 1119 h 1230"/>
                <a:gd name="p0x190" fmla="*/ 0 w 9934"/>
                <a:gd name="p0y190" fmla="*/ 1116 h 1230"/>
                <a:gd name="p0x191" fmla="*/ 0 w 9934"/>
                <a:gd name="p0y191" fmla="*/ 1113 h 1230"/>
                <a:gd name="p0x192" fmla="*/ 0 w 9934"/>
                <a:gd name="p0y192" fmla="*/ 1110 h 1230"/>
                <a:gd name="p0x193" fmla="*/ 0 w 9934"/>
                <a:gd name="p0y193" fmla="*/ 120 h 1230"/>
                <a:gd name="p0x194" fmla="*/ 0 w 9934"/>
                <a:gd name="p0y194" fmla="*/ 116 h 1230"/>
                <a:gd name="p0x195" fmla="*/ 0 w 9934"/>
                <a:gd name="p0y195" fmla="*/ 113 h 1230"/>
                <a:gd name="p0x196" fmla="*/ 0 w 9934"/>
                <a:gd name="p0y196" fmla="*/ 110 h 1230"/>
                <a:gd name="p0x197" fmla="*/ 0 w 9934"/>
                <a:gd name="p0y197" fmla="*/ 107 h 1230"/>
                <a:gd name="p0x198" fmla="*/ 0 w 9934"/>
                <a:gd name="p0y198" fmla="*/ 104 h 1230"/>
                <a:gd name="p0x199" fmla="*/ 1 w 9934"/>
                <a:gd name="p0y199" fmla="*/ 101 h 1230"/>
                <a:gd name="p0x200" fmla="*/ 1 w 9934"/>
                <a:gd name="p0y200" fmla="*/ 98 h 1230"/>
                <a:gd name="p0x201" fmla="*/ 2 w 9934"/>
                <a:gd name="p0y201" fmla="*/ 95 h 1230"/>
                <a:gd name="p0x202" fmla="*/ 3 w 9934"/>
                <a:gd name="p0y202" fmla="*/ 92 h 1230"/>
                <a:gd name="p0x203" fmla="*/ 3 w 9934"/>
                <a:gd name="p0y203" fmla="*/ 89 h 1230"/>
                <a:gd name="p0x204" fmla="*/ 4 w 9934"/>
                <a:gd name="p0y204" fmla="*/ 86 h 1230"/>
                <a:gd name="p0x205" fmla="*/ 5 w 9934"/>
                <a:gd name="p0y205" fmla="*/ 83 h 1230"/>
                <a:gd name="p0x206" fmla="*/ 6 w 9934"/>
                <a:gd name="p0y206" fmla="*/ 80 h 1230"/>
                <a:gd name="p0x207" fmla="*/ 7 w 9934"/>
                <a:gd name="p0y207" fmla="*/ 78 h 1230"/>
                <a:gd name="p0x208" fmla="*/ 8 w 9934"/>
                <a:gd name="p0y208" fmla="*/ 75 h 1230"/>
                <a:gd name="p0x209" fmla="*/ 9 w 9934"/>
                <a:gd name="p0y209" fmla="*/ 72 h 1230"/>
                <a:gd name="p0x210" fmla="*/ 10 w 9934"/>
                <a:gd name="p0y210" fmla="*/ 69 h 1230"/>
                <a:gd name="p0x211" fmla="*/ 12 w 9934"/>
                <a:gd name="p0y211" fmla="*/ 67 h 1230"/>
                <a:gd name="p0x212" fmla="*/ 13 w 9934"/>
                <a:gd name="p0y212" fmla="*/ 64 h 1230"/>
                <a:gd name="p0x213" fmla="*/ 14 w 9934"/>
                <a:gd name="p0y213" fmla="*/ 61 h 1230"/>
                <a:gd name="p0x214" fmla="*/ 16 w 9934"/>
                <a:gd name="p0y214" fmla="*/ 59 h 1230"/>
                <a:gd name="p0x215" fmla="*/ 17 w 9934"/>
                <a:gd name="p0y215" fmla="*/ 56 h 1230"/>
                <a:gd name="p0x216" fmla="*/ 19 w 9934"/>
                <a:gd name="p0y216" fmla="*/ 54 h 1230"/>
                <a:gd name="p0x217" fmla="*/ 21 w 9934"/>
                <a:gd name="p0y217" fmla="*/ 51 h 1230"/>
                <a:gd name="p0x218" fmla="*/ 22 w 9934"/>
                <a:gd name="p0y218" fmla="*/ 49 h 1230"/>
                <a:gd name="p0x219" fmla="*/ 24 w 9934"/>
                <a:gd name="p0y219" fmla="*/ 47 h 1230"/>
                <a:gd name="p0x220" fmla="*/ 26 w 9934"/>
                <a:gd name="p0y220" fmla="*/ 44 h 1230"/>
                <a:gd name="p0x221" fmla="*/ 28 w 9934"/>
                <a:gd name="p0y221" fmla="*/ 42 h 1230"/>
                <a:gd name="p0x222" fmla="*/ 30 w 9934"/>
                <a:gd name="p0y222" fmla="*/ 40 h 1230"/>
                <a:gd name="p0x223" fmla="*/ 32 w 9934"/>
                <a:gd name="p0y223" fmla="*/ 38 h 1230"/>
                <a:gd name="p0x224" fmla="*/ 34 w 9934"/>
                <a:gd name="p0y224" fmla="*/ 36 h 1230"/>
                <a:gd name="p0x225" fmla="*/ 36 w 9934"/>
                <a:gd name="p0y225" fmla="*/ 34 h 1230"/>
                <a:gd name="p0x226" fmla="*/ 38 w 9934"/>
                <a:gd name="p0y226" fmla="*/ 32 h 1230"/>
                <a:gd name="p0x227" fmla="*/ 40 w 9934"/>
                <a:gd name="p0y227" fmla="*/ 30 h 1230"/>
                <a:gd name="p0x228" fmla="*/ 42 w 9934"/>
                <a:gd name="p0y228" fmla="*/ 28 h 1230"/>
                <a:gd name="p0x229" fmla="*/ 44 w 9934"/>
                <a:gd name="p0y229" fmla="*/ 26 h 1230"/>
                <a:gd name="p0x230" fmla="*/ 47 w 9934"/>
                <a:gd name="p0y230" fmla="*/ 24 h 1230"/>
                <a:gd name="p0x231" fmla="*/ 49 w 9934"/>
                <a:gd name="p0y231" fmla="*/ 22 h 1230"/>
                <a:gd name="p0x232" fmla="*/ 51 w 9934"/>
                <a:gd name="p0y232" fmla="*/ 21 h 1230"/>
                <a:gd name="p0x233" fmla="*/ 54 w 9934"/>
                <a:gd name="p0y233" fmla="*/ 19 h 1230"/>
                <a:gd name="p0x234" fmla="*/ 56 w 9934"/>
                <a:gd name="p0y234" fmla="*/ 17 h 1230"/>
                <a:gd name="p0x235" fmla="*/ 59 w 9934"/>
                <a:gd name="p0y235" fmla="*/ 16 h 1230"/>
                <a:gd name="p0x236" fmla="*/ 61 w 9934"/>
                <a:gd name="p0y236" fmla="*/ 14 h 1230"/>
                <a:gd name="p0x237" fmla="*/ 64 w 9934"/>
                <a:gd name="p0y237" fmla="*/ 13 h 1230"/>
                <a:gd name="p0x238" fmla="*/ 67 w 9934"/>
                <a:gd name="p0y238" fmla="*/ 12 h 1230"/>
                <a:gd name="p0x239" fmla="*/ 69 w 9934"/>
                <a:gd name="p0y239" fmla="*/ 10 h 1230"/>
                <a:gd name="p0x240" fmla="*/ 72 w 9934"/>
                <a:gd name="p0y240" fmla="*/ 9 h 1230"/>
                <a:gd name="p0x241" fmla="*/ 75 w 9934"/>
                <a:gd name="p0y241" fmla="*/ 8 h 1230"/>
                <a:gd name="p0x242" fmla="*/ 78 w 9934"/>
                <a:gd name="p0y242" fmla="*/ 7 h 1230"/>
                <a:gd name="p0x243" fmla="*/ 80 w 9934"/>
                <a:gd name="p0y243" fmla="*/ 6 h 1230"/>
                <a:gd name="p0x244" fmla="*/ 83 w 9934"/>
                <a:gd name="p0y244" fmla="*/ 5 h 1230"/>
                <a:gd name="p0x245" fmla="*/ 86 w 9934"/>
                <a:gd name="p0y245" fmla="*/ 4 h 1230"/>
                <a:gd name="p0x246" fmla="*/ 89 w 9934"/>
                <a:gd name="p0y246" fmla="*/ 3 h 1230"/>
                <a:gd name="p0x247" fmla="*/ 92 w 9934"/>
                <a:gd name="p0y247" fmla="*/ 3 h 1230"/>
                <a:gd name="p0x248" fmla="*/ 95 w 9934"/>
                <a:gd name="p0y248" fmla="*/ 2 h 1230"/>
                <a:gd name="p0x249" fmla="*/ 98 w 9934"/>
                <a:gd name="p0y249" fmla="*/ 1 h 1230"/>
                <a:gd name="p0x250" fmla="*/ 101 w 9934"/>
                <a:gd name="p0y250" fmla="*/ 1 h 1230"/>
                <a:gd name="p0x251" fmla="*/ 104 w 9934"/>
                <a:gd name="p0y251" fmla="*/ 0 h 1230"/>
                <a:gd name="p0x252" fmla="*/ 107 w 9934"/>
                <a:gd name="p0y252" fmla="*/ 0 h 1230"/>
                <a:gd name="p0x253" fmla="*/ 110 w 9934"/>
                <a:gd name="p0y253" fmla="*/ 0 h 1230"/>
                <a:gd name="p0x254" fmla="*/ 113 w 9934"/>
                <a:gd name="p0y254" fmla="*/ 0 h 1230"/>
                <a:gd name="p0x255" fmla="*/ 116 w 9934"/>
                <a:gd name="p0y255" fmla="*/ 0 h 1230"/>
                <a:gd name="p0x256" fmla="*/ 120 w 9934"/>
                <a:gd name="p0y25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67"/>
              </p:custDataLst>
            </p:nvPr>
          </p:nvSpPr>
          <p:spPr>
            <a:xfrm>
              <a:off x="8124" y="8368"/>
              <a:ext cx="9825" cy="46"/>
            </a:xfrm>
            <a:custGeom>
              <a:avLst/>
              <a:gdLst>
                <a:gd name="sw" fmla="*/ 1 w 9825"/>
                <a:gd name="sh" fmla="*/ 1 h 45"/>
                <a:gd name="mins" fmla="min sw sh"/>
                <a:gd name="dsw" fmla="+- 0 sw mins"/>
                <a:gd name="dsh" fmla="+- 0 sh mins"/>
                <a:gd name="p0x0" fmla="*/ 45 w 9825"/>
                <a:gd name="p0y0" fmla="*/ 0 h 45"/>
                <a:gd name="p0x1" fmla="*/ 9740 w 9825"/>
                <a:gd name="p0y1" fmla="*/ 0 h 45"/>
                <a:gd name="p0x2" fmla="*/ 9742 w 9825"/>
                <a:gd name="p0y2" fmla="*/ 0 h 45"/>
                <a:gd name="p0x3" fmla="*/ 9743 w 9825"/>
                <a:gd name="p0y3" fmla="*/ 0 h 45"/>
                <a:gd name="p0x4" fmla="*/ 9745 w 9825"/>
                <a:gd name="p0y4" fmla="*/ 0 h 45"/>
                <a:gd name="p0x5" fmla="*/ 9747 w 9825"/>
                <a:gd name="p0y5" fmla="*/ 0 h 45"/>
                <a:gd name="p0x6" fmla="*/ 9748 w 9825"/>
                <a:gd name="p0y6" fmla="*/ 0 h 45"/>
                <a:gd name="p0x7" fmla="*/ 9750 w 9825"/>
                <a:gd name="p0y7" fmla="*/ 0 h 45"/>
                <a:gd name="p0x8" fmla="*/ 9751 w 9825"/>
                <a:gd name="p0y8" fmla="*/ 0 h 45"/>
                <a:gd name="p0x9" fmla="*/ 9753 w 9825"/>
                <a:gd name="p0y9" fmla="*/ 0 h 45"/>
                <a:gd name="p0x10" fmla="*/ 9754 w 9825"/>
                <a:gd name="p0y10" fmla="*/ 0 h 45"/>
                <a:gd name="p0x11" fmla="*/ 9756 w 9825"/>
                <a:gd name="p0y11" fmla="*/ 0 h 45"/>
                <a:gd name="p0x12" fmla="*/ 9757 w 9825"/>
                <a:gd name="p0y12" fmla="*/ 1 h 45"/>
                <a:gd name="p0x13" fmla="*/ 9759 w 9825"/>
                <a:gd name="p0y13" fmla="*/ 1 h 45"/>
                <a:gd name="p0x14" fmla="*/ 9760 w 9825"/>
                <a:gd name="p0y14" fmla="*/ 1 h 45"/>
                <a:gd name="p0x15" fmla="*/ 9762 w 9825"/>
                <a:gd name="p0y15" fmla="*/ 1 h 45"/>
                <a:gd name="p0x16" fmla="*/ 9763 w 9825"/>
                <a:gd name="p0y16" fmla="*/ 2 h 45"/>
                <a:gd name="p0x17" fmla="*/ 9765 w 9825"/>
                <a:gd name="p0y17" fmla="*/ 2 h 45"/>
                <a:gd name="p0x18" fmla="*/ 9766 w 9825"/>
                <a:gd name="p0y18" fmla="*/ 2 h 45"/>
                <a:gd name="p0x19" fmla="*/ 9768 w 9825"/>
                <a:gd name="p0y19" fmla="*/ 3 h 45"/>
                <a:gd name="p0x20" fmla="*/ 9769 w 9825"/>
                <a:gd name="p0y20" fmla="*/ 3 h 45"/>
                <a:gd name="p0x21" fmla="*/ 9771 w 9825"/>
                <a:gd name="p0y21" fmla="*/ 3 h 45"/>
                <a:gd name="p0x22" fmla="*/ 9772 w 9825"/>
                <a:gd name="p0y22" fmla="*/ 4 h 45"/>
                <a:gd name="p0x23" fmla="*/ 9774 w 9825"/>
                <a:gd name="p0y23" fmla="*/ 4 h 45"/>
                <a:gd name="p0x24" fmla="*/ 9775 w 9825"/>
                <a:gd name="p0y24" fmla="*/ 5 h 45"/>
                <a:gd name="p0x25" fmla="*/ 9776 w 9825"/>
                <a:gd name="p0y25" fmla="*/ 5 h 45"/>
                <a:gd name="p0x26" fmla="*/ 9778 w 9825"/>
                <a:gd name="p0y26" fmla="*/ 6 h 45"/>
                <a:gd name="p0x27" fmla="*/ 9779 w 9825"/>
                <a:gd name="p0y27" fmla="*/ 6 h 45"/>
                <a:gd name="p0x28" fmla="*/ 9781 w 9825"/>
                <a:gd name="p0y28" fmla="*/ 6 h 45"/>
                <a:gd name="p0x29" fmla="*/ 9782 w 9825"/>
                <a:gd name="p0y29" fmla="*/ 7 h 45"/>
                <a:gd name="p0x30" fmla="*/ 9784 w 9825"/>
                <a:gd name="p0y30" fmla="*/ 8 h 45"/>
                <a:gd name="p0x31" fmla="*/ 9785 w 9825"/>
                <a:gd name="p0y31" fmla="*/ 8 h 45"/>
                <a:gd name="p0x32" fmla="*/ 9786 w 9825"/>
                <a:gd name="p0y32" fmla="*/ 9 h 45"/>
                <a:gd name="p0x33" fmla="*/ 9788 w 9825"/>
                <a:gd name="p0y33" fmla="*/ 9 h 45"/>
                <a:gd name="p0x34" fmla="*/ 9789 w 9825"/>
                <a:gd name="p0y34" fmla="*/ 10 h 45"/>
                <a:gd name="p0x35" fmla="*/ 9790 w 9825"/>
                <a:gd name="p0y35" fmla="*/ 10 h 45"/>
                <a:gd name="p0x36" fmla="*/ 9792 w 9825"/>
                <a:gd name="p0y36" fmla="*/ 11 h 45"/>
                <a:gd name="p0x37" fmla="*/ 9793 w 9825"/>
                <a:gd name="p0y37" fmla="*/ 12 h 45"/>
                <a:gd name="p0x38" fmla="*/ 9794 w 9825"/>
                <a:gd name="p0y38" fmla="*/ 12 h 45"/>
                <a:gd name="p0x39" fmla="*/ 9796 w 9825"/>
                <a:gd name="p0y39" fmla="*/ 13 h 45"/>
                <a:gd name="p0x40" fmla="*/ 9797 w 9825"/>
                <a:gd name="p0y40" fmla="*/ 14 h 45"/>
                <a:gd name="p0x41" fmla="*/ 9798 w 9825"/>
                <a:gd name="p0y41" fmla="*/ 14 h 45"/>
                <a:gd name="p0x42" fmla="*/ 9800 w 9825"/>
                <a:gd name="p0y42" fmla="*/ 15 h 45"/>
                <a:gd name="p0x43" fmla="*/ 9801 w 9825"/>
                <a:gd name="p0y43" fmla="*/ 16 h 45"/>
                <a:gd name="p0x44" fmla="*/ 9802 w 9825"/>
                <a:gd name="p0y44" fmla="*/ 17 h 45"/>
                <a:gd name="p0x45" fmla="*/ 9803 w 9825"/>
                <a:gd name="p0y45" fmla="*/ 17 h 45"/>
                <a:gd name="p0x46" fmla="*/ 9805 w 9825"/>
                <a:gd name="p0y46" fmla="*/ 18 h 45"/>
                <a:gd name="p0x47" fmla="*/ 9806 w 9825"/>
                <a:gd name="p0y47" fmla="*/ 19 h 45"/>
                <a:gd name="p0x48" fmla="*/ 9807 w 9825"/>
                <a:gd name="p0y48" fmla="*/ 20 h 45"/>
                <a:gd name="p0x49" fmla="*/ 9808 w 9825"/>
                <a:gd name="p0y49" fmla="*/ 21 h 45"/>
                <a:gd name="p0x50" fmla="*/ 9809 w 9825"/>
                <a:gd name="p0y50" fmla="*/ 21 h 45"/>
                <a:gd name="p0x51" fmla="*/ 9811 w 9825"/>
                <a:gd name="p0y51" fmla="*/ 22 h 45"/>
                <a:gd name="p0x52" fmla="*/ 9812 w 9825"/>
                <a:gd name="p0y52" fmla="*/ 23 h 45"/>
                <a:gd name="p0x53" fmla="*/ 9813 w 9825"/>
                <a:gd name="p0y53" fmla="*/ 24 h 45"/>
                <a:gd name="p0x54" fmla="*/ 9814 w 9825"/>
                <a:gd name="p0y54" fmla="*/ 25 h 45"/>
                <a:gd name="p0x55" fmla="*/ 9815 w 9825"/>
                <a:gd name="p0y55" fmla="*/ 26 h 45"/>
                <a:gd name="p0x56" fmla="*/ 9816 w 9825"/>
                <a:gd name="p0y56" fmla="*/ 27 h 45"/>
                <a:gd name="p0x57" fmla="*/ 9818 w 9825"/>
                <a:gd name="p0y57" fmla="*/ 28 h 45"/>
                <a:gd name="p0x58" fmla="*/ 9819 w 9825"/>
                <a:gd name="p0y58" fmla="*/ 29 h 45"/>
                <a:gd name="p0x59" fmla="*/ 9820 w 9825"/>
                <a:gd name="p0y59" fmla="*/ 30 h 45"/>
                <a:gd name="p0x60" fmla="*/ 9821 w 9825"/>
                <a:gd name="p0y60" fmla="*/ 31 h 45"/>
                <a:gd name="p0x61" fmla="*/ 9822 w 9825"/>
                <a:gd name="p0y61" fmla="*/ 32 h 45"/>
                <a:gd name="p0x62" fmla="*/ 9823 w 9825"/>
                <a:gd name="p0y62" fmla="*/ 33 h 45"/>
                <a:gd name="p0x63" fmla="*/ 9824 w 9825"/>
                <a:gd name="p0y63" fmla="*/ 34 h 45"/>
                <a:gd name="p0x64" fmla="*/ 9825 w 9825"/>
                <a:gd name="p0y64" fmla="*/ 35 h 45"/>
                <a:gd name="p0x65" fmla="*/ 9815 w 9825"/>
                <a:gd name="p0y65" fmla="*/ 45 h 45"/>
                <a:gd name="p0x66" fmla="*/ 9814 w 9825"/>
                <a:gd name="p0y66" fmla="*/ 44 h 45"/>
                <a:gd name="p0x67" fmla="*/ 9813 w 9825"/>
                <a:gd name="p0y67" fmla="*/ 43 h 45"/>
                <a:gd name="p0x68" fmla="*/ 9812 w 9825"/>
                <a:gd name="p0y68" fmla="*/ 43 h 45"/>
                <a:gd name="p0x69" fmla="*/ 9811 w 9825"/>
                <a:gd name="p0y69" fmla="*/ 42 h 45"/>
                <a:gd name="p0x70" fmla="*/ 9810 w 9825"/>
                <a:gd name="p0y70" fmla="*/ 41 h 45"/>
                <a:gd name="p0x71" fmla="*/ 9809 w 9825"/>
                <a:gd name="p0y71" fmla="*/ 40 h 45"/>
                <a:gd name="p0x72" fmla="*/ 9808 w 9825"/>
                <a:gd name="p0y72" fmla="*/ 39 h 45"/>
                <a:gd name="p0x73" fmla="*/ 9807 w 9825"/>
                <a:gd name="p0y73" fmla="*/ 38 h 45"/>
                <a:gd name="p0x74" fmla="*/ 9806 w 9825"/>
                <a:gd name="p0y74" fmla="*/ 38 h 45"/>
                <a:gd name="p0x75" fmla="*/ 9805 w 9825"/>
                <a:gd name="p0y75" fmla="*/ 37 h 45"/>
                <a:gd name="p0x76" fmla="*/ 9804 w 9825"/>
                <a:gd name="p0y76" fmla="*/ 36 h 45"/>
                <a:gd name="p0x77" fmla="*/ 9803 w 9825"/>
                <a:gd name="p0y77" fmla="*/ 35 h 45"/>
                <a:gd name="p0x78" fmla="*/ 9802 w 9825"/>
                <a:gd name="p0y78" fmla="*/ 34 h 45"/>
                <a:gd name="p0x79" fmla="*/ 9801 w 9825"/>
                <a:gd name="p0y79" fmla="*/ 34 h 45"/>
                <a:gd name="p0x80" fmla="*/ 9800 w 9825"/>
                <a:gd name="p0y80" fmla="*/ 33 h 45"/>
                <a:gd name="p0x81" fmla="*/ 9799 w 9825"/>
                <a:gd name="p0y81" fmla="*/ 32 h 45"/>
                <a:gd name="p0x82" fmla="*/ 9798 w 9825"/>
                <a:gd name="p0y82" fmla="*/ 32 h 45"/>
                <a:gd name="p0x83" fmla="*/ 9797 w 9825"/>
                <a:gd name="p0y83" fmla="*/ 31 h 45"/>
                <a:gd name="p0x84" fmla="*/ 9795 w 9825"/>
                <a:gd name="p0y84" fmla="*/ 30 h 45"/>
                <a:gd name="p0x85" fmla="*/ 9794 w 9825"/>
                <a:gd name="p0y85" fmla="*/ 29 h 45"/>
                <a:gd name="p0x86" fmla="*/ 9793 w 9825"/>
                <a:gd name="p0y86" fmla="*/ 29 h 45"/>
                <a:gd name="p0x87" fmla="*/ 9792 w 9825"/>
                <a:gd name="p0y87" fmla="*/ 28 h 45"/>
                <a:gd name="p0x88" fmla="*/ 9791 w 9825"/>
                <a:gd name="p0y88" fmla="*/ 28 h 45"/>
                <a:gd name="p0x89" fmla="*/ 9790 w 9825"/>
                <a:gd name="p0y89" fmla="*/ 27 h 45"/>
                <a:gd name="p0x90" fmla="*/ 9789 w 9825"/>
                <a:gd name="p0y90" fmla="*/ 26 h 45"/>
                <a:gd name="p0x91" fmla="*/ 9788 w 9825"/>
                <a:gd name="p0y91" fmla="*/ 26 h 45"/>
                <a:gd name="p0x92" fmla="*/ 9786 w 9825"/>
                <a:gd name="p0y92" fmla="*/ 25 h 45"/>
                <a:gd name="p0x93" fmla="*/ 9785 w 9825"/>
                <a:gd name="p0y93" fmla="*/ 25 h 45"/>
                <a:gd name="p0x94" fmla="*/ 9784 w 9825"/>
                <a:gd name="p0y94" fmla="*/ 24 h 45"/>
                <a:gd name="p0x95" fmla="*/ 9783 w 9825"/>
                <a:gd name="p0y95" fmla="*/ 24 h 45"/>
                <a:gd name="p0x96" fmla="*/ 9782 w 9825"/>
                <a:gd name="p0y96" fmla="*/ 23 h 45"/>
                <a:gd name="p0x97" fmla="*/ 9781 w 9825"/>
                <a:gd name="p0y97" fmla="*/ 23 h 45"/>
                <a:gd name="p0x98" fmla="*/ 9779 w 9825"/>
                <a:gd name="p0y98" fmla="*/ 22 h 45"/>
                <a:gd name="p0x99" fmla="*/ 9778 w 9825"/>
                <a:gd name="p0y99" fmla="*/ 22 h 45"/>
                <a:gd name="p0x100" fmla="*/ 9777 w 9825"/>
                <a:gd name="p0y100" fmla="*/ 21 h 45"/>
                <a:gd name="p0x101" fmla="*/ 9776 w 9825"/>
                <a:gd name="p0y101" fmla="*/ 21 h 45"/>
                <a:gd name="p0x102" fmla="*/ 9774 w 9825"/>
                <a:gd name="p0y102" fmla="*/ 20 h 45"/>
                <a:gd name="p0x103" fmla="*/ 9773 w 9825"/>
                <a:gd name="p0y103" fmla="*/ 20 h 45"/>
                <a:gd name="p0x104" fmla="*/ 9772 w 9825"/>
                <a:gd name="p0y104" fmla="*/ 19 h 45"/>
                <a:gd name="p0x105" fmla="*/ 9771 w 9825"/>
                <a:gd name="p0y105" fmla="*/ 19 h 45"/>
                <a:gd name="p0x106" fmla="*/ 9769 w 9825"/>
                <a:gd name="p0y106" fmla="*/ 19 h 45"/>
                <a:gd name="p0x107" fmla="*/ 9768 w 9825"/>
                <a:gd name="p0y107" fmla="*/ 18 h 45"/>
                <a:gd name="p0x108" fmla="*/ 9767 w 9825"/>
                <a:gd name="p0y108" fmla="*/ 18 h 45"/>
                <a:gd name="p0x109" fmla="*/ 9766 w 9825"/>
                <a:gd name="p0y109" fmla="*/ 18 h 45"/>
                <a:gd name="p0x110" fmla="*/ 9764 w 9825"/>
                <a:gd name="p0y110" fmla="*/ 17 h 45"/>
                <a:gd name="p0x111" fmla="*/ 9763 w 9825"/>
                <a:gd name="p0y111" fmla="*/ 17 h 45"/>
                <a:gd name="p0x112" fmla="*/ 9762 w 9825"/>
                <a:gd name="p0y112" fmla="*/ 17 h 45"/>
                <a:gd name="p0x113" fmla="*/ 9760 w 9825"/>
                <a:gd name="p0y113" fmla="*/ 16 h 45"/>
                <a:gd name="p0x114" fmla="*/ 9759 w 9825"/>
                <a:gd name="p0y114" fmla="*/ 16 h 45"/>
                <a:gd name="p0x115" fmla="*/ 9758 w 9825"/>
                <a:gd name="p0y115" fmla="*/ 16 h 45"/>
                <a:gd name="p0x116" fmla="*/ 9757 w 9825"/>
                <a:gd name="p0y116" fmla="*/ 16 h 45"/>
                <a:gd name="p0x117" fmla="*/ 9755 w 9825"/>
                <a:gd name="p0y117" fmla="*/ 16 h 45"/>
                <a:gd name="p0x118" fmla="*/ 9754 w 9825"/>
                <a:gd name="p0y118" fmla="*/ 15 h 45"/>
                <a:gd name="p0x119" fmla="*/ 9753 w 9825"/>
                <a:gd name="p0y119" fmla="*/ 15 h 45"/>
                <a:gd name="p0x120" fmla="*/ 9751 w 9825"/>
                <a:gd name="p0y120" fmla="*/ 15 h 45"/>
                <a:gd name="p0x121" fmla="*/ 9750 w 9825"/>
                <a:gd name="p0y121" fmla="*/ 15 h 45"/>
                <a:gd name="p0x122" fmla="*/ 9748 w 9825"/>
                <a:gd name="p0y122" fmla="*/ 15 h 45"/>
                <a:gd name="p0x123" fmla="*/ 9747 w 9825"/>
                <a:gd name="p0y123" fmla="*/ 15 h 45"/>
                <a:gd name="p0x124" fmla="*/ 9746 w 9825"/>
                <a:gd name="p0y124" fmla="*/ 15 h 45"/>
                <a:gd name="p0x125" fmla="*/ 9744 w 9825"/>
                <a:gd name="p0y125" fmla="*/ 15 h 45"/>
                <a:gd name="p0x126" fmla="*/ 9743 w 9825"/>
                <a:gd name="p0y126" fmla="*/ 15 h 45"/>
                <a:gd name="p0x127" fmla="*/ 9742 w 9825"/>
                <a:gd name="p0y127" fmla="*/ 15 h 45"/>
                <a:gd name="p0x128" fmla="*/ 9740 w 9825"/>
                <a:gd name="p0y128" fmla="*/ 15 h 45"/>
                <a:gd name="p0x129" fmla="*/ 45 w 9825"/>
                <a:gd name="p0y129" fmla="*/ 15 h 45"/>
                <a:gd name="p0x130" fmla="*/ 44 w 9825"/>
                <a:gd name="p0y130" fmla="*/ 15 h 45"/>
                <a:gd name="p0x131" fmla="*/ 43 w 9825"/>
                <a:gd name="p0y131" fmla="*/ 15 h 45"/>
                <a:gd name="p0x132" fmla="*/ 42 w 9825"/>
                <a:gd name="p0y132" fmla="*/ 15 h 45"/>
                <a:gd name="p0x133" fmla="*/ 41 w 9825"/>
                <a:gd name="p0y133" fmla="*/ 15 h 45"/>
                <a:gd name="p0x134" fmla="*/ 40 w 9825"/>
                <a:gd name="p0y134" fmla="*/ 15 h 45"/>
                <a:gd name="p0x135" fmla="*/ 39 w 9825"/>
                <a:gd name="p0y135" fmla="*/ 15 h 45"/>
                <a:gd name="p0x136" fmla="*/ 38 w 9825"/>
                <a:gd name="p0y136" fmla="*/ 15 h 45"/>
                <a:gd name="p0x137" fmla="*/ 37 w 9825"/>
                <a:gd name="p0y137" fmla="*/ 15 h 45"/>
                <a:gd name="p0x138" fmla="*/ 36 w 9825"/>
                <a:gd name="p0y138" fmla="*/ 15 h 45"/>
                <a:gd name="p0x139" fmla="*/ 35 w 9825"/>
                <a:gd name="p0y139" fmla="*/ 15 h 45"/>
                <a:gd name="p0x140" fmla="*/ 34 w 9825"/>
                <a:gd name="p0y140" fmla="*/ 16 h 45"/>
                <a:gd name="p0x141" fmla="*/ 33 w 9825"/>
                <a:gd name="p0y141" fmla="*/ 16 h 45"/>
                <a:gd name="p0x142" fmla="*/ 32 w 9825"/>
                <a:gd name="p0y142" fmla="*/ 16 h 45"/>
                <a:gd name="p0x143" fmla="*/ 31 w 9825"/>
                <a:gd name="p0y143" fmla="*/ 16 h 45"/>
                <a:gd name="p0x144" fmla="*/ 30 w 9825"/>
                <a:gd name="p0y144" fmla="*/ 17 h 45"/>
                <a:gd name="p0x145" fmla="*/ 29 w 9825"/>
                <a:gd name="p0y145" fmla="*/ 17 h 45"/>
                <a:gd name="p0x146" fmla="*/ 28 w 9825"/>
                <a:gd name="p0y146" fmla="*/ 17 h 45"/>
                <a:gd name="p0x147" fmla="*/ 27 w 9825"/>
                <a:gd name="p0y147" fmla="*/ 18 h 45"/>
                <a:gd name="p0x148" fmla="*/ 26 w 9825"/>
                <a:gd name="p0y148" fmla="*/ 18 h 45"/>
                <a:gd name="p0x149" fmla="*/ 25 w 9825"/>
                <a:gd name="p0y149" fmla="*/ 18 h 45"/>
                <a:gd name="p0x150" fmla="*/ 24 w 9825"/>
                <a:gd name="p0y150" fmla="*/ 19 h 45"/>
                <a:gd name="p0x151" fmla="*/ 23 w 9825"/>
                <a:gd name="p0y151" fmla="*/ 19 h 45"/>
                <a:gd name="p0x152" fmla="*/ 22 w 9825"/>
                <a:gd name="p0y152" fmla="*/ 20 h 45"/>
                <a:gd name="p0x153" fmla="*/ 21 w 9825"/>
                <a:gd name="p0y153" fmla="*/ 20 h 45"/>
                <a:gd name="p0x154" fmla="*/ 20 w 9825"/>
                <a:gd name="p0y154" fmla="*/ 20 h 45"/>
                <a:gd name="p0x155" fmla="*/ 20 w 9825"/>
                <a:gd name="p0y155" fmla="*/ 21 h 45"/>
                <a:gd name="p0x156" fmla="*/ 19 w 9825"/>
                <a:gd name="p0y156" fmla="*/ 21 h 45"/>
                <a:gd name="p0x157" fmla="*/ 18 w 9825"/>
                <a:gd name="p0y157" fmla="*/ 22 h 45"/>
                <a:gd name="p0x158" fmla="*/ 17 w 9825"/>
                <a:gd name="p0y158" fmla="*/ 22 h 45"/>
                <a:gd name="p0x159" fmla="*/ 0 w 9825"/>
                <a:gd name="p0y159" fmla="*/ 9 h 45"/>
                <a:gd name="p0x160" fmla="*/ 0 w 9825"/>
                <a:gd name="p0y160" fmla="*/ 9 h 45"/>
                <a:gd name="p0x161" fmla="*/ 0 w 9825"/>
                <a:gd name="p0y161" fmla="*/ 8 h 45"/>
                <a:gd name="p0x162" fmla="*/ 1 w 9825"/>
                <a:gd name="p0y162" fmla="*/ 8 h 45"/>
                <a:gd name="p0x163" fmla="*/ 2 w 9825"/>
                <a:gd name="p0y163" fmla="*/ 8 h 45"/>
                <a:gd name="p0x164" fmla="*/ 3 w 9825"/>
                <a:gd name="p0y164" fmla="*/ 7 h 45"/>
                <a:gd name="p0x165" fmla="*/ 4 w 9825"/>
                <a:gd name="p0y165" fmla="*/ 7 h 45"/>
                <a:gd name="p0x166" fmla="*/ 5 w 9825"/>
                <a:gd name="p0y166" fmla="*/ 6 h 45"/>
                <a:gd name="p0x167" fmla="*/ 6 w 9825"/>
                <a:gd name="p0y167" fmla="*/ 6 h 45"/>
                <a:gd name="p0x168" fmla="*/ 7 w 9825"/>
                <a:gd name="p0y168" fmla="*/ 6 h 45"/>
                <a:gd name="p0x169" fmla="*/ 8 w 9825"/>
                <a:gd name="p0y169" fmla="*/ 6 h 45"/>
                <a:gd name="p0x170" fmla="*/ 9 w 9825"/>
                <a:gd name="p0y170" fmla="*/ 5 h 45"/>
                <a:gd name="p0x171" fmla="*/ 10 w 9825"/>
                <a:gd name="p0y171" fmla="*/ 5 h 45"/>
                <a:gd name="p0x172" fmla="*/ 11 w 9825"/>
                <a:gd name="p0y172" fmla="*/ 5 h 45"/>
                <a:gd name="p0x173" fmla="*/ 12 w 9825"/>
                <a:gd name="p0y173" fmla="*/ 4 h 45"/>
                <a:gd name="p0x174" fmla="*/ 13 w 9825"/>
                <a:gd name="p0y174" fmla="*/ 4 h 45"/>
                <a:gd name="p0x175" fmla="*/ 13 w 9825"/>
                <a:gd name="p0y175" fmla="*/ 4 h 45"/>
                <a:gd name="p0x176" fmla="*/ 14 w 9825"/>
                <a:gd name="p0y176" fmla="*/ 4 h 45"/>
                <a:gd name="p0x177" fmla="*/ 15 w 9825"/>
                <a:gd name="p0y177" fmla="*/ 3 h 45"/>
                <a:gd name="p0x178" fmla="*/ 16 w 9825"/>
                <a:gd name="p0y178" fmla="*/ 3 h 45"/>
                <a:gd name="p0x179" fmla="*/ 17 w 9825"/>
                <a:gd name="p0y179" fmla="*/ 3 h 45"/>
                <a:gd name="p0x180" fmla="*/ 18 w 9825"/>
                <a:gd name="p0y180" fmla="*/ 3 h 45"/>
                <a:gd name="p0x181" fmla="*/ 19 w 9825"/>
                <a:gd name="p0y181" fmla="*/ 2 h 45"/>
                <a:gd name="p0x182" fmla="*/ 20 w 9825"/>
                <a:gd name="p0y182" fmla="*/ 2 h 45"/>
                <a:gd name="p0x183" fmla="*/ 21 w 9825"/>
                <a:gd name="p0y183" fmla="*/ 2 h 45"/>
                <a:gd name="p0x184" fmla="*/ 22 w 9825"/>
                <a:gd name="p0y184" fmla="*/ 2 h 45"/>
                <a:gd name="p0x185" fmla="*/ 23 w 9825"/>
                <a:gd name="p0y185" fmla="*/ 2 h 45"/>
                <a:gd name="p0x186" fmla="*/ 24 w 9825"/>
                <a:gd name="p0y186" fmla="*/ 1 h 45"/>
                <a:gd name="p0x187" fmla="*/ 25 w 9825"/>
                <a:gd name="p0y187" fmla="*/ 1 h 45"/>
                <a:gd name="p0x188" fmla="*/ 26 w 9825"/>
                <a:gd name="p0y188" fmla="*/ 1 h 45"/>
                <a:gd name="p0x189" fmla="*/ 27 w 9825"/>
                <a:gd name="p0y189" fmla="*/ 1 h 45"/>
                <a:gd name="p0x190" fmla="*/ 28 w 9825"/>
                <a:gd name="p0y190" fmla="*/ 1 h 45"/>
                <a:gd name="p0x191" fmla="*/ 29 w 9825"/>
                <a:gd name="p0y191" fmla="*/ 1 h 45"/>
                <a:gd name="p0x192" fmla="*/ 30 w 9825"/>
                <a:gd name="p0y192" fmla="*/ 0 h 45"/>
                <a:gd name="p0x193" fmla="*/ 31 w 9825"/>
                <a:gd name="p0y193" fmla="*/ 0 h 45"/>
                <a:gd name="p0x194" fmla="*/ 32 w 9825"/>
                <a:gd name="p0y194" fmla="*/ 0 h 45"/>
                <a:gd name="p0x195" fmla="*/ 33 w 9825"/>
                <a:gd name="p0y195" fmla="*/ 0 h 45"/>
                <a:gd name="p0x196" fmla="*/ 34 w 9825"/>
                <a:gd name="p0y196" fmla="*/ 0 h 45"/>
                <a:gd name="p0x197" fmla="*/ 35 w 9825"/>
                <a:gd name="p0y197" fmla="*/ 0 h 45"/>
                <a:gd name="p0x198" fmla="*/ 36 w 9825"/>
                <a:gd name="p0y198" fmla="*/ 0 h 45"/>
                <a:gd name="p0x199" fmla="*/ 37 w 9825"/>
                <a:gd name="p0y199" fmla="*/ 0 h 45"/>
                <a:gd name="p0x200" fmla="*/ 38 w 9825"/>
                <a:gd name="p0y200" fmla="*/ 0 h 45"/>
                <a:gd name="p0x201" fmla="*/ 39 w 9825"/>
                <a:gd name="p0y201" fmla="*/ 0 h 45"/>
                <a:gd name="p0x202" fmla="*/ 40 w 9825"/>
                <a:gd name="p0y202" fmla="*/ 0 h 45"/>
                <a:gd name="p0x203" fmla="*/ 41 w 9825"/>
                <a:gd name="p0y203" fmla="*/ 0 h 45"/>
                <a:gd name="p0x204" fmla="*/ 42 w 9825"/>
                <a:gd name="p0y204" fmla="*/ 0 h 45"/>
                <a:gd name="p0x205" fmla="*/ 43 w 9825"/>
                <a:gd name="p0y205" fmla="*/ 0 h 45"/>
                <a:gd name="p0x206" fmla="*/ 44 w 9825"/>
                <a:gd name="p0y206" fmla="*/ 0 h 45"/>
                <a:gd name="p0x207" fmla="*/ 45 w 9825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68"/>
              </p:custDataLst>
            </p:nvPr>
          </p:nvSpPr>
          <p:spPr>
            <a:xfrm>
              <a:off x="17939" y="8403"/>
              <a:ext cx="46" cy="1160"/>
            </a:xfrm>
            <a:custGeom>
              <a:avLst/>
              <a:gdLst>
                <a:gd name="sw" fmla="*/ 1 w 45"/>
                <a:gd name="sh" fmla="*/ 1 h 1159"/>
                <a:gd name="mins" fmla="min sw sh"/>
                <a:gd name="dsw" fmla="+- 0 sw mins"/>
                <a:gd name="dsh" fmla="+- 0 sh mins"/>
                <a:gd name="p0x0" fmla="*/ 45 w 45"/>
                <a:gd name="p0y0" fmla="*/ 84 h 1159"/>
                <a:gd name="p0x1" fmla="*/ 45 w 45"/>
                <a:gd name="p0y1" fmla="*/ 1074 h 1159"/>
                <a:gd name="p0x2" fmla="*/ 45 w 45"/>
                <a:gd name="p0y2" fmla="*/ 1076 h 1159"/>
                <a:gd name="p0x3" fmla="*/ 45 w 45"/>
                <a:gd name="p0y3" fmla="*/ 1077 h 1159"/>
                <a:gd name="p0x4" fmla="*/ 45 w 45"/>
                <a:gd name="p0y4" fmla="*/ 1079 h 1159"/>
                <a:gd name="p0x5" fmla="*/ 45 w 45"/>
                <a:gd name="p0y5" fmla="*/ 1081 h 1159"/>
                <a:gd name="p0x6" fmla="*/ 45 w 45"/>
                <a:gd name="p0y6" fmla="*/ 1082 h 1159"/>
                <a:gd name="p0x7" fmla="*/ 45 w 45"/>
                <a:gd name="p0y7" fmla="*/ 1084 h 1159"/>
                <a:gd name="p0x8" fmla="*/ 45 w 45"/>
                <a:gd name="p0y8" fmla="*/ 1085 h 1159"/>
                <a:gd name="p0x9" fmla="*/ 45 w 45"/>
                <a:gd name="p0y9" fmla="*/ 1087 h 1159"/>
                <a:gd name="p0x10" fmla="*/ 44 w 45"/>
                <a:gd name="p0y10" fmla="*/ 1088 h 1159"/>
                <a:gd name="p0x11" fmla="*/ 44 w 45"/>
                <a:gd name="p0y11" fmla="*/ 1090 h 1159"/>
                <a:gd name="p0x12" fmla="*/ 44 w 45"/>
                <a:gd name="p0y12" fmla="*/ 1091 h 1159"/>
                <a:gd name="p0x13" fmla="*/ 44 w 45"/>
                <a:gd name="p0y13" fmla="*/ 1093 h 1159"/>
                <a:gd name="p0x14" fmla="*/ 44 w 45"/>
                <a:gd name="p0y14" fmla="*/ 1094 h 1159"/>
                <a:gd name="p0x15" fmla="*/ 43 w 45"/>
                <a:gd name="p0y15" fmla="*/ 1096 h 1159"/>
                <a:gd name="p0x16" fmla="*/ 43 w 45"/>
                <a:gd name="p0y16" fmla="*/ 1097 h 1159"/>
                <a:gd name="p0x17" fmla="*/ 43 w 45"/>
                <a:gd name="p0y17" fmla="*/ 1099 h 1159"/>
                <a:gd name="p0x18" fmla="*/ 42 w 45"/>
                <a:gd name="p0y18" fmla="*/ 1100 h 1159"/>
                <a:gd name="p0x19" fmla="*/ 42 w 45"/>
                <a:gd name="p0y19" fmla="*/ 1102 h 1159"/>
                <a:gd name="p0x20" fmla="*/ 42 w 45"/>
                <a:gd name="p0y20" fmla="*/ 1103 h 1159"/>
                <a:gd name="p0x21" fmla="*/ 41 w 45"/>
                <a:gd name="p0y21" fmla="*/ 1105 h 1159"/>
                <a:gd name="p0x22" fmla="*/ 41 w 45"/>
                <a:gd name="p0y22" fmla="*/ 1106 h 1159"/>
                <a:gd name="p0x23" fmla="*/ 41 w 45"/>
                <a:gd name="p0y23" fmla="*/ 1108 h 1159"/>
                <a:gd name="p0x24" fmla="*/ 40 w 45"/>
                <a:gd name="p0y24" fmla="*/ 1109 h 1159"/>
                <a:gd name="p0x25" fmla="*/ 40 w 45"/>
                <a:gd name="p0y25" fmla="*/ 1111 h 1159"/>
                <a:gd name="p0x26" fmla="*/ 39 w 45"/>
                <a:gd name="p0y26" fmla="*/ 1112 h 1159"/>
                <a:gd name="p0x27" fmla="*/ 39 w 45"/>
                <a:gd name="p0y27" fmla="*/ 1113 h 1159"/>
                <a:gd name="p0x28" fmla="*/ 38 w 45"/>
                <a:gd name="p0y28" fmla="*/ 1115 h 1159"/>
                <a:gd name="p0x29" fmla="*/ 38 w 45"/>
                <a:gd name="p0y29" fmla="*/ 1116 h 1159"/>
                <a:gd name="p0x30" fmla="*/ 37 w 45"/>
                <a:gd name="p0y30" fmla="*/ 1118 h 1159"/>
                <a:gd name="p0x31" fmla="*/ 37 w 45"/>
                <a:gd name="p0y31" fmla="*/ 1119 h 1159"/>
                <a:gd name="p0x32" fmla="*/ 36 w 45"/>
                <a:gd name="p0y32" fmla="*/ 1120 h 1159"/>
                <a:gd name="p0x33" fmla="*/ 36 w 45"/>
                <a:gd name="p0y33" fmla="*/ 1122 h 1159"/>
                <a:gd name="p0x34" fmla="*/ 35 w 45"/>
                <a:gd name="p0y34" fmla="*/ 1123 h 1159"/>
                <a:gd name="p0x35" fmla="*/ 34 w 45"/>
                <a:gd name="p0y35" fmla="*/ 1124 h 1159"/>
                <a:gd name="p0x36" fmla="*/ 34 w 45"/>
                <a:gd name="p0y36" fmla="*/ 1126 h 1159"/>
                <a:gd name="p0x37" fmla="*/ 33 w 45"/>
                <a:gd name="p0y37" fmla="*/ 1127 h 1159"/>
                <a:gd name="p0x38" fmla="*/ 32 w 45"/>
                <a:gd name="p0y38" fmla="*/ 1128 h 1159"/>
                <a:gd name="p0x39" fmla="*/ 32 w 45"/>
                <a:gd name="p0y39" fmla="*/ 1130 h 1159"/>
                <a:gd name="p0x40" fmla="*/ 31 w 45"/>
                <a:gd name="p0y40" fmla="*/ 1131 h 1159"/>
                <a:gd name="p0x41" fmla="*/ 30 w 45"/>
                <a:gd name="p0y41" fmla="*/ 1132 h 1159"/>
                <a:gd name="p0x42" fmla="*/ 30 w 45"/>
                <a:gd name="p0y42" fmla="*/ 1134 h 1159"/>
                <a:gd name="p0x43" fmla="*/ 29 w 45"/>
                <a:gd name="p0y43" fmla="*/ 1135 h 1159"/>
                <a:gd name="p0x44" fmla="*/ 28 w 45"/>
                <a:gd name="p0y44" fmla="*/ 1136 h 1159"/>
                <a:gd name="p0x45" fmla="*/ 27 w 45"/>
                <a:gd name="p0y45" fmla="*/ 1137 h 1159"/>
                <a:gd name="p0x46" fmla="*/ 27 w 45"/>
                <a:gd name="p0y46" fmla="*/ 1139 h 1159"/>
                <a:gd name="p0x47" fmla="*/ 26 w 45"/>
                <a:gd name="p0y47" fmla="*/ 1140 h 1159"/>
                <a:gd name="p0x48" fmla="*/ 25 w 45"/>
                <a:gd name="p0y48" fmla="*/ 1141 h 1159"/>
                <a:gd name="p0x49" fmla="*/ 24 w 45"/>
                <a:gd name="p0y49" fmla="*/ 1142 h 1159"/>
                <a:gd name="p0x50" fmla="*/ 23 w 45"/>
                <a:gd name="p0y50" fmla="*/ 1144 h 1159"/>
                <a:gd name="p0x51" fmla="*/ 22 w 45"/>
                <a:gd name="p0y51" fmla="*/ 1145 h 1159"/>
                <a:gd name="p0x52" fmla="*/ 22 w 45"/>
                <a:gd name="p0y52" fmla="*/ 1146 h 1159"/>
                <a:gd name="p0x53" fmla="*/ 21 w 45"/>
                <a:gd name="p0y53" fmla="*/ 1147 h 1159"/>
                <a:gd name="p0x54" fmla="*/ 20 w 45"/>
                <a:gd name="p0y54" fmla="*/ 1148 h 1159"/>
                <a:gd name="p0x55" fmla="*/ 19 w 45"/>
                <a:gd name="p0y55" fmla="*/ 1149 h 1159"/>
                <a:gd name="p0x56" fmla="*/ 18 w 45"/>
                <a:gd name="p0y56" fmla="*/ 1151 h 1159"/>
                <a:gd name="p0x57" fmla="*/ 17 w 45"/>
                <a:gd name="p0y57" fmla="*/ 1152 h 1159"/>
                <a:gd name="p0x58" fmla="*/ 16 w 45"/>
                <a:gd name="p0y58" fmla="*/ 1153 h 1159"/>
                <a:gd name="p0x59" fmla="*/ 15 w 45"/>
                <a:gd name="p0y59" fmla="*/ 1154 h 1159"/>
                <a:gd name="p0x60" fmla="*/ 14 w 45"/>
                <a:gd name="p0y60" fmla="*/ 1155 h 1159"/>
                <a:gd name="p0x61" fmla="*/ 13 w 45"/>
                <a:gd name="p0y61" fmla="*/ 1156 h 1159"/>
                <a:gd name="p0x62" fmla="*/ 12 w 45"/>
                <a:gd name="p0y62" fmla="*/ 1157 h 1159"/>
                <a:gd name="p0x63" fmla="*/ 11 w 45"/>
                <a:gd name="p0y63" fmla="*/ 1158 h 1159"/>
                <a:gd name="p0x64" fmla="*/ 10 w 45"/>
                <a:gd name="p0y64" fmla="*/ 1159 h 1159"/>
                <a:gd name="p0x65" fmla="*/ 0 w 45"/>
                <a:gd name="p0y65" fmla="*/ 1149 h 1159"/>
                <a:gd name="p0x66" fmla="*/ 0 w 45"/>
                <a:gd name="p0y66" fmla="*/ 1148 h 1159"/>
                <a:gd name="p0x67" fmla="*/ 1 w 45"/>
                <a:gd name="p0y67" fmla="*/ 1147 h 1159"/>
                <a:gd name="p0x68" fmla="*/ 2 w 45"/>
                <a:gd name="p0y68" fmla="*/ 1146 h 1159"/>
                <a:gd name="p0x69" fmla="*/ 3 w 45"/>
                <a:gd name="p0y69" fmla="*/ 1145 h 1159"/>
                <a:gd name="p0x70" fmla="*/ 4 w 45"/>
                <a:gd name="p0y70" fmla="*/ 1144 h 1159"/>
                <a:gd name="p0x71" fmla="*/ 5 w 45"/>
                <a:gd name="p0y71" fmla="*/ 1143 h 1159"/>
                <a:gd name="p0x72" fmla="*/ 6 w 45"/>
                <a:gd name="p0y72" fmla="*/ 1142 h 1159"/>
                <a:gd name="p0x73" fmla="*/ 6 w 45"/>
                <a:gd name="p0y73" fmla="*/ 1141 h 1159"/>
                <a:gd name="p0x74" fmla="*/ 7 w 45"/>
                <a:gd name="p0y74" fmla="*/ 1140 h 1159"/>
                <a:gd name="p0x75" fmla="*/ 8 w 45"/>
                <a:gd name="p0y75" fmla="*/ 1139 h 1159"/>
                <a:gd name="p0x76" fmla="*/ 9 w 45"/>
                <a:gd name="p0y76" fmla="*/ 1138 h 1159"/>
                <a:gd name="p0x77" fmla="*/ 10 w 45"/>
                <a:gd name="p0y77" fmla="*/ 1137 h 1159"/>
                <a:gd name="p0x78" fmla="*/ 10 w 45"/>
                <a:gd name="p0y78" fmla="*/ 1136 h 1159"/>
                <a:gd name="p0x79" fmla="*/ 11 w 45"/>
                <a:gd name="p0y79" fmla="*/ 1135 h 1159"/>
                <a:gd name="p0x80" fmla="*/ 12 w 45"/>
                <a:gd name="p0y80" fmla="*/ 1134 h 1159"/>
                <a:gd name="p0x81" fmla="*/ 13 w 45"/>
                <a:gd name="p0y81" fmla="*/ 1133 h 1159"/>
                <a:gd name="p0x82" fmla="*/ 13 w 45"/>
                <a:gd name="p0y82" fmla="*/ 1132 h 1159"/>
                <a:gd name="p0x83" fmla="*/ 14 w 45"/>
                <a:gd name="p0y83" fmla="*/ 1131 h 1159"/>
                <a:gd name="p0x84" fmla="*/ 15 w 45"/>
                <a:gd name="p0y84" fmla="*/ 1130 h 1159"/>
                <a:gd name="p0x85" fmla="*/ 15 w 45"/>
                <a:gd name="p0y85" fmla="*/ 1128 h 1159"/>
                <a:gd name="p0x86" fmla="*/ 16 w 45"/>
                <a:gd name="p0y86" fmla="*/ 1127 h 1159"/>
                <a:gd name="p0x87" fmla="*/ 17 w 45"/>
                <a:gd name="p0y87" fmla="*/ 1126 h 1159"/>
                <a:gd name="p0x88" fmla="*/ 17 w 45"/>
                <a:gd name="p0y88" fmla="*/ 1125 h 1159"/>
                <a:gd name="p0x89" fmla="*/ 18 w 45"/>
                <a:gd name="p0y89" fmla="*/ 1124 h 1159"/>
                <a:gd name="p0x90" fmla="*/ 18 w 45"/>
                <a:gd name="p0y90" fmla="*/ 1123 h 1159"/>
                <a:gd name="p0x91" fmla="*/ 19 w 45"/>
                <a:gd name="p0y91" fmla="*/ 1122 h 1159"/>
                <a:gd name="p0x92" fmla="*/ 20 w 45"/>
                <a:gd name="p0y92" fmla="*/ 1121 h 1159"/>
                <a:gd name="p0x93" fmla="*/ 20 w 45"/>
                <a:gd name="p0y93" fmla="*/ 1119 h 1159"/>
                <a:gd name="p0x94" fmla="*/ 21 w 45"/>
                <a:gd name="p0y94" fmla="*/ 1118 h 1159"/>
                <a:gd name="p0x95" fmla="*/ 21 w 45"/>
                <a:gd name="p0y95" fmla="*/ 1117 h 1159"/>
                <a:gd name="p0x96" fmla="*/ 22 w 45"/>
                <a:gd name="p0y96" fmla="*/ 1116 h 1159"/>
                <a:gd name="p0x97" fmla="*/ 22 w 45"/>
                <a:gd name="p0y97" fmla="*/ 1115 h 1159"/>
                <a:gd name="p0x98" fmla="*/ 23 w 45"/>
                <a:gd name="p0y98" fmla="*/ 1113 h 1159"/>
                <a:gd name="p0x99" fmla="*/ 23 w 45"/>
                <a:gd name="p0y99" fmla="*/ 1112 h 1159"/>
                <a:gd name="p0x100" fmla="*/ 24 w 45"/>
                <a:gd name="p0y100" fmla="*/ 1111 h 1159"/>
                <a:gd name="p0x101" fmla="*/ 24 w 45"/>
                <a:gd name="p0y101" fmla="*/ 1110 h 1159"/>
                <a:gd name="p0x102" fmla="*/ 25 w 45"/>
                <a:gd name="p0y102" fmla="*/ 1109 h 1159"/>
                <a:gd name="p0x103" fmla="*/ 25 w 45"/>
                <a:gd name="p0y103" fmla="*/ 1107 h 1159"/>
                <a:gd name="p0x104" fmla="*/ 25 w 45"/>
                <a:gd name="p0y104" fmla="*/ 1106 h 1159"/>
                <a:gd name="p0x105" fmla="*/ 26 w 45"/>
                <a:gd name="p0y105" fmla="*/ 1105 h 1159"/>
                <a:gd name="p0x106" fmla="*/ 26 w 45"/>
                <a:gd name="p0y106" fmla="*/ 1104 h 1159"/>
                <a:gd name="p0x107" fmla="*/ 27 w 45"/>
                <a:gd name="p0y107" fmla="*/ 1102 h 1159"/>
                <a:gd name="p0x108" fmla="*/ 27 w 45"/>
                <a:gd name="p0y108" fmla="*/ 1101 h 1159"/>
                <a:gd name="p0x109" fmla="*/ 27 w 45"/>
                <a:gd name="p0y109" fmla="*/ 1100 h 1159"/>
                <a:gd name="p0x110" fmla="*/ 27 w 45"/>
                <a:gd name="p0y110" fmla="*/ 1098 h 1159"/>
                <a:gd name="p0x111" fmla="*/ 28 w 45"/>
                <a:gd name="p0y111" fmla="*/ 1097 h 1159"/>
                <a:gd name="p0x112" fmla="*/ 28 w 45"/>
                <a:gd name="p0y112" fmla="*/ 1096 h 1159"/>
                <a:gd name="p0x113" fmla="*/ 28 w 45"/>
                <a:gd name="p0y113" fmla="*/ 1095 h 1159"/>
                <a:gd name="p0x114" fmla="*/ 29 w 45"/>
                <a:gd name="p0y114" fmla="*/ 1093 h 1159"/>
                <a:gd name="p0x115" fmla="*/ 29 w 45"/>
                <a:gd name="p0y115" fmla="*/ 1092 h 1159"/>
                <a:gd name="p0x116" fmla="*/ 29 w 45"/>
                <a:gd name="p0y116" fmla="*/ 1091 h 1159"/>
                <a:gd name="p0x117" fmla="*/ 29 w 45"/>
                <a:gd name="p0y117" fmla="*/ 1089 h 1159"/>
                <a:gd name="p0x118" fmla="*/ 29 w 45"/>
                <a:gd name="p0y118" fmla="*/ 1088 h 1159"/>
                <a:gd name="p0x119" fmla="*/ 30 w 45"/>
                <a:gd name="p0y119" fmla="*/ 1087 h 1159"/>
                <a:gd name="p0x120" fmla="*/ 30 w 45"/>
                <a:gd name="p0y120" fmla="*/ 1085 h 1159"/>
                <a:gd name="p0x121" fmla="*/ 30 w 45"/>
                <a:gd name="p0y121" fmla="*/ 1084 h 1159"/>
                <a:gd name="p0x122" fmla="*/ 30 w 45"/>
                <a:gd name="p0y122" fmla="*/ 1083 h 1159"/>
                <a:gd name="p0x123" fmla="*/ 30 w 45"/>
                <a:gd name="p0y123" fmla="*/ 1081 h 1159"/>
                <a:gd name="p0x124" fmla="*/ 30 w 45"/>
                <a:gd name="p0y124" fmla="*/ 1080 h 1159"/>
                <a:gd name="p0x125" fmla="*/ 30 w 45"/>
                <a:gd name="p0y125" fmla="*/ 1078 h 1159"/>
                <a:gd name="p0x126" fmla="*/ 30 w 45"/>
                <a:gd name="p0y126" fmla="*/ 1077 h 1159"/>
                <a:gd name="p0x127" fmla="*/ 30 w 45"/>
                <a:gd name="p0y127" fmla="*/ 1076 h 1159"/>
                <a:gd name="p0x128" fmla="*/ 30 w 45"/>
                <a:gd name="p0y128" fmla="*/ 1074 h 1159"/>
                <a:gd name="p0x129" fmla="*/ 30 w 45"/>
                <a:gd name="p0y129" fmla="*/ 84 h 1159"/>
                <a:gd name="p0x130" fmla="*/ 30 w 45"/>
                <a:gd name="p0y130" fmla="*/ 83 h 1159"/>
                <a:gd name="p0x131" fmla="*/ 30 w 45"/>
                <a:gd name="p0y131" fmla="*/ 82 h 1159"/>
                <a:gd name="p0x132" fmla="*/ 30 w 45"/>
                <a:gd name="p0y132" fmla="*/ 80 h 1159"/>
                <a:gd name="p0x133" fmla="*/ 30 w 45"/>
                <a:gd name="p0y133" fmla="*/ 79 h 1159"/>
                <a:gd name="p0x134" fmla="*/ 30 w 45"/>
                <a:gd name="p0y134" fmla="*/ 78 h 1159"/>
                <a:gd name="p0x135" fmla="*/ 30 w 45"/>
                <a:gd name="p0y135" fmla="*/ 76 h 1159"/>
                <a:gd name="p0x136" fmla="*/ 30 w 45"/>
                <a:gd name="p0y136" fmla="*/ 75 h 1159"/>
                <a:gd name="p0x137" fmla="*/ 30 w 45"/>
                <a:gd name="p0y137" fmla="*/ 73 h 1159"/>
                <a:gd name="p0x138" fmla="*/ 30 w 45"/>
                <a:gd name="p0y138" fmla="*/ 72 h 1159"/>
                <a:gd name="p0x139" fmla="*/ 29 w 45"/>
                <a:gd name="p0y139" fmla="*/ 71 h 1159"/>
                <a:gd name="p0x140" fmla="*/ 29 w 45"/>
                <a:gd name="p0y140" fmla="*/ 69 h 1159"/>
                <a:gd name="p0x141" fmla="*/ 29 w 45"/>
                <a:gd name="p0y141" fmla="*/ 68 h 1159"/>
                <a:gd name="p0x142" fmla="*/ 29 w 45"/>
                <a:gd name="p0y142" fmla="*/ 67 h 1159"/>
                <a:gd name="p0x143" fmla="*/ 29 w 45"/>
                <a:gd name="p0y143" fmla="*/ 65 h 1159"/>
                <a:gd name="p0x144" fmla="*/ 28 w 45"/>
                <a:gd name="p0y144" fmla="*/ 64 h 1159"/>
                <a:gd name="p0x145" fmla="*/ 28 w 45"/>
                <a:gd name="p0y145" fmla="*/ 63 h 1159"/>
                <a:gd name="p0x146" fmla="*/ 28 w 45"/>
                <a:gd name="p0y146" fmla="*/ 62 h 1159"/>
                <a:gd name="p0x147" fmla="*/ 27 w 45"/>
                <a:gd name="p0y147" fmla="*/ 60 h 1159"/>
                <a:gd name="p0x148" fmla="*/ 27 w 45"/>
                <a:gd name="p0y148" fmla="*/ 59 h 1159"/>
                <a:gd name="p0x149" fmla="*/ 27 w 45"/>
                <a:gd name="p0y149" fmla="*/ 58 h 1159"/>
                <a:gd name="p0x150" fmla="*/ 27 w 45"/>
                <a:gd name="p0y150" fmla="*/ 56 h 1159"/>
                <a:gd name="p0x151" fmla="*/ 26 w 45"/>
                <a:gd name="p0y151" fmla="*/ 55 h 1159"/>
                <a:gd name="p0x152" fmla="*/ 26 w 45"/>
                <a:gd name="p0y152" fmla="*/ 54 h 1159"/>
                <a:gd name="p0x153" fmla="*/ 25 w 45"/>
                <a:gd name="p0y153" fmla="*/ 53 h 1159"/>
                <a:gd name="p0x154" fmla="*/ 25 w 45"/>
                <a:gd name="p0y154" fmla="*/ 51 h 1159"/>
                <a:gd name="p0x155" fmla="*/ 25 w 45"/>
                <a:gd name="p0y155" fmla="*/ 50 h 1159"/>
                <a:gd name="p0x156" fmla="*/ 24 w 45"/>
                <a:gd name="p0y156" fmla="*/ 49 h 1159"/>
                <a:gd name="p0x157" fmla="*/ 24 w 45"/>
                <a:gd name="p0y157" fmla="*/ 48 h 1159"/>
                <a:gd name="p0x158" fmla="*/ 23 w 45"/>
                <a:gd name="p0y158" fmla="*/ 46 h 1159"/>
                <a:gd name="p0x159" fmla="*/ 23 w 45"/>
                <a:gd name="p0y159" fmla="*/ 45 h 1159"/>
                <a:gd name="p0x160" fmla="*/ 22 w 45"/>
                <a:gd name="p0y160" fmla="*/ 44 h 1159"/>
                <a:gd name="p0x161" fmla="*/ 22 w 45"/>
                <a:gd name="p0y161" fmla="*/ 43 h 1159"/>
                <a:gd name="p0x162" fmla="*/ 21 w 45"/>
                <a:gd name="p0y162" fmla="*/ 42 h 1159"/>
                <a:gd name="p0x163" fmla="*/ 21 w 45"/>
                <a:gd name="p0y163" fmla="*/ 41 h 1159"/>
                <a:gd name="p0x164" fmla="*/ 20 w 45"/>
                <a:gd name="p0y164" fmla="*/ 39 h 1159"/>
                <a:gd name="p0x165" fmla="*/ 20 w 45"/>
                <a:gd name="p0y165" fmla="*/ 38 h 1159"/>
                <a:gd name="p0x166" fmla="*/ 19 w 45"/>
                <a:gd name="p0y166" fmla="*/ 37 h 1159"/>
                <a:gd name="p0x167" fmla="*/ 18 w 45"/>
                <a:gd name="p0y167" fmla="*/ 36 h 1159"/>
                <a:gd name="p0x168" fmla="*/ 18 w 45"/>
                <a:gd name="p0y168" fmla="*/ 35 h 1159"/>
                <a:gd name="p0x169" fmla="*/ 17 w 45"/>
                <a:gd name="p0y169" fmla="*/ 34 h 1159"/>
                <a:gd name="p0x170" fmla="*/ 17 w 45"/>
                <a:gd name="p0y170" fmla="*/ 32 h 1159"/>
                <a:gd name="p0x171" fmla="*/ 16 w 45"/>
                <a:gd name="p0y171" fmla="*/ 31 h 1159"/>
                <a:gd name="p0x172" fmla="*/ 15 w 45"/>
                <a:gd name="p0y172" fmla="*/ 30 h 1159"/>
                <a:gd name="p0x173" fmla="*/ 15 w 45"/>
                <a:gd name="p0y173" fmla="*/ 29 h 1159"/>
                <a:gd name="p0x174" fmla="*/ 14 w 45"/>
                <a:gd name="p0y174" fmla="*/ 28 h 1159"/>
                <a:gd name="p0x175" fmla="*/ 13 w 45"/>
                <a:gd name="p0y175" fmla="*/ 27 h 1159"/>
                <a:gd name="p0x176" fmla="*/ 13 w 45"/>
                <a:gd name="p0y176" fmla="*/ 26 h 1159"/>
                <a:gd name="p0x177" fmla="*/ 12 w 45"/>
                <a:gd name="p0y177" fmla="*/ 25 h 1159"/>
                <a:gd name="p0x178" fmla="*/ 11 w 45"/>
                <a:gd name="p0y178" fmla="*/ 24 h 1159"/>
                <a:gd name="p0x179" fmla="*/ 10 w 45"/>
                <a:gd name="p0y179" fmla="*/ 23 h 1159"/>
                <a:gd name="p0x180" fmla="*/ 10 w 45"/>
                <a:gd name="p0y180" fmla="*/ 22 h 1159"/>
                <a:gd name="p0x181" fmla="*/ 9 w 45"/>
                <a:gd name="p0y181" fmla="*/ 21 h 1159"/>
                <a:gd name="p0x182" fmla="*/ 8 w 45"/>
                <a:gd name="p0y182" fmla="*/ 20 h 1159"/>
                <a:gd name="p0x183" fmla="*/ 7 w 45"/>
                <a:gd name="p0y183" fmla="*/ 19 h 1159"/>
                <a:gd name="p0x184" fmla="*/ 6 w 45"/>
                <a:gd name="p0y184" fmla="*/ 18 h 1159"/>
                <a:gd name="p0x185" fmla="*/ 6 w 45"/>
                <a:gd name="p0y185" fmla="*/ 17 h 1159"/>
                <a:gd name="p0x186" fmla="*/ 5 w 45"/>
                <a:gd name="p0y186" fmla="*/ 16 h 1159"/>
                <a:gd name="p0x187" fmla="*/ 4 w 45"/>
                <a:gd name="p0y187" fmla="*/ 15 h 1159"/>
                <a:gd name="p0x188" fmla="*/ 3 w 45"/>
                <a:gd name="p0y188" fmla="*/ 14 h 1159"/>
                <a:gd name="p0x189" fmla="*/ 2 w 45"/>
                <a:gd name="p0y189" fmla="*/ 13 h 1159"/>
                <a:gd name="p0x190" fmla="*/ 1 w 45"/>
                <a:gd name="p0y190" fmla="*/ 12 h 1159"/>
                <a:gd name="p0x191" fmla="*/ 0 w 45"/>
                <a:gd name="p0y191" fmla="*/ 11 h 1159"/>
                <a:gd name="p0x192" fmla="*/ 0 w 45"/>
                <a:gd name="p0y192" fmla="*/ 10 h 1159"/>
                <a:gd name="p0x193" fmla="*/ 10 w 45"/>
                <a:gd name="p0y193" fmla="*/ 0 h 1159"/>
                <a:gd name="p0x194" fmla="*/ 11 w 45"/>
                <a:gd name="p0y194" fmla="*/ 1 h 1159"/>
                <a:gd name="p0x195" fmla="*/ 12 w 45"/>
                <a:gd name="p0y195" fmla="*/ 2 h 1159"/>
                <a:gd name="p0x196" fmla="*/ 13 w 45"/>
                <a:gd name="p0y196" fmla="*/ 3 h 1159"/>
                <a:gd name="p0x197" fmla="*/ 14 w 45"/>
                <a:gd name="p0y197" fmla="*/ 4 h 1159"/>
                <a:gd name="p0x198" fmla="*/ 15 w 45"/>
                <a:gd name="p0y198" fmla="*/ 5 h 1159"/>
                <a:gd name="p0x199" fmla="*/ 16 w 45"/>
                <a:gd name="p0y199" fmla="*/ 6 h 1159"/>
                <a:gd name="p0x200" fmla="*/ 17 w 45"/>
                <a:gd name="p0y200" fmla="*/ 7 h 1159"/>
                <a:gd name="p0x201" fmla="*/ 18 w 45"/>
                <a:gd name="p0y201" fmla="*/ 8 h 1159"/>
                <a:gd name="p0x202" fmla="*/ 19 w 45"/>
                <a:gd name="p0y202" fmla="*/ 9 h 1159"/>
                <a:gd name="p0x203" fmla="*/ 20 w 45"/>
                <a:gd name="p0y203" fmla="*/ 10 h 1159"/>
                <a:gd name="p0x204" fmla="*/ 21 w 45"/>
                <a:gd name="p0y204" fmla="*/ 12 h 1159"/>
                <a:gd name="p0x205" fmla="*/ 22 w 45"/>
                <a:gd name="p0y205" fmla="*/ 13 h 1159"/>
                <a:gd name="p0x206" fmla="*/ 22 w 45"/>
                <a:gd name="p0y206" fmla="*/ 14 h 1159"/>
                <a:gd name="p0x207" fmla="*/ 23 w 45"/>
                <a:gd name="p0y207" fmla="*/ 15 h 1159"/>
                <a:gd name="p0x208" fmla="*/ 24 w 45"/>
                <a:gd name="p0y208" fmla="*/ 16 h 1159"/>
                <a:gd name="p0x209" fmla="*/ 25 w 45"/>
                <a:gd name="p0y209" fmla="*/ 18 h 1159"/>
                <a:gd name="p0x210" fmla="*/ 26 w 45"/>
                <a:gd name="p0y210" fmla="*/ 19 h 1159"/>
                <a:gd name="p0x211" fmla="*/ 27 w 45"/>
                <a:gd name="p0y211" fmla="*/ 20 h 1159"/>
                <a:gd name="p0x212" fmla="*/ 27 w 45"/>
                <a:gd name="p0y212" fmla="*/ 21 h 1159"/>
                <a:gd name="p0x213" fmla="*/ 28 w 45"/>
                <a:gd name="p0y213" fmla="*/ 23 h 1159"/>
                <a:gd name="p0x214" fmla="*/ 29 w 45"/>
                <a:gd name="p0y214" fmla="*/ 24 h 1159"/>
                <a:gd name="p0x215" fmla="*/ 30 w 45"/>
                <a:gd name="p0y215" fmla="*/ 25 h 1159"/>
                <a:gd name="p0x216" fmla="*/ 30 w 45"/>
                <a:gd name="p0y216" fmla="*/ 26 h 1159"/>
                <a:gd name="p0x217" fmla="*/ 31 w 45"/>
                <a:gd name="p0y217" fmla="*/ 28 h 1159"/>
                <a:gd name="p0x218" fmla="*/ 32 w 45"/>
                <a:gd name="p0y218" fmla="*/ 29 h 1159"/>
                <a:gd name="p0x219" fmla="*/ 32 w 45"/>
                <a:gd name="p0y219" fmla="*/ 30 h 1159"/>
                <a:gd name="p0x220" fmla="*/ 33 w 45"/>
                <a:gd name="p0y220" fmla="*/ 32 h 1159"/>
                <a:gd name="p0x221" fmla="*/ 34 w 45"/>
                <a:gd name="p0y221" fmla="*/ 33 h 1159"/>
                <a:gd name="p0x222" fmla="*/ 34 w 45"/>
                <a:gd name="p0y222" fmla="*/ 34 h 1159"/>
                <a:gd name="p0x223" fmla="*/ 35 w 45"/>
                <a:gd name="p0y223" fmla="*/ 36 h 1159"/>
                <a:gd name="p0x224" fmla="*/ 36 w 45"/>
                <a:gd name="p0y224" fmla="*/ 37 h 1159"/>
                <a:gd name="p0x225" fmla="*/ 36 w 45"/>
                <a:gd name="p0y225" fmla="*/ 38 h 1159"/>
                <a:gd name="p0x226" fmla="*/ 37 w 45"/>
                <a:gd name="p0y226" fmla="*/ 40 h 1159"/>
                <a:gd name="p0x227" fmla="*/ 37 w 45"/>
                <a:gd name="p0y227" fmla="*/ 41 h 1159"/>
                <a:gd name="p0x228" fmla="*/ 38 w 45"/>
                <a:gd name="p0y228" fmla="*/ 42 h 1159"/>
                <a:gd name="p0x229" fmla="*/ 38 w 45"/>
                <a:gd name="p0y229" fmla="*/ 44 h 1159"/>
                <a:gd name="p0x230" fmla="*/ 39 w 45"/>
                <a:gd name="p0y230" fmla="*/ 45 h 1159"/>
                <a:gd name="p0x231" fmla="*/ 39 w 45"/>
                <a:gd name="p0y231" fmla="*/ 47 h 1159"/>
                <a:gd name="p0x232" fmla="*/ 40 w 45"/>
                <a:gd name="p0y232" fmla="*/ 48 h 1159"/>
                <a:gd name="p0x233" fmla="*/ 40 w 45"/>
                <a:gd name="p0y233" fmla="*/ 50 h 1159"/>
                <a:gd name="p0x234" fmla="*/ 41 w 45"/>
                <a:gd name="p0y234" fmla="*/ 51 h 1159"/>
                <a:gd name="p0x235" fmla="*/ 41 w 45"/>
                <a:gd name="p0y235" fmla="*/ 52 h 1159"/>
                <a:gd name="p0x236" fmla="*/ 41 w 45"/>
                <a:gd name="p0y236" fmla="*/ 54 h 1159"/>
                <a:gd name="p0x237" fmla="*/ 42 w 45"/>
                <a:gd name="p0y237" fmla="*/ 55 h 1159"/>
                <a:gd name="p0x238" fmla="*/ 42 w 45"/>
                <a:gd name="p0y238" fmla="*/ 57 h 1159"/>
                <a:gd name="p0x239" fmla="*/ 42 w 45"/>
                <a:gd name="p0y239" fmla="*/ 58 h 1159"/>
                <a:gd name="p0x240" fmla="*/ 43 w 45"/>
                <a:gd name="p0y240" fmla="*/ 60 h 1159"/>
                <a:gd name="p0x241" fmla="*/ 43 w 45"/>
                <a:gd name="p0y241" fmla="*/ 61 h 1159"/>
                <a:gd name="p0x242" fmla="*/ 43 w 45"/>
                <a:gd name="p0y242" fmla="*/ 63 h 1159"/>
                <a:gd name="p0x243" fmla="*/ 44 w 45"/>
                <a:gd name="p0y243" fmla="*/ 64 h 1159"/>
                <a:gd name="p0x244" fmla="*/ 44 w 45"/>
                <a:gd name="p0y244" fmla="*/ 66 h 1159"/>
                <a:gd name="p0x245" fmla="*/ 44 w 45"/>
                <a:gd name="p0y245" fmla="*/ 67 h 1159"/>
                <a:gd name="p0x246" fmla="*/ 44 w 45"/>
                <a:gd name="p0y246" fmla="*/ 69 h 1159"/>
                <a:gd name="p0x247" fmla="*/ 44 w 45"/>
                <a:gd name="p0y247" fmla="*/ 70 h 1159"/>
                <a:gd name="p0x248" fmla="*/ 45 w 45"/>
                <a:gd name="p0y248" fmla="*/ 72 h 1159"/>
                <a:gd name="p0x249" fmla="*/ 45 w 45"/>
                <a:gd name="p0y249" fmla="*/ 73 h 1159"/>
                <a:gd name="p0x250" fmla="*/ 45 w 45"/>
                <a:gd name="p0y250" fmla="*/ 75 h 1159"/>
                <a:gd name="p0x251" fmla="*/ 45 w 45"/>
                <a:gd name="p0y251" fmla="*/ 77 h 1159"/>
                <a:gd name="p0x252" fmla="*/ 45 w 45"/>
                <a:gd name="p0y252" fmla="*/ 78 h 1159"/>
                <a:gd name="p0x253" fmla="*/ 45 w 45"/>
                <a:gd name="p0y253" fmla="*/ 80 h 1159"/>
                <a:gd name="p0x254" fmla="*/ 45 w 45"/>
                <a:gd name="p0y254" fmla="*/ 81 h 1159"/>
                <a:gd name="p0x255" fmla="*/ 45 w 45"/>
                <a:gd name="p0y255" fmla="*/ 83 h 1159"/>
                <a:gd name="p0x256" fmla="*/ 45 w 45"/>
                <a:gd name="p0y256" fmla="*/ 84 h 11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>
              <p:custDataLst>
                <p:tags r:id="rId69"/>
              </p:custDataLst>
            </p:nvPr>
          </p:nvSpPr>
          <p:spPr>
            <a:xfrm>
              <a:off x="8124" y="9552"/>
              <a:ext cx="9825" cy="46"/>
            </a:xfrm>
            <a:custGeom>
              <a:avLst/>
              <a:gdLst>
                <a:gd name="sw" fmla="*/ 1 w 9825"/>
                <a:gd name="sh" fmla="*/ 1 h 45"/>
                <a:gd name="mins" fmla="min sw sh"/>
                <a:gd name="dsw" fmla="+- 0 sw mins"/>
                <a:gd name="dsh" fmla="+- 0 sh mins"/>
                <a:gd name="p0x0" fmla="*/ 9740 w 9825"/>
                <a:gd name="p0y0" fmla="*/ 45 h 45"/>
                <a:gd name="p0x1" fmla="*/ 45 w 9825"/>
                <a:gd name="p0y1" fmla="*/ 45 h 45"/>
                <a:gd name="p0x2" fmla="*/ 44 w 9825"/>
                <a:gd name="p0y2" fmla="*/ 45 h 45"/>
                <a:gd name="p0x3" fmla="*/ 43 w 9825"/>
                <a:gd name="p0y3" fmla="*/ 45 h 45"/>
                <a:gd name="p0x4" fmla="*/ 42 w 9825"/>
                <a:gd name="p0y4" fmla="*/ 45 h 45"/>
                <a:gd name="p0x5" fmla="*/ 41 w 9825"/>
                <a:gd name="p0y5" fmla="*/ 45 h 45"/>
                <a:gd name="p0x6" fmla="*/ 40 w 9825"/>
                <a:gd name="p0y6" fmla="*/ 45 h 45"/>
                <a:gd name="p0x7" fmla="*/ 39 w 9825"/>
                <a:gd name="p0y7" fmla="*/ 45 h 45"/>
                <a:gd name="p0x8" fmla="*/ 38 w 9825"/>
                <a:gd name="p0y8" fmla="*/ 45 h 45"/>
                <a:gd name="p0x9" fmla="*/ 37 w 9825"/>
                <a:gd name="p0y9" fmla="*/ 45 h 45"/>
                <a:gd name="p0x10" fmla="*/ 36 w 9825"/>
                <a:gd name="p0y10" fmla="*/ 45 h 45"/>
                <a:gd name="p0x11" fmla="*/ 35 w 9825"/>
                <a:gd name="p0y11" fmla="*/ 45 h 45"/>
                <a:gd name="p0x12" fmla="*/ 34 w 9825"/>
                <a:gd name="p0y12" fmla="*/ 45 h 45"/>
                <a:gd name="p0x13" fmla="*/ 33 w 9825"/>
                <a:gd name="p0y13" fmla="*/ 45 h 45"/>
                <a:gd name="p0x14" fmla="*/ 32 w 9825"/>
                <a:gd name="p0y14" fmla="*/ 45 h 45"/>
                <a:gd name="p0x15" fmla="*/ 31 w 9825"/>
                <a:gd name="p0y15" fmla="*/ 44 h 45"/>
                <a:gd name="p0x16" fmla="*/ 30 w 9825"/>
                <a:gd name="p0y16" fmla="*/ 44 h 45"/>
                <a:gd name="p0x17" fmla="*/ 29 w 9825"/>
                <a:gd name="p0y17" fmla="*/ 44 h 45"/>
                <a:gd name="p0x18" fmla="*/ 28 w 9825"/>
                <a:gd name="p0y18" fmla="*/ 44 h 45"/>
                <a:gd name="p0x19" fmla="*/ 27 w 9825"/>
                <a:gd name="p0y19" fmla="*/ 44 h 45"/>
                <a:gd name="p0x20" fmla="*/ 26 w 9825"/>
                <a:gd name="p0y20" fmla="*/ 44 h 45"/>
                <a:gd name="p0x21" fmla="*/ 25 w 9825"/>
                <a:gd name="p0y21" fmla="*/ 44 h 45"/>
                <a:gd name="p0x22" fmla="*/ 24 w 9825"/>
                <a:gd name="p0y22" fmla="*/ 43 h 45"/>
                <a:gd name="p0x23" fmla="*/ 23 w 9825"/>
                <a:gd name="p0y23" fmla="*/ 43 h 45"/>
                <a:gd name="p0x24" fmla="*/ 22 w 9825"/>
                <a:gd name="p0y24" fmla="*/ 43 h 45"/>
                <a:gd name="p0x25" fmla="*/ 21 w 9825"/>
                <a:gd name="p0y25" fmla="*/ 43 h 45"/>
                <a:gd name="p0x26" fmla="*/ 20 w 9825"/>
                <a:gd name="p0y26" fmla="*/ 43 h 45"/>
                <a:gd name="p0x27" fmla="*/ 19 w 9825"/>
                <a:gd name="p0y27" fmla="*/ 42 h 45"/>
                <a:gd name="p0x28" fmla="*/ 18 w 9825"/>
                <a:gd name="p0y28" fmla="*/ 42 h 45"/>
                <a:gd name="p0x29" fmla="*/ 17 w 9825"/>
                <a:gd name="p0y29" fmla="*/ 42 h 45"/>
                <a:gd name="p0x30" fmla="*/ 16 w 9825"/>
                <a:gd name="p0y30" fmla="*/ 42 h 45"/>
                <a:gd name="p0x31" fmla="*/ 15 w 9825"/>
                <a:gd name="p0y31" fmla="*/ 41 h 45"/>
                <a:gd name="p0x32" fmla="*/ 14 w 9825"/>
                <a:gd name="p0y32" fmla="*/ 41 h 45"/>
                <a:gd name="p0x33" fmla="*/ 13 w 9825"/>
                <a:gd name="p0y33" fmla="*/ 41 h 45"/>
                <a:gd name="p0x34" fmla="*/ 12 w 9825"/>
                <a:gd name="p0y34" fmla="*/ 41 h 45"/>
                <a:gd name="p0x35" fmla="*/ 12 w 9825"/>
                <a:gd name="p0y35" fmla="*/ 40 h 45"/>
                <a:gd name="p0x36" fmla="*/ 11 w 9825"/>
                <a:gd name="p0y36" fmla="*/ 40 h 45"/>
                <a:gd name="p0x37" fmla="*/ 10 w 9825"/>
                <a:gd name="p0y37" fmla="*/ 40 h 45"/>
                <a:gd name="p0x38" fmla="*/ 9 w 9825"/>
                <a:gd name="p0y38" fmla="*/ 40 h 45"/>
                <a:gd name="p0x39" fmla="*/ 8 w 9825"/>
                <a:gd name="p0y39" fmla="*/ 39 h 45"/>
                <a:gd name="p0x40" fmla="*/ 7 w 9825"/>
                <a:gd name="p0y40" fmla="*/ 39 h 45"/>
                <a:gd name="p0x41" fmla="*/ 6 w 9825"/>
                <a:gd name="p0y41" fmla="*/ 39 h 45"/>
                <a:gd name="p0x42" fmla="*/ 5 w 9825"/>
                <a:gd name="p0y42" fmla="*/ 38 h 45"/>
                <a:gd name="p0x43" fmla="*/ 4 w 9825"/>
                <a:gd name="p0y43" fmla="*/ 38 h 45"/>
                <a:gd name="p0x44" fmla="*/ 3 w 9825"/>
                <a:gd name="p0y44" fmla="*/ 38 h 45"/>
                <a:gd name="p0x45" fmla="*/ 2 w 9825"/>
                <a:gd name="p0y45" fmla="*/ 37 h 45"/>
                <a:gd name="p0x46" fmla="*/ 1 w 9825"/>
                <a:gd name="p0y46" fmla="*/ 37 h 45"/>
                <a:gd name="p0x47" fmla="*/ 0 w 9825"/>
                <a:gd name="p0y47" fmla="*/ 37 h 45"/>
                <a:gd name="p0x48" fmla="*/ 0 w 9825"/>
                <a:gd name="p0y48" fmla="*/ 36 h 45"/>
                <a:gd name="p0x49" fmla="*/ 17 w 9825"/>
                <a:gd name="p0y49" fmla="*/ 22 h 45"/>
                <a:gd name="p0x50" fmla="*/ 17 w 9825"/>
                <a:gd name="p0y50" fmla="*/ 22 h 45"/>
                <a:gd name="p0x51" fmla="*/ 18 w 9825"/>
                <a:gd name="p0y51" fmla="*/ 23 h 45"/>
                <a:gd name="p0x52" fmla="*/ 19 w 9825"/>
                <a:gd name="p0y52" fmla="*/ 23 h 45"/>
                <a:gd name="p0x53" fmla="*/ 20 w 9825"/>
                <a:gd name="p0y53" fmla="*/ 24 h 45"/>
                <a:gd name="p0x54" fmla="*/ 20 w 9825"/>
                <a:gd name="p0y54" fmla="*/ 24 h 45"/>
                <a:gd name="p0x55" fmla="*/ 21 w 9825"/>
                <a:gd name="p0y55" fmla="*/ 25 h 45"/>
                <a:gd name="p0x56" fmla="*/ 22 w 9825"/>
                <a:gd name="p0y56" fmla="*/ 25 h 45"/>
                <a:gd name="p0x57" fmla="*/ 23 w 9825"/>
                <a:gd name="p0y57" fmla="*/ 26 h 45"/>
                <a:gd name="p0x58" fmla="*/ 24 w 9825"/>
                <a:gd name="p0y58" fmla="*/ 26 h 45"/>
                <a:gd name="p0x59" fmla="*/ 25 w 9825"/>
                <a:gd name="p0y59" fmla="*/ 26 h 45"/>
                <a:gd name="p0x60" fmla="*/ 26 w 9825"/>
                <a:gd name="p0y60" fmla="*/ 27 h 45"/>
                <a:gd name="p0x61" fmla="*/ 27 w 9825"/>
                <a:gd name="p0y61" fmla="*/ 27 h 45"/>
                <a:gd name="p0x62" fmla="*/ 28 w 9825"/>
                <a:gd name="p0y62" fmla="*/ 27 h 45"/>
                <a:gd name="p0x63" fmla="*/ 29 w 9825"/>
                <a:gd name="p0y63" fmla="*/ 28 h 45"/>
                <a:gd name="p0x64" fmla="*/ 30 w 9825"/>
                <a:gd name="p0y64" fmla="*/ 28 h 45"/>
                <a:gd name="p0x65" fmla="*/ 31 w 9825"/>
                <a:gd name="p0y65" fmla="*/ 28 h 45"/>
                <a:gd name="p0x66" fmla="*/ 32 w 9825"/>
                <a:gd name="p0y66" fmla="*/ 29 h 45"/>
                <a:gd name="p0x67" fmla="*/ 33 w 9825"/>
                <a:gd name="p0y67" fmla="*/ 29 h 45"/>
                <a:gd name="p0x68" fmla="*/ 34 w 9825"/>
                <a:gd name="p0y68" fmla="*/ 29 h 45"/>
                <a:gd name="p0x69" fmla="*/ 35 w 9825"/>
                <a:gd name="p0y69" fmla="*/ 29 h 45"/>
                <a:gd name="p0x70" fmla="*/ 36 w 9825"/>
                <a:gd name="p0y70" fmla="*/ 29 h 45"/>
                <a:gd name="p0x71" fmla="*/ 37 w 9825"/>
                <a:gd name="p0y71" fmla="*/ 30 h 45"/>
                <a:gd name="p0x72" fmla="*/ 38 w 9825"/>
                <a:gd name="p0y72" fmla="*/ 30 h 45"/>
                <a:gd name="p0x73" fmla="*/ 39 w 9825"/>
                <a:gd name="p0y73" fmla="*/ 30 h 45"/>
                <a:gd name="p0x74" fmla="*/ 40 w 9825"/>
                <a:gd name="p0y74" fmla="*/ 30 h 45"/>
                <a:gd name="p0x75" fmla="*/ 41 w 9825"/>
                <a:gd name="p0y75" fmla="*/ 30 h 45"/>
                <a:gd name="p0x76" fmla="*/ 42 w 9825"/>
                <a:gd name="p0y76" fmla="*/ 30 h 45"/>
                <a:gd name="p0x77" fmla="*/ 43 w 9825"/>
                <a:gd name="p0y77" fmla="*/ 30 h 45"/>
                <a:gd name="p0x78" fmla="*/ 44 w 9825"/>
                <a:gd name="p0y78" fmla="*/ 30 h 45"/>
                <a:gd name="p0x79" fmla="*/ 45 w 9825"/>
                <a:gd name="p0y79" fmla="*/ 30 h 45"/>
                <a:gd name="p0x80" fmla="*/ 9740 w 9825"/>
                <a:gd name="p0y80" fmla="*/ 30 h 45"/>
                <a:gd name="p0x81" fmla="*/ 9742 w 9825"/>
                <a:gd name="p0y81" fmla="*/ 30 h 45"/>
                <a:gd name="p0x82" fmla="*/ 9743 w 9825"/>
                <a:gd name="p0y82" fmla="*/ 30 h 45"/>
                <a:gd name="p0x83" fmla="*/ 9744 w 9825"/>
                <a:gd name="p0y83" fmla="*/ 30 h 45"/>
                <a:gd name="p0x84" fmla="*/ 9746 w 9825"/>
                <a:gd name="p0y84" fmla="*/ 30 h 45"/>
                <a:gd name="p0x85" fmla="*/ 9747 w 9825"/>
                <a:gd name="p0y85" fmla="*/ 30 h 45"/>
                <a:gd name="p0x86" fmla="*/ 9748 w 9825"/>
                <a:gd name="p0y86" fmla="*/ 30 h 45"/>
                <a:gd name="p0x87" fmla="*/ 9750 w 9825"/>
                <a:gd name="p0y87" fmla="*/ 30 h 45"/>
                <a:gd name="p0x88" fmla="*/ 9751 w 9825"/>
                <a:gd name="p0y88" fmla="*/ 30 h 45"/>
                <a:gd name="p0x89" fmla="*/ 9752 w 9825"/>
                <a:gd name="p0y89" fmla="*/ 30 h 45"/>
                <a:gd name="p0x90" fmla="*/ 9754 w 9825"/>
                <a:gd name="p0y90" fmla="*/ 29 h 45"/>
                <a:gd name="p0x91" fmla="*/ 9755 w 9825"/>
                <a:gd name="p0y91" fmla="*/ 29 h 45"/>
                <a:gd name="p0x92" fmla="*/ 9756 w 9825"/>
                <a:gd name="p0y92" fmla="*/ 29 h 45"/>
                <a:gd name="p0x93" fmla="*/ 9758 w 9825"/>
                <a:gd name="p0y93" fmla="*/ 29 h 45"/>
                <a:gd name="p0x94" fmla="*/ 9759 w 9825"/>
                <a:gd name="p0y94" fmla="*/ 29 h 45"/>
                <a:gd name="p0x95" fmla="*/ 9760 w 9825"/>
                <a:gd name="p0y95" fmla="*/ 28 h 45"/>
                <a:gd name="p0x96" fmla="*/ 9762 w 9825"/>
                <a:gd name="p0y96" fmla="*/ 28 h 45"/>
                <a:gd name="p0x97" fmla="*/ 9763 w 9825"/>
                <a:gd name="p0y97" fmla="*/ 28 h 45"/>
                <a:gd name="p0x98" fmla="*/ 9764 w 9825"/>
                <a:gd name="p0y98" fmla="*/ 27 h 45"/>
                <a:gd name="p0x99" fmla="*/ 9766 w 9825"/>
                <a:gd name="p0y99" fmla="*/ 27 h 45"/>
                <a:gd name="p0x100" fmla="*/ 9767 w 9825"/>
                <a:gd name="p0y100" fmla="*/ 27 h 45"/>
                <a:gd name="p0x101" fmla="*/ 9768 w 9825"/>
                <a:gd name="p0y101" fmla="*/ 27 h 45"/>
                <a:gd name="p0x102" fmla="*/ 9769 w 9825"/>
                <a:gd name="p0y102" fmla="*/ 26 h 45"/>
                <a:gd name="p0x103" fmla="*/ 9771 w 9825"/>
                <a:gd name="p0y103" fmla="*/ 26 h 45"/>
                <a:gd name="p0x104" fmla="*/ 9772 w 9825"/>
                <a:gd name="p0y104" fmla="*/ 25 h 45"/>
                <a:gd name="p0x105" fmla="*/ 9773 w 9825"/>
                <a:gd name="p0y105" fmla="*/ 25 h 45"/>
                <a:gd name="p0x106" fmla="*/ 9774 w 9825"/>
                <a:gd name="p0y106" fmla="*/ 25 h 45"/>
                <a:gd name="p0x107" fmla="*/ 9776 w 9825"/>
                <a:gd name="p0y107" fmla="*/ 24 h 45"/>
                <a:gd name="p0x108" fmla="*/ 9777 w 9825"/>
                <a:gd name="p0y108" fmla="*/ 24 h 45"/>
                <a:gd name="p0x109" fmla="*/ 9778 w 9825"/>
                <a:gd name="p0y109" fmla="*/ 23 h 45"/>
                <a:gd name="p0x110" fmla="*/ 9779 w 9825"/>
                <a:gd name="p0y110" fmla="*/ 23 h 45"/>
                <a:gd name="p0x111" fmla="*/ 9781 w 9825"/>
                <a:gd name="p0y111" fmla="*/ 22 h 45"/>
                <a:gd name="p0x112" fmla="*/ 9782 w 9825"/>
                <a:gd name="p0y112" fmla="*/ 22 h 45"/>
                <a:gd name="p0x113" fmla="*/ 9783 w 9825"/>
                <a:gd name="p0y113" fmla="*/ 21 h 45"/>
                <a:gd name="p0x114" fmla="*/ 9784 w 9825"/>
                <a:gd name="p0y114" fmla="*/ 21 h 45"/>
                <a:gd name="p0x115" fmla="*/ 9785 w 9825"/>
                <a:gd name="p0y115" fmla="*/ 20 h 45"/>
                <a:gd name="p0x116" fmla="*/ 9786 w 9825"/>
                <a:gd name="p0y116" fmla="*/ 20 h 45"/>
                <a:gd name="p0x117" fmla="*/ 9788 w 9825"/>
                <a:gd name="p0y117" fmla="*/ 19 h 45"/>
                <a:gd name="p0x118" fmla="*/ 9789 w 9825"/>
                <a:gd name="p0y118" fmla="*/ 18 h 45"/>
                <a:gd name="p0x119" fmla="*/ 9790 w 9825"/>
                <a:gd name="p0y119" fmla="*/ 18 h 45"/>
                <a:gd name="p0x120" fmla="*/ 9791 w 9825"/>
                <a:gd name="p0y120" fmla="*/ 17 h 45"/>
                <a:gd name="p0x121" fmla="*/ 9792 w 9825"/>
                <a:gd name="p0y121" fmla="*/ 17 h 45"/>
                <a:gd name="p0x122" fmla="*/ 9793 w 9825"/>
                <a:gd name="p0y122" fmla="*/ 16 h 45"/>
                <a:gd name="p0x123" fmla="*/ 9794 w 9825"/>
                <a:gd name="p0y123" fmla="*/ 15 h 45"/>
                <a:gd name="p0x124" fmla="*/ 9795 w 9825"/>
                <a:gd name="p0y124" fmla="*/ 15 h 45"/>
                <a:gd name="p0x125" fmla="*/ 9797 w 9825"/>
                <a:gd name="p0y125" fmla="*/ 14 h 45"/>
                <a:gd name="p0x126" fmla="*/ 9798 w 9825"/>
                <a:gd name="p0y126" fmla="*/ 13 h 45"/>
                <a:gd name="p0x127" fmla="*/ 9799 w 9825"/>
                <a:gd name="p0y127" fmla="*/ 13 h 45"/>
                <a:gd name="p0x128" fmla="*/ 9800 w 9825"/>
                <a:gd name="p0y128" fmla="*/ 12 h 45"/>
                <a:gd name="p0x129" fmla="*/ 9801 w 9825"/>
                <a:gd name="p0y129" fmla="*/ 11 h 45"/>
                <a:gd name="p0x130" fmla="*/ 9802 w 9825"/>
                <a:gd name="p0y130" fmla="*/ 10 h 45"/>
                <a:gd name="p0x131" fmla="*/ 9803 w 9825"/>
                <a:gd name="p0y131" fmla="*/ 10 h 45"/>
                <a:gd name="p0x132" fmla="*/ 9804 w 9825"/>
                <a:gd name="p0y132" fmla="*/ 9 h 45"/>
                <a:gd name="p0x133" fmla="*/ 9805 w 9825"/>
                <a:gd name="p0y133" fmla="*/ 8 h 45"/>
                <a:gd name="p0x134" fmla="*/ 9806 w 9825"/>
                <a:gd name="p0y134" fmla="*/ 7 h 45"/>
                <a:gd name="p0x135" fmla="*/ 9807 w 9825"/>
                <a:gd name="p0y135" fmla="*/ 6 h 45"/>
                <a:gd name="p0x136" fmla="*/ 9808 w 9825"/>
                <a:gd name="p0y136" fmla="*/ 6 h 45"/>
                <a:gd name="p0x137" fmla="*/ 9809 w 9825"/>
                <a:gd name="p0y137" fmla="*/ 5 h 45"/>
                <a:gd name="p0x138" fmla="*/ 9810 w 9825"/>
                <a:gd name="p0y138" fmla="*/ 4 h 45"/>
                <a:gd name="p0x139" fmla="*/ 9811 w 9825"/>
                <a:gd name="p0y139" fmla="*/ 3 h 45"/>
                <a:gd name="p0x140" fmla="*/ 9812 w 9825"/>
                <a:gd name="p0y140" fmla="*/ 2 h 45"/>
                <a:gd name="p0x141" fmla="*/ 9813 w 9825"/>
                <a:gd name="p0y141" fmla="*/ 1 h 45"/>
                <a:gd name="p0x142" fmla="*/ 9814 w 9825"/>
                <a:gd name="p0y142" fmla="*/ 0 h 45"/>
                <a:gd name="p0x143" fmla="*/ 9814 w 9825"/>
                <a:gd name="p0y143" fmla="*/ 0 h 45"/>
                <a:gd name="p0x144" fmla="*/ 9825 w 9825"/>
                <a:gd name="p0y144" fmla="*/ 10 h 45"/>
                <a:gd name="p0x145" fmla="*/ 9824 w 9825"/>
                <a:gd name="p0y145" fmla="*/ 11 h 45"/>
                <a:gd name="p0x146" fmla="*/ 9823 w 9825"/>
                <a:gd name="p0y146" fmla="*/ 12 h 45"/>
                <a:gd name="p0x147" fmla="*/ 9822 w 9825"/>
                <a:gd name="p0y147" fmla="*/ 13 h 45"/>
                <a:gd name="p0x148" fmla="*/ 9821 w 9825"/>
                <a:gd name="p0y148" fmla="*/ 14 h 45"/>
                <a:gd name="p0x149" fmla="*/ 9820 w 9825"/>
                <a:gd name="p0y149" fmla="*/ 15 h 45"/>
                <a:gd name="p0x150" fmla="*/ 9819 w 9825"/>
                <a:gd name="p0y150" fmla="*/ 16 h 45"/>
                <a:gd name="p0x151" fmla="*/ 9818 w 9825"/>
                <a:gd name="p0y151" fmla="*/ 17 h 45"/>
                <a:gd name="p0x152" fmla="*/ 9816 w 9825"/>
                <a:gd name="p0y152" fmla="*/ 18 h 45"/>
                <a:gd name="p0x153" fmla="*/ 9815 w 9825"/>
                <a:gd name="p0y153" fmla="*/ 19 h 45"/>
                <a:gd name="p0x154" fmla="*/ 9814 w 9825"/>
                <a:gd name="p0y154" fmla="*/ 20 h 45"/>
                <a:gd name="p0x155" fmla="*/ 9813 w 9825"/>
                <a:gd name="p0y155" fmla="*/ 21 h 45"/>
                <a:gd name="p0x156" fmla="*/ 9812 w 9825"/>
                <a:gd name="p0y156" fmla="*/ 22 h 45"/>
                <a:gd name="p0x157" fmla="*/ 9811 w 9825"/>
                <a:gd name="p0y157" fmla="*/ 22 h 45"/>
                <a:gd name="p0x158" fmla="*/ 9809 w 9825"/>
                <a:gd name="p0y158" fmla="*/ 23 h 45"/>
                <a:gd name="p0x159" fmla="*/ 9808 w 9825"/>
                <a:gd name="p0y159" fmla="*/ 24 h 45"/>
                <a:gd name="p0x160" fmla="*/ 9807 w 9825"/>
                <a:gd name="p0y160" fmla="*/ 25 h 45"/>
                <a:gd name="p0x161" fmla="*/ 9806 w 9825"/>
                <a:gd name="p0y161" fmla="*/ 26 h 45"/>
                <a:gd name="p0x162" fmla="*/ 9805 w 9825"/>
                <a:gd name="p0y162" fmla="*/ 27 h 45"/>
                <a:gd name="p0x163" fmla="*/ 9803 w 9825"/>
                <a:gd name="p0y163" fmla="*/ 27 h 45"/>
                <a:gd name="p0x164" fmla="*/ 9802 w 9825"/>
                <a:gd name="p0y164" fmla="*/ 28 h 45"/>
                <a:gd name="p0x165" fmla="*/ 9801 w 9825"/>
                <a:gd name="p0y165" fmla="*/ 29 h 45"/>
                <a:gd name="p0x166" fmla="*/ 9800 w 9825"/>
                <a:gd name="p0y166" fmla="*/ 30 h 45"/>
                <a:gd name="p0x167" fmla="*/ 9798 w 9825"/>
                <a:gd name="p0y167" fmla="*/ 30 h 45"/>
                <a:gd name="p0x168" fmla="*/ 9797 w 9825"/>
                <a:gd name="p0y168" fmla="*/ 31 h 45"/>
                <a:gd name="p0x169" fmla="*/ 9796 w 9825"/>
                <a:gd name="p0y169" fmla="*/ 32 h 45"/>
                <a:gd name="p0x170" fmla="*/ 9794 w 9825"/>
                <a:gd name="p0y170" fmla="*/ 32 h 45"/>
                <a:gd name="p0x171" fmla="*/ 9793 w 9825"/>
                <a:gd name="p0y171" fmla="*/ 33 h 45"/>
                <a:gd name="p0x172" fmla="*/ 9792 w 9825"/>
                <a:gd name="p0y172" fmla="*/ 34 h 45"/>
                <a:gd name="p0x173" fmla="*/ 9790 w 9825"/>
                <a:gd name="p0y173" fmla="*/ 34 h 45"/>
                <a:gd name="p0x174" fmla="*/ 9789 w 9825"/>
                <a:gd name="p0y174" fmla="*/ 35 h 45"/>
                <a:gd name="p0x175" fmla="*/ 9788 w 9825"/>
                <a:gd name="p0y175" fmla="*/ 36 h 45"/>
                <a:gd name="p0x176" fmla="*/ 9786 w 9825"/>
                <a:gd name="p0y176" fmla="*/ 36 h 45"/>
                <a:gd name="p0x177" fmla="*/ 9785 w 9825"/>
                <a:gd name="p0y177" fmla="*/ 37 h 45"/>
                <a:gd name="p0x178" fmla="*/ 9784 w 9825"/>
                <a:gd name="p0y178" fmla="*/ 37 h 45"/>
                <a:gd name="p0x179" fmla="*/ 9782 w 9825"/>
                <a:gd name="p0y179" fmla="*/ 38 h 45"/>
                <a:gd name="p0x180" fmla="*/ 9781 w 9825"/>
                <a:gd name="p0y180" fmla="*/ 38 h 45"/>
                <a:gd name="p0x181" fmla="*/ 9779 w 9825"/>
                <a:gd name="p0y181" fmla="*/ 39 h 45"/>
                <a:gd name="p0x182" fmla="*/ 9778 w 9825"/>
                <a:gd name="p0y182" fmla="*/ 39 h 45"/>
                <a:gd name="p0x183" fmla="*/ 9776 w 9825"/>
                <a:gd name="p0y183" fmla="*/ 40 h 45"/>
                <a:gd name="p0x184" fmla="*/ 9775 w 9825"/>
                <a:gd name="p0y184" fmla="*/ 40 h 45"/>
                <a:gd name="p0x185" fmla="*/ 9774 w 9825"/>
                <a:gd name="p0y185" fmla="*/ 41 h 45"/>
                <a:gd name="p0x186" fmla="*/ 9772 w 9825"/>
                <a:gd name="p0y186" fmla="*/ 41 h 45"/>
                <a:gd name="p0x187" fmla="*/ 9771 w 9825"/>
                <a:gd name="p0y187" fmla="*/ 41 h 45"/>
                <a:gd name="p0x188" fmla="*/ 9769 w 9825"/>
                <a:gd name="p0y188" fmla="*/ 42 h 45"/>
                <a:gd name="p0x189" fmla="*/ 9768 w 9825"/>
                <a:gd name="p0y189" fmla="*/ 42 h 45"/>
                <a:gd name="p0x190" fmla="*/ 9766 w 9825"/>
                <a:gd name="p0y190" fmla="*/ 42 h 45"/>
                <a:gd name="p0x191" fmla="*/ 9765 w 9825"/>
                <a:gd name="p0y191" fmla="*/ 43 h 45"/>
                <a:gd name="p0x192" fmla="*/ 9763 w 9825"/>
                <a:gd name="p0y192" fmla="*/ 43 h 45"/>
                <a:gd name="p0x193" fmla="*/ 9762 w 9825"/>
                <a:gd name="p0y193" fmla="*/ 43 h 45"/>
                <a:gd name="p0x194" fmla="*/ 9760 w 9825"/>
                <a:gd name="p0y194" fmla="*/ 44 h 45"/>
                <a:gd name="p0x195" fmla="*/ 9759 w 9825"/>
                <a:gd name="p0y195" fmla="*/ 44 h 45"/>
                <a:gd name="p0x196" fmla="*/ 9757 w 9825"/>
                <a:gd name="p0y196" fmla="*/ 44 h 45"/>
                <a:gd name="p0x197" fmla="*/ 9756 w 9825"/>
                <a:gd name="p0y197" fmla="*/ 44 h 45"/>
                <a:gd name="p0x198" fmla="*/ 9754 w 9825"/>
                <a:gd name="p0y198" fmla="*/ 44 h 45"/>
                <a:gd name="p0x199" fmla="*/ 9753 w 9825"/>
                <a:gd name="p0y199" fmla="*/ 45 h 45"/>
                <a:gd name="p0x200" fmla="*/ 9751 w 9825"/>
                <a:gd name="p0y200" fmla="*/ 45 h 45"/>
                <a:gd name="p0x201" fmla="*/ 9750 w 9825"/>
                <a:gd name="p0y201" fmla="*/ 45 h 45"/>
                <a:gd name="p0x202" fmla="*/ 9748 w 9825"/>
                <a:gd name="p0y202" fmla="*/ 45 h 45"/>
                <a:gd name="p0x203" fmla="*/ 9747 w 9825"/>
                <a:gd name="p0y203" fmla="*/ 45 h 45"/>
                <a:gd name="p0x204" fmla="*/ 9745 w 9825"/>
                <a:gd name="p0y204" fmla="*/ 45 h 45"/>
                <a:gd name="p0x205" fmla="*/ 9743 w 9825"/>
                <a:gd name="p0y205" fmla="*/ 45 h 45"/>
                <a:gd name="p0x206" fmla="*/ 9742 w 9825"/>
                <a:gd name="p0y206" fmla="*/ 45 h 45"/>
                <a:gd name="p0x207" fmla="*/ 9740 w 9825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70"/>
              </p:custDataLst>
            </p:nvPr>
          </p:nvSpPr>
          <p:spPr>
            <a:xfrm>
              <a:off x="8050" y="8377"/>
              <a:ext cx="91" cy="1212"/>
            </a:xfrm>
            <a:custGeom>
              <a:avLst/>
              <a:gdLst>
                <a:gd name="sw" fmla="*/ 1 w 91"/>
                <a:gd name="sh" fmla="*/ 1 h 1211"/>
                <a:gd name="mins" fmla="min sw sh"/>
                <a:gd name="dsw" fmla="+- 0 sw mins"/>
                <a:gd name="dsh" fmla="+- 0 sh mins"/>
                <a:gd name="p0x0" fmla="*/ 0 w 91"/>
                <a:gd name="p0y0" fmla="*/ 1100 h 1211"/>
                <a:gd name="p0x1" fmla="*/ 0 w 91"/>
                <a:gd name="p0y1" fmla="*/ 110 h 1211"/>
                <a:gd name="p0x2" fmla="*/ 0 w 91"/>
                <a:gd name="p0y2" fmla="*/ 108 h 1211"/>
                <a:gd name="p0x3" fmla="*/ 0 w 91"/>
                <a:gd name="p0y3" fmla="*/ 106 h 1211"/>
                <a:gd name="p0x4" fmla="*/ 0 w 91"/>
                <a:gd name="p0y4" fmla="*/ 103 h 1211"/>
                <a:gd name="p0x5" fmla="*/ 0 w 91"/>
                <a:gd name="p0y5" fmla="*/ 101 h 1211"/>
                <a:gd name="p0x6" fmla="*/ 0 w 91"/>
                <a:gd name="p0y6" fmla="*/ 99 h 1211"/>
                <a:gd name="p0x7" fmla="*/ 0 w 91"/>
                <a:gd name="p0y7" fmla="*/ 96 h 1211"/>
                <a:gd name="p0x8" fmla="*/ 1 w 91"/>
                <a:gd name="p0y8" fmla="*/ 94 h 1211"/>
                <a:gd name="p0x9" fmla="*/ 1 w 91"/>
                <a:gd name="p0y9" fmla="*/ 92 h 1211"/>
                <a:gd name="p0x10" fmla="*/ 1 w 91"/>
                <a:gd name="p0y10" fmla="*/ 89 h 1211"/>
                <a:gd name="p0x11" fmla="*/ 2 w 91"/>
                <a:gd name="p0y11" fmla="*/ 87 h 1211"/>
                <a:gd name="p0x12" fmla="*/ 2 w 91"/>
                <a:gd name="p0y12" fmla="*/ 85 h 1211"/>
                <a:gd name="p0x13" fmla="*/ 3 w 91"/>
                <a:gd name="p0y13" fmla="*/ 83 h 1211"/>
                <a:gd name="p0x14" fmla="*/ 3 w 91"/>
                <a:gd name="p0y14" fmla="*/ 80 h 1211"/>
                <a:gd name="p0x15" fmla="*/ 4 w 91"/>
                <a:gd name="p0y15" fmla="*/ 78 h 1211"/>
                <a:gd name="p0x16" fmla="*/ 4 w 91"/>
                <a:gd name="p0y16" fmla="*/ 76 h 1211"/>
                <a:gd name="p0x17" fmla="*/ 5 w 91"/>
                <a:gd name="p0y17" fmla="*/ 74 h 1211"/>
                <a:gd name="p0x18" fmla="*/ 6 w 91"/>
                <a:gd name="p0y18" fmla="*/ 72 h 1211"/>
                <a:gd name="p0x19" fmla="*/ 7 w 91"/>
                <a:gd name="p0y19" fmla="*/ 70 h 1211"/>
                <a:gd name="p0x20" fmla="*/ 7 w 91"/>
                <a:gd name="p0y20" fmla="*/ 68 h 1211"/>
                <a:gd name="p0x21" fmla="*/ 8 w 91"/>
                <a:gd name="p0y21" fmla="*/ 65 h 1211"/>
                <a:gd name="p0x22" fmla="*/ 9 w 91"/>
                <a:gd name="p0y22" fmla="*/ 63 h 1211"/>
                <a:gd name="p0x23" fmla="*/ 10 w 91"/>
                <a:gd name="p0y23" fmla="*/ 61 h 1211"/>
                <a:gd name="p0x24" fmla="*/ 11 w 91"/>
                <a:gd name="p0y24" fmla="*/ 59 h 1211"/>
                <a:gd name="p0x25" fmla="*/ 12 w 91"/>
                <a:gd name="p0y25" fmla="*/ 57 h 1211"/>
                <a:gd name="p0x26" fmla="*/ 13 w 91"/>
                <a:gd name="p0y26" fmla="*/ 55 h 1211"/>
                <a:gd name="p0x27" fmla="*/ 14 w 91"/>
                <a:gd name="p0y27" fmla="*/ 53 h 1211"/>
                <a:gd name="p0x28" fmla="*/ 15 w 91"/>
                <a:gd name="p0y28" fmla="*/ 51 h 1211"/>
                <a:gd name="p0x29" fmla="*/ 16 w 91"/>
                <a:gd name="p0y29" fmla="*/ 50 h 1211"/>
                <a:gd name="p0x30" fmla="*/ 17 w 91"/>
                <a:gd name="p0y30" fmla="*/ 48 h 1211"/>
                <a:gd name="p0x31" fmla="*/ 18 w 91"/>
                <a:gd name="p0y31" fmla="*/ 46 h 1211"/>
                <a:gd name="p0x32" fmla="*/ 20 w 91"/>
                <a:gd name="p0y32" fmla="*/ 44 h 1211"/>
                <a:gd name="p0x33" fmla="*/ 21 w 91"/>
                <a:gd name="p0y33" fmla="*/ 42 h 1211"/>
                <a:gd name="p0x34" fmla="*/ 22 w 91"/>
                <a:gd name="p0y34" fmla="*/ 40 h 1211"/>
                <a:gd name="p0x35" fmla="*/ 23 w 91"/>
                <a:gd name="p0y35" fmla="*/ 38 h 1211"/>
                <a:gd name="p0x36" fmla="*/ 25 w 91"/>
                <a:gd name="p0y36" fmla="*/ 37 h 1211"/>
                <a:gd name="p0x37" fmla="*/ 26 w 91"/>
                <a:gd name="p0y37" fmla="*/ 35 h 1211"/>
                <a:gd name="p0x38" fmla="*/ 28 w 91"/>
                <a:gd name="p0y38" fmla="*/ 33 h 1211"/>
                <a:gd name="p0x39" fmla="*/ 29 w 91"/>
                <a:gd name="p0y39" fmla="*/ 32 h 1211"/>
                <a:gd name="p0x40" fmla="*/ 30 w 91"/>
                <a:gd name="p0y40" fmla="*/ 30 h 1211"/>
                <a:gd name="p0x41" fmla="*/ 32 w 91"/>
                <a:gd name="p0y41" fmla="*/ 28 h 1211"/>
                <a:gd name="p0x42" fmla="*/ 33 w 91"/>
                <a:gd name="p0y42" fmla="*/ 27 h 1211"/>
                <a:gd name="p0x43" fmla="*/ 35 w 91"/>
                <a:gd name="p0y43" fmla="*/ 25 h 1211"/>
                <a:gd name="p0x44" fmla="*/ 37 w 91"/>
                <a:gd name="p0y44" fmla="*/ 24 h 1211"/>
                <a:gd name="p0x45" fmla="*/ 38 w 91"/>
                <a:gd name="p0y45" fmla="*/ 22 h 1211"/>
                <a:gd name="p0x46" fmla="*/ 40 w 91"/>
                <a:gd name="p0y46" fmla="*/ 21 h 1211"/>
                <a:gd name="p0x47" fmla="*/ 42 w 91"/>
                <a:gd name="p0y47" fmla="*/ 19 h 1211"/>
                <a:gd name="p0x48" fmla="*/ 43 w 91"/>
                <a:gd name="p0y48" fmla="*/ 18 h 1211"/>
                <a:gd name="p0x49" fmla="*/ 45 w 91"/>
                <a:gd name="p0y49" fmla="*/ 16 h 1211"/>
                <a:gd name="p0x50" fmla="*/ 47 w 91"/>
                <a:gd name="p0y50" fmla="*/ 15 h 1211"/>
                <a:gd name="p0x51" fmla="*/ 48 w 91"/>
                <a:gd name="p0y51" fmla="*/ 14 h 1211"/>
                <a:gd name="p0x52" fmla="*/ 50 w 91"/>
                <a:gd name="p0y52" fmla="*/ 12 h 1211"/>
                <a:gd name="p0x53" fmla="*/ 52 w 91"/>
                <a:gd name="p0y53" fmla="*/ 11 h 1211"/>
                <a:gd name="p0x54" fmla="*/ 54 w 91"/>
                <a:gd name="p0y54" fmla="*/ 10 h 1211"/>
                <a:gd name="p0x55" fmla="*/ 56 w 91"/>
                <a:gd name="p0y55" fmla="*/ 9 h 1211"/>
                <a:gd name="p0x56" fmla="*/ 58 w 91"/>
                <a:gd name="p0y56" fmla="*/ 8 h 1211"/>
                <a:gd name="p0x57" fmla="*/ 60 w 91"/>
                <a:gd name="p0y57" fmla="*/ 6 h 1211"/>
                <a:gd name="p0x58" fmla="*/ 61 w 91"/>
                <a:gd name="p0y58" fmla="*/ 5 h 1211"/>
                <a:gd name="p0x59" fmla="*/ 63 w 91"/>
                <a:gd name="p0y59" fmla="*/ 4 h 1211"/>
                <a:gd name="p0x60" fmla="*/ 65 w 91"/>
                <a:gd name="p0y60" fmla="*/ 3 h 1211"/>
                <a:gd name="p0x61" fmla="*/ 67 w 91"/>
                <a:gd name="p0y61" fmla="*/ 2 h 1211"/>
                <a:gd name="p0x62" fmla="*/ 69 w 91"/>
                <a:gd name="p0y62" fmla="*/ 1 h 1211"/>
                <a:gd name="p0x63" fmla="*/ 71 w 91"/>
                <a:gd name="p0y63" fmla="*/ 0 h 1211"/>
                <a:gd name="p0x64" fmla="*/ 74 w 91"/>
                <a:gd name="p0y64" fmla="*/ 0 h 1211"/>
                <a:gd name="p0x65" fmla="*/ 91 w 91"/>
                <a:gd name="p0y65" fmla="*/ 13 h 1211"/>
                <a:gd name="p0x66" fmla="*/ 91 w 91"/>
                <a:gd name="p0y66" fmla="*/ 13 h 1211"/>
                <a:gd name="p0x67" fmla="*/ 89 w 91"/>
                <a:gd name="p0y67" fmla="*/ 14 h 1211"/>
                <a:gd name="p0x68" fmla="*/ 88 w 91"/>
                <a:gd name="p0y68" fmla="*/ 15 h 1211"/>
                <a:gd name="p0x69" fmla="*/ 87 w 91"/>
                <a:gd name="p0y69" fmla="*/ 16 h 1211"/>
                <a:gd name="p0x70" fmla="*/ 86 w 91"/>
                <a:gd name="p0y70" fmla="*/ 17 h 1211"/>
                <a:gd name="p0x71" fmla="*/ 84 w 91"/>
                <a:gd name="p0y71" fmla="*/ 18 h 1211"/>
                <a:gd name="p0x72" fmla="*/ 83 w 91"/>
                <a:gd name="p0y72" fmla="*/ 18 h 1211"/>
                <a:gd name="p0x73" fmla="*/ 82 w 91"/>
                <a:gd name="p0y73" fmla="*/ 19 h 1211"/>
                <a:gd name="p0x74" fmla="*/ 81 w 91"/>
                <a:gd name="p0y74" fmla="*/ 20 h 1211"/>
                <a:gd name="p0x75" fmla="*/ 80 w 91"/>
                <a:gd name="p0y75" fmla="*/ 21 h 1211"/>
                <a:gd name="p0x76" fmla="*/ 78 w 91"/>
                <a:gd name="p0y76" fmla="*/ 22 h 1211"/>
                <a:gd name="p0x77" fmla="*/ 77 w 91"/>
                <a:gd name="p0y77" fmla="*/ 24 h 1211"/>
                <a:gd name="p0x78" fmla="*/ 76 w 91"/>
                <a:gd name="p0y78" fmla="*/ 25 h 1211"/>
                <a:gd name="p0x79" fmla="*/ 75 w 91"/>
                <a:gd name="p0y79" fmla="*/ 26 h 1211"/>
                <a:gd name="p0x80" fmla="*/ 74 w 91"/>
                <a:gd name="p0y80" fmla="*/ 27 h 1211"/>
                <a:gd name="p0x81" fmla="*/ 73 w 91"/>
                <a:gd name="p0y81" fmla="*/ 28 h 1211"/>
                <a:gd name="p0x82" fmla="*/ 72 w 91"/>
                <a:gd name="p0y82" fmla="*/ 29 h 1211"/>
                <a:gd name="p0x83" fmla="*/ 71 w 91"/>
                <a:gd name="p0y83" fmla="*/ 31 h 1211"/>
                <a:gd name="p0x84" fmla="*/ 70 w 91"/>
                <a:gd name="p0y84" fmla="*/ 32 h 1211"/>
                <a:gd name="p0x85" fmla="*/ 69 w 91"/>
                <a:gd name="p0y85" fmla="*/ 33 h 1211"/>
                <a:gd name="p0x86" fmla="*/ 68 w 91"/>
                <a:gd name="p0y86" fmla="*/ 34 h 1211"/>
                <a:gd name="p0x87" fmla="*/ 67 w 91"/>
                <a:gd name="p0y87" fmla="*/ 36 h 1211"/>
                <a:gd name="p0x88" fmla="*/ 66 w 91"/>
                <a:gd name="p0y88" fmla="*/ 37 h 1211"/>
                <a:gd name="p0x89" fmla="*/ 65 w 91"/>
                <a:gd name="p0y89" fmla="*/ 39 h 1211"/>
                <a:gd name="p0x90" fmla="*/ 64 w 91"/>
                <a:gd name="p0y90" fmla="*/ 40 h 1211"/>
                <a:gd name="p0x91" fmla="*/ 63 w 91"/>
                <a:gd name="p0y91" fmla="*/ 41 h 1211"/>
                <a:gd name="p0x92" fmla="*/ 62 w 91"/>
                <a:gd name="p0y92" fmla="*/ 43 h 1211"/>
                <a:gd name="p0x93" fmla="*/ 61 w 91"/>
                <a:gd name="p0y93" fmla="*/ 44 h 1211"/>
                <a:gd name="p0x94" fmla="*/ 60 w 91"/>
                <a:gd name="p0y94" fmla="*/ 46 h 1211"/>
                <a:gd name="p0x95" fmla="*/ 59 w 91"/>
                <a:gd name="p0y95" fmla="*/ 47 h 1211"/>
                <a:gd name="p0x96" fmla="*/ 59 w 91"/>
                <a:gd name="p0y96" fmla="*/ 49 h 1211"/>
                <a:gd name="p0x97" fmla="*/ 58 w 91"/>
                <a:gd name="p0y97" fmla="*/ 51 h 1211"/>
                <a:gd name="p0x98" fmla="*/ 57 w 91"/>
                <a:gd name="p0y98" fmla="*/ 52 h 1211"/>
                <a:gd name="p0x99" fmla="*/ 56 w 91"/>
                <a:gd name="p0y99" fmla="*/ 54 h 1211"/>
                <a:gd name="p0x100" fmla="*/ 56 w 91"/>
                <a:gd name="p0y100" fmla="*/ 55 h 1211"/>
                <a:gd name="p0x101" fmla="*/ 55 w 91"/>
                <a:gd name="p0y101" fmla="*/ 57 h 1211"/>
                <a:gd name="p0x102" fmla="*/ 54 w 91"/>
                <a:gd name="p0y102" fmla="*/ 59 h 1211"/>
                <a:gd name="p0x103" fmla="*/ 53 w 91"/>
                <a:gd name="p0y103" fmla="*/ 61 h 1211"/>
                <a:gd name="p0x104" fmla="*/ 53 w 91"/>
                <a:gd name="p0y104" fmla="*/ 62 h 1211"/>
                <a:gd name="p0x105" fmla="*/ 52 w 91"/>
                <a:gd name="p0y105" fmla="*/ 64 h 1211"/>
                <a:gd name="p0x106" fmla="*/ 52 w 91"/>
                <a:gd name="p0y106" fmla="*/ 66 h 1211"/>
                <a:gd name="p0x107" fmla="*/ 51 w 91"/>
                <a:gd name="p0y107" fmla="*/ 68 h 1211"/>
                <a:gd name="p0x108" fmla="*/ 50 w 91"/>
                <a:gd name="p0y108" fmla="*/ 69 h 1211"/>
                <a:gd name="p0x109" fmla="*/ 50 w 91"/>
                <a:gd name="p0y109" fmla="*/ 71 h 1211"/>
                <a:gd name="p0x110" fmla="*/ 49 w 91"/>
                <a:gd name="p0y110" fmla="*/ 73 h 1211"/>
                <a:gd name="p0x111" fmla="*/ 49 w 91"/>
                <a:gd name="p0y111" fmla="*/ 75 h 1211"/>
                <a:gd name="p0x112" fmla="*/ 48 w 91"/>
                <a:gd name="p0y112" fmla="*/ 77 h 1211"/>
                <a:gd name="p0x113" fmla="*/ 48 w 91"/>
                <a:gd name="p0y113" fmla="*/ 79 h 1211"/>
                <a:gd name="p0x114" fmla="*/ 48 w 91"/>
                <a:gd name="p0y114" fmla="*/ 80 h 1211"/>
                <a:gd name="p0x115" fmla="*/ 47 w 91"/>
                <a:gd name="p0y115" fmla="*/ 82 h 1211"/>
                <a:gd name="p0x116" fmla="*/ 47 w 91"/>
                <a:gd name="p0y116" fmla="*/ 84 h 1211"/>
                <a:gd name="p0x117" fmla="*/ 47 w 91"/>
                <a:gd name="p0y117" fmla="*/ 86 h 1211"/>
                <a:gd name="p0x118" fmla="*/ 46 w 91"/>
                <a:gd name="p0y118" fmla="*/ 88 h 1211"/>
                <a:gd name="p0x119" fmla="*/ 46 w 91"/>
                <a:gd name="p0y119" fmla="*/ 90 h 1211"/>
                <a:gd name="p0x120" fmla="*/ 46 w 91"/>
                <a:gd name="p0y120" fmla="*/ 92 h 1211"/>
                <a:gd name="p0x121" fmla="*/ 45 w 91"/>
                <a:gd name="p0y121" fmla="*/ 94 h 1211"/>
                <a:gd name="p0x122" fmla="*/ 45 w 91"/>
                <a:gd name="p0y122" fmla="*/ 96 h 1211"/>
                <a:gd name="p0x123" fmla="*/ 45 w 91"/>
                <a:gd name="p0y123" fmla="*/ 98 h 1211"/>
                <a:gd name="p0x124" fmla="*/ 45 w 91"/>
                <a:gd name="p0y124" fmla="*/ 100 h 1211"/>
                <a:gd name="p0x125" fmla="*/ 45 w 91"/>
                <a:gd name="p0y125" fmla="*/ 102 h 1211"/>
                <a:gd name="p0x126" fmla="*/ 45 w 91"/>
                <a:gd name="p0y126" fmla="*/ 104 h 1211"/>
                <a:gd name="p0x127" fmla="*/ 45 w 91"/>
                <a:gd name="p0y127" fmla="*/ 106 h 1211"/>
                <a:gd name="p0x128" fmla="*/ 45 w 91"/>
                <a:gd name="p0y128" fmla="*/ 108 h 1211"/>
                <a:gd name="p0x129" fmla="*/ 45 w 91"/>
                <a:gd name="p0y129" fmla="*/ 110 h 1211"/>
                <a:gd name="p0x130" fmla="*/ 45 w 91"/>
                <a:gd name="p0y130" fmla="*/ 1100 h 1211"/>
                <a:gd name="p0x131" fmla="*/ 45 w 91"/>
                <a:gd name="p0y131" fmla="*/ 1102 h 1211"/>
                <a:gd name="p0x132" fmla="*/ 45 w 91"/>
                <a:gd name="p0y132" fmla="*/ 1105 h 1211"/>
                <a:gd name="p0x133" fmla="*/ 45 w 91"/>
                <a:gd name="p0y133" fmla="*/ 1107 h 1211"/>
                <a:gd name="p0x134" fmla="*/ 45 w 91"/>
                <a:gd name="p0y134" fmla="*/ 1109 h 1211"/>
                <a:gd name="p0x135" fmla="*/ 45 w 91"/>
                <a:gd name="p0y135" fmla="*/ 1111 h 1211"/>
                <a:gd name="p0x136" fmla="*/ 45 w 91"/>
                <a:gd name="p0y136" fmla="*/ 1113 h 1211"/>
                <a:gd name="p0x137" fmla="*/ 45 w 91"/>
                <a:gd name="p0y137" fmla="*/ 1115 h 1211"/>
                <a:gd name="p0x138" fmla="*/ 45 w 91"/>
                <a:gd name="p0y138" fmla="*/ 1117 h 1211"/>
                <a:gd name="p0x139" fmla="*/ 46 w 91"/>
                <a:gd name="p0y139" fmla="*/ 1119 h 1211"/>
                <a:gd name="p0x140" fmla="*/ 46 w 91"/>
                <a:gd name="p0y140" fmla="*/ 1121 h 1211"/>
                <a:gd name="p0x141" fmla="*/ 46 w 91"/>
                <a:gd name="p0y141" fmla="*/ 1123 h 1211"/>
                <a:gd name="p0x142" fmla="*/ 47 w 91"/>
                <a:gd name="p0y142" fmla="*/ 1125 h 1211"/>
                <a:gd name="p0x143" fmla="*/ 47 w 91"/>
                <a:gd name="p0y143" fmla="*/ 1127 h 1211"/>
                <a:gd name="p0x144" fmla="*/ 47 w 91"/>
                <a:gd name="p0y144" fmla="*/ 1128 h 1211"/>
                <a:gd name="p0x145" fmla="*/ 48 w 91"/>
                <a:gd name="p0y145" fmla="*/ 1130 h 1211"/>
                <a:gd name="p0x146" fmla="*/ 48 w 91"/>
                <a:gd name="p0y146" fmla="*/ 1132 h 1211"/>
                <a:gd name="p0x147" fmla="*/ 48 w 91"/>
                <a:gd name="p0y147" fmla="*/ 1134 h 1211"/>
                <a:gd name="p0x148" fmla="*/ 49 w 91"/>
                <a:gd name="p0y148" fmla="*/ 1136 h 1211"/>
                <a:gd name="p0x149" fmla="*/ 49 w 91"/>
                <a:gd name="p0y149" fmla="*/ 1138 h 1211"/>
                <a:gd name="p0x150" fmla="*/ 50 w 91"/>
                <a:gd name="p0y150" fmla="*/ 1140 h 1211"/>
                <a:gd name="p0x151" fmla="*/ 50 w 91"/>
                <a:gd name="p0y151" fmla="*/ 1141 h 1211"/>
                <a:gd name="p0x152" fmla="*/ 51 w 91"/>
                <a:gd name="p0y152" fmla="*/ 1143 h 1211"/>
                <a:gd name="p0x153" fmla="*/ 52 w 91"/>
                <a:gd name="p0y153" fmla="*/ 1145 h 1211"/>
                <a:gd name="p0x154" fmla="*/ 52 w 91"/>
                <a:gd name="p0y154" fmla="*/ 1147 h 1211"/>
                <a:gd name="p0x155" fmla="*/ 53 w 91"/>
                <a:gd name="p0y155" fmla="*/ 1149 h 1211"/>
                <a:gd name="p0x156" fmla="*/ 53 w 91"/>
                <a:gd name="p0y156" fmla="*/ 1150 h 1211"/>
                <a:gd name="p0x157" fmla="*/ 54 w 91"/>
                <a:gd name="p0y157" fmla="*/ 1152 h 1211"/>
                <a:gd name="p0x158" fmla="*/ 55 w 91"/>
                <a:gd name="p0y158" fmla="*/ 1154 h 1211"/>
                <a:gd name="p0x159" fmla="*/ 56 w 91"/>
                <a:gd name="p0y159" fmla="*/ 1155 h 1211"/>
                <a:gd name="p0x160" fmla="*/ 56 w 91"/>
                <a:gd name="p0y160" fmla="*/ 1157 h 1211"/>
                <a:gd name="p0x161" fmla="*/ 57 w 91"/>
                <a:gd name="p0y161" fmla="*/ 1159 h 1211"/>
                <a:gd name="p0x162" fmla="*/ 58 w 91"/>
                <a:gd name="p0y162" fmla="*/ 1160 h 1211"/>
                <a:gd name="p0x163" fmla="*/ 59 w 91"/>
                <a:gd name="p0y163" fmla="*/ 1162 h 1211"/>
                <a:gd name="p0x164" fmla="*/ 59 w 91"/>
                <a:gd name="p0y164" fmla="*/ 1163 h 1211"/>
                <a:gd name="p0x165" fmla="*/ 60 w 91"/>
                <a:gd name="p0y165" fmla="*/ 1165 h 1211"/>
                <a:gd name="p0x166" fmla="*/ 61 w 91"/>
                <a:gd name="p0y166" fmla="*/ 1166 h 1211"/>
                <a:gd name="p0x167" fmla="*/ 62 w 91"/>
                <a:gd name="p0y167" fmla="*/ 1168 h 1211"/>
                <a:gd name="p0x168" fmla="*/ 63 w 91"/>
                <a:gd name="p0y168" fmla="*/ 1169 h 1211"/>
                <a:gd name="p0x169" fmla="*/ 64 w 91"/>
                <a:gd name="p0y169" fmla="*/ 1171 h 1211"/>
                <a:gd name="p0x170" fmla="*/ 65 w 91"/>
                <a:gd name="p0y170" fmla="*/ 1172 h 1211"/>
                <a:gd name="p0x171" fmla="*/ 66 w 91"/>
                <a:gd name="p0y171" fmla="*/ 1174 h 1211"/>
                <a:gd name="p0x172" fmla="*/ 67 w 91"/>
                <a:gd name="p0y172" fmla="*/ 1175 h 1211"/>
                <a:gd name="p0x173" fmla="*/ 68 w 91"/>
                <a:gd name="p0y173" fmla="*/ 1176 h 1211"/>
                <a:gd name="p0x174" fmla="*/ 69 w 91"/>
                <a:gd name="p0y174" fmla="*/ 1178 h 1211"/>
                <a:gd name="p0x175" fmla="*/ 70 w 91"/>
                <a:gd name="p0y175" fmla="*/ 1179 h 1211"/>
                <a:gd name="p0x176" fmla="*/ 71 w 91"/>
                <a:gd name="p0y176" fmla="*/ 1180 h 1211"/>
                <a:gd name="p0x177" fmla="*/ 72 w 91"/>
                <a:gd name="p0y177" fmla="*/ 1181 h 1211"/>
                <a:gd name="p0x178" fmla="*/ 73 w 91"/>
                <a:gd name="p0y178" fmla="*/ 1183 h 1211"/>
                <a:gd name="p0x179" fmla="*/ 74 w 91"/>
                <a:gd name="p0y179" fmla="*/ 1184 h 1211"/>
                <a:gd name="p0x180" fmla="*/ 75 w 91"/>
                <a:gd name="p0y180" fmla="*/ 1185 h 1211"/>
                <a:gd name="p0x181" fmla="*/ 76 w 91"/>
                <a:gd name="p0y181" fmla="*/ 1186 h 1211"/>
                <a:gd name="p0x182" fmla="*/ 77 w 91"/>
                <a:gd name="p0y182" fmla="*/ 1187 h 1211"/>
                <a:gd name="p0x183" fmla="*/ 78 w 91"/>
                <a:gd name="p0y183" fmla="*/ 1188 h 1211"/>
                <a:gd name="p0x184" fmla="*/ 80 w 91"/>
                <a:gd name="p0y184" fmla="*/ 1189 h 1211"/>
                <a:gd name="p0x185" fmla="*/ 81 w 91"/>
                <a:gd name="p0y185" fmla="*/ 1190 h 1211"/>
                <a:gd name="p0x186" fmla="*/ 82 w 91"/>
                <a:gd name="p0y186" fmla="*/ 1191 h 1211"/>
                <a:gd name="p0x187" fmla="*/ 83 w 91"/>
                <a:gd name="p0y187" fmla="*/ 1192 h 1211"/>
                <a:gd name="p0x188" fmla="*/ 84 w 91"/>
                <a:gd name="p0y188" fmla="*/ 1193 h 1211"/>
                <a:gd name="p0x189" fmla="*/ 86 w 91"/>
                <a:gd name="p0y189" fmla="*/ 1194 h 1211"/>
                <a:gd name="p0x190" fmla="*/ 87 w 91"/>
                <a:gd name="p0y190" fmla="*/ 1195 h 1211"/>
                <a:gd name="p0x191" fmla="*/ 88 w 91"/>
                <a:gd name="p0y191" fmla="*/ 1196 h 1211"/>
                <a:gd name="p0x192" fmla="*/ 89 w 91"/>
                <a:gd name="p0y192" fmla="*/ 1197 h 1211"/>
                <a:gd name="p0x193" fmla="*/ 91 w 91"/>
                <a:gd name="p0y193" fmla="*/ 1197 h 1211"/>
                <a:gd name="p0x194" fmla="*/ 74 w 91"/>
                <a:gd name="p0y194" fmla="*/ 1211 h 1211"/>
                <a:gd name="p0x195" fmla="*/ 74 w 91"/>
                <a:gd name="p0y195" fmla="*/ 1211 h 1211"/>
                <a:gd name="p0x196" fmla="*/ 71 w 91"/>
                <a:gd name="p0y196" fmla="*/ 1210 h 1211"/>
                <a:gd name="p0x197" fmla="*/ 69 w 91"/>
                <a:gd name="p0y197" fmla="*/ 1209 h 1211"/>
                <a:gd name="p0x198" fmla="*/ 67 w 91"/>
                <a:gd name="p0y198" fmla="*/ 1209 h 1211"/>
                <a:gd name="p0x199" fmla="*/ 65 w 91"/>
                <a:gd name="p0y199" fmla="*/ 1208 h 1211"/>
                <a:gd name="p0x200" fmla="*/ 63 w 91"/>
                <a:gd name="p0y200" fmla="*/ 1207 h 1211"/>
                <a:gd name="p0x201" fmla="*/ 61 w 91"/>
                <a:gd name="p0y201" fmla="*/ 1205 h 1211"/>
                <a:gd name="p0x202" fmla="*/ 60 w 91"/>
                <a:gd name="p0y202" fmla="*/ 1204 h 1211"/>
                <a:gd name="p0x203" fmla="*/ 58 w 91"/>
                <a:gd name="p0y203" fmla="*/ 1203 h 1211"/>
                <a:gd name="p0x204" fmla="*/ 56 w 91"/>
                <a:gd name="p0y204" fmla="*/ 1202 h 1211"/>
                <a:gd name="p0x205" fmla="*/ 54 w 91"/>
                <a:gd name="p0y205" fmla="*/ 1201 h 1211"/>
                <a:gd name="p0x206" fmla="*/ 52 w 91"/>
                <a:gd name="p0y206" fmla="*/ 1200 h 1211"/>
                <a:gd name="p0x207" fmla="*/ 50 w 91"/>
                <a:gd name="p0y207" fmla="*/ 1198 h 1211"/>
                <a:gd name="p0x208" fmla="*/ 48 w 91"/>
                <a:gd name="p0y208" fmla="*/ 1197 h 1211"/>
                <a:gd name="p0x209" fmla="*/ 47 w 91"/>
                <a:gd name="p0y209" fmla="*/ 1196 h 1211"/>
                <a:gd name="p0x210" fmla="*/ 45 w 91"/>
                <a:gd name="p0y210" fmla="*/ 1194 h 1211"/>
                <a:gd name="p0x211" fmla="*/ 43 w 91"/>
                <a:gd name="p0y211" fmla="*/ 1193 h 1211"/>
                <a:gd name="p0x212" fmla="*/ 42 w 91"/>
                <a:gd name="p0y212" fmla="*/ 1192 h 1211"/>
                <a:gd name="p0x213" fmla="*/ 40 w 91"/>
                <a:gd name="p0y213" fmla="*/ 1190 h 1211"/>
                <a:gd name="p0x214" fmla="*/ 38 w 91"/>
                <a:gd name="p0y214" fmla="*/ 1189 h 1211"/>
                <a:gd name="p0x215" fmla="*/ 37 w 91"/>
                <a:gd name="p0y215" fmla="*/ 1187 h 1211"/>
                <a:gd name="p0x216" fmla="*/ 35 w 91"/>
                <a:gd name="p0y216" fmla="*/ 1186 h 1211"/>
                <a:gd name="p0x217" fmla="*/ 33 w 91"/>
                <a:gd name="p0y217" fmla="*/ 1184 h 1211"/>
                <a:gd name="p0x218" fmla="*/ 32 w 91"/>
                <a:gd name="p0y218" fmla="*/ 1182 h 1211"/>
                <a:gd name="p0x219" fmla="*/ 30 w 91"/>
                <a:gd name="p0y219" fmla="*/ 1181 h 1211"/>
                <a:gd name="p0x220" fmla="*/ 29 w 91"/>
                <a:gd name="p0y220" fmla="*/ 1179 h 1211"/>
                <a:gd name="p0x221" fmla="*/ 28 w 91"/>
                <a:gd name="p0y221" fmla="*/ 1177 h 1211"/>
                <a:gd name="p0x222" fmla="*/ 26 w 91"/>
                <a:gd name="p0y222" fmla="*/ 1176 h 1211"/>
                <a:gd name="p0x223" fmla="*/ 25 w 91"/>
                <a:gd name="p0y223" fmla="*/ 1174 h 1211"/>
                <a:gd name="p0x224" fmla="*/ 23 w 91"/>
                <a:gd name="p0y224" fmla="*/ 1172 h 1211"/>
                <a:gd name="p0x225" fmla="*/ 22 w 91"/>
                <a:gd name="p0y225" fmla="*/ 1171 h 1211"/>
                <a:gd name="p0x226" fmla="*/ 21 w 91"/>
                <a:gd name="p0y226" fmla="*/ 1169 h 1211"/>
                <a:gd name="p0x227" fmla="*/ 20 w 91"/>
                <a:gd name="p0y227" fmla="*/ 1167 h 1211"/>
                <a:gd name="p0x228" fmla="*/ 18 w 91"/>
                <a:gd name="p0y228" fmla="*/ 1165 h 1211"/>
                <a:gd name="p0x229" fmla="*/ 17 w 91"/>
                <a:gd name="p0y229" fmla="*/ 1163 h 1211"/>
                <a:gd name="p0x230" fmla="*/ 16 w 91"/>
                <a:gd name="p0y230" fmla="*/ 1161 h 1211"/>
                <a:gd name="p0x231" fmla="*/ 15 w 91"/>
                <a:gd name="p0y231" fmla="*/ 1159 h 1211"/>
                <a:gd name="p0x232" fmla="*/ 14 w 91"/>
                <a:gd name="p0y232" fmla="*/ 1157 h 1211"/>
                <a:gd name="p0x233" fmla="*/ 13 w 91"/>
                <a:gd name="p0y233" fmla="*/ 1155 h 1211"/>
                <a:gd name="p0x234" fmla="*/ 12 w 91"/>
                <a:gd name="p0y234" fmla="*/ 1153 h 1211"/>
                <a:gd name="p0x235" fmla="*/ 11 w 91"/>
                <a:gd name="p0y235" fmla="*/ 1151 h 1211"/>
                <a:gd name="p0x236" fmla="*/ 10 w 91"/>
                <a:gd name="p0y236" fmla="*/ 1149 h 1211"/>
                <a:gd name="p0x237" fmla="*/ 9 w 91"/>
                <a:gd name="p0y237" fmla="*/ 1147 h 1211"/>
                <a:gd name="p0x238" fmla="*/ 8 w 91"/>
                <a:gd name="p0y238" fmla="*/ 1145 h 1211"/>
                <a:gd name="p0x239" fmla="*/ 7 w 91"/>
                <a:gd name="p0y239" fmla="*/ 1143 h 1211"/>
                <a:gd name="p0x240" fmla="*/ 7 w 91"/>
                <a:gd name="p0y240" fmla="*/ 1141 h 1211"/>
                <a:gd name="p0x241" fmla="*/ 6 w 91"/>
                <a:gd name="p0y241" fmla="*/ 1139 h 1211"/>
                <a:gd name="p0x242" fmla="*/ 5 w 91"/>
                <a:gd name="p0y242" fmla="*/ 1137 h 1211"/>
                <a:gd name="p0x243" fmla="*/ 4 w 91"/>
                <a:gd name="p0y243" fmla="*/ 1135 h 1211"/>
                <a:gd name="p0x244" fmla="*/ 4 w 91"/>
                <a:gd name="p0y244" fmla="*/ 1132 h 1211"/>
                <a:gd name="p0x245" fmla="*/ 3 w 91"/>
                <a:gd name="p0y245" fmla="*/ 1130 h 1211"/>
                <a:gd name="p0x246" fmla="*/ 3 w 91"/>
                <a:gd name="p0y246" fmla="*/ 1128 h 1211"/>
                <a:gd name="p0x247" fmla="*/ 2 w 91"/>
                <a:gd name="p0y247" fmla="*/ 1126 h 1211"/>
                <a:gd name="p0x248" fmla="*/ 2 w 91"/>
                <a:gd name="p0y248" fmla="*/ 1124 h 1211"/>
                <a:gd name="p0x249" fmla="*/ 1 w 91"/>
                <a:gd name="p0y249" fmla="*/ 1121 h 1211"/>
                <a:gd name="p0x250" fmla="*/ 1 w 91"/>
                <a:gd name="p0y250" fmla="*/ 1119 h 1211"/>
                <a:gd name="p0x251" fmla="*/ 1 w 91"/>
                <a:gd name="p0y251" fmla="*/ 1117 h 1211"/>
                <a:gd name="p0x252" fmla="*/ 0 w 91"/>
                <a:gd name="p0y252" fmla="*/ 1114 h 1211"/>
                <a:gd name="p0x253" fmla="*/ 0 w 91"/>
                <a:gd name="p0y253" fmla="*/ 1112 h 1211"/>
                <a:gd name="p0x254" fmla="*/ 0 w 91"/>
                <a:gd name="p0y254" fmla="*/ 1110 h 1211"/>
                <a:gd name="p0x255" fmla="*/ 0 w 91"/>
                <a:gd name="p0y255" fmla="*/ 1107 h 1211"/>
                <a:gd name="p0x256" fmla="*/ 0 w 91"/>
                <a:gd name="p0y256" fmla="*/ 1105 h 1211"/>
                <a:gd name="p0x257" fmla="*/ 0 w 91"/>
                <a:gd name="p0y257" fmla="*/ 1103 h 1211"/>
                <a:gd name="p0x258" fmla="*/ 0 w 91"/>
                <a:gd name="p0y258" fmla="*/ 1100 h 121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2" name="文本框 81"/>
          <p:cNvSpPr txBox="1"/>
          <p:nvPr>
            <p:custDataLst>
              <p:tags r:id="rId71"/>
            </p:custDataLst>
          </p:nvPr>
        </p:nvSpPr>
        <p:spPr>
          <a:xfrm>
            <a:off x="5254752" y="5384473"/>
            <a:ext cx="60418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客观真实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3" name="文本框 82"/>
          <p:cNvSpPr txBox="1"/>
          <p:nvPr>
            <p:custDataLst>
              <p:tags r:id="rId72"/>
            </p:custDataLst>
          </p:nvPr>
        </p:nvSpPr>
        <p:spPr>
          <a:xfrm>
            <a:off x="5254752" y="5690226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不能为教育效果</a:t>
            </a:r>
            <a:r>
              <a:rPr sz="1500" b="1">
                <a:solidFill>
                  <a:schemeClr val="accent1"/>
                </a:solidFill>
                <a:cs typeface="+mn-lt"/>
              </a:rPr>
              <a:t>夸大或虚构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函是唯一的平行文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95959"/>
                </a:solidFill>
                <a:cs typeface="+mn-lt"/>
              </a:rPr>
              <a:t>用于不相隶属机关之间商洽工作、询问答复问题、请求批准与答复审批。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11039475" cy="1717040"/>
          </a:xfrm>
          <a:custGeom>
            <a:avLst/>
            <a:gdLst>
              <a:gd name="sw" fmla="*/ 1 w 17385"/>
              <a:gd name="sh" fmla="*/ 1 h 2703"/>
              <a:gd name="mins" fmla="min sw sh"/>
              <a:gd name="dsw" fmla="+- 0 sw mins"/>
              <a:gd name="dsh" fmla="+- 0 sh mins"/>
              <a:gd name="p0x0" fmla="*/ 225 w 17385"/>
              <a:gd name="p0y0" fmla="*/ 0 h 2703"/>
              <a:gd name="p0x1" fmla="*/ 17160 w 17385"/>
              <a:gd name="p0y1" fmla="*/ 0 h 2703"/>
              <a:gd name="p0x2" fmla="*/ 17385 w 17385"/>
              <a:gd name="p0y2" fmla="*/ 225 h 2703"/>
              <a:gd name="p0x3" fmla="*/ 17385 w 17385"/>
              <a:gd name="p0y3" fmla="*/ 2478 h 2703"/>
              <a:gd name="p0x4" fmla="*/ 17160 w 17385"/>
              <a:gd name="p0y4" fmla="*/ 2703 h 2703"/>
              <a:gd name="p0x5" fmla="*/ 225 w 17385"/>
              <a:gd name="p0y5" fmla="*/ 2703 h 2703"/>
              <a:gd name="p0x6" fmla="*/ 0 w 17385"/>
              <a:gd name="p0y6" fmla="*/ 2478 h 2703"/>
              <a:gd name="p0x7" fmla="*/ 0 w 17385"/>
              <a:gd name="p0y7" fmla="*/ 225 h 2703"/>
              <a:gd name="p0x8" fmla="*/ 225 w 17385"/>
              <a:gd name="p0y8" fmla="*/ 0 h 27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771525" y="1647825"/>
            <a:ext cx="10648950" cy="618490"/>
            <a:chOff x="1215" y="2595"/>
            <a:chExt cx="16770" cy="974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595"/>
              <a:ext cx="16770" cy="975"/>
            </a:xfrm>
            <a:custGeom>
              <a:avLst/>
              <a:gdLst>
                <a:gd name="sw" fmla="*/ 1 w 16770"/>
                <a:gd name="sh" fmla="*/ 1 h 975"/>
                <a:gd name="mins" fmla="min sw sh"/>
                <a:gd name="dsw" fmla="+- 0 sw mins"/>
                <a:gd name="dsh" fmla="+- 0 sh mins"/>
                <a:gd name="p0x0" fmla="*/ 16770 w 16770"/>
                <a:gd name="p0y0" fmla="*/ 0 h 975"/>
                <a:gd name="p0x1" fmla="*/ 16770 w 16770"/>
                <a:gd name="p0y1" fmla="*/ 975 h 975"/>
                <a:gd name="p0x2" fmla="*/ 0 w 16770"/>
                <a:gd name="p0y2" fmla="*/ 975 h 975"/>
                <a:gd name="p0x3" fmla="*/ 0 w 16770"/>
                <a:gd name="p0y3" fmla="*/ 0 h 975"/>
                <a:gd name="p0x4" fmla="*/ 16770 w 1677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215" y="3555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16770 w 16770"/>
                <a:gd name="p0y0" fmla="*/ 0 h 15"/>
                <a:gd name="p0x1" fmla="*/ 16770 w 16770"/>
                <a:gd name="p0y1" fmla="*/ 15 h 15"/>
                <a:gd name="p0x2" fmla="*/ 0 w 16770"/>
                <a:gd name="p0y2" fmla="*/ 15 h 15"/>
                <a:gd name="p0x3" fmla="*/ 0 w 16770"/>
                <a:gd name="p0y3" fmla="*/ 0 h 15"/>
                <a:gd name="p0x4" fmla="*/ 16770 w 16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16478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663 w 780"/>
              <a:gd name="p0y2" fmla="*/ 0 h 780"/>
              <a:gd name="p0x3" fmla="*/ 666 w 780"/>
              <a:gd name="p0y3" fmla="*/ 0 h 780"/>
              <a:gd name="p0x4" fmla="*/ 669 w 780"/>
              <a:gd name="p0y4" fmla="*/ 0 h 780"/>
              <a:gd name="p0x5" fmla="*/ 672 w 780"/>
              <a:gd name="p0y5" fmla="*/ 0 h 780"/>
              <a:gd name="p0x6" fmla="*/ 675 w 780"/>
              <a:gd name="p0y6" fmla="*/ 0 h 780"/>
              <a:gd name="p0x7" fmla="*/ 678 w 780"/>
              <a:gd name="p0y7" fmla="*/ 1 h 780"/>
              <a:gd name="p0x8" fmla="*/ 681 w 780"/>
              <a:gd name="p0y8" fmla="*/ 1 h 780"/>
              <a:gd name="p0x9" fmla="*/ 684 w 780"/>
              <a:gd name="p0y9" fmla="*/ 2 h 780"/>
              <a:gd name="p0x10" fmla="*/ 687 w 780"/>
              <a:gd name="p0y10" fmla="*/ 3 h 780"/>
              <a:gd name="p0x11" fmla="*/ 690 w 780"/>
              <a:gd name="p0y11" fmla="*/ 3 h 780"/>
              <a:gd name="p0x12" fmla="*/ 693 w 780"/>
              <a:gd name="p0y12" fmla="*/ 4 h 780"/>
              <a:gd name="p0x13" fmla="*/ 696 w 780"/>
              <a:gd name="p0y13" fmla="*/ 5 h 780"/>
              <a:gd name="p0x14" fmla="*/ 699 w 780"/>
              <a:gd name="p0y14" fmla="*/ 6 h 780"/>
              <a:gd name="p0x15" fmla="*/ 701 w 780"/>
              <a:gd name="p0y15" fmla="*/ 7 h 780"/>
              <a:gd name="p0x16" fmla="*/ 704 w 780"/>
              <a:gd name="p0y16" fmla="*/ 8 h 780"/>
              <a:gd name="p0x17" fmla="*/ 707 w 780"/>
              <a:gd name="p0y17" fmla="*/ 9 h 780"/>
              <a:gd name="p0x18" fmla="*/ 710 w 780"/>
              <a:gd name="p0y18" fmla="*/ 10 h 780"/>
              <a:gd name="p0x19" fmla="*/ 712 w 780"/>
              <a:gd name="p0y19" fmla="*/ 12 h 780"/>
              <a:gd name="p0x20" fmla="*/ 715 w 780"/>
              <a:gd name="p0y20" fmla="*/ 13 h 780"/>
              <a:gd name="p0x21" fmla="*/ 718 w 780"/>
              <a:gd name="p0y21" fmla="*/ 14 h 780"/>
              <a:gd name="p0x22" fmla="*/ 720 w 780"/>
              <a:gd name="p0y22" fmla="*/ 16 h 780"/>
              <a:gd name="p0x23" fmla="*/ 723 w 780"/>
              <a:gd name="p0y23" fmla="*/ 17 h 780"/>
              <a:gd name="p0x24" fmla="*/ 725 w 780"/>
              <a:gd name="p0y24" fmla="*/ 19 h 780"/>
              <a:gd name="p0x25" fmla="*/ 728 w 780"/>
              <a:gd name="p0y25" fmla="*/ 21 h 780"/>
              <a:gd name="p0x26" fmla="*/ 730 w 780"/>
              <a:gd name="p0y26" fmla="*/ 22 h 780"/>
              <a:gd name="p0x27" fmla="*/ 732 w 780"/>
              <a:gd name="p0y27" fmla="*/ 24 h 780"/>
              <a:gd name="p0x28" fmla="*/ 735 w 780"/>
              <a:gd name="p0y28" fmla="*/ 26 h 780"/>
              <a:gd name="p0x29" fmla="*/ 737 w 780"/>
              <a:gd name="p0y29" fmla="*/ 28 h 780"/>
              <a:gd name="p0x30" fmla="*/ 739 w 780"/>
              <a:gd name="p0y30" fmla="*/ 30 h 780"/>
              <a:gd name="p0x31" fmla="*/ 741 w 780"/>
              <a:gd name="p0y31" fmla="*/ 32 h 780"/>
              <a:gd name="p0x32" fmla="*/ 743 w 780"/>
              <a:gd name="p0y32" fmla="*/ 34 h 780"/>
              <a:gd name="p0x33" fmla="*/ 745 w 780"/>
              <a:gd name="p0y33" fmla="*/ 36 h 780"/>
              <a:gd name="p0x34" fmla="*/ 747 w 780"/>
              <a:gd name="p0y34" fmla="*/ 38 h 780"/>
              <a:gd name="p0x35" fmla="*/ 749 w 780"/>
              <a:gd name="p0y35" fmla="*/ 40 h 780"/>
              <a:gd name="p0x36" fmla="*/ 751 w 780"/>
              <a:gd name="p0y36" fmla="*/ 42 h 780"/>
              <a:gd name="p0x37" fmla="*/ 753 w 780"/>
              <a:gd name="p0y37" fmla="*/ 44 h 780"/>
              <a:gd name="p0x38" fmla="*/ 755 w 780"/>
              <a:gd name="p0y38" fmla="*/ 47 h 780"/>
              <a:gd name="p0x39" fmla="*/ 757 w 780"/>
              <a:gd name="p0y39" fmla="*/ 49 h 780"/>
              <a:gd name="p0x40" fmla="*/ 758 w 780"/>
              <a:gd name="p0y40" fmla="*/ 51 h 780"/>
              <a:gd name="p0x41" fmla="*/ 760 w 780"/>
              <a:gd name="p0y41" fmla="*/ 54 h 780"/>
              <a:gd name="p0x42" fmla="*/ 762 w 780"/>
              <a:gd name="p0y42" fmla="*/ 56 h 780"/>
              <a:gd name="p0x43" fmla="*/ 763 w 780"/>
              <a:gd name="p0y43" fmla="*/ 59 h 780"/>
              <a:gd name="p0x44" fmla="*/ 765 w 780"/>
              <a:gd name="p0y44" fmla="*/ 61 h 780"/>
              <a:gd name="p0x45" fmla="*/ 766 w 780"/>
              <a:gd name="p0y45" fmla="*/ 64 h 780"/>
              <a:gd name="p0x46" fmla="*/ 767 w 780"/>
              <a:gd name="p0y46" fmla="*/ 67 h 780"/>
              <a:gd name="p0x47" fmla="*/ 769 w 780"/>
              <a:gd name="p0y47" fmla="*/ 69 h 780"/>
              <a:gd name="p0x48" fmla="*/ 770 w 780"/>
              <a:gd name="p0y48" fmla="*/ 72 h 780"/>
              <a:gd name="p0x49" fmla="*/ 771 w 780"/>
              <a:gd name="p0y49" fmla="*/ 75 h 780"/>
              <a:gd name="p0x50" fmla="*/ 772 w 780"/>
              <a:gd name="p0y50" fmla="*/ 78 h 780"/>
              <a:gd name="p0x51" fmla="*/ 773 w 780"/>
              <a:gd name="p0y51" fmla="*/ 80 h 780"/>
              <a:gd name="p0x52" fmla="*/ 774 w 780"/>
              <a:gd name="p0y52" fmla="*/ 83 h 780"/>
              <a:gd name="p0x53" fmla="*/ 775 w 780"/>
              <a:gd name="p0y53" fmla="*/ 86 h 780"/>
              <a:gd name="p0x54" fmla="*/ 776 w 780"/>
              <a:gd name="p0y54" fmla="*/ 89 h 780"/>
              <a:gd name="p0x55" fmla="*/ 776 w 780"/>
              <a:gd name="p0y55" fmla="*/ 92 h 780"/>
              <a:gd name="p0x56" fmla="*/ 777 w 780"/>
              <a:gd name="p0y56" fmla="*/ 95 h 780"/>
              <a:gd name="p0x57" fmla="*/ 778 w 780"/>
              <a:gd name="p0y57" fmla="*/ 98 h 780"/>
              <a:gd name="p0x58" fmla="*/ 778 w 780"/>
              <a:gd name="p0y58" fmla="*/ 101 h 780"/>
              <a:gd name="p0x59" fmla="*/ 779 w 780"/>
              <a:gd name="p0y59" fmla="*/ 104 h 780"/>
              <a:gd name="p0x60" fmla="*/ 779 w 780"/>
              <a:gd name="p0y60" fmla="*/ 107 h 780"/>
              <a:gd name="p0x61" fmla="*/ 779 w 780"/>
              <a:gd name="p0y61" fmla="*/ 110 h 780"/>
              <a:gd name="p0x62" fmla="*/ 779 w 780"/>
              <a:gd name="p0y62" fmla="*/ 113 h 780"/>
              <a:gd name="p0x63" fmla="*/ 779 w 780"/>
              <a:gd name="p0y63" fmla="*/ 116 h 780"/>
              <a:gd name="p0x64" fmla="*/ 780 w 780"/>
              <a:gd name="p0y64" fmla="*/ 120 h 780"/>
              <a:gd name="p0x65" fmla="*/ 780 w 780"/>
              <a:gd name="p0y65" fmla="*/ 660 h 780"/>
              <a:gd name="p0x66" fmla="*/ 779 w 780"/>
              <a:gd name="p0y66" fmla="*/ 663 h 780"/>
              <a:gd name="p0x67" fmla="*/ 779 w 780"/>
              <a:gd name="p0y67" fmla="*/ 666 h 780"/>
              <a:gd name="p0x68" fmla="*/ 779 w 780"/>
              <a:gd name="p0y68" fmla="*/ 669 h 780"/>
              <a:gd name="p0x69" fmla="*/ 779 w 780"/>
              <a:gd name="p0y69" fmla="*/ 672 h 780"/>
              <a:gd name="p0x70" fmla="*/ 779 w 780"/>
              <a:gd name="p0y70" fmla="*/ 675 h 780"/>
              <a:gd name="p0x71" fmla="*/ 778 w 780"/>
              <a:gd name="p0y71" fmla="*/ 678 h 780"/>
              <a:gd name="p0x72" fmla="*/ 778 w 780"/>
              <a:gd name="p0y72" fmla="*/ 681 h 780"/>
              <a:gd name="p0x73" fmla="*/ 777 w 780"/>
              <a:gd name="p0y73" fmla="*/ 684 h 780"/>
              <a:gd name="p0x74" fmla="*/ 776 w 780"/>
              <a:gd name="p0y74" fmla="*/ 687 h 780"/>
              <a:gd name="p0x75" fmla="*/ 776 w 780"/>
              <a:gd name="p0y75" fmla="*/ 690 h 780"/>
              <a:gd name="p0x76" fmla="*/ 775 w 780"/>
              <a:gd name="p0y76" fmla="*/ 693 h 780"/>
              <a:gd name="p0x77" fmla="*/ 774 w 780"/>
              <a:gd name="p0y77" fmla="*/ 696 h 780"/>
              <a:gd name="p0x78" fmla="*/ 773 w 780"/>
              <a:gd name="p0y78" fmla="*/ 699 h 780"/>
              <a:gd name="p0x79" fmla="*/ 772 w 780"/>
              <a:gd name="p0y79" fmla="*/ 701 h 780"/>
              <a:gd name="p0x80" fmla="*/ 771 w 780"/>
              <a:gd name="p0y80" fmla="*/ 704 h 780"/>
              <a:gd name="p0x81" fmla="*/ 770 w 780"/>
              <a:gd name="p0y81" fmla="*/ 707 h 780"/>
              <a:gd name="p0x82" fmla="*/ 769 w 780"/>
              <a:gd name="p0y82" fmla="*/ 710 h 780"/>
              <a:gd name="p0x83" fmla="*/ 767 w 780"/>
              <a:gd name="p0y83" fmla="*/ 712 h 780"/>
              <a:gd name="p0x84" fmla="*/ 766 w 780"/>
              <a:gd name="p0y84" fmla="*/ 715 h 780"/>
              <a:gd name="p0x85" fmla="*/ 765 w 780"/>
              <a:gd name="p0y85" fmla="*/ 718 h 780"/>
              <a:gd name="p0x86" fmla="*/ 763 w 780"/>
              <a:gd name="p0y86" fmla="*/ 720 h 780"/>
              <a:gd name="p0x87" fmla="*/ 762 w 780"/>
              <a:gd name="p0y87" fmla="*/ 723 h 780"/>
              <a:gd name="p0x88" fmla="*/ 760 w 780"/>
              <a:gd name="p0y88" fmla="*/ 725 h 780"/>
              <a:gd name="p0x89" fmla="*/ 758 w 780"/>
              <a:gd name="p0y89" fmla="*/ 728 h 780"/>
              <a:gd name="p0x90" fmla="*/ 757 w 780"/>
              <a:gd name="p0y90" fmla="*/ 730 h 780"/>
              <a:gd name="p0x91" fmla="*/ 755 w 780"/>
              <a:gd name="p0y91" fmla="*/ 732 h 780"/>
              <a:gd name="p0x92" fmla="*/ 753 w 780"/>
              <a:gd name="p0y92" fmla="*/ 735 h 780"/>
              <a:gd name="p0x93" fmla="*/ 751 w 780"/>
              <a:gd name="p0y93" fmla="*/ 737 h 780"/>
              <a:gd name="p0x94" fmla="*/ 749 w 780"/>
              <a:gd name="p0y94" fmla="*/ 739 h 780"/>
              <a:gd name="p0x95" fmla="*/ 747 w 780"/>
              <a:gd name="p0y95" fmla="*/ 741 h 780"/>
              <a:gd name="p0x96" fmla="*/ 745 w 780"/>
              <a:gd name="p0y96" fmla="*/ 743 h 780"/>
              <a:gd name="p0x97" fmla="*/ 743 w 780"/>
              <a:gd name="p0y97" fmla="*/ 745 h 780"/>
              <a:gd name="p0x98" fmla="*/ 741 w 780"/>
              <a:gd name="p0y98" fmla="*/ 747 h 780"/>
              <a:gd name="p0x99" fmla="*/ 739 w 780"/>
              <a:gd name="p0y99" fmla="*/ 749 h 780"/>
              <a:gd name="p0x100" fmla="*/ 737 w 780"/>
              <a:gd name="p0y100" fmla="*/ 751 h 780"/>
              <a:gd name="p0x101" fmla="*/ 735 w 780"/>
              <a:gd name="p0y101" fmla="*/ 753 h 780"/>
              <a:gd name="p0x102" fmla="*/ 732 w 780"/>
              <a:gd name="p0y102" fmla="*/ 755 h 780"/>
              <a:gd name="p0x103" fmla="*/ 730 w 780"/>
              <a:gd name="p0y103" fmla="*/ 757 h 780"/>
              <a:gd name="p0x104" fmla="*/ 728 w 780"/>
              <a:gd name="p0y104" fmla="*/ 758 h 780"/>
              <a:gd name="p0x105" fmla="*/ 725 w 780"/>
              <a:gd name="p0y105" fmla="*/ 760 h 780"/>
              <a:gd name="p0x106" fmla="*/ 723 w 780"/>
              <a:gd name="p0y106" fmla="*/ 762 h 780"/>
              <a:gd name="p0x107" fmla="*/ 720 w 780"/>
              <a:gd name="p0y107" fmla="*/ 763 h 780"/>
              <a:gd name="p0x108" fmla="*/ 718 w 780"/>
              <a:gd name="p0y108" fmla="*/ 765 h 780"/>
              <a:gd name="p0x109" fmla="*/ 715 w 780"/>
              <a:gd name="p0y109" fmla="*/ 766 h 780"/>
              <a:gd name="p0x110" fmla="*/ 712 w 780"/>
              <a:gd name="p0y110" fmla="*/ 767 h 780"/>
              <a:gd name="p0x111" fmla="*/ 710 w 780"/>
              <a:gd name="p0y111" fmla="*/ 769 h 780"/>
              <a:gd name="p0x112" fmla="*/ 707 w 780"/>
              <a:gd name="p0y112" fmla="*/ 770 h 780"/>
              <a:gd name="p0x113" fmla="*/ 704 w 780"/>
              <a:gd name="p0y113" fmla="*/ 771 h 780"/>
              <a:gd name="p0x114" fmla="*/ 701 w 780"/>
              <a:gd name="p0y114" fmla="*/ 772 h 780"/>
              <a:gd name="p0x115" fmla="*/ 699 w 780"/>
              <a:gd name="p0y115" fmla="*/ 773 h 780"/>
              <a:gd name="p0x116" fmla="*/ 696 w 780"/>
              <a:gd name="p0y116" fmla="*/ 774 h 780"/>
              <a:gd name="p0x117" fmla="*/ 693 w 780"/>
              <a:gd name="p0y117" fmla="*/ 775 h 780"/>
              <a:gd name="p0x118" fmla="*/ 690 w 780"/>
              <a:gd name="p0y118" fmla="*/ 776 h 780"/>
              <a:gd name="p0x119" fmla="*/ 687 w 780"/>
              <a:gd name="p0y119" fmla="*/ 776 h 780"/>
              <a:gd name="p0x120" fmla="*/ 684 w 780"/>
              <a:gd name="p0y120" fmla="*/ 777 h 780"/>
              <a:gd name="p0x121" fmla="*/ 681 w 780"/>
              <a:gd name="p0y121" fmla="*/ 778 h 780"/>
              <a:gd name="p0x122" fmla="*/ 678 w 780"/>
              <a:gd name="p0y122" fmla="*/ 778 h 780"/>
              <a:gd name="p0x123" fmla="*/ 675 w 780"/>
              <a:gd name="p0y123" fmla="*/ 779 h 780"/>
              <a:gd name="p0x124" fmla="*/ 672 w 780"/>
              <a:gd name="p0y124" fmla="*/ 779 h 780"/>
              <a:gd name="p0x125" fmla="*/ 669 w 780"/>
              <a:gd name="p0y125" fmla="*/ 779 h 780"/>
              <a:gd name="p0x126" fmla="*/ 666 w 780"/>
              <a:gd name="p0y126" fmla="*/ 779 h 780"/>
              <a:gd name="p0x127" fmla="*/ 663 w 780"/>
              <a:gd name="p0y127" fmla="*/ 779 h 780"/>
              <a:gd name="p0x128" fmla="*/ 660 w 780"/>
              <a:gd name="p0y128" fmla="*/ 780 h 780"/>
              <a:gd name="p0x129" fmla="*/ 120 w 780"/>
              <a:gd name="p0y129" fmla="*/ 780 h 780"/>
              <a:gd name="p0x130" fmla="*/ 116 w 780"/>
              <a:gd name="p0y130" fmla="*/ 779 h 780"/>
              <a:gd name="p0x131" fmla="*/ 113 w 780"/>
              <a:gd name="p0y131" fmla="*/ 779 h 780"/>
              <a:gd name="p0x132" fmla="*/ 110 w 780"/>
              <a:gd name="p0y132" fmla="*/ 779 h 780"/>
              <a:gd name="p0x133" fmla="*/ 107 w 780"/>
              <a:gd name="p0y133" fmla="*/ 779 h 780"/>
              <a:gd name="p0x134" fmla="*/ 104 w 780"/>
              <a:gd name="p0y134" fmla="*/ 779 h 780"/>
              <a:gd name="p0x135" fmla="*/ 101 w 780"/>
              <a:gd name="p0y135" fmla="*/ 778 h 780"/>
              <a:gd name="p0x136" fmla="*/ 98 w 780"/>
              <a:gd name="p0y136" fmla="*/ 778 h 780"/>
              <a:gd name="p0x137" fmla="*/ 95 w 780"/>
              <a:gd name="p0y137" fmla="*/ 777 h 780"/>
              <a:gd name="p0x138" fmla="*/ 92 w 780"/>
              <a:gd name="p0y138" fmla="*/ 776 h 780"/>
              <a:gd name="p0x139" fmla="*/ 89 w 780"/>
              <a:gd name="p0y139" fmla="*/ 776 h 780"/>
              <a:gd name="p0x140" fmla="*/ 86 w 780"/>
              <a:gd name="p0y140" fmla="*/ 775 h 780"/>
              <a:gd name="p0x141" fmla="*/ 83 w 780"/>
              <a:gd name="p0y141" fmla="*/ 774 h 780"/>
              <a:gd name="p0x142" fmla="*/ 80 w 780"/>
              <a:gd name="p0y142" fmla="*/ 773 h 780"/>
              <a:gd name="p0x143" fmla="*/ 78 w 780"/>
              <a:gd name="p0y143" fmla="*/ 772 h 780"/>
              <a:gd name="p0x144" fmla="*/ 75 w 780"/>
              <a:gd name="p0y144" fmla="*/ 771 h 780"/>
              <a:gd name="p0x145" fmla="*/ 72 w 780"/>
              <a:gd name="p0y145" fmla="*/ 770 h 780"/>
              <a:gd name="p0x146" fmla="*/ 69 w 780"/>
              <a:gd name="p0y146" fmla="*/ 769 h 780"/>
              <a:gd name="p0x147" fmla="*/ 67 w 780"/>
              <a:gd name="p0y147" fmla="*/ 767 h 780"/>
              <a:gd name="p0x148" fmla="*/ 64 w 780"/>
              <a:gd name="p0y148" fmla="*/ 766 h 780"/>
              <a:gd name="p0x149" fmla="*/ 61 w 780"/>
              <a:gd name="p0y149" fmla="*/ 765 h 780"/>
              <a:gd name="p0x150" fmla="*/ 59 w 780"/>
              <a:gd name="p0y150" fmla="*/ 763 h 780"/>
              <a:gd name="p0x151" fmla="*/ 56 w 780"/>
              <a:gd name="p0y151" fmla="*/ 762 h 780"/>
              <a:gd name="p0x152" fmla="*/ 54 w 780"/>
              <a:gd name="p0y152" fmla="*/ 760 h 780"/>
              <a:gd name="p0x153" fmla="*/ 51 w 780"/>
              <a:gd name="p0y153" fmla="*/ 758 h 780"/>
              <a:gd name="p0x154" fmla="*/ 49 w 780"/>
              <a:gd name="p0y154" fmla="*/ 757 h 780"/>
              <a:gd name="p0x155" fmla="*/ 47 w 780"/>
              <a:gd name="p0y155" fmla="*/ 755 h 780"/>
              <a:gd name="p0x156" fmla="*/ 44 w 780"/>
              <a:gd name="p0y156" fmla="*/ 753 h 780"/>
              <a:gd name="p0x157" fmla="*/ 42 w 780"/>
              <a:gd name="p0y157" fmla="*/ 751 h 780"/>
              <a:gd name="p0x158" fmla="*/ 40 w 780"/>
              <a:gd name="p0y158" fmla="*/ 749 h 780"/>
              <a:gd name="p0x159" fmla="*/ 38 w 780"/>
              <a:gd name="p0y159" fmla="*/ 747 h 780"/>
              <a:gd name="p0x160" fmla="*/ 36 w 780"/>
              <a:gd name="p0y160" fmla="*/ 745 h 780"/>
              <a:gd name="p0x161" fmla="*/ 34 w 780"/>
              <a:gd name="p0y161" fmla="*/ 743 h 780"/>
              <a:gd name="p0x162" fmla="*/ 32 w 780"/>
              <a:gd name="p0y162" fmla="*/ 741 h 780"/>
              <a:gd name="p0x163" fmla="*/ 30 w 780"/>
              <a:gd name="p0y163" fmla="*/ 739 h 780"/>
              <a:gd name="p0x164" fmla="*/ 28 w 780"/>
              <a:gd name="p0y164" fmla="*/ 737 h 780"/>
              <a:gd name="p0x165" fmla="*/ 26 w 780"/>
              <a:gd name="p0y165" fmla="*/ 735 h 780"/>
              <a:gd name="p0x166" fmla="*/ 24 w 780"/>
              <a:gd name="p0y166" fmla="*/ 732 h 780"/>
              <a:gd name="p0x167" fmla="*/ 22 w 780"/>
              <a:gd name="p0y167" fmla="*/ 730 h 780"/>
              <a:gd name="p0x168" fmla="*/ 21 w 780"/>
              <a:gd name="p0y168" fmla="*/ 728 h 780"/>
              <a:gd name="p0x169" fmla="*/ 19 w 780"/>
              <a:gd name="p0y169" fmla="*/ 725 h 780"/>
              <a:gd name="p0x170" fmla="*/ 17 w 780"/>
              <a:gd name="p0y170" fmla="*/ 723 h 780"/>
              <a:gd name="p0x171" fmla="*/ 16 w 780"/>
              <a:gd name="p0y171" fmla="*/ 720 h 780"/>
              <a:gd name="p0x172" fmla="*/ 14 w 780"/>
              <a:gd name="p0y172" fmla="*/ 718 h 780"/>
              <a:gd name="p0x173" fmla="*/ 13 w 780"/>
              <a:gd name="p0y173" fmla="*/ 715 h 780"/>
              <a:gd name="p0x174" fmla="*/ 12 w 780"/>
              <a:gd name="p0y174" fmla="*/ 712 h 780"/>
              <a:gd name="p0x175" fmla="*/ 10 w 780"/>
              <a:gd name="p0y175" fmla="*/ 710 h 780"/>
              <a:gd name="p0x176" fmla="*/ 9 w 780"/>
              <a:gd name="p0y176" fmla="*/ 707 h 780"/>
              <a:gd name="p0x177" fmla="*/ 8 w 780"/>
              <a:gd name="p0y177" fmla="*/ 704 h 780"/>
              <a:gd name="p0x178" fmla="*/ 7 w 780"/>
              <a:gd name="p0y178" fmla="*/ 701 h 780"/>
              <a:gd name="p0x179" fmla="*/ 6 w 780"/>
              <a:gd name="p0y179" fmla="*/ 699 h 780"/>
              <a:gd name="p0x180" fmla="*/ 5 w 780"/>
              <a:gd name="p0y180" fmla="*/ 696 h 780"/>
              <a:gd name="p0x181" fmla="*/ 4 w 780"/>
              <a:gd name="p0y181" fmla="*/ 693 h 780"/>
              <a:gd name="p0x182" fmla="*/ 3 w 780"/>
              <a:gd name="p0y182" fmla="*/ 690 h 780"/>
              <a:gd name="p0x183" fmla="*/ 3 w 780"/>
              <a:gd name="p0y183" fmla="*/ 687 h 780"/>
              <a:gd name="p0x184" fmla="*/ 2 w 780"/>
              <a:gd name="p0y184" fmla="*/ 684 h 780"/>
              <a:gd name="p0x185" fmla="*/ 1 w 780"/>
              <a:gd name="p0y185" fmla="*/ 681 h 780"/>
              <a:gd name="p0x186" fmla="*/ 1 w 780"/>
              <a:gd name="p0y186" fmla="*/ 678 h 780"/>
              <a:gd name="p0x187" fmla="*/ 0 w 780"/>
              <a:gd name="p0y187" fmla="*/ 675 h 780"/>
              <a:gd name="p0x188" fmla="*/ 0 w 780"/>
              <a:gd name="p0y188" fmla="*/ 672 h 780"/>
              <a:gd name="p0x189" fmla="*/ 0 w 780"/>
              <a:gd name="p0y189" fmla="*/ 669 h 780"/>
              <a:gd name="p0x190" fmla="*/ 0 w 780"/>
              <a:gd name="p0y190" fmla="*/ 666 h 780"/>
              <a:gd name="p0x191" fmla="*/ 0 w 780"/>
              <a:gd name="p0y191" fmla="*/ 663 h 780"/>
              <a:gd name="p0x192" fmla="*/ 0 w 780"/>
              <a:gd name="p0y192" fmla="*/ 660 h 780"/>
              <a:gd name="p0x193" fmla="*/ 0 w 780"/>
              <a:gd name="p0y193" fmla="*/ 120 h 780"/>
              <a:gd name="p0x194" fmla="*/ 0 w 780"/>
              <a:gd name="p0y194" fmla="*/ 116 h 780"/>
              <a:gd name="p0x195" fmla="*/ 0 w 780"/>
              <a:gd name="p0y195" fmla="*/ 113 h 780"/>
              <a:gd name="p0x196" fmla="*/ 0 w 780"/>
              <a:gd name="p0y196" fmla="*/ 110 h 780"/>
              <a:gd name="p0x197" fmla="*/ 0 w 780"/>
              <a:gd name="p0y197" fmla="*/ 107 h 780"/>
              <a:gd name="p0x198" fmla="*/ 0 w 780"/>
              <a:gd name="p0y198" fmla="*/ 104 h 780"/>
              <a:gd name="p0x199" fmla="*/ 1 w 780"/>
              <a:gd name="p0y199" fmla="*/ 101 h 780"/>
              <a:gd name="p0x200" fmla="*/ 1 w 780"/>
              <a:gd name="p0y200" fmla="*/ 98 h 780"/>
              <a:gd name="p0x201" fmla="*/ 2 w 780"/>
              <a:gd name="p0y201" fmla="*/ 95 h 780"/>
              <a:gd name="p0x202" fmla="*/ 3 w 780"/>
              <a:gd name="p0y202" fmla="*/ 92 h 780"/>
              <a:gd name="p0x203" fmla="*/ 3 w 780"/>
              <a:gd name="p0y203" fmla="*/ 89 h 780"/>
              <a:gd name="p0x204" fmla="*/ 4 w 780"/>
              <a:gd name="p0y204" fmla="*/ 86 h 780"/>
              <a:gd name="p0x205" fmla="*/ 5 w 780"/>
              <a:gd name="p0y205" fmla="*/ 83 h 780"/>
              <a:gd name="p0x206" fmla="*/ 6 w 780"/>
              <a:gd name="p0y206" fmla="*/ 80 h 780"/>
              <a:gd name="p0x207" fmla="*/ 7 w 780"/>
              <a:gd name="p0y207" fmla="*/ 78 h 780"/>
              <a:gd name="p0x208" fmla="*/ 8 w 780"/>
              <a:gd name="p0y208" fmla="*/ 75 h 780"/>
              <a:gd name="p0x209" fmla="*/ 9 w 780"/>
              <a:gd name="p0y209" fmla="*/ 72 h 780"/>
              <a:gd name="p0x210" fmla="*/ 10 w 780"/>
              <a:gd name="p0y210" fmla="*/ 69 h 780"/>
              <a:gd name="p0x211" fmla="*/ 12 w 780"/>
              <a:gd name="p0y211" fmla="*/ 67 h 780"/>
              <a:gd name="p0x212" fmla="*/ 13 w 780"/>
              <a:gd name="p0y212" fmla="*/ 64 h 780"/>
              <a:gd name="p0x213" fmla="*/ 14 w 780"/>
              <a:gd name="p0y213" fmla="*/ 61 h 780"/>
              <a:gd name="p0x214" fmla="*/ 16 w 780"/>
              <a:gd name="p0y214" fmla="*/ 59 h 780"/>
              <a:gd name="p0x215" fmla="*/ 17 w 780"/>
              <a:gd name="p0y215" fmla="*/ 56 h 780"/>
              <a:gd name="p0x216" fmla="*/ 19 w 780"/>
              <a:gd name="p0y216" fmla="*/ 54 h 780"/>
              <a:gd name="p0x217" fmla="*/ 21 w 780"/>
              <a:gd name="p0y217" fmla="*/ 51 h 780"/>
              <a:gd name="p0x218" fmla="*/ 22 w 780"/>
              <a:gd name="p0y218" fmla="*/ 49 h 780"/>
              <a:gd name="p0x219" fmla="*/ 24 w 780"/>
              <a:gd name="p0y219" fmla="*/ 47 h 780"/>
              <a:gd name="p0x220" fmla="*/ 26 w 780"/>
              <a:gd name="p0y220" fmla="*/ 44 h 780"/>
              <a:gd name="p0x221" fmla="*/ 28 w 780"/>
              <a:gd name="p0y221" fmla="*/ 42 h 780"/>
              <a:gd name="p0x222" fmla="*/ 30 w 780"/>
              <a:gd name="p0y222" fmla="*/ 40 h 780"/>
              <a:gd name="p0x223" fmla="*/ 32 w 780"/>
              <a:gd name="p0y223" fmla="*/ 38 h 780"/>
              <a:gd name="p0x224" fmla="*/ 34 w 780"/>
              <a:gd name="p0y224" fmla="*/ 36 h 780"/>
              <a:gd name="p0x225" fmla="*/ 36 w 780"/>
              <a:gd name="p0y225" fmla="*/ 34 h 780"/>
              <a:gd name="p0x226" fmla="*/ 38 w 780"/>
              <a:gd name="p0y226" fmla="*/ 32 h 780"/>
              <a:gd name="p0x227" fmla="*/ 40 w 780"/>
              <a:gd name="p0y227" fmla="*/ 30 h 780"/>
              <a:gd name="p0x228" fmla="*/ 42 w 780"/>
              <a:gd name="p0y228" fmla="*/ 28 h 780"/>
              <a:gd name="p0x229" fmla="*/ 44 w 780"/>
              <a:gd name="p0y229" fmla="*/ 26 h 780"/>
              <a:gd name="p0x230" fmla="*/ 47 w 780"/>
              <a:gd name="p0y230" fmla="*/ 24 h 780"/>
              <a:gd name="p0x231" fmla="*/ 49 w 780"/>
              <a:gd name="p0y231" fmla="*/ 22 h 780"/>
              <a:gd name="p0x232" fmla="*/ 51 w 780"/>
              <a:gd name="p0y232" fmla="*/ 21 h 780"/>
              <a:gd name="p0x233" fmla="*/ 54 w 780"/>
              <a:gd name="p0y233" fmla="*/ 19 h 780"/>
              <a:gd name="p0x234" fmla="*/ 56 w 780"/>
              <a:gd name="p0y234" fmla="*/ 17 h 780"/>
              <a:gd name="p0x235" fmla="*/ 59 w 780"/>
              <a:gd name="p0y235" fmla="*/ 16 h 780"/>
              <a:gd name="p0x236" fmla="*/ 61 w 780"/>
              <a:gd name="p0y236" fmla="*/ 14 h 780"/>
              <a:gd name="p0x237" fmla="*/ 64 w 780"/>
              <a:gd name="p0y237" fmla="*/ 13 h 780"/>
              <a:gd name="p0x238" fmla="*/ 67 w 780"/>
              <a:gd name="p0y238" fmla="*/ 12 h 780"/>
              <a:gd name="p0x239" fmla="*/ 69 w 780"/>
              <a:gd name="p0y239" fmla="*/ 10 h 780"/>
              <a:gd name="p0x240" fmla="*/ 72 w 780"/>
              <a:gd name="p0y240" fmla="*/ 9 h 780"/>
              <a:gd name="p0x241" fmla="*/ 75 w 780"/>
              <a:gd name="p0y241" fmla="*/ 8 h 780"/>
              <a:gd name="p0x242" fmla="*/ 78 w 780"/>
              <a:gd name="p0y242" fmla="*/ 7 h 780"/>
              <a:gd name="p0x243" fmla="*/ 80 w 780"/>
              <a:gd name="p0y243" fmla="*/ 6 h 780"/>
              <a:gd name="p0x244" fmla="*/ 83 w 780"/>
              <a:gd name="p0y244" fmla="*/ 5 h 780"/>
              <a:gd name="p0x245" fmla="*/ 86 w 780"/>
              <a:gd name="p0y245" fmla="*/ 4 h 780"/>
              <a:gd name="p0x246" fmla="*/ 89 w 780"/>
              <a:gd name="p0y246" fmla="*/ 3 h 780"/>
              <a:gd name="p0x247" fmla="*/ 92 w 780"/>
              <a:gd name="p0y247" fmla="*/ 3 h 780"/>
              <a:gd name="p0x248" fmla="*/ 95 w 780"/>
              <a:gd name="p0y248" fmla="*/ 2 h 780"/>
              <a:gd name="p0x249" fmla="*/ 98 w 780"/>
              <a:gd name="p0y249" fmla="*/ 1 h 780"/>
              <a:gd name="p0x250" fmla="*/ 101 w 780"/>
              <a:gd name="p0y250" fmla="*/ 1 h 780"/>
              <a:gd name="p0x251" fmla="*/ 104 w 780"/>
              <a:gd name="p0y251" fmla="*/ 0 h 780"/>
              <a:gd name="p0x252" fmla="*/ 107 w 780"/>
              <a:gd name="p0y252" fmla="*/ 0 h 780"/>
              <a:gd name="p0x253" fmla="*/ 110 w 780"/>
              <a:gd name="p0y253" fmla="*/ 0 h 780"/>
              <a:gd name="p0x254" fmla="*/ 113 w 780"/>
              <a:gd name="p0y254" fmla="*/ 0 h 780"/>
              <a:gd name="p0x255" fmla="*/ 116 w 780"/>
              <a:gd name="p0y255" fmla="*/ 0 h 780"/>
              <a:gd name="p0x256" fmla="*/ 120 w 780"/>
              <a:gd name="p0y25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6250" r="-6250"/>
          <a:stretch>
            <a:fillRect/>
          </a:stretch>
        </p:blipFill>
        <p:spPr>
          <a:xfrm>
            <a:off x="866775" y="1743075"/>
            <a:ext cx="3429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81125" y="1712595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唯一平行文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71525" y="2358628"/>
            <a:ext cx="501491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用于</a:t>
            </a:r>
            <a:r>
              <a:rPr sz="1500" b="1">
                <a:solidFill>
                  <a:schemeClr val="accent1"/>
                </a:solidFill>
                <a:cs typeface="+mn-lt"/>
              </a:rPr>
              <a:t>不相隶属机关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之间商洽工作、询问答复问题、请求批准与答复审批，是唯一能够承担这类行文功能的文种。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938520" y="2381250"/>
            <a:ext cx="9525" cy="592455"/>
          </a:xfrm>
          <a:custGeom>
            <a:avLst/>
            <a:gdLst>
              <a:gd name="sw" fmla="*/ 1 w 15"/>
              <a:gd name="sh" fmla="*/ 1 h 933"/>
              <a:gd name="mins" fmla="min sw sh"/>
              <a:gd name="dsw" fmla="+- 0 sw mins"/>
              <a:gd name="dsh" fmla="+- 0 sh mins"/>
              <a:gd name="p0x0" fmla="*/ 15 w 15"/>
              <a:gd name="p0y0" fmla="*/ 0 h 933"/>
              <a:gd name="p0x1" fmla="*/ 15 w 15"/>
              <a:gd name="p0y1" fmla="*/ 933 h 933"/>
              <a:gd name="p0x2" fmla="*/ 0 w 15"/>
              <a:gd name="p0y2" fmla="*/ 933 h 933"/>
              <a:gd name="p0x3" fmla="*/ 0 w 15"/>
              <a:gd name="p0y3" fmla="*/ 0 h 933"/>
              <a:gd name="p0x4" fmla="*/ 15 w 15"/>
              <a:gd name="p0y4" fmla="*/ 0 h 9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6100445" y="2258060"/>
            <a:ext cx="5320030" cy="838200"/>
          </a:xfrm>
          <a:custGeom>
            <a:avLst/>
            <a:gdLst>
              <a:gd name="sw" fmla="*/ 1 w 8377"/>
              <a:gd name="sh" fmla="*/ 1 h 1320"/>
              <a:gd name="mins" fmla="min sw sh"/>
              <a:gd name="dsw" fmla="+- 0 sw mins"/>
              <a:gd name="dsh" fmla="+- 0 sh mins"/>
              <a:gd name="p0x0" fmla="*/ 120 w 8377"/>
              <a:gd name="p0y0" fmla="*/ 0 h 1320"/>
              <a:gd name="p0x1" fmla="*/ 8257 w 8377"/>
              <a:gd name="p0y1" fmla="*/ 0 h 1320"/>
              <a:gd name="p0x2" fmla="*/ 8260 w 8377"/>
              <a:gd name="p0y2" fmla="*/ 0 h 1320"/>
              <a:gd name="p0x3" fmla="*/ 8263 w 8377"/>
              <a:gd name="p0y3" fmla="*/ 0 h 1320"/>
              <a:gd name="p0x4" fmla="*/ 8266 w 8377"/>
              <a:gd name="p0y4" fmla="*/ 0 h 1320"/>
              <a:gd name="p0x5" fmla="*/ 8269 w 8377"/>
              <a:gd name="p0y5" fmla="*/ 0 h 1320"/>
              <a:gd name="p0x6" fmla="*/ 8273 w 8377"/>
              <a:gd name="p0y6" fmla="*/ 0 h 1320"/>
              <a:gd name="p0x7" fmla="*/ 8276 w 8377"/>
              <a:gd name="p0y7" fmla="*/ 1 h 1320"/>
              <a:gd name="p0x8" fmla="*/ 8279 w 8377"/>
              <a:gd name="p0y8" fmla="*/ 1 h 1320"/>
              <a:gd name="p0x9" fmla="*/ 8282 w 8377"/>
              <a:gd name="p0y9" fmla="*/ 2 h 1320"/>
              <a:gd name="p0x10" fmla="*/ 8285 w 8377"/>
              <a:gd name="p0y10" fmla="*/ 3 h 1320"/>
              <a:gd name="p0x11" fmla="*/ 8287 w 8377"/>
              <a:gd name="p0y11" fmla="*/ 3 h 1320"/>
              <a:gd name="p0x12" fmla="*/ 8290 w 8377"/>
              <a:gd name="p0y12" fmla="*/ 4 h 1320"/>
              <a:gd name="p0x13" fmla="*/ 8293 w 8377"/>
              <a:gd name="p0y13" fmla="*/ 5 h 1320"/>
              <a:gd name="p0x14" fmla="*/ 8296 w 8377"/>
              <a:gd name="p0y14" fmla="*/ 6 h 1320"/>
              <a:gd name="p0x15" fmla="*/ 8299 w 8377"/>
              <a:gd name="p0y15" fmla="*/ 7 h 1320"/>
              <a:gd name="p0x16" fmla="*/ 8302 w 8377"/>
              <a:gd name="p0y16" fmla="*/ 8 h 1320"/>
              <a:gd name="p0x17" fmla="*/ 8304 w 8377"/>
              <a:gd name="p0y17" fmla="*/ 9 h 1320"/>
              <a:gd name="p0x18" fmla="*/ 8307 w 8377"/>
              <a:gd name="p0y18" fmla="*/ 10 h 1320"/>
              <a:gd name="p0x19" fmla="*/ 8310 w 8377"/>
              <a:gd name="p0y19" fmla="*/ 12 h 1320"/>
              <a:gd name="p0x20" fmla="*/ 8312 w 8377"/>
              <a:gd name="p0y20" fmla="*/ 13 h 1320"/>
              <a:gd name="p0x21" fmla="*/ 8315 w 8377"/>
              <a:gd name="p0y21" fmla="*/ 14 h 1320"/>
              <a:gd name="p0x22" fmla="*/ 8318 w 8377"/>
              <a:gd name="p0y22" fmla="*/ 16 h 1320"/>
              <a:gd name="p0x23" fmla="*/ 8320 w 8377"/>
              <a:gd name="p0y23" fmla="*/ 17 h 1320"/>
              <a:gd name="p0x24" fmla="*/ 8323 w 8377"/>
              <a:gd name="p0y24" fmla="*/ 19 h 1320"/>
              <a:gd name="p0x25" fmla="*/ 8325 w 8377"/>
              <a:gd name="p0y25" fmla="*/ 21 h 1320"/>
              <a:gd name="p0x26" fmla="*/ 8327 w 8377"/>
              <a:gd name="p0y26" fmla="*/ 22 h 1320"/>
              <a:gd name="p0x27" fmla="*/ 8330 w 8377"/>
              <a:gd name="p0y27" fmla="*/ 24 h 1320"/>
              <a:gd name="p0x28" fmla="*/ 8332 w 8377"/>
              <a:gd name="p0y28" fmla="*/ 26 h 1320"/>
              <a:gd name="p0x29" fmla="*/ 8334 w 8377"/>
              <a:gd name="p0y29" fmla="*/ 28 h 1320"/>
              <a:gd name="p0x30" fmla="*/ 8337 w 8377"/>
              <a:gd name="p0y30" fmla="*/ 30 h 1320"/>
              <a:gd name="p0x31" fmla="*/ 8339 w 8377"/>
              <a:gd name="p0y31" fmla="*/ 32 h 1320"/>
              <a:gd name="p0x32" fmla="*/ 8341 w 8377"/>
              <a:gd name="p0y32" fmla="*/ 34 h 1320"/>
              <a:gd name="p0x33" fmla="*/ 8343 w 8377"/>
              <a:gd name="p0y33" fmla="*/ 36 h 1320"/>
              <a:gd name="p0x34" fmla="*/ 8345 w 8377"/>
              <a:gd name="p0y34" fmla="*/ 38 h 1320"/>
              <a:gd name="p0x35" fmla="*/ 8347 w 8377"/>
              <a:gd name="p0y35" fmla="*/ 40 h 1320"/>
              <a:gd name="p0x36" fmla="*/ 8349 w 8377"/>
              <a:gd name="p0y36" fmla="*/ 42 h 1320"/>
              <a:gd name="p0x37" fmla="*/ 8351 w 8377"/>
              <a:gd name="p0y37" fmla="*/ 44 h 1320"/>
              <a:gd name="p0x38" fmla="*/ 8352 w 8377"/>
              <a:gd name="p0y38" fmla="*/ 47 h 1320"/>
              <a:gd name="p0x39" fmla="*/ 8354 w 8377"/>
              <a:gd name="p0y39" fmla="*/ 49 h 1320"/>
              <a:gd name="p0x40" fmla="*/ 8356 w 8377"/>
              <a:gd name="p0y40" fmla="*/ 51 h 1320"/>
              <a:gd name="p0x41" fmla="*/ 8358 w 8377"/>
              <a:gd name="p0y41" fmla="*/ 54 h 1320"/>
              <a:gd name="p0x42" fmla="*/ 8359 w 8377"/>
              <a:gd name="p0y42" fmla="*/ 56 h 1320"/>
              <a:gd name="p0x43" fmla="*/ 8361 w 8377"/>
              <a:gd name="p0y43" fmla="*/ 59 h 1320"/>
              <a:gd name="p0x44" fmla="*/ 8362 w 8377"/>
              <a:gd name="p0y44" fmla="*/ 61 h 1320"/>
              <a:gd name="p0x45" fmla="*/ 8363 w 8377"/>
              <a:gd name="p0y45" fmla="*/ 64 h 1320"/>
              <a:gd name="p0x46" fmla="*/ 8365 w 8377"/>
              <a:gd name="p0y46" fmla="*/ 67 h 1320"/>
              <a:gd name="p0x47" fmla="*/ 8366 w 8377"/>
              <a:gd name="p0y47" fmla="*/ 69 h 1320"/>
              <a:gd name="p0x48" fmla="*/ 8367 w 8377"/>
              <a:gd name="p0y48" fmla="*/ 72 h 1320"/>
              <a:gd name="p0x49" fmla="*/ 8368 w 8377"/>
              <a:gd name="p0y49" fmla="*/ 75 h 1320"/>
              <a:gd name="p0x50" fmla="*/ 8369 w 8377"/>
              <a:gd name="p0y50" fmla="*/ 78 h 1320"/>
              <a:gd name="p0x51" fmla="*/ 8370 w 8377"/>
              <a:gd name="p0y51" fmla="*/ 80 h 1320"/>
              <a:gd name="p0x52" fmla="*/ 8371 w 8377"/>
              <a:gd name="p0y52" fmla="*/ 83 h 1320"/>
              <a:gd name="p0x53" fmla="*/ 8372 w 8377"/>
              <a:gd name="p0y53" fmla="*/ 86 h 1320"/>
              <a:gd name="p0x54" fmla="*/ 8373 w 8377"/>
              <a:gd name="p0y54" fmla="*/ 89 h 1320"/>
              <a:gd name="p0x55" fmla="*/ 8374 w 8377"/>
              <a:gd name="p0y55" fmla="*/ 92 h 1320"/>
              <a:gd name="p0x56" fmla="*/ 8374 w 8377"/>
              <a:gd name="p0y56" fmla="*/ 95 h 1320"/>
              <a:gd name="p0x57" fmla="*/ 8375 w 8377"/>
              <a:gd name="p0y57" fmla="*/ 98 h 1320"/>
              <a:gd name="p0x58" fmla="*/ 8376 w 8377"/>
              <a:gd name="p0y58" fmla="*/ 101 h 1320"/>
              <a:gd name="p0x59" fmla="*/ 8376 w 8377"/>
              <a:gd name="p0y59" fmla="*/ 104 h 1320"/>
              <a:gd name="p0x60" fmla="*/ 8376 w 8377"/>
              <a:gd name="p0y60" fmla="*/ 107 h 1320"/>
              <a:gd name="p0x61" fmla="*/ 8377 w 8377"/>
              <a:gd name="p0y61" fmla="*/ 110 h 1320"/>
              <a:gd name="p0x62" fmla="*/ 8377 w 8377"/>
              <a:gd name="p0y62" fmla="*/ 113 h 1320"/>
              <a:gd name="p0x63" fmla="*/ 8377 w 8377"/>
              <a:gd name="p0y63" fmla="*/ 116 h 1320"/>
              <a:gd name="p0x64" fmla="*/ 8377 w 8377"/>
              <a:gd name="p0y64" fmla="*/ 120 h 1320"/>
              <a:gd name="p0x65" fmla="*/ 8377 w 8377"/>
              <a:gd name="p0y65" fmla="*/ 1200 h 1320"/>
              <a:gd name="p0x66" fmla="*/ 8377 w 8377"/>
              <a:gd name="p0y66" fmla="*/ 1203 h 1320"/>
              <a:gd name="p0x67" fmla="*/ 8377 w 8377"/>
              <a:gd name="p0y67" fmla="*/ 1206 h 1320"/>
              <a:gd name="p0x68" fmla="*/ 8377 w 8377"/>
              <a:gd name="p0y68" fmla="*/ 1209 h 1320"/>
              <a:gd name="p0x69" fmla="*/ 8376 w 8377"/>
              <a:gd name="p0y69" fmla="*/ 1212 h 1320"/>
              <a:gd name="p0x70" fmla="*/ 8376 w 8377"/>
              <a:gd name="p0y70" fmla="*/ 1215 h 1320"/>
              <a:gd name="p0x71" fmla="*/ 8376 w 8377"/>
              <a:gd name="p0y71" fmla="*/ 1218 h 1320"/>
              <a:gd name="p0x72" fmla="*/ 8375 w 8377"/>
              <a:gd name="p0y72" fmla="*/ 1221 h 1320"/>
              <a:gd name="p0x73" fmla="*/ 8374 w 8377"/>
              <a:gd name="p0y73" fmla="*/ 1224 h 1320"/>
              <a:gd name="p0x74" fmla="*/ 8374 w 8377"/>
              <a:gd name="p0y74" fmla="*/ 1227 h 1320"/>
              <a:gd name="p0x75" fmla="*/ 8373 w 8377"/>
              <a:gd name="p0y75" fmla="*/ 1230 h 1320"/>
              <a:gd name="p0x76" fmla="*/ 8372 w 8377"/>
              <a:gd name="p0y76" fmla="*/ 1233 h 1320"/>
              <a:gd name="p0x77" fmla="*/ 8371 w 8377"/>
              <a:gd name="p0y77" fmla="*/ 1236 h 1320"/>
              <a:gd name="p0x78" fmla="*/ 8370 w 8377"/>
              <a:gd name="p0y78" fmla="*/ 1239 h 1320"/>
              <a:gd name="p0x79" fmla="*/ 8369 w 8377"/>
              <a:gd name="p0y79" fmla="*/ 1241 h 1320"/>
              <a:gd name="p0x80" fmla="*/ 8368 w 8377"/>
              <a:gd name="p0y80" fmla="*/ 1244 h 1320"/>
              <a:gd name="p0x81" fmla="*/ 8367 w 8377"/>
              <a:gd name="p0y81" fmla="*/ 1247 h 1320"/>
              <a:gd name="p0x82" fmla="*/ 8366 w 8377"/>
              <a:gd name="p0y82" fmla="*/ 1250 h 1320"/>
              <a:gd name="p0x83" fmla="*/ 8365 w 8377"/>
              <a:gd name="p0y83" fmla="*/ 1252 h 1320"/>
              <a:gd name="p0x84" fmla="*/ 8363 w 8377"/>
              <a:gd name="p0y84" fmla="*/ 1255 h 1320"/>
              <a:gd name="p0x85" fmla="*/ 8362 w 8377"/>
              <a:gd name="p0y85" fmla="*/ 1258 h 1320"/>
              <a:gd name="p0x86" fmla="*/ 8361 w 8377"/>
              <a:gd name="p0y86" fmla="*/ 1260 h 1320"/>
              <a:gd name="p0x87" fmla="*/ 8359 w 8377"/>
              <a:gd name="p0y87" fmla="*/ 1263 h 1320"/>
              <a:gd name="p0x88" fmla="*/ 8358 w 8377"/>
              <a:gd name="p0y88" fmla="*/ 1265 h 1320"/>
              <a:gd name="p0x89" fmla="*/ 8356 w 8377"/>
              <a:gd name="p0y89" fmla="*/ 1268 h 1320"/>
              <a:gd name="p0x90" fmla="*/ 8354 w 8377"/>
              <a:gd name="p0y90" fmla="*/ 1270 h 1320"/>
              <a:gd name="p0x91" fmla="*/ 8352 w 8377"/>
              <a:gd name="p0y91" fmla="*/ 1272 h 1320"/>
              <a:gd name="p0x92" fmla="*/ 8351 w 8377"/>
              <a:gd name="p0y92" fmla="*/ 1275 h 1320"/>
              <a:gd name="p0x93" fmla="*/ 8349 w 8377"/>
              <a:gd name="p0y93" fmla="*/ 1277 h 1320"/>
              <a:gd name="p0x94" fmla="*/ 8347 w 8377"/>
              <a:gd name="p0y94" fmla="*/ 1279 h 1320"/>
              <a:gd name="p0x95" fmla="*/ 8345 w 8377"/>
              <a:gd name="p0y95" fmla="*/ 1281 h 1320"/>
              <a:gd name="p0x96" fmla="*/ 8343 w 8377"/>
              <a:gd name="p0y96" fmla="*/ 1283 h 1320"/>
              <a:gd name="p0x97" fmla="*/ 8341 w 8377"/>
              <a:gd name="p0y97" fmla="*/ 1285 h 1320"/>
              <a:gd name="p0x98" fmla="*/ 8339 w 8377"/>
              <a:gd name="p0y98" fmla="*/ 1287 h 1320"/>
              <a:gd name="p0x99" fmla="*/ 8337 w 8377"/>
              <a:gd name="p0y99" fmla="*/ 1289 h 1320"/>
              <a:gd name="p0x100" fmla="*/ 8334 w 8377"/>
              <a:gd name="p0y100" fmla="*/ 1291 h 1320"/>
              <a:gd name="p0x101" fmla="*/ 8332 w 8377"/>
              <a:gd name="p0y101" fmla="*/ 1293 h 1320"/>
              <a:gd name="p0x102" fmla="*/ 8330 w 8377"/>
              <a:gd name="p0y102" fmla="*/ 1295 h 1320"/>
              <a:gd name="p0x103" fmla="*/ 8327 w 8377"/>
              <a:gd name="p0y103" fmla="*/ 1297 h 1320"/>
              <a:gd name="p0x104" fmla="*/ 8325 w 8377"/>
              <a:gd name="p0y104" fmla="*/ 1298 h 1320"/>
              <a:gd name="p0x105" fmla="*/ 8323 w 8377"/>
              <a:gd name="p0y105" fmla="*/ 1300 h 1320"/>
              <a:gd name="p0x106" fmla="*/ 8320 w 8377"/>
              <a:gd name="p0y106" fmla="*/ 1302 h 1320"/>
              <a:gd name="p0x107" fmla="*/ 8318 w 8377"/>
              <a:gd name="p0y107" fmla="*/ 1303 h 1320"/>
              <a:gd name="p0x108" fmla="*/ 8315 w 8377"/>
              <a:gd name="p0y108" fmla="*/ 1305 h 1320"/>
              <a:gd name="p0x109" fmla="*/ 8312 w 8377"/>
              <a:gd name="p0y109" fmla="*/ 1306 h 1320"/>
              <a:gd name="p0x110" fmla="*/ 8310 w 8377"/>
              <a:gd name="p0y110" fmla="*/ 1307 h 1320"/>
              <a:gd name="p0x111" fmla="*/ 8307 w 8377"/>
              <a:gd name="p0y111" fmla="*/ 1309 h 1320"/>
              <a:gd name="p0x112" fmla="*/ 8304 w 8377"/>
              <a:gd name="p0y112" fmla="*/ 1310 h 1320"/>
              <a:gd name="p0x113" fmla="*/ 8302 w 8377"/>
              <a:gd name="p0y113" fmla="*/ 1311 h 1320"/>
              <a:gd name="p0x114" fmla="*/ 8299 w 8377"/>
              <a:gd name="p0y114" fmla="*/ 1312 h 1320"/>
              <a:gd name="p0x115" fmla="*/ 8296 w 8377"/>
              <a:gd name="p0y115" fmla="*/ 1313 h 1320"/>
              <a:gd name="p0x116" fmla="*/ 8293 w 8377"/>
              <a:gd name="p0y116" fmla="*/ 1314 h 1320"/>
              <a:gd name="p0x117" fmla="*/ 8290 w 8377"/>
              <a:gd name="p0y117" fmla="*/ 1315 h 1320"/>
              <a:gd name="p0x118" fmla="*/ 8287 w 8377"/>
              <a:gd name="p0y118" fmla="*/ 1316 h 1320"/>
              <a:gd name="p0x119" fmla="*/ 8285 w 8377"/>
              <a:gd name="p0y119" fmla="*/ 1316 h 1320"/>
              <a:gd name="p0x120" fmla="*/ 8282 w 8377"/>
              <a:gd name="p0y120" fmla="*/ 1317 h 1320"/>
              <a:gd name="p0x121" fmla="*/ 8279 w 8377"/>
              <a:gd name="p0y121" fmla="*/ 1318 h 1320"/>
              <a:gd name="p0x122" fmla="*/ 8276 w 8377"/>
              <a:gd name="p0y122" fmla="*/ 1318 h 1320"/>
              <a:gd name="p0x123" fmla="*/ 8273 w 8377"/>
              <a:gd name="p0y123" fmla="*/ 1319 h 1320"/>
              <a:gd name="p0x124" fmla="*/ 8269 w 8377"/>
              <a:gd name="p0y124" fmla="*/ 1319 h 1320"/>
              <a:gd name="p0x125" fmla="*/ 8266 w 8377"/>
              <a:gd name="p0y125" fmla="*/ 1319 h 1320"/>
              <a:gd name="p0x126" fmla="*/ 8263 w 8377"/>
              <a:gd name="p0y126" fmla="*/ 1319 h 1320"/>
              <a:gd name="p0x127" fmla="*/ 8260 w 8377"/>
              <a:gd name="p0y127" fmla="*/ 1319 h 1320"/>
              <a:gd name="p0x128" fmla="*/ 8257 w 8377"/>
              <a:gd name="p0y128" fmla="*/ 1320 h 1320"/>
              <a:gd name="p0x129" fmla="*/ 120 w 8377"/>
              <a:gd name="p0y129" fmla="*/ 1320 h 1320"/>
              <a:gd name="p0x130" fmla="*/ 116 w 8377"/>
              <a:gd name="p0y130" fmla="*/ 1319 h 1320"/>
              <a:gd name="p0x131" fmla="*/ 113 w 8377"/>
              <a:gd name="p0y131" fmla="*/ 1319 h 1320"/>
              <a:gd name="p0x132" fmla="*/ 110 w 8377"/>
              <a:gd name="p0y132" fmla="*/ 1319 h 1320"/>
              <a:gd name="p0x133" fmla="*/ 107 w 8377"/>
              <a:gd name="p0y133" fmla="*/ 1319 h 1320"/>
              <a:gd name="p0x134" fmla="*/ 104 w 8377"/>
              <a:gd name="p0y134" fmla="*/ 1319 h 1320"/>
              <a:gd name="p0x135" fmla="*/ 101 w 8377"/>
              <a:gd name="p0y135" fmla="*/ 1318 h 1320"/>
              <a:gd name="p0x136" fmla="*/ 98 w 8377"/>
              <a:gd name="p0y136" fmla="*/ 1318 h 1320"/>
              <a:gd name="p0x137" fmla="*/ 95 w 8377"/>
              <a:gd name="p0y137" fmla="*/ 1317 h 1320"/>
              <a:gd name="p0x138" fmla="*/ 92 w 8377"/>
              <a:gd name="p0y138" fmla="*/ 1316 h 1320"/>
              <a:gd name="p0x139" fmla="*/ 89 w 8377"/>
              <a:gd name="p0y139" fmla="*/ 1316 h 1320"/>
              <a:gd name="p0x140" fmla="*/ 86 w 8377"/>
              <a:gd name="p0y140" fmla="*/ 1315 h 1320"/>
              <a:gd name="p0x141" fmla="*/ 83 w 8377"/>
              <a:gd name="p0y141" fmla="*/ 1314 h 1320"/>
              <a:gd name="p0x142" fmla="*/ 80 w 8377"/>
              <a:gd name="p0y142" fmla="*/ 1313 h 1320"/>
              <a:gd name="p0x143" fmla="*/ 78 w 8377"/>
              <a:gd name="p0y143" fmla="*/ 1312 h 1320"/>
              <a:gd name="p0x144" fmla="*/ 75 w 8377"/>
              <a:gd name="p0y144" fmla="*/ 1311 h 1320"/>
              <a:gd name="p0x145" fmla="*/ 72 w 8377"/>
              <a:gd name="p0y145" fmla="*/ 1310 h 1320"/>
              <a:gd name="p0x146" fmla="*/ 69 w 8377"/>
              <a:gd name="p0y146" fmla="*/ 1309 h 1320"/>
              <a:gd name="p0x147" fmla="*/ 67 w 8377"/>
              <a:gd name="p0y147" fmla="*/ 1307 h 1320"/>
              <a:gd name="p0x148" fmla="*/ 64 w 8377"/>
              <a:gd name="p0y148" fmla="*/ 1306 h 1320"/>
              <a:gd name="p0x149" fmla="*/ 61 w 8377"/>
              <a:gd name="p0y149" fmla="*/ 1305 h 1320"/>
              <a:gd name="p0x150" fmla="*/ 59 w 8377"/>
              <a:gd name="p0y150" fmla="*/ 1303 h 1320"/>
              <a:gd name="p0x151" fmla="*/ 56 w 8377"/>
              <a:gd name="p0y151" fmla="*/ 1302 h 1320"/>
              <a:gd name="p0x152" fmla="*/ 54 w 8377"/>
              <a:gd name="p0y152" fmla="*/ 1300 h 1320"/>
              <a:gd name="p0x153" fmla="*/ 51 w 8377"/>
              <a:gd name="p0y153" fmla="*/ 1298 h 1320"/>
              <a:gd name="p0x154" fmla="*/ 49 w 8377"/>
              <a:gd name="p0y154" fmla="*/ 1297 h 1320"/>
              <a:gd name="p0x155" fmla="*/ 47 w 8377"/>
              <a:gd name="p0y155" fmla="*/ 1295 h 1320"/>
              <a:gd name="p0x156" fmla="*/ 44 w 8377"/>
              <a:gd name="p0y156" fmla="*/ 1293 h 1320"/>
              <a:gd name="p0x157" fmla="*/ 42 w 8377"/>
              <a:gd name="p0y157" fmla="*/ 1291 h 1320"/>
              <a:gd name="p0x158" fmla="*/ 40 w 8377"/>
              <a:gd name="p0y158" fmla="*/ 1289 h 1320"/>
              <a:gd name="p0x159" fmla="*/ 38 w 8377"/>
              <a:gd name="p0y159" fmla="*/ 1287 h 1320"/>
              <a:gd name="p0x160" fmla="*/ 36 w 8377"/>
              <a:gd name="p0y160" fmla="*/ 1285 h 1320"/>
              <a:gd name="p0x161" fmla="*/ 34 w 8377"/>
              <a:gd name="p0y161" fmla="*/ 1283 h 1320"/>
              <a:gd name="p0x162" fmla="*/ 32 w 8377"/>
              <a:gd name="p0y162" fmla="*/ 1281 h 1320"/>
              <a:gd name="p0x163" fmla="*/ 30 w 8377"/>
              <a:gd name="p0y163" fmla="*/ 1279 h 1320"/>
              <a:gd name="p0x164" fmla="*/ 28 w 8377"/>
              <a:gd name="p0y164" fmla="*/ 1277 h 1320"/>
              <a:gd name="p0x165" fmla="*/ 26 w 8377"/>
              <a:gd name="p0y165" fmla="*/ 1275 h 1320"/>
              <a:gd name="p0x166" fmla="*/ 24 w 8377"/>
              <a:gd name="p0y166" fmla="*/ 1272 h 1320"/>
              <a:gd name="p0x167" fmla="*/ 22 w 8377"/>
              <a:gd name="p0y167" fmla="*/ 1270 h 1320"/>
              <a:gd name="p0x168" fmla="*/ 21 w 8377"/>
              <a:gd name="p0y168" fmla="*/ 1268 h 1320"/>
              <a:gd name="p0x169" fmla="*/ 19 w 8377"/>
              <a:gd name="p0y169" fmla="*/ 1265 h 1320"/>
              <a:gd name="p0x170" fmla="*/ 17 w 8377"/>
              <a:gd name="p0y170" fmla="*/ 1263 h 1320"/>
              <a:gd name="p0x171" fmla="*/ 16 w 8377"/>
              <a:gd name="p0y171" fmla="*/ 1260 h 1320"/>
              <a:gd name="p0x172" fmla="*/ 14 w 8377"/>
              <a:gd name="p0y172" fmla="*/ 1258 h 1320"/>
              <a:gd name="p0x173" fmla="*/ 13 w 8377"/>
              <a:gd name="p0y173" fmla="*/ 1255 h 1320"/>
              <a:gd name="p0x174" fmla="*/ 12 w 8377"/>
              <a:gd name="p0y174" fmla="*/ 1252 h 1320"/>
              <a:gd name="p0x175" fmla="*/ 10 w 8377"/>
              <a:gd name="p0y175" fmla="*/ 1250 h 1320"/>
              <a:gd name="p0x176" fmla="*/ 9 w 8377"/>
              <a:gd name="p0y176" fmla="*/ 1247 h 1320"/>
              <a:gd name="p0x177" fmla="*/ 8 w 8377"/>
              <a:gd name="p0y177" fmla="*/ 1244 h 1320"/>
              <a:gd name="p0x178" fmla="*/ 7 w 8377"/>
              <a:gd name="p0y178" fmla="*/ 1241 h 1320"/>
              <a:gd name="p0x179" fmla="*/ 6 w 8377"/>
              <a:gd name="p0y179" fmla="*/ 1239 h 1320"/>
              <a:gd name="p0x180" fmla="*/ 5 w 8377"/>
              <a:gd name="p0y180" fmla="*/ 1236 h 1320"/>
              <a:gd name="p0x181" fmla="*/ 4 w 8377"/>
              <a:gd name="p0y181" fmla="*/ 1233 h 1320"/>
              <a:gd name="p0x182" fmla="*/ 3 w 8377"/>
              <a:gd name="p0y182" fmla="*/ 1230 h 1320"/>
              <a:gd name="p0x183" fmla="*/ 3 w 8377"/>
              <a:gd name="p0y183" fmla="*/ 1227 h 1320"/>
              <a:gd name="p0x184" fmla="*/ 2 w 8377"/>
              <a:gd name="p0y184" fmla="*/ 1224 h 1320"/>
              <a:gd name="p0x185" fmla="*/ 1 w 8377"/>
              <a:gd name="p0y185" fmla="*/ 1221 h 1320"/>
              <a:gd name="p0x186" fmla="*/ 1 w 8377"/>
              <a:gd name="p0y186" fmla="*/ 1218 h 1320"/>
              <a:gd name="p0x187" fmla="*/ 0 w 8377"/>
              <a:gd name="p0y187" fmla="*/ 1215 h 1320"/>
              <a:gd name="p0x188" fmla="*/ 0 w 8377"/>
              <a:gd name="p0y188" fmla="*/ 1212 h 1320"/>
              <a:gd name="p0x189" fmla="*/ 0 w 8377"/>
              <a:gd name="p0y189" fmla="*/ 1209 h 1320"/>
              <a:gd name="p0x190" fmla="*/ 0 w 8377"/>
              <a:gd name="p0y190" fmla="*/ 1206 h 1320"/>
              <a:gd name="p0x191" fmla="*/ 0 w 8377"/>
              <a:gd name="p0y191" fmla="*/ 1203 h 1320"/>
              <a:gd name="p0x192" fmla="*/ 0 w 8377"/>
              <a:gd name="p0y192" fmla="*/ 1200 h 1320"/>
              <a:gd name="p0x193" fmla="*/ 0 w 8377"/>
              <a:gd name="p0y193" fmla="*/ 120 h 1320"/>
              <a:gd name="p0x194" fmla="*/ 0 w 8377"/>
              <a:gd name="p0y194" fmla="*/ 116 h 1320"/>
              <a:gd name="p0x195" fmla="*/ 0 w 8377"/>
              <a:gd name="p0y195" fmla="*/ 113 h 1320"/>
              <a:gd name="p0x196" fmla="*/ 0 w 8377"/>
              <a:gd name="p0y196" fmla="*/ 110 h 1320"/>
              <a:gd name="p0x197" fmla="*/ 0 w 8377"/>
              <a:gd name="p0y197" fmla="*/ 107 h 1320"/>
              <a:gd name="p0x198" fmla="*/ 0 w 8377"/>
              <a:gd name="p0y198" fmla="*/ 104 h 1320"/>
              <a:gd name="p0x199" fmla="*/ 1 w 8377"/>
              <a:gd name="p0y199" fmla="*/ 101 h 1320"/>
              <a:gd name="p0x200" fmla="*/ 1 w 8377"/>
              <a:gd name="p0y200" fmla="*/ 98 h 1320"/>
              <a:gd name="p0x201" fmla="*/ 2 w 8377"/>
              <a:gd name="p0y201" fmla="*/ 95 h 1320"/>
              <a:gd name="p0x202" fmla="*/ 3 w 8377"/>
              <a:gd name="p0y202" fmla="*/ 92 h 1320"/>
              <a:gd name="p0x203" fmla="*/ 3 w 8377"/>
              <a:gd name="p0y203" fmla="*/ 89 h 1320"/>
              <a:gd name="p0x204" fmla="*/ 4 w 8377"/>
              <a:gd name="p0y204" fmla="*/ 86 h 1320"/>
              <a:gd name="p0x205" fmla="*/ 5 w 8377"/>
              <a:gd name="p0y205" fmla="*/ 83 h 1320"/>
              <a:gd name="p0x206" fmla="*/ 6 w 8377"/>
              <a:gd name="p0y206" fmla="*/ 80 h 1320"/>
              <a:gd name="p0x207" fmla="*/ 7 w 8377"/>
              <a:gd name="p0y207" fmla="*/ 78 h 1320"/>
              <a:gd name="p0x208" fmla="*/ 8 w 8377"/>
              <a:gd name="p0y208" fmla="*/ 75 h 1320"/>
              <a:gd name="p0x209" fmla="*/ 9 w 8377"/>
              <a:gd name="p0y209" fmla="*/ 72 h 1320"/>
              <a:gd name="p0x210" fmla="*/ 10 w 8377"/>
              <a:gd name="p0y210" fmla="*/ 69 h 1320"/>
              <a:gd name="p0x211" fmla="*/ 12 w 8377"/>
              <a:gd name="p0y211" fmla="*/ 67 h 1320"/>
              <a:gd name="p0x212" fmla="*/ 13 w 8377"/>
              <a:gd name="p0y212" fmla="*/ 64 h 1320"/>
              <a:gd name="p0x213" fmla="*/ 14 w 8377"/>
              <a:gd name="p0y213" fmla="*/ 61 h 1320"/>
              <a:gd name="p0x214" fmla="*/ 16 w 8377"/>
              <a:gd name="p0y214" fmla="*/ 59 h 1320"/>
              <a:gd name="p0x215" fmla="*/ 17 w 8377"/>
              <a:gd name="p0y215" fmla="*/ 56 h 1320"/>
              <a:gd name="p0x216" fmla="*/ 19 w 8377"/>
              <a:gd name="p0y216" fmla="*/ 54 h 1320"/>
              <a:gd name="p0x217" fmla="*/ 21 w 8377"/>
              <a:gd name="p0y217" fmla="*/ 51 h 1320"/>
              <a:gd name="p0x218" fmla="*/ 22 w 8377"/>
              <a:gd name="p0y218" fmla="*/ 49 h 1320"/>
              <a:gd name="p0x219" fmla="*/ 24 w 8377"/>
              <a:gd name="p0y219" fmla="*/ 47 h 1320"/>
              <a:gd name="p0x220" fmla="*/ 26 w 8377"/>
              <a:gd name="p0y220" fmla="*/ 44 h 1320"/>
              <a:gd name="p0x221" fmla="*/ 28 w 8377"/>
              <a:gd name="p0y221" fmla="*/ 42 h 1320"/>
              <a:gd name="p0x222" fmla="*/ 30 w 8377"/>
              <a:gd name="p0y222" fmla="*/ 40 h 1320"/>
              <a:gd name="p0x223" fmla="*/ 32 w 8377"/>
              <a:gd name="p0y223" fmla="*/ 38 h 1320"/>
              <a:gd name="p0x224" fmla="*/ 34 w 8377"/>
              <a:gd name="p0y224" fmla="*/ 36 h 1320"/>
              <a:gd name="p0x225" fmla="*/ 36 w 8377"/>
              <a:gd name="p0y225" fmla="*/ 34 h 1320"/>
              <a:gd name="p0x226" fmla="*/ 38 w 8377"/>
              <a:gd name="p0y226" fmla="*/ 32 h 1320"/>
              <a:gd name="p0x227" fmla="*/ 40 w 8377"/>
              <a:gd name="p0y227" fmla="*/ 30 h 1320"/>
              <a:gd name="p0x228" fmla="*/ 42 w 8377"/>
              <a:gd name="p0y228" fmla="*/ 28 h 1320"/>
              <a:gd name="p0x229" fmla="*/ 44 w 8377"/>
              <a:gd name="p0y229" fmla="*/ 26 h 1320"/>
              <a:gd name="p0x230" fmla="*/ 47 w 8377"/>
              <a:gd name="p0y230" fmla="*/ 24 h 1320"/>
              <a:gd name="p0x231" fmla="*/ 49 w 8377"/>
              <a:gd name="p0y231" fmla="*/ 22 h 1320"/>
              <a:gd name="p0x232" fmla="*/ 51 w 8377"/>
              <a:gd name="p0y232" fmla="*/ 21 h 1320"/>
              <a:gd name="p0x233" fmla="*/ 54 w 8377"/>
              <a:gd name="p0y233" fmla="*/ 19 h 1320"/>
              <a:gd name="p0x234" fmla="*/ 56 w 8377"/>
              <a:gd name="p0y234" fmla="*/ 17 h 1320"/>
              <a:gd name="p0x235" fmla="*/ 59 w 8377"/>
              <a:gd name="p0y235" fmla="*/ 16 h 1320"/>
              <a:gd name="p0x236" fmla="*/ 61 w 8377"/>
              <a:gd name="p0y236" fmla="*/ 14 h 1320"/>
              <a:gd name="p0x237" fmla="*/ 64 w 8377"/>
              <a:gd name="p0y237" fmla="*/ 13 h 1320"/>
              <a:gd name="p0x238" fmla="*/ 67 w 8377"/>
              <a:gd name="p0y238" fmla="*/ 12 h 1320"/>
              <a:gd name="p0x239" fmla="*/ 69 w 8377"/>
              <a:gd name="p0y239" fmla="*/ 10 h 1320"/>
              <a:gd name="p0x240" fmla="*/ 72 w 8377"/>
              <a:gd name="p0y240" fmla="*/ 9 h 1320"/>
              <a:gd name="p0x241" fmla="*/ 75 w 8377"/>
              <a:gd name="p0y241" fmla="*/ 8 h 1320"/>
              <a:gd name="p0x242" fmla="*/ 78 w 8377"/>
              <a:gd name="p0y242" fmla="*/ 7 h 1320"/>
              <a:gd name="p0x243" fmla="*/ 80 w 8377"/>
              <a:gd name="p0y243" fmla="*/ 6 h 1320"/>
              <a:gd name="p0x244" fmla="*/ 83 w 8377"/>
              <a:gd name="p0y244" fmla="*/ 5 h 1320"/>
              <a:gd name="p0x245" fmla="*/ 86 w 8377"/>
              <a:gd name="p0y245" fmla="*/ 4 h 1320"/>
              <a:gd name="p0x246" fmla="*/ 89 w 8377"/>
              <a:gd name="p0y246" fmla="*/ 3 h 1320"/>
              <a:gd name="p0x247" fmla="*/ 92 w 8377"/>
              <a:gd name="p0y247" fmla="*/ 3 h 1320"/>
              <a:gd name="p0x248" fmla="*/ 95 w 8377"/>
              <a:gd name="p0y248" fmla="*/ 2 h 1320"/>
              <a:gd name="p0x249" fmla="*/ 98 w 8377"/>
              <a:gd name="p0y249" fmla="*/ 1 h 1320"/>
              <a:gd name="p0x250" fmla="*/ 101 w 8377"/>
              <a:gd name="p0y250" fmla="*/ 1 h 1320"/>
              <a:gd name="p0x251" fmla="*/ 104 w 8377"/>
              <a:gd name="p0y251" fmla="*/ 0 h 1320"/>
              <a:gd name="p0x252" fmla="*/ 107 w 8377"/>
              <a:gd name="p0y252" fmla="*/ 0 h 1320"/>
              <a:gd name="p0x253" fmla="*/ 110 w 8377"/>
              <a:gd name="p0y253" fmla="*/ 0 h 1320"/>
              <a:gd name="p0x254" fmla="*/ 113 w 8377"/>
              <a:gd name="p0y254" fmla="*/ 0 h 1320"/>
              <a:gd name="p0x255" fmla="*/ 116 w 8377"/>
              <a:gd name="p0y255" fmla="*/ 0 h 1320"/>
              <a:gd name="p0x256" fmla="*/ 120 w 8377"/>
              <a:gd name="p0y25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6252845" y="25438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03 w 420"/>
              <a:gd name="p0y2" fmla="*/ 0 h 420"/>
              <a:gd name="p0x3" fmla="*/ 306 w 420"/>
              <a:gd name="p0y3" fmla="*/ 0 h 420"/>
              <a:gd name="p0x4" fmla="*/ 309 w 420"/>
              <a:gd name="p0y4" fmla="*/ 0 h 420"/>
              <a:gd name="p0x5" fmla="*/ 312 w 420"/>
              <a:gd name="p0y5" fmla="*/ 0 h 420"/>
              <a:gd name="p0x6" fmla="*/ 315 w 420"/>
              <a:gd name="p0y6" fmla="*/ 0 h 420"/>
              <a:gd name="p0x7" fmla="*/ 318 w 420"/>
              <a:gd name="p0y7" fmla="*/ 1 h 420"/>
              <a:gd name="p0x8" fmla="*/ 321 w 420"/>
              <a:gd name="p0y8" fmla="*/ 1 h 420"/>
              <a:gd name="p0x9" fmla="*/ 324 w 420"/>
              <a:gd name="p0y9" fmla="*/ 2 h 420"/>
              <a:gd name="p0x10" fmla="*/ 327 w 420"/>
              <a:gd name="p0y10" fmla="*/ 3 h 420"/>
              <a:gd name="p0x11" fmla="*/ 330 w 420"/>
              <a:gd name="p0y11" fmla="*/ 3 h 420"/>
              <a:gd name="p0x12" fmla="*/ 333 w 420"/>
              <a:gd name="p0y12" fmla="*/ 4 h 420"/>
              <a:gd name="p0x13" fmla="*/ 336 w 420"/>
              <a:gd name="p0y13" fmla="*/ 5 h 420"/>
              <a:gd name="p0x14" fmla="*/ 339 w 420"/>
              <a:gd name="p0y14" fmla="*/ 6 h 420"/>
              <a:gd name="p0x15" fmla="*/ 341 w 420"/>
              <a:gd name="p0y15" fmla="*/ 7 h 420"/>
              <a:gd name="p0x16" fmla="*/ 344 w 420"/>
              <a:gd name="p0y16" fmla="*/ 8 h 420"/>
              <a:gd name="p0x17" fmla="*/ 347 w 420"/>
              <a:gd name="p0y17" fmla="*/ 9 h 420"/>
              <a:gd name="p0x18" fmla="*/ 350 w 420"/>
              <a:gd name="p0y18" fmla="*/ 10 h 420"/>
              <a:gd name="p0x19" fmla="*/ 352 w 420"/>
              <a:gd name="p0y19" fmla="*/ 12 h 420"/>
              <a:gd name="p0x20" fmla="*/ 355 w 420"/>
              <a:gd name="p0y20" fmla="*/ 13 h 420"/>
              <a:gd name="p0x21" fmla="*/ 358 w 420"/>
              <a:gd name="p0y21" fmla="*/ 14 h 420"/>
              <a:gd name="p0x22" fmla="*/ 360 w 420"/>
              <a:gd name="p0y22" fmla="*/ 16 h 420"/>
              <a:gd name="p0x23" fmla="*/ 363 w 420"/>
              <a:gd name="p0y23" fmla="*/ 17 h 420"/>
              <a:gd name="p0x24" fmla="*/ 365 w 420"/>
              <a:gd name="p0y24" fmla="*/ 19 h 420"/>
              <a:gd name="p0x25" fmla="*/ 368 w 420"/>
              <a:gd name="p0y25" fmla="*/ 21 h 420"/>
              <a:gd name="p0x26" fmla="*/ 370 w 420"/>
              <a:gd name="p0y26" fmla="*/ 22 h 420"/>
              <a:gd name="p0x27" fmla="*/ 372 w 420"/>
              <a:gd name="p0y27" fmla="*/ 24 h 420"/>
              <a:gd name="p0x28" fmla="*/ 375 w 420"/>
              <a:gd name="p0y28" fmla="*/ 26 h 420"/>
              <a:gd name="p0x29" fmla="*/ 377 w 420"/>
              <a:gd name="p0y29" fmla="*/ 28 h 420"/>
              <a:gd name="p0x30" fmla="*/ 379 w 420"/>
              <a:gd name="p0y30" fmla="*/ 30 h 420"/>
              <a:gd name="p0x31" fmla="*/ 381 w 420"/>
              <a:gd name="p0y31" fmla="*/ 32 h 420"/>
              <a:gd name="p0x32" fmla="*/ 383 w 420"/>
              <a:gd name="p0y32" fmla="*/ 34 h 420"/>
              <a:gd name="p0x33" fmla="*/ 385 w 420"/>
              <a:gd name="p0y33" fmla="*/ 36 h 420"/>
              <a:gd name="p0x34" fmla="*/ 387 w 420"/>
              <a:gd name="p0y34" fmla="*/ 38 h 420"/>
              <a:gd name="p0x35" fmla="*/ 389 w 420"/>
              <a:gd name="p0y35" fmla="*/ 40 h 420"/>
              <a:gd name="p0x36" fmla="*/ 391 w 420"/>
              <a:gd name="p0y36" fmla="*/ 42 h 420"/>
              <a:gd name="p0x37" fmla="*/ 393 w 420"/>
              <a:gd name="p0y37" fmla="*/ 44 h 420"/>
              <a:gd name="p0x38" fmla="*/ 395 w 420"/>
              <a:gd name="p0y38" fmla="*/ 47 h 420"/>
              <a:gd name="p0x39" fmla="*/ 397 w 420"/>
              <a:gd name="p0y39" fmla="*/ 49 h 420"/>
              <a:gd name="p0x40" fmla="*/ 398 w 420"/>
              <a:gd name="p0y40" fmla="*/ 51 h 420"/>
              <a:gd name="p0x41" fmla="*/ 400 w 420"/>
              <a:gd name="p0y41" fmla="*/ 54 h 420"/>
              <a:gd name="p0x42" fmla="*/ 402 w 420"/>
              <a:gd name="p0y42" fmla="*/ 56 h 420"/>
              <a:gd name="p0x43" fmla="*/ 403 w 420"/>
              <a:gd name="p0y43" fmla="*/ 59 h 420"/>
              <a:gd name="p0x44" fmla="*/ 405 w 420"/>
              <a:gd name="p0y44" fmla="*/ 61 h 420"/>
              <a:gd name="p0x45" fmla="*/ 406 w 420"/>
              <a:gd name="p0y45" fmla="*/ 64 h 420"/>
              <a:gd name="p0x46" fmla="*/ 407 w 420"/>
              <a:gd name="p0y46" fmla="*/ 67 h 420"/>
              <a:gd name="p0x47" fmla="*/ 409 w 420"/>
              <a:gd name="p0y47" fmla="*/ 69 h 420"/>
              <a:gd name="p0x48" fmla="*/ 410 w 420"/>
              <a:gd name="p0y48" fmla="*/ 72 h 420"/>
              <a:gd name="p0x49" fmla="*/ 411 w 420"/>
              <a:gd name="p0y49" fmla="*/ 75 h 420"/>
              <a:gd name="p0x50" fmla="*/ 412 w 420"/>
              <a:gd name="p0y50" fmla="*/ 78 h 420"/>
              <a:gd name="p0x51" fmla="*/ 413 w 420"/>
              <a:gd name="p0y51" fmla="*/ 80 h 420"/>
              <a:gd name="p0x52" fmla="*/ 414 w 420"/>
              <a:gd name="p0y52" fmla="*/ 83 h 420"/>
              <a:gd name="p0x53" fmla="*/ 415 w 420"/>
              <a:gd name="p0y53" fmla="*/ 86 h 420"/>
              <a:gd name="p0x54" fmla="*/ 416 w 420"/>
              <a:gd name="p0y54" fmla="*/ 89 h 420"/>
              <a:gd name="p0x55" fmla="*/ 416 w 420"/>
              <a:gd name="p0y55" fmla="*/ 92 h 420"/>
              <a:gd name="p0x56" fmla="*/ 417 w 420"/>
              <a:gd name="p0y56" fmla="*/ 95 h 420"/>
              <a:gd name="p0x57" fmla="*/ 418 w 420"/>
              <a:gd name="p0y57" fmla="*/ 98 h 420"/>
              <a:gd name="p0x58" fmla="*/ 418 w 420"/>
              <a:gd name="p0y58" fmla="*/ 101 h 420"/>
              <a:gd name="p0x59" fmla="*/ 419 w 420"/>
              <a:gd name="p0y59" fmla="*/ 104 h 420"/>
              <a:gd name="p0x60" fmla="*/ 419 w 420"/>
              <a:gd name="p0y60" fmla="*/ 107 h 420"/>
              <a:gd name="p0x61" fmla="*/ 419 w 420"/>
              <a:gd name="p0y61" fmla="*/ 110 h 420"/>
              <a:gd name="p0x62" fmla="*/ 419 w 420"/>
              <a:gd name="p0y62" fmla="*/ 113 h 420"/>
              <a:gd name="p0x63" fmla="*/ 419 w 420"/>
              <a:gd name="p0y63" fmla="*/ 116 h 420"/>
              <a:gd name="p0x64" fmla="*/ 420 w 420"/>
              <a:gd name="p0y64" fmla="*/ 120 h 420"/>
              <a:gd name="p0x65" fmla="*/ 420 w 420"/>
              <a:gd name="p0y65" fmla="*/ 300 h 420"/>
              <a:gd name="p0x66" fmla="*/ 419 w 420"/>
              <a:gd name="p0y66" fmla="*/ 303 h 420"/>
              <a:gd name="p0x67" fmla="*/ 419 w 420"/>
              <a:gd name="p0y67" fmla="*/ 306 h 420"/>
              <a:gd name="p0x68" fmla="*/ 419 w 420"/>
              <a:gd name="p0y68" fmla="*/ 309 h 420"/>
              <a:gd name="p0x69" fmla="*/ 419 w 420"/>
              <a:gd name="p0y69" fmla="*/ 312 h 420"/>
              <a:gd name="p0x70" fmla="*/ 419 w 420"/>
              <a:gd name="p0y70" fmla="*/ 315 h 420"/>
              <a:gd name="p0x71" fmla="*/ 418 w 420"/>
              <a:gd name="p0y71" fmla="*/ 318 h 420"/>
              <a:gd name="p0x72" fmla="*/ 418 w 420"/>
              <a:gd name="p0y72" fmla="*/ 321 h 420"/>
              <a:gd name="p0x73" fmla="*/ 417 w 420"/>
              <a:gd name="p0y73" fmla="*/ 324 h 420"/>
              <a:gd name="p0x74" fmla="*/ 416 w 420"/>
              <a:gd name="p0y74" fmla="*/ 327 h 420"/>
              <a:gd name="p0x75" fmla="*/ 416 w 420"/>
              <a:gd name="p0y75" fmla="*/ 330 h 420"/>
              <a:gd name="p0x76" fmla="*/ 415 w 420"/>
              <a:gd name="p0y76" fmla="*/ 333 h 420"/>
              <a:gd name="p0x77" fmla="*/ 414 w 420"/>
              <a:gd name="p0y77" fmla="*/ 336 h 420"/>
              <a:gd name="p0x78" fmla="*/ 413 w 420"/>
              <a:gd name="p0y78" fmla="*/ 339 h 420"/>
              <a:gd name="p0x79" fmla="*/ 412 w 420"/>
              <a:gd name="p0y79" fmla="*/ 341 h 420"/>
              <a:gd name="p0x80" fmla="*/ 411 w 420"/>
              <a:gd name="p0y80" fmla="*/ 344 h 420"/>
              <a:gd name="p0x81" fmla="*/ 410 w 420"/>
              <a:gd name="p0y81" fmla="*/ 347 h 420"/>
              <a:gd name="p0x82" fmla="*/ 409 w 420"/>
              <a:gd name="p0y82" fmla="*/ 350 h 420"/>
              <a:gd name="p0x83" fmla="*/ 407 w 420"/>
              <a:gd name="p0y83" fmla="*/ 352 h 420"/>
              <a:gd name="p0x84" fmla="*/ 406 w 420"/>
              <a:gd name="p0y84" fmla="*/ 355 h 420"/>
              <a:gd name="p0x85" fmla="*/ 405 w 420"/>
              <a:gd name="p0y85" fmla="*/ 358 h 420"/>
              <a:gd name="p0x86" fmla="*/ 403 w 420"/>
              <a:gd name="p0y86" fmla="*/ 360 h 420"/>
              <a:gd name="p0x87" fmla="*/ 402 w 420"/>
              <a:gd name="p0y87" fmla="*/ 363 h 420"/>
              <a:gd name="p0x88" fmla="*/ 400 w 420"/>
              <a:gd name="p0y88" fmla="*/ 365 h 420"/>
              <a:gd name="p0x89" fmla="*/ 398 w 420"/>
              <a:gd name="p0y89" fmla="*/ 368 h 420"/>
              <a:gd name="p0x90" fmla="*/ 397 w 420"/>
              <a:gd name="p0y90" fmla="*/ 370 h 420"/>
              <a:gd name="p0x91" fmla="*/ 395 w 420"/>
              <a:gd name="p0y91" fmla="*/ 372 h 420"/>
              <a:gd name="p0x92" fmla="*/ 393 w 420"/>
              <a:gd name="p0y92" fmla="*/ 375 h 420"/>
              <a:gd name="p0x93" fmla="*/ 391 w 420"/>
              <a:gd name="p0y93" fmla="*/ 377 h 420"/>
              <a:gd name="p0x94" fmla="*/ 389 w 420"/>
              <a:gd name="p0y94" fmla="*/ 379 h 420"/>
              <a:gd name="p0x95" fmla="*/ 387 w 420"/>
              <a:gd name="p0y95" fmla="*/ 381 h 420"/>
              <a:gd name="p0x96" fmla="*/ 385 w 420"/>
              <a:gd name="p0y96" fmla="*/ 383 h 420"/>
              <a:gd name="p0x97" fmla="*/ 383 w 420"/>
              <a:gd name="p0y97" fmla="*/ 385 h 420"/>
              <a:gd name="p0x98" fmla="*/ 381 w 420"/>
              <a:gd name="p0y98" fmla="*/ 387 h 420"/>
              <a:gd name="p0x99" fmla="*/ 379 w 420"/>
              <a:gd name="p0y99" fmla="*/ 389 h 420"/>
              <a:gd name="p0x100" fmla="*/ 377 w 420"/>
              <a:gd name="p0y100" fmla="*/ 391 h 420"/>
              <a:gd name="p0x101" fmla="*/ 375 w 420"/>
              <a:gd name="p0y101" fmla="*/ 393 h 420"/>
              <a:gd name="p0x102" fmla="*/ 372 w 420"/>
              <a:gd name="p0y102" fmla="*/ 395 h 420"/>
              <a:gd name="p0x103" fmla="*/ 370 w 420"/>
              <a:gd name="p0y103" fmla="*/ 397 h 420"/>
              <a:gd name="p0x104" fmla="*/ 368 w 420"/>
              <a:gd name="p0y104" fmla="*/ 398 h 420"/>
              <a:gd name="p0x105" fmla="*/ 365 w 420"/>
              <a:gd name="p0y105" fmla="*/ 400 h 420"/>
              <a:gd name="p0x106" fmla="*/ 363 w 420"/>
              <a:gd name="p0y106" fmla="*/ 402 h 420"/>
              <a:gd name="p0x107" fmla="*/ 360 w 420"/>
              <a:gd name="p0y107" fmla="*/ 403 h 420"/>
              <a:gd name="p0x108" fmla="*/ 358 w 420"/>
              <a:gd name="p0y108" fmla="*/ 405 h 420"/>
              <a:gd name="p0x109" fmla="*/ 355 w 420"/>
              <a:gd name="p0y109" fmla="*/ 406 h 420"/>
              <a:gd name="p0x110" fmla="*/ 352 w 420"/>
              <a:gd name="p0y110" fmla="*/ 407 h 420"/>
              <a:gd name="p0x111" fmla="*/ 350 w 420"/>
              <a:gd name="p0y111" fmla="*/ 409 h 420"/>
              <a:gd name="p0x112" fmla="*/ 347 w 420"/>
              <a:gd name="p0y112" fmla="*/ 410 h 420"/>
              <a:gd name="p0x113" fmla="*/ 344 w 420"/>
              <a:gd name="p0y113" fmla="*/ 411 h 420"/>
              <a:gd name="p0x114" fmla="*/ 341 w 420"/>
              <a:gd name="p0y114" fmla="*/ 412 h 420"/>
              <a:gd name="p0x115" fmla="*/ 339 w 420"/>
              <a:gd name="p0y115" fmla="*/ 413 h 420"/>
              <a:gd name="p0x116" fmla="*/ 336 w 420"/>
              <a:gd name="p0y116" fmla="*/ 414 h 420"/>
              <a:gd name="p0x117" fmla="*/ 333 w 420"/>
              <a:gd name="p0y117" fmla="*/ 415 h 420"/>
              <a:gd name="p0x118" fmla="*/ 330 w 420"/>
              <a:gd name="p0y118" fmla="*/ 416 h 420"/>
              <a:gd name="p0x119" fmla="*/ 327 w 420"/>
              <a:gd name="p0y119" fmla="*/ 416 h 420"/>
              <a:gd name="p0x120" fmla="*/ 324 w 420"/>
              <a:gd name="p0y120" fmla="*/ 417 h 420"/>
              <a:gd name="p0x121" fmla="*/ 321 w 420"/>
              <a:gd name="p0y121" fmla="*/ 418 h 420"/>
              <a:gd name="p0x122" fmla="*/ 318 w 420"/>
              <a:gd name="p0y122" fmla="*/ 418 h 420"/>
              <a:gd name="p0x123" fmla="*/ 315 w 420"/>
              <a:gd name="p0y123" fmla="*/ 419 h 420"/>
              <a:gd name="p0x124" fmla="*/ 312 w 420"/>
              <a:gd name="p0y124" fmla="*/ 419 h 420"/>
              <a:gd name="p0x125" fmla="*/ 309 w 420"/>
              <a:gd name="p0y125" fmla="*/ 419 h 420"/>
              <a:gd name="p0x126" fmla="*/ 306 w 420"/>
              <a:gd name="p0y126" fmla="*/ 419 h 420"/>
              <a:gd name="p0x127" fmla="*/ 303 w 420"/>
              <a:gd name="p0y127" fmla="*/ 419 h 420"/>
              <a:gd name="p0x128" fmla="*/ 300 w 420"/>
              <a:gd name="p0y128" fmla="*/ 420 h 420"/>
              <a:gd name="p0x129" fmla="*/ 120 w 420"/>
              <a:gd name="p0y129" fmla="*/ 420 h 420"/>
              <a:gd name="p0x130" fmla="*/ 116 w 420"/>
              <a:gd name="p0y130" fmla="*/ 419 h 420"/>
              <a:gd name="p0x131" fmla="*/ 113 w 420"/>
              <a:gd name="p0y131" fmla="*/ 419 h 420"/>
              <a:gd name="p0x132" fmla="*/ 110 w 420"/>
              <a:gd name="p0y132" fmla="*/ 419 h 420"/>
              <a:gd name="p0x133" fmla="*/ 107 w 420"/>
              <a:gd name="p0y133" fmla="*/ 419 h 420"/>
              <a:gd name="p0x134" fmla="*/ 104 w 420"/>
              <a:gd name="p0y134" fmla="*/ 419 h 420"/>
              <a:gd name="p0x135" fmla="*/ 101 w 420"/>
              <a:gd name="p0y135" fmla="*/ 418 h 420"/>
              <a:gd name="p0x136" fmla="*/ 98 w 420"/>
              <a:gd name="p0y136" fmla="*/ 418 h 420"/>
              <a:gd name="p0x137" fmla="*/ 95 w 420"/>
              <a:gd name="p0y137" fmla="*/ 417 h 420"/>
              <a:gd name="p0x138" fmla="*/ 92 w 420"/>
              <a:gd name="p0y138" fmla="*/ 416 h 420"/>
              <a:gd name="p0x139" fmla="*/ 89 w 420"/>
              <a:gd name="p0y139" fmla="*/ 416 h 420"/>
              <a:gd name="p0x140" fmla="*/ 86 w 420"/>
              <a:gd name="p0y140" fmla="*/ 415 h 420"/>
              <a:gd name="p0x141" fmla="*/ 83 w 420"/>
              <a:gd name="p0y141" fmla="*/ 414 h 420"/>
              <a:gd name="p0x142" fmla="*/ 80 w 420"/>
              <a:gd name="p0y142" fmla="*/ 413 h 420"/>
              <a:gd name="p0x143" fmla="*/ 78 w 420"/>
              <a:gd name="p0y143" fmla="*/ 412 h 420"/>
              <a:gd name="p0x144" fmla="*/ 75 w 420"/>
              <a:gd name="p0y144" fmla="*/ 411 h 420"/>
              <a:gd name="p0x145" fmla="*/ 72 w 420"/>
              <a:gd name="p0y145" fmla="*/ 410 h 420"/>
              <a:gd name="p0x146" fmla="*/ 69 w 420"/>
              <a:gd name="p0y146" fmla="*/ 409 h 420"/>
              <a:gd name="p0x147" fmla="*/ 67 w 420"/>
              <a:gd name="p0y147" fmla="*/ 407 h 420"/>
              <a:gd name="p0x148" fmla="*/ 64 w 420"/>
              <a:gd name="p0y148" fmla="*/ 406 h 420"/>
              <a:gd name="p0x149" fmla="*/ 61 w 420"/>
              <a:gd name="p0y149" fmla="*/ 405 h 420"/>
              <a:gd name="p0x150" fmla="*/ 59 w 420"/>
              <a:gd name="p0y150" fmla="*/ 403 h 420"/>
              <a:gd name="p0x151" fmla="*/ 56 w 420"/>
              <a:gd name="p0y151" fmla="*/ 402 h 420"/>
              <a:gd name="p0x152" fmla="*/ 54 w 420"/>
              <a:gd name="p0y152" fmla="*/ 400 h 420"/>
              <a:gd name="p0x153" fmla="*/ 51 w 420"/>
              <a:gd name="p0y153" fmla="*/ 398 h 420"/>
              <a:gd name="p0x154" fmla="*/ 49 w 420"/>
              <a:gd name="p0y154" fmla="*/ 397 h 420"/>
              <a:gd name="p0x155" fmla="*/ 47 w 420"/>
              <a:gd name="p0y155" fmla="*/ 395 h 420"/>
              <a:gd name="p0x156" fmla="*/ 44 w 420"/>
              <a:gd name="p0y156" fmla="*/ 393 h 420"/>
              <a:gd name="p0x157" fmla="*/ 42 w 420"/>
              <a:gd name="p0y157" fmla="*/ 391 h 420"/>
              <a:gd name="p0x158" fmla="*/ 40 w 420"/>
              <a:gd name="p0y158" fmla="*/ 389 h 420"/>
              <a:gd name="p0x159" fmla="*/ 38 w 420"/>
              <a:gd name="p0y159" fmla="*/ 387 h 420"/>
              <a:gd name="p0x160" fmla="*/ 36 w 420"/>
              <a:gd name="p0y160" fmla="*/ 385 h 420"/>
              <a:gd name="p0x161" fmla="*/ 34 w 420"/>
              <a:gd name="p0y161" fmla="*/ 383 h 420"/>
              <a:gd name="p0x162" fmla="*/ 32 w 420"/>
              <a:gd name="p0y162" fmla="*/ 381 h 420"/>
              <a:gd name="p0x163" fmla="*/ 30 w 420"/>
              <a:gd name="p0y163" fmla="*/ 379 h 420"/>
              <a:gd name="p0x164" fmla="*/ 28 w 420"/>
              <a:gd name="p0y164" fmla="*/ 377 h 420"/>
              <a:gd name="p0x165" fmla="*/ 26 w 420"/>
              <a:gd name="p0y165" fmla="*/ 375 h 420"/>
              <a:gd name="p0x166" fmla="*/ 24 w 420"/>
              <a:gd name="p0y166" fmla="*/ 372 h 420"/>
              <a:gd name="p0x167" fmla="*/ 22 w 420"/>
              <a:gd name="p0y167" fmla="*/ 370 h 420"/>
              <a:gd name="p0x168" fmla="*/ 21 w 420"/>
              <a:gd name="p0y168" fmla="*/ 368 h 420"/>
              <a:gd name="p0x169" fmla="*/ 19 w 420"/>
              <a:gd name="p0y169" fmla="*/ 365 h 420"/>
              <a:gd name="p0x170" fmla="*/ 17 w 420"/>
              <a:gd name="p0y170" fmla="*/ 363 h 420"/>
              <a:gd name="p0x171" fmla="*/ 16 w 420"/>
              <a:gd name="p0y171" fmla="*/ 360 h 420"/>
              <a:gd name="p0x172" fmla="*/ 14 w 420"/>
              <a:gd name="p0y172" fmla="*/ 358 h 420"/>
              <a:gd name="p0x173" fmla="*/ 13 w 420"/>
              <a:gd name="p0y173" fmla="*/ 355 h 420"/>
              <a:gd name="p0x174" fmla="*/ 12 w 420"/>
              <a:gd name="p0y174" fmla="*/ 352 h 420"/>
              <a:gd name="p0x175" fmla="*/ 10 w 420"/>
              <a:gd name="p0y175" fmla="*/ 350 h 420"/>
              <a:gd name="p0x176" fmla="*/ 9 w 420"/>
              <a:gd name="p0y176" fmla="*/ 347 h 420"/>
              <a:gd name="p0x177" fmla="*/ 8 w 420"/>
              <a:gd name="p0y177" fmla="*/ 344 h 420"/>
              <a:gd name="p0x178" fmla="*/ 7 w 420"/>
              <a:gd name="p0y178" fmla="*/ 341 h 420"/>
              <a:gd name="p0x179" fmla="*/ 6 w 420"/>
              <a:gd name="p0y179" fmla="*/ 339 h 420"/>
              <a:gd name="p0x180" fmla="*/ 5 w 420"/>
              <a:gd name="p0y180" fmla="*/ 336 h 420"/>
              <a:gd name="p0x181" fmla="*/ 4 w 420"/>
              <a:gd name="p0y181" fmla="*/ 333 h 420"/>
              <a:gd name="p0x182" fmla="*/ 3 w 420"/>
              <a:gd name="p0y182" fmla="*/ 330 h 420"/>
              <a:gd name="p0x183" fmla="*/ 3 w 420"/>
              <a:gd name="p0y183" fmla="*/ 327 h 420"/>
              <a:gd name="p0x184" fmla="*/ 2 w 420"/>
              <a:gd name="p0y184" fmla="*/ 324 h 420"/>
              <a:gd name="p0x185" fmla="*/ 1 w 420"/>
              <a:gd name="p0y185" fmla="*/ 321 h 420"/>
              <a:gd name="p0x186" fmla="*/ 1 w 420"/>
              <a:gd name="p0y186" fmla="*/ 318 h 420"/>
              <a:gd name="p0x187" fmla="*/ 0 w 420"/>
              <a:gd name="p0y187" fmla="*/ 315 h 420"/>
              <a:gd name="p0x188" fmla="*/ 0 w 420"/>
              <a:gd name="p0y188" fmla="*/ 312 h 420"/>
              <a:gd name="p0x189" fmla="*/ 0 w 420"/>
              <a:gd name="p0y189" fmla="*/ 309 h 420"/>
              <a:gd name="p0x190" fmla="*/ 0 w 420"/>
              <a:gd name="p0y190" fmla="*/ 306 h 420"/>
              <a:gd name="p0x191" fmla="*/ 0 w 420"/>
              <a:gd name="p0y191" fmla="*/ 303 h 420"/>
              <a:gd name="p0x192" fmla="*/ 0 w 420"/>
              <a:gd name="p0y192" fmla="*/ 300 h 420"/>
              <a:gd name="p0x193" fmla="*/ 0 w 420"/>
              <a:gd name="p0y193" fmla="*/ 120 h 420"/>
              <a:gd name="p0x194" fmla="*/ 0 w 420"/>
              <a:gd name="p0y194" fmla="*/ 116 h 420"/>
              <a:gd name="p0x195" fmla="*/ 0 w 420"/>
              <a:gd name="p0y195" fmla="*/ 113 h 420"/>
              <a:gd name="p0x196" fmla="*/ 0 w 420"/>
              <a:gd name="p0y196" fmla="*/ 110 h 420"/>
              <a:gd name="p0x197" fmla="*/ 0 w 420"/>
              <a:gd name="p0y197" fmla="*/ 107 h 420"/>
              <a:gd name="p0x198" fmla="*/ 0 w 420"/>
              <a:gd name="p0y198" fmla="*/ 104 h 420"/>
              <a:gd name="p0x199" fmla="*/ 1 w 420"/>
              <a:gd name="p0y199" fmla="*/ 101 h 420"/>
              <a:gd name="p0x200" fmla="*/ 1 w 420"/>
              <a:gd name="p0y200" fmla="*/ 98 h 420"/>
              <a:gd name="p0x201" fmla="*/ 2 w 420"/>
              <a:gd name="p0y201" fmla="*/ 95 h 420"/>
              <a:gd name="p0x202" fmla="*/ 3 w 420"/>
              <a:gd name="p0y202" fmla="*/ 92 h 420"/>
              <a:gd name="p0x203" fmla="*/ 3 w 420"/>
              <a:gd name="p0y203" fmla="*/ 89 h 420"/>
              <a:gd name="p0x204" fmla="*/ 4 w 420"/>
              <a:gd name="p0y204" fmla="*/ 86 h 420"/>
              <a:gd name="p0x205" fmla="*/ 5 w 420"/>
              <a:gd name="p0y205" fmla="*/ 83 h 420"/>
              <a:gd name="p0x206" fmla="*/ 6 w 420"/>
              <a:gd name="p0y206" fmla="*/ 80 h 420"/>
              <a:gd name="p0x207" fmla="*/ 7 w 420"/>
              <a:gd name="p0y207" fmla="*/ 78 h 420"/>
              <a:gd name="p0x208" fmla="*/ 8 w 420"/>
              <a:gd name="p0y208" fmla="*/ 75 h 420"/>
              <a:gd name="p0x209" fmla="*/ 9 w 420"/>
              <a:gd name="p0y209" fmla="*/ 72 h 420"/>
              <a:gd name="p0x210" fmla="*/ 10 w 420"/>
              <a:gd name="p0y210" fmla="*/ 69 h 420"/>
              <a:gd name="p0x211" fmla="*/ 12 w 420"/>
              <a:gd name="p0y211" fmla="*/ 67 h 420"/>
              <a:gd name="p0x212" fmla="*/ 13 w 420"/>
              <a:gd name="p0y212" fmla="*/ 64 h 420"/>
              <a:gd name="p0x213" fmla="*/ 14 w 420"/>
              <a:gd name="p0y213" fmla="*/ 61 h 420"/>
              <a:gd name="p0x214" fmla="*/ 16 w 420"/>
              <a:gd name="p0y214" fmla="*/ 59 h 420"/>
              <a:gd name="p0x215" fmla="*/ 17 w 420"/>
              <a:gd name="p0y215" fmla="*/ 56 h 420"/>
              <a:gd name="p0x216" fmla="*/ 19 w 420"/>
              <a:gd name="p0y216" fmla="*/ 54 h 420"/>
              <a:gd name="p0x217" fmla="*/ 21 w 420"/>
              <a:gd name="p0y217" fmla="*/ 51 h 420"/>
              <a:gd name="p0x218" fmla="*/ 22 w 420"/>
              <a:gd name="p0y218" fmla="*/ 49 h 420"/>
              <a:gd name="p0x219" fmla="*/ 24 w 420"/>
              <a:gd name="p0y219" fmla="*/ 47 h 420"/>
              <a:gd name="p0x220" fmla="*/ 26 w 420"/>
              <a:gd name="p0y220" fmla="*/ 44 h 420"/>
              <a:gd name="p0x221" fmla="*/ 28 w 420"/>
              <a:gd name="p0y221" fmla="*/ 42 h 420"/>
              <a:gd name="p0x222" fmla="*/ 30 w 420"/>
              <a:gd name="p0y222" fmla="*/ 40 h 420"/>
              <a:gd name="p0x223" fmla="*/ 32 w 420"/>
              <a:gd name="p0y223" fmla="*/ 38 h 420"/>
              <a:gd name="p0x224" fmla="*/ 34 w 420"/>
              <a:gd name="p0y224" fmla="*/ 36 h 420"/>
              <a:gd name="p0x225" fmla="*/ 36 w 420"/>
              <a:gd name="p0y225" fmla="*/ 34 h 420"/>
              <a:gd name="p0x226" fmla="*/ 38 w 420"/>
              <a:gd name="p0y226" fmla="*/ 32 h 420"/>
              <a:gd name="p0x227" fmla="*/ 40 w 420"/>
              <a:gd name="p0y227" fmla="*/ 30 h 420"/>
              <a:gd name="p0x228" fmla="*/ 42 w 420"/>
              <a:gd name="p0y228" fmla="*/ 28 h 420"/>
              <a:gd name="p0x229" fmla="*/ 44 w 420"/>
              <a:gd name="p0y229" fmla="*/ 26 h 420"/>
              <a:gd name="p0x230" fmla="*/ 47 w 420"/>
              <a:gd name="p0y230" fmla="*/ 24 h 420"/>
              <a:gd name="p0x231" fmla="*/ 49 w 420"/>
              <a:gd name="p0y231" fmla="*/ 22 h 420"/>
              <a:gd name="p0x232" fmla="*/ 51 w 420"/>
              <a:gd name="p0y232" fmla="*/ 21 h 420"/>
              <a:gd name="p0x233" fmla="*/ 54 w 420"/>
              <a:gd name="p0y233" fmla="*/ 19 h 420"/>
              <a:gd name="p0x234" fmla="*/ 56 w 420"/>
              <a:gd name="p0y234" fmla="*/ 17 h 420"/>
              <a:gd name="p0x235" fmla="*/ 59 w 420"/>
              <a:gd name="p0y235" fmla="*/ 16 h 420"/>
              <a:gd name="p0x236" fmla="*/ 61 w 420"/>
              <a:gd name="p0y236" fmla="*/ 14 h 420"/>
              <a:gd name="p0x237" fmla="*/ 64 w 420"/>
              <a:gd name="p0y237" fmla="*/ 13 h 420"/>
              <a:gd name="p0x238" fmla="*/ 67 w 420"/>
              <a:gd name="p0y238" fmla="*/ 12 h 420"/>
              <a:gd name="p0x239" fmla="*/ 69 w 420"/>
              <a:gd name="p0y239" fmla="*/ 10 h 420"/>
              <a:gd name="p0x240" fmla="*/ 72 w 420"/>
              <a:gd name="p0y240" fmla="*/ 9 h 420"/>
              <a:gd name="p0x241" fmla="*/ 75 w 420"/>
              <a:gd name="p0y241" fmla="*/ 8 h 420"/>
              <a:gd name="p0x242" fmla="*/ 78 w 420"/>
              <a:gd name="p0y242" fmla="*/ 7 h 420"/>
              <a:gd name="p0x243" fmla="*/ 80 w 420"/>
              <a:gd name="p0y243" fmla="*/ 6 h 420"/>
              <a:gd name="p0x244" fmla="*/ 83 w 420"/>
              <a:gd name="p0y244" fmla="*/ 5 h 420"/>
              <a:gd name="p0x245" fmla="*/ 86 w 420"/>
              <a:gd name="p0y245" fmla="*/ 4 h 420"/>
              <a:gd name="p0x246" fmla="*/ 89 w 420"/>
              <a:gd name="p0y246" fmla="*/ 3 h 420"/>
              <a:gd name="p0x247" fmla="*/ 92 w 420"/>
              <a:gd name="p0y247" fmla="*/ 3 h 420"/>
              <a:gd name="p0x248" fmla="*/ 95 w 420"/>
              <a:gd name="p0y248" fmla="*/ 2 h 420"/>
              <a:gd name="p0x249" fmla="*/ 98 w 420"/>
              <a:gd name="p0y249" fmla="*/ 1 h 420"/>
              <a:gd name="p0x250" fmla="*/ 101 w 420"/>
              <a:gd name="p0y250" fmla="*/ 1 h 420"/>
              <a:gd name="p0x251" fmla="*/ 104 w 420"/>
              <a:gd name="p0y251" fmla="*/ 0 h 420"/>
              <a:gd name="p0x252" fmla="*/ 107 w 420"/>
              <a:gd name="p0y252" fmla="*/ 0 h 420"/>
              <a:gd name="p0x253" fmla="*/ 110 w 420"/>
              <a:gd name="p0y253" fmla="*/ 0 h 420"/>
              <a:gd name="p0x254" fmla="*/ 113 w 420"/>
              <a:gd name="p0y254" fmla="*/ 0 h 420"/>
              <a:gd name="p0x255" fmla="*/ 116 w 420"/>
              <a:gd name="p0y255" fmla="*/ 0 h 420"/>
              <a:gd name="p0x256" fmla="*/ 12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rgbClr val="E8D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3333" b="-3333"/>
          <a:stretch>
            <a:fillRect/>
          </a:stretch>
        </p:blipFill>
        <p:spPr>
          <a:xfrm>
            <a:off x="6309995" y="2600960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6634163" y="2358628"/>
            <a:ext cx="463391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A04040"/>
                </a:solidFill>
                <a:cs typeface="+mn-lt"/>
              </a:rPr>
              <a:t>新人最大误区</a:t>
            </a:r>
            <a:r>
              <a:rPr sz="1500">
                <a:solidFill>
                  <a:schemeClr val="tx2"/>
                </a:solidFill>
                <a:cs typeface="+mn-lt"/>
              </a:rPr>
              <a:t>：跟平级或不相隶属单位打交道也用</a:t>
            </a:r>
            <a:r>
              <a:rPr sz="1500" b="1">
                <a:solidFill>
                  <a:srgbClr val="A04040"/>
                </a:solidFill>
                <a:cs typeface="+mn-lt"/>
              </a:rPr>
              <a:t>“通知”</a:t>
            </a:r>
            <a:r>
              <a:rPr sz="1500">
                <a:solidFill>
                  <a:schemeClr val="tx2"/>
                </a:solidFill>
                <a:cs typeface="+mn-lt"/>
              </a:rPr>
              <a:t>——</a:t>
            </a:r>
            <a:r>
              <a:rPr sz="1500" b="1">
                <a:solidFill>
                  <a:schemeClr val="accent1"/>
                </a:solidFill>
                <a:cs typeface="+mn-lt"/>
              </a:rPr>
              <a:t>错误</a:t>
            </a:r>
            <a:r>
              <a:rPr sz="1500">
                <a:solidFill>
                  <a:schemeClr val="tx2"/>
                </a:solidFill>
                <a:cs typeface="+mn-lt"/>
              </a:rPr>
              <a:t>。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575945" y="3407410"/>
            <a:ext cx="11039475" cy="3064510"/>
          </a:xfrm>
          <a:custGeom>
            <a:avLst/>
            <a:gdLst>
              <a:gd name="sw" fmla="*/ 1 w 17385"/>
              <a:gd name="sh" fmla="*/ 1 h 4826"/>
              <a:gd name="mins" fmla="min sw sh"/>
              <a:gd name="dsw" fmla="+- 0 sw mins"/>
              <a:gd name="dsh" fmla="+- 0 sh mins"/>
              <a:gd name="p0x0" fmla="*/ 225 w 17385"/>
              <a:gd name="p0y0" fmla="*/ 0 h 4826"/>
              <a:gd name="p0x1" fmla="*/ 17160 w 17385"/>
              <a:gd name="p0y1" fmla="*/ 0 h 4826"/>
              <a:gd name="p0x2" fmla="*/ 17385 w 17385"/>
              <a:gd name="p0y2" fmla="*/ 225 h 4826"/>
              <a:gd name="p0x3" fmla="*/ 17385 w 17385"/>
              <a:gd name="p0y3" fmla="*/ 4601 h 4826"/>
              <a:gd name="p0x4" fmla="*/ 17160 w 17385"/>
              <a:gd name="p0y4" fmla="*/ 4826 h 4826"/>
              <a:gd name="p0x5" fmla="*/ 225 w 17385"/>
              <a:gd name="p0y5" fmla="*/ 4826 h 4826"/>
              <a:gd name="p0x6" fmla="*/ 0 w 17385"/>
              <a:gd name="p0y6" fmla="*/ 4601 h 4826"/>
              <a:gd name="p0x7" fmla="*/ 0 w 17385"/>
              <a:gd name="p0y7" fmla="*/ 225 h 4826"/>
              <a:gd name="p0x8" fmla="*/ 225 w 17385"/>
              <a:gd name="p0y8" fmla="*/ 0 h 48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771525" y="3602355"/>
            <a:ext cx="10648950" cy="466090"/>
            <a:chOff x="1215" y="5673"/>
            <a:chExt cx="16770" cy="734"/>
          </a:xfrm>
        </p:grpSpPr>
        <p:sp>
          <p:nvSpPr>
            <p:cNvPr id="21" name="任意多边形 20"/>
            <p:cNvSpPr/>
            <p:nvPr>
              <p:custDataLst>
                <p:tags r:id="rId20"/>
              </p:custDataLst>
            </p:nvPr>
          </p:nvSpPr>
          <p:spPr>
            <a:xfrm>
              <a:off x="1215" y="5673"/>
              <a:ext cx="16770" cy="735"/>
            </a:xfrm>
            <a:custGeom>
              <a:avLst/>
              <a:gdLst>
                <a:gd name="sw" fmla="*/ 1 w 16770"/>
                <a:gd name="sh" fmla="*/ 1 h 735"/>
                <a:gd name="mins" fmla="min sw sh"/>
                <a:gd name="dsw" fmla="+- 0 sw mins"/>
                <a:gd name="dsh" fmla="+- 0 sh mins"/>
                <a:gd name="p0x0" fmla="*/ 16770 w 16770"/>
                <a:gd name="p0y0" fmla="*/ 0 h 735"/>
                <a:gd name="p0x1" fmla="*/ 16770 w 16770"/>
                <a:gd name="p0y1" fmla="*/ 735 h 735"/>
                <a:gd name="p0x2" fmla="*/ 0 w 16770"/>
                <a:gd name="p0y2" fmla="*/ 734 h 735"/>
                <a:gd name="p0x3" fmla="*/ 0 w 16770"/>
                <a:gd name="p0y3" fmla="*/ 0 h 735"/>
                <a:gd name="p0x4" fmla="*/ 16770 w 167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1"/>
              </p:custDataLst>
            </p:nvPr>
          </p:nvSpPr>
          <p:spPr>
            <a:xfrm>
              <a:off x="1215" y="6393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16770 w 16770"/>
                <a:gd name="p0y0" fmla="*/ 0 h 15"/>
                <a:gd name="p0x1" fmla="*/ 16770 w 16770"/>
                <a:gd name="p0y1" fmla="*/ 14 h 15"/>
                <a:gd name="p0x2" fmla="*/ 0 w 16770"/>
                <a:gd name="p0y2" fmla="*/ 15 h 15"/>
                <a:gd name="p0x3" fmla="*/ 0 w 16770"/>
                <a:gd name="p0y3" fmla="*/ 0 h 15"/>
                <a:gd name="p0x4" fmla="*/ 16770 w 16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775970" y="360743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3664585"/>
            <a:ext cx="209550" cy="2139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1228725" y="3591401"/>
            <a:ext cx="953271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函的常见类型与行文要点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10880090" y="363093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623 w 842"/>
              <a:gd name="p0y2" fmla="*/ 0 h 450"/>
              <a:gd name="p0x3" fmla="*/ 629 w 842"/>
              <a:gd name="p0y3" fmla="*/ 0 h 450"/>
              <a:gd name="p0x4" fmla="*/ 635 w 842"/>
              <a:gd name="p0y4" fmla="*/ 0 h 450"/>
              <a:gd name="p0x5" fmla="*/ 641 w 842"/>
              <a:gd name="p0y5" fmla="*/ 1 h 450"/>
              <a:gd name="p0x6" fmla="*/ 646 w 842"/>
              <a:gd name="p0y6" fmla="*/ 1 h 450"/>
              <a:gd name="p0x7" fmla="*/ 652 w 842"/>
              <a:gd name="p0y7" fmla="*/ 2 h 450"/>
              <a:gd name="p0x8" fmla="*/ 658 w 842"/>
              <a:gd name="p0y8" fmla="*/ 3 h 450"/>
              <a:gd name="p0x9" fmla="*/ 663 w 842"/>
              <a:gd name="p0y9" fmla="*/ 4 h 450"/>
              <a:gd name="p0x10" fmla="*/ 669 w 842"/>
              <a:gd name="p0y10" fmla="*/ 5 h 450"/>
              <a:gd name="p0x11" fmla="*/ 674 w 842"/>
              <a:gd name="p0y11" fmla="*/ 7 h 450"/>
              <a:gd name="p0x12" fmla="*/ 680 w 842"/>
              <a:gd name="p0y12" fmla="*/ 8 h 450"/>
              <a:gd name="p0x13" fmla="*/ 685 w 842"/>
              <a:gd name="p0y13" fmla="*/ 10 h 450"/>
              <a:gd name="p0x14" fmla="*/ 691 w 842"/>
              <a:gd name="p0y14" fmla="*/ 12 h 450"/>
              <a:gd name="p0x15" fmla="*/ 696 w 842"/>
              <a:gd name="p0y15" fmla="*/ 14 h 450"/>
              <a:gd name="p0x16" fmla="*/ 701 w 842"/>
              <a:gd name="p0y16" fmla="*/ 16 h 450"/>
              <a:gd name="p0x17" fmla="*/ 706 w 842"/>
              <a:gd name="p0y17" fmla="*/ 18 h 450"/>
              <a:gd name="p0x18" fmla="*/ 711 w 842"/>
              <a:gd name="p0y18" fmla="*/ 20 h 450"/>
              <a:gd name="p0x19" fmla="*/ 716 w 842"/>
              <a:gd name="p0y19" fmla="*/ 22 h 450"/>
              <a:gd name="p0x20" fmla="*/ 721 w 842"/>
              <a:gd name="p0y20" fmla="*/ 25 h 450"/>
              <a:gd name="p0x21" fmla="*/ 726 w 842"/>
              <a:gd name="p0y21" fmla="*/ 27 h 450"/>
              <a:gd name="p0x22" fmla="*/ 731 w 842"/>
              <a:gd name="p0y22" fmla="*/ 30 h 450"/>
              <a:gd name="p0x23" fmla="*/ 736 w 842"/>
              <a:gd name="p0y23" fmla="*/ 33 h 450"/>
              <a:gd name="p0x24" fmla="*/ 740 w 842"/>
              <a:gd name="p0y24" fmla="*/ 36 h 450"/>
              <a:gd name="p0x25" fmla="*/ 745 w 842"/>
              <a:gd name="p0y25" fmla="*/ 39 h 450"/>
              <a:gd name="p0x26" fmla="*/ 749 w 842"/>
              <a:gd name="p0y26" fmla="*/ 42 h 450"/>
              <a:gd name="p0x27" fmla="*/ 754 w 842"/>
              <a:gd name="p0y27" fmla="*/ 46 h 450"/>
              <a:gd name="p0x28" fmla="*/ 758 w 842"/>
              <a:gd name="p0y28" fmla="*/ 49 h 450"/>
              <a:gd name="p0x29" fmla="*/ 762 w 842"/>
              <a:gd name="p0y29" fmla="*/ 52 h 450"/>
              <a:gd name="p0x30" fmla="*/ 766 w 842"/>
              <a:gd name="p0y30" fmla="*/ 56 h 450"/>
              <a:gd name="p0x31" fmla="*/ 770 w 842"/>
              <a:gd name="p0y31" fmla="*/ 60 h 450"/>
              <a:gd name="p0x32" fmla="*/ 774 w 842"/>
              <a:gd name="p0y32" fmla="*/ 63 h 450"/>
              <a:gd name="p0x33" fmla="*/ 778 w 842"/>
              <a:gd name="p0y33" fmla="*/ 67 h 450"/>
              <a:gd name="p0x34" fmla="*/ 782 w 842"/>
              <a:gd name="p0y34" fmla="*/ 71 h 450"/>
              <a:gd name="p0x35" fmla="*/ 786 w 842"/>
              <a:gd name="p0y35" fmla="*/ 75 h 450"/>
              <a:gd name="p0x36" fmla="*/ 789 w 842"/>
              <a:gd name="p0y36" fmla="*/ 80 h 450"/>
              <a:gd name="p0x37" fmla="*/ 793 w 842"/>
              <a:gd name="p0y37" fmla="*/ 84 h 450"/>
              <a:gd name="p0x38" fmla="*/ 796 w 842"/>
              <a:gd name="p0y38" fmla="*/ 88 h 450"/>
              <a:gd name="p0x39" fmla="*/ 800 w 842"/>
              <a:gd name="p0y39" fmla="*/ 93 h 450"/>
              <a:gd name="p0x40" fmla="*/ 803 w 842"/>
              <a:gd name="p0y40" fmla="*/ 97 h 450"/>
              <a:gd name="p0x41" fmla="*/ 806 w 842"/>
              <a:gd name="p0y41" fmla="*/ 102 h 450"/>
              <a:gd name="p0x42" fmla="*/ 809 w 842"/>
              <a:gd name="p0y42" fmla="*/ 106 h 450"/>
              <a:gd name="p0x43" fmla="*/ 812 w 842"/>
              <a:gd name="p0y43" fmla="*/ 111 h 450"/>
              <a:gd name="p0x44" fmla="*/ 814 w 842"/>
              <a:gd name="p0y44" fmla="*/ 116 h 450"/>
              <a:gd name="p0x45" fmla="*/ 817 w 842"/>
              <a:gd name="p0y45" fmla="*/ 121 h 450"/>
              <a:gd name="p0x46" fmla="*/ 819 w 842"/>
              <a:gd name="p0y46" fmla="*/ 126 h 450"/>
              <a:gd name="p0x47" fmla="*/ 822 w 842"/>
              <a:gd name="p0y47" fmla="*/ 131 h 450"/>
              <a:gd name="p0x48" fmla="*/ 824 w 842"/>
              <a:gd name="p0y48" fmla="*/ 136 h 450"/>
              <a:gd name="p0x49" fmla="*/ 826 w 842"/>
              <a:gd name="p0y49" fmla="*/ 141 h 450"/>
              <a:gd name="p0x50" fmla="*/ 828 w 842"/>
              <a:gd name="p0y50" fmla="*/ 146 h 450"/>
              <a:gd name="p0x51" fmla="*/ 830 w 842"/>
              <a:gd name="p0y51" fmla="*/ 151 h 450"/>
              <a:gd name="p0x52" fmla="*/ 832 w 842"/>
              <a:gd name="p0y52" fmla="*/ 157 h 450"/>
              <a:gd name="p0x53" fmla="*/ 834 w 842"/>
              <a:gd name="p0y53" fmla="*/ 162 h 450"/>
              <a:gd name="p0x54" fmla="*/ 835 w 842"/>
              <a:gd name="p0y54" fmla="*/ 167 h 450"/>
              <a:gd name="p0x55" fmla="*/ 836 w 842"/>
              <a:gd name="p0y55" fmla="*/ 173 h 450"/>
              <a:gd name="p0x56" fmla="*/ 838 w 842"/>
              <a:gd name="p0y56" fmla="*/ 178 h 450"/>
              <a:gd name="p0x57" fmla="*/ 839 w 842"/>
              <a:gd name="p0y57" fmla="*/ 184 h 450"/>
              <a:gd name="p0x58" fmla="*/ 840 w 842"/>
              <a:gd name="p0y58" fmla="*/ 190 h 450"/>
              <a:gd name="p0x59" fmla="*/ 840 w 842"/>
              <a:gd name="p0y59" fmla="*/ 195 h 450"/>
              <a:gd name="p0x60" fmla="*/ 841 w 842"/>
              <a:gd name="p0y60" fmla="*/ 201 h 450"/>
              <a:gd name="p0x61" fmla="*/ 842 w 842"/>
              <a:gd name="p0y61" fmla="*/ 207 h 450"/>
              <a:gd name="p0x62" fmla="*/ 842 w 842"/>
              <a:gd name="p0y62" fmla="*/ 213 h 450"/>
              <a:gd name="p0x63" fmla="*/ 842 w 842"/>
              <a:gd name="p0y63" fmla="*/ 219 h 450"/>
              <a:gd name="p0x64" fmla="*/ 842 w 842"/>
              <a:gd name="p0y64" fmla="*/ 225 h 450"/>
              <a:gd name="p0x65" fmla="*/ 842 w 842"/>
              <a:gd name="p0y65" fmla="*/ 230 h 450"/>
              <a:gd name="p0x66" fmla="*/ 842 w 842"/>
              <a:gd name="p0y66" fmla="*/ 236 h 450"/>
              <a:gd name="p0x67" fmla="*/ 842 w 842"/>
              <a:gd name="p0y67" fmla="*/ 242 h 450"/>
              <a:gd name="p0x68" fmla="*/ 841 w 842"/>
              <a:gd name="p0y68" fmla="*/ 248 h 450"/>
              <a:gd name="p0x69" fmla="*/ 840 w 842"/>
              <a:gd name="p0y69" fmla="*/ 254 h 450"/>
              <a:gd name="p0x70" fmla="*/ 840 w 842"/>
              <a:gd name="p0y70" fmla="*/ 259 h 450"/>
              <a:gd name="p0x71" fmla="*/ 839 w 842"/>
              <a:gd name="p0y71" fmla="*/ 265 h 450"/>
              <a:gd name="p0x72" fmla="*/ 838 w 842"/>
              <a:gd name="p0y72" fmla="*/ 271 h 450"/>
              <a:gd name="p0x73" fmla="*/ 836 w 842"/>
              <a:gd name="p0y73" fmla="*/ 276 h 450"/>
              <a:gd name="p0x74" fmla="*/ 835 w 842"/>
              <a:gd name="p0y74" fmla="*/ 282 h 450"/>
              <a:gd name="p0x75" fmla="*/ 834 w 842"/>
              <a:gd name="p0y75" fmla="*/ 287 h 450"/>
              <a:gd name="p0x76" fmla="*/ 832 w 842"/>
              <a:gd name="p0y76" fmla="*/ 292 h 450"/>
              <a:gd name="p0x77" fmla="*/ 830 w 842"/>
              <a:gd name="p0y77" fmla="*/ 298 h 450"/>
              <a:gd name="p0x78" fmla="*/ 828 w 842"/>
              <a:gd name="p0y78" fmla="*/ 303 h 450"/>
              <a:gd name="p0x79" fmla="*/ 826 w 842"/>
              <a:gd name="p0y79" fmla="*/ 308 h 450"/>
              <a:gd name="p0x80" fmla="*/ 824 w 842"/>
              <a:gd name="p0y80" fmla="*/ 313 h 450"/>
              <a:gd name="p0x81" fmla="*/ 822 w 842"/>
              <a:gd name="p0y81" fmla="*/ 318 h 450"/>
              <a:gd name="p0x82" fmla="*/ 819 w 842"/>
              <a:gd name="p0y82" fmla="*/ 323 h 450"/>
              <a:gd name="p0x83" fmla="*/ 817 w 842"/>
              <a:gd name="p0y83" fmla="*/ 328 h 450"/>
              <a:gd name="p0x84" fmla="*/ 814 w 842"/>
              <a:gd name="p0y84" fmla="*/ 333 h 450"/>
              <a:gd name="p0x85" fmla="*/ 812 w 842"/>
              <a:gd name="p0y85" fmla="*/ 338 h 450"/>
              <a:gd name="p0x86" fmla="*/ 809 w 842"/>
              <a:gd name="p0y86" fmla="*/ 343 h 450"/>
              <a:gd name="p0x87" fmla="*/ 806 w 842"/>
              <a:gd name="p0y87" fmla="*/ 347 h 450"/>
              <a:gd name="p0x88" fmla="*/ 803 w 842"/>
              <a:gd name="p0y88" fmla="*/ 352 h 450"/>
              <a:gd name="p0x89" fmla="*/ 800 w 842"/>
              <a:gd name="p0y89" fmla="*/ 356 h 450"/>
              <a:gd name="p0x90" fmla="*/ 796 w 842"/>
              <a:gd name="p0y90" fmla="*/ 361 h 450"/>
              <a:gd name="p0x91" fmla="*/ 793 w 842"/>
              <a:gd name="p0y91" fmla="*/ 365 h 450"/>
              <a:gd name="p0x92" fmla="*/ 789 w 842"/>
              <a:gd name="p0y92" fmla="*/ 369 h 450"/>
              <a:gd name="p0x93" fmla="*/ 786 w 842"/>
              <a:gd name="p0y93" fmla="*/ 374 h 450"/>
              <a:gd name="p0x94" fmla="*/ 782 w 842"/>
              <a:gd name="p0y94" fmla="*/ 378 h 450"/>
              <a:gd name="p0x95" fmla="*/ 778 w 842"/>
              <a:gd name="p0y95" fmla="*/ 382 h 450"/>
              <a:gd name="p0x96" fmla="*/ 774 w 842"/>
              <a:gd name="p0y96" fmla="*/ 386 h 450"/>
              <a:gd name="p0x97" fmla="*/ 770 w 842"/>
              <a:gd name="p0y97" fmla="*/ 389 h 450"/>
              <a:gd name="p0x98" fmla="*/ 766 w 842"/>
              <a:gd name="p0y98" fmla="*/ 393 h 450"/>
              <a:gd name="p0x99" fmla="*/ 762 w 842"/>
              <a:gd name="p0y99" fmla="*/ 397 h 450"/>
              <a:gd name="p0x100" fmla="*/ 758 w 842"/>
              <a:gd name="p0y100" fmla="*/ 400 h 450"/>
              <a:gd name="p0x101" fmla="*/ 754 w 842"/>
              <a:gd name="p0y101" fmla="*/ 403 h 450"/>
              <a:gd name="p0x102" fmla="*/ 749 w 842"/>
              <a:gd name="p0y102" fmla="*/ 407 h 450"/>
              <a:gd name="p0x103" fmla="*/ 745 w 842"/>
              <a:gd name="p0y103" fmla="*/ 410 h 450"/>
              <a:gd name="p0x104" fmla="*/ 740 w 842"/>
              <a:gd name="p0y104" fmla="*/ 413 h 450"/>
              <a:gd name="p0x105" fmla="*/ 736 w 842"/>
              <a:gd name="p0y105" fmla="*/ 416 h 450"/>
              <a:gd name="p0x106" fmla="*/ 731 w 842"/>
              <a:gd name="p0y106" fmla="*/ 419 h 450"/>
              <a:gd name="p0x107" fmla="*/ 726 w 842"/>
              <a:gd name="p0y107" fmla="*/ 422 h 450"/>
              <a:gd name="p0x108" fmla="*/ 721 w 842"/>
              <a:gd name="p0y108" fmla="*/ 424 h 450"/>
              <a:gd name="p0x109" fmla="*/ 716 w 842"/>
              <a:gd name="p0y109" fmla="*/ 427 h 450"/>
              <a:gd name="p0x110" fmla="*/ 711 w 842"/>
              <a:gd name="p0y110" fmla="*/ 429 h 450"/>
              <a:gd name="p0x111" fmla="*/ 706 w 842"/>
              <a:gd name="p0y111" fmla="*/ 431 h 450"/>
              <a:gd name="p0x112" fmla="*/ 701 w 842"/>
              <a:gd name="p0y112" fmla="*/ 433 h 450"/>
              <a:gd name="p0x113" fmla="*/ 696 w 842"/>
              <a:gd name="p0y113" fmla="*/ 435 h 450"/>
              <a:gd name="p0x114" fmla="*/ 691 w 842"/>
              <a:gd name="p0y114" fmla="*/ 437 h 450"/>
              <a:gd name="p0x115" fmla="*/ 685 w 842"/>
              <a:gd name="p0y115" fmla="*/ 439 h 450"/>
              <a:gd name="p0x116" fmla="*/ 680 w 842"/>
              <a:gd name="p0y116" fmla="*/ 441 h 450"/>
              <a:gd name="p0x117" fmla="*/ 674 w 842"/>
              <a:gd name="p0y117" fmla="*/ 442 h 450"/>
              <a:gd name="p0x118" fmla="*/ 669 w 842"/>
              <a:gd name="p0y118" fmla="*/ 444 h 450"/>
              <a:gd name="p0x119" fmla="*/ 663 w 842"/>
              <a:gd name="p0y119" fmla="*/ 445 h 450"/>
              <a:gd name="p0x120" fmla="*/ 658 w 842"/>
              <a:gd name="p0y120" fmla="*/ 446 h 450"/>
              <a:gd name="p0x121" fmla="*/ 652 w 842"/>
              <a:gd name="p0y121" fmla="*/ 447 h 450"/>
              <a:gd name="p0x122" fmla="*/ 646 w 842"/>
              <a:gd name="p0y122" fmla="*/ 448 h 450"/>
              <a:gd name="p0x123" fmla="*/ 641 w 842"/>
              <a:gd name="p0y123" fmla="*/ 448 h 450"/>
              <a:gd name="p0x124" fmla="*/ 635 w 842"/>
              <a:gd name="p0y124" fmla="*/ 449 h 450"/>
              <a:gd name="p0x125" fmla="*/ 629 w 842"/>
              <a:gd name="p0y125" fmla="*/ 449 h 450"/>
              <a:gd name="p0x126" fmla="*/ 623 w 842"/>
              <a:gd name="p0y126" fmla="*/ 449 h 450"/>
              <a:gd name="p0x127" fmla="*/ 617 w 842"/>
              <a:gd name="p0y127" fmla="*/ 450 h 450"/>
              <a:gd name="p0x128" fmla="*/ 225 w 842"/>
              <a:gd name="p0y128" fmla="*/ 450 h 450"/>
              <a:gd name="p0x129" fmla="*/ 219 w 842"/>
              <a:gd name="p0y129" fmla="*/ 449 h 450"/>
              <a:gd name="p0x130" fmla="*/ 213 w 842"/>
              <a:gd name="p0y130" fmla="*/ 449 h 450"/>
              <a:gd name="p0x131" fmla="*/ 207 w 842"/>
              <a:gd name="p0y131" fmla="*/ 449 h 450"/>
              <a:gd name="p0x132" fmla="*/ 201 w 842"/>
              <a:gd name="p0y132" fmla="*/ 448 h 450"/>
              <a:gd name="p0x133" fmla="*/ 195 w 842"/>
              <a:gd name="p0y133" fmla="*/ 448 h 450"/>
              <a:gd name="p0x134" fmla="*/ 190 w 842"/>
              <a:gd name="p0y134" fmla="*/ 447 h 450"/>
              <a:gd name="p0x135" fmla="*/ 184 w 842"/>
              <a:gd name="p0y135" fmla="*/ 446 h 450"/>
              <a:gd name="p0x136" fmla="*/ 178 w 842"/>
              <a:gd name="p0y136" fmla="*/ 445 h 450"/>
              <a:gd name="p0x137" fmla="*/ 173 w 842"/>
              <a:gd name="p0y137" fmla="*/ 444 h 450"/>
              <a:gd name="p0x138" fmla="*/ 167 w 842"/>
              <a:gd name="p0y138" fmla="*/ 442 h 450"/>
              <a:gd name="p0x139" fmla="*/ 162 w 842"/>
              <a:gd name="p0y139" fmla="*/ 441 h 450"/>
              <a:gd name="p0x140" fmla="*/ 157 w 842"/>
              <a:gd name="p0y140" fmla="*/ 439 h 450"/>
              <a:gd name="p0x141" fmla="*/ 151 w 842"/>
              <a:gd name="p0y141" fmla="*/ 437 h 450"/>
              <a:gd name="p0x142" fmla="*/ 146 w 842"/>
              <a:gd name="p0y142" fmla="*/ 435 h 450"/>
              <a:gd name="p0x143" fmla="*/ 141 w 842"/>
              <a:gd name="p0y143" fmla="*/ 433 h 450"/>
              <a:gd name="p0x144" fmla="*/ 136 w 842"/>
              <a:gd name="p0y144" fmla="*/ 431 h 450"/>
              <a:gd name="p0x145" fmla="*/ 131 w 842"/>
              <a:gd name="p0y145" fmla="*/ 429 h 450"/>
              <a:gd name="p0x146" fmla="*/ 126 w 842"/>
              <a:gd name="p0y146" fmla="*/ 427 h 450"/>
              <a:gd name="p0x147" fmla="*/ 121 w 842"/>
              <a:gd name="p0y147" fmla="*/ 424 h 450"/>
              <a:gd name="p0x148" fmla="*/ 116 w 842"/>
              <a:gd name="p0y148" fmla="*/ 422 h 450"/>
              <a:gd name="p0x149" fmla="*/ 111 w 842"/>
              <a:gd name="p0y149" fmla="*/ 419 h 450"/>
              <a:gd name="p0x150" fmla="*/ 106 w 842"/>
              <a:gd name="p0y150" fmla="*/ 416 h 450"/>
              <a:gd name="p0x151" fmla="*/ 102 w 842"/>
              <a:gd name="p0y151" fmla="*/ 413 h 450"/>
              <a:gd name="p0x152" fmla="*/ 97 w 842"/>
              <a:gd name="p0y152" fmla="*/ 410 h 450"/>
              <a:gd name="p0x153" fmla="*/ 93 w 842"/>
              <a:gd name="p0y153" fmla="*/ 407 h 450"/>
              <a:gd name="p0x154" fmla="*/ 88 w 842"/>
              <a:gd name="p0y154" fmla="*/ 403 h 450"/>
              <a:gd name="p0x155" fmla="*/ 84 w 842"/>
              <a:gd name="p0y155" fmla="*/ 400 h 450"/>
              <a:gd name="p0x156" fmla="*/ 80 w 842"/>
              <a:gd name="p0y156" fmla="*/ 397 h 450"/>
              <a:gd name="p0x157" fmla="*/ 75 w 842"/>
              <a:gd name="p0y157" fmla="*/ 393 h 450"/>
              <a:gd name="p0x158" fmla="*/ 71 w 842"/>
              <a:gd name="p0y158" fmla="*/ 389 h 450"/>
              <a:gd name="p0x159" fmla="*/ 67 w 842"/>
              <a:gd name="p0y159" fmla="*/ 386 h 450"/>
              <a:gd name="p0x160" fmla="*/ 63 w 842"/>
              <a:gd name="p0y160" fmla="*/ 382 h 450"/>
              <a:gd name="p0x161" fmla="*/ 60 w 842"/>
              <a:gd name="p0y161" fmla="*/ 378 h 450"/>
              <a:gd name="p0x162" fmla="*/ 56 w 842"/>
              <a:gd name="p0y162" fmla="*/ 374 h 450"/>
              <a:gd name="p0x163" fmla="*/ 52 w 842"/>
              <a:gd name="p0y163" fmla="*/ 369 h 450"/>
              <a:gd name="p0x164" fmla="*/ 49 w 842"/>
              <a:gd name="p0y164" fmla="*/ 365 h 450"/>
              <a:gd name="p0x165" fmla="*/ 46 w 842"/>
              <a:gd name="p0y165" fmla="*/ 361 h 450"/>
              <a:gd name="p0x166" fmla="*/ 42 w 842"/>
              <a:gd name="p0y166" fmla="*/ 356 h 450"/>
              <a:gd name="p0x167" fmla="*/ 39 w 842"/>
              <a:gd name="p0y167" fmla="*/ 352 h 450"/>
              <a:gd name="p0x168" fmla="*/ 36 w 842"/>
              <a:gd name="p0y168" fmla="*/ 347 h 450"/>
              <a:gd name="p0x169" fmla="*/ 33 w 842"/>
              <a:gd name="p0y169" fmla="*/ 343 h 450"/>
              <a:gd name="p0x170" fmla="*/ 30 w 842"/>
              <a:gd name="p0y170" fmla="*/ 338 h 450"/>
              <a:gd name="p0x171" fmla="*/ 27 w 842"/>
              <a:gd name="p0y171" fmla="*/ 333 h 450"/>
              <a:gd name="p0x172" fmla="*/ 25 w 842"/>
              <a:gd name="p0y172" fmla="*/ 328 h 450"/>
              <a:gd name="p0x173" fmla="*/ 22 w 842"/>
              <a:gd name="p0y173" fmla="*/ 323 h 450"/>
              <a:gd name="p0x174" fmla="*/ 20 w 842"/>
              <a:gd name="p0y174" fmla="*/ 318 h 450"/>
              <a:gd name="p0x175" fmla="*/ 18 w 842"/>
              <a:gd name="p0y175" fmla="*/ 313 h 450"/>
              <a:gd name="p0x176" fmla="*/ 16 w 842"/>
              <a:gd name="p0y176" fmla="*/ 308 h 450"/>
              <a:gd name="p0x177" fmla="*/ 14 w 842"/>
              <a:gd name="p0y177" fmla="*/ 303 h 450"/>
              <a:gd name="p0x178" fmla="*/ 12 w 842"/>
              <a:gd name="p0y178" fmla="*/ 298 h 450"/>
              <a:gd name="p0x179" fmla="*/ 10 w 842"/>
              <a:gd name="p0y179" fmla="*/ 292 h 450"/>
              <a:gd name="p0x180" fmla="*/ 8 w 842"/>
              <a:gd name="p0y180" fmla="*/ 287 h 450"/>
              <a:gd name="p0x181" fmla="*/ 7 w 842"/>
              <a:gd name="p0y181" fmla="*/ 282 h 450"/>
              <a:gd name="p0x182" fmla="*/ 5 w 842"/>
              <a:gd name="p0y182" fmla="*/ 276 h 450"/>
              <a:gd name="p0x183" fmla="*/ 4 w 842"/>
              <a:gd name="p0y183" fmla="*/ 271 h 450"/>
              <a:gd name="p0x184" fmla="*/ 3 w 842"/>
              <a:gd name="p0y184" fmla="*/ 265 h 450"/>
              <a:gd name="p0x185" fmla="*/ 2 w 842"/>
              <a:gd name="p0y185" fmla="*/ 259 h 450"/>
              <a:gd name="p0x186" fmla="*/ 1 w 842"/>
              <a:gd name="p0y186" fmla="*/ 254 h 450"/>
              <a:gd name="p0x187" fmla="*/ 1 w 842"/>
              <a:gd name="p0y187" fmla="*/ 248 h 450"/>
              <a:gd name="p0x188" fmla="*/ 0 w 842"/>
              <a:gd name="p0y188" fmla="*/ 242 h 450"/>
              <a:gd name="p0x189" fmla="*/ 0 w 842"/>
              <a:gd name="p0y189" fmla="*/ 236 h 450"/>
              <a:gd name="p0x190" fmla="*/ 0 w 842"/>
              <a:gd name="p0y190" fmla="*/ 230 h 450"/>
              <a:gd name="p0x191" fmla="*/ 0 w 842"/>
              <a:gd name="p0y191" fmla="*/ 225 h 450"/>
              <a:gd name="p0x192" fmla="*/ 0 w 842"/>
              <a:gd name="p0y192" fmla="*/ 219 h 450"/>
              <a:gd name="p0x193" fmla="*/ 0 w 842"/>
              <a:gd name="p0y193" fmla="*/ 213 h 450"/>
              <a:gd name="p0x194" fmla="*/ 0 w 842"/>
              <a:gd name="p0y194" fmla="*/ 207 h 450"/>
              <a:gd name="p0x195" fmla="*/ 1 w 842"/>
              <a:gd name="p0y195" fmla="*/ 201 h 450"/>
              <a:gd name="p0x196" fmla="*/ 1 w 842"/>
              <a:gd name="p0y196" fmla="*/ 195 h 450"/>
              <a:gd name="p0x197" fmla="*/ 2 w 842"/>
              <a:gd name="p0y197" fmla="*/ 190 h 450"/>
              <a:gd name="p0x198" fmla="*/ 3 w 842"/>
              <a:gd name="p0y198" fmla="*/ 184 h 450"/>
              <a:gd name="p0x199" fmla="*/ 4 w 842"/>
              <a:gd name="p0y199" fmla="*/ 178 h 450"/>
              <a:gd name="p0x200" fmla="*/ 5 w 842"/>
              <a:gd name="p0y200" fmla="*/ 173 h 450"/>
              <a:gd name="p0x201" fmla="*/ 7 w 842"/>
              <a:gd name="p0y201" fmla="*/ 167 h 450"/>
              <a:gd name="p0x202" fmla="*/ 8 w 842"/>
              <a:gd name="p0y202" fmla="*/ 162 h 450"/>
              <a:gd name="p0x203" fmla="*/ 10 w 842"/>
              <a:gd name="p0y203" fmla="*/ 157 h 450"/>
              <a:gd name="p0x204" fmla="*/ 12 w 842"/>
              <a:gd name="p0y204" fmla="*/ 151 h 450"/>
              <a:gd name="p0x205" fmla="*/ 14 w 842"/>
              <a:gd name="p0y205" fmla="*/ 146 h 450"/>
              <a:gd name="p0x206" fmla="*/ 16 w 842"/>
              <a:gd name="p0y206" fmla="*/ 141 h 450"/>
              <a:gd name="p0x207" fmla="*/ 18 w 842"/>
              <a:gd name="p0y207" fmla="*/ 136 h 450"/>
              <a:gd name="p0x208" fmla="*/ 20 w 842"/>
              <a:gd name="p0y208" fmla="*/ 131 h 450"/>
              <a:gd name="p0x209" fmla="*/ 22 w 842"/>
              <a:gd name="p0y209" fmla="*/ 126 h 450"/>
              <a:gd name="p0x210" fmla="*/ 25 w 842"/>
              <a:gd name="p0y210" fmla="*/ 121 h 450"/>
              <a:gd name="p0x211" fmla="*/ 27 w 842"/>
              <a:gd name="p0y211" fmla="*/ 116 h 450"/>
              <a:gd name="p0x212" fmla="*/ 30 w 842"/>
              <a:gd name="p0y212" fmla="*/ 111 h 450"/>
              <a:gd name="p0x213" fmla="*/ 33 w 842"/>
              <a:gd name="p0y213" fmla="*/ 106 h 450"/>
              <a:gd name="p0x214" fmla="*/ 36 w 842"/>
              <a:gd name="p0y214" fmla="*/ 102 h 450"/>
              <a:gd name="p0x215" fmla="*/ 39 w 842"/>
              <a:gd name="p0y215" fmla="*/ 97 h 450"/>
              <a:gd name="p0x216" fmla="*/ 42 w 842"/>
              <a:gd name="p0y216" fmla="*/ 93 h 450"/>
              <a:gd name="p0x217" fmla="*/ 46 w 842"/>
              <a:gd name="p0y217" fmla="*/ 88 h 450"/>
              <a:gd name="p0x218" fmla="*/ 49 w 842"/>
              <a:gd name="p0y218" fmla="*/ 84 h 450"/>
              <a:gd name="p0x219" fmla="*/ 52 w 842"/>
              <a:gd name="p0y219" fmla="*/ 80 h 450"/>
              <a:gd name="p0x220" fmla="*/ 56 w 842"/>
              <a:gd name="p0y220" fmla="*/ 75 h 450"/>
              <a:gd name="p0x221" fmla="*/ 60 w 842"/>
              <a:gd name="p0y221" fmla="*/ 71 h 450"/>
              <a:gd name="p0x222" fmla="*/ 63 w 842"/>
              <a:gd name="p0y222" fmla="*/ 67 h 450"/>
              <a:gd name="p0x223" fmla="*/ 67 w 842"/>
              <a:gd name="p0y223" fmla="*/ 63 h 450"/>
              <a:gd name="p0x224" fmla="*/ 71 w 842"/>
              <a:gd name="p0y224" fmla="*/ 60 h 450"/>
              <a:gd name="p0x225" fmla="*/ 75 w 842"/>
              <a:gd name="p0y225" fmla="*/ 56 h 450"/>
              <a:gd name="p0x226" fmla="*/ 80 w 842"/>
              <a:gd name="p0y226" fmla="*/ 52 h 450"/>
              <a:gd name="p0x227" fmla="*/ 84 w 842"/>
              <a:gd name="p0y227" fmla="*/ 49 h 450"/>
              <a:gd name="p0x228" fmla="*/ 88 w 842"/>
              <a:gd name="p0y228" fmla="*/ 46 h 450"/>
              <a:gd name="p0x229" fmla="*/ 93 w 842"/>
              <a:gd name="p0y229" fmla="*/ 42 h 450"/>
              <a:gd name="p0x230" fmla="*/ 97 w 842"/>
              <a:gd name="p0y230" fmla="*/ 39 h 450"/>
              <a:gd name="p0x231" fmla="*/ 102 w 842"/>
              <a:gd name="p0y231" fmla="*/ 36 h 450"/>
              <a:gd name="p0x232" fmla="*/ 106 w 842"/>
              <a:gd name="p0y232" fmla="*/ 33 h 450"/>
              <a:gd name="p0x233" fmla="*/ 111 w 842"/>
              <a:gd name="p0y233" fmla="*/ 30 h 450"/>
              <a:gd name="p0x234" fmla="*/ 116 w 842"/>
              <a:gd name="p0y234" fmla="*/ 27 h 450"/>
              <a:gd name="p0x235" fmla="*/ 121 w 842"/>
              <a:gd name="p0y235" fmla="*/ 25 h 450"/>
              <a:gd name="p0x236" fmla="*/ 126 w 842"/>
              <a:gd name="p0y236" fmla="*/ 22 h 450"/>
              <a:gd name="p0x237" fmla="*/ 131 w 842"/>
              <a:gd name="p0y237" fmla="*/ 20 h 450"/>
              <a:gd name="p0x238" fmla="*/ 136 w 842"/>
              <a:gd name="p0y238" fmla="*/ 18 h 450"/>
              <a:gd name="p0x239" fmla="*/ 141 w 842"/>
              <a:gd name="p0y239" fmla="*/ 16 h 450"/>
              <a:gd name="p0x240" fmla="*/ 146 w 842"/>
              <a:gd name="p0y240" fmla="*/ 14 h 450"/>
              <a:gd name="p0x241" fmla="*/ 151 w 842"/>
              <a:gd name="p0y241" fmla="*/ 12 h 450"/>
              <a:gd name="p0x242" fmla="*/ 157 w 842"/>
              <a:gd name="p0y242" fmla="*/ 10 h 450"/>
              <a:gd name="p0x243" fmla="*/ 162 w 842"/>
              <a:gd name="p0y243" fmla="*/ 8 h 450"/>
              <a:gd name="p0x244" fmla="*/ 167 w 842"/>
              <a:gd name="p0y244" fmla="*/ 7 h 450"/>
              <a:gd name="p0x245" fmla="*/ 173 w 842"/>
              <a:gd name="p0y245" fmla="*/ 5 h 450"/>
              <a:gd name="p0x246" fmla="*/ 178 w 842"/>
              <a:gd name="p0y246" fmla="*/ 4 h 450"/>
              <a:gd name="p0x247" fmla="*/ 184 w 842"/>
              <a:gd name="p0y247" fmla="*/ 3 h 450"/>
              <a:gd name="p0x248" fmla="*/ 190 w 842"/>
              <a:gd name="p0y248" fmla="*/ 2 h 450"/>
              <a:gd name="p0x249" fmla="*/ 195 w 842"/>
              <a:gd name="p0y249" fmla="*/ 1 h 450"/>
              <a:gd name="p0x250" fmla="*/ 201 w 842"/>
              <a:gd name="p0y250" fmla="*/ 1 h 450"/>
              <a:gd name="p0x251" fmla="*/ 207 w 842"/>
              <a:gd name="p0y251" fmla="*/ 0 h 450"/>
              <a:gd name="p0x252" fmla="*/ 213 w 842"/>
              <a:gd name="p0y252" fmla="*/ 0 h 450"/>
              <a:gd name="p0x253" fmla="*/ 219 w 842"/>
              <a:gd name="p0y253" fmla="*/ 0 h 450"/>
              <a:gd name="p0x254" fmla="*/ 225 w 842"/>
              <a:gd name="p0y25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10999594" y="3674269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/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/>
                </a:solidFill>
                <a:cs typeface="+mn-lt"/>
              </a:rPr>
              <a:t>类</a:t>
            </a:r>
            <a:endParaRPr lang="zh-CN" sz="12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771525" y="4183380"/>
            <a:ext cx="10648950" cy="621665"/>
            <a:chOff x="1215" y="6588"/>
            <a:chExt cx="16770" cy="979"/>
          </a:xfrm>
        </p:grpSpPr>
        <p:sp>
          <p:nvSpPr>
            <p:cNvPr id="30" name="任意多边形 29"/>
            <p:cNvSpPr/>
            <p:nvPr>
              <p:custDataLst>
                <p:tags r:id="rId29"/>
              </p:custDataLst>
            </p:nvPr>
          </p:nvSpPr>
          <p:spPr>
            <a:xfrm>
              <a:off x="1215" y="6588"/>
              <a:ext cx="16770" cy="979"/>
            </a:xfrm>
            <a:custGeom>
              <a:avLst/>
              <a:gdLst>
                <a:gd name="sw" fmla="*/ 1 w 16770"/>
                <a:gd name="sh" fmla="*/ 1 h 978"/>
                <a:gd name="mins" fmla="min sw sh"/>
                <a:gd name="dsw" fmla="+- 0 sw mins"/>
                <a:gd name="dsh" fmla="+- 0 sh mins"/>
                <a:gd name="p0x0" fmla="*/ 120 w 16770"/>
                <a:gd name="p0y0" fmla="*/ 0 h 978"/>
                <a:gd name="p0x1" fmla="*/ 16650 w 16770"/>
                <a:gd name="p0y1" fmla="*/ 0 h 978"/>
                <a:gd name="p0x2" fmla="*/ 16653 w 16770"/>
                <a:gd name="p0y2" fmla="*/ 0 h 978"/>
                <a:gd name="p0x3" fmla="*/ 16656 w 16770"/>
                <a:gd name="p0y3" fmla="*/ 0 h 978"/>
                <a:gd name="p0x4" fmla="*/ 16659 w 16770"/>
                <a:gd name="p0y4" fmla="*/ 0 h 978"/>
                <a:gd name="p0x5" fmla="*/ 16662 w 16770"/>
                <a:gd name="p0y5" fmla="*/ 0 h 978"/>
                <a:gd name="p0x6" fmla="*/ 16665 w 16770"/>
                <a:gd name="p0y6" fmla="*/ 0 h 978"/>
                <a:gd name="p0x7" fmla="*/ 16668 w 16770"/>
                <a:gd name="p0y7" fmla="*/ 1 h 978"/>
                <a:gd name="p0x8" fmla="*/ 16671 w 16770"/>
                <a:gd name="p0y8" fmla="*/ 1 h 978"/>
                <a:gd name="p0x9" fmla="*/ 16674 w 16770"/>
                <a:gd name="p0y9" fmla="*/ 2 h 978"/>
                <a:gd name="p0x10" fmla="*/ 16677 w 16770"/>
                <a:gd name="p0y10" fmla="*/ 3 h 978"/>
                <a:gd name="p0x11" fmla="*/ 16680 w 16770"/>
                <a:gd name="p0y11" fmla="*/ 3 h 978"/>
                <a:gd name="p0x12" fmla="*/ 16683 w 16770"/>
                <a:gd name="p0y12" fmla="*/ 4 h 978"/>
                <a:gd name="p0x13" fmla="*/ 16686 w 16770"/>
                <a:gd name="p0y13" fmla="*/ 5 h 978"/>
                <a:gd name="p0x14" fmla="*/ 16689 w 16770"/>
                <a:gd name="p0y14" fmla="*/ 6 h 978"/>
                <a:gd name="p0x15" fmla="*/ 16691 w 16770"/>
                <a:gd name="p0y15" fmla="*/ 7 h 978"/>
                <a:gd name="p0x16" fmla="*/ 16694 w 16770"/>
                <a:gd name="p0y16" fmla="*/ 8 h 978"/>
                <a:gd name="p0x17" fmla="*/ 16697 w 16770"/>
                <a:gd name="p0y17" fmla="*/ 9 h 978"/>
                <a:gd name="p0x18" fmla="*/ 16700 w 16770"/>
                <a:gd name="p0y18" fmla="*/ 10 h 978"/>
                <a:gd name="p0x19" fmla="*/ 16702 w 16770"/>
                <a:gd name="p0y19" fmla="*/ 12 h 978"/>
                <a:gd name="p0x20" fmla="*/ 16705 w 16770"/>
                <a:gd name="p0y20" fmla="*/ 13 h 978"/>
                <a:gd name="p0x21" fmla="*/ 16708 w 16770"/>
                <a:gd name="p0y21" fmla="*/ 14 h 978"/>
                <a:gd name="p0x22" fmla="*/ 16710 w 16770"/>
                <a:gd name="p0y22" fmla="*/ 16 h 978"/>
                <a:gd name="p0x23" fmla="*/ 16713 w 16770"/>
                <a:gd name="p0y23" fmla="*/ 17 h 978"/>
                <a:gd name="p0x24" fmla="*/ 16715 w 16770"/>
                <a:gd name="p0y24" fmla="*/ 19 h 978"/>
                <a:gd name="p0x25" fmla="*/ 16718 w 16770"/>
                <a:gd name="p0y25" fmla="*/ 21 h 978"/>
                <a:gd name="p0x26" fmla="*/ 16720 w 16770"/>
                <a:gd name="p0y26" fmla="*/ 22 h 978"/>
                <a:gd name="p0x27" fmla="*/ 16722 w 16770"/>
                <a:gd name="p0y27" fmla="*/ 24 h 978"/>
                <a:gd name="p0x28" fmla="*/ 16725 w 16770"/>
                <a:gd name="p0y28" fmla="*/ 26 h 978"/>
                <a:gd name="p0x29" fmla="*/ 16727 w 16770"/>
                <a:gd name="p0y29" fmla="*/ 28 h 978"/>
                <a:gd name="p0x30" fmla="*/ 16729 w 16770"/>
                <a:gd name="p0y30" fmla="*/ 30 h 978"/>
                <a:gd name="p0x31" fmla="*/ 16731 w 16770"/>
                <a:gd name="p0y31" fmla="*/ 32 h 978"/>
                <a:gd name="p0x32" fmla="*/ 16733 w 16770"/>
                <a:gd name="p0y32" fmla="*/ 34 h 978"/>
                <a:gd name="p0x33" fmla="*/ 16735 w 16770"/>
                <a:gd name="p0y33" fmla="*/ 36 h 978"/>
                <a:gd name="p0x34" fmla="*/ 16737 w 16770"/>
                <a:gd name="p0y34" fmla="*/ 38 h 978"/>
                <a:gd name="p0x35" fmla="*/ 16739 w 16770"/>
                <a:gd name="p0y35" fmla="*/ 40 h 978"/>
                <a:gd name="p0x36" fmla="*/ 16741 w 16770"/>
                <a:gd name="p0y36" fmla="*/ 42 h 978"/>
                <a:gd name="p0x37" fmla="*/ 16743 w 16770"/>
                <a:gd name="p0y37" fmla="*/ 44 h 978"/>
                <a:gd name="p0x38" fmla="*/ 16745 w 16770"/>
                <a:gd name="p0y38" fmla="*/ 47 h 978"/>
                <a:gd name="p0x39" fmla="*/ 16747 w 16770"/>
                <a:gd name="p0y39" fmla="*/ 49 h 978"/>
                <a:gd name="p0x40" fmla="*/ 16748 w 16770"/>
                <a:gd name="p0y40" fmla="*/ 51 h 978"/>
                <a:gd name="p0x41" fmla="*/ 16750 w 16770"/>
                <a:gd name="p0y41" fmla="*/ 54 h 978"/>
                <a:gd name="p0x42" fmla="*/ 16752 w 16770"/>
                <a:gd name="p0y42" fmla="*/ 56 h 978"/>
                <a:gd name="p0x43" fmla="*/ 16753 w 16770"/>
                <a:gd name="p0y43" fmla="*/ 59 h 978"/>
                <a:gd name="p0x44" fmla="*/ 16755 w 16770"/>
                <a:gd name="p0y44" fmla="*/ 61 h 978"/>
                <a:gd name="p0x45" fmla="*/ 16756 w 16770"/>
                <a:gd name="p0y45" fmla="*/ 64 h 978"/>
                <a:gd name="p0x46" fmla="*/ 16757 w 16770"/>
                <a:gd name="p0y46" fmla="*/ 67 h 978"/>
                <a:gd name="p0x47" fmla="*/ 16759 w 16770"/>
                <a:gd name="p0y47" fmla="*/ 69 h 978"/>
                <a:gd name="p0x48" fmla="*/ 16760 w 16770"/>
                <a:gd name="p0y48" fmla="*/ 72 h 978"/>
                <a:gd name="p0x49" fmla="*/ 16761 w 16770"/>
                <a:gd name="p0y49" fmla="*/ 75 h 978"/>
                <a:gd name="p0x50" fmla="*/ 16762 w 16770"/>
                <a:gd name="p0y50" fmla="*/ 78 h 978"/>
                <a:gd name="p0x51" fmla="*/ 16763 w 16770"/>
                <a:gd name="p0y51" fmla="*/ 80 h 978"/>
                <a:gd name="p0x52" fmla="*/ 16764 w 16770"/>
                <a:gd name="p0y52" fmla="*/ 83 h 978"/>
                <a:gd name="p0x53" fmla="*/ 16765 w 16770"/>
                <a:gd name="p0y53" fmla="*/ 86 h 978"/>
                <a:gd name="p0x54" fmla="*/ 16766 w 16770"/>
                <a:gd name="p0y54" fmla="*/ 89 h 978"/>
                <a:gd name="p0x55" fmla="*/ 16766 w 16770"/>
                <a:gd name="p0y55" fmla="*/ 92 h 978"/>
                <a:gd name="p0x56" fmla="*/ 16767 w 16770"/>
                <a:gd name="p0y56" fmla="*/ 95 h 978"/>
                <a:gd name="p0x57" fmla="*/ 16768 w 16770"/>
                <a:gd name="p0y57" fmla="*/ 98 h 978"/>
                <a:gd name="p0x58" fmla="*/ 16768 w 16770"/>
                <a:gd name="p0y58" fmla="*/ 101 h 978"/>
                <a:gd name="p0x59" fmla="*/ 16769 w 16770"/>
                <a:gd name="p0y59" fmla="*/ 104 h 978"/>
                <a:gd name="p0x60" fmla="*/ 16769 w 16770"/>
                <a:gd name="p0y60" fmla="*/ 107 h 978"/>
                <a:gd name="p0x61" fmla="*/ 16769 w 16770"/>
                <a:gd name="p0y61" fmla="*/ 110 h 978"/>
                <a:gd name="p0x62" fmla="*/ 16769 w 16770"/>
                <a:gd name="p0y62" fmla="*/ 113 h 978"/>
                <a:gd name="p0x63" fmla="*/ 16769 w 16770"/>
                <a:gd name="p0y63" fmla="*/ 116 h 978"/>
                <a:gd name="p0x64" fmla="*/ 16770 w 16770"/>
                <a:gd name="p0y64" fmla="*/ 120 h 978"/>
                <a:gd name="p0x65" fmla="*/ 16770 w 16770"/>
                <a:gd name="p0y65" fmla="*/ 858 h 978"/>
                <a:gd name="p0x66" fmla="*/ 16769 w 16770"/>
                <a:gd name="p0y66" fmla="*/ 861 h 978"/>
                <a:gd name="p0x67" fmla="*/ 16769 w 16770"/>
                <a:gd name="p0y67" fmla="*/ 865 h 978"/>
                <a:gd name="p0x68" fmla="*/ 16769 w 16770"/>
                <a:gd name="p0y68" fmla="*/ 868 h 978"/>
                <a:gd name="p0x69" fmla="*/ 16769 w 16770"/>
                <a:gd name="p0y69" fmla="*/ 871 h 978"/>
                <a:gd name="p0x70" fmla="*/ 16769 w 16770"/>
                <a:gd name="p0y70" fmla="*/ 874 h 978"/>
                <a:gd name="p0x71" fmla="*/ 16768 w 16770"/>
                <a:gd name="p0y71" fmla="*/ 877 h 978"/>
                <a:gd name="p0x72" fmla="*/ 16768 w 16770"/>
                <a:gd name="p0y72" fmla="*/ 880 h 978"/>
                <a:gd name="p0x73" fmla="*/ 16767 w 16770"/>
                <a:gd name="p0y73" fmla="*/ 883 h 978"/>
                <a:gd name="p0x74" fmla="*/ 16766 w 16770"/>
                <a:gd name="p0y74" fmla="*/ 886 h 978"/>
                <a:gd name="p0x75" fmla="*/ 16766 w 16770"/>
                <a:gd name="p0y75" fmla="*/ 889 h 978"/>
                <a:gd name="p0x76" fmla="*/ 16765 w 16770"/>
                <a:gd name="p0y76" fmla="*/ 892 h 978"/>
                <a:gd name="p0x77" fmla="*/ 16764 w 16770"/>
                <a:gd name="p0y77" fmla="*/ 894 h 978"/>
                <a:gd name="p0x78" fmla="*/ 16763 w 16770"/>
                <a:gd name="p0y78" fmla="*/ 897 h 978"/>
                <a:gd name="p0x79" fmla="*/ 16762 w 16770"/>
                <a:gd name="p0y79" fmla="*/ 900 h 978"/>
                <a:gd name="p0x80" fmla="*/ 16761 w 16770"/>
                <a:gd name="p0y80" fmla="*/ 903 h 978"/>
                <a:gd name="p0x81" fmla="*/ 16760 w 16770"/>
                <a:gd name="p0y81" fmla="*/ 906 h 978"/>
                <a:gd name="p0x82" fmla="*/ 16759 w 16770"/>
                <a:gd name="p0y82" fmla="*/ 908 h 978"/>
                <a:gd name="p0x83" fmla="*/ 16757 w 16770"/>
                <a:gd name="p0y83" fmla="*/ 911 h 978"/>
                <a:gd name="p0x84" fmla="*/ 16756 w 16770"/>
                <a:gd name="p0y84" fmla="*/ 914 h 978"/>
                <a:gd name="p0x85" fmla="*/ 16755 w 16770"/>
                <a:gd name="p0y85" fmla="*/ 916 h 978"/>
                <a:gd name="p0x86" fmla="*/ 16753 w 16770"/>
                <a:gd name="p0y86" fmla="*/ 919 h 978"/>
                <a:gd name="p0x87" fmla="*/ 16752 w 16770"/>
                <a:gd name="p0y87" fmla="*/ 921 h 978"/>
                <a:gd name="p0x88" fmla="*/ 16750 w 16770"/>
                <a:gd name="p0y88" fmla="*/ 924 h 978"/>
                <a:gd name="p0x89" fmla="*/ 16748 w 16770"/>
                <a:gd name="p0y89" fmla="*/ 926 h 978"/>
                <a:gd name="p0x90" fmla="*/ 16747 w 16770"/>
                <a:gd name="p0y90" fmla="*/ 929 h 978"/>
                <a:gd name="p0x91" fmla="*/ 16745 w 16770"/>
                <a:gd name="p0y91" fmla="*/ 931 h 978"/>
                <a:gd name="p0x92" fmla="*/ 16743 w 16770"/>
                <a:gd name="p0y92" fmla="*/ 933 h 978"/>
                <a:gd name="p0x93" fmla="*/ 16741 w 16770"/>
                <a:gd name="p0y93" fmla="*/ 936 h 978"/>
                <a:gd name="p0x94" fmla="*/ 16739 w 16770"/>
                <a:gd name="p0y94" fmla="*/ 938 h 978"/>
                <a:gd name="p0x95" fmla="*/ 16737 w 16770"/>
                <a:gd name="p0y95" fmla="*/ 940 h 978"/>
                <a:gd name="p0x96" fmla="*/ 16735 w 16770"/>
                <a:gd name="p0y96" fmla="*/ 942 h 978"/>
                <a:gd name="p0x97" fmla="*/ 16733 w 16770"/>
                <a:gd name="p0y97" fmla="*/ 944 h 978"/>
                <a:gd name="p0x98" fmla="*/ 16731 w 16770"/>
                <a:gd name="p0y98" fmla="*/ 946 h 978"/>
                <a:gd name="p0x99" fmla="*/ 16729 w 16770"/>
                <a:gd name="p0y99" fmla="*/ 948 h 978"/>
                <a:gd name="p0x100" fmla="*/ 16727 w 16770"/>
                <a:gd name="p0y100" fmla="*/ 950 h 978"/>
                <a:gd name="p0x101" fmla="*/ 16725 w 16770"/>
                <a:gd name="p0y101" fmla="*/ 952 h 978"/>
                <a:gd name="p0x102" fmla="*/ 16722 w 16770"/>
                <a:gd name="p0y102" fmla="*/ 954 h 978"/>
                <a:gd name="p0x103" fmla="*/ 16720 w 16770"/>
                <a:gd name="p0y103" fmla="*/ 955 h 978"/>
                <a:gd name="p0x104" fmla="*/ 16718 w 16770"/>
                <a:gd name="p0y104" fmla="*/ 957 h 978"/>
                <a:gd name="p0x105" fmla="*/ 16715 w 16770"/>
                <a:gd name="p0y105" fmla="*/ 959 h 978"/>
                <a:gd name="p0x106" fmla="*/ 16713 w 16770"/>
                <a:gd name="p0y106" fmla="*/ 960 h 978"/>
                <a:gd name="p0x107" fmla="*/ 16710 w 16770"/>
                <a:gd name="p0y107" fmla="*/ 962 h 978"/>
                <a:gd name="p0x108" fmla="*/ 16708 w 16770"/>
                <a:gd name="p0y108" fmla="*/ 963 h 978"/>
                <a:gd name="p0x109" fmla="*/ 16705 w 16770"/>
                <a:gd name="p0y109" fmla="*/ 965 h 978"/>
                <a:gd name="p0x110" fmla="*/ 16702 w 16770"/>
                <a:gd name="p0y110" fmla="*/ 966 h 978"/>
                <a:gd name="p0x111" fmla="*/ 16700 w 16770"/>
                <a:gd name="p0y111" fmla="*/ 967 h 978"/>
                <a:gd name="p0x112" fmla="*/ 16697 w 16770"/>
                <a:gd name="p0y112" fmla="*/ 969 h 978"/>
                <a:gd name="p0x113" fmla="*/ 16694 w 16770"/>
                <a:gd name="p0y113" fmla="*/ 970 h 978"/>
                <a:gd name="p0x114" fmla="*/ 16691 w 16770"/>
                <a:gd name="p0y114" fmla="*/ 971 h 978"/>
                <a:gd name="p0x115" fmla="*/ 16689 w 16770"/>
                <a:gd name="p0y115" fmla="*/ 972 h 978"/>
                <a:gd name="p0x116" fmla="*/ 16686 w 16770"/>
                <a:gd name="p0y116" fmla="*/ 973 h 978"/>
                <a:gd name="p0x117" fmla="*/ 16683 w 16770"/>
                <a:gd name="p0y117" fmla="*/ 974 h 978"/>
                <a:gd name="p0x118" fmla="*/ 16680 w 16770"/>
                <a:gd name="p0y118" fmla="*/ 974 h 978"/>
                <a:gd name="p0x119" fmla="*/ 16677 w 16770"/>
                <a:gd name="p0y119" fmla="*/ 975 h 978"/>
                <a:gd name="p0x120" fmla="*/ 16674 w 16770"/>
                <a:gd name="p0y120" fmla="*/ 976 h 978"/>
                <a:gd name="p0x121" fmla="*/ 16671 w 16770"/>
                <a:gd name="p0y121" fmla="*/ 976 h 978"/>
                <a:gd name="p0x122" fmla="*/ 16668 w 16770"/>
                <a:gd name="p0y122" fmla="*/ 977 h 978"/>
                <a:gd name="p0x123" fmla="*/ 16665 w 16770"/>
                <a:gd name="p0y123" fmla="*/ 977 h 978"/>
                <a:gd name="p0x124" fmla="*/ 16662 w 16770"/>
                <a:gd name="p0y124" fmla="*/ 978 h 978"/>
                <a:gd name="p0x125" fmla="*/ 16659 w 16770"/>
                <a:gd name="p0y125" fmla="*/ 978 h 978"/>
                <a:gd name="p0x126" fmla="*/ 16656 w 16770"/>
                <a:gd name="p0y126" fmla="*/ 978 h 978"/>
                <a:gd name="p0x127" fmla="*/ 16653 w 16770"/>
                <a:gd name="p0y127" fmla="*/ 978 h 978"/>
                <a:gd name="p0x128" fmla="*/ 16650 w 16770"/>
                <a:gd name="p0y128" fmla="*/ 978 h 978"/>
                <a:gd name="p0x129" fmla="*/ 120 w 16770"/>
                <a:gd name="p0y129" fmla="*/ 978 h 978"/>
                <a:gd name="p0x130" fmla="*/ 116 w 16770"/>
                <a:gd name="p0y130" fmla="*/ 978 h 978"/>
                <a:gd name="p0x131" fmla="*/ 113 w 16770"/>
                <a:gd name="p0y131" fmla="*/ 978 h 978"/>
                <a:gd name="p0x132" fmla="*/ 110 w 16770"/>
                <a:gd name="p0y132" fmla="*/ 978 h 978"/>
                <a:gd name="p0x133" fmla="*/ 107 w 16770"/>
                <a:gd name="p0y133" fmla="*/ 978 h 978"/>
                <a:gd name="p0x134" fmla="*/ 104 w 16770"/>
                <a:gd name="p0y134" fmla="*/ 977 h 978"/>
                <a:gd name="p0x135" fmla="*/ 101 w 16770"/>
                <a:gd name="p0y135" fmla="*/ 977 h 978"/>
                <a:gd name="p0x136" fmla="*/ 98 w 16770"/>
                <a:gd name="p0y136" fmla="*/ 976 h 978"/>
                <a:gd name="p0x137" fmla="*/ 95 w 16770"/>
                <a:gd name="p0y137" fmla="*/ 976 h 978"/>
                <a:gd name="p0x138" fmla="*/ 92 w 16770"/>
                <a:gd name="p0y138" fmla="*/ 975 h 978"/>
                <a:gd name="p0x139" fmla="*/ 89 w 16770"/>
                <a:gd name="p0y139" fmla="*/ 974 h 978"/>
                <a:gd name="p0x140" fmla="*/ 86 w 16770"/>
                <a:gd name="p0y140" fmla="*/ 974 h 978"/>
                <a:gd name="p0x141" fmla="*/ 83 w 16770"/>
                <a:gd name="p0y141" fmla="*/ 973 h 978"/>
                <a:gd name="p0x142" fmla="*/ 80 w 16770"/>
                <a:gd name="p0y142" fmla="*/ 972 h 978"/>
                <a:gd name="p0x143" fmla="*/ 78 w 16770"/>
                <a:gd name="p0y143" fmla="*/ 971 h 978"/>
                <a:gd name="p0x144" fmla="*/ 75 w 16770"/>
                <a:gd name="p0y144" fmla="*/ 970 h 978"/>
                <a:gd name="p0x145" fmla="*/ 72 w 16770"/>
                <a:gd name="p0y145" fmla="*/ 969 h 978"/>
                <a:gd name="p0x146" fmla="*/ 69 w 16770"/>
                <a:gd name="p0y146" fmla="*/ 967 h 978"/>
                <a:gd name="p0x147" fmla="*/ 67 w 16770"/>
                <a:gd name="p0y147" fmla="*/ 966 h 978"/>
                <a:gd name="p0x148" fmla="*/ 64 w 16770"/>
                <a:gd name="p0y148" fmla="*/ 965 h 978"/>
                <a:gd name="p0x149" fmla="*/ 61 w 16770"/>
                <a:gd name="p0y149" fmla="*/ 963 h 978"/>
                <a:gd name="p0x150" fmla="*/ 59 w 16770"/>
                <a:gd name="p0y150" fmla="*/ 962 h 978"/>
                <a:gd name="p0x151" fmla="*/ 56 w 16770"/>
                <a:gd name="p0y151" fmla="*/ 960 h 978"/>
                <a:gd name="p0x152" fmla="*/ 54 w 16770"/>
                <a:gd name="p0y152" fmla="*/ 959 h 978"/>
                <a:gd name="p0x153" fmla="*/ 51 w 16770"/>
                <a:gd name="p0y153" fmla="*/ 957 h 978"/>
                <a:gd name="p0x154" fmla="*/ 49 w 16770"/>
                <a:gd name="p0y154" fmla="*/ 955 h 978"/>
                <a:gd name="p0x155" fmla="*/ 47 w 16770"/>
                <a:gd name="p0y155" fmla="*/ 954 h 978"/>
                <a:gd name="p0x156" fmla="*/ 44 w 16770"/>
                <a:gd name="p0y156" fmla="*/ 952 h 978"/>
                <a:gd name="p0x157" fmla="*/ 42 w 16770"/>
                <a:gd name="p0y157" fmla="*/ 950 h 978"/>
                <a:gd name="p0x158" fmla="*/ 40 w 16770"/>
                <a:gd name="p0y158" fmla="*/ 948 h 978"/>
                <a:gd name="p0x159" fmla="*/ 38 w 16770"/>
                <a:gd name="p0y159" fmla="*/ 946 h 978"/>
                <a:gd name="p0x160" fmla="*/ 36 w 16770"/>
                <a:gd name="p0y160" fmla="*/ 944 h 978"/>
                <a:gd name="p0x161" fmla="*/ 34 w 16770"/>
                <a:gd name="p0y161" fmla="*/ 942 h 978"/>
                <a:gd name="p0x162" fmla="*/ 32 w 16770"/>
                <a:gd name="p0y162" fmla="*/ 940 h 978"/>
                <a:gd name="p0x163" fmla="*/ 30 w 16770"/>
                <a:gd name="p0y163" fmla="*/ 938 h 978"/>
                <a:gd name="p0x164" fmla="*/ 28 w 16770"/>
                <a:gd name="p0y164" fmla="*/ 936 h 978"/>
                <a:gd name="p0x165" fmla="*/ 26 w 16770"/>
                <a:gd name="p0y165" fmla="*/ 933 h 978"/>
                <a:gd name="p0x166" fmla="*/ 24 w 16770"/>
                <a:gd name="p0y166" fmla="*/ 931 h 978"/>
                <a:gd name="p0x167" fmla="*/ 22 w 16770"/>
                <a:gd name="p0y167" fmla="*/ 929 h 978"/>
                <a:gd name="p0x168" fmla="*/ 21 w 16770"/>
                <a:gd name="p0y168" fmla="*/ 926 h 978"/>
                <a:gd name="p0x169" fmla="*/ 19 w 16770"/>
                <a:gd name="p0y169" fmla="*/ 924 h 978"/>
                <a:gd name="p0x170" fmla="*/ 17 w 16770"/>
                <a:gd name="p0y170" fmla="*/ 921 h 978"/>
                <a:gd name="p0x171" fmla="*/ 16 w 16770"/>
                <a:gd name="p0y171" fmla="*/ 919 h 978"/>
                <a:gd name="p0x172" fmla="*/ 14 w 16770"/>
                <a:gd name="p0y172" fmla="*/ 916 h 978"/>
                <a:gd name="p0x173" fmla="*/ 13 w 16770"/>
                <a:gd name="p0y173" fmla="*/ 914 h 978"/>
                <a:gd name="p0x174" fmla="*/ 12 w 16770"/>
                <a:gd name="p0y174" fmla="*/ 911 h 978"/>
                <a:gd name="p0x175" fmla="*/ 10 w 16770"/>
                <a:gd name="p0y175" fmla="*/ 908 h 978"/>
                <a:gd name="p0x176" fmla="*/ 9 w 16770"/>
                <a:gd name="p0y176" fmla="*/ 906 h 978"/>
                <a:gd name="p0x177" fmla="*/ 8 w 16770"/>
                <a:gd name="p0y177" fmla="*/ 903 h 978"/>
                <a:gd name="p0x178" fmla="*/ 7 w 16770"/>
                <a:gd name="p0y178" fmla="*/ 900 h 978"/>
                <a:gd name="p0x179" fmla="*/ 6 w 16770"/>
                <a:gd name="p0y179" fmla="*/ 897 h 978"/>
                <a:gd name="p0x180" fmla="*/ 5 w 16770"/>
                <a:gd name="p0y180" fmla="*/ 894 h 978"/>
                <a:gd name="p0x181" fmla="*/ 4 w 16770"/>
                <a:gd name="p0y181" fmla="*/ 892 h 978"/>
                <a:gd name="p0x182" fmla="*/ 3 w 16770"/>
                <a:gd name="p0y182" fmla="*/ 889 h 978"/>
                <a:gd name="p0x183" fmla="*/ 3 w 16770"/>
                <a:gd name="p0y183" fmla="*/ 886 h 978"/>
                <a:gd name="p0x184" fmla="*/ 2 w 16770"/>
                <a:gd name="p0y184" fmla="*/ 883 h 978"/>
                <a:gd name="p0x185" fmla="*/ 1 w 16770"/>
                <a:gd name="p0y185" fmla="*/ 880 h 978"/>
                <a:gd name="p0x186" fmla="*/ 1 w 16770"/>
                <a:gd name="p0y186" fmla="*/ 877 h 978"/>
                <a:gd name="p0x187" fmla="*/ 0 w 16770"/>
                <a:gd name="p0y187" fmla="*/ 874 h 978"/>
                <a:gd name="p0x188" fmla="*/ 0 w 16770"/>
                <a:gd name="p0y188" fmla="*/ 871 h 978"/>
                <a:gd name="p0x189" fmla="*/ 0 w 16770"/>
                <a:gd name="p0y189" fmla="*/ 868 h 978"/>
                <a:gd name="p0x190" fmla="*/ 0 w 16770"/>
                <a:gd name="p0y190" fmla="*/ 865 h 978"/>
                <a:gd name="p0x191" fmla="*/ 0 w 16770"/>
                <a:gd name="p0y191" fmla="*/ 861 h 978"/>
                <a:gd name="p0x192" fmla="*/ 0 w 16770"/>
                <a:gd name="p0y192" fmla="*/ 858 h 978"/>
                <a:gd name="p0x193" fmla="*/ 0 w 16770"/>
                <a:gd name="p0y193" fmla="*/ 120 h 978"/>
                <a:gd name="p0x194" fmla="*/ 0 w 16770"/>
                <a:gd name="p0y194" fmla="*/ 116 h 978"/>
                <a:gd name="p0x195" fmla="*/ 0 w 16770"/>
                <a:gd name="p0y195" fmla="*/ 113 h 978"/>
                <a:gd name="p0x196" fmla="*/ 0 w 16770"/>
                <a:gd name="p0y196" fmla="*/ 110 h 978"/>
                <a:gd name="p0x197" fmla="*/ 0 w 16770"/>
                <a:gd name="p0y197" fmla="*/ 107 h 978"/>
                <a:gd name="p0x198" fmla="*/ 0 w 16770"/>
                <a:gd name="p0y198" fmla="*/ 104 h 978"/>
                <a:gd name="p0x199" fmla="*/ 1 w 16770"/>
                <a:gd name="p0y199" fmla="*/ 101 h 978"/>
                <a:gd name="p0x200" fmla="*/ 1 w 16770"/>
                <a:gd name="p0y200" fmla="*/ 98 h 978"/>
                <a:gd name="p0x201" fmla="*/ 2 w 16770"/>
                <a:gd name="p0y201" fmla="*/ 95 h 978"/>
                <a:gd name="p0x202" fmla="*/ 3 w 16770"/>
                <a:gd name="p0y202" fmla="*/ 92 h 978"/>
                <a:gd name="p0x203" fmla="*/ 3 w 16770"/>
                <a:gd name="p0y203" fmla="*/ 89 h 978"/>
                <a:gd name="p0x204" fmla="*/ 4 w 16770"/>
                <a:gd name="p0y204" fmla="*/ 86 h 978"/>
                <a:gd name="p0x205" fmla="*/ 5 w 16770"/>
                <a:gd name="p0y205" fmla="*/ 83 h 978"/>
                <a:gd name="p0x206" fmla="*/ 6 w 16770"/>
                <a:gd name="p0y206" fmla="*/ 80 h 978"/>
                <a:gd name="p0x207" fmla="*/ 7 w 16770"/>
                <a:gd name="p0y207" fmla="*/ 78 h 978"/>
                <a:gd name="p0x208" fmla="*/ 8 w 16770"/>
                <a:gd name="p0y208" fmla="*/ 75 h 978"/>
                <a:gd name="p0x209" fmla="*/ 9 w 16770"/>
                <a:gd name="p0y209" fmla="*/ 72 h 978"/>
                <a:gd name="p0x210" fmla="*/ 10 w 16770"/>
                <a:gd name="p0y210" fmla="*/ 69 h 978"/>
                <a:gd name="p0x211" fmla="*/ 12 w 16770"/>
                <a:gd name="p0y211" fmla="*/ 67 h 978"/>
                <a:gd name="p0x212" fmla="*/ 13 w 16770"/>
                <a:gd name="p0y212" fmla="*/ 64 h 978"/>
                <a:gd name="p0x213" fmla="*/ 14 w 16770"/>
                <a:gd name="p0y213" fmla="*/ 61 h 978"/>
                <a:gd name="p0x214" fmla="*/ 16 w 16770"/>
                <a:gd name="p0y214" fmla="*/ 59 h 978"/>
                <a:gd name="p0x215" fmla="*/ 17 w 16770"/>
                <a:gd name="p0y215" fmla="*/ 56 h 978"/>
                <a:gd name="p0x216" fmla="*/ 19 w 16770"/>
                <a:gd name="p0y216" fmla="*/ 54 h 978"/>
                <a:gd name="p0x217" fmla="*/ 21 w 16770"/>
                <a:gd name="p0y217" fmla="*/ 51 h 978"/>
                <a:gd name="p0x218" fmla="*/ 22 w 16770"/>
                <a:gd name="p0y218" fmla="*/ 49 h 978"/>
                <a:gd name="p0x219" fmla="*/ 24 w 16770"/>
                <a:gd name="p0y219" fmla="*/ 47 h 978"/>
                <a:gd name="p0x220" fmla="*/ 26 w 16770"/>
                <a:gd name="p0y220" fmla="*/ 44 h 978"/>
                <a:gd name="p0x221" fmla="*/ 28 w 16770"/>
                <a:gd name="p0y221" fmla="*/ 42 h 978"/>
                <a:gd name="p0x222" fmla="*/ 30 w 16770"/>
                <a:gd name="p0y222" fmla="*/ 40 h 978"/>
                <a:gd name="p0x223" fmla="*/ 32 w 16770"/>
                <a:gd name="p0y223" fmla="*/ 38 h 978"/>
                <a:gd name="p0x224" fmla="*/ 34 w 16770"/>
                <a:gd name="p0y224" fmla="*/ 36 h 978"/>
                <a:gd name="p0x225" fmla="*/ 36 w 16770"/>
                <a:gd name="p0y225" fmla="*/ 34 h 978"/>
                <a:gd name="p0x226" fmla="*/ 38 w 16770"/>
                <a:gd name="p0y226" fmla="*/ 32 h 978"/>
                <a:gd name="p0x227" fmla="*/ 40 w 16770"/>
                <a:gd name="p0y227" fmla="*/ 30 h 978"/>
                <a:gd name="p0x228" fmla="*/ 42 w 16770"/>
                <a:gd name="p0y228" fmla="*/ 28 h 978"/>
                <a:gd name="p0x229" fmla="*/ 44 w 16770"/>
                <a:gd name="p0y229" fmla="*/ 26 h 978"/>
                <a:gd name="p0x230" fmla="*/ 47 w 16770"/>
                <a:gd name="p0y230" fmla="*/ 24 h 978"/>
                <a:gd name="p0x231" fmla="*/ 49 w 16770"/>
                <a:gd name="p0y231" fmla="*/ 22 h 978"/>
                <a:gd name="p0x232" fmla="*/ 51 w 16770"/>
                <a:gd name="p0y232" fmla="*/ 21 h 978"/>
                <a:gd name="p0x233" fmla="*/ 54 w 16770"/>
                <a:gd name="p0y233" fmla="*/ 19 h 978"/>
                <a:gd name="p0x234" fmla="*/ 56 w 16770"/>
                <a:gd name="p0y234" fmla="*/ 17 h 978"/>
                <a:gd name="p0x235" fmla="*/ 59 w 16770"/>
                <a:gd name="p0y235" fmla="*/ 16 h 978"/>
                <a:gd name="p0x236" fmla="*/ 61 w 16770"/>
                <a:gd name="p0y236" fmla="*/ 14 h 978"/>
                <a:gd name="p0x237" fmla="*/ 64 w 16770"/>
                <a:gd name="p0y237" fmla="*/ 13 h 978"/>
                <a:gd name="p0x238" fmla="*/ 67 w 16770"/>
                <a:gd name="p0y238" fmla="*/ 12 h 978"/>
                <a:gd name="p0x239" fmla="*/ 69 w 16770"/>
                <a:gd name="p0y239" fmla="*/ 10 h 978"/>
                <a:gd name="p0x240" fmla="*/ 72 w 16770"/>
                <a:gd name="p0y240" fmla="*/ 9 h 978"/>
                <a:gd name="p0x241" fmla="*/ 75 w 16770"/>
                <a:gd name="p0y241" fmla="*/ 8 h 978"/>
                <a:gd name="p0x242" fmla="*/ 78 w 16770"/>
                <a:gd name="p0y242" fmla="*/ 7 h 978"/>
                <a:gd name="p0x243" fmla="*/ 80 w 16770"/>
                <a:gd name="p0y243" fmla="*/ 6 h 978"/>
                <a:gd name="p0x244" fmla="*/ 83 w 16770"/>
                <a:gd name="p0y244" fmla="*/ 5 h 978"/>
                <a:gd name="p0x245" fmla="*/ 86 w 16770"/>
                <a:gd name="p0y245" fmla="*/ 4 h 978"/>
                <a:gd name="p0x246" fmla="*/ 89 w 16770"/>
                <a:gd name="p0y246" fmla="*/ 3 h 978"/>
                <a:gd name="p0x247" fmla="*/ 92 w 16770"/>
                <a:gd name="p0y247" fmla="*/ 3 h 978"/>
                <a:gd name="p0x248" fmla="*/ 95 w 16770"/>
                <a:gd name="p0y248" fmla="*/ 2 h 978"/>
                <a:gd name="p0x249" fmla="*/ 98 w 16770"/>
                <a:gd name="p0y249" fmla="*/ 1 h 978"/>
                <a:gd name="p0x250" fmla="*/ 101 w 16770"/>
                <a:gd name="p0y250" fmla="*/ 1 h 978"/>
                <a:gd name="p0x251" fmla="*/ 104 w 16770"/>
                <a:gd name="p0y251" fmla="*/ 0 h 978"/>
                <a:gd name="p0x252" fmla="*/ 107 w 16770"/>
                <a:gd name="p0y252" fmla="*/ 0 h 978"/>
                <a:gd name="p0x253" fmla="*/ 110 w 16770"/>
                <a:gd name="p0y253" fmla="*/ 0 h 978"/>
                <a:gd name="p0x254" fmla="*/ 113 w 16770"/>
                <a:gd name="p0y254" fmla="*/ 0 h 978"/>
                <a:gd name="p0x255" fmla="*/ 116 w 16770"/>
                <a:gd name="p0y255" fmla="*/ 0 h 978"/>
                <a:gd name="p0x256" fmla="*/ 120 w 16770"/>
                <a:gd name="p0y256" fmla="*/ 0 h 9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30"/>
              </p:custDataLst>
            </p:nvPr>
          </p:nvSpPr>
          <p:spPr>
            <a:xfrm>
              <a:off x="1289" y="6588"/>
              <a:ext cx="16660" cy="46"/>
            </a:xfrm>
            <a:custGeom>
              <a:avLst/>
              <a:gdLst>
                <a:gd name="sw" fmla="*/ 1 w 16660"/>
                <a:gd name="sh" fmla="*/ 1 h 45"/>
                <a:gd name="mins" fmla="min sw sh"/>
                <a:gd name="dsw" fmla="+- 0 sw mins"/>
                <a:gd name="dsh" fmla="+- 0 sh mins"/>
                <a:gd name="p0x0" fmla="*/ 45 w 16660"/>
                <a:gd name="p0y0" fmla="*/ 0 h 45"/>
                <a:gd name="p0x1" fmla="*/ 16575 w 16660"/>
                <a:gd name="p0y1" fmla="*/ 0 h 45"/>
                <a:gd name="p0x2" fmla="*/ 16577 w 16660"/>
                <a:gd name="p0y2" fmla="*/ 0 h 45"/>
                <a:gd name="p0x3" fmla="*/ 16579 w 16660"/>
                <a:gd name="p0y3" fmla="*/ 0 h 45"/>
                <a:gd name="p0x4" fmla="*/ 16580 w 16660"/>
                <a:gd name="p0y4" fmla="*/ 0 h 45"/>
                <a:gd name="p0x5" fmla="*/ 16582 w 16660"/>
                <a:gd name="p0y5" fmla="*/ 0 h 45"/>
                <a:gd name="p0x6" fmla="*/ 16583 w 16660"/>
                <a:gd name="p0y6" fmla="*/ 0 h 45"/>
                <a:gd name="p0x7" fmla="*/ 16585 w 16660"/>
                <a:gd name="p0y7" fmla="*/ 0 h 45"/>
                <a:gd name="p0x8" fmla="*/ 16586 w 16660"/>
                <a:gd name="p0y8" fmla="*/ 0 h 45"/>
                <a:gd name="p0x9" fmla="*/ 16588 w 16660"/>
                <a:gd name="p0y9" fmla="*/ 0 h 45"/>
                <a:gd name="p0x10" fmla="*/ 16589 w 16660"/>
                <a:gd name="p0y10" fmla="*/ 0 h 45"/>
                <a:gd name="p0x11" fmla="*/ 16591 w 16660"/>
                <a:gd name="p0y11" fmla="*/ 0 h 45"/>
                <a:gd name="p0x12" fmla="*/ 16593 w 16660"/>
                <a:gd name="p0y12" fmla="*/ 1 h 45"/>
                <a:gd name="p0x13" fmla="*/ 16594 w 16660"/>
                <a:gd name="p0y13" fmla="*/ 1 h 45"/>
                <a:gd name="p0x14" fmla="*/ 16596 w 16660"/>
                <a:gd name="p0y14" fmla="*/ 1 h 45"/>
                <a:gd name="p0x15" fmla="*/ 16597 w 16660"/>
                <a:gd name="p0y15" fmla="*/ 1 h 45"/>
                <a:gd name="p0x16" fmla="*/ 16599 w 16660"/>
                <a:gd name="p0y16" fmla="*/ 2 h 45"/>
                <a:gd name="p0x17" fmla="*/ 16600 w 16660"/>
                <a:gd name="p0y17" fmla="*/ 2 h 45"/>
                <a:gd name="p0x18" fmla="*/ 16602 w 16660"/>
                <a:gd name="p0y18" fmla="*/ 2 h 45"/>
                <a:gd name="p0x19" fmla="*/ 16603 w 16660"/>
                <a:gd name="p0y19" fmla="*/ 3 h 45"/>
                <a:gd name="p0x20" fmla="*/ 16604 w 16660"/>
                <a:gd name="p0y20" fmla="*/ 3 h 45"/>
                <a:gd name="p0x21" fmla="*/ 16606 w 16660"/>
                <a:gd name="p0y21" fmla="*/ 3 h 45"/>
                <a:gd name="p0x22" fmla="*/ 16607 w 16660"/>
                <a:gd name="p0y22" fmla="*/ 4 h 45"/>
                <a:gd name="p0x23" fmla="*/ 16609 w 16660"/>
                <a:gd name="p0y23" fmla="*/ 4 h 45"/>
                <a:gd name="p0x24" fmla="*/ 16610 w 16660"/>
                <a:gd name="p0y24" fmla="*/ 5 h 45"/>
                <a:gd name="p0x25" fmla="*/ 16612 w 16660"/>
                <a:gd name="p0y25" fmla="*/ 5 h 45"/>
                <a:gd name="p0x26" fmla="*/ 16613 w 16660"/>
                <a:gd name="p0y26" fmla="*/ 6 h 45"/>
                <a:gd name="p0x27" fmla="*/ 16615 w 16660"/>
                <a:gd name="p0y27" fmla="*/ 6 h 45"/>
                <a:gd name="p0x28" fmla="*/ 16616 w 16660"/>
                <a:gd name="p0y28" fmla="*/ 6 h 45"/>
                <a:gd name="p0x29" fmla="*/ 16617 w 16660"/>
                <a:gd name="p0y29" fmla="*/ 7 h 45"/>
                <a:gd name="p0x30" fmla="*/ 16619 w 16660"/>
                <a:gd name="p0y30" fmla="*/ 8 h 45"/>
                <a:gd name="p0x31" fmla="*/ 16620 w 16660"/>
                <a:gd name="p0y31" fmla="*/ 8 h 45"/>
                <a:gd name="p0x32" fmla="*/ 16621 w 16660"/>
                <a:gd name="p0y32" fmla="*/ 9 h 45"/>
                <a:gd name="p0x33" fmla="*/ 16623 w 16660"/>
                <a:gd name="p0y33" fmla="*/ 9 h 45"/>
                <a:gd name="p0x34" fmla="*/ 16624 w 16660"/>
                <a:gd name="p0y34" fmla="*/ 10 h 45"/>
                <a:gd name="p0x35" fmla="*/ 16626 w 16660"/>
                <a:gd name="p0y35" fmla="*/ 10 h 45"/>
                <a:gd name="p0x36" fmla="*/ 16627 w 16660"/>
                <a:gd name="p0y36" fmla="*/ 11 h 45"/>
                <a:gd name="p0x37" fmla="*/ 16628 w 16660"/>
                <a:gd name="p0y37" fmla="*/ 12 h 45"/>
                <a:gd name="p0x38" fmla="*/ 16630 w 16660"/>
                <a:gd name="p0y38" fmla="*/ 12 h 45"/>
                <a:gd name="p0x39" fmla="*/ 16631 w 16660"/>
                <a:gd name="p0y39" fmla="*/ 13 h 45"/>
                <a:gd name="p0x40" fmla="*/ 16632 w 16660"/>
                <a:gd name="p0y40" fmla="*/ 14 h 45"/>
                <a:gd name="p0x41" fmla="*/ 16633 w 16660"/>
                <a:gd name="p0y41" fmla="*/ 14 h 45"/>
                <a:gd name="p0x42" fmla="*/ 16635 w 16660"/>
                <a:gd name="p0y42" fmla="*/ 15 h 45"/>
                <a:gd name="p0x43" fmla="*/ 16636 w 16660"/>
                <a:gd name="p0y43" fmla="*/ 16 h 45"/>
                <a:gd name="p0x44" fmla="*/ 16637 w 16660"/>
                <a:gd name="p0y44" fmla="*/ 17 h 45"/>
                <a:gd name="p0x45" fmla="*/ 16639 w 16660"/>
                <a:gd name="p0y45" fmla="*/ 17 h 45"/>
                <a:gd name="p0x46" fmla="*/ 16640 w 16660"/>
                <a:gd name="p0y46" fmla="*/ 18 h 45"/>
                <a:gd name="p0x47" fmla="*/ 16641 w 16660"/>
                <a:gd name="p0y47" fmla="*/ 19 h 45"/>
                <a:gd name="p0x48" fmla="*/ 16642 w 16660"/>
                <a:gd name="p0y48" fmla="*/ 20 h 45"/>
                <a:gd name="p0x49" fmla="*/ 16643 w 16660"/>
                <a:gd name="p0y49" fmla="*/ 21 h 45"/>
                <a:gd name="p0x50" fmla="*/ 16645 w 16660"/>
                <a:gd name="p0y50" fmla="*/ 21 h 45"/>
                <a:gd name="p0x51" fmla="*/ 16646 w 16660"/>
                <a:gd name="p0y51" fmla="*/ 22 h 45"/>
                <a:gd name="p0x52" fmla="*/ 16647 w 16660"/>
                <a:gd name="p0y52" fmla="*/ 23 h 45"/>
                <a:gd name="p0x53" fmla="*/ 16648 w 16660"/>
                <a:gd name="p0y53" fmla="*/ 24 h 45"/>
                <a:gd name="p0x54" fmla="*/ 16649 w 16660"/>
                <a:gd name="p0y54" fmla="*/ 25 h 45"/>
                <a:gd name="p0x55" fmla="*/ 16651 w 16660"/>
                <a:gd name="p0y55" fmla="*/ 26 h 45"/>
                <a:gd name="p0x56" fmla="*/ 16652 w 16660"/>
                <a:gd name="p0y56" fmla="*/ 27 h 45"/>
                <a:gd name="p0x57" fmla="*/ 16653 w 16660"/>
                <a:gd name="p0y57" fmla="*/ 28 h 45"/>
                <a:gd name="p0x58" fmla="*/ 16654 w 16660"/>
                <a:gd name="p0y58" fmla="*/ 29 h 45"/>
                <a:gd name="p0x59" fmla="*/ 16655 w 16660"/>
                <a:gd name="p0y59" fmla="*/ 30 h 45"/>
                <a:gd name="p0x60" fmla="*/ 16656 w 16660"/>
                <a:gd name="p0y60" fmla="*/ 31 h 45"/>
                <a:gd name="p0x61" fmla="*/ 16657 w 16660"/>
                <a:gd name="p0y61" fmla="*/ 32 h 45"/>
                <a:gd name="p0x62" fmla="*/ 16658 w 16660"/>
                <a:gd name="p0y62" fmla="*/ 33 h 45"/>
                <a:gd name="p0x63" fmla="*/ 16659 w 16660"/>
                <a:gd name="p0y63" fmla="*/ 34 h 45"/>
                <a:gd name="p0x64" fmla="*/ 16660 w 16660"/>
                <a:gd name="p0y64" fmla="*/ 35 h 45"/>
                <a:gd name="p0x65" fmla="*/ 16650 w 16660"/>
                <a:gd name="p0y65" fmla="*/ 45 h 45"/>
                <a:gd name="p0x66" fmla="*/ 16649 w 16660"/>
                <a:gd name="p0y66" fmla="*/ 44 h 45"/>
                <a:gd name="p0x67" fmla="*/ 16648 w 16660"/>
                <a:gd name="p0y67" fmla="*/ 43 h 45"/>
                <a:gd name="p0x68" fmla="*/ 16647 w 16660"/>
                <a:gd name="p0y68" fmla="*/ 43 h 45"/>
                <a:gd name="p0x69" fmla="*/ 16646 w 16660"/>
                <a:gd name="p0y69" fmla="*/ 42 h 45"/>
                <a:gd name="p0x70" fmla="*/ 16645 w 16660"/>
                <a:gd name="p0y70" fmla="*/ 41 h 45"/>
                <a:gd name="p0x71" fmla="*/ 16644 w 16660"/>
                <a:gd name="p0y71" fmla="*/ 40 h 45"/>
                <a:gd name="p0x72" fmla="*/ 16643 w 16660"/>
                <a:gd name="p0y72" fmla="*/ 39 h 45"/>
                <a:gd name="p0x73" fmla="*/ 16642 w 16660"/>
                <a:gd name="p0y73" fmla="*/ 38 h 45"/>
                <a:gd name="p0x74" fmla="*/ 16641 w 16660"/>
                <a:gd name="p0y74" fmla="*/ 38 h 45"/>
                <a:gd name="p0x75" fmla="*/ 16640 w 16660"/>
                <a:gd name="p0y75" fmla="*/ 37 h 45"/>
                <a:gd name="p0x76" fmla="*/ 16639 w 16660"/>
                <a:gd name="p0y76" fmla="*/ 36 h 45"/>
                <a:gd name="p0x77" fmla="*/ 16638 w 16660"/>
                <a:gd name="p0y77" fmla="*/ 35 h 45"/>
                <a:gd name="p0x78" fmla="*/ 16637 w 16660"/>
                <a:gd name="p0y78" fmla="*/ 34 h 45"/>
                <a:gd name="p0x79" fmla="*/ 16636 w 16660"/>
                <a:gd name="p0y79" fmla="*/ 34 h 45"/>
                <a:gd name="p0x80" fmla="*/ 16635 w 16660"/>
                <a:gd name="p0y80" fmla="*/ 33 h 45"/>
                <a:gd name="p0x81" fmla="*/ 16634 w 16660"/>
                <a:gd name="p0y81" fmla="*/ 32 h 45"/>
                <a:gd name="p0x82" fmla="*/ 16633 w 16660"/>
                <a:gd name="p0y82" fmla="*/ 32 h 45"/>
                <a:gd name="p0x83" fmla="*/ 16632 w 16660"/>
                <a:gd name="p0y83" fmla="*/ 31 h 45"/>
                <a:gd name="p0x84" fmla="*/ 16631 w 16660"/>
                <a:gd name="p0y84" fmla="*/ 30 h 45"/>
                <a:gd name="p0x85" fmla="*/ 16630 w 16660"/>
                <a:gd name="p0y85" fmla="*/ 29 h 45"/>
                <a:gd name="p0x86" fmla="*/ 16628 w 16660"/>
                <a:gd name="p0y86" fmla="*/ 29 h 45"/>
                <a:gd name="p0x87" fmla="*/ 16627 w 16660"/>
                <a:gd name="p0y87" fmla="*/ 28 h 45"/>
                <a:gd name="p0x88" fmla="*/ 16626 w 16660"/>
                <a:gd name="p0y88" fmla="*/ 28 h 45"/>
                <a:gd name="p0x89" fmla="*/ 16625 w 16660"/>
                <a:gd name="p0y89" fmla="*/ 27 h 45"/>
                <a:gd name="p0x90" fmla="*/ 16624 w 16660"/>
                <a:gd name="p0y90" fmla="*/ 26 h 45"/>
                <a:gd name="p0x91" fmla="*/ 16623 w 16660"/>
                <a:gd name="p0y91" fmla="*/ 26 h 45"/>
                <a:gd name="p0x92" fmla="*/ 16622 w 16660"/>
                <a:gd name="p0y92" fmla="*/ 25 h 45"/>
                <a:gd name="p0x93" fmla="*/ 16620 w 16660"/>
                <a:gd name="p0y93" fmla="*/ 25 h 45"/>
                <a:gd name="p0x94" fmla="*/ 16619 w 16660"/>
                <a:gd name="p0y94" fmla="*/ 24 h 45"/>
                <a:gd name="p0x95" fmla="*/ 16618 w 16660"/>
                <a:gd name="p0y95" fmla="*/ 24 h 45"/>
                <a:gd name="p0x96" fmla="*/ 16617 w 16660"/>
                <a:gd name="p0y96" fmla="*/ 23 h 45"/>
                <a:gd name="p0x97" fmla="*/ 16616 w 16660"/>
                <a:gd name="p0y97" fmla="*/ 23 h 45"/>
                <a:gd name="p0x98" fmla="*/ 16615 w 16660"/>
                <a:gd name="p0y98" fmla="*/ 22 h 45"/>
                <a:gd name="p0x99" fmla="*/ 16613 w 16660"/>
                <a:gd name="p0y99" fmla="*/ 22 h 45"/>
                <a:gd name="p0x100" fmla="*/ 16612 w 16660"/>
                <a:gd name="p0y100" fmla="*/ 21 h 45"/>
                <a:gd name="p0x101" fmla="*/ 16611 w 16660"/>
                <a:gd name="p0y101" fmla="*/ 21 h 45"/>
                <a:gd name="p0x102" fmla="*/ 16610 w 16660"/>
                <a:gd name="p0y102" fmla="*/ 20 h 45"/>
                <a:gd name="p0x103" fmla="*/ 16608 w 16660"/>
                <a:gd name="p0y103" fmla="*/ 20 h 45"/>
                <a:gd name="p0x104" fmla="*/ 16607 w 16660"/>
                <a:gd name="p0y104" fmla="*/ 19 h 45"/>
                <a:gd name="p0x105" fmla="*/ 16606 w 16660"/>
                <a:gd name="p0y105" fmla="*/ 19 h 45"/>
                <a:gd name="p0x106" fmla="*/ 16605 w 16660"/>
                <a:gd name="p0y106" fmla="*/ 19 h 45"/>
                <a:gd name="p0x107" fmla="*/ 16603 w 16660"/>
                <a:gd name="p0y107" fmla="*/ 18 h 45"/>
                <a:gd name="p0x108" fmla="*/ 16602 w 16660"/>
                <a:gd name="p0y108" fmla="*/ 18 h 45"/>
                <a:gd name="p0x109" fmla="*/ 16601 w 16660"/>
                <a:gd name="p0y109" fmla="*/ 18 h 45"/>
                <a:gd name="p0x110" fmla="*/ 16600 w 16660"/>
                <a:gd name="p0y110" fmla="*/ 17 h 45"/>
                <a:gd name="p0x111" fmla="*/ 16598 w 16660"/>
                <a:gd name="p0y111" fmla="*/ 17 h 45"/>
                <a:gd name="p0x112" fmla="*/ 16597 w 16660"/>
                <a:gd name="p0y112" fmla="*/ 17 h 45"/>
                <a:gd name="p0x113" fmla="*/ 16596 w 16660"/>
                <a:gd name="p0y113" fmla="*/ 16 h 45"/>
                <a:gd name="p0x114" fmla="*/ 16594 w 16660"/>
                <a:gd name="p0y114" fmla="*/ 16 h 45"/>
                <a:gd name="p0x115" fmla="*/ 16593 w 16660"/>
                <a:gd name="p0y115" fmla="*/ 16 h 45"/>
                <a:gd name="p0x116" fmla="*/ 16592 w 16660"/>
                <a:gd name="p0y116" fmla="*/ 16 h 45"/>
                <a:gd name="p0x117" fmla="*/ 16590 w 16660"/>
                <a:gd name="p0y117" fmla="*/ 16 h 45"/>
                <a:gd name="p0x118" fmla="*/ 16589 w 16660"/>
                <a:gd name="p0y118" fmla="*/ 15 h 45"/>
                <a:gd name="p0x119" fmla="*/ 16588 w 16660"/>
                <a:gd name="p0y119" fmla="*/ 15 h 45"/>
                <a:gd name="p0x120" fmla="*/ 16586 w 16660"/>
                <a:gd name="p0y120" fmla="*/ 15 h 45"/>
                <a:gd name="p0x121" fmla="*/ 16585 w 16660"/>
                <a:gd name="p0y121" fmla="*/ 15 h 45"/>
                <a:gd name="p0x122" fmla="*/ 16584 w 16660"/>
                <a:gd name="p0y122" fmla="*/ 15 h 45"/>
                <a:gd name="p0x123" fmla="*/ 16582 w 16660"/>
                <a:gd name="p0y123" fmla="*/ 15 h 45"/>
                <a:gd name="p0x124" fmla="*/ 16581 w 16660"/>
                <a:gd name="p0y124" fmla="*/ 15 h 45"/>
                <a:gd name="p0x125" fmla="*/ 16580 w 16660"/>
                <a:gd name="p0y125" fmla="*/ 15 h 45"/>
                <a:gd name="p0x126" fmla="*/ 16578 w 16660"/>
                <a:gd name="p0y126" fmla="*/ 15 h 45"/>
                <a:gd name="p0x127" fmla="*/ 16577 w 16660"/>
                <a:gd name="p0y127" fmla="*/ 15 h 45"/>
                <a:gd name="p0x128" fmla="*/ 16575 w 16660"/>
                <a:gd name="p0y128" fmla="*/ 15 h 45"/>
                <a:gd name="p0x129" fmla="*/ 45 w 16660"/>
                <a:gd name="p0y129" fmla="*/ 15 h 45"/>
                <a:gd name="p0x130" fmla="*/ 44 w 16660"/>
                <a:gd name="p0y130" fmla="*/ 15 h 45"/>
                <a:gd name="p0x131" fmla="*/ 43 w 16660"/>
                <a:gd name="p0y131" fmla="*/ 15 h 45"/>
                <a:gd name="p0x132" fmla="*/ 42 w 16660"/>
                <a:gd name="p0y132" fmla="*/ 15 h 45"/>
                <a:gd name="p0x133" fmla="*/ 41 w 16660"/>
                <a:gd name="p0y133" fmla="*/ 15 h 45"/>
                <a:gd name="p0x134" fmla="*/ 40 w 16660"/>
                <a:gd name="p0y134" fmla="*/ 15 h 45"/>
                <a:gd name="p0x135" fmla="*/ 39 w 16660"/>
                <a:gd name="p0y135" fmla="*/ 15 h 45"/>
                <a:gd name="p0x136" fmla="*/ 38 w 16660"/>
                <a:gd name="p0y136" fmla="*/ 15 h 45"/>
                <a:gd name="p0x137" fmla="*/ 37 w 16660"/>
                <a:gd name="p0y137" fmla="*/ 15 h 45"/>
                <a:gd name="p0x138" fmla="*/ 36 w 16660"/>
                <a:gd name="p0y138" fmla="*/ 15 h 45"/>
                <a:gd name="p0x139" fmla="*/ 35 w 16660"/>
                <a:gd name="p0y139" fmla="*/ 15 h 45"/>
                <a:gd name="p0x140" fmla="*/ 34 w 16660"/>
                <a:gd name="p0y140" fmla="*/ 16 h 45"/>
                <a:gd name="p0x141" fmla="*/ 33 w 16660"/>
                <a:gd name="p0y141" fmla="*/ 16 h 45"/>
                <a:gd name="p0x142" fmla="*/ 32 w 16660"/>
                <a:gd name="p0y142" fmla="*/ 16 h 45"/>
                <a:gd name="p0x143" fmla="*/ 31 w 16660"/>
                <a:gd name="p0y143" fmla="*/ 16 h 45"/>
                <a:gd name="p0x144" fmla="*/ 30 w 16660"/>
                <a:gd name="p0y144" fmla="*/ 17 h 45"/>
                <a:gd name="p0x145" fmla="*/ 29 w 16660"/>
                <a:gd name="p0y145" fmla="*/ 17 h 45"/>
                <a:gd name="p0x146" fmla="*/ 28 w 16660"/>
                <a:gd name="p0y146" fmla="*/ 17 h 45"/>
                <a:gd name="p0x147" fmla="*/ 27 w 16660"/>
                <a:gd name="p0y147" fmla="*/ 18 h 45"/>
                <a:gd name="p0x148" fmla="*/ 26 w 16660"/>
                <a:gd name="p0y148" fmla="*/ 18 h 45"/>
                <a:gd name="p0x149" fmla="*/ 25 w 16660"/>
                <a:gd name="p0y149" fmla="*/ 18 h 45"/>
                <a:gd name="p0x150" fmla="*/ 24 w 16660"/>
                <a:gd name="p0y150" fmla="*/ 19 h 45"/>
                <a:gd name="p0x151" fmla="*/ 23 w 16660"/>
                <a:gd name="p0y151" fmla="*/ 19 h 45"/>
                <a:gd name="p0x152" fmla="*/ 22 w 16660"/>
                <a:gd name="p0y152" fmla="*/ 20 h 45"/>
                <a:gd name="p0x153" fmla="*/ 21 w 16660"/>
                <a:gd name="p0y153" fmla="*/ 20 h 45"/>
                <a:gd name="p0x154" fmla="*/ 20 w 16660"/>
                <a:gd name="p0y154" fmla="*/ 20 h 45"/>
                <a:gd name="p0x155" fmla="*/ 20 w 16660"/>
                <a:gd name="p0y155" fmla="*/ 21 h 45"/>
                <a:gd name="p0x156" fmla="*/ 19 w 16660"/>
                <a:gd name="p0y156" fmla="*/ 21 h 45"/>
                <a:gd name="p0x157" fmla="*/ 18 w 16660"/>
                <a:gd name="p0y157" fmla="*/ 22 h 45"/>
                <a:gd name="p0x158" fmla="*/ 17 w 16660"/>
                <a:gd name="p0y158" fmla="*/ 22 h 45"/>
                <a:gd name="p0x159" fmla="*/ 0 w 16660"/>
                <a:gd name="p0y159" fmla="*/ 9 h 45"/>
                <a:gd name="p0x160" fmla="*/ 0 w 16660"/>
                <a:gd name="p0y160" fmla="*/ 9 h 45"/>
                <a:gd name="p0x161" fmla="*/ 0 w 16660"/>
                <a:gd name="p0y161" fmla="*/ 8 h 45"/>
                <a:gd name="p0x162" fmla="*/ 1 w 16660"/>
                <a:gd name="p0y162" fmla="*/ 8 h 45"/>
                <a:gd name="p0x163" fmla="*/ 2 w 16660"/>
                <a:gd name="p0y163" fmla="*/ 8 h 45"/>
                <a:gd name="p0x164" fmla="*/ 3 w 16660"/>
                <a:gd name="p0y164" fmla="*/ 7 h 45"/>
                <a:gd name="p0x165" fmla="*/ 4 w 16660"/>
                <a:gd name="p0y165" fmla="*/ 7 h 45"/>
                <a:gd name="p0x166" fmla="*/ 5 w 16660"/>
                <a:gd name="p0y166" fmla="*/ 6 h 45"/>
                <a:gd name="p0x167" fmla="*/ 6 w 16660"/>
                <a:gd name="p0y167" fmla="*/ 6 h 45"/>
                <a:gd name="p0x168" fmla="*/ 7 w 16660"/>
                <a:gd name="p0y168" fmla="*/ 6 h 45"/>
                <a:gd name="p0x169" fmla="*/ 8 w 16660"/>
                <a:gd name="p0y169" fmla="*/ 6 h 45"/>
                <a:gd name="p0x170" fmla="*/ 9 w 16660"/>
                <a:gd name="p0y170" fmla="*/ 5 h 45"/>
                <a:gd name="p0x171" fmla="*/ 10 w 16660"/>
                <a:gd name="p0y171" fmla="*/ 5 h 45"/>
                <a:gd name="p0x172" fmla="*/ 11 w 16660"/>
                <a:gd name="p0y172" fmla="*/ 5 h 45"/>
                <a:gd name="p0x173" fmla="*/ 12 w 16660"/>
                <a:gd name="p0y173" fmla="*/ 4 h 45"/>
                <a:gd name="p0x174" fmla="*/ 13 w 16660"/>
                <a:gd name="p0y174" fmla="*/ 4 h 45"/>
                <a:gd name="p0x175" fmla="*/ 13 w 16660"/>
                <a:gd name="p0y175" fmla="*/ 4 h 45"/>
                <a:gd name="p0x176" fmla="*/ 14 w 16660"/>
                <a:gd name="p0y176" fmla="*/ 4 h 45"/>
                <a:gd name="p0x177" fmla="*/ 15 w 16660"/>
                <a:gd name="p0y177" fmla="*/ 3 h 45"/>
                <a:gd name="p0x178" fmla="*/ 16 w 16660"/>
                <a:gd name="p0y178" fmla="*/ 3 h 45"/>
                <a:gd name="p0x179" fmla="*/ 17 w 16660"/>
                <a:gd name="p0y179" fmla="*/ 3 h 45"/>
                <a:gd name="p0x180" fmla="*/ 18 w 16660"/>
                <a:gd name="p0y180" fmla="*/ 3 h 45"/>
                <a:gd name="p0x181" fmla="*/ 19 w 16660"/>
                <a:gd name="p0y181" fmla="*/ 2 h 45"/>
                <a:gd name="p0x182" fmla="*/ 20 w 16660"/>
                <a:gd name="p0y182" fmla="*/ 2 h 45"/>
                <a:gd name="p0x183" fmla="*/ 21 w 16660"/>
                <a:gd name="p0y183" fmla="*/ 2 h 45"/>
                <a:gd name="p0x184" fmla="*/ 22 w 16660"/>
                <a:gd name="p0y184" fmla="*/ 2 h 45"/>
                <a:gd name="p0x185" fmla="*/ 23 w 16660"/>
                <a:gd name="p0y185" fmla="*/ 2 h 45"/>
                <a:gd name="p0x186" fmla="*/ 24 w 16660"/>
                <a:gd name="p0y186" fmla="*/ 1 h 45"/>
                <a:gd name="p0x187" fmla="*/ 25 w 16660"/>
                <a:gd name="p0y187" fmla="*/ 1 h 45"/>
                <a:gd name="p0x188" fmla="*/ 26 w 16660"/>
                <a:gd name="p0y188" fmla="*/ 1 h 45"/>
                <a:gd name="p0x189" fmla="*/ 27 w 16660"/>
                <a:gd name="p0y189" fmla="*/ 1 h 45"/>
                <a:gd name="p0x190" fmla="*/ 28 w 16660"/>
                <a:gd name="p0y190" fmla="*/ 1 h 45"/>
                <a:gd name="p0x191" fmla="*/ 29 w 16660"/>
                <a:gd name="p0y191" fmla="*/ 1 h 45"/>
                <a:gd name="p0x192" fmla="*/ 30 w 16660"/>
                <a:gd name="p0y192" fmla="*/ 0 h 45"/>
                <a:gd name="p0x193" fmla="*/ 31 w 16660"/>
                <a:gd name="p0y193" fmla="*/ 0 h 45"/>
                <a:gd name="p0x194" fmla="*/ 32 w 16660"/>
                <a:gd name="p0y194" fmla="*/ 0 h 45"/>
                <a:gd name="p0x195" fmla="*/ 33 w 16660"/>
                <a:gd name="p0y195" fmla="*/ 0 h 45"/>
                <a:gd name="p0x196" fmla="*/ 34 w 16660"/>
                <a:gd name="p0y196" fmla="*/ 0 h 45"/>
                <a:gd name="p0x197" fmla="*/ 35 w 16660"/>
                <a:gd name="p0y197" fmla="*/ 0 h 45"/>
                <a:gd name="p0x198" fmla="*/ 36 w 16660"/>
                <a:gd name="p0y198" fmla="*/ 0 h 45"/>
                <a:gd name="p0x199" fmla="*/ 37 w 16660"/>
                <a:gd name="p0y199" fmla="*/ 0 h 45"/>
                <a:gd name="p0x200" fmla="*/ 38 w 16660"/>
                <a:gd name="p0y200" fmla="*/ 0 h 45"/>
                <a:gd name="p0x201" fmla="*/ 39 w 16660"/>
                <a:gd name="p0y201" fmla="*/ 0 h 45"/>
                <a:gd name="p0x202" fmla="*/ 40 w 16660"/>
                <a:gd name="p0y202" fmla="*/ 0 h 45"/>
                <a:gd name="p0x203" fmla="*/ 41 w 16660"/>
                <a:gd name="p0y203" fmla="*/ 0 h 45"/>
                <a:gd name="p0x204" fmla="*/ 42 w 16660"/>
                <a:gd name="p0y204" fmla="*/ 0 h 45"/>
                <a:gd name="p0x205" fmla="*/ 43 w 16660"/>
                <a:gd name="p0y205" fmla="*/ 0 h 45"/>
                <a:gd name="p0x206" fmla="*/ 44 w 16660"/>
                <a:gd name="p0y206" fmla="*/ 0 h 45"/>
                <a:gd name="p0x207" fmla="*/ 45 w 166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31"/>
              </p:custDataLst>
            </p:nvPr>
          </p:nvSpPr>
          <p:spPr>
            <a:xfrm>
              <a:off x="17939" y="6623"/>
              <a:ext cx="46" cy="909"/>
            </a:xfrm>
            <a:custGeom>
              <a:avLst/>
              <a:gdLst>
                <a:gd name="sw" fmla="*/ 1 w 45"/>
                <a:gd name="sh" fmla="*/ 1 h 908"/>
                <a:gd name="mins" fmla="min sw sh"/>
                <a:gd name="dsw" fmla="+- 0 sw mins"/>
                <a:gd name="dsh" fmla="+- 0 sh mins"/>
                <a:gd name="p0x0" fmla="*/ 45 w 45"/>
                <a:gd name="p0y0" fmla="*/ 84 h 908"/>
                <a:gd name="p0x1" fmla="*/ 45 w 45"/>
                <a:gd name="p0y1" fmla="*/ 823 h 908"/>
                <a:gd name="p0x2" fmla="*/ 45 w 45"/>
                <a:gd name="p0y2" fmla="*/ 825 h 908"/>
                <a:gd name="p0x3" fmla="*/ 45 w 45"/>
                <a:gd name="p0y3" fmla="*/ 826 h 908"/>
                <a:gd name="p0x4" fmla="*/ 45 w 45"/>
                <a:gd name="p0y4" fmla="*/ 828 h 908"/>
                <a:gd name="p0x5" fmla="*/ 45 w 45"/>
                <a:gd name="p0y5" fmla="*/ 829 h 908"/>
                <a:gd name="p0x6" fmla="*/ 45 w 45"/>
                <a:gd name="p0y6" fmla="*/ 831 h 908"/>
                <a:gd name="p0x7" fmla="*/ 45 w 45"/>
                <a:gd name="p0y7" fmla="*/ 832 h 908"/>
                <a:gd name="p0x8" fmla="*/ 45 w 45"/>
                <a:gd name="p0y8" fmla="*/ 834 h 908"/>
                <a:gd name="p0x9" fmla="*/ 45 w 45"/>
                <a:gd name="p0y9" fmla="*/ 836 h 908"/>
                <a:gd name="p0x10" fmla="*/ 44 w 45"/>
                <a:gd name="p0y10" fmla="*/ 837 h 908"/>
                <a:gd name="p0x11" fmla="*/ 44 w 45"/>
                <a:gd name="p0y11" fmla="*/ 839 h 908"/>
                <a:gd name="p0x12" fmla="*/ 44 w 45"/>
                <a:gd name="p0y12" fmla="*/ 840 h 908"/>
                <a:gd name="p0x13" fmla="*/ 44 w 45"/>
                <a:gd name="p0y13" fmla="*/ 842 h 908"/>
                <a:gd name="p0x14" fmla="*/ 44 w 45"/>
                <a:gd name="p0y14" fmla="*/ 843 h 908"/>
                <a:gd name="p0x15" fmla="*/ 43 w 45"/>
                <a:gd name="p0y15" fmla="*/ 845 h 908"/>
                <a:gd name="p0x16" fmla="*/ 43 w 45"/>
                <a:gd name="p0y16" fmla="*/ 846 h 908"/>
                <a:gd name="p0x17" fmla="*/ 43 w 45"/>
                <a:gd name="p0y17" fmla="*/ 848 h 908"/>
                <a:gd name="p0x18" fmla="*/ 42 w 45"/>
                <a:gd name="p0y18" fmla="*/ 849 h 908"/>
                <a:gd name="p0x19" fmla="*/ 42 w 45"/>
                <a:gd name="p0y19" fmla="*/ 851 h 908"/>
                <a:gd name="p0x20" fmla="*/ 42 w 45"/>
                <a:gd name="p0y20" fmla="*/ 852 h 908"/>
                <a:gd name="p0x21" fmla="*/ 41 w 45"/>
                <a:gd name="p0y21" fmla="*/ 854 h 908"/>
                <a:gd name="p0x22" fmla="*/ 41 w 45"/>
                <a:gd name="p0y22" fmla="*/ 855 h 908"/>
                <a:gd name="p0x23" fmla="*/ 41 w 45"/>
                <a:gd name="p0y23" fmla="*/ 856 h 908"/>
                <a:gd name="p0x24" fmla="*/ 40 w 45"/>
                <a:gd name="p0y24" fmla="*/ 858 h 908"/>
                <a:gd name="p0x25" fmla="*/ 40 w 45"/>
                <a:gd name="p0y25" fmla="*/ 859 h 908"/>
                <a:gd name="p0x26" fmla="*/ 39 w 45"/>
                <a:gd name="p0y26" fmla="*/ 861 h 908"/>
                <a:gd name="p0x27" fmla="*/ 39 w 45"/>
                <a:gd name="p0y27" fmla="*/ 862 h 908"/>
                <a:gd name="p0x28" fmla="*/ 38 w 45"/>
                <a:gd name="p0y28" fmla="*/ 864 h 908"/>
                <a:gd name="p0x29" fmla="*/ 38 w 45"/>
                <a:gd name="p0y29" fmla="*/ 865 h 908"/>
                <a:gd name="p0x30" fmla="*/ 37 w 45"/>
                <a:gd name="p0y30" fmla="*/ 866 h 908"/>
                <a:gd name="p0x31" fmla="*/ 37 w 45"/>
                <a:gd name="p0y31" fmla="*/ 868 h 908"/>
                <a:gd name="p0x32" fmla="*/ 36 w 45"/>
                <a:gd name="p0y32" fmla="*/ 869 h 908"/>
                <a:gd name="p0x33" fmla="*/ 36 w 45"/>
                <a:gd name="p0y33" fmla="*/ 870 h 908"/>
                <a:gd name="p0x34" fmla="*/ 35 w 45"/>
                <a:gd name="p0y34" fmla="*/ 872 h 908"/>
                <a:gd name="p0x35" fmla="*/ 34 w 45"/>
                <a:gd name="p0y35" fmla="*/ 873 h 908"/>
                <a:gd name="p0x36" fmla="*/ 34 w 45"/>
                <a:gd name="p0y36" fmla="*/ 875 h 908"/>
                <a:gd name="p0x37" fmla="*/ 33 w 45"/>
                <a:gd name="p0y37" fmla="*/ 876 h 908"/>
                <a:gd name="p0x38" fmla="*/ 32 w 45"/>
                <a:gd name="p0y38" fmla="*/ 877 h 908"/>
                <a:gd name="p0x39" fmla="*/ 32 w 45"/>
                <a:gd name="p0y39" fmla="*/ 879 h 908"/>
                <a:gd name="p0x40" fmla="*/ 31 w 45"/>
                <a:gd name="p0y40" fmla="*/ 880 h 908"/>
                <a:gd name="p0x41" fmla="*/ 30 w 45"/>
                <a:gd name="p0y41" fmla="*/ 881 h 908"/>
                <a:gd name="p0x42" fmla="*/ 30 w 45"/>
                <a:gd name="p0y42" fmla="*/ 882 h 908"/>
                <a:gd name="p0x43" fmla="*/ 29 w 45"/>
                <a:gd name="p0y43" fmla="*/ 884 h 908"/>
                <a:gd name="p0x44" fmla="*/ 28 w 45"/>
                <a:gd name="p0y44" fmla="*/ 885 h 908"/>
                <a:gd name="p0x45" fmla="*/ 27 w 45"/>
                <a:gd name="p0y45" fmla="*/ 886 h 908"/>
                <a:gd name="p0x46" fmla="*/ 27 w 45"/>
                <a:gd name="p0y46" fmla="*/ 887 h 908"/>
                <a:gd name="p0x47" fmla="*/ 26 w 45"/>
                <a:gd name="p0y47" fmla="*/ 889 h 908"/>
                <a:gd name="p0x48" fmla="*/ 25 w 45"/>
                <a:gd name="p0y48" fmla="*/ 890 h 908"/>
                <a:gd name="p0x49" fmla="*/ 24 w 45"/>
                <a:gd name="p0y49" fmla="*/ 891 h 908"/>
                <a:gd name="p0x50" fmla="*/ 23 w 45"/>
                <a:gd name="p0y50" fmla="*/ 892 h 908"/>
                <a:gd name="p0x51" fmla="*/ 22 w 45"/>
                <a:gd name="p0y51" fmla="*/ 893 h 908"/>
                <a:gd name="p0x52" fmla="*/ 22 w 45"/>
                <a:gd name="p0y52" fmla="*/ 895 h 908"/>
                <a:gd name="p0x53" fmla="*/ 21 w 45"/>
                <a:gd name="p0y53" fmla="*/ 896 h 908"/>
                <a:gd name="p0x54" fmla="*/ 20 w 45"/>
                <a:gd name="p0y54" fmla="*/ 897 h 908"/>
                <a:gd name="p0x55" fmla="*/ 19 w 45"/>
                <a:gd name="p0y55" fmla="*/ 898 h 908"/>
                <a:gd name="p0x56" fmla="*/ 18 w 45"/>
                <a:gd name="p0y56" fmla="*/ 899 h 908"/>
                <a:gd name="p0x57" fmla="*/ 17 w 45"/>
                <a:gd name="p0y57" fmla="*/ 900 h 908"/>
                <a:gd name="p0x58" fmla="*/ 16 w 45"/>
                <a:gd name="p0y58" fmla="*/ 902 h 908"/>
                <a:gd name="p0x59" fmla="*/ 15 w 45"/>
                <a:gd name="p0y59" fmla="*/ 903 h 908"/>
                <a:gd name="p0x60" fmla="*/ 14 w 45"/>
                <a:gd name="p0y60" fmla="*/ 904 h 908"/>
                <a:gd name="p0x61" fmla="*/ 13 w 45"/>
                <a:gd name="p0y61" fmla="*/ 905 h 908"/>
                <a:gd name="p0x62" fmla="*/ 12 w 45"/>
                <a:gd name="p0y62" fmla="*/ 906 h 908"/>
                <a:gd name="p0x63" fmla="*/ 11 w 45"/>
                <a:gd name="p0y63" fmla="*/ 907 h 908"/>
                <a:gd name="p0x64" fmla="*/ 10 w 45"/>
                <a:gd name="p0y64" fmla="*/ 908 h 908"/>
                <a:gd name="p0x65" fmla="*/ 0 w 45"/>
                <a:gd name="p0y65" fmla="*/ 897 h 908"/>
                <a:gd name="p0x66" fmla="*/ 0 w 45"/>
                <a:gd name="p0y66" fmla="*/ 896 h 908"/>
                <a:gd name="p0x67" fmla="*/ 1 w 45"/>
                <a:gd name="p0y67" fmla="*/ 896 h 908"/>
                <a:gd name="p0x68" fmla="*/ 2 w 45"/>
                <a:gd name="p0y68" fmla="*/ 895 h 908"/>
                <a:gd name="p0x69" fmla="*/ 3 w 45"/>
                <a:gd name="p0y69" fmla="*/ 894 h 908"/>
                <a:gd name="p0x70" fmla="*/ 4 w 45"/>
                <a:gd name="p0y70" fmla="*/ 893 h 908"/>
                <a:gd name="p0x71" fmla="*/ 5 w 45"/>
                <a:gd name="p0y71" fmla="*/ 892 h 908"/>
                <a:gd name="p0x72" fmla="*/ 6 w 45"/>
                <a:gd name="p0y72" fmla="*/ 891 h 908"/>
                <a:gd name="p0x73" fmla="*/ 6 w 45"/>
                <a:gd name="p0y73" fmla="*/ 890 h 908"/>
                <a:gd name="p0x74" fmla="*/ 7 w 45"/>
                <a:gd name="p0y74" fmla="*/ 889 h 908"/>
                <a:gd name="p0x75" fmla="*/ 8 w 45"/>
                <a:gd name="p0y75" fmla="*/ 888 h 908"/>
                <a:gd name="p0x76" fmla="*/ 9 w 45"/>
                <a:gd name="p0y76" fmla="*/ 887 h 908"/>
                <a:gd name="p0x77" fmla="*/ 10 w 45"/>
                <a:gd name="p0y77" fmla="*/ 886 h 908"/>
                <a:gd name="p0x78" fmla="*/ 10 w 45"/>
                <a:gd name="p0y78" fmla="*/ 885 h 908"/>
                <a:gd name="p0x79" fmla="*/ 11 w 45"/>
                <a:gd name="p0y79" fmla="*/ 884 h 908"/>
                <a:gd name="p0x80" fmla="*/ 12 w 45"/>
                <a:gd name="p0y80" fmla="*/ 883 h 908"/>
                <a:gd name="p0x81" fmla="*/ 13 w 45"/>
                <a:gd name="p0y81" fmla="*/ 882 h 908"/>
                <a:gd name="p0x82" fmla="*/ 13 w 45"/>
                <a:gd name="p0y82" fmla="*/ 880 h 908"/>
                <a:gd name="p0x83" fmla="*/ 14 w 45"/>
                <a:gd name="p0y83" fmla="*/ 879 h 908"/>
                <a:gd name="p0x84" fmla="*/ 15 w 45"/>
                <a:gd name="p0y84" fmla="*/ 878 h 908"/>
                <a:gd name="p0x85" fmla="*/ 15 w 45"/>
                <a:gd name="p0y85" fmla="*/ 877 h 908"/>
                <a:gd name="p0x86" fmla="*/ 16 w 45"/>
                <a:gd name="p0y86" fmla="*/ 876 h 908"/>
                <a:gd name="p0x87" fmla="*/ 17 w 45"/>
                <a:gd name="p0y87" fmla="*/ 875 h 908"/>
                <a:gd name="p0x88" fmla="*/ 17 w 45"/>
                <a:gd name="p0y88" fmla="*/ 874 h 908"/>
                <a:gd name="p0x89" fmla="*/ 18 w 45"/>
                <a:gd name="p0y89" fmla="*/ 873 h 908"/>
                <a:gd name="p0x90" fmla="*/ 18 w 45"/>
                <a:gd name="p0y90" fmla="*/ 872 h 908"/>
                <a:gd name="p0x91" fmla="*/ 19 w 45"/>
                <a:gd name="p0y91" fmla="*/ 870 h 908"/>
                <a:gd name="p0x92" fmla="*/ 20 w 45"/>
                <a:gd name="p0y92" fmla="*/ 869 h 908"/>
                <a:gd name="p0x93" fmla="*/ 20 w 45"/>
                <a:gd name="p0y93" fmla="*/ 868 h 908"/>
                <a:gd name="p0x94" fmla="*/ 21 w 45"/>
                <a:gd name="p0y94" fmla="*/ 867 h 908"/>
                <a:gd name="p0x95" fmla="*/ 21 w 45"/>
                <a:gd name="p0y95" fmla="*/ 866 h 908"/>
                <a:gd name="p0x96" fmla="*/ 22 w 45"/>
                <a:gd name="p0y96" fmla="*/ 865 h 908"/>
                <a:gd name="p0x97" fmla="*/ 22 w 45"/>
                <a:gd name="p0y97" fmla="*/ 863 h 908"/>
                <a:gd name="p0x98" fmla="*/ 23 w 45"/>
                <a:gd name="p0y98" fmla="*/ 862 h 908"/>
                <a:gd name="p0x99" fmla="*/ 23 w 45"/>
                <a:gd name="p0y99" fmla="*/ 861 h 908"/>
                <a:gd name="p0x100" fmla="*/ 24 w 45"/>
                <a:gd name="p0y100" fmla="*/ 860 h 908"/>
                <a:gd name="p0x101" fmla="*/ 24 w 45"/>
                <a:gd name="p0y101" fmla="*/ 859 h 908"/>
                <a:gd name="p0x102" fmla="*/ 25 w 45"/>
                <a:gd name="p0y102" fmla="*/ 857 h 908"/>
                <a:gd name="p0x103" fmla="*/ 25 w 45"/>
                <a:gd name="p0y103" fmla="*/ 856 h 908"/>
                <a:gd name="p0x104" fmla="*/ 25 w 45"/>
                <a:gd name="p0y104" fmla="*/ 855 h 908"/>
                <a:gd name="p0x105" fmla="*/ 26 w 45"/>
                <a:gd name="p0y105" fmla="*/ 854 h 908"/>
                <a:gd name="p0x106" fmla="*/ 26 w 45"/>
                <a:gd name="p0y106" fmla="*/ 852 h 908"/>
                <a:gd name="p0x107" fmla="*/ 27 w 45"/>
                <a:gd name="p0y107" fmla="*/ 851 h 908"/>
                <a:gd name="p0x108" fmla="*/ 27 w 45"/>
                <a:gd name="p0y108" fmla="*/ 850 h 908"/>
                <a:gd name="p0x109" fmla="*/ 27 w 45"/>
                <a:gd name="p0y109" fmla="*/ 848 h 908"/>
                <a:gd name="p0x110" fmla="*/ 27 w 45"/>
                <a:gd name="p0y110" fmla="*/ 847 h 908"/>
                <a:gd name="p0x111" fmla="*/ 28 w 45"/>
                <a:gd name="p0y111" fmla="*/ 846 h 908"/>
                <a:gd name="p0x112" fmla="*/ 28 w 45"/>
                <a:gd name="p0y112" fmla="*/ 845 h 908"/>
                <a:gd name="p0x113" fmla="*/ 28 w 45"/>
                <a:gd name="p0y113" fmla="*/ 843 h 908"/>
                <a:gd name="p0x114" fmla="*/ 29 w 45"/>
                <a:gd name="p0y114" fmla="*/ 842 h 908"/>
                <a:gd name="p0x115" fmla="*/ 29 w 45"/>
                <a:gd name="p0y115" fmla="*/ 841 h 908"/>
                <a:gd name="p0x116" fmla="*/ 29 w 45"/>
                <a:gd name="p0y116" fmla="*/ 839 h 908"/>
                <a:gd name="p0x117" fmla="*/ 29 w 45"/>
                <a:gd name="p0y117" fmla="*/ 838 h 908"/>
                <a:gd name="p0x118" fmla="*/ 29 w 45"/>
                <a:gd name="p0y118" fmla="*/ 837 h 908"/>
                <a:gd name="p0x119" fmla="*/ 30 w 45"/>
                <a:gd name="p0y119" fmla="*/ 835 h 908"/>
                <a:gd name="p0x120" fmla="*/ 30 w 45"/>
                <a:gd name="p0y120" fmla="*/ 834 h 908"/>
                <a:gd name="p0x121" fmla="*/ 30 w 45"/>
                <a:gd name="p0y121" fmla="*/ 833 h 908"/>
                <a:gd name="p0x122" fmla="*/ 30 w 45"/>
                <a:gd name="p0y122" fmla="*/ 831 h 908"/>
                <a:gd name="p0x123" fmla="*/ 30 w 45"/>
                <a:gd name="p0y123" fmla="*/ 830 h 908"/>
                <a:gd name="p0x124" fmla="*/ 30 w 45"/>
                <a:gd name="p0y124" fmla="*/ 829 h 908"/>
                <a:gd name="p0x125" fmla="*/ 30 w 45"/>
                <a:gd name="p0y125" fmla="*/ 827 h 908"/>
                <a:gd name="p0x126" fmla="*/ 30 w 45"/>
                <a:gd name="p0y126" fmla="*/ 826 h 908"/>
                <a:gd name="p0x127" fmla="*/ 30 w 45"/>
                <a:gd name="p0y127" fmla="*/ 824 h 908"/>
                <a:gd name="p0x128" fmla="*/ 30 w 45"/>
                <a:gd name="p0y128" fmla="*/ 823 h 908"/>
                <a:gd name="p0x129" fmla="*/ 30 w 45"/>
                <a:gd name="p0y129" fmla="*/ 84 h 908"/>
                <a:gd name="p0x130" fmla="*/ 30 w 45"/>
                <a:gd name="p0y130" fmla="*/ 83 h 908"/>
                <a:gd name="p0x131" fmla="*/ 30 w 45"/>
                <a:gd name="p0y131" fmla="*/ 82 h 908"/>
                <a:gd name="p0x132" fmla="*/ 30 w 45"/>
                <a:gd name="p0y132" fmla="*/ 80 h 908"/>
                <a:gd name="p0x133" fmla="*/ 30 w 45"/>
                <a:gd name="p0y133" fmla="*/ 79 h 908"/>
                <a:gd name="p0x134" fmla="*/ 30 w 45"/>
                <a:gd name="p0y134" fmla="*/ 78 h 908"/>
                <a:gd name="p0x135" fmla="*/ 30 w 45"/>
                <a:gd name="p0y135" fmla="*/ 76 h 908"/>
                <a:gd name="p0x136" fmla="*/ 30 w 45"/>
                <a:gd name="p0y136" fmla="*/ 75 h 908"/>
                <a:gd name="p0x137" fmla="*/ 30 w 45"/>
                <a:gd name="p0y137" fmla="*/ 73 h 908"/>
                <a:gd name="p0x138" fmla="*/ 30 w 45"/>
                <a:gd name="p0y138" fmla="*/ 72 h 908"/>
                <a:gd name="p0x139" fmla="*/ 29 w 45"/>
                <a:gd name="p0y139" fmla="*/ 71 h 908"/>
                <a:gd name="p0x140" fmla="*/ 29 w 45"/>
                <a:gd name="p0y140" fmla="*/ 69 h 908"/>
                <a:gd name="p0x141" fmla="*/ 29 w 45"/>
                <a:gd name="p0y141" fmla="*/ 68 h 908"/>
                <a:gd name="p0x142" fmla="*/ 29 w 45"/>
                <a:gd name="p0y142" fmla="*/ 67 h 908"/>
                <a:gd name="p0x143" fmla="*/ 29 w 45"/>
                <a:gd name="p0y143" fmla="*/ 65 h 908"/>
                <a:gd name="p0x144" fmla="*/ 28 w 45"/>
                <a:gd name="p0y144" fmla="*/ 64 h 908"/>
                <a:gd name="p0x145" fmla="*/ 28 w 45"/>
                <a:gd name="p0y145" fmla="*/ 63 h 908"/>
                <a:gd name="p0x146" fmla="*/ 28 w 45"/>
                <a:gd name="p0y146" fmla="*/ 62 h 908"/>
                <a:gd name="p0x147" fmla="*/ 27 w 45"/>
                <a:gd name="p0y147" fmla="*/ 60 h 908"/>
                <a:gd name="p0x148" fmla="*/ 27 w 45"/>
                <a:gd name="p0y148" fmla="*/ 59 h 908"/>
                <a:gd name="p0x149" fmla="*/ 27 w 45"/>
                <a:gd name="p0y149" fmla="*/ 58 h 908"/>
                <a:gd name="p0x150" fmla="*/ 27 w 45"/>
                <a:gd name="p0y150" fmla="*/ 56 h 908"/>
                <a:gd name="p0x151" fmla="*/ 26 w 45"/>
                <a:gd name="p0y151" fmla="*/ 55 h 908"/>
                <a:gd name="p0x152" fmla="*/ 26 w 45"/>
                <a:gd name="p0y152" fmla="*/ 54 h 908"/>
                <a:gd name="p0x153" fmla="*/ 25 w 45"/>
                <a:gd name="p0y153" fmla="*/ 53 h 908"/>
                <a:gd name="p0x154" fmla="*/ 25 w 45"/>
                <a:gd name="p0y154" fmla="*/ 51 h 908"/>
                <a:gd name="p0x155" fmla="*/ 25 w 45"/>
                <a:gd name="p0y155" fmla="*/ 50 h 908"/>
                <a:gd name="p0x156" fmla="*/ 24 w 45"/>
                <a:gd name="p0y156" fmla="*/ 49 h 908"/>
                <a:gd name="p0x157" fmla="*/ 24 w 45"/>
                <a:gd name="p0y157" fmla="*/ 48 h 908"/>
                <a:gd name="p0x158" fmla="*/ 23 w 45"/>
                <a:gd name="p0y158" fmla="*/ 46 h 908"/>
                <a:gd name="p0x159" fmla="*/ 23 w 45"/>
                <a:gd name="p0y159" fmla="*/ 45 h 908"/>
                <a:gd name="p0x160" fmla="*/ 22 w 45"/>
                <a:gd name="p0y160" fmla="*/ 44 h 908"/>
                <a:gd name="p0x161" fmla="*/ 22 w 45"/>
                <a:gd name="p0y161" fmla="*/ 43 h 908"/>
                <a:gd name="p0x162" fmla="*/ 21 w 45"/>
                <a:gd name="p0y162" fmla="*/ 42 h 908"/>
                <a:gd name="p0x163" fmla="*/ 21 w 45"/>
                <a:gd name="p0y163" fmla="*/ 41 h 908"/>
                <a:gd name="p0x164" fmla="*/ 20 w 45"/>
                <a:gd name="p0y164" fmla="*/ 39 h 908"/>
                <a:gd name="p0x165" fmla="*/ 20 w 45"/>
                <a:gd name="p0y165" fmla="*/ 38 h 908"/>
                <a:gd name="p0x166" fmla="*/ 19 w 45"/>
                <a:gd name="p0y166" fmla="*/ 37 h 908"/>
                <a:gd name="p0x167" fmla="*/ 18 w 45"/>
                <a:gd name="p0y167" fmla="*/ 36 h 908"/>
                <a:gd name="p0x168" fmla="*/ 18 w 45"/>
                <a:gd name="p0y168" fmla="*/ 35 h 908"/>
                <a:gd name="p0x169" fmla="*/ 17 w 45"/>
                <a:gd name="p0y169" fmla="*/ 34 h 908"/>
                <a:gd name="p0x170" fmla="*/ 17 w 45"/>
                <a:gd name="p0y170" fmla="*/ 32 h 908"/>
                <a:gd name="p0x171" fmla="*/ 16 w 45"/>
                <a:gd name="p0y171" fmla="*/ 31 h 908"/>
                <a:gd name="p0x172" fmla="*/ 15 w 45"/>
                <a:gd name="p0y172" fmla="*/ 30 h 908"/>
                <a:gd name="p0x173" fmla="*/ 15 w 45"/>
                <a:gd name="p0y173" fmla="*/ 29 h 908"/>
                <a:gd name="p0x174" fmla="*/ 14 w 45"/>
                <a:gd name="p0y174" fmla="*/ 28 h 908"/>
                <a:gd name="p0x175" fmla="*/ 13 w 45"/>
                <a:gd name="p0y175" fmla="*/ 27 h 908"/>
                <a:gd name="p0x176" fmla="*/ 13 w 45"/>
                <a:gd name="p0y176" fmla="*/ 26 h 908"/>
                <a:gd name="p0x177" fmla="*/ 12 w 45"/>
                <a:gd name="p0y177" fmla="*/ 25 h 908"/>
                <a:gd name="p0x178" fmla="*/ 11 w 45"/>
                <a:gd name="p0y178" fmla="*/ 24 h 908"/>
                <a:gd name="p0x179" fmla="*/ 10 w 45"/>
                <a:gd name="p0y179" fmla="*/ 23 h 908"/>
                <a:gd name="p0x180" fmla="*/ 10 w 45"/>
                <a:gd name="p0y180" fmla="*/ 22 h 908"/>
                <a:gd name="p0x181" fmla="*/ 9 w 45"/>
                <a:gd name="p0y181" fmla="*/ 21 h 908"/>
                <a:gd name="p0x182" fmla="*/ 8 w 45"/>
                <a:gd name="p0y182" fmla="*/ 20 h 908"/>
                <a:gd name="p0x183" fmla="*/ 7 w 45"/>
                <a:gd name="p0y183" fmla="*/ 19 h 908"/>
                <a:gd name="p0x184" fmla="*/ 6 w 45"/>
                <a:gd name="p0y184" fmla="*/ 18 h 908"/>
                <a:gd name="p0x185" fmla="*/ 6 w 45"/>
                <a:gd name="p0y185" fmla="*/ 17 h 908"/>
                <a:gd name="p0x186" fmla="*/ 5 w 45"/>
                <a:gd name="p0y186" fmla="*/ 16 h 908"/>
                <a:gd name="p0x187" fmla="*/ 4 w 45"/>
                <a:gd name="p0y187" fmla="*/ 15 h 908"/>
                <a:gd name="p0x188" fmla="*/ 3 w 45"/>
                <a:gd name="p0y188" fmla="*/ 14 h 908"/>
                <a:gd name="p0x189" fmla="*/ 2 w 45"/>
                <a:gd name="p0y189" fmla="*/ 13 h 908"/>
                <a:gd name="p0x190" fmla="*/ 1 w 45"/>
                <a:gd name="p0y190" fmla="*/ 12 h 908"/>
                <a:gd name="p0x191" fmla="*/ 0 w 45"/>
                <a:gd name="p0y191" fmla="*/ 11 h 908"/>
                <a:gd name="p0x192" fmla="*/ 0 w 45"/>
                <a:gd name="p0y192" fmla="*/ 10 h 908"/>
                <a:gd name="p0x193" fmla="*/ 10 w 45"/>
                <a:gd name="p0y193" fmla="*/ 0 h 908"/>
                <a:gd name="p0x194" fmla="*/ 11 w 45"/>
                <a:gd name="p0y194" fmla="*/ 1 h 908"/>
                <a:gd name="p0x195" fmla="*/ 12 w 45"/>
                <a:gd name="p0y195" fmla="*/ 2 h 908"/>
                <a:gd name="p0x196" fmla="*/ 13 w 45"/>
                <a:gd name="p0y196" fmla="*/ 3 h 908"/>
                <a:gd name="p0x197" fmla="*/ 14 w 45"/>
                <a:gd name="p0y197" fmla="*/ 4 h 908"/>
                <a:gd name="p0x198" fmla="*/ 15 w 45"/>
                <a:gd name="p0y198" fmla="*/ 5 h 908"/>
                <a:gd name="p0x199" fmla="*/ 16 w 45"/>
                <a:gd name="p0y199" fmla="*/ 6 h 908"/>
                <a:gd name="p0x200" fmla="*/ 17 w 45"/>
                <a:gd name="p0y200" fmla="*/ 7 h 908"/>
                <a:gd name="p0x201" fmla="*/ 18 w 45"/>
                <a:gd name="p0y201" fmla="*/ 8 h 908"/>
                <a:gd name="p0x202" fmla="*/ 19 w 45"/>
                <a:gd name="p0y202" fmla="*/ 9 h 908"/>
                <a:gd name="p0x203" fmla="*/ 20 w 45"/>
                <a:gd name="p0y203" fmla="*/ 10 h 908"/>
                <a:gd name="p0x204" fmla="*/ 21 w 45"/>
                <a:gd name="p0y204" fmla="*/ 12 h 908"/>
                <a:gd name="p0x205" fmla="*/ 22 w 45"/>
                <a:gd name="p0y205" fmla="*/ 13 h 908"/>
                <a:gd name="p0x206" fmla="*/ 22 w 45"/>
                <a:gd name="p0y206" fmla="*/ 14 h 908"/>
                <a:gd name="p0x207" fmla="*/ 23 w 45"/>
                <a:gd name="p0y207" fmla="*/ 15 h 908"/>
                <a:gd name="p0x208" fmla="*/ 24 w 45"/>
                <a:gd name="p0y208" fmla="*/ 16 h 908"/>
                <a:gd name="p0x209" fmla="*/ 25 w 45"/>
                <a:gd name="p0y209" fmla="*/ 18 h 908"/>
                <a:gd name="p0x210" fmla="*/ 26 w 45"/>
                <a:gd name="p0y210" fmla="*/ 19 h 908"/>
                <a:gd name="p0x211" fmla="*/ 27 w 45"/>
                <a:gd name="p0y211" fmla="*/ 20 h 908"/>
                <a:gd name="p0x212" fmla="*/ 27 w 45"/>
                <a:gd name="p0y212" fmla="*/ 21 h 908"/>
                <a:gd name="p0x213" fmla="*/ 28 w 45"/>
                <a:gd name="p0y213" fmla="*/ 23 h 908"/>
                <a:gd name="p0x214" fmla="*/ 29 w 45"/>
                <a:gd name="p0y214" fmla="*/ 24 h 908"/>
                <a:gd name="p0x215" fmla="*/ 30 w 45"/>
                <a:gd name="p0y215" fmla="*/ 25 h 908"/>
                <a:gd name="p0x216" fmla="*/ 30 w 45"/>
                <a:gd name="p0y216" fmla="*/ 26 h 908"/>
                <a:gd name="p0x217" fmla="*/ 31 w 45"/>
                <a:gd name="p0y217" fmla="*/ 28 h 908"/>
                <a:gd name="p0x218" fmla="*/ 32 w 45"/>
                <a:gd name="p0y218" fmla="*/ 29 h 908"/>
                <a:gd name="p0x219" fmla="*/ 32 w 45"/>
                <a:gd name="p0y219" fmla="*/ 30 h 908"/>
                <a:gd name="p0x220" fmla="*/ 33 w 45"/>
                <a:gd name="p0y220" fmla="*/ 32 h 908"/>
                <a:gd name="p0x221" fmla="*/ 34 w 45"/>
                <a:gd name="p0y221" fmla="*/ 33 h 908"/>
                <a:gd name="p0x222" fmla="*/ 34 w 45"/>
                <a:gd name="p0y222" fmla="*/ 34 h 908"/>
                <a:gd name="p0x223" fmla="*/ 35 w 45"/>
                <a:gd name="p0y223" fmla="*/ 36 h 908"/>
                <a:gd name="p0x224" fmla="*/ 36 w 45"/>
                <a:gd name="p0y224" fmla="*/ 37 h 908"/>
                <a:gd name="p0x225" fmla="*/ 36 w 45"/>
                <a:gd name="p0y225" fmla="*/ 38 h 908"/>
                <a:gd name="p0x226" fmla="*/ 37 w 45"/>
                <a:gd name="p0y226" fmla="*/ 40 h 908"/>
                <a:gd name="p0x227" fmla="*/ 37 w 45"/>
                <a:gd name="p0y227" fmla="*/ 41 h 908"/>
                <a:gd name="p0x228" fmla="*/ 38 w 45"/>
                <a:gd name="p0y228" fmla="*/ 42 h 908"/>
                <a:gd name="p0x229" fmla="*/ 38 w 45"/>
                <a:gd name="p0y229" fmla="*/ 44 h 908"/>
                <a:gd name="p0x230" fmla="*/ 39 w 45"/>
                <a:gd name="p0y230" fmla="*/ 45 h 908"/>
                <a:gd name="p0x231" fmla="*/ 39 w 45"/>
                <a:gd name="p0y231" fmla="*/ 47 h 908"/>
                <a:gd name="p0x232" fmla="*/ 40 w 45"/>
                <a:gd name="p0y232" fmla="*/ 48 h 908"/>
                <a:gd name="p0x233" fmla="*/ 40 w 45"/>
                <a:gd name="p0y233" fmla="*/ 50 h 908"/>
                <a:gd name="p0x234" fmla="*/ 41 w 45"/>
                <a:gd name="p0y234" fmla="*/ 51 h 908"/>
                <a:gd name="p0x235" fmla="*/ 41 w 45"/>
                <a:gd name="p0y235" fmla="*/ 52 h 908"/>
                <a:gd name="p0x236" fmla="*/ 41 w 45"/>
                <a:gd name="p0y236" fmla="*/ 54 h 908"/>
                <a:gd name="p0x237" fmla="*/ 42 w 45"/>
                <a:gd name="p0y237" fmla="*/ 55 h 908"/>
                <a:gd name="p0x238" fmla="*/ 42 w 45"/>
                <a:gd name="p0y238" fmla="*/ 57 h 908"/>
                <a:gd name="p0x239" fmla="*/ 42 w 45"/>
                <a:gd name="p0y239" fmla="*/ 58 h 908"/>
                <a:gd name="p0x240" fmla="*/ 43 w 45"/>
                <a:gd name="p0y240" fmla="*/ 60 h 908"/>
                <a:gd name="p0x241" fmla="*/ 43 w 45"/>
                <a:gd name="p0y241" fmla="*/ 61 h 908"/>
                <a:gd name="p0x242" fmla="*/ 43 w 45"/>
                <a:gd name="p0y242" fmla="*/ 63 h 908"/>
                <a:gd name="p0x243" fmla="*/ 44 w 45"/>
                <a:gd name="p0y243" fmla="*/ 64 h 908"/>
                <a:gd name="p0x244" fmla="*/ 44 w 45"/>
                <a:gd name="p0y244" fmla="*/ 66 h 908"/>
                <a:gd name="p0x245" fmla="*/ 44 w 45"/>
                <a:gd name="p0y245" fmla="*/ 67 h 908"/>
                <a:gd name="p0x246" fmla="*/ 44 w 45"/>
                <a:gd name="p0y246" fmla="*/ 69 h 908"/>
                <a:gd name="p0x247" fmla="*/ 44 w 45"/>
                <a:gd name="p0y247" fmla="*/ 70 h 908"/>
                <a:gd name="p0x248" fmla="*/ 45 w 45"/>
                <a:gd name="p0y248" fmla="*/ 72 h 908"/>
                <a:gd name="p0x249" fmla="*/ 45 w 45"/>
                <a:gd name="p0y249" fmla="*/ 73 h 908"/>
                <a:gd name="p0x250" fmla="*/ 45 w 45"/>
                <a:gd name="p0y250" fmla="*/ 75 h 908"/>
                <a:gd name="p0x251" fmla="*/ 45 w 45"/>
                <a:gd name="p0y251" fmla="*/ 77 h 908"/>
                <a:gd name="p0x252" fmla="*/ 45 w 45"/>
                <a:gd name="p0y252" fmla="*/ 78 h 908"/>
                <a:gd name="p0x253" fmla="*/ 45 w 45"/>
                <a:gd name="p0y253" fmla="*/ 80 h 908"/>
                <a:gd name="p0x254" fmla="*/ 45 w 45"/>
                <a:gd name="p0y254" fmla="*/ 81 h 908"/>
                <a:gd name="p0x255" fmla="*/ 45 w 45"/>
                <a:gd name="p0y255" fmla="*/ 83 h 908"/>
                <a:gd name="p0x256" fmla="*/ 45 w 45"/>
                <a:gd name="p0y256" fmla="*/ 84 h 90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32"/>
              </p:custDataLst>
            </p:nvPr>
          </p:nvSpPr>
          <p:spPr>
            <a:xfrm>
              <a:off x="1289" y="7521"/>
              <a:ext cx="16660" cy="46"/>
            </a:xfrm>
            <a:custGeom>
              <a:avLst/>
              <a:gdLst>
                <a:gd name="sw" fmla="*/ 1 w 16660"/>
                <a:gd name="sh" fmla="*/ 1 h 45"/>
                <a:gd name="mins" fmla="min sw sh"/>
                <a:gd name="dsw" fmla="+- 0 sw mins"/>
                <a:gd name="dsh" fmla="+- 0 sh mins"/>
                <a:gd name="p0x0" fmla="*/ 16575 w 16660"/>
                <a:gd name="p0y0" fmla="*/ 45 h 45"/>
                <a:gd name="p0x1" fmla="*/ 45 w 16660"/>
                <a:gd name="p0y1" fmla="*/ 45 h 45"/>
                <a:gd name="p0x2" fmla="*/ 44 w 16660"/>
                <a:gd name="p0y2" fmla="*/ 45 h 45"/>
                <a:gd name="p0x3" fmla="*/ 43 w 16660"/>
                <a:gd name="p0y3" fmla="*/ 45 h 45"/>
                <a:gd name="p0x4" fmla="*/ 42 w 16660"/>
                <a:gd name="p0y4" fmla="*/ 45 h 45"/>
                <a:gd name="p0x5" fmla="*/ 41 w 16660"/>
                <a:gd name="p0y5" fmla="*/ 45 h 45"/>
                <a:gd name="p0x6" fmla="*/ 40 w 16660"/>
                <a:gd name="p0y6" fmla="*/ 45 h 45"/>
                <a:gd name="p0x7" fmla="*/ 39 w 16660"/>
                <a:gd name="p0y7" fmla="*/ 45 h 45"/>
                <a:gd name="p0x8" fmla="*/ 38 w 16660"/>
                <a:gd name="p0y8" fmla="*/ 45 h 45"/>
                <a:gd name="p0x9" fmla="*/ 37 w 16660"/>
                <a:gd name="p0y9" fmla="*/ 45 h 45"/>
                <a:gd name="p0x10" fmla="*/ 36 w 16660"/>
                <a:gd name="p0y10" fmla="*/ 45 h 45"/>
                <a:gd name="p0x11" fmla="*/ 35 w 16660"/>
                <a:gd name="p0y11" fmla="*/ 45 h 45"/>
                <a:gd name="p0x12" fmla="*/ 34 w 16660"/>
                <a:gd name="p0y12" fmla="*/ 45 h 45"/>
                <a:gd name="p0x13" fmla="*/ 33 w 16660"/>
                <a:gd name="p0y13" fmla="*/ 45 h 45"/>
                <a:gd name="p0x14" fmla="*/ 32 w 16660"/>
                <a:gd name="p0y14" fmla="*/ 45 h 45"/>
                <a:gd name="p0x15" fmla="*/ 31 w 16660"/>
                <a:gd name="p0y15" fmla="*/ 44 h 45"/>
                <a:gd name="p0x16" fmla="*/ 30 w 16660"/>
                <a:gd name="p0y16" fmla="*/ 44 h 45"/>
                <a:gd name="p0x17" fmla="*/ 29 w 16660"/>
                <a:gd name="p0y17" fmla="*/ 44 h 45"/>
                <a:gd name="p0x18" fmla="*/ 28 w 16660"/>
                <a:gd name="p0y18" fmla="*/ 44 h 45"/>
                <a:gd name="p0x19" fmla="*/ 27 w 16660"/>
                <a:gd name="p0y19" fmla="*/ 44 h 45"/>
                <a:gd name="p0x20" fmla="*/ 26 w 16660"/>
                <a:gd name="p0y20" fmla="*/ 44 h 45"/>
                <a:gd name="p0x21" fmla="*/ 25 w 16660"/>
                <a:gd name="p0y21" fmla="*/ 44 h 45"/>
                <a:gd name="p0x22" fmla="*/ 24 w 16660"/>
                <a:gd name="p0y22" fmla="*/ 43 h 45"/>
                <a:gd name="p0x23" fmla="*/ 23 w 16660"/>
                <a:gd name="p0y23" fmla="*/ 43 h 45"/>
                <a:gd name="p0x24" fmla="*/ 22 w 16660"/>
                <a:gd name="p0y24" fmla="*/ 43 h 45"/>
                <a:gd name="p0x25" fmla="*/ 21 w 16660"/>
                <a:gd name="p0y25" fmla="*/ 43 h 45"/>
                <a:gd name="p0x26" fmla="*/ 20 w 16660"/>
                <a:gd name="p0y26" fmla="*/ 43 h 45"/>
                <a:gd name="p0x27" fmla="*/ 19 w 16660"/>
                <a:gd name="p0y27" fmla="*/ 42 h 45"/>
                <a:gd name="p0x28" fmla="*/ 18 w 16660"/>
                <a:gd name="p0y28" fmla="*/ 42 h 45"/>
                <a:gd name="p0x29" fmla="*/ 17 w 16660"/>
                <a:gd name="p0y29" fmla="*/ 42 h 45"/>
                <a:gd name="p0x30" fmla="*/ 16 w 16660"/>
                <a:gd name="p0y30" fmla="*/ 42 h 45"/>
                <a:gd name="p0x31" fmla="*/ 15 w 16660"/>
                <a:gd name="p0y31" fmla="*/ 41 h 45"/>
                <a:gd name="p0x32" fmla="*/ 14 w 16660"/>
                <a:gd name="p0y32" fmla="*/ 41 h 45"/>
                <a:gd name="p0x33" fmla="*/ 13 w 16660"/>
                <a:gd name="p0y33" fmla="*/ 41 h 45"/>
                <a:gd name="p0x34" fmla="*/ 12 w 16660"/>
                <a:gd name="p0y34" fmla="*/ 41 h 45"/>
                <a:gd name="p0x35" fmla="*/ 12 w 16660"/>
                <a:gd name="p0y35" fmla="*/ 40 h 45"/>
                <a:gd name="p0x36" fmla="*/ 11 w 16660"/>
                <a:gd name="p0y36" fmla="*/ 40 h 45"/>
                <a:gd name="p0x37" fmla="*/ 10 w 16660"/>
                <a:gd name="p0y37" fmla="*/ 40 h 45"/>
                <a:gd name="p0x38" fmla="*/ 9 w 16660"/>
                <a:gd name="p0y38" fmla="*/ 40 h 45"/>
                <a:gd name="p0x39" fmla="*/ 8 w 16660"/>
                <a:gd name="p0y39" fmla="*/ 39 h 45"/>
                <a:gd name="p0x40" fmla="*/ 7 w 16660"/>
                <a:gd name="p0y40" fmla="*/ 39 h 45"/>
                <a:gd name="p0x41" fmla="*/ 6 w 16660"/>
                <a:gd name="p0y41" fmla="*/ 39 h 45"/>
                <a:gd name="p0x42" fmla="*/ 5 w 16660"/>
                <a:gd name="p0y42" fmla="*/ 38 h 45"/>
                <a:gd name="p0x43" fmla="*/ 4 w 16660"/>
                <a:gd name="p0y43" fmla="*/ 38 h 45"/>
                <a:gd name="p0x44" fmla="*/ 3 w 16660"/>
                <a:gd name="p0y44" fmla="*/ 38 h 45"/>
                <a:gd name="p0x45" fmla="*/ 2 w 16660"/>
                <a:gd name="p0y45" fmla="*/ 37 h 45"/>
                <a:gd name="p0x46" fmla="*/ 1 w 16660"/>
                <a:gd name="p0y46" fmla="*/ 37 h 45"/>
                <a:gd name="p0x47" fmla="*/ 0 w 16660"/>
                <a:gd name="p0y47" fmla="*/ 37 h 45"/>
                <a:gd name="p0x48" fmla="*/ 0 w 16660"/>
                <a:gd name="p0y48" fmla="*/ 36 h 45"/>
                <a:gd name="p0x49" fmla="*/ 17 w 16660"/>
                <a:gd name="p0y49" fmla="*/ 22 h 45"/>
                <a:gd name="p0x50" fmla="*/ 17 w 16660"/>
                <a:gd name="p0y50" fmla="*/ 22 h 45"/>
                <a:gd name="p0x51" fmla="*/ 18 w 16660"/>
                <a:gd name="p0y51" fmla="*/ 23 h 45"/>
                <a:gd name="p0x52" fmla="*/ 19 w 16660"/>
                <a:gd name="p0y52" fmla="*/ 23 h 45"/>
                <a:gd name="p0x53" fmla="*/ 20 w 16660"/>
                <a:gd name="p0y53" fmla="*/ 24 h 45"/>
                <a:gd name="p0x54" fmla="*/ 20 w 16660"/>
                <a:gd name="p0y54" fmla="*/ 24 h 45"/>
                <a:gd name="p0x55" fmla="*/ 21 w 16660"/>
                <a:gd name="p0y55" fmla="*/ 25 h 45"/>
                <a:gd name="p0x56" fmla="*/ 22 w 16660"/>
                <a:gd name="p0y56" fmla="*/ 25 h 45"/>
                <a:gd name="p0x57" fmla="*/ 23 w 16660"/>
                <a:gd name="p0y57" fmla="*/ 26 h 45"/>
                <a:gd name="p0x58" fmla="*/ 24 w 16660"/>
                <a:gd name="p0y58" fmla="*/ 26 h 45"/>
                <a:gd name="p0x59" fmla="*/ 25 w 16660"/>
                <a:gd name="p0y59" fmla="*/ 26 h 45"/>
                <a:gd name="p0x60" fmla="*/ 26 w 16660"/>
                <a:gd name="p0y60" fmla="*/ 27 h 45"/>
                <a:gd name="p0x61" fmla="*/ 27 w 16660"/>
                <a:gd name="p0y61" fmla="*/ 27 h 45"/>
                <a:gd name="p0x62" fmla="*/ 28 w 16660"/>
                <a:gd name="p0y62" fmla="*/ 27 h 45"/>
                <a:gd name="p0x63" fmla="*/ 29 w 16660"/>
                <a:gd name="p0y63" fmla="*/ 28 h 45"/>
                <a:gd name="p0x64" fmla="*/ 30 w 16660"/>
                <a:gd name="p0y64" fmla="*/ 28 h 45"/>
                <a:gd name="p0x65" fmla="*/ 31 w 16660"/>
                <a:gd name="p0y65" fmla="*/ 28 h 45"/>
                <a:gd name="p0x66" fmla="*/ 32 w 16660"/>
                <a:gd name="p0y66" fmla="*/ 29 h 45"/>
                <a:gd name="p0x67" fmla="*/ 33 w 16660"/>
                <a:gd name="p0y67" fmla="*/ 29 h 45"/>
                <a:gd name="p0x68" fmla="*/ 34 w 16660"/>
                <a:gd name="p0y68" fmla="*/ 29 h 45"/>
                <a:gd name="p0x69" fmla="*/ 35 w 16660"/>
                <a:gd name="p0y69" fmla="*/ 29 h 45"/>
                <a:gd name="p0x70" fmla="*/ 36 w 16660"/>
                <a:gd name="p0y70" fmla="*/ 29 h 45"/>
                <a:gd name="p0x71" fmla="*/ 37 w 16660"/>
                <a:gd name="p0y71" fmla="*/ 30 h 45"/>
                <a:gd name="p0x72" fmla="*/ 38 w 16660"/>
                <a:gd name="p0y72" fmla="*/ 30 h 45"/>
                <a:gd name="p0x73" fmla="*/ 39 w 16660"/>
                <a:gd name="p0y73" fmla="*/ 30 h 45"/>
                <a:gd name="p0x74" fmla="*/ 40 w 16660"/>
                <a:gd name="p0y74" fmla="*/ 30 h 45"/>
                <a:gd name="p0x75" fmla="*/ 41 w 16660"/>
                <a:gd name="p0y75" fmla="*/ 30 h 45"/>
                <a:gd name="p0x76" fmla="*/ 42 w 16660"/>
                <a:gd name="p0y76" fmla="*/ 30 h 45"/>
                <a:gd name="p0x77" fmla="*/ 43 w 16660"/>
                <a:gd name="p0y77" fmla="*/ 30 h 45"/>
                <a:gd name="p0x78" fmla="*/ 44 w 16660"/>
                <a:gd name="p0y78" fmla="*/ 30 h 45"/>
                <a:gd name="p0x79" fmla="*/ 45 w 16660"/>
                <a:gd name="p0y79" fmla="*/ 30 h 45"/>
                <a:gd name="p0x80" fmla="*/ 16575 w 16660"/>
                <a:gd name="p0y80" fmla="*/ 30 h 45"/>
                <a:gd name="p0x81" fmla="*/ 16577 w 16660"/>
                <a:gd name="p0y81" fmla="*/ 30 h 45"/>
                <a:gd name="p0x82" fmla="*/ 16578 w 16660"/>
                <a:gd name="p0y82" fmla="*/ 30 h 45"/>
                <a:gd name="p0x83" fmla="*/ 16580 w 16660"/>
                <a:gd name="p0y83" fmla="*/ 30 h 45"/>
                <a:gd name="p0x84" fmla="*/ 16581 w 16660"/>
                <a:gd name="p0y84" fmla="*/ 30 h 45"/>
                <a:gd name="p0x85" fmla="*/ 16582 w 16660"/>
                <a:gd name="p0y85" fmla="*/ 30 h 45"/>
                <a:gd name="p0x86" fmla="*/ 16584 w 16660"/>
                <a:gd name="p0y86" fmla="*/ 30 h 45"/>
                <a:gd name="p0x87" fmla="*/ 16585 w 16660"/>
                <a:gd name="p0y87" fmla="*/ 30 h 45"/>
                <a:gd name="p0x88" fmla="*/ 16586 w 16660"/>
                <a:gd name="p0y88" fmla="*/ 30 h 45"/>
                <a:gd name="p0x89" fmla="*/ 16588 w 16660"/>
                <a:gd name="p0y89" fmla="*/ 30 h 45"/>
                <a:gd name="p0x90" fmla="*/ 16589 w 16660"/>
                <a:gd name="p0y90" fmla="*/ 29 h 45"/>
                <a:gd name="p0x91" fmla="*/ 16590 w 16660"/>
                <a:gd name="p0y91" fmla="*/ 29 h 45"/>
                <a:gd name="p0x92" fmla="*/ 16592 w 16660"/>
                <a:gd name="p0y92" fmla="*/ 29 h 45"/>
                <a:gd name="p0x93" fmla="*/ 16593 w 16660"/>
                <a:gd name="p0y93" fmla="*/ 29 h 45"/>
                <a:gd name="p0x94" fmla="*/ 16594 w 16660"/>
                <a:gd name="p0y94" fmla="*/ 29 h 45"/>
                <a:gd name="p0x95" fmla="*/ 16596 w 16660"/>
                <a:gd name="p0y95" fmla="*/ 28 h 45"/>
                <a:gd name="p0x96" fmla="*/ 16597 w 16660"/>
                <a:gd name="p0y96" fmla="*/ 28 h 45"/>
                <a:gd name="p0x97" fmla="*/ 16598 w 16660"/>
                <a:gd name="p0y97" fmla="*/ 28 h 45"/>
                <a:gd name="p0x98" fmla="*/ 16600 w 16660"/>
                <a:gd name="p0y98" fmla="*/ 27 h 45"/>
                <a:gd name="p0x99" fmla="*/ 16601 w 16660"/>
                <a:gd name="p0y99" fmla="*/ 27 h 45"/>
                <a:gd name="p0x100" fmla="*/ 16602 w 16660"/>
                <a:gd name="p0y100" fmla="*/ 27 h 45"/>
                <a:gd name="p0x101" fmla="*/ 16603 w 16660"/>
                <a:gd name="p0y101" fmla="*/ 27 h 45"/>
                <a:gd name="p0x102" fmla="*/ 16605 w 16660"/>
                <a:gd name="p0y102" fmla="*/ 26 h 45"/>
                <a:gd name="p0x103" fmla="*/ 16606 w 16660"/>
                <a:gd name="p0y103" fmla="*/ 26 h 45"/>
                <a:gd name="p0x104" fmla="*/ 16607 w 16660"/>
                <a:gd name="p0y104" fmla="*/ 25 h 45"/>
                <a:gd name="p0x105" fmla="*/ 16608 w 16660"/>
                <a:gd name="p0y105" fmla="*/ 25 h 45"/>
                <a:gd name="p0x106" fmla="*/ 16610 w 16660"/>
                <a:gd name="p0y106" fmla="*/ 25 h 45"/>
                <a:gd name="p0x107" fmla="*/ 16611 w 16660"/>
                <a:gd name="p0y107" fmla="*/ 24 h 45"/>
                <a:gd name="p0x108" fmla="*/ 16612 w 16660"/>
                <a:gd name="p0y108" fmla="*/ 24 h 45"/>
                <a:gd name="p0x109" fmla="*/ 16613 w 16660"/>
                <a:gd name="p0y109" fmla="*/ 23 h 45"/>
                <a:gd name="p0x110" fmla="*/ 16615 w 16660"/>
                <a:gd name="p0y110" fmla="*/ 23 h 45"/>
                <a:gd name="p0x111" fmla="*/ 16616 w 16660"/>
                <a:gd name="p0y111" fmla="*/ 22 h 45"/>
                <a:gd name="p0x112" fmla="*/ 16617 w 16660"/>
                <a:gd name="p0y112" fmla="*/ 22 h 45"/>
                <a:gd name="p0x113" fmla="*/ 16618 w 16660"/>
                <a:gd name="p0y113" fmla="*/ 21 h 45"/>
                <a:gd name="p0x114" fmla="*/ 16619 w 16660"/>
                <a:gd name="p0y114" fmla="*/ 21 h 45"/>
                <a:gd name="p0x115" fmla="*/ 16620 w 16660"/>
                <a:gd name="p0y115" fmla="*/ 20 h 45"/>
                <a:gd name="p0x116" fmla="*/ 16622 w 16660"/>
                <a:gd name="p0y116" fmla="*/ 20 h 45"/>
                <a:gd name="p0x117" fmla="*/ 16623 w 16660"/>
                <a:gd name="p0y117" fmla="*/ 19 h 45"/>
                <a:gd name="p0x118" fmla="*/ 16624 w 16660"/>
                <a:gd name="p0y118" fmla="*/ 18 h 45"/>
                <a:gd name="p0x119" fmla="*/ 16625 w 16660"/>
                <a:gd name="p0y119" fmla="*/ 18 h 45"/>
                <a:gd name="p0x120" fmla="*/ 16626 w 16660"/>
                <a:gd name="p0y120" fmla="*/ 17 h 45"/>
                <a:gd name="p0x121" fmla="*/ 16627 w 16660"/>
                <a:gd name="p0y121" fmla="*/ 17 h 45"/>
                <a:gd name="p0x122" fmla="*/ 16628 w 16660"/>
                <a:gd name="p0y122" fmla="*/ 16 h 45"/>
                <a:gd name="p0x123" fmla="*/ 16630 w 16660"/>
                <a:gd name="p0y123" fmla="*/ 15 h 45"/>
                <a:gd name="p0x124" fmla="*/ 16631 w 16660"/>
                <a:gd name="p0y124" fmla="*/ 15 h 45"/>
                <a:gd name="p0x125" fmla="*/ 16632 w 16660"/>
                <a:gd name="p0y125" fmla="*/ 14 h 45"/>
                <a:gd name="p0x126" fmla="*/ 16633 w 16660"/>
                <a:gd name="p0y126" fmla="*/ 13 h 45"/>
                <a:gd name="p0x127" fmla="*/ 16634 w 16660"/>
                <a:gd name="p0y127" fmla="*/ 13 h 45"/>
                <a:gd name="p0x128" fmla="*/ 16635 w 16660"/>
                <a:gd name="p0y128" fmla="*/ 12 h 45"/>
                <a:gd name="p0x129" fmla="*/ 16636 w 16660"/>
                <a:gd name="p0y129" fmla="*/ 11 h 45"/>
                <a:gd name="p0x130" fmla="*/ 16637 w 16660"/>
                <a:gd name="p0y130" fmla="*/ 10 h 45"/>
                <a:gd name="p0x131" fmla="*/ 16638 w 16660"/>
                <a:gd name="p0y131" fmla="*/ 10 h 45"/>
                <a:gd name="p0x132" fmla="*/ 16639 w 16660"/>
                <a:gd name="p0y132" fmla="*/ 9 h 45"/>
                <a:gd name="p0x133" fmla="*/ 16640 w 16660"/>
                <a:gd name="p0y133" fmla="*/ 8 h 45"/>
                <a:gd name="p0x134" fmla="*/ 16641 w 16660"/>
                <a:gd name="p0y134" fmla="*/ 7 h 45"/>
                <a:gd name="p0x135" fmla="*/ 16642 w 16660"/>
                <a:gd name="p0y135" fmla="*/ 6 h 45"/>
                <a:gd name="p0x136" fmla="*/ 16643 w 16660"/>
                <a:gd name="p0y136" fmla="*/ 6 h 45"/>
                <a:gd name="p0x137" fmla="*/ 16644 w 16660"/>
                <a:gd name="p0y137" fmla="*/ 5 h 45"/>
                <a:gd name="p0x138" fmla="*/ 16645 w 16660"/>
                <a:gd name="p0y138" fmla="*/ 4 h 45"/>
                <a:gd name="p0x139" fmla="*/ 16646 w 16660"/>
                <a:gd name="p0y139" fmla="*/ 3 h 45"/>
                <a:gd name="p0x140" fmla="*/ 16647 w 16660"/>
                <a:gd name="p0y140" fmla="*/ 2 h 45"/>
                <a:gd name="p0x141" fmla="*/ 16648 w 16660"/>
                <a:gd name="p0y141" fmla="*/ 1 h 45"/>
                <a:gd name="p0x142" fmla="*/ 16649 w 16660"/>
                <a:gd name="p0y142" fmla="*/ 0 h 45"/>
                <a:gd name="p0x143" fmla="*/ 16650 w 16660"/>
                <a:gd name="p0y143" fmla="*/ 0 h 45"/>
                <a:gd name="p0x144" fmla="*/ 16660 w 16660"/>
                <a:gd name="p0y144" fmla="*/ 10 h 45"/>
                <a:gd name="p0x145" fmla="*/ 16659 w 16660"/>
                <a:gd name="p0y145" fmla="*/ 11 h 45"/>
                <a:gd name="p0x146" fmla="*/ 16658 w 16660"/>
                <a:gd name="p0y146" fmla="*/ 12 h 45"/>
                <a:gd name="p0x147" fmla="*/ 16657 w 16660"/>
                <a:gd name="p0y147" fmla="*/ 13 h 45"/>
                <a:gd name="p0x148" fmla="*/ 16656 w 16660"/>
                <a:gd name="p0y148" fmla="*/ 14 h 45"/>
                <a:gd name="p0x149" fmla="*/ 16655 w 16660"/>
                <a:gd name="p0y149" fmla="*/ 15 h 45"/>
                <a:gd name="p0x150" fmla="*/ 16654 w 16660"/>
                <a:gd name="p0y150" fmla="*/ 16 h 45"/>
                <a:gd name="p0x151" fmla="*/ 16653 w 16660"/>
                <a:gd name="p0y151" fmla="*/ 17 h 45"/>
                <a:gd name="p0x152" fmla="*/ 16652 w 16660"/>
                <a:gd name="p0y152" fmla="*/ 18 h 45"/>
                <a:gd name="p0x153" fmla="*/ 16651 w 16660"/>
                <a:gd name="p0y153" fmla="*/ 19 h 45"/>
                <a:gd name="p0x154" fmla="*/ 16649 w 16660"/>
                <a:gd name="p0y154" fmla="*/ 20 h 45"/>
                <a:gd name="p0x155" fmla="*/ 16648 w 16660"/>
                <a:gd name="p0y155" fmla="*/ 21 h 45"/>
                <a:gd name="p0x156" fmla="*/ 16647 w 16660"/>
                <a:gd name="p0y156" fmla="*/ 22 h 45"/>
                <a:gd name="p0x157" fmla="*/ 16646 w 16660"/>
                <a:gd name="p0y157" fmla="*/ 22 h 45"/>
                <a:gd name="p0x158" fmla="*/ 16645 w 16660"/>
                <a:gd name="p0y158" fmla="*/ 23 h 45"/>
                <a:gd name="p0x159" fmla="*/ 16643 w 16660"/>
                <a:gd name="p0y159" fmla="*/ 24 h 45"/>
                <a:gd name="p0x160" fmla="*/ 16642 w 16660"/>
                <a:gd name="p0y160" fmla="*/ 25 h 45"/>
                <a:gd name="p0x161" fmla="*/ 16641 w 16660"/>
                <a:gd name="p0y161" fmla="*/ 26 h 45"/>
                <a:gd name="p0x162" fmla="*/ 16640 w 16660"/>
                <a:gd name="p0y162" fmla="*/ 27 h 45"/>
                <a:gd name="p0x163" fmla="*/ 16639 w 16660"/>
                <a:gd name="p0y163" fmla="*/ 27 h 45"/>
                <a:gd name="p0x164" fmla="*/ 16637 w 16660"/>
                <a:gd name="p0y164" fmla="*/ 28 h 45"/>
                <a:gd name="p0x165" fmla="*/ 16636 w 16660"/>
                <a:gd name="p0y165" fmla="*/ 29 h 45"/>
                <a:gd name="p0x166" fmla="*/ 16635 w 16660"/>
                <a:gd name="p0y166" fmla="*/ 30 h 45"/>
                <a:gd name="p0x167" fmla="*/ 16633 w 16660"/>
                <a:gd name="p0y167" fmla="*/ 30 h 45"/>
                <a:gd name="p0x168" fmla="*/ 16632 w 16660"/>
                <a:gd name="p0y168" fmla="*/ 31 h 45"/>
                <a:gd name="p0x169" fmla="*/ 16631 w 16660"/>
                <a:gd name="p0y169" fmla="*/ 32 h 45"/>
                <a:gd name="p0x170" fmla="*/ 16630 w 16660"/>
                <a:gd name="p0y170" fmla="*/ 32 h 45"/>
                <a:gd name="p0x171" fmla="*/ 16628 w 16660"/>
                <a:gd name="p0y171" fmla="*/ 33 h 45"/>
                <a:gd name="p0x172" fmla="*/ 16627 w 16660"/>
                <a:gd name="p0y172" fmla="*/ 34 h 45"/>
                <a:gd name="p0x173" fmla="*/ 16626 w 16660"/>
                <a:gd name="p0y173" fmla="*/ 34 h 45"/>
                <a:gd name="p0x174" fmla="*/ 16624 w 16660"/>
                <a:gd name="p0y174" fmla="*/ 35 h 45"/>
                <a:gd name="p0x175" fmla="*/ 16623 w 16660"/>
                <a:gd name="p0y175" fmla="*/ 36 h 45"/>
                <a:gd name="p0x176" fmla="*/ 16621 w 16660"/>
                <a:gd name="p0y176" fmla="*/ 36 h 45"/>
                <a:gd name="p0x177" fmla="*/ 16620 w 16660"/>
                <a:gd name="p0y177" fmla="*/ 37 h 45"/>
                <a:gd name="p0x178" fmla="*/ 16619 w 16660"/>
                <a:gd name="p0y178" fmla="*/ 37 h 45"/>
                <a:gd name="p0x179" fmla="*/ 16617 w 16660"/>
                <a:gd name="p0y179" fmla="*/ 38 h 45"/>
                <a:gd name="p0x180" fmla="*/ 16616 w 16660"/>
                <a:gd name="p0y180" fmla="*/ 38 h 45"/>
                <a:gd name="p0x181" fmla="*/ 16615 w 16660"/>
                <a:gd name="p0y181" fmla="*/ 39 h 45"/>
                <a:gd name="p0x182" fmla="*/ 16613 w 16660"/>
                <a:gd name="p0y182" fmla="*/ 39 h 45"/>
                <a:gd name="p0x183" fmla="*/ 16612 w 16660"/>
                <a:gd name="p0y183" fmla="*/ 40 h 45"/>
                <a:gd name="p0x184" fmla="*/ 16610 w 16660"/>
                <a:gd name="p0y184" fmla="*/ 40 h 45"/>
                <a:gd name="p0x185" fmla="*/ 16609 w 16660"/>
                <a:gd name="p0y185" fmla="*/ 41 h 45"/>
                <a:gd name="p0x186" fmla="*/ 16607 w 16660"/>
                <a:gd name="p0y186" fmla="*/ 41 h 45"/>
                <a:gd name="p0x187" fmla="*/ 16606 w 16660"/>
                <a:gd name="p0y187" fmla="*/ 41 h 45"/>
                <a:gd name="p0x188" fmla="*/ 16604 w 16660"/>
                <a:gd name="p0y188" fmla="*/ 42 h 45"/>
                <a:gd name="p0x189" fmla="*/ 16603 w 16660"/>
                <a:gd name="p0y189" fmla="*/ 42 h 45"/>
                <a:gd name="p0x190" fmla="*/ 16601 w 16660"/>
                <a:gd name="p0y190" fmla="*/ 42 h 45"/>
                <a:gd name="p0x191" fmla="*/ 16600 w 16660"/>
                <a:gd name="p0y191" fmla="*/ 43 h 45"/>
                <a:gd name="p0x192" fmla="*/ 16599 w 16660"/>
                <a:gd name="p0y192" fmla="*/ 43 h 45"/>
                <a:gd name="p0x193" fmla="*/ 16597 w 16660"/>
                <a:gd name="p0y193" fmla="*/ 43 h 45"/>
                <a:gd name="p0x194" fmla="*/ 16596 w 16660"/>
                <a:gd name="p0y194" fmla="*/ 44 h 45"/>
                <a:gd name="p0x195" fmla="*/ 16594 w 16660"/>
                <a:gd name="p0y195" fmla="*/ 44 h 45"/>
                <a:gd name="p0x196" fmla="*/ 16592 w 16660"/>
                <a:gd name="p0y196" fmla="*/ 44 h 45"/>
                <a:gd name="p0x197" fmla="*/ 16591 w 16660"/>
                <a:gd name="p0y197" fmla="*/ 44 h 45"/>
                <a:gd name="p0x198" fmla="*/ 16589 w 16660"/>
                <a:gd name="p0y198" fmla="*/ 44 h 45"/>
                <a:gd name="p0x199" fmla="*/ 16588 w 16660"/>
                <a:gd name="p0y199" fmla="*/ 45 h 45"/>
                <a:gd name="p0x200" fmla="*/ 16586 w 16660"/>
                <a:gd name="p0y200" fmla="*/ 45 h 45"/>
                <a:gd name="p0x201" fmla="*/ 16585 w 16660"/>
                <a:gd name="p0y201" fmla="*/ 45 h 45"/>
                <a:gd name="p0x202" fmla="*/ 16583 w 16660"/>
                <a:gd name="p0y202" fmla="*/ 45 h 45"/>
                <a:gd name="p0x203" fmla="*/ 16582 w 16660"/>
                <a:gd name="p0y203" fmla="*/ 45 h 45"/>
                <a:gd name="p0x204" fmla="*/ 16580 w 16660"/>
                <a:gd name="p0y204" fmla="*/ 45 h 45"/>
                <a:gd name="p0x205" fmla="*/ 16579 w 16660"/>
                <a:gd name="p0y205" fmla="*/ 45 h 45"/>
                <a:gd name="p0x206" fmla="*/ 16577 w 16660"/>
                <a:gd name="p0y206" fmla="*/ 45 h 45"/>
                <a:gd name="p0x207" fmla="*/ 16575 w 166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3"/>
              </p:custDataLst>
            </p:nvPr>
          </p:nvSpPr>
          <p:spPr>
            <a:xfrm>
              <a:off x="1215" y="6597"/>
              <a:ext cx="91" cy="961"/>
            </a:xfrm>
            <a:custGeom>
              <a:avLst/>
              <a:gdLst>
                <a:gd name="sw" fmla="*/ 1 w 91"/>
                <a:gd name="sh" fmla="*/ 1 h 960"/>
                <a:gd name="mins" fmla="min sw sh"/>
                <a:gd name="dsw" fmla="+- 0 sw mins"/>
                <a:gd name="dsh" fmla="+- 0 sh mins"/>
                <a:gd name="p0x0" fmla="*/ 0 w 91"/>
                <a:gd name="p0y0" fmla="*/ 849 h 960"/>
                <a:gd name="p0x1" fmla="*/ 0 w 91"/>
                <a:gd name="p0y1" fmla="*/ 110 h 960"/>
                <a:gd name="p0x2" fmla="*/ 0 w 91"/>
                <a:gd name="p0y2" fmla="*/ 108 h 960"/>
                <a:gd name="p0x3" fmla="*/ 0 w 91"/>
                <a:gd name="p0y3" fmla="*/ 106 h 960"/>
                <a:gd name="p0x4" fmla="*/ 0 w 91"/>
                <a:gd name="p0y4" fmla="*/ 103 h 960"/>
                <a:gd name="p0x5" fmla="*/ 0 w 91"/>
                <a:gd name="p0y5" fmla="*/ 101 h 960"/>
                <a:gd name="p0x6" fmla="*/ 0 w 91"/>
                <a:gd name="p0y6" fmla="*/ 99 h 960"/>
                <a:gd name="p0x7" fmla="*/ 0 w 91"/>
                <a:gd name="p0y7" fmla="*/ 96 h 960"/>
                <a:gd name="p0x8" fmla="*/ 1 w 91"/>
                <a:gd name="p0y8" fmla="*/ 94 h 960"/>
                <a:gd name="p0x9" fmla="*/ 1 w 91"/>
                <a:gd name="p0y9" fmla="*/ 92 h 960"/>
                <a:gd name="p0x10" fmla="*/ 1 w 91"/>
                <a:gd name="p0y10" fmla="*/ 89 h 960"/>
                <a:gd name="p0x11" fmla="*/ 2 w 91"/>
                <a:gd name="p0y11" fmla="*/ 87 h 960"/>
                <a:gd name="p0x12" fmla="*/ 2 w 91"/>
                <a:gd name="p0y12" fmla="*/ 85 h 960"/>
                <a:gd name="p0x13" fmla="*/ 3 w 91"/>
                <a:gd name="p0y13" fmla="*/ 83 h 960"/>
                <a:gd name="p0x14" fmla="*/ 3 w 91"/>
                <a:gd name="p0y14" fmla="*/ 80 h 960"/>
                <a:gd name="p0x15" fmla="*/ 4 w 91"/>
                <a:gd name="p0y15" fmla="*/ 78 h 960"/>
                <a:gd name="p0x16" fmla="*/ 4 w 91"/>
                <a:gd name="p0y16" fmla="*/ 76 h 960"/>
                <a:gd name="p0x17" fmla="*/ 5 w 91"/>
                <a:gd name="p0y17" fmla="*/ 74 h 960"/>
                <a:gd name="p0x18" fmla="*/ 6 w 91"/>
                <a:gd name="p0y18" fmla="*/ 72 h 960"/>
                <a:gd name="p0x19" fmla="*/ 7 w 91"/>
                <a:gd name="p0y19" fmla="*/ 70 h 960"/>
                <a:gd name="p0x20" fmla="*/ 7 w 91"/>
                <a:gd name="p0y20" fmla="*/ 68 h 960"/>
                <a:gd name="p0x21" fmla="*/ 8 w 91"/>
                <a:gd name="p0y21" fmla="*/ 65 h 960"/>
                <a:gd name="p0x22" fmla="*/ 9 w 91"/>
                <a:gd name="p0y22" fmla="*/ 63 h 960"/>
                <a:gd name="p0x23" fmla="*/ 10 w 91"/>
                <a:gd name="p0y23" fmla="*/ 61 h 960"/>
                <a:gd name="p0x24" fmla="*/ 11 w 91"/>
                <a:gd name="p0y24" fmla="*/ 59 h 960"/>
                <a:gd name="p0x25" fmla="*/ 12 w 91"/>
                <a:gd name="p0y25" fmla="*/ 57 h 960"/>
                <a:gd name="p0x26" fmla="*/ 13 w 91"/>
                <a:gd name="p0y26" fmla="*/ 55 h 960"/>
                <a:gd name="p0x27" fmla="*/ 14 w 91"/>
                <a:gd name="p0y27" fmla="*/ 53 h 960"/>
                <a:gd name="p0x28" fmla="*/ 15 w 91"/>
                <a:gd name="p0y28" fmla="*/ 51 h 960"/>
                <a:gd name="p0x29" fmla="*/ 16 w 91"/>
                <a:gd name="p0y29" fmla="*/ 50 h 960"/>
                <a:gd name="p0x30" fmla="*/ 17 w 91"/>
                <a:gd name="p0y30" fmla="*/ 48 h 960"/>
                <a:gd name="p0x31" fmla="*/ 18 w 91"/>
                <a:gd name="p0y31" fmla="*/ 46 h 960"/>
                <a:gd name="p0x32" fmla="*/ 20 w 91"/>
                <a:gd name="p0y32" fmla="*/ 44 h 960"/>
                <a:gd name="p0x33" fmla="*/ 21 w 91"/>
                <a:gd name="p0y33" fmla="*/ 42 h 960"/>
                <a:gd name="p0x34" fmla="*/ 22 w 91"/>
                <a:gd name="p0y34" fmla="*/ 40 h 960"/>
                <a:gd name="p0x35" fmla="*/ 23 w 91"/>
                <a:gd name="p0y35" fmla="*/ 38 h 960"/>
                <a:gd name="p0x36" fmla="*/ 25 w 91"/>
                <a:gd name="p0y36" fmla="*/ 37 h 960"/>
                <a:gd name="p0x37" fmla="*/ 26 w 91"/>
                <a:gd name="p0y37" fmla="*/ 35 h 960"/>
                <a:gd name="p0x38" fmla="*/ 28 w 91"/>
                <a:gd name="p0y38" fmla="*/ 33 h 960"/>
                <a:gd name="p0x39" fmla="*/ 29 w 91"/>
                <a:gd name="p0y39" fmla="*/ 32 h 960"/>
                <a:gd name="p0x40" fmla="*/ 30 w 91"/>
                <a:gd name="p0y40" fmla="*/ 30 h 960"/>
                <a:gd name="p0x41" fmla="*/ 32 w 91"/>
                <a:gd name="p0y41" fmla="*/ 28 h 960"/>
                <a:gd name="p0x42" fmla="*/ 33 w 91"/>
                <a:gd name="p0y42" fmla="*/ 27 h 960"/>
                <a:gd name="p0x43" fmla="*/ 35 w 91"/>
                <a:gd name="p0y43" fmla="*/ 25 h 960"/>
                <a:gd name="p0x44" fmla="*/ 37 w 91"/>
                <a:gd name="p0y44" fmla="*/ 24 h 960"/>
                <a:gd name="p0x45" fmla="*/ 38 w 91"/>
                <a:gd name="p0y45" fmla="*/ 22 h 960"/>
                <a:gd name="p0x46" fmla="*/ 40 w 91"/>
                <a:gd name="p0y46" fmla="*/ 21 h 960"/>
                <a:gd name="p0x47" fmla="*/ 42 w 91"/>
                <a:gd name="p0y47" fmla="*/ 19 h 960"/>
                <a:gd name="p0x48" fmla="*/ 43 w 91"/>
                <a:gd name="p0y48" fmla="*/ 18 h 960"/>
                <a:gd name="p0x49" fmla="*/ 45 w 91"/>
                <a:gd name="p0y49" fmla="*/ 16 h 960"/>
                <a:gd name="p0x50" fmla="*/ 47 w 91"/>
                <a:gd name="p0y50" fmla="*/ 15 h 960"/>
                <a:gd name="p0x51" fmla="*/ 48 w 91"/>
                <a:gd name="p0y51" fmla="*/ 14 h 960"/>
                <a:gd name="p0x52" fmla="*/ 50 w 91"/>
                <a:gd name="p0y52" fmla="*/ 12 h 960"/>
                <a:gd name="p0x53" fmla="*/ 52 w 91"/>
                <a:gd name="p0y53" fmla="*/ 11 h 960"/>
                <a:gd name="p0x54" fmla="*/ 54 w 91"/>
                <a:gd name="p0y54" fmla="*/ 10 h 960"/>
                <a:gd name="p0x55" fmla="*/ 56 w 91"/>
                <a:gd name="p0y55" fmla="*/ 9 h 960"/>
                <a:gd name="p0x56" fmla="*/ 58 w 91"/>
                <a:gd name="p0y56" fmla="*/ 8 h 960"/>
                <a:gd name="p0x57" fmla="*/ 60 w 91"/>
                <a:gd name="p0y57" fmla="*/ 6 h 960"/>
                <a:gd name="p0x58" fmla="*/ 61 w 91"/>
                <a:gd name="p0y58" fmla="*/ 5 h 960"/>
                <a:gd name="p0x59" fmla="*/ 63 w 91"/>
                <a:gd name="p0y59" fmla="*/ 4 h 960"/>
                <a:gd name="p0x60" fmla="*/ 65 w 91"/>
                <a:gd name="p0y60" fmla="*/ 3 h 960"/>
                <a:gd name="p0x61" fmla="*/ 67 w 91"/>
                <a:gd name="p0y61" fmla="*/ 2 h 960"/>
                <a:gd name="p0x62" fmla="*/ 69 w 91"/>
                <a:gd name="p0y62" fmla="*/ 1 h 960"/>
                <a:gd name="p0x63" fmla="*/ 71 w 91"/>
                <a:gd name="p0y63" fmla="*/ 0 h 960"/>
                <a:gd name="p0x64" fmla="*/ 74 w 91"/>
                <a:gd name="p0y64" fmla="*/ 0 h 960"/>
                <a:gd name="p0x65" fmla="*/ 91 w 91"/>
                <a:gd name="p0y65" fmla="*/ 13 h 960"/>
                <a:gd name="p0x66" fmla="*/ 91 w 91"/>
                <a:gd name="p0y66" fmla="*/ 13 h 960"/>
                <a:gd name="p0x67" fmla="*/ 89 w 91"/>
                <a:gd name="p0y67" fmla="*/ 14 h 960"/>
                <a:gd name="p0x68" fmla="*/ 88 w 91"/>
                <a:gd name="p0y68" fmla="*/ 15 h 960"/>
                <a:gd name="p0x69" fmla="*/ 87 w 91"/>
                <a:gd name="p0y69" fmla="*/ 16 h 960"/>
                <a:gd name="p0x70" fmla="*/ 86 w 91"/>
                <a:gd name="p0y70" fmla="*/ 17 h 960"/>
                <a:gd name="p0x71" fmla="*/ 84 w 91"/>
                <a:gd name="p0y71" fmla="*/ 18 h 960"/>
                <a:gd name="p0x72" fmla="*/ 83 w 91"/>
                <a:gd name="p0y72" fmla="*/ 18 h 960"/>
                <a:gd name="p0x73" fmla="*/ 82 w 91"/>
                <a:gd name="p0y73" fmla="*/ 19 h 960"/>
                <a:gd name="p0x74" fmla="*/ 81 w 91"/>
                <a:gd name="p0y74" fmla="*/ 20 h 960"/>
                <a:gd name="p0x75" fmla="*/ 80 w 91"/>
                <a:gd name="p0y75" fmla="*/ 21 h 960"/>
                <a:gd name="p0x76" fmla="*/ 78 w 91"/>
                <a:gd name="p0y76" fmla="*/ 22 h 960"/>
                <a:gd name="p0x77" fmla="*/ 77 w 91"/>
                <a:gd name="p0y77" fmla="*/ 24 h 960"/>
                <a:gd name="p0x78" fmla="*/ 76 w 91"/>
                <a:gd name="p0y78" fmla="*/ 25 h 960"/>
                <a:gd name="p0x79" fmla="*/ 75 w 91"/>
                <a:gd name="p0y79" fmla="*/ 26 h 960"/>
                <a:gd name="p0x80" fmla="*/ 74 w 91"/>
                <a:gd name="p0y80" fmla="*/ 27 h 960"/>
                <a:gd name="p0x81" fmla="*/ 73 w 91"/>
                <a:gd name="p0y81" fmla="*/ 28 h 960"/>
                <a:gd name="p0x82" fmla="*/ 72 w 91"/>
                <a:gd name="p0y82" fmla="*/ 29 h 960"/>
                <a:gd name="p0x83" fmla="*/ 71 w 91"/>
                <a:gd name="p0y83" fmla="*/ 31 h 960"/>
                <a:gd name="p0x84" fmla="*/ 70 w 91"/>
                <a:gd name="p0y84" fmla="*/ 32 h 960"/>
                <a:gd name="p0x85" fmla="*/ 69 w 91"/>
                <a:gd name="p0y85" fmla="*/ 33 h 960"/>
                <a:gd name="p0x86" fmla="*/ 68 w 91"/>
                <a:gd name="p0y86" fmla="*/ 34 h 960"/>
                <a:gd name="p0x87" fmla="*/ 67 w 91"/>
                <a:gd name="p0y87" fmla="*/ 36 h 960"/>
                <a:gd name="p0x88" fmla="*/ 66 w 91"/>
                <a:gd name="p0y88" fmla="*/ 37 h 960"/>
                <a:gd name="p0x89" fmla="*/ 65 w 91"/>
                <a:gd name="p0y89" fmla="*/ 39 h 960"/>
                <a:gd name="p0x90" fmla="*/ 64 w 91"/>
                <a:gd name="p0y90" fmla="*/ 40 h 960"/>
                <a:gd name="p0x91" fmla="*/ 63 w 91"/>
                <a:gd name="p0y91" fmla="*/ 41 h 960"/>
                <a:gd name="p0x92" fmla="*/ 62 w 91"/>
                <a:gd name="p0y92" fmla="*/ 43 h 960"/>
                <a:gd name="p0x93" fmla="*/ 61 w 91"/>
                <a:gd name="p0y93" fmla="*/ 44 h 960"/>
                <a:gd name="p0x94" fmla="*/ 60 w 91"/>
                <a:gd name="p0y94" fmla="*/ 46 h 960"/>
                <a:gd name="p0x95" fmla="*/ 59 w 91"/>
                <a:gd name="p0y95" fmla="*/ 47 h 960"/>
                <a:gd name="p0x96" fmla="*/ 59 w 91"/>
                <a:gd name="p0y96" fmla="*/ 49 h 960"/>
                <a:gd name="p0x97" fmla="*/ 58 w 91"/>
                <a:gd name="p0y97" fmla="*/ 51 h 960"/>
                <a:gd name="p0x98" fmla="*/ 57 w 91"/>
                <a:gd name="p0y98" fmla="*/ 52 h 960"/>
                <a:gd name="p0x99" fmla="*/ 56 w 91"/>
                <a:gd name="p0y99" fmla="*/ 54 h 960"/>
                <a:gd name="p0x100" fmla="*/ 56 w 91"/>
                <a:gd name="p0y100" fmla="*/ 55 h 960"/>
                <a:gd name="p0x101" fmla="*/ 55 w 91"/>
                <a:gd name="p0y101" fmla="*/ 57 h 960"/>
                <a:gd name="p0x102" fmla="*/ 54 w 91"/>
                <a:gd name="p0y102" fmla="*/ 59 h 960"/>
                <a:gd name="p0x103" fmla="*/ 53 w 91"/>
                <a:gd name="p0y103" fmla="*/ 61 h 960"/>
                <a:gd name="p0x104" fmla="*/ 53 w 91"/>
                <a:gd name="p0y104" fmla="*/ 62 h 960"/>
                <a:gd name="p0x105" fmla="*/ 52 w 91"/>
                <a:gd name="p0y105" fmla="*/ 64 h 960"/>
                <a:gd name="p0x106" fmla="*/ 52 w 91"/>
                <a:gd name="p0y106" fmla="*/ 66 h 960"/>
                <a:gd name="p0x107" fmla="*/ 51 w 91"/>
                <a:gd name="p0y107" fmla="*/ 68 h 960"/>
                <a:gd name="p0x108" fmla="*/ 50 w 91"/>
                <a:gd name="p0y108" fmla="*/ 69 h 960"/>
                <a:gd name="p0x109" fmla="*/ 50 w 91"/>
                <a:gd name="p0y109" fmla="*/ 71 h 960"/>
                <a:gd name="p0x110" fmla="*/ 49 w 91"/>
                <a:gd name="p0y110" fmla="*/ 73 h 960"/>
                <a:gd name="p0x111" fmla="*/ 49 w 91"/>
                <a:gd name="p0y111" fmla="*/ 75 h 960"/>
                <a:gd name="p0x112" fmla="*/ 48 w 91"/>
                <a:gd name="p0y112" fmla="*/ 77 h 960"/>
                <a:gd name="p0x113" fmla="*/ 48 w 91"/>
                <a:gd name="p0y113" fmla="*/ 79 h 960"/>
                <a:gd name="p0x114" fmla="*/ 48 w 91"/>
                <a:gd name="p0y114" fmla="*/ 80 h 960"/>
                <a:gd name="p0x115" fmla="*/ 47 w 91"/>
                <a:gd name="p0y115" fmla="*/ 82 h 960"/>
                <a:gd name="p0x116" fmla="*/ 47 w 91"/>
                <a:gd name="p0y116" fmla="*/ 84 h 960"/>
                <a:gd name="p0x117" fmla="*/ 47 w 91"/>
                <a:gd name="p0y117" fmla="*/ 86 h 960"/>
                <a:gd name="p0x118" fmla="*/ 46 w 91"/>
                <a:gd name="p0y118" fmla="*/ 88 h 960"/>
                <a:gd name="p0x119" fmla="*/ 46 w 91"/>
                <a:gd name="p0y119" fmla="*/ 90 h 960"/>
                <a:gd name="p0x120" fmla="*/ 46 w 91"/>
                <a:gd name="p0y120" fmla="*/ 92 h 960"/>
                <a:gd name="p0x121" fmla="*/ 45 w 91"/>
                <a:gd name="p0y121" fmla="*/ 94 h 960"/>
                <a:gd name="p0x122" fmla="*/ 45 w 91"/>
                <a:gd name="p0y122" fmla="*/ 96 h 960"/>
                <a:gd name="p0x123" fmla="*/ 45 w 91"/>
                <a:gd name="p0y123" fmla="*/ 98 h 960"/>
                <a:gd name="p0x124" fmla="*/ 45 w 91"/>
                <a:gd name="p0y124" fmla="*/ 100 h 960"/>
                <a:gd name="p0x125" fmla="*/ 45 w 91"/>
                <a:gd name="p0y125" fmla="*/ 102 h 960"/>
                <a:gd name="p0x126" fmla="*/ 45 w 91"/>
                <a:gd name="p0y126" fmla="*/ 104 h 960"/>
                <a:gd name="p0x127" fmla="*/ 45 w 91"/>
                <a:gd name="p0y127" fmla="*/ 106 h 960"/>
                <a:gd name="p0x128" fmla="*/ 45 w 91"/>
                <a:gd name="p0y128" fmla="*/ 108 h 960"/>
                <a:gd name="p0x129" fmla="*/ 45 w 91"/>
                <a:gd name="p0y129" fmla="*/ 110 h 960"/>
                <a:gd name="p0x130" fmla="*/ 45 w 91"/>
                <a:gd name="p0y130" fmla="*/ 849 h 960"/>
                <a:gd name="p0x131" fmla="*/ 45 w 91"/>
                <a:gd name="p0y131" fmla="*/ 851 h 960"/>
                <a:gd name="p0x132" fmla="*/ 45 w 91"/>
                <a:gd name="p0y132" fmla="*/ 853 h 960"/>
                <a:gd name="p0x133" fmla="*/ 45 w 91"/>
                <a:gd name="p0y133" fmla="*/ 855 h 960"/>
                <a:gd name="p0x134" fmla="*/ 45 w 91"/>
                <a:gd name="p0y134" fmla="*/ 857 h 960"/>
                <a:gd name="p0x135" fmla="*/ 45 w 91"/>
                <a:gd name="p0y135" fmla="*/ 859 h 960"/>
                <a:gd name="p0x136" fmla="*/ 45 w 91"/>
                <a:gd name="p0y136" fmla="*/ 861 h 960"/>
                <a:gd name="p0x137" fmla="*/ 45 w 91"/>
                <a:gd name="p0y137" fmla="*/ 863 h 960"/>
                <a:gd name="p0x138" fmla="*/ 45 w 91"/>
                <a:gd name="p0y138" fmla="*/ 865 h 960"/>
                <a:gd name="p0x139" fmla="*/ 46 w 91"/>
                <a:gd name="p0y139" fmla="*/ 867 h 960"/>
                <a:gd name="p0x140" fmla="*/ 46 w 91"/>
                <a:gd name="p0y140" fmla="*/ 869 h 960"/>
                <a:gd name="p0x141" fmla="*/ 46 w 91"/>
                <a:gd name="p0y141" fmla="*/ 871 h 960"/>
                <a:gd name="p0x142" fmla="*/ 47 w 91"/>
                <a:gd name="p0y142" fmla="*/ 873 h 960"/>
                <a:gd name="p0x143" fmla="*/ 47 w 91"/>
                <a:gd name="p0y143" fmla="*/ 875 h 960"/>
                <a:gd name="p0x144" fmla="*/ 47 w 91"/>
                <a:gd name="p0y144" fmla="*/ 877 h 960"/>
                <a:gd name="p0x145" fmla="*/ 48 w 91"/>
                <a:gd name="p0y145" fmla="*/ 879 h 960"/>
                <a:gd name="p0x146" fmla="*/ 48 w 91"/>
                <a:gd name="p0y146" fmla="*/ 881 h 960"/>
                <a:gd name="p0x147" fmla="*/ 48 w 91"/>
                <a:gd name="p0y147" fmla="*/ 883 h 960"/>
                <a:gd name="p0x148" fmla="*/ 49 w 91"/>
                <a:gd name="p0y148" fmla="*/ 885 h 960"/>
                <a:gd name="p0x149" fmla="*/ 49 w 91"/>
                <a:gd name="p0y149" fmla="*/ 887 h 960"/>
                <a:gd name="p0x150" fmla="*/ 50 w 91"/>
                <a:gd name="p0y150" fmla="*/ 888 h 960"/>
                <a:gd name="p0x151" fmla="*/ 50 w 91"/>
                <a:gd name="p0y151" fmla="*/ 890 h 960"/>
                <a:gd name="p0x152" fmla="*/ 51 w 91"/>
                <a:gd name="p0y152" fmla="*/ 892 h 960"/>
                <a:gd name="p0x153" fmla="*/ 52 w 91"/>
                <a:gd name="p0y153" fmla="*/ 894 h 960"/>
                <a:gd name="p0x154" fmla="*/ 52 w 91"/>
                <a:gd name="p0y154" fmla="*/ 896 h 960"/>
                <a:gd name="p0x155" fmla="*/ 53 w 91"/>
                <a:gd name="p0y155" fmla="*/ 897 h 960"/>
                <a:gd name="p0x156" fmla="*/ 53 w 91"/>
                <a:gd name="p0y156" fmla="*/ 899 h 960"/>
                <a:gd name="p0x157" fmla="*/ 54 w 91"/>
                <a:gd name="p0y157" fmla="*/ 901 h 960"/>
                <a:gd name="p0x158" fmla="*/ 55 w 91"/>
                <a:gd name="p0y158" fmla="*/ 902 h 960"/>
                <a:gd name="p0x159" fmla="*/ 56 w 91"/>
                <a:gd name="p0y159" fmla="*/ 904 h 960"/>
                <a:gd name="p0x160" fmla="*/ 56 w 91"/>
                <a:gd name="p0y160" fmla="*/ 906 h 960"/>
                <a:gd name="p0x161" fmla="*/ 57 w 91"/>
                <a:gd name="p0y161" fmla="*/ 907 h 960"/>
                <a:gd name="p0x162" fmla="*/ 58 w 91"/>
                <a:gd name="p0y162" fmla="*/ 909 h 960"/>
                <a:gd name="p0x163" fmla="*/ 59 w 91"/>
                <a:gd name="p0y163" fmla="*/ 911 h 960"/>
                <a:gd name="p0x164" fmla="*/ 59 w 91"/>
                <a:gd name="p0y164" fmla="*/ 912 h 960"/>
                <a:gd name="p0x165" fmla="*/ 60 w 91"/>
                <a:gd name="p0y165" fmla="*/ 914 h 960"/>
                <a:gd name="p0x166" fmla="*/ 61 w 91"/>
                <a:gd name="p0y166" fmla="*/ 915 h 960"/>
                <a:gd name="p0x167" fmla="*/ 62 w 91"/>
                <a:gd name="p0y167" fmla="*/ 917 h 960"/>
                <a:gd name="p0x168" fmla="*/ 63 w 91"/>
                <a:gd name="p0y168" fmla="*/ 918 h 960"/>
                <a:gd name="p0x169" fmla="*/ 64 w 91"/>
                <a:gd name="p0y169" fmla="*/ 920 h 960"/>
                <a:gd name="p0x170" fmla="*/ 65 w 91"/>
                <a:gd name="p0y170" fmla="*/ 921 h 960"/>
                <a:gd name="p0x171" fmla="*/ 66 w 91"/>
                <a:gd name="p0y171" fmla="*/ 922 h 960"/>
                <a:gd name="p0x172" fmla="*/ 67 w 91"/>
                <a:gd name="p0y172" fmla="*/ 924 h 960"/>
                <a:gd name="p0x173" fmla="*/ 68 w 91"/>
                <a:gd name="p0y173" fmla="*/ 925 h 960"/>
                <a:gd name="p0x174" fmla="*/ 69 w 91"/>
                <a:gd name="p0y174" fmla="*/ 926 h 960"/>
                <a:gd name="p0x175" fmla="*/ 70 w 91"/>
                <a:gd name="p0y175" fmla="*/ 928 h 960"/>
                <a:gd name="p0x176" fmla="*/ 71 w 91"/>
                <a:gd name="p0y176" fmla="*/ 929 h 960"/>
                <a:gd name="p0x177" fmla="*/ 72 w 91"/>
                <a:gd name="p0y177" fmla="*/ 930 h 960"/>
                <a:gd name="p0x178" fmla="*/ 73 w 91"/>
                <a:gd name="p0y178" fmla="*/ 931 h 960"/>
                <a:gd name="p0x179" fmla="*/ 74 w 91"/>
                <a:gd name="p0y179" fmla="*/ 933 h 960"/>
                <a:gd name="p0x180" fmla="*/ 75 w 91"/>
                <a:gd name="p0y180" fmla="*/ 934 h 960"/>
                <a:gd name="p0x181" fmla="*/ 76 w 91"/>
                <a:gd name="p0y181" fmla="*/ 935 h 960"/>
                <a:gd name="p0x182" fmla="*/ 77 w 91"/>
                <a:gd name="p0y182" fmla="*/ 936 h 960"/>
                <a:gd name="p0x183" fmla="*/ 78 w 91"/>
                <a:gd name="p0y183" fmla="*/ 937 h 960"/>
                <a:gd name="p0x184" fmla="*/ 80 w 91"/>
                <a:gd name="p0y184" fmla="*/ 938 h 960"/>
                <a:gd name="p0x185" fmla="*/ 81 w 91"/>
                <a:gd name="p0y185" fmla="*/ 939 h 960"/>
                <a:gd name="p0x186" fmla="*/ 82 w 91"/>
                <a:gd name="p0y186" fmla="*/ 940 h 960"/>
                <a:gd name="p0x187" fmla="*/ 83 w 91"/>
                <a:gd name="p0y187" fmla="*/ 941 h 960"/>
                <a:gd name="p0x188" fmla="*/ 84 w 91"/>
                <a:gd name="p0y188" fmla="*/ 942 h 960"/>
                <a:gd name="p0x189" fmla="*/ 86 w 91"/>
                <a:gd name="p0y189" fmla="*/ 943 h 960"/>
                <a:gd name="p0x190" fmla="*/ 87 w 91"/>
                <a:gd name="p0y190" fmla="*/ 944 h 960"/>
                <a:gd name="p0x191" fmla="*/ 88 w 91"/>
                <a:gd name="p0y191" fmla="*/ 945 h 960"/>
                <a:gd name="p0x192" fmla="*/ 89 w 91"/>
                <a:gd name="p0y192" fmla="*/ 945 h 960"/>
                <a:gd name="p0x193" fmla="*/ 91 w 91"/>
                <a:gd name="p0y193" fmla="*/ 946 h 960"/>
                <a:gd name="p0x194" fmla="*/ 74 w 91"/>
                <a:gd name="p0y194" fmla="*/ 960 h 960"/>
                <a:gd name="p0x195" fmla="*/ 74 w 91"/>
                <a:gd name="p0y195" fmla="*/ 960 h 960"/>
                <a:gd name="p0x196" fmla="*/ 71 w 91"/>
                <a:gd name="p0y196" fmla="*/ 959 h 960"/>
                <a:gd name="p0x197" fmla="*/ 69 w 91"/>
                <a:gd name="p0y197" fmla="*/ 958 h 960"/>
                <a:gd name="p0x198" fmla="*/ 67 w 91"/>
                <a:gd name="p0y198" fmla="*/ 957 h 960"/>
                <a:gd name="p0x199" fmla="*/ 65 w 91"/>
                <a:gd name="p0y199" fmla="*/ 956 h 960"/>
                <a:gd name="p0x200" fmla="*/ 63 w 91"/>
                <a:gd name="p0y200" fmla="*/ 955 h 960"/>
                <a:gd name="p0x201" fmla="*/ 61 w 91"/>
                <a:gd name="p0y201" fmla="*/ 954 h 960"/>
                <a:gd name="p0x202" fmla="*/ 60 w 91"/>
                <a:gd name="p0y202" fmla="*/ 953 h 960"/>
                <a:gd name="p0x203" fmla="*/ 58 w 91"/>
                <a:gd name="p0y203" fmla="*/ 952 h 960"/>
                <a:gd name="p0x204" fmla="*/ 56 w 91"/>
                <a:gd name="p0y204" fmla="*/ 951 h 960"/>
                <a:gd name="p0x205" fmla="*/ 54 w 91"/>
                <a:gd name="p0y205" fmla="*/ 950 h 960"/>
                <a:gd name="p0x206" fmla="*/ 52 w 91"/>
                <a:gd name="p0y206" fmla="*/ 948 h 960"/>
                <a:gd name="p0x207" fmla="*/ 50 w 91"/>
                <a:gd name="p0y207" fmla="*/ 947 h 960"/>
                <a:gd name="p0x208" fmla="*/ 48 w 91"/>
                <a:gd name="p0y208" fmla="*/ 946 h 960"/>
                <a:gd name="p0x209" fmla="*/ 47 w 91"/>
                <a:gd name="p0y209" fmla="*/ 945 h 960"/>
                <a:gd name="p0x210" fmla="*/ 45 w 91"/>
                <a:gd name="p0y210" fmla="*/ 943 h 960"/>
                <a:gd name="p0x211" fmla="*/ 43 w 91"/>
                <a:gd name="p0y211" fmla="*/ 942 h 960"/>
                <a:gd name="p0x212" fmla="*/ 42 w 91"/>
                <a:gd name="p0y212" fmla="*/ 940 h 960"/>
                <a:gd name="p0x213" fmla="*/ 40 w 91"/>
                <a:gd name="p0y213" fmla="*/ 939 h 960"/>
                <a:gd name="p0x214" fmla="*/ 38 w 91"/>
                <a:gd name="p0y214" fmla="*/ 937 h 960"/>
                <a:gd name="p0x215" fmla="*/ 37 w 91"/>
                <a:gd name="p0y215" fmla="*/ 936 h 960"/>
                <a:gd name="p0x216" fmla="*/ 35 w 91"/>
                <a:gd name="p0y216" fmla="*/ 934 h 960"/>
                <a:gd name="p0x217" fmla="*/ 33 w 91"/>
                <a:gd name="p0y217" fmla="*/ 933 h 960"/>
                <a:gd name="p0x218" fmla="*/ 32 w 91"/>
                <a:gd name="p0y218" fmla="*/ 931 h 960"/>
                <a:gd name="p0x219" fmla="*/ 30 w 91"/>
                <a:gd name="p0y219" fmla="*/ 930 h 960"/>
                <a:gd name="p0x220" fmla="*/ 29 w 91"/>
                <a:gd name="p0y220" fmla="*/ 928 h 960"/>
                <a:gd name="p0x221" fmla="*/ 28 w 91"/>
                <a:gd name="p0y221" fmla="*/ 926 h 960"/>
                <a:gd name="p0x222" fmla="*/ 26 w 91"/>
                <a:gd name="p0y222" fmla="*/ 925 h 960"/>
                <a:gd name="p0x223" fmla="*/ 25 w 91"/>
                <a:gd name="p0y223" fmla="*/ 923 h 960"/>
                <a:gd name="p0x224" fmla="*/ 23 w 91"/>
                <a:gd name="p0y224" fmla="*/ 921 h 960"/>
                <a:gd name="p0x225" fmla="*/ 22 w 91"/>
                <a:gd name="p0y225" fmla="*/ 919 h 960"/>
                <a:gd name="p0x226" fmla="*/ 21 w 91"/>
                <a:gd name="p0y226" fmla="*/ 917 h 960"/>
                <a:gd name="p0x227" fmla="*/ 20 w 91"/>
                <a:gd name="p0y227" fmla="*/ 916 h 960"/>
                <a:gd name="p0x228" fmla="*/ 18 w 91"/>
                <a:gd name="p0y228" fmla="*/ 914 h 960"/>
                <a:gd name="p0x229" fmla="*/ 17 w 91"/>
                <a:gd name="p0y229" fmla="*/ 912 h 960"/>
                <a:gd name="p0x230" fmla="*/ 16 w 91"/>
                <a:gd name="p0y230" fmla="*/ 910 h 960"/>
                <a:gd name="p0x231" fmla="*/ 15 w 91"/>
                <a:gd name="p0y231" fmla="*/ 908 h 960"/>
                <a:gd name="p0x232" fmla="*/ 14 w 91"/>
                <a:gd name="p0y232" fmla="*/ 906 h 960"/>
                <a:gd name="p0x233" fmla="*/ 13 w 91"/>
                <a:gd name="p0y233" fmla="*/ 904 h 960"/>
                <a:gd name="p0x234" fmla="*/ 12 w 91"/>
                <a:gd name="p0y234" fmla="*/ 902 h 960"/>
                <a:gd name="p0x235" fmla="*/ 11 w 91"/>
                <a:gd name="p0y235" fmla="*/ 900 h 960"/>
                <a:gd name="p0x236" fmla="*/ 10 w 91"/>
                <a:gd name="p0y236" fmla="*/ 898 h 960"/>
                <a:gd name="p0x237" fmla="*/ 9 w 91"/>
                <a:gd name="p0y237" fmla="*/ 896 h 960"/>
                <a:gd name="p0x238" fmla="*/ 8 w 91"/>
                <a:gd name="p0y238" fmla="*/ 894 h 960"/>
                <a:gd name="p0x239" fmla="*/ 7 w 91"/>
                <a:gd name="p0y239" fmla="*/ 892 h 960"/>
                <a:gd name="p0x240" fmla="*/ 7 w 91"/>
                <a:gd name="p0y240" fmla="*/ 890 h 960"/>
                <a:gd name="p0x241" fmla="*/ 6 w 91"/>
                <a:gd name="p0y241" fmla="*/ 888 h 960"/>
                <a:gd name="p0x242" fmla="*/ 5 w 91"/>
                <a:gd name="p0y242" fmla="*/ 886 h 960"/>
                <a:gd name="p0x243" fmla="*/ 4 w 91"/>
                <a:gd name="p0y243" fmla="*/ 883 h 960"/>
                <a:gd name="p0x244" fmla="*/ 4 w 91"/>
                <a:gd name="p0y244" fmla="*/ 881 h 960"/>
                <a:gd name="p0x245" fmla="*/ 3 w 91"/>
                <a:gd name="p0y245" fmla="*/ 879 h 960"/>
                <a:gd name="p0x246" fmla="*/ 3 w 91"/>
                <a:gd name="p0y246" fmla="*/ 877 h 960"/>
                <a:gd name="p0x247" fmla="*/ 2 w 91"/>
                <a:gd name="p0y247" fmla="*/ 875 h 960"/>
                <a:gd name="p0x248" fmla="*/ 2 w 91"/>
                <a:gd name="p0y248" fmla="*/ 872 h 960"/>
                <a:gd name="p0x249" fmla="*/ 1 w 91"/>
                <a:gd name="p0y249" fmla="*/ 870 h 960"/>
                <a:gd name="p0x250" fmla="*/ 1 w 91"/>
                <a:gd name="p0y250" fmla="*/ 868 h 960"/>
                <a:gd name="p0x251" fmla="*/ 1 w 91"/>
                <a:gd name="p0y251" fmla="*/ 866 h 960"/>
                <a:gd name="p0x252" fmla="*/ 0 w 91"/>
                <a:gd name="p0y252" fmla="*/ 863 h 960"/>
                <a:gd name="p0x253" fmla="*/ 0 w 91"/>
                <a:gd name="p0y253" fmla="*/ 861 h 960"/>
                <a:gd name="p0x254" fmla="*/ 0 w 91"/>
                <a:gd name="p0y254" fmla="*/ 859 h 960"/>
                <a:gd name="p0x255" fmla="*/ 0 w 91"/>
                <a:gd name="p0y255" fmla="*/ 856 h 960"/>
                <a:gd name="p0x256" fmla="*/ 0 w 91"/>
                <a:gd name="p0y256" fmla="*/ 854 h 960"/>
                <a:gd name="p0x257" fmla="*/ 0 w 91"/>
                <a:gd name="p0y257" fmla="*/ 852 h 960"/>
                <a:gd name="p0x258" fmla="*/ 0 w 91"/>
                <a:gd name="p0y258" fmla="*/ 849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952500" y="4211184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商洽函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1752600" y="4235450"/>
            <a:ext cx="838200" cy="266700"/>
          </a:xfrm>
          <a:custGeom>
            <a:avLst/>
            <a:gdLst>
              <a:gd name="sw" fmla="*/ 1 w 1320"/>
              <a:gd name="sh" fmla="*/ 1 h 420"/>
              <a:gd name="mins" fmla="min sw sh"/>
              <a:gd name="dsw" fmla="+- 0 sw mins"/>
              <a:gd name="dsh" fmla="+- 0 sh mins"/>
              <a:gd name="p0x0" fmla="*/ 210 w 1320"/>
              <a:gd name="p0y0" fmla="*/ 0 h 420"/>
              <a:gd name="p0x1" fmla="*/ 1110 w 1320"/>
              <a:gd name="p0y1" fmla="*/ 0 h 420"/>
              <a:gd name="p0x2" fmla="*/ 1115 w 1320"/>
              <a:gd name="p0y2" fmla="*/ 0 h 420"/>
              <a:gd name="p0x3" fmla="*/ 1121 w 1320"/>
              <a:gd name="p0y3" fmla="*/ 0 h 420"/>
              <a:gd name="p0x4" fmla="*/ 1126 w 1320"/>
              <a:gd name="p0y4" fmla="*/ 0 h 420"/>
              <a:gd name="p0x5" fmla="*/ 1131 w 1320"/>
              <a:gd name="p0y5" fmla="*/ 1 h 420"/>
              <a:gd name="p0x6" fmla="*/ 1137 w 1320"/>
              <a:gd name="p0y6" fmla="*/ 1 h 420"/>
              <a:gd name="p0x7" fmla="*/ 1142 w 1320"/>
              <a:gd name="p0y7" fmla="*/ 2 h 420"/>
              <a:gd name="p0x8" fmla="*/ 1147 w 1320"/>
              <a:gd name="p0y8" fmla="*/ 3 h 420"/>
              <a:gd name="p0x9" fmla="*/ 1153 w 1320"/>
              <a:gd name="p0y9" fmla="*/ 4 h 420"/>
              <a:gd name="p0x10" fmla="*/ 1158 w 1320"/>
              <a:gd name="p0y10" fmla="*/ 5 h 420"/>
              <a:gd name="p0x11" fmla="*/ 1163 w 1320"/>
              <a:gd name="p0y11" fmla="*/ 6 h 420"/>
              <a:gd name="p0x12" fmla="*/ 1168 w 1320"/>
              <a:gd name="p0y12" fmla="*/ 8 h 420"/>
              <a:gd name="p0x13" fmla="*/ 1173 w 1320"/>
              <a:gd name="p0y13" fmla="*/ 9 h 420"/>
              <a:gd name="p0x14" fmla="*/ 1178 w 1320"/>
              <a:gd name="p0y14" fmla="*/ 11 h 420"/>
              <a:gd name="p0x15" fmla="*/ 1183 w 1320"/>
              <a:gd name="p0y15" fmla="*/ 13 h 420"/>
              <a:gd name="p0x16" fmla="*/ 1188 w 1320"/>
              <a:gd name="p0y16" fmla="*/ 15 h 420"/>
              <a:gd name="p0x17" fmla="*/ 1193 w 1320"/>
              <a:gd name="p0y17" fmla="*/ 17 h 420"/>
              <a:gd name="p0x18" fmla="*/ 1197 w 1320"/>
              <a:gd name="p0y18" fmla="*/ 19 h 420"/>
              <a:gd name="p0x19" fmla="*/ 1202 w 1320"/>
              <a:gd name="p0y19" fmla="*/ 21 h 420"/>
              <a:gd name="p0x20" fmla="*/ 1207 w 1320"/>
              <a:gd name="p0y20" fmla="*/ 23 h 420"/>
              <a:gd name="p0x21" fmla="*/ 1211 w 1320"/>
              <a:gd name="p0y21" fmla="*/ 26 h 420"/>
              <a:gd name="p0x22" fmla="*/ 1216 w 1320"/>
              <a:gd name="p0y22" fmla="*/ 28 h 420"/>
              <a:gd name="p0x23" fmla="*/ 1220 w 1320"/>
              <a:gd name="p0y23" fmla="*/ 31 h 420"/>
              <a:gd name="p0x24" fmla="*/ 1224 w 1320"/>
              <a:gd name="p0y24" fmla="*/ 34 h 420"/>
              <a:gd name="p0x25" fmla="*/ 1229 w 1320"/>
              <a:gd name="p0y25" fmla="*/ 36 h 420"/>
              <a:gd name="p0x26" fmla="*/ 1233 w 1320"/>
              <a:gd name="p0y26" fmla="*/ 39 h 420"/>
              <a:gd name="p0x27" fmla="*/ 1237 w 1320"/>
              <a:gd name="p0y27" fmla="*/ 42 h 420"/>
              <a:gd name="p0x28" fmla="*/ 1241 w 1320"/>
              <a:gd name="p0y28" fmla="*/ 46 h 420"/>
              <a:gd name="p0x29" fmla="*/ 1245 w 1320"/>
              <a:gd name="p0y29" fmla="*/ 49 h 420"/>
              <a:gd name="p0x30" fmla="*/ 1249 w 1320"/>
              <a:gd name="p0y30" fmla="*/ 52 h 420"/>
              <a:gd name="p0x31" fmla="*/ 1253 w 1320"/>
              <a:gd name="p0y31" fmla="*/ 56 h 420"/>
              <a:gd name="p0x32" fmla="*/ 1256 w 1320"/>
              <a:gd name="p0y32" fmla="*/ 59 h 420"/>
              <a:gd name="p0x33" fmla="*/ 1260 w 1320"/>
              <a:gd name="p0y33" fmla="*/ 63 h 420"/>
              <a:gd name="p0x34" fmla="*/ 1263 w 1320"/>
              <a:gd name="p0y34" fmla="*/ 67 h 420"/>
              <a:gd name="p0x35" fmla="*/ 1267 w 1320"/>
              <a:gd name="p0y35" fmla="*/ 70 h 420"/>
              <a:gd name="p0x36" fmla="*/ 1270 w 1320"/>
              <a:gd name="p0y36" fmla="*/ 74 h 420"/>
              <a:gd name="p0x37" fmla="*/ 1273 w 1320"/>
              <a:gd name="p0y37" fmla="*/ 78 h 420"/>
              <a:gd name="p0x38" fmla="*/ 1277 w 1320"/>
              <a:gd name="p0y38" fmla="*/ 82 h 420"/>
              <a:gd name="p0x39" fmla="*/ 1280 w 1320"/>
              <a:gd name="p0y39" fmla="*/ 86 h 420"/>
              <a:gd name="p0x40" fmla="*/ 1283 w 1320"/>
              <a:gd name="p0y40" fmla="*/ 90 h 420"/>
              <a:gd name="p0x41" fmla="*/ 1286 w 1320"/>
              <a:gd name="p0y41" fmla="*/ 95 h 420"/>
              <a:gd name="p0x42" fmla="*/ 1288 w 1320"/>
              <a:gd name="p0y42" fmla="*/ 99 h 420"/>
              <a:gd name="p0x43" fmla="*/ 1291 w 1320"/>
              <a:gd name="p0y43" fmla="*/ 104 h 420"/>
              <a:gd name="p0x44" fmla="*/ 1293 w 1320"/>
              <a:gd name="p0y44" fmla="*/ 108 h 420"/>
              <a:gd name="p0x45" fmla="*/ 1296 w 1320"/>
              <a:gd name="p0y45" fmla="*/ 113 h 420"/>
              <a:gd name="p0x46" fmla="*/ 1298 w 1320"/>
              <a:gd name="p0y46" fmla="*/ 117 h 420"/>
              <a:gd name="p0x47" fmla="*/ 1300 w 1320"/>
              <a:gd name="p0y47" fmla="*/ 122 h 420"/>
              <a:gd name="p0x48" fmla="*/ 1303 w 1320"/>
              <a:gd name="p0y48" fmla="*/ 127 h 420"/>
              <a:gd name="p0x49" fmla="*/ 1305 w 1320"/>
              <a:gd name="p0y49" fmla="*/ 131 h 420"/>
              <a:gd name="p0x50" fmla="*/ 1306 w 1320"/>
              <a:gd name="p0y50" fmla="*/ 136 h 420"/>
              <a:gd name="p0x51" fmla="*/ 1308 w 1320"/>
              <a:gd name="p0y51" fmla="*/ 141 h 420"/>
              <a:gd name="p0x52" fmla="*/ 1310 w 1320"/>
              <a:gd name="p0y52" fmla="*/ 146 h 420"/>
              <a:gd name="p0x53" fmla="*/ 1311 w 1320"/>
              <a:gd name="p0y53" fmla="*/ 151 h 420"/>
              <a:gd name="p0x54" fmla="*/ 1313 w 1320"/>
              <a:gd name="p0y54" fmla="*/ 156 h 420"/>
              <a:gd name="p0x55" fmla="*/ 1314 w 1320"/>
              <a:gd name="p0y55" fmla="*/ 161 h 420"/>
              <a:gd name="p0x56" fmla="*/ 1315 w 1320"/>
              <a:gd name="p0y56" fmla="*/ 167 h 420"/>
              <a:gd name="p0x57" fmla="*/ 1316 w 1320"/>
              <a:gd name="p0y57" fmla="*/ 172 h 420"/>
              <a:gd name="p0x58" fmla="*/ 1317 w 1320"/>
              <a:gd name="p0y58" fmla="*/ 177 h 420"/>
              <a:gd name="p0x59" fmla="*/ 1318 w 1320"/>
              <a:gd name="p0y59" fmla="*/ 182 h 420"/>
              <a:gd name="p0x60" fmla="*/ 1318 w 1320"/>
              <a:gd name="p0y60" fmla="*/ 188 h 420"/>
              <a:gd name="p0x61" fmla="*/ 1319 w 1320"/>
              <a:gd name="p0y61" fmla="*/ 193 h 420"/>
              <a:gd name="p0x62" fmla="*/ 1319 w 1320"/>
              <a:gd name="p0y62" fmla="*/ 199 h 420"/>
              <a:gd name="p0x63" fmla="*/ 1320 w 1320"/>
              <a:gd name="p0y63" fmla="*/ 204 h 420"/>
              <a:gd name="p0x64" fmla="*/ 1320 w 1320"/>
              <a:gd name="p0y64" fmla="*/ 210 h 420"/>
              <a:gd name="p0x65" fmla="*/ 1320 w 1320"/>
              <a:gd name="p0y65" fmla="*/ 215 h 420"/>
              <a:gd name="p0x66" fmla="*/ 1319 w 1320"/>
              <a:gd name="p0y66" fmla="*/ 220 h 420"/>
              <a:gd name="p0x67" fmla="*/ 1319 w 1320"/>
              <a:gd name="p0y67" fmla="*/ 226 h 420"/>
              <a:gd name="p0x68" fmla="*/ 1318 w 1320"/>
              <a:gd name="p0y68" fmla="*/ 231 h 420"/>
              <a:gd name="p0x69" fmla="*/ 1318 w 1320"/>
              <a:gd name="p0y69" fmla="*/ 237 h 420"/>
              <a:gd name="p0x70" fmla="*/ 1317 w 1320"/>
              <a:gd name="p0y70" fmla="*/ 242 h 420"/>
              <a:gd name="p0x71" fmla="*/ 1316 w 1320"/>
              <a:gd name="p0y71" fmla="*/ 247 h 420"/>
              <a:gd name="p0x72" fmla="*/ 1315 w 1320"/>
              <a:gd name="p0y72" fmla="*/ 252 h 420"/>
              <a:gd name="p0x73" fmla="*/ 1314 w 1320"/>
              <a:gd name="p0y73" fmla="*/ 258 h 420"/>
              <a:gd name="p0x74" fmla="*/ 1313 w 1320"/>
              <a:gd name="p0y74" fmla="*/ 263 h 420"/>
              <a:gd name="p0x75" fmla="*/ 1311 w 1320"/>
              <a:gd name="p0y75" fmla="*/ 268 h 420"/>
              <a:gd name="p0x76" fmla="*/ 1310 w 1320"/>
              <a:gd name="p0y76" fmla="*/ 273 h 420"/>
              <a:gd name="p0x77" fmla="*/ 1308 w 1320"/>
              <a:gd name="p0y77" fmla="*/ 278 h 420"/>
              <a:gd name="p0x78" fmla="*/ 1306 w 1320"/>
              <a:gd name="p0y78" fmla="*/ 283 h 420"/>
              <a:gd name="p0x79" fmla="*/ 1305 w 1320"/>
              <a:gd name="p0y79" fmla="*/ 288 h 420"/>
              <a:gd name="p0x80" fmla="*/ 1303 w 1320"/>
              <a:gd name="p0y80" fmla="*/ 292 h 420"/>
              <a:gd name="p0x81" fmla="*/ 1300 w 1320"/>
              <a:gd name="p0y81" fmla="*/ 297 h 420"/>
              <a:gd name="p0x82" fmla="*/ 1298 w 1320"/>
              <a:gd name="p0y82" fmla="*/ 302 h 420"/>
              <a:gd name="p0x83" fmla="*/ 1296 w 1320"/>
              <a:gd name="p0y83" fmla="*/ 306 h 420"/>
              <a:gd name="p0x84" fmla="*/ 1293 w 1320"/>
              <a:gd name="p0y84" fmla="*/ 311 h 420"/>
              <a:gd name="p0x85" fmla="*/ 1291 w 1320"/>
              <a:gd name="p0y85" fmla="*/ 315 h 420"/>
              <a:gd name="p0x86" fmla="*/ 1288 w 1320"/>
              <a:gd name="p0y86" fmla="*/ 320 h 420"/>
              <a:gd name="p0x87" fmla="*/ 1286 w 1320"/>
              <a:gd name="p0y87" fmla="*/ 324 h 420"/>
              <a:gd name="p0x88" fmla="*/ 1283 w 1320"/>
              <a:gd name="p0y88" fmla="*/ 329 h 420"/>
              <a:gd name="p0x89" fmla="*/ 1280 w 1320"/>
              <a:gd name="p0y89" fmla="*/ 333 h 420"/>
              <a:gd name="p0x90" fmla="*/ 1277 w 1320"/>
              <a:gd name="p0y90" fmla="*/ 337 h 420"/>
              <a:gd name="p0x91" fmla="*/ 1273 w 1320"/>
              <a:gd name="p0y91" fmla="*/ 341 h 420"/>
              <a:gd name="p0x92" fmla="*/ 1270 w 1320"/>
              <a:gd name="p0y92" fmla="*/ 345 h 420"/>
              <a:gd name="p0x93" fmla="*/ 1267 w 1320"/>
              <a:gd name="p0y93" fmla="*/ 349 h 420"/>
              <a:gd name="p0x94" fmla="*/ 1263 w 1320"/>
              <a:gd name="p0y94" fmla="*/ 352 h 420"/>
              <a:gd name="p0x95" fmla="*/ 1260 w 1320"/>
              <a:gd name="p0y95" fmla="*/ 356 h 420"/>
              <a:gd name="p0x96" fmla="*/ 1256 w 1320"/>
              <a:gd name="p0y96" fmla="*/ 360 h 420"/>
              <a:gd name="p0x97" fmla="*/ 1253 w 1320"/>
              <a:gd name="p0y97" fmla="*/ 363 h 420"/>
              <a:gd name="p0x98" fmla="*/ 1249 w 1320"/>
              <a:gd name="p0y98" fmla="*/ 367 h 420"/>
              <a:gd name="p0x99" fmla="*/ 1245 w 1320"/>
              <a:gd name="p0y99" fmla="*/ 370 h 420"/>
              <a:gd name="p0x100" fmla="*/ 1241 w 1320"/>
              <a:gd name="p0y100" fmla="*/ 373 h 420"/>
              <a:gd name="p0x101" fmla="*/ 1237 w 1320"/>
              <a:gd name="p0y101" fmla="*/ 377 h 420"/>
              <a:gd name="p0x102" fmla="*/ 1233 w 1320"/>
              <a:gd name="p0y102" fmla="*/ 380 h 420"/>
              <a:gd name="p0x103" fmla="*/ 1229 w 1320"/>
              <a:gd name="p0y103" fmla="*/ 383 h 420"/>
              <a:gd name="p0x104" fmla="*/ 1224 w 1320"/>
              <a:gd name="p0y104" fmla="*/ 385 h 420"/>
              <a:gd name="p0x105" fmla="*/ 1220 w 1320"/>
              <a:gd name="p0y105" fmla="*/ 388 h 420"/>
              <a:gd name="p0x106" fmla="*/ 1216 w 1320"/>
              <a:gd name="p0y106" fmla="*/ 391 h 420"/>
              <a:gd name="p0x107" fmla="*/ 1211 w 1320"/>
              <a:gd name="p0y107" fmla="*/ 393 h 420"/>
              <a:gd name="p0x108" fmla="*/ 1207 w 1320"/>
              <a:gd name="p0y108" fmla="*/ 396 h 420"/>
              <a:gd name="p0x109" fmla="*/ 1202 w 1320"/>
              <a:gd name="p0y109" fmla="*/ 398 h 420"/>
              <a:gd name="p0x110" fmla="*/ 1197 w 1320"/>
              <a:gd name="p0y110" fmla="*/ 400 h 420"/>
              <a:gd name="p0x111" fmla="*/ 1193 w 1320"/>
              <a:gd name="p0y111" fmla="*/ 402 h 420"/>
              <a:gd name="p0x112" fmla="*/ 1188 w 1320"/>
              <a:gd name="p0y112" fmla="*/ 404 h 420"/>
              <a:gd name="p0x113" fmla="*/ 1183 w 1320"/>
              <a:gd name="p0y113" fmla="*/ 406 h 420"/>
              <a:gd name="p0x114" fmla="*/ 1178 w 1320"/>
              <a:gd name="p0y114" fmla="*/ 408 h 420"/>
              <a:gd name="p0x115" fmla="*/ 1173 w 1320"/>
              <a:gd name="p0y115" fmla="*/ 410 h 420"/>
              <a:gd name="p0x116" fmla="*/ 1168 w 1320"/>
              <a:gd name="p0y116" fmla="*/ 411 h 420"/>
              <a:gd name="p0x117" fmla="*/ 1163 w 1320"/>
              <a:gd name="p0y117" fmla="*/ 413 h 420"/>
              <a:gd name="p0x118" fmla="*/ 1158 w 1320"/>
              <a:gd name="p0y118" fmla="*/ 414 h 420"/>
              <a:gd name="p0x119" fmla="*/ 1153 w 1320"/>
              <a:gd name="p0y119" fmla="*/ 415 h 420"/>
              <a:gd name="p0x120" fmla="*/ 1147 w 1320"/>
              <a:gd name="p0y120" fmla="*/ 416 h 420"/>
              <a:gd name="p0x121" fmla="*/ 1142 w 1320"/>
              <a:gd name="p0y121" fmla="*/ 417 h 420"/>
              <a:gd name="p0x122" fmla="*/ 1137 w 1320"/>
              <a:gd name="p0y122" fmla="*/ 418 h 420"/>
              <a:gd name="p0x123" fmla="*/ 1131 w 1320"/>
              <a:gd name="p0y123" fmla="*/ 418 h 420"/>
              <a:gd name="p0x124" fmla="*/ 1126 w 1320"/>
              <a:gd name="p0y124" fmla="*/ 419 h 420"/>
              <a:gd name="p0x125" fmla="*/ 1121 w 1320"/>
              <a:gd name="p0y125" fmla="*/ 419 h 420"/>
              <a:gd name="p0x126" fmla="*/ 1115 w 1320"/>
              <a:gd name="p0y126" fmla="*/ 419 h 420"/>
              <a:gd name="p0x127" fmla="*/ 1110 w 1320"/>
              <a:gd name="p0y127" fmla="*/ 420 h 420"/>
              <a:gd name="p0x128" fmla="*/ 210 w 1320"/>
              <a:gd name="p0y128" fmla="*/ 420 h 420"/>
              <a:gd name="p0x129" fmla="*/ 204 w 1320"/>
              <a:gd name="p0y129" fmla="*/ 419 h 420"/>
              <a:gd name="p0x130" fmla="*/ 199 w 1320"/>
              <a:gd name="p0y130" fmla="*/ 419 h 420"/>
              <a:gd name="p0x131" fmla="*/ 193 w 1320"/>
              <a:gd name="p0y131" fmla="*/ 419 h 420"/>
              <a:gd name="p0x132" fmla="*/ 188 w 1320"/>
              <a:gd name="p0y132" fmla="*/ 418 h 420"/>
              <a:gd name="p0x133" fmla="*/ 182 w 1320"/>
              <a:gd name="p0y133" fmla="*/ 418 h 420"/>
              <a:gd name="p0x134" fmla="*/ 177 w 1320"/>
              <a:gd name="p0y134" fmla="*/ 417 h 420"/>
              <a:gd name="p0x135" fmla="*/ 172 w 1320"/>
              <a:gd name="p0y135" fmla="*/ 416 h 420"/>
              <a:gd name="p0x136" fmla="*/ 167 w 1320"/>
              <a:gd name="p0y136" fmla="*/ 415 h 420"/>
              <a:gd name="p0x137" fmla="*/ 161 w 1320"/>
              <a:gd name="p0y137" fmla="*/ 414 h 420"/>
              <a:gd name="p0x138" fmla="*/ 156 w 1320"/>
              <a:gd name="p0y138" fmla="*/ 413 h 420"/>
              <a:gd name="p0x139" fmla="*/ 151 w 1320"/>
              <a:gd name="p0y139" fmla="*/ 411 h 420"/>
              <a:gd name="p0x140" fmla="*/ 146 w 1320"/>
              <a:gd name="p0y140" fmla="*/ 410 h 420"/>
              <a:gd name="p0x141" fmla="*/ 141 w 1320"/>
              <a:gd name="p0y141" fmla="*/ 408 h 420"/>
              <a:gd name="p0x142" fmla="*/ 136 w 1320"/>
              <a:gd name="p0y142" fmla="*/ 406 h 420"/>
              <a:gd name="p0x143" fmla="*/ 131 w 1320"/>
              <a:gd name="p0y143" fmla="*/ 404 h 420"/>
              <a:gd name="p0x144" fmla="*/ 127 w 1320"/>
              <a:gd name="p0y144" fmla="*/ 402 h 420"/>
              <a:gd name="p0x145" fmla="*/ 122 w 1320"/>
              <a:gd name="p0y145" fmla="*/ 400 h 420"/>
              <a:gd name="p0x146" fmla="*/ 117 w 1320"/>
              <a:gd name="p0y146" fmla="*/ 398 h 420"/>
              <a:gd name="p0x147" fmla="*/ 113 w 1320"/>
              <a:gd name="p0y147" fmla="*/ 396 h 420"/>
              <a:gd name="p0x148" fmla="*/ 108 w 1320"/>
              <a:gd name="p0y148" fmla="*/ 393 h 420"/>
              <a:gd name="p0x149" fmla="*/ 104 w 1320"/>
              <a:gd name="p0y149" fmla="*/ 391 h 420"/>
              <a:gd name="p0x150" fmla="*/ 99 w 1320"/>
              <a:gd name="p0y150" fmla="*/ 388 h 420"/>
              <a:gd name="p0x151" fmla="*/ 95 w 1320"/>
              <a:gd name="p0y151" fmla="*/ 385 h 420"/>
              <a:gd name="p0x152" fmla="*/ 90 w 1320"/>
              <a:gd name="p0y152" fmla="*/ 383 h 420"/>
              <a:gd name="p0x153" fmla="*/ 86 w 1320"/>
              <a:gd name="p0y153" fmla="*/ 380 h 420"/>
              <a:gd name="p0x154" fmla="*/ 82 w 1320"/>
              <a:gd name="p0y154" fmla="*/ 377 h 420"/>
              <a:gd name="p0x155" fmla="*/ 78 w 1320"/>
              <a:gd name="p0y155" fmla="*/ 373 h 420"/>
              <a:gd name="p0x156" fmla="*/ 74 w 1320"/>
              <a:gd name="p0y156" fmla="*/ 370 h 420"/>
              <a:gd name="p0x157" fmla="*/ 70 w 1320"/>
              <a:gd name="p0y157" fmla="*/ 367 h 420"/>
              <a:gd name="p0x158" fmla="*/ 67 w 1320"/>
              <a:gd name="p0y158" fmla="*/ 363 h 420"/>
              <a:gd name="p0x159" fmla="*/ 63 w 1320"/>
              <a:gd name="p0y159" fmla="*/ 360 h 420"/>
              <a:gd name="p0x160" fmla="*/ 59 w 1320"/>
              <a:gd name="p0y160" fmla="*/ 356 h 420"/>
              <a:gd name="p0x161" fmla="*/ 56 w 1320"/>
              <a:gd name="p0y161" fmla="*/ 352 h 420"/>
              <a:gd name="p0x162" fmla="*/ 52 w 1320"/>
              <a:gd name="p0y162" fmla="*/ 349 h 420"/>
              <a:gd name="p0x163" fmla="*/ 49 w 1320"/>
              <a:gd name="p0y163" fmla="*/ 345 h 420"/>
              <a:gd name="p0x164" fmla="*/ 46 w 1320"/>
              <a:gd name="p0y164" fmla="*/ 341 h 420"/>
              <a:gd name="p0x165" fmla="*/ 42 w 1320"/>
              <a:gd name="p0y165" fmla="*/ 337 h 420"/>
              <a:gd name="p0x166" fmla="*/ 39 w 1320"/>
              <a:gd name="p0y166" fmla="*/ 333 h 420"/>
              <a:gd name="p0x167" fmla="*/ 36 w 1320"/>
              <a:gd name="p0y167" fmla="*/ 329 h 420"/>
              <a:gd name="p0x168" fmla="*/ 34 w 1320"/>
              <a:gd name="p0y168" fmla="*/ 324 h 420"/>
              <a:gd name="p0x169" fmla="*/ 31 w 1320"/>
              <a:gd name="p0y169" fmla="*/ 320 h 420"/>
              <a:gd name="p0x170" fmla="*/ 28 w 1320"/>
              <a:gd name="p0y170" fmla="*/ 315 h 420"/>
              <a:gd name="p0x171" fmla="*/ 26 w 1320"/>
              <a:gd name="p0y171" fmla="*/ 311 h 420"/>
              <a:gd name="p0x172" fmla="*/ 23 w 1320"/>
              <a:gd name="p0y172" fmla="*/ 306 h 420"/>
              <a:gd name="p0x173" fmla="*/ 21 w 1320"/>
              <a:gd name="p0y173" fmla="*/ 302 h 420"/>
              <a:gd name="p0x174" fmla="*/ 19 w 1320"/>
              <a:gd name="p0y174" fmla="*/ 297 h 420"/>
              <a:gd name="p0x175" fmla="*/ 17 w 1320"/>
              <a:gd name="p0y175" fmla="*/ 292 h 420"/>
              <a:gd name="p0x176" fmla="*/ 15 w 1320"/>
              <a:gd name="p0y176" fmla="*/ 288 h 420"/>
              <a:gd name="p0x177" fmla="*/ 13 w 1320"/>
              <a:gd name="p0y177" fmla="*/ 283 h 420"/>
              <a:gd name="p0x178" fmla="*/ 11 w 1320"/>
              <a:gd name="p0y178" fmla="*/ 278 h 420"/>
              <a:gd name="p0x179" fmla="*/ 9 w 1320"/>
              <a:gd name="p0y179" fmla="*/ 273 h 420"/>
              <a:gd name="p0x180" fmla="*/ 8 w 1320"/>
              <a:gd name="p0y180" fmla="*/ 268 h 420"/>
              <a:gd name="p0x181" fmla="*/ 6 w 1320"/>
              <a:gd name="p0y181" fmla="*/ 263 h 420"/>
              <a:gd name="p0x182" fmla="*/ 5 w 1320"/>
              <a:gd name="p0y182" fmla="*/ 258 h 420"/>
              <a:gd name="p0x183" fmla="*/ 4 w 1320"/>
              <a:gd name="p0y183" fmla="*/ 252 h 420"/>
              <a:gd name="p0x184" fmla="*/ 3 w 1320"/>
              <a:gd name="p0y184" fmla="*/ 247 h 420"/>
              <a:gd name="p0x185" fmla="*/ 2 w 1320"/>
              <a:gd name="p0y185" fmla="*/ 242 h 420"/>
              <a:gd name="p0x186" fmla="*/ 1 w 1320"/>
              <a:gd name="p0y186" fmla="*/ 237 h 420"/>
              <a:gd name="p0x187" fmla="*/ 1 w 1320"/>
              <a:gd name="p0y187" fmla="*/ 231 h 420"/>
              <a:gd name="p0x188" fmla="*/ 0 w 1320"/>
              <a:gd name="p0y188" fmla="*/ 226 h 420"/>
              <a:gd name="p0x189" fmla="*/ 0 w 1320"/>
              <a:gd name="p0y189" fmla="*/ 220 h 420"/>
              <a:gd name="p0x190" fmla="*/ 0 w 1320"/>
              <a:gd name="p0y190" fmla="*/ 215 h 420"/>
              <a:gd name="p0x191" fmla="*/ 0 w 1320"/>
              <a:gd name="p0y191" fmla="*/ 210 h 420"/>
              <a:gd name="p0x192" fmla="*/ 0 w 1320"/>
              <a:gd name="p0y192" fmla="*/ 204 h 420"/>
              <a:gd name="p0x193" fmla="*/ 0 w 1320"/>
              <a:gd name="p0y193" fmla="*/ 199 h 420"/>
              <a:gd name="p0x194" fmla="*/ 0 w 1320"/>
              <a:gd name="p0y194" fmla="*/ 193 h 420"/>
              <a:gd name="p0x195" fmla="*/ 1 w 1320"/>
              <a:gd name="p0y195" fmla="*/ 188 h 420"/>
              <a:gd name="p0x196" fmla="*/ 1 w 1320"/>
              <a:gd name="p0y196" fmla="*/ 182 h 420"/>
              <a:gd name="p0x197" fmla="*/ 2 w 1320"/>
              <a:gd name="p0y197" fmla="*/ 177 h 420"/>
              <a:gd name="p0x198" fmla="*/ 3 w 1320"/>
              <a:gd name="p0y198" fmla="*/ 172 h 420"/>
              <a:gd name="p0x199" fmla="*/ 4 w 1320"/>
              <a:gd name="p0y199" fmla="*/ 167 h 420"/>
              <a:gd name="p0x200" fmla="*/ 5 w 1320"/>
              <a:gd name="p0y200" fmla="*/ 161 h 420"/>
              <a:gd name="p0x201" fmla="*/ 6 w 1320"/>
              <a:gd name="p0y201" fmla="*/ 156 h 420"/>
              <a:gd name="p0x202" fmla="*/ 8 w 1320"/>
              <a:gd name="p0y202" fmla="*/ 151 h 420"/>
              <a:gd name="p0x203" fmla="*/ 9 w 1320"/>
              <a:gd name="p0y203" fmla="*/ 146 h 420"/>
              <a:gd name="p0x204" fmla="*/ 11 w 1320"/>
              <a:gd name="p0y204" fmla="*/ 141 h 420"/>
              <a:gd name="p0x205" fmla="*/ 13 w 1320"/>
              <a:gd name="p0y205" fmla="*/ 136 h 420"/>
              <a:gd name="p0x206" fmla="*/ 15 w 1320"/>
              <a:gd name="p0y206" fmla="*/ 131 h 420"/>
              <a:gd name="p0x207" fmla="*/ 17 w 1320"/>
              <a:gd name="p0y207" fmla="*/ 127 h 420"/>
              <a:gd name="p0x208" fmla="*/ 19 w 1320"/>
              <a:gd name="p0y208" fmla="*/ 122 h 420"/>
              <a:gd name="p0x209" fmla="*/ 21 w 1320"/>
              <a:gd name="p0y209" fmla="*/ 117 h 420"/>
              <a:gd name="p0x210" fmla="*/ 23 w 1320"/>
              <a:gd name="p0y210" fmla="*/ 113 h 420"/>
              <a:gd name="p0x211" fmla="*/ 26 w 1320"/>
              <a:gd name="p0y211" fmla="*/ 108 h 420"/>
              <a:gd name="p0x212" fmla="*/ 28 w 1320"/>
              <a:gd name="p0y212" fmla="*/ 104 h 420"/>
              <a:gd name="p0x213" fmla="*/ 31 w 1320"/>
              <a:gd name="p0y213" fmla="*/ 99 h 420"/>
              <a:gd name="p0x214" fmla="*/ 34 w 1320"/>
              <a:gd name="p0y214" fmla="*/ 95 h 420"/>
              <a:gd name="p0x215" fmla="*/ 36 w 1320"/>
              <a:gd name="p0y215" fmla="*/ 90 h 420"/>
              <a:gd name="p0x216" fmla="*/ 39 w 1320"/>
              <a:gd name="p0y216" fmla="*/ 86 h 420"/>
              <a:gd name="p0x217" fmla="*/ 42 w 1320"/>
              <a:gd name="p0y217" fmla="*/ 82 h 420"/>
              <a:gd name="p0x218" fmla="*/ 46 w 1320"/>
              <a:gd name="p0y218" fmla="*/ 78 h 420"/>
              <a:gd name="p0x219" fmla="*/ 49 w 1320"/>
              <a:gd name="p0y219" fmla="*/ 74 h 420"/>
              <a:gd name="p0x220" fmla="*/ 52 w 1320"/>
              <a:gd name="p0y220" fmla="*/ 70 h 420"/>
              <a:gd name="p0x221" fmla="*/ 56 w 1320"/>
              <a:gd name="p0y221" fmla="*/ 67 h 420"/>
              <a:gd name="p0x222" fmla="*/ 59 w 1320"/>
              <a:gd name="p0y222" fmla="*/ 63 h 420"/>
              <a:gd name="p0x223" fmla="*/ 63 w 1320"/>
              <a:gd name="p0y223" fmla="*/ 59 h 420"/>
              <a:gd name="p0x224" fmla="*/ 67 w 1320"/>
              <a:gd name="p0y224" fmla="*/ 56 h 420"/>
              <a:gd name="p0x225" fmla="*/ 70 w 1320"/>
              <a:gd name="p0y225" fmla="*/ 52 h 420"/>
              <a:gd name="p0x226" fmla="*/ 74 w 1320"/>
              <a:gd name="p0y226" fmla="*/ 49 h 420"/>
              <a:gd name="p0x227" fmla="*/ 78 w 1320"/>
              <a:gd name="p0y227" fmla="*/ 46 h 420"/>
              <a:gd name="p0x228" fmla="*/ 82 w 1320"/>
              <a:gd name="p0y228" fmla="*/ 42 h 420"/>
              <a:gd name="p0x229" fmla="*/ 86 w 1320"/>
              <a:gd name="p0y229" fmla="*/ 39 h 420"/>
              <a:gd name="p0x230" fmla="*/ 90 w 1320"/>
              <a:gd name="p0y230" fmla="*/ 36 h 420"/>
              <a:gd name="p0x231" fmla="*/ 95 w 1320"/>
              <a:gd name="p0y231" fmla="*/ 34 h 420"/>
              <a:gd name="p0x232" fmla="*/ 99 w 1320"/>
              <a:gd name="p0y232" fmla="*/ 31 h 420"/>
              <a:gd name="p0x233" fmla="*/ 104 w 1320"/>
              <a:gd name="p0y233" fmla="*/ 28 h 420"/>
              <a:gd name="p0x234" fmla="*/ 108 w 1320"/>
              <a:gd name="p0y234" fmla="*/ 26 h 420"/>
              <a:gd name="p0x235" fmla="*/ 113 w 1320"/>
              <a:gd name="p0y235" fmla="*/ 23 h 420"/>
              <a:gd name="p0x236" fmla="*/ 117 w 1320"/>
              <a:gd name="p0y236" fmla="*/ 21 h 420"/>
              <a:gd name="p0x237" fmla="*/ 122 w 1320"/>
              <a:gd name="p0y237" fmla="*/ 19 h 420"/>
              <a:gd name="p0x238" fmla="*/ 127 w 1320"/>
              <a:gd name="p0y238" fmla="*/ 17 h 420"/>
              <a:gd name="p0x239" fmla="*/ 131 w 1320"/>
              <a:gd name="p0y239" fmla="*/ 15 h 420"/>
              <a:gd name="p0x240" fmla="*/ 136 w 1320"/>
              <a:gd name="p0y240" fmla="*/ 13 h 420"/>
              <a:gd name="p0x241" fmla="*/ 141 w 1320"/>
              <a:gd name="p0y241" fmla="*/ 11 h 420"/>
              <a:gd name="p0x242" fmla="*/ 146 w 1320"/>
              <a:gd name="p0y242" fmla="*/ 9 h 420"/>
              <a:gd name="p0x243" fmla="*/ 151 w 1320"/>
              <a:gd name="p0y243" fmla="*/ 8 h 420"/>
              <a:gd name="p0x244" fmla="*/ 156 w 1320"/>
              <a:gd name="p0y244" fmla="*/ 6 h 420"/>
              <a:gd name="p0x245" fmla="*/ 161 w 1320"/>
              <a:gd name="p0y245" fmla="*/ 5 h 420"/>
              <a:gd name="p0x246" fmla="*/ 167 w 1320"/>
              <a:gd name="p0y246" fmla="*/ 4 h 420"/>
              <a:gd name="p0x247" fmla="*/ 172 w 1320"/>
              <a:gd name="p0y247" fmla="*/ 3 h 420"/>
              <a:gd name="p0x248" fmla="*/ 177 w 1320"/>
              <a:gd name="p0y248" fmla="*/ 2 h 420"/>
              <a:gd name="p0x249" fmla="*/ 182 w 1320"/>
              <a:gd name="p0y249" fmla="*/ 1 h 420"/>
              <a:gd name="p0x250" fmla="*/ 188 w 1320"/>
              <a:gd name="p0y250" fmla="*/ 1 h 420"/>
              <a:gd name="p0x251" fmla="*/ 193 w 1320"/>
              <a:gd name="p0y251" fmla="*/ 0 h 420"/>
              <a:gd name="p0x252" fmla="*/ 199 w 1320"/>
              <a:gd name="p0y252" fmla="*/ 0 h 420"/>
              <a:gd name="p0x253" fmla="*/ 204 w 1320"/>
              <a:gd name="p0y253" fmla="*/ 0 h 420"/>
              <a:gd name="p0x254" fmla="*/ 210 w 1320"/>
              <a:gd name="p0y25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1866976" y="426928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标准格式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7"/>
            </p:custDataLst>
          </p:nvPr>
        </p:nvSpPr>
        <p:spPr>
          <a:xfrm>
            <a:off x="952500" y="4492752"/>
            <a:ext cx="103060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事由＋函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，标题规范简明，正文直接商洽具体事项。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771525" y="4919345"/>
            <a:ext cx="10648950" cy="621665"/>
            <a:chOff x="1215" y="7747"/>
            <a:chExt cx="16770" cy="979"/>
          </a:xfrm>
        </p:grpSpPr>
        <p:sp>
          <p:nvSpPr>
            <p:cNvPr id="40" name="任意多边形 39"/>
            <p:cNvSpPr/>
            <p:nvPr>
              <p:custDataLst>
                <p:tags r:id="rId38"/>
              </p:custDataLst>
            </p:nvPr>
          </p:nvSpPr>
          <p:spPr>
            <a:xfrm>
              <a:off x="1215" y="7747"/>
              <a:ext cx="16770" cy="979"/>
            </a:xfrm>
            <a:custGeom>
              <a:avLst/>
              <a:gdLst>
                <a:gd name="sw" fmla="*/ 1 w 16770"/>
                <a:gd name="sh" fmla="*/ 1 h 978"/>
                <a:gd name="mins" fmla="min sw sh"/>
                <a:gd name="dsw" fmla="+- 0 sw mins"/>
                <a:gd name="dsh" fmla="+- 0 sh mins"/>
                <a:gd name="p0x0" fmla="*/ 120 w 16770"/>
                <a:gd name="p0y0" fmla="*/ 0 h 978"/>
                <a:gd name="p0x1" fmla="*/ 16650 w 16770"/>
                <a:gd name="p0y1" fmla="*/ 0 h 978"/>
                <a:gd name="p0x2" fmla="*/ 16653 w 16770"/>
                <a:gd name="p0y2" fmla="*/ 0 h 978"/>
                <a:gd name="p0x3" fmla="*/ 16656 w 16770"/>
                <a:gd name="p0y3" fmla="*/ 0 h 978"/>
                <a:gd name="p0x4" fmla="*/ 16659 w 16770"/>
                <a:gd name="p0y4" fmla="*/ 0 h 978"/>
                <a:gd name="p0x5" fmla="*/ 16662 w 16770"/>
                <a:gd name="p0y5" fmla="*/ 0 h 978"/>
                <a:gd name="p0x6" fmla="*/ 16665 w 16770"/>
                <a:gd name="p0y6" fmla="*/ 0 h 978"/>
                <a:gd name="p0x7" fmla="*/ 16668 w 16770"/>
                <a:gd name="p0y7" fmla="*/ 1 h 978"/>
                <a:gd name="p0x8" fmla="*/ 16671 w 16770"/>
                <a:gd name="p0y8" fmla="*/ 1 h 978"/>
                <a:gd name="p0x9" fmla="*/ 16674 w 16770"/>
                <a:gd name="p0y9" fmla="*/ 2 h 978"/>
                <a:gd name="p0x10" fmla="*/ 16677 w 16770"/>
                <a:gd name="p0y10" fmla="*/ 3 h 978"/>
                <a:gd name="p0x11" fmla="*/ 16680 w 16770"/>
                <a:gd name="p0y11" fmla="*/ 3 h 978"/>
                <a:gd name="p0x12" fmla="*/ 16683 w 16770"/>
                <a:gd name="p0y12" fmla="*/ 4 h 978"/>
                <a:gd name="p0x13" fmla="*/ 16686 w 16770"/>
                <a:gd name="p0y13" fmla="*/ 5 h 978"/>
                <a:gd name="p0x14" fmla="*/ 16689 w 16770"/>
                <a:gd name="p0y14" fmla="*/ 6 h 978"/>
                <a:gd name="p0x15" fmla="*/ 16691 w 16770"/>
                <a:gd name="p0y15" fmla="*/ 7 h 978"/>
                <a:gd name="p0x16" fmla="*/ 16694 w 16770"/>
                <a:gd name="p0y16" fmla="*/ 8 h 978"/>
                <a:gd name="p0x17" fmla="*/ 16697 w 16770"/>
                <a:gd name="p0y17" fmla="*/ 9 h 978"/>
                <a:gd name="p0x18" fmla="*/ 16700 w 16770"/>
                <a:gd name="p0y18" fmla="*/ 10 h 978"/>
                <a:gd name="p0x19" fmla="*/ 16702 w 16770"/>
                <a:gd name="p0y19" fmla="*/ 12 h 978"/>
                <a:gd name="p0x20" fmla="*/ 16705 w 16770"/>
                <a:gd name="p0y20" fmla="*/ 13 h 978"/>
                <a:gd name="p0x21" fmla="*/ 16708 w 16770"/>
                <a:gd name="p0y21" fmla="*/ 14 h 978"/>
                <a:gd name="p0x22" fmla="*/ 16710 w 16770"/>
                <a:gd name="p0y22" fmla="*/ 16 h 978"/>
                <a:gd name="p0x23" fmla="*/ 16713 w 16770"/>
                <a:gd name="p0y23" fmla="*/ 17 h 978"/>
                <a:gd name="p0x24" fmla="*/ 16715 w 16770"/>
                <a:gd name="p0y24" fmla="*/ 19 h 978"/>
                <a:gd name="p0x25" fmla="*/ 16718 w 16770"/>
                <a:gd name="p0y25" fmla="*/ 21 h 978"/>
                <a:gd name="p0x26" fmla="*/ 16720 w 16770"/>
                <a:gd name="p0y26" fmla="*/ 22 h 978"/>
                <a:gd name="p0x27" fmla="*/ 16722 w 16770"/>
                <a:gd name="p0y27" fmla="*/ 24 h 978"/>
                <a:gd name="p0x28" fmla="*/ 16725 w 16770"/>
                <a:gd name="p0y28" fmla="*/ 26 h 978"/>
                <a:gd name="p0x29" fmla="*/ 16727 w 16770"/>
                <a:gd name="p0y29" fmla="*/ 28 h 978"/>
                <a:gd name="p0x30" fmla="*/ 16729 w 16770"/>
                <a:gd name="p0y30" fmla="*/ 30 h 978"/>
                <a:gd name="p0x31" fmla="*/ 16731 w 16770"/>
                <a:gd name="p0y31" fmla="*/ 32 h 978"/>
                <a:gd name="p0x32" fmla="*/ 16733 w 16770"/>
                <a:gd name="p0y32" fmla="*/ 34 h 978"/>
                <a:gd name="p0x33" fmla="*/ 16735 w 16770"/>
                <a:gd name="p0y33" fmla="*/ 36 h 978"/>
                <a:gd name="p0x34" fmla="*/ 16737 w 16770"/>
                <a:gd name="p0y34" fmla="*/ 38 h 978"/>
                <a:gd name="p0x35" fmla="*/ 16739 w 16770"/>
                <a:gd name="p0y35" fmla="*/ 40 h 978"/>
                <a:gd name="p0x36" fmla="*/ 16741 w 16770"/>
                <a:gd name="p0y36" fmla="*/ 42 h 978"/>
                <a:gd name="p0x37" fmla="*/ 16743 w 16770"/>
                <a:gd name="p0y37" fmla="*/ 44 h 978"/>
                <a:gd name="p0x38" fmla="*/ 16745 w 16770"/>
                <a:gd name="p0y38" fmla="*/ 47 h 978"/>
                <a:gd name="p0x39" fmla="*/ 16747 w 16770"/>
                <a:gd name="p0y39" fmla="*/ 49 h 978"/>
                <a:gd name="p0x40" fmla="*/ 16748 w 16770"/>
                <a:gd name="p0y40" fmla="*/ 51 h 978"/>
                <a:gd name="p0x41" fmla="*/ 16750 w 16770"/>
                <a:gd name="p0y41" fmla="*/ 54 h 978"/>
                <a:gd name="p0x42" fmla="*/ 16752 w 16770"/>
                <a:gd name="p0y42" fmla="*/ 56 h 978"/>
                <a:gd name="p0x43" fmla="*/ 16753 w 16770"/>
                <a:gd name="p0y43" fmla="*/ 59 h 978"/>
                <a:gd name="p0x44" fmla="*/ 16755 w 16770"/>
                <a:gd name="p0y44" fmla="*/ 61 h 978"/>
                <a:gd name="p0x45" fmla="*/ 16756 w 16770"/>
                <a:gd name="p0y45" fmla="*/ 64 h 978"/>
                <a:gd name="p0x46" fmla="*/ 16757 w 16770"/>
                <a:gd name="p0y46" fmla="*/ 67 h 978"/>
                <a:gd name="p0x47" fmla="*/ 16759 w 16770"/>
                <a:gd name="p0y47" fmla="*/ 69 h 978"/>
                <a:gd name="p0x48" fmla="*/ 16760 w 16770"/>
                <a:gd name="p0y48" fmla="*/ 72 h 978"/>
                <a:gd name="p0x49" fmla="*/ 16761 w 16770"/>
                <a:gd name="p0y49" fmla="*/ 75 h 978"/>
                <a:gd name="p0x50" fmla="*/ 16762 w 16770"/>
                <a:gd name="p0y50" fmla="*/ 78 h 978"/>
                <a:gd name="p0x51" fmla="*/ 16763 w 16770"/>
                <a:gd name="p0y51" fmla="*/ 80 h 978"/>
                <a:gd name="p0x52" fmla="*/ 16764 w 16770"/>
                <a:gd name="p0y52" fmla="*/ 83 h 978"/>
                <a:gd name="p0x53" fmla="*/ 16765 w 16770"/>
                <a:gd name="p0y53" fmla="*/ 86 h 978"/>
                <a:gd name="p0x54" fmla="*/ 16766 w 16770"/>
                <a:gd name="p0y54" fmla="*/ 89 h 978"/>
                <a:gd name="p0x55" fmla="*/ 16766 w 16770"/>
                <a:gd name="p0y55" fmla="*/ 92 h 978"/>
                <a:gd name="p0x56" fmla="*/ 16767 w 16770"/>
                <a:gd name="p0y56" fmla="*/ 95 h 978"/>
                <a:gd name="p0x57" fmla="*/ 16768 w 16770"/>
                <a:gd name="p0y57" fmla="*/ 98 h 978"/>
                <a:gd name="p0x58" fmla="*/ 16768 w 16770"/>
                <a:gd name="p0y58" fmla="*/ 101 h 978"/>
                <a:gd name="p0x59" fmla="*/ 16769 w 16770"/>
                <a:gd name="p0y59" fmla="*/ 104 h 978"/>
                <a:gd name="p0x60" fmla="*/ 16769 w 16770"/>
                <a:gd name="p0y60" fmla="*/ 107 h 978"/>
                <a:gd name="p0x61" fmla="*/ 16769 w 16770"/>
                <a:gd name="p0y61" fmla="*/ 110 h 978"/>
                <a:gd name="p0x62" fmla="*/ 16769 w 16770"/>
                <a:gd name="p0y62" fmla="*/ 113 h 978"/>
                <a:gd name="p0x63" fmla="*/ 16769 w 16770"/>
                <a:gd name="p0y63" fmla="*/ 116 h 978"/>
                <a:gd name="p0x64" fmla="*/ 16770 w 16770"/>
                <a:gd name="p0y64" fmla="*/ 120 h 978"/>
                <a:gd name="p0x65" fmla="*/ 16770 w 16770"/>
                <a:gd name="p0y65" fmla="*/ 858 h 978"/>
                <a:gd name="p0x66" fmla="*/ 16769 w 16770"/>
                <a:gd name="p0y66" fmla="*/ 861 h 978"/>
                <a:gd name="p0x67" fmla="*/ 16769 w 16770"/>
                <a:gd name="p0y67" fmla="*/ 865 h 978"/>
                <a:gd name="p0x68" fmla="*/ 16769 w 16770"/>
                <a:gd name="p0y68" fmla="*/ 868 h 978"/>
                <a:gd name="p0x69" fmla="*/ 16769 w 16770"/>
                <a:gd name="p0y69" fmla="*/ 871 h 978"/>
                <a:gd name="p0x70" fmla="*/ 16769 w 16770"/>
                <a:gd name="p0y70" fmla="*/ 874 h 978"/>
                <a:gd name="p0x71" fmla="*/ 16768 w 16770"/>
                <a:gd name="p0y71" fmla="*/ 877 h 978"/>
                <a:gd name="p0x72" fmla="*/ 16768 w 16770"/>
                <a:gd name="p0y72" fmla="*/ 880 h 978"/>
                <a:gd name="p0x73" fmla="*/ 16767 w 16770"/>
                <a:gd name="p0y73" fmla="*/ 883 h 978"/>
                <a:gd name="p0x74" fmla="*/ 16766 w 16770"/>
                <a:gd name="p0y74" fmla="*/ 886 h 978"/>
                <a:gd name="p0x75" fmla="*/ 16766 w 16770"/>
                <a:gd name="p0y75" fmla="*/ 889 h 978"/>
                <a:gd name="p0x76" fmla="*/ 16765 w 16770"/>
                <a:gd name="p0y76" fmla="*/ 892 h 978"/>
                <a:gd name="p0x77" fmla="*/ 16764 w 16770"/>
                <a:gd name="p0y77" fmla="*/ 894 h 978"/>
                <a:gd name="p0x78" fmla="*/ 16763 w 16770"/>
                <a:gd name="p0y78" fmla="*/ 897 h 978"/>
                <a:gd name="p0x79" fmla="*/ 16762 w 16770"/>
                <a:gd name="p0y79" fmla="*/ 900 h 978"/>
                <a:gd name="p0x80" fmla="*/ 16761 w 16770"/>
                <a:gd name="p0y80" fmla="*/ 903 h 978"/>
                <a:gd name="p0x81" fmla="*/ 16760 w 16770"/>
                <a:gd name="p0y81" fmla="*/ 906 h 978"/>
                <a:gd name="p0x82" fmla="*/ 16759 w 16770"/>
                <a:gd name="p0y82" fmla="*/ 908 h 978"/>
                <a:gd name="p0x83" fmla="*/ 16757 w 16770"/>
                <a:gd name="p0y83" fmla="*/ 911 h 978"/>
                <a:gd name="p0x84" fmla="*/ 16756 w 16770"/>
                <a:gd name="p0y84" fmla="*/ 914 h 978"/>
                <a:gd name="p0x85" fmla="*/ 16755 w 16770"/>
                <a:gd name="p0y85" fmla="*/ 916 h 978"/>
                <a:gd name="p0x86" fmla="*/ 16753 w 16770"/>
                <a:gd name="p0y86" fmla="*/ 919 h 978"/>
                <a:gd name="p0x87" fmla="*/ 16752 w 16770"/>
                <a:gd name="p0y87" fmla="*/ 921 h 978"/>
                <a:gd name="p0x88" fmla="*/ 16750 w 16770"/>
                <a:gd name="p0y88" fmla="*/ 924 h 978"/>
                <a:gd name="p0x89" fmla="*/ 16748 w 16770"/>
                <a:gd name="p0y89" fmla="*/ 926 h 978"/>
                <a:gd name="p0x90" fmla="*/ 16747 w 16770"/>
                <a:gd name="p0y90" fmla="*/ 929 h 978"/>
                <a:gd name="p0x91" fmla="*/ 16745 w 16770"/>
                <a:gd name="p0y91" fmla="*/ 931 h 978"/>
                <a:gd name="p0x92" fmla="*/ 16743 w 16770"/>
                <a:gd name="p0y92" fmla="*/ 933 h 978"/>
                <a:gd name="p0x93" fmla="*/ 16741 w 16770"/>
                <a:gd name="p0y93" fmla="*/ 936 h 978"/>
                <a:gd name="p0x94" fmla="*/ 16739 w 16770"/>
                <a:gd name="p0y94" fmla="*/ 938 h 978"/>
                <a:gd name="p0x95" fmla="*/ 16737 w 16770"/>
                <a:gd name="p0y95" fmla="*/ 940 h 978"/>
                <a:gd name="p0x96" fmla="*/ 16735 w 16770"/>
                <a:gd name="p0y96" fmla="*/ 942 h 978"/>
                <a:gd name="p0x97" fmla="*/ 16733 w 16770"/>
                <a:gd name="p0y97" fmla="*/ 944 h 978"/>
                <a:gd name="p0x98" fmla="*/ 16731 w 16770"/>
                <a:gd name="p0y98" fmla="*/ 946 h 978"/>
                <a:gd name="p0x99" fmla="*/ 16729 w 16770"/>
                <a:gd name="p0y99" fmla="*/ 948 h 978"/>
                <a:gd name="p0x100" fmla="*/ 16727 w 16770"/>
                <a:gd name="p0y100" fmla="*/ 950 h 978"/>
                <a:gd name="p0x101" fmla="*/ 16725 w 16770"/>
                <a:gd name="p0y101" fmla="*/ 952 h 978"/>
                <a:gd name="p0x102" fmla="*/ 16722 w 16770"/>
                <a:gd name="p0y102" fmla="*/ 954 h 978"/>
                <a:gd name="p0x103" fmla="*/ 16720 w 16770"/>
                <a:gd name="p0y103" fmla="*/ 955 h 978"/>
                <a:gd name="p0x104" fmla="*/ 16718 w 16770"/>
                <a:gd name="p0y104" fmla="*/ 957 h 978"/>
                <a:gd name="p0x105" fmla="*/ 16715 w 16770"/>
                <a:gd name="p0y105" fmla="*/ 959 h 978"/>
                <a:gd name="p0x106" fmla="*/ 16713 w 16770"/>
                <a:gd name="p0y106" fmla="*/ 960 h 978"/>
                <a:gd name="p0x107" fmla="*/ 16710 w 16770"/>
                <a:gd name="p0y107" fmla="*/ 962 h 978"/>
                <a:gd name="p0x108" fmla="*/ 16708 w 16770"/>
                <a:gd name="p0y108" fmla="*/ 963 h 978"/>
                <a:gd name="p0x109" fmla="*/ 16705 w 16770"/>
                <a:gd name="p0y109" fmla="*/ 965 h 978"/>
                <a:gd name="p0x110" fmla="*/ 16702 w 16770"/>
                <a:gd name="p0y110" fmla="*/ 966 h 978"/>
                <a:gd name="p0x111" fmla="*/ 16700 w 16770"/>
                <a:gd name="p0y111" fmla="*/ 967 h 978"/>
                <a:gd name="p0x112" fmla="*/ 16697 w 16770"/>
                <a:gd name="p0y112" fmla="*/ 969 h 978"/>
                <a:gd name="p0x113" fmla="*/ 16694 w 16770"/>
                <a:gd name="p0y113" fmla="*/ 970 h 978"/>
                <a:gd name="p0x114" fmla="*/ 16691 w 16770"/>
                <a:gd name="p0y114" fmla="*/ 971 h 978"/>
                <a:gd name="p0x115" fmla="*/ 16689 w 16770"/>
                <a:gd name="p0y115" fmla="*/ 972 h 978"/>
                <a:gd name="p0x116" fmla="*/ 16686 w 16770"/>
                <a:gd name="p0y116" fmla="*/ 973 h 978"/>
                <a:gd name="p0x117" fmla="*/ 16683 w 16770"/>
                <a:gd name="p0y117" fmla="*/ 974 h 978"/>
                <a:gd name="p0x118" fmla="*/ 16680 w 16770"/>
                <a:gd name="p0y118" fmla="*/ 974 h 978"/>
                <a:gd name="p0x119" fmla="*/ 16677 w 16770"/>
                <a:gd name="p0y119" fmla="*/ 975 h 978"/>
                <a:gd name="p0x120" fmla="*/ 16674 w 16770"/>
                <a:gd name="p0y120" fmla="*/ 976 h 978"/>
                <a:gd name="p0x121" fmla="*/ 16671 w 16770"/>
                <a:gd name="p0y121" fmla="*/ 976 h 978"/>
                <a:gd name="p0x122" fmla="*/ 16668 w 16770"/>
                <a:gd name="p0y122" fmla="*/ 977 h 978"/>
                <a:gd name="p0x123" fmla="*/ 16665 w 16770"/>
                <a:gd name="p0y123" fmla="*/ 977 h 978"/>
                <a:gd name="p0x124" fmla="*/ 16662 w 16770"/>
                <a:gd name="p0y124" fmla="*/ 978 h 978"/>
                <a:gd name="p0x125" fmla="*/ 16659 w 16770"/>
                <a:gd name="p0y125" fmla="*/ 978 h 978"/>
                <a:gd name="p0x126" fmla="*/ 16656 w 16770"/>
                <a:gd name="p0y126" fmla="*/ 978 h 978"/>
                <a:gd name="p0x127" fmla="*/ 16653 w 16770"/>
                <a:gd name="p0y127" fmla="*/ 978 h 978"/>
                <a:gd name="p0x128" fmla="*/ 16650 w 16770"/>
                <a:gd name="p0y128" fmla="*/ 978 h 978"/>
                <a:gd name="p0x129" fmla="*/ 120 w 16770"/>
                <a:gd name="p0y129" fmla="*/ 978 h 978"/>
                <a:gd name="p0x130" fmla="*/ 116 w 16770"/>
                <a:gd name="p0y130" fmla="*/ 978 h 978"/>
                <a:gd name="p0x131" fmla="*/ 113 w 16770"/>
                <a:gd name="p0y131" fmla="*/ 978 h 978"/>
                <a:gd name="p0x132" fmla="*/ 110 w 16770"/>
                <a:gd name="p0y132" fmla="*/ 978 h 978"/>
                <a:gd name="p0x133" fmla="*/ 107 w 16770"/>
                <a:gd name="p0y133" fmla="*/ 978 h 978"/>
                <a:gd name="p0x134" fmla="*/ 104 w 16770"/>
                <a:gd name="p0y134" fmla="*/ 977 h 978"/>
                <a:gd name="p0x135" fmla="*/ 101 w 16770"/>
                <a:gd name="p0y135" fmla="*/ 977 h 978"/>
                <a:gd name="p0x136" fmla="*/ 98 w 16770"/>
                <a:gd name="p0y136" fmla="*/ 976 h 978"/>
                <a:gd name="p0x137" fmla="*/ 95 w 16770"/>
                <a:gd name="p0y137" fmla="*/ 976 h 978"/>
                <a:gd name="p0x138" fmla="*/ 92 w 16770"/>
                <a:gd name="p0y138" fmla="*/ 975 h 978"/>
                <a:gd name="p0x139" fmla="*/ 89 w 16770"/>
                <a:gd name="p0y139" fmla="*/ 974 h 978"/>
                <a:gd name="p0x140" fmla="*/ 86 w 16770"/>
                <a:gd name="p0y140" fmla="*/ 974 h 978"/>
                <a:gd name="p0x141" fmla="*/ 83 w 16770"/>
                <a:gd name="p0y141" fmla="*/ 973 h 978"/>
                <a:gd name="p0x142" fmla="*/ 80 w 16770"/>
                <a:gd name="p0y142" fmla="*/ 972 h 978"/>
                <a:gd name="p0x143" fmla="*/ 78 w 16770"/>
                <a:gd name="p0y143" fmla="*/ 971 h 978"/>
                <a:gd name="p0x144" fmla="*/ 75 w 16770"/>
                <a:gd name="p0y144" fmla="*/ 970 h 978"/>
                <a:gd name="p0x145" fmla="*/ 72 w 16770"/>
                <a:gd name="p0y145" fmla="*/ 969 h 978"/>
                <a:gd name="p0x146" fmla="*/ 69 w 16770"/>
                <a:gd name="p0y146" fmla="*/ 967 h 978"/>
                <a:gd name="p0x147" fmla="*/ 67 w 16770"/>
                <a:gd name="p0y147" fmla="*/ 966 h 978"/>
                <a:gd name="p0x148" fmla="*/ 64 w 16770"/>
                <a:gd name="p0y148" fmla="*/ 965 h 978"/>
                <a:gd name="p0x149" fmla="*/ 61 w 16770"/>
                <a:gd name="p0y149" fmla="*/ 963 h 978"/>
                <a:gd name="p0x150" fmla="*/ 59 w 16770"/>
                <a:gd name="p0y150" fmla="*/ 962 h 978"/>
                <a:gd name="p0x151" fmla="*/ 56 w 16770"/>
                <a:gd name="p0y151" fmla="*/ 960 h 978"/>
                <a:gd name="p0x152" fmla="*/ 54 w 16770"/>
                <a:gd name="p0y152" fmla="*/ 959 h 978"/>
                <a:gd name="p0x153" fmla="*/ 51 w 16770"/>
                <a:gd name="p0y153" fmla="*/ 957 h 978"/>
                <a:gd name="p0x154" fmla="*/ 49 w 16770"/>
                <a:gd name="p0y154" fmla="*/ 955 h 978"/>
                <a:gd name="p0x155" fmla="*/ 47 w 16770"/>
                <a:gd name="p0y155" fmla="*/ 954 h 978"/>
                <a:gd name="p0x156" fmla="*/ 44 w 16770"/>
                <a:gd name="p0y156" fmla="*/ 952 h 978"/>
                <a:gd name="p0x157" fmla="*/ 42 w 16770"/>
                <a:gd name="p0y157" fmla="*/ 950 h 978"/>
                <a:gd name="p0x158" fmla="*/ 40 w 16770"/>
                <a:gd name="p0y158" fmla="*/ 948 h 978"/>
                <a:gd name="p0x159" fmla="*/ 38 w 16770"/>
                <a:gd name="p0y159" fmla="*/ 946 h 978"/>
                <a:gd name="p0x160" fmla="*/ 36 w 16770"/>
                <a:gd name="p0y160" fmla="*/ 944 h 978"/>
                <a:gd name="p0x161" fmla="*/ 34 w 16770"/>
                <a:gd name="p0y161" fmla="*/ 942 h 978"/>
                <a:gd name="p0x162" fmla="*/ 32 w 16770"/>
                <a:gd name="p0y162" fmla="*/ 940 h 978"/>
                <a:gd name="p0x163" fmla="*/ 30 w 16770"/>
                <a:gd name="p0y163" fmla="*/ 938 h 978"/>
                <a:gd name="p0x164" fmla="*/ 28 w 16770"/>
                <a:gd name="p0y164" fmla="*/ 936 h 978"/>
                <a:gd name="p0x165" fmla="*/ 26 w 16770"/>
                <a:gd name="p0y165" fmla="*/ 933 h 978"/>
                <a:gd name="p0x166" fmla="*/ 24 w 16770"/>
                <a:gd name="p0y166" fmla="*/ 931 h 978"/>
                <a:gd name="p0x167" fmla="*/ 22 w 16770"/>
                <a:gd name="p0y167" fmla="*/ 929 h 978"/>
                <a:gd name="p0x168" fmla="*/ 21 w 16770"/>
                <a:gd name="p0y168" fmla="*/ 926 h 978"/>
                <a:gd name="p0x169" fmla="*/ 19 w 16770"/>
                <a:gd name="p0y169" fmla="*/ 924 h 978"/>
                <a:gd name="p0x170" fmla="*/ 17 w 16770"/>
                <a:gd name="p0y170" fmla="*/ 921 h 978"/>
                <a:gd name="p0x171" fmla="*/ 16 w 16770"/>
                <a:gd name="p0y171" fmla="*/ 919 h 978"/>
                <a:gd name="p0x172" fmla="*/ 14 w 16770"/>
                <a:gd name="p0y172" fmla="*/ 916 h 978"/>
                <a:gd name="p0x173" fmla="*/ 13 w 16770"/>
                <a:gd name="p0y173" fmla="*/ 914 h 978"/>
                <a:gd name="p0x174" fmla="*/ 12 w 16770"/>
                <a:gd name="p0y174" fmla="*/ 911 h 978"/>
                <a:gd name="p0x175" fmla="*/ 10 w 16770"/>
                <a:gd name="p0y175" fmla="*/ 908 h 978"/>
                <a:gd name="p0x176" fmla="*/ 9 w 16770"/>
                <a:gd name="p0y176" fmla="*/ 906 h 978"/>
                <a:gd name="p0x177" fmla="*/ 8 w 16770"/>
                <a:gd name="p0y177" fmla="*/ 903 h 978"/>
                <a:gd name="p0x178" fmla="*/ 7 w 16770"/>
                <a:gd name="p0y178" fmla="*/ 900 h 978"/>
                <a:gd name="p0x179" fmla="*/ 6 w 16770"/>
                <a:gd name="p0y179" fmla="*/ 897 h 978"/>
                <a:gd name="p0x180" fmla="*/ 5 w 16770"/>
                <a:gd name="p0y180" fmla="*/ 894 h 978"/>
                <a:gd name="p0x181" fmla="*/ 4 w 16770"/>
                <a:gd name="p0y181" fmla="*/ 892 h 978"/>
                <a:gd name="p0x182" fmla="*/ 3 w 16770"/>
                <a:gd name="p0y182" fmla="*/ 889 h 978"/>
                <a:gd name="p0x183" fmla="*/ 3 w 16770"/>
                <a:gd name="p0y183" fmla="*/ 886 h 978"/>
                <a:gd name="p0x184" fmla="*/ 2 w 16770"/>
                <a:gd name="p0y184" fmla="*/ 883 h 978"/>
                <a:gd name="p0x185" fmla="*/ 1 w 16770"/>
                <a:gd name="p0y185" fmla="*/ 880 h 978"/>
                <a:gd name="p0x186" fmla="*/ 1 w 16770"/>
                <a:gd name="p0y186" fmla="*/ 877 h 978"/>
                <a:gd name="p0x187" fmla="*/ 0 w 16770"/>
                <a:gd name="p0y187" fmla="*/ 874 h 978"/>
                <a:gd name="p0x188" fmla="*/ 0 w 16770"/>
                <a:gd name="p0y188" fmla="*/ 871 h 978"/>
                <a:gd name="p0x189" fmla="*/ 0 w 16770"/>
                <a:gd name="p0y189" fmla="*/ 868 h 978"/>
                <a:gd name="p0x190" fmla="*/ 0 w 16770"/>
                <a:gd name="p0y190" fmla="*/ 865 h 978"/>
                <a:gd name="p0x191" fmla="*/ 0 w 16770"/>
                <a:gd name="p0y191" fmla="*/ 861 h 978"/>
                <a:gd name="p0x192" fmla="*/ 0 w 16770"/>
                <a:gd name="p0y192" fmla="*/ 858 h 978"/>
                <a:gd name="p0x193" fmla="*/ 0 w 16770"/>
                <a:gd name="p0y193" fmla="*/ 120 h 978"/>
                <a:gd name="p0x194" fmla="*/ 0 w 16770"/>
                <a:gd name="p0y194" fmla="*/ 116 h 978"/>
                <a:gd name="p0x195" fmla="*/ 0 w 16770"/>
                <a:gd name="p0y195" fmla="*/ 113 h 978"/>
                <a:gd name="p0x196" fmla="*/ 0 w 16770"/>
                <a:gd name="p0y196" fmla="*/ 110 h 978"/>
                <a:gd name="p0x197" fmla="*/ 0 w 16770"/>
                <a:gd name="p0y197" fmla="*/ 107 h 978"/>
                <a:gd name="p0x198" fmla="*/ 0 w 16770"/>
                <a:gd name="p0y198" fmla="*/ 104 h 978"/>
                <a:gd name="p0x199" fmla="*/ 1 w 16770"/>
                <a:gd name="p0y199" fmla="*/ 101 h 978"/>
                <a:gd name="p0x200" fmla="*/ 1 w 16770"/>
                <a:gd name="p0y200" fmla="*/ 98 h 978"/>
                <a:gd name="p0x201" fmla="*/ 2 w 16770"/>
                <a:gd name="p0y201" fmla="*/ 95 h 978"/>
                <a:gd name="p0x202" fmla="*/ 3 w 16770"/>
                <a:gd name="p0y202" fmla="*/ 92 h 978"/>
                <a:gd name="p0x203" fmla="*/ 3 w 16770"/>
                <a:gd name="p0y203" fmla="*/ 89 h 978"/>
                <a:gd name="p0x204" fmla="*/ 4 w 16770"/>
                <a:gd name="p0y204" fmla="*/ 86 h 978"/>
                <a:gd name="p0x205" fmla="*/ 5 w 16770"/>
                <a:gd name="p0y205" fmla="*/ 83 h 978"/>
                <a:gd name="p0x206" fmla="*/ 6 w 16770"/>
                <a:gd name="p0y206" fmla="*/ 80 h 978"/>
                <a:gd name="p0x207" fmla="*/ 7 w 16770"/>
                <a:gd name="p0y207" fmla="*/ 78 h 978"/>
                <a:gd name="p0x208" fmla="*/ 8 w 16770"/>
                <a:gd name="p0y208" fmla="*/ 75 h 978"/>
                <a:gd name="p0x209" fmla="*/ 9 w 16770"/>
                <a:gd name="p0y209" fmla="*/ 72 h 978"/>
                <a:gd name="p0x210" fmla="*/ 10 w 16770"/>
                <a:gd name="p0y210" fmla="*/ 69 h 978"/>
                <a:gd name="p0x211" fmla="*/ 12 w 16770"/>
                <a:gd name="p0y211" fmla="*/ 67 h 978"/>
                <a:gd name="p0x212" fmla="*/ 13 w 16770"/>
                <a:gd name="p0y212" fmla="*/ 64 h 978"/>
                <a:gd name="p0x213" fmla="*/ 14 w 16770"/>
                <a:gd name="p0y213" fmla="*/ 61 h 978"/>
                <a:gd name="p0x214" fmla="*/ 16 w 16770"/>
                <a:gd name="p0y214" fmla="*/ 59 h 978"/>
                <a:gd name="p0x215" fmla="*/ 17 w 16770"/>
                <a:gd name="p0y215" fmla="*/ 56 h 978"/>
                <a:gd name="p0x216" fmla="*/ 19 w 16770"/>
                <a:gd name="p0y216" fmla="*/ 54 h 978"/>
                <a:gd name="p0x217" fmla="*/ 21 w 16770"/>
                <a:gd name="p0y217" fmla="*/ 51 h 978"/>
                <a:gd name="p0x218" fmla="*/ 22 w 16770"/>
                <a:gd name="p0y218" fmla="*/ 49 h 978"/>
                <a:gd name="p0x219" fmla="*/ 24 w 16770"/>
                <a:gd name="p0y219" fmla="*/ 47 h 978"/>
                <a:gd name="p0x220" fmla="*/ 26 w 16770"/>
                <a:gd name="p0y220" fmla="*/ 44 h 978"/>
                <a:gd name="p0x221" fmla="*/ 28 w 16770"/>
                <a:gd name="p0y221" fmla="*/ 42 h 978"/>
                <a:gd name="p0x222" fmla="*/ 30 w 16770"/>
                <a:gd name="p0y222" fmla="*/ 40 h 978"/>
                <a:gd name="p0x223" fmla="*/ 32 w 16770"/>
                <a:gd name="p0y223" fmla="*/ 38 h 978"/>
                <a:gd name="p0x224" fmla="*/ 34 w 16770"/>
                <a:gd name="p0y224" fmla="*/ 36 h 978"/>
                <a:gd name="p0x225" fmla="*/ 36 w 16770"/>
                <a:gd name="p0y225" fmla="*/ 34 h 978"/>
                <a:gd name="p0x226" fmla="*/ 38 w 16770"/>
                <a:gd name="p0y226" fmla="*/ 32 h 978"/>
                <a:gd name="p0x227" fmla="*/ 40 w 16770"/>
                <a:gd name="p0y227" fmla="*/ 30 h 978"/>
                <a:gd name="p0x228" fmla="*/ 42 w 16770"/>
                <a:gd name="p0y228" fmla="*/ 28 h 978"/>
                <a:gd name="p0x229" fmla="*/ 44 w 16770"/>
                <a:gd name="p0y229" fmla="*/ 26 h 978"/>
                <a:gd name="p0x230" fmla="*/ 47 w 16770"/>
                <a:gd name="p0y230" fmla="*/ 24 h 978"/>
                <a:gd name="p0x231" fmla="*/ 49 w 16770"/>
                <a:gd name="p0y231" fmla="*/ 22 h 978"/>
                <a:gd name="p0x232" fmla="*/ 51 w 16770"/>
                <a:gd name="p0y232" fmla="*/ 21 h 978"/>
                <a:gd name="p0x233" fmla="*/ 54 w 16770"/>
                <a:gd name="p0y233" fmla="*/ 19 h 978"/>
                <a:gd name="p0x234" fmla="*/ 56 w 16770"/>
                <a:gd name="p0y234" fmla="*/ 17 h 978"/>
                <a:gd name="p0x235" fmla="*/ 59 w 16770"/>
                <a:gd name="p0y235" fmla="*/ 16 h 978"/>
                <a:gd name="p0x236" fmla="*/ 61 w 16770"/>
                <a:gd name="p0y236" fmla="*/ 14 h 978"/>
                <a:gd name="p0x237" fmla="*/ 64 w 16770"/>
                <a:gd name="p0y237" fmla="*/ 13 h 978"/>
                <a:gd name="p0x238" fmla="*/ 67 w 16770"/>
                <a:gd name="p0y238" fmla="*/ 12 h 978"/>
                <a:gd name="p0x239" fmla="*/ 69 w 16770"/>
                <a:gd name="p0y239" fmla="*/ 10 h 978"/>
                <a:gd name="p0x240" fmla="*/ 72 w 16770"/>
                <a:gd name="p0y240" fmla="*/ 9 h 978"/>
                <a:gd name="p0x241" fmla="*/ 75 w 16770"/>
                <a:gd name="p0y241" fmla="*/ 8 h 978"/>
                <a:gd name="p0x242" fmla="*/ 78 w 16770"/>
                <a:gd name="p0y242" fmla="*/ 7 h 978"/>
                <a:gd name="p0x243" fmla="*/ 80 w 16770"/>
                <a:gd name="p0y243" fmla="*/ 6 h 978"/>
                <a:gd name="p0x244" fmla="*/ 83 w 16770"/>
                <a:gd name="p0y244" fmla="*/ 5 h 978"/>
                <a:gd name="p0x245" fmla="*/ 86 w 16770"/>
                <a:gd name="p0y245" fmla="*/ 4 h 978"/>
                <a:gd name="p0x246" fmla="*/ 89 w 16770"/>
                <a:gd name="p0y246" fmla="*/ 3 h 978"/>
                <a:gd name="p0x247" fmla="*/ 92 w 16770"/>
                <a:gd name="p0y247" fmla="*/ 3 h 978"/>
                <a:gd name="p0x248" fmla="*/ 95 w 16770"/>
                <a:gd name="p0y248" fmla="*/ 2 h 978"/>
                <a:gd name="p0x249" fmla="*/ 98 w 16770"/>
                <a:gd name="p0y249" fmla="*/ 1 h 978"/>
                <a:gd name="p0x250" fmla="*/ 101 w 16770"/>
                <a:gd name="p0y250" fmla="*/ 1 h 978"/>
                <a:gd name="p0x251" fmla="*/ 104 w 16770"/>
                <a:gd name="p0y251" fmla="*/ 0 h 978"/>
                <a:gd name="p0x252" fmla="*/ 107 w 16770"/>
                <a:gd name="p0y252" fmla="*/ 0 h 978"/>
                <a:gd name="p0x253" fmla="*/ 110 w 16770"/>
                <a:gd name="p0y253" fmla="*/ 0 h 978"/>
                <a:gd name="p0x254" fmla="*/ 113 w 16770"/>
                <a:gd name="p0y254" fmla="*/ 0 h 978"/>
                <a:gd name="p0x255" fmla="*/ 116 w 16770"/>
                <a:gd name="p0y255" fmla="*/ 0 h 978"/>
                <a:gd name="p0x256" fmla="*/ 120 w 16770"/>
                <a:gd name="p0y256" fmla="*/ 0 h 9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9"/>
              </p:custDataLst>
            </p:nvPr>
          </p:nvSpPr>
          <p:spPr>
            <a:xfrm>
              <a:off x="1289" y="7747"/>
              <a:ext cx="16660" cy="46"/>
            </a:xfrm>
            <a:custGeom>
              <a:avLst/>
              <a:gdLst>
                <a:gd name="sw" fmla="*/ 1 w 16660"/>
                <a:gd name="sh" fmla="*/ 1 h 45"/>
                <a:gd name="mins" fmla="min sw sh"/>
                <a:gd name="dsw" fmla="+- 0 sw mins"/>
                <a:gd name="dsh" fmla="+- 0 sh mins"/>
                <a:gd name="p0x0" fmla="*/ 45 w 16660"/>
                <a:gd name="p0y0" fmla="*/ 0 h 45"/>
                <a:gd name="p0x1" fmla="*/ 16575 w 16660"/>
                <a:gd name="p0y1" fmla="*/ 0 h 45"/>
                <a:gd name="p0x2" fmla="*/ 16577 w 16660"/>
                <a:gd name="p0y2" fmla="*/ 0 h 45"/>
                <a:gd name="p0x3" fmla="*/ 16579 w 16660"/>
                <a:gd name="p0y3" fmla="*/ 0 h 45"/>
                <a:gd name="p0x4" fmla="*/ 16580 w 16660"/>
                <a:gd name="p0y4" fmla="*/ 0 h 45"/>
                <a:gd name="p0x5" fmla="*/ 16582 w 16660"/>
                <a:gd name="p0y5" fmla="*/ 0 h 45"/>
                <a:gd name="p0x6" fmla="*/ 16583 w 16660"/>
                <a:gd name="p0y6" fmla="*/ 0 h 45"/>
                <a:gd name="p0x7" fmla="*/ 16585 w 16660"/>
                <a:gd name="p0y7" fmla="*/ 0 h 45"/>
                <a:gd name="p0x8" fmla="*/ 16586 w 16660"/>
                <a:gd name="p0y8" fmla="*/ 0 h 45"/>
                <a:gd name="p0x9" fmla="*/ 16588 w 16660"/>
                <a:gd name="p0y9" fmla="*/ 0 h 45"/>
                <a:gd name="p0x10" fmla="*/ 16589 w 16660"/>
                <a:gd name="p0y10" fmla="*/ 0 h 45"/>
                <a:gd name="p0x11" fmla="*/ 16591 w 16660"/>
                <a:gd name="p0y11" fmla="*/ 0 h 45"/>
                <a:gd name="p0x12" fmla="*/ 16593 w 16660"/>
                <a:gd name="p0y12" fmla="*/ 1 h 45"/>
                <a:gd name="p0x13" fmla="*/ 16594 w 16660"/>
                <a:gd name="p0y13" fmla="*/ 1 h 45"/>
                <a:gd name="p0x14" fmla="*/ 16596 w 16660"/>
                <a:gd name="p0y14" fmla="*/ 1 h 45"/>
                <a:gd name="p0x15" fmla="*/ 16597 w 16660"/>
                <a:gd name="p0y15" fmla="*/ 1 h 45"/>
                <a:gd name="p0x16" fmla="*/ 16599 w 16660"/>
                <a:gd name="p0y16" fmla="*/ 2 h 45"/>
                <a:gd name="p0x17" fmla="*/ 16600 w 16660"/>
                <a:gd name="p0y17" fmla="*/ 2 h 45"/>
                <a:gd name="p0x18" fmla="*/ 16602 w 16660"/>
                <a:gd name="p0y18" fmla="*/ 2 h 45"/>
                <a:gd name="p0x19" fmla="*/ 16603 w 16660"/>
                <a:gd name="p0y19" fmla="*/ 3 h 45"/>
                <a:gd name="p0x20" fmla="*/ 16604 w 16660"/>
                <a:gd name="p0y20" fmla="*/ 3 h 45"/>
                <a:gd name="p0x21" fmla="*/ 16606 w 16660"/>
                <a:gd name="p0y21" fmla="*/ 3 h 45"/>
                <a:gd name="p0x22" fmla="*/ 16607 w 16660"/>
                <a:gd name="p0y22" fmla="*/ 4 h 45"/>
                <a:gd name="p0x23" fmla="*/ 16609 w 16660"/>
                <a:gd name="p0y23" fmla="*/ 4 h 45"/>
                <a:gd name="p0x24" fmla="*/ 16610 w 16660"/>
                <a:gd name="p0y24" fmla="*/ 5 h 45"/>
                <a:gd name="p0x25" fmla="*/ 16612 w 16660"/>
                <a:gd name="p0y25" fmla="*/ 5 h 45"/>
                <a:gd name="p0x26" fmla="*/ 16613 w 16660"/>
                <a:gd name="p0y26" fmla="*/ 6 h 45"/>
                <a:gd name="p0x27" fmla="*/ 16615 w 16660"/>
                <a:gd name="p0y27" fmla="*/ 6 h 45"/>
                <a:gd name="p0x28" fmla="*/ 16616 w 16660"/>
                <a:gd name="p0y28" fmla="*/ 6 h 45"/>
                <a:gd name="p0x29" fmla="*/ 16617 w 16660"/>
                <a:gd name="p0y29" fmla="*/ 7 h 45"/>
                <a:gd name="p0x30" fmla="*/ 16619 w 16660"/>
                <a:gd name="p0y30" fmla="*/ 8 h 45"/>
                <a:gd name="p0x31" fmla="*/ 16620 w 16660"/>
                <a:gd name="p0y31" fmla="*/ 8 h 45"/>
                <a:gd name="p0x32" fmla="*/ 16621 w 16660"/>
                <a:gd name="p0y32" fmla="*/ 9 h 45"/>
                <a:gd name="p0x33" fmla="*/ 16623 w 16660"/>
                <a:gd name="p0y33" fmla="*/ 9 h 45"/>
                <a:gd name="p0x34" fmla="*/ 16624 w 16660"/>
                <a:gd name="p0y34" fmla="*/ 10 h 45"/>
                <a:gd name="p0x35" fmla="*/ 16626 w 16660"/>
                <a:gd name="p0y35" fmla="*/ 10 h 45"/>
                <a:gd name="p0x36" fmla="*/ 16627 w 16660"/>
                <a:gd name="p0y36" fmla="*/ 11 h 45"/>
                <a:gd name="p0x37" fmla="*/ 16628 w 16660"/>
                <a:gd name="p0y37" fmla="*/ 12 h 45"/>
                <a:gd name="p0x38" fmla="*/ 16630 w 16660"/>
                <a:gd name="p0y38" fmla="*/ 12 h 45"/>
                <a:gd name="p0x39" fmla="*/ 16631 w 16660"/>
                <a:gd name="p0y39" fmla="*/ 13 h 45"/>
                <a:gd name="p0x40" fmla="*/ 16632 w 16660"/>
                <a:gd name="p0y40" fmla="*/ 14 h 45"/>
                <a:gd name="p0x41" fmla="*/ 16633 w 16660"/>
                <a:gd name="p0y41" fmla="*/ 14 h 45"/>
                <a:gd name="p0x42" fmla="*/ 16635 w 16660"/>
                <a:gd name="p0y42" fmla="*/ 15 h 45"/>
                <a:gd name="p0x43" fmla="*/ 16636 w 16660"/>
                <a:gd name="p0y43" fmla="*/ 16 h 45"/>
                <a:gd name="p0x44" fmla="*/ 16637 w 16660"/>
                <a:gd name="p0y44" fmla="*/ 17 h 45"/>
                <a:gd name="p0x45" fmla="*/ 16639 w 16660"/>
                <a:gd name="p0y45" fmla="*/ 17 h 45"/>
                <a:gd name="p0x46" fmla="*/ 16640 w 16660"/>
                <a:gd name="p0y46" fmla="*/ 18 h 45"/>
                <a:gd name="p0x47" fmla="*/ 16641 w 16660"/>
                <a:gd name="p0y47" fmla="*/ 19 h 45"/>
                <a:gd name="p0x48" fmla="*/ 16642 w 16660"/>
                <a:gd name="p0y48" fmla="*/ 20 h 45"/>
                <a:gd name="p0x49" fmla="*/ 16643 w 16660"/>
                <a:gd name="p0y49" fmla="*/ 21 h 45"/>
                <a:gd name="p0x50" fmla="*/ 16645 w 16660"/>
                <a:gd name="p0y50" fmla="*/ 21 h 45"/>
                <a:gd name="p0x51" fmla="*/ 16646 w 16660"/>
                <a:gd name="p0y51" fmla="*/ 22 h 45"/>
                <a:gd name="p0x52" fmla="*/ 16647 w 16660"/>
                <a:gd name="p0y52" fmla="*/ 23 h 45"/>
                <a:gd name="p0x53" fmla="*/ 16648 w 16660"/>
                <a:gd name="p0y53" fmla="*/ 24 h 45"/>
                <a:gd name="p0x54" fmla="*/ 16649 w 16660"/>
                <a:gd name="p0y54" fmla="*/ 25 h 45"/>
                <a:gd name="p0x55" fmla="*/ 16651 w 16660"/>
                <a:gd name="p0y55" fmla="*/ 26 h 45"/>
                <a:gd name="p0x56" fmla="*/ 16652 w 16660"/>
                <a:gd name="p0y56" fmla="*/ 27 h 45"/>
                <a:gd name="p0x57" fmla="*/ 16653 w 16660"/>
                <a:gd name="p0y57" fmla="*/ 28 h 45"/>
                <a:gd name="p0x58" fmla="*/ 16654 w 16660"/>
                <a:gd name="p0y58" fmla="*/ 29 h 45"/>
                <a:gd name="p0x59" fmla="*/ 16655 w 16660"/>
                <a:gd name="p0y59" fmla="*/ 30 h 45"/>
                <a:gd name="p0x60" fmla="*/ 16656 w 16660"/>
                <a:gd name="p0y60" fmla="*/ 31 h 45"/>
                <a:gd name="p0x61" fmla="*/ 16657 w 16660"/>
                <a:gd name="p0y61" fmla="*/ 32 h 45"/>
                <a:gd name="p0x62" fmla="*/ 16658 w 16660"/>
                <a:gd name="p0y62" fmla="*/ 33 h 45"/>
                <a:gd name="p0x63" fmla="*/ 16659 w 16660"/>
                <a:gd name="p0y63" fmla="*/ 34 h 45"/>
                <a:gd name="p0x64" fmla="*/ 16660 w 16660"/>
                <a:gd name="p0y64" fmla="*/ 35 h 45"/>
                <a:gd name="p0x65" fmla="*/ 16650 w 16660"/>
                <a:gd name="p0y65" fmla="*/ 45 h 45"/>
                <a:gd name="p0x66" fmla="*/ 16649 w 16660"/>
                <a:gd name="p0y66" fmla="*/ 44 h 45"/>
                <a:gd name="p0x67" fmla="*/ 16648 w 16660"/>
                <a:gd name="p0y67" fmla="*/ 43 h 45"/>
                <a:gd name="p0x68" fmla="*/ 16647 w 16660"/>
                <a:gd name="p0y68" fmla="*/ 43 h 45"/>
                <a:gd name="p0x69" fmla="*/ 16646 w 16660"/>
                <a:gd name="p0y69" fmla="*/ 42 h 45"/>
                <a:gd name="p0x70" fmla="*/ 16645 w 16660"/>
                <a:gd name="p0y70" fmla="*/ 41 h 45"/>
                <a:gd name="p0x71" fmla="*/ 16644 w 16660"/>
                <a:gd name="p0y71" fmla="*/ 40 h 45"/>
                <a:gd name="p0x72" fmla="*/ 16643 w 16660"/>
                <a:gd name="p0y72" fmla="*/ 39 h 45"/>
                <a:gd name="p0x73" fmla="*/ 16642 w 16660"/>
                <a:gd name="p0y73" fmla="*/ 38 h 45"/>
                <a:gd name="p0x74" fmla="*/ 16641 w 16660"/>
                <a:gd name="p0y74" fmla="*/ 38 h 45"/>
                <a:gd name="p0x75" fmla="*/ 16640 w 16660"/>
                <a:gd name="p0y75" fmla="*/ 37 h 45"/>
                <a:gd name="p0x76" fmla="*/ 16639 w 16660"/>
                <a:gd name="p0y76" fmla="*/ 36 h 45"/>
                <a:gd name="p0x77" fmla="*/ 16638 w 16660"/>
                <a:gd name="p0y77" fmla="*/ 35 h 45"/>
                <a:gd name="p0x78" fmla="*/ 16637 w 16660"/>
                <a:gd name="p0y78" fmla="*/ 34 h 45"/>
                <a:gd name="p0x79" fmla="*/ 16636 w 16660"/>
                <a:gd name="p0y79" fmla="*/ 34 h 45"/>
                <a:gd name="p0x80" fmla="*/ 16635 w 16660"/>
                <a:gd name="p0y80" fmla="*/ 33 h 45"/>
                <a:gd name="p0x81" fmla="*/ 16634 w 16660"/>
                <a:gd name="p0y81" fmla="*/ 32 h 45"/>
                <a:gd name="p0x82" fmla="*/ 16633 w 16660"/>
                <a:gd name="p0y82" fmla="*/ 32 h 45"/>
                <a:gd name="p0x83" fmla="*/ 16632 w 16660"/>
                <a:gd name="p0y83" fmla="*/ 31 h 45"/>
                <a:gd name="p0x84" fmla="*/ 16631 w 16660"/>
                <a:gd name="p0y84" fmla="*/ 30 h 45"/>
                <a:gd name="p0x85" fmla="*/ 16630 w 16660"/>
                <a:gd name="p0y85" fmla="*/ 29 h 45"/>
                <a:gd name="p0x86" fmla="*/ 16628 w 16660"/>
                <a:gd name="p0y86" fmla="*/ 29 h 45"/>
                <a:gd name="p0x87" fmla="*/ 16627 w 16660"/>
                <a:gd name="p0y87" fmla="*/ 28 h 45"/>
                <a:gd name="p0x88" fmla="*/ 16626 w 16660"/>
                <a:gd name="p0y88" fmla="*/ 28 h 45"/>
                <a:gd name="p0x89" fmla="*/ 16625 w 16660"/>
                <a:gd name="p0y89" fmla="*/ 27 h 45"/>
                <a:gd name="p0x90" fmla="*/ 16624 w 16660"/>
                <a:gd name="p0y90" fmla="*/ 26 h 45"/>
                <a:gd name="p0x91" fmla="*/ 16623 w 16660"/>
                <a:gd name="p0y91" fmla="*/ 26 h 45"/>
                <a:gd name="p0x92" fmla="*/ 16622 w 16660"/>
                <a:gd name="p0y92" fmla="*/ 25 h 45"/>
                <a:gd name="p0x93" fmla="*/ 16620 w 16660"/>
                <a:gd name="p0y93" fmla="*/ 25 h 45"/>
                <a:gd name="p0x94" fmla="*/ 16619 w 16660"/>
                <a:gd name="p0y94" fmla="*/ 24 h 45"/>
                <a:gd name="p0x95" fmla="*/ 16618 w 16660"/>
                <a:gd name="p0y95" fmla="*/ 24 h 45"/>
                <a:gd name="p0x96" fmla="*/ 16617 w 16660"/>
                <a:gd name="p0y96" fmla="*/ 23 h 45"/>
                <a:gd name="p0x97" fmla="*/ 16616 w 16660"/>
                <a:gd name="p0y97" fmla="*/ 23 h 45"/>
                <a:gd name="p0x98" fmla="*/ 16615 w 16660"/>
                <a:gd name="p0y98" fmla="*/ 22 h 45"/>
                <a:gd name="p0x99" fmla="*/ 16613 w 16660"/>
                <a:gd name="p0y99" fmla="*/ 22 h 45"/>
                <a:gd name="p0x100" fmla="*/ 16612 w 16660"/>
                <a:gd name="p0y100" fmla="*/ 21 h 45"/>
                <a:gd name="p0x101" fmla="*/ 16611 w 16660"/>
                <a:gd name="p0y101" fmla="*/ 21 h 45"/>
                <a:gd name="p0x102" fmla="*/ 16610 w 16660"/>
                <a:gd name="p0y102" fmla="*/ 20 h 45"/>
                <a:gd name="p0x103" fmla="*/ 16608 w 16660"/>
                <a:gd name="p0y103" fmla="*/ 20 h 45"/>
                <a:gd name="p0x104" fmla="*/ 16607 w 16660"/>
                <a:gd name="p0y104" fmla="*/ 19 h 45"/>
                <a:gd name="p0x105" fmla="*/ 16606 w 16660"/>
                <a:gd name="p0y105" fmla="*/ 19 h 45"/>
                <a:gd name="p0x106" fmla="*/ 16605 w 16660"/>
                <a:gd name="p0y106" fmla="*/ 19 h 45"/>
                <a:gd name="p0x107" fmla="*/ 16603 w 16660"/>
                <a:gd name="p0y107" fmla="*/ 18 h 45"/>
                <a:gd name="p0x108" fmla="*/ 16602 w 16660"/>
                <a:gd name="p0y108" fmla="*/ 18 h 45"/>
                <a:gd name="p0x109" fmla="*/ 16601 w 16660"/>
                <a:gd name="p0y109" fmla="*/ 18 h 45"/>
                <a:gd name="p0x110" fmla="*/ 16600 w 16660"/>
                <a:gd name="p0y110" fmla="*/ 17 h 45"/>
                <a:gd name="p0x111" fmla="*/ 16598 w 16660"/>
                <a:gd name="p0y111" fmla="*/ 17 h 45"/>
                <a:gd name="p0x112" fmla="*/ 16597 w 16660"/>
                <a:gd name="p0y112" fmla="*/ 17 h 45"/>
                <a:gd name="p0x113" fmla="*/ 16596 w 16660"/>
                <a:gd name="p0y113" fmla="*/ 16 h 45"/>
                <a:gd name="p0x114" fmla="*/ 16594 w 16660"/>
                <a:gd name="p0y114" fmla="*/ 16 h 45"/>
                <a:gd name="p0x115" fmla="*/ 16593 w 16660"/>
                <a:gd name="p0y115" fmla="*/ 16 h 45"/>
                <a:gd name="p0x116" fmla="*/ 16592 w 16660"/>
                <a:gd name="p0y116" fmla="*/ 16 h 45"/>
                <a:gd name="p0x117" fmla="*/ 16590 w 16660"/>
                <a:gd name="p0y117" fmla="*/ 16 h 45"/>
                <a:gd name="p0x118" fmla="*/ 16589 w 16660"/>
                <a:gd name="p0y118" fmla="*/ 15 h 45"/>
                <a:gd name="p0x119" fmla="*/ 16588 w 16660"/>
                <a:gd name="p0y119" fmla="*/ 15 h 45"/>
                <a:gd name="p0x120" fmla="*/ 16586 w 16660"/>
                <a:gd name="p0y120" fmla="*/ 15 h 45"/>
                <a:gd name="p0x121" fmla="*/ 16585 w 16660"/>
                <a:gd name="p0y121" fmla="*/ 15 h 45"/>
                <a:gd name="p0x122" fmla="*/ 16584 w 16660"/>
                <a:gd name="p0y122" fmla="*/ 15 h 45"/>
                <a:gd name="p0x123" fmla="*/ 16582 w 16660"/>
                <a:gd name="p0y123" fmla="*/ 15 h 45"/>
                <a:gd name="p0x124" fmla="*/ 16581 w 16660"/>
                <a:gd name="p0y124" fmla="*/ 15 h 45"/>
                <a:gd name="p0x125" fmla="*/ 16580 w 16660"/>
                <a:gd name="p0y125" fmla="*/ 15 h 45"/>
                <a:gd name="p0x126" fmla="*/ 16578 w 16660"/>
                <a:gd name="p0y126" fmla="*/ 15 h 45"/>
                <a:gd name="p0x127" fmla="*/ 16577 w 16660"/>
                <a:gd name="p0y127" fmla="*/ 15 h 45"/>
                <a:gd name="p0x128" fmla="*/ 16575 w 16660"/>
                <a:gd name="p0y128" fmla="*/ 15 h 45"/>
                <a:gd name="p0x129" fmla="*/ 45 w 16660"/>
                <a:gd name="p0y129" fmla="*/ 15 h 45"/>
                <a:gd name="p0x130" fmla="*/ 44 w 16660"/>
                <a:gd name="p0y130" fmla="*/ 15 h 45"/>
                <a:gd name="p0x131" fmla="*/ 43 w 16660"/>
                <a:gd name="p0y131" fmla="*/ 15 h 45"/>
                <a:gd name="p0x132" fmla="*/ 42 w 16660"/>
                <a:gd name="p0y132" fmla="*/ 15 h 45"/>
                <a:gd name="p0x133" fmla="*/ 41 w 16660"/>
                <a:gd name="p0y133" fmla="*/ 15 h 45"/>
                <a:gd name="p0x134" fmla="*/ 40 w 16660"/>
                <a:gd name="p0y134" fmla="*/ 15 h 45"/>
                <a:gd name="p0x135" fmla="*/ 39 w 16660"/>
                <a:gd name="p0y135" fmla="*/ 15 h 45"/>
                <a:gd name="p0x136" fmla="*/ 38 w 16660"/>
                <a:gd name="p0y136" fmla="*/ 15 h 45"/>
                <a:gd name="p0x137" fmla="*/ 37 w 16660"/>
                <a:gd name="p0y137" fmla="*/ 15 h 45"/>
                <a:gd name="p0x138" fmla="*/ 36 w 16660"/>
                <a:gd name="p0y138" fmla="*/ 15 h 45"/>
                <a:gd name="p0x139" fmla="*/ 35 w 16660"/>
                <a:gd name="p0y139" fmla="*/ 15 h 45"/>
                <a:gd name="p0x140" fmla="*/ 34 w 16660"/>
                <a:gd name="p0y140" fmla="*/ 16 h 45"/>
                <a:gd name="p0x141" fmla="*/ 33 w 16660"/>
                <a:gd name="p0y141" fmla="*/ 16 h 45"/>
                <a:gd name="p0x142" fmla="*/ 32 w 16660"/>
                <a:gd name="p0y142" fmla="*/ 16 h 45"/>
                <a:gd name="p0x143" fmla="*/ 31 w 16660"/>
                <a:gd name="p0y143" fmla="*/ 16 h 45"/>
                <a:gd name="p0x144" fmla="*/ 30 w 16660"/>
                <a:gd name="p0y144" fmla="*/ 17 h 45"/>
                <a:gd name="p0x145" fmla="*/ 29 w 16660"/>
                <a:gd name="p0y145" fmla="*/ 17 h 45"/>
                <a:gd name="p0x146" fmla="*/ 28 w 16660"/>
                <a:gd name="p0y146" fmla="*/ 17 h 45"/>
                <a:gd name="p0x147" fmla="*/ 27 w 16660"/>
                <a:gd name="p0y147" fmla="*/ 18 h 45"/>
                <a:gd name="p0x148" fmla="*/ 26 w 16660"/>
                <a:gd name="p0y148" fmla="*/ 18 h 45"/>
                <a:gd name="p0x149" fmla="*/ 25 w 16660"/>
                <a:gd name="p0y149" fmla="*/ 18 h 45"/>
                <a:gd name="p0x150" fmla="*/ 24 w 16660"/>
                <a:gd name="p0y150" fmla="*/ 19 h 45"/>
                <a:gd name="p0x151" fmla="*/ 23 w 16660"/>
                <a:gd name="p0y151" fmla="*/ 19 h 45"/>
                <a:gd name="p0x152" fmla="*/ 22 w 16660"/>
                <a:gd name="p0y152" fmla="*/ 20 h 45"/>
                <a:gd name="p0x153" fmla="*/ 21 w 16660"/>
                <a:gd name="p0y153" fmla="*/ 20 h 45"/>
                <a:gd name="p0x154" fmla="*/ 20 w 16660"/>
                <a:gd name="p0y154" fmla="*/ 20 h 45"/>
                <a:gd name="p0x155" fmla="*/ 20 w 16660"/>
                <a:gd name="p0y155" fmla="*/ 21 h 45"/>
                <a:gd name="p0x156" fmla="*/ 19 w 16660"/>
                <a:gd name="p0y156" fmla="*/ 21 h 45"/>
                <a:gd name="p0x157" fmla="*/ 18 w 16660"/>
                <a:gd name="p0y157" fmla="*/ 22 h 45"/>
                <a:gd name="p0x158" fmla="*/ 17 w 16660"/>
                <a:gd name="p0y158" fmla="*/ 22 h 45"/>
                <a:gd name="p0x159" fmla="*/ 0 w 16660"/>
                <a:gd name="p0y159" fmla="*/ 9 h 45"/>
                <a:gd name="p0x160" fmla="*/ 0 w 16660"/>
                <a:gd name="p0y160" fmla="*/ 9 h 45"/>
                <a:gd name="p0x161" fmla="*/ 0 w 16660"/>
                <a:gd name="p0y161" fmla="*/ 8 h 45"/>
                <a:gd name="p0x162" fmla="*/ 1 w 16660"/>
                <a:gd name="p0y162" fmla="*/ 8 h 45"/>
                <a:gd name="p0x163" fmla="*/ 2 w 16660"/>
                <a:gd name="p0y163" fmla="*/ 8 h 45"/>
                <a:gd name="p0x164" fmla="*/ 3 w 16660"/>
                <a:gd name="p0y164" fmla="*/ 7 h 45"/>
                <a:gd name="p0x165" fmla="*/ 4 w 16660"/>
                <a:gd name="p0y165" fmla="*/ 7 h 45"/>
                <a:gd name="p0x166" fmla="*/ 5 w 16660"/>
                <a:gd name="p0y166" fmla="*/ 6 h 45"/>
                <a:gd name="p0x167" fmla="*/ 6 w 16660"/>
                <a:gd name="p0y167" fmla="*/ 6 h 45"/>
                <a:gd name="p0x168" fmla="*/ 7 w 16660"/>
                <a:gd name="p0y168" fmla="*/ 6 h 45"/>
                <a:gd name="p0x169" fmla="*/ 8 w 16660"/>
                <a:gd name="p0y169" fmla="*/ 6 h 45"/>
                <a:gd name="p0x170" fmla="*/ 9 w 16660"/>
                <a:gd name="p0y170" fmla="*/ 5 h 45"/>
                <a:gd name="p0x171" fmla="*/ 10 w 16660"/>
                <a:gd name="p0y171" fmla="*/ 5 h 45"/>
                <a:gd name="p0x172" fmla="*/ 11 w 16660"/>
                <a:gd name="p0y172" fmla="*/ 5 h 45"/>
                <a:gd name="p0x173" fmla="*/ 12 w 16660"/>
                <a:gd name="p0y173" fmla="*/ 4 h 45"/>
                <a:gd name="p0x174" fmla="*/ 13 w 16660"/>
                <a:gd name="p0y174" fmla="*/ 4 h 45"/>
                <a:gd name="p0x175" fmla="*/ 13 w 16660"/>
                <a:gd name="p0y175" fmla="*/ 4 h 45"/>
                <a:gd name="p0x176" fmla="*/ 14 w 16660"/>
                <a:gd name="p0y176" fmla="*/ 4 h 45"/>
                <a:gd name="p0x177" fmla="*/ 15 w 16660"/>
                <a:gd name="p0y177" fmla="*/ 3 h 45"/>
                <a:gd name="p0x178" fmla="*/ 16 w 16660"/>
                <a:gd name="p0y178" fmla="*/ 3 h 45"/>
                <a:gd name="p0x179" fmla="*/ 17 w 16660"/>
                <a:gd name="p0y179" fmla="*/ 3 h 45"/>
                <a:gd name="p0x180" fmla="*/ 18 w 16660"/>
                <a:gd name="p0y180" fmla="*/ 3 h 45"/>
                <a:gd name="p0x181" fmla="*/ 19 w 16660"/>
                <a:gd name="p0y181" fmla="*/ 2 h 45"/>
                <a:gd name="p0x182" fmla="*/ 20 w 16660"/>
                <a:gd name="p0y182" fmla="*/ 2 h 45"/>
                <a:gd name="p0x183" fmla="*/ 21 w 16660"/>
                <a:gd name="p0y183" fmla="*/ 2 h 45"/>
                <a:gd name="p0x184" fmla="*/ 22 w 16660"/>
                <a:gd name="p0y184" fmla="*/ 2 h 45"/>
                <a:gd name="p0x185" fmla="*/ 23 w 16660"/>
                <a:gd name="p0y185" fmla="*/ 2 h 45"/>
                <a:gd name="p0x186" fmla="*/ 24 w 16660"/>
                <a:gd name="p0y186" fmla="*/ 1 h 45"/>
                <a:gd name="p0x187" fmla="*/ 25 w 16660"/>
                <a:gd name="p0y187" fmla="*/ 1 h 45"/>
                <a:gd name="p0x188" fmla="*/ 26 w 16660"/>
                <a:gd name="p0y188" fmla="*/ 1 h 45"/>
                <a:gd name="p0x189" fmla="*/ 27 w 16660"/>
                <a:gd name="p0y189" fmla="*/ 1 h 45"/>
                <a:gd name="p0x190" fmla="*/ 28 w 16660"/>
                <a:gd name="p0y190" fmla="*/ 1 h 45"/>
                <a:gd name="p0x191" fmla="*/ 29 w 16660"/>
                <a:gd name="p0y191" fmla="*/ 1 h 45"/>
                <a:gd name="p0x192" fmla="*/ 30 w 16660"/>
                <a:gd name="p0y192" fmla="*/ 0 h 45"/>
                <a:gd name="p0x193" fmla="*/ 31 w 16660"/>
                <a:gd name="p0y193" fmla="*/ 0 h 45"/>
                <a:gd name="p0x194" fmla="*/ 32 w 16660"/>
                <a:gd name="p0y194" fmla="*/ 0 h 45"/>
                <a:gd name="p0x195" fmla="*/ 33 w 16660"/>
                <a:gd name="p0y195" fmla="*/ 0 h 45"/>
                <a:gd name="p0x196" fmla="*/ 34 w 16660"/>
                <a:gd name="p0y196" fmla="*/ 0 h 45"/>
                <a:gd name="p0x197" fmla="*/ 35 w 16660"/>
                <a:gd name="p0y197" fmla="*/ 0 h 45"/>
                <a:gd name="p0x198" fmla="*/ 36 w 16660"/>
                <a:gd name="p0y198" fmla="*/ 0 h 45"/>
                <a:gd name="p0x199" fmla="*/ 37 w 16660"/>
                <a:gd name="p0y199" fmla="*/ 0 h 45"/>
                <a:gd name="p0x200" fmla="*/ 38 w 16660"/>
                <a:gd name="p0y200" fmla="*/ 0 h 45"/>
                <a:gd name="p0x201" fmla="*/ 39 w 16660"/>
                <a:gd name="p0y201" fmla="*/ 0 h 45"/>
                <a:gd name="p0x202" fmla="*/ 40 w 16660"/>
                <a:gd name="p0y202" fmla="*/ 0 h 45"/>
                <a:gd name="p0x203" fmla="*/ 41 w 16660"/>
                <a:gd name="p0y203" fmla="*/ 0 h 45"/>
                <a:gd name="p0x204" fmla="*/ 42 w 16660"/>
                <a:gd name="p0y204" fmla="*/ 0 h 45"/>
                <a:gd name="p0x205" fmla="*/ 43 w 16660"/>
                <a:gd name="p0y205" fmla="*/ 0 h 45"/>
                <a:gd name="p0x206" fmla="*/ 44 w 16660"/>
                <a:gd name="p0y206" fmla="*/ 0 h 45"/>
                <a:gd name="p0x207" fmla="*/ 45 w 166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40"/>
              </p:custDataLst>
            </p:nvPr>
          </p:nvSpPr>
          <p:spPr>
            <a:xfrm>
              <a:off x="17939" y="7782"/>
              <a:ext cx="46" cy="909"/>
            </a:xfrm>
            <a:custGeom>
              <a:avLst/>
              <a:gdLst>
                <a:gd name="sw" fmla="*/ 1 w 45"/>
                <a:gd name="sh" fmla="*/ 1 h 908"/>
                <a:gd name="mins" fmla="min sw sh"/>
                <a:gd name="dsw" fmla="+- 0 sw mins"/>
                <a:gd name="dsh" fmla="+- 0 sh mins"/>
                <a:gd name="p0x0" fmla="*/ 45 w 45"/>
                <a:gd name="p0y0" fmla="*/ 84 h 908"/>
                <a:gd name="p0x1" fmla="*/ 45 w 45"/>
                <a:gd name="p0y1" fmla="*/ 823 h 908"/>
                <a:gd name="p0x2" fmla="*/ 45 w 45"/>
                <a:gd name="p0y2" fmla="*/ 825 h 908"/>
                <a:gd name="p0x3" fmla="*/ 45 w 45"/>
                <a:gd name="p0y3" fmla="*/ 826 h 908"/>
                <a:gd name="p0x4" fmla="*/ 45 w 45"/>
                <a:gd name="p0y4" fmla="*/ 828 h 908"/>
                <a:gd name="p0x5" fmla="*/ 45 w 45"/>
                <a:gd name="p0y5" fmla="*/ 829 h 908"/>
                <a:gd name="p0x6" fmla="*/ 45 w 45"/>
                <a:gd name="p0y6" fmla="*/ 831 h 908"/>
                <a:gd name="p0x7" fmla="*/ 45 w 45"/>
                <a:gd name="p0y7" fmla="*/ 832 h 908"/>
                <a:gd name="p0x8" fmla="*/ 45 w 45"/>
                <a:gd name="p0y8" fmla="*/ 834 h 908"/>
                <a:gd name="p0x9" fmla="*/ 45 w 45"/>
                <a:gd name="p0y9" fmla="*/ 836 h 908"/>
                <a:gd name="p0x10" fmla="*/ 44 w 45"/>
                <a:gd name="p0y10" fmla="*/ 837 h 908"/>
                <a:gd name="p0x11" fmla="*/ 44 w 45"/>
                <a:gd name="p0y11" fmla="*/ 839 h 908"/>
                <a:gd name="p0x12" fmla="*/ 44 w 45"/>
                <a:gd name="p0y12" fmla="*/ 840 h 908"/>
                <a:gd name="p0x13" fmla="*/ 44 w 45"/>
                <a:gd name="p0y13" fmla="*/ 842 h 908"/>
                <a:gd name="p0x14" fmla="*/ 44 w 45"/>
                <a:gd name="p0y14" fmla="*/ 843 h 908"/>
                <a:gd name="p0x15" fmla="*/ 43 w 45"/>
                <a:gd name="p0y15" fmla="*/ 845 h 908"/>
                <a:gd name="p0x16" fmla="*/ 43 w 45"/>
                <a:gd name="p0y16" fmla="*/ 846 h 908"/>
                <a:gd name="p0x17" fmla="*/ 43 w 45"/>
                <a:gd name="p0y17" fmla="*/ 848 h 908"/>
                <a:gd name="p0x18" fmla="*/ 42 w 45"/>
                <a:gd name="p0y18" fmla="*/ 849 h 908"/>
                <a:gd name="p0x19" fmla="*/ 42 w 45"/>
                <a:gd name="p0y19" fmla="*/ 851 h 908"/>
                <a:gd name="p0x20" fmla="*/ 42 w 45"/>
                <a:gd name="p0y20" fmla="*/ 852 h 908"/>
                <a:gd name="p0x21" fmla="*/ 41 w 45"/>
                <a:gd name="p0y21" fmla="*/ 854 h 908"/>
                <a:gd name="p0x22" fmla="*/ 41 w 45"/>
                <a:gd name="p0y22" fmla="*/ 855 h 908"/>
                <a:gd name="p0x23" fmla="*/ 41 w 45"/>
                <a:gd name="p0y23" fmla="*/ 856 h 908"/>
                <a:gd name="p0x24" fmla="*/ 40 w 45"/>
                <a:gd name="p0y24" fmla="*/ 858 h 908"/>
                <a:gd name="p0x25" fmla="*/ 40 w 45"/>
                <a:gd name="p0y25" fmla="*/ 859 h 908"/>
                <a:gd name="p0x26" fmla="*/ 39 w 45"/>
                <a:gd name="p0y26" fmla="*/ 861 h 908"/>
                <a:gd name="p0x27" fmla="*/ 39 w 45"/>
                <a:gd name="p0y27" fmla="*/ 862 h 908"/>
                <a:gd name="p0x28" fmla="*/ 38 w 45"/>
                <a:gd name="p0y28" fmla="*/ 864 h 908"/>
                <a:gd name="p0x29" fmla="*/ 38 w 45"/>
                <a:gd name="p0y29" fmla="*/ 865 h 908"/>
                <a:gd name="p0x30" fmla="*/ 37 w 45"/>
                <a:gd name="p0y30" fmla="*/ 866 h 908"/>
                <a:gd name="p0x31" fmla="*/ 37 w 45"/>
                <a:gd name="p0y31" fmla="*/ 868 h 908"/>
                <a:gd name="p0x32" fmla="*/ 36 w 45"/>
                <a:gd name="p0y32" fmla="*/ 869 h 908"/>
                <a:gd name="p0x33" fmla="*/ 36 w 45"/>
                <a:gd name="p0y33" fmla="*/ 870 h 908"/>
                <a:gd name="p0x34" fmla="*/ 35 w 45"/>
                <a:gd name="p0y34" fmla="*/ 872 h 908"/>
                <a:gd name="p0x35" fmla="*/ 34 w 45"/>
                <a:gd name="p0y35" fmla="*/ 873 h 908"/>
                <a:gd name="p0x36" fmla="*/ 34 w 45"/>
                <a:gd name="p0y36" fmla="*/ 875 h 908"/>
                <a:gd name="p0x37" fmla="*/ 33 w 45"/>
                <a:gd name="p0y37" fmla="*/ 876 h 908"/>
                <a:gd name="p0x38" fmla="*/ 32 w 45"/>
                <a:gd name="p0y38" fmla="*/ 877 h 908"/>
                <a:gd name="p0x39" fmla="*/ 32 w 45"/>
                <a:gd name="p0y39" fmla="*/ 879 h 908"/>
                <a:gd name="p0x40" fmla="*/ 31 w 45"/>
                <a:gd name="p0y40" fmla="*/ 880 h 908"/>
                <a:gd name="p0x41" fmla="*/ 30 w 45"/>
                <a:gd name="p0y41" fmla="*/ 881 h 908"/>
                <a:gd name="p0x42" fmla="*/ 30 w 45"/>
                <a:gd name="p0y42" fmla="*/ 882 h 908"/>
                <a:gd name="p0x43" fmla="*/ 29 w 45"/>
                <a:gd name="p0y43" fmla="*/ 884 h 908"/>
                <a:gd name="p0x44" fmla="*/ 28 w 45"/>
                <a:gd name="p0y44" fmla="*/ 885 h 908"/>
                <a:gd name="p0x45" fmla="*/ 27 w 45"/>
                <a:gd name="p0y45" fmla="*/ 886 h 908"/>
                <a:gd name="p0x46" fmla="*/ 27 w 45"/>
                <a:gd name="p0y46" fmla="*/ 887 h 908"/>
                <a:gd name="p0x47" fmla="*/ 26 w 45"/>
                <a:gd name="p0y47" fmla="*/ 889 h 908"/>
                <a:gd name="p0x48" fmla="*/ 25 w 45"/>
                <a:gd name="p0y48" fmla="*/ 890 h 908"/>
                <a:gd name="p0x49" fmla="*/ 24 w 45"/>
                <a:gd name="p0y49" fmla="*/ 891 h 908"/>
                <a:gd name="p0x50" fmla="*/ 23 w 45"/>
                <a:gd name="p0y50" fmla="*/ 892 h 908"/>
                <a:gd name="p0x51" fmla="*/ 22 w 45"/>
                <a:gd name="p0y51" fmla="*/ 893 h 908"/>
                <a:gd name="p0x52" fmla="*/ 22 w 45"/>
                <a:gd name="p0y52" fmla="*/ 895 h 908"/>
                <a:gd name="p0x53" fmla="*/ 21 w 45"/>
                <a:gd name="p0y53" fmla="*/ 896 h 908"/>
                <a:gd name="p0x54" fmla="*/ 20 w 45"/>
                <a:gd name="p0y54" fmla="*/ 897 h 908"/>
                <a:gd name="p0x55" fmla="*/ 19 w 45"/>
                <a:gd name="p0y55" fmla="*/ 898 h 908"/>
                <a:gd name="p0x56" fmla="*/ 18 w 45"/>
                <a:gd name="p0y56" fmla="*/ 899 h 908"/>
                <a:gd name="p0x57" fmla="*/ 17 w 45"/>
                <a:gd name="p0y57" fmla="*/ 900 h 908"/>
                <a:gd name="p0x58" fmla="*/ 16 w 45"/>
                <a:gd name="p0y58" fmla="*/ 902 h 908"/>
                <a:gd name="p0x59" fmla="*/ 15 w 45"/>
                <a:gd name="p0y59" fmla="*/ 903 h 908"/>
                <a:gd name="p0x60" fmla="*/ 14 w 45"/>
                <a:gd name="p0y60" fmla="*/ 904 h 908"/>
                <a:gd name="p0x61" fmla="*/ 13 w 45"/>
                <a:gd name="p0y61" fmla="*/ 905 h 908"/>
                <a:gd name="p0x62" fmla="*/ 12 w 45"/>
                <a:gd name="p0y62" fmla="*/ 906 h 908"/>
                <a:gd name="p0x63" fmla="*/ 11 w 45"/>
                <a:gd name="p0y63" fmla="*/ 907 h 908"/>
                <a:gd name="p0x64" fmla="*/ 10 w 45"/>
                <a:gd name="p0y64" fmla="*/ 908 h 908"/>
                <a:gd name="p0x65" fmla="*/ 0 w 45"/>
                <a:gd name="p0y65" fmla="*/ 897 h 908"/>
                <a:gd name="p0x66" fmla="*/ 0 w 45"/>
                <a:gd name="p0y66" fmla="*/ 896 h 908"/>
                <a:gd name="p0x67" fmla="*/ 1 w 45"/>
                <a:gd name="p0y67" fmla="*/ 896 h 908"/>
                <a:gd name="p0x68" fmla="*/ 2 w 45"/>
                <a:gd name="p0y68" fmla="*/ 895 h 908"/>
                <a:gd name="p0x69" fmla="*/ 3 w 45"/>
                <a:gd name="p0y69" fmla="*/ 894 h 908"/>
                <a:gd name="p0x70" fmla="*/ 4 w 45"/>
                <a:gd name="p0y70" fmla="*/ 893 h 908"/>
                <a:gd name="p0x71" fmla="*/ 5 w 45"/>
                <a:gd name="p0y71" fmla="*/ 892 h 908"/>
                <a:gd name="p0x72" fmla="*/ 6 w 45"/>
                <a:gd name="p0y72" fmla="*/ 891 h 908"/>
                <a:gd name="p0x73" fmla="*/ 6 w 45"/>
                <a:gd name="p0y73" fmla="*/ 890 h 908"/>
                <a:gd name="p0x74" fmla="*/ 7 w 45"/>
                <a:gd name="p0y74" fmla="*/ 889 h 908"/>
                <a:gd name="p0x75" fmla="*/ 8 w 45"/>
                <a:gd name="p0y75" fmla="*/ 888 h 908"/>
                <a:gd name="p0x76" fmla="*/ 9 w 45"/>
                <a:gd name="p0y76" fmla="*/ 887 h 908"/>
                <a:gd name="p0x77" fmla="*/ 10 w 45"/>
                <a:gd name="p0y77" fmla="*/ 886 h 908"/>
                <a:gd name="p0x78" fmla="*/ 10 w 45"/>
                <a:gd name="p0y78" fmla="*/ 885 h 908"/>
                <a:gd name="p0x79" fmla="*/ 11 w 45"/>
                <a:gd name="p0y79" fmla="*/ 884 h 908"/>
                <a:gd name="p0x80" fmla="*/ 12 w 45"/>
                <a:gd name="p0y80" fmla="*/ 883 h 908"/>
                <a:gd name="p0x81" fmla="*/ 13 w 45"/>
                <a:gd name="p0y81" fmla="*/ 882 h 908"/>
                <a:gd name="p0x82" fmla="*/ 13 w 45"/>
                <a:gd name="p0y82" fmla="*/ 880 h 908"/>
                <a:gd name="p0x83" fmla="*/ 14 w 45"/>
                <a:gd name="p0y83" fmla="*/ 879 h 908"/>
                <a:gd name="p0x84" fmla="*/ 15 w 45"/>
                <a:gd name="p0y84" fmla="*/ 878 h 908"/>
                <a:gd name="p0x85" fmla="*/ 15 w 45"/>
                <a:gd name="p0y85" fmla="*/ 877 h 908"/>
                <a:gd name="p0x86" fmla="*/ 16 w 45"/>
                <a:gd name="p0y86" fmla="*/ 876 h 908"/>
                <a:gd name="p0x87" fmla="*/ 17 w 45"/>
                <a:gd name="p0y87" fmla="*/ 875 h 908"/>
                <a:gd name="p0x88" fmla="*/ 17 w 45"/>
                <a:gd name="p0y88" fmla="*/ 874 h 908"/>
                <a:gd name="p0x89" fmla="*/ 18 w 45"/>
                <a:gd name="p0y89" fmla="*/ 873 h 908"/>
                <a:gd name="p0x90" fmla="*/ 18 w 45"/>
                <a:gd name="p0y90" fmla="*/ 872 h 908"/>
                <a:gd name="p0x91" fmla="*/ 19 w 45"/>
                <a:gd name="p0y91" fmla="*/ 870 h 908"/>
                <a:gd name="p0x92" fmla="*/ 20 w 45"/>
                <a:gd name="p0y92" fmla="*/ 869 h 908"/>
                <a:gd name="p0x93" fmla="*/ 20 w 45"/>
                <a:gd name="p0y93" fmla="*/ 868 h 908"/>
                <a:gd name="p0x94" fmla="*/ 21 w 45"/>
                <a:gd name="p0y94" fmla="*/ 867 h 908"/>
                <a:gd name="p0x95" fmla="*/ 21 w 45"/>
                <a:gd name="p0y95" fmla="*/ 866 h 908"/>
                <a:gd name="p0x96" fmla="*/ 22 w 45"/>
                <a:gd name="p0y96" fmla="*/ 865 h 908"/>
                <a:gd name="p0x97" fmla="*/ 22 w 45"/>
                <a:gd name="p0y97" fmla="*/ 863 h 908"/>
                <a:gd name="p0x98" fmla="*/ 23 w 45"/>
                <a:gd name="p0y98" fmla="*/ 862 h 908"/>
                <a:gd name="p0x99" fmla="*/ 23 w 45"/>
                <a:gd name="p0y99" fmla="*/ 861 h 908"/>
                <a:gd name="p0x100" fmla="*/ 24 w 45"/>
                <a:gd name="p0y100" fmla="*/ 860 h 908"/>
                <a:gd name="p0x101" fmla="*/ 24 w 45"/>
                <a:gd name="p0y101" fmla="*/ 859 h 908"/>
                <a:gd name="p0x102" fmla="*/ 25 w 45"/>
                <a:gd name="p0y102" fmla="*/ 857 h 908"/>
                <a:gd name="p0x103" fmla="*/ 25 w 45"/>
                <a:gd name="p0y103" fmla="*/ 856 h 908"/>
                <a:gd name="p0x104" fmla="*/ 25 w 45"/>
                <a:gd name="p0y104" fmla="*/ 855 h 908"/>
                <a:gd name="p0x105" fmla="*/ 26 w 45"/>
                <a:gd name="p0y105" fmla="*/ 854 h 908"/>
                <a:gd name="p0x106" fmla="*/ 26 w 45"/>
                <a:gd name="p0y106" fmla="*/ 852 h 908"/>
                <a:gd name="p0x107" fmla="*/ 27 w 45"/>
                <a:gd name="p0y107" fmla="*/ 851 h 908"/>
                <a:gd name="p0x108" fmla="*/ 27 w 45"/>
                <a:gd name="p0y108" fmla="*/ 850 h 908"/>
                <a:gd name="p0x109" fmla="*/ 27 w 45"/>
                <a:gd name="p0y109" fmla="*/ 848 h 908"/>
                <a:gd name="p0x110" fmla="*/ 27 w 45"/>
                <a:gd name="p0y110" fmla="*/ 847 h 908"/>
                <a:gd name="p0x111" fmla="*/ 28 w 45"/>
                <a:gd name="p0y111" fmla="*/ 846 h 908"/>
                <a:gd name="p0x112" fmla="*/ 28 w 45"/>
                <a:gd name="p0y112" fmla="*/ 845 h 908"/>
                <a:gd name="p0x113" fmla="*/ 28 w 45"/>
                <a:gd name="p0y113" fmla="*/ 843 h 908"/>
                <a:gd name="p0x114" fmla="*/ 29 w 45"/>
                <a:gd name="p0y114" fmla="*/ 842 h 908"/>
                <a:gd name="p0x115" fmla="*/ 29 w 45"/>
                <a:gd name="p0y115" fmla="*/ 841 h 908"/>
                <a:gd name="p0x116" fmla="*/ 29 w 45"/>
                <a:gd name="p0y116" fmla="*/ 839 h 908"/>
                <a:gd name="p0x117" fmla="*/ 29 w 45"/>
                <a:gd name="p0y117" fmla="*/ 838 h 908"/>
                <a:gd name="p0x118" fmla="*/ 29 w 45"/>
                <a:gd name="p0y118" fmla="*/ 837 h 908"/>
                <a:gd name="p0x119" fmla="*/ 30 w 45"/>
                <a:gd name="p0y119" fmla="*/ 835 h 908"/>
                <a:gd name="p0x120" fmla="*/ 30 w 45"/>
                <a:gd name="p0y120" fmla="*/ 834 h 908"/>
                <a:gd name="p0x121" fmla="*/ 30 w 45"/>
                <a:gd name="p0y121" fmla="*/ 833 h 908"/>
                <a:gd name="p0x122" fmla="*/ 30 w 45"/>
                <a:gd name="p0y122" fmla="*/ 831 h 908"/>
                <a:gd name="p0x123" fmla="*/ 30 w 45"/>
                <a:gd name="p0y123" fmla="*/ 830 h 908"/>
                <a:gd name="p0x124" fmla="*/ 30 w 45"/>
                <a:gd name="p0y124" fmla="*/ 829 h 908"/>
                <a:gd name="p0x125" fmla="*/ 30 w 45"/>
                <a:gd name="p0y125" fmla="*/ 827 h 908"/>
                <a:gd name="p0x126" fmla="*/ 30 w 45"/>
                <a:gd name="p0y126" fmla="*/ 826 h 908"/>
                <a:gd name="p0x127" fmla="*/ 30 w 45"/>
                <a:gd name="p0y127" fmla="*/ 824 h 908"/>
                <a:gd name="p0x128" fmla="*/ 30 w 45"/>
                <a:gd name="p0y128" fmla="*/ 823 h 908"/>
                <a:gd name="p0x129" fmla="*/ 30 w 45"/>
                <a:gd name="p0y129" fmla="*/ 84 h 908"/>
                <a:gd name="p0x130" fmla="*/ 30 w 45"/>
                <a:gd name="p0y130" fmla="*/ 83 h 908"/>
                <a:gd name="p0x131" fmla="*/ 30 w 45"/>
                <a:gd name="p0y131" fmla="*/ 82 h 908"/>
                <a:gd name="p0x132" fmla="*/ 30 w 45"/>
                <a:gd name="p0y132" fmla="*/ 80 h 908"/>
                <a:gd name="p0x133" fmla="*/ 30 w 45"/>
                <a:gd name="p0y133" fmla="*/ 79 h 908"/>
                <a:gd name="p0x134" fmla="*/ 30 w 45"/>
                <a:gd name="p0y134" fmla="*/ 78 h 908"/>
                <a:gd name="p0x135" fmla="*/ 30 w 45"/>
                <a:gd name="p0y135" fmla="*/ 76 h 908"/>
                <a:gd name="p0x136" fmla="*/ 30 w 45"/>
                <a:gd name="p0y136" fmla="*/ 75 h 908"/>
                <a:gd name="p0x137" fmla="*/ 30 w 45"/>
                <a:gd name="p0y137" fmla="*/ 73 h 908"/>
                <a:gd name="p0x138" fmla="*/ 30 w 45"/>
                <a:gd name="p0y138" fmla="*/ 72 h 908"/>
                <a:gd name="p0x139" fmla="*/ 29 w 45"/>
                <a:gd name="p0y139" fmla="*/ 71 h 908"/>
                <a:gd name="p0x140" fmla="*/ 29 w 45"/>
                <a:gd name="p0y140" fmla="*/ 69 h 908"/>
                <a:gd name="p0x141" fmla="*/ 29 w 45"/>
                <a:gd name="p0y141" fmla="*/ 68 h 908"/>
                <a:gd name="p0x142" fmla="*/ 29 w 45"/>
                <a:gd name="p0y142" fmla="*/ 67 h 908"/>
                <a:gd name="p0x143" fmla="*/ 29 w 45"/>
                <a:gd name="p0y143" fmla="*/ 65 h 908"/>
                <a:gd name="p0x144" fmla="*/ 28 w 45"/>
                <a:gd name="p0y144" fmla="*/ 64 h 908"/>
                <a:gd name="p0x145" fmla="*/ 28 w 45"/>
                <a:gd name="p0y145" fmla="*/ 63 h 908"/>
                <a:gd name="p0x146" fmla="*/ 28 w 45"/>
                <a:gd name="p0y146" fmla="*/ 62 h 908"/>
                <a:gd name="p0x147" fmla="*/ 27 w 45"/>
                <a:gd name="p0y147" fmla="*/ 60 h 908"/>
                <a:gd name="p0x148" fmla="*/ 27 w 45"/>
                <a:gd name="p0y148" fmla="*/ 59 h 908"/>
                <a:gd name="p0x149" fmla="*/ 27 w 45"/>
                <a:gd name="p0y149" fmla="*/ 58 h 908"/>
                <a:gd name="p0x150" fmla="*/ 27 w 45"/>
                <a:gd name="p0y150" fmla="*/ 56 h 908"/>
                <a:gd name="p0x151" fmla="*/ 26 w 45"/>
                <a:gd name="p0y151" fmla="*/ 55 h 908"/>
                <a:gd name="p0x152" fmla="*/ 26 w 45"/>
                <a:gd name="p0y152" fmla="*/ 54 h 908"/>
                <a:gd name="p0x153" fmla="*/ 25 w 45"/>
                <a:gd name="p0y153" fmla="*/ 53 h 908"/>
                <a:gd name="p0x154" fmla="*/ 25 w 45"/>
                <a:gd name="p0y154" fmla="*/ 51 h 908"/>
                <a:gd name="p0x155" fmla="*/ 25 w 45"/>
                <a:gd name="p0y155" fmla="*/ 50 h 908"/>
                <a:gd name="p0x156" fmla="*/ 24 w 45"/>
                <a:gd name="p0y156" fmla="*/ 49 h 908"/>
                <a:gd name="p0x157" fmla="*/ 24 w 45"/>
                <a:gd name="p0y157" fmla="*/ 48 h 908"/>
                <a:gd name="p0x158" fmla="*/ 23 w 45"/>
                <a:gd name="p0y158" fmla="*/ 46 h 908"/>
                <a:gd name="p0x159" fmla="*/ 23 w 45"/>
                <a:gd name="p0y159" fmla="*/ 45 h 908"/>
                <a:gd name="p0x160" fmla="*/ 22 w 45"/>
                <a:gd name="p0y160" fmla="*/ 44 h 908"/>
                <a:gd name="p0x161" fmla="*/ 22 w 45"/>
                <a:gd name="p0y161" fmla="*/ 43 h 908"/>
                <a:gd name="p0x162" fmla="*/ 21 w 45"/>
                <a:gd name="p0y162" fmla="*/ 42 h 908"/>
                <a:gd name="p0x163" fmla="*/ 21 w 45"/>
                <a:gd name="p0y163" fmla="*/ 41 h 908"/>
                <a:gd name="p0x164" fmla="*/ 20 w 45"/>
                <a:gd name="p0y164" fmla="*/ 39 h 908"/>
                <a:gd name="p0x165" fmla="*/ 20 w 45"/>
                <a:gd name="p0y165" fmla="*/ 38 h 908"/>
                <a:gd name="p0x166" fmla="*/ 19 w 45"/>
                <a:gd name="p0y166" fmla="*/ 37 h 908"/>
                <a:gd name="p0x167" fmla="*/ 18 w 45"/>
                <a:gd name="p0y167" fmla="*/ 36 h 908"/>
                <a:gd name="p0x168" fmla="*/ 18 w 45"/>
                <a:gd name="p0y168" fmla="*/ 35 h 908"/>
                <a:gd name="p0x169" fmla="*/ 17 w 45"/>
                <a:gd name="p0y169" fmla="*/ 34 h 908"/>
                <a:gd name="p0x170" fmla="*/ 17 w 45"/>
                <a:gd name="p0y170" fmla="*/ 32 h 908"/>
                <a:gd name="p0x171" fmla="*/ 16 w 45"/>
                <a:gd name="p0y171" fmla="*/ 31 h 908"/>
                <a:gd name="p0x172" fmla="*/ 15 w 45"/>
                <a:gd name="p0y172" fmla="*/ 30 h 908"/>
                <a:gd name="p0x173" fmla="*/ 15 w 45"/>
                <a:gd name="p0y173" fmla="*/ 29 h 908"/>
                <a:gd name="p0x174" fmla="*/ 14 w 45"/>
                <a:gd name="p0y174" fmla="*/ 28 h 908"/>
                <a:gd name="p0x175" fmla="*/ 13 w 45"/>
                <a:gd name="p0y175" fmla="*/ 27 h 908"/>
                <a:gd name="p0x176" fmla="*/ 13 w 45"/>
                <a:gd name="p0y176" fmla="*/ 26 h 908"/>
                <a:gd name="p0x177" fmla="*/ 12 w 45"/>
                <a:gd name="p0y177" fmla="*/ 25 h 908"/>
                <a:gd name="p0x178" fmla="*/ 11 w 45"/>
                <a:gd name="p0y178" fmla="*/ 24 h 908"/>
                <a:gd name="p0x179" fmla="*/ 10 w 45"/>
                <a:gd name="p0y179" fmla="*/ 23 h 908"/>
                <a:gd name="p0x180" fmla="*/ 10 w 45"/>
                <a:gd name="p0y180" fmla="*/ 22 h 908"/>
                <a:gd name="p0x181" fmla="*/ 9 w 45"/>
                <a:gd name="p0y181" fmla="*/ 21 h 908"/>
                <a:gd name="p0x182" fmla="*/ 8 w 45"/>
                <a:gd name="p0y182" fmla="*/ 20 h 908"/>
                <a:gd name="p0x183" fmla="*/ 7 w 45"/>
                <a:gd name="p0y183" fmla="*/ 19 h 908"/>
                <a:gd name="p0x184" fmla="*/ 6 w 45"/>
                <a:gd name="p0y184" fmla="*/ 18 h 908"/>
                <a:gd name="p0x185" fmla="*/ 6 w 45"/>
                <a:gd name="p0y185" fmla="*/ 17 h 908"/>
                <a:gd name="p0x186" fmla="*/ 5 w 45"/>
                <a:gd name="p0y186" fmla="*/ 16 h 908"/>
                <a:gd name="p0x187" fmla="*/ 4 w 45"/>
                <a:gd name="p0y187" fmla="*/ 15 h 908"/>
                <a:gd name="p0x188" fmla="*/ 3 w 45"/>
                <a:gd name="p0y188" fmla="*/ 14 h 908"/>
                <a:gd name="p0x189" fmla="*/ 2 w 45"/>
                <a:gd name="p0y189" fmla="*/ 13 h 908"/>
                <a:gd name="p0x190" fmla="*/ 1 w 45"/>
                <a:gd name="p0y190" fmla="*/ 12 h 908"/>
                <a:gd name="p0x191" fmla="*/ 0 w 45"/>
                <a:gd name="p0y191" fmla="*/ 11 h 908"/>
                <a:gd name="p0x192" fmla="*/ 0 w 45"/>
                <a:gd name="p0y192" fmla="*/ 10 h 908"/>
                <a:gd name="p0x193" fmla="*/ 10 w 45"/>
                <a:gd name="p0y193" fmla="*/ 0 h 908"/>
                <a:gd name="p0x194" fmla="*/ 11 w 45"/>
                <a:gd name="p0y194" fmla="*/ 1 h 908"/>
                <a:gd name="p0x195" fmla="*/ 12 w 45"/>
                <a:gd name="p0y195" fmla="*/ 2 h 908"/>
                <a:gd name="p0x196" fmla="*/ 13 w 45"/>
                <a:gd name="p0y196" fmla="*/ 3 h 908"/>
                <a:gd name="p0x197" fmla="*/ 14 w 45"/>
                <a:gd name="p0y197" fmla="*/ 4 h 908"/>
                <a:gd name="p0x198" fmla="*/ 15 w 45"/>
                <a:gd name="p0y198" fmla="*/ 5 h 908"/>
                <a:gd name="p0x199" fmla="*/ 16 w 45"/>
                <a:gd name="p0y199" fmla="*/ 6 h 908"/>
                <a:gd name="p0x200" fmla="*/ 17 w 45"/>
                <a:gd name="p0y200" fmla="*/ 7 h 908"/>
                <a:gd name="p0x201" fmla="*/ 18 w 45"/>
                <a:gd name="p0y201" fmla="*/ 8 h 908"/>
                <a:gd name="p0x202" fmla="*/ 19 w 45"/>
                <a:gd name="p0y202" fmla="*/ 9 h 908"/>
                <a:gd name="p0x203" fmla="*/ 20 w 45"/>
                <a:gd name="p0y203" fmla="*/ 10 h 908"/>
                <a:gd name="p0x204" fmla="*/ 21 w 45"/>
                <a:gd name="p0y204" fmla="*/ 12 h 908"/>
                <a:gd name="p0x205" fmla="*/ 22 w 45"/>
                <a:gd name="p0y205" fmla="*/ 13 h 908"/>
                <a:gd name="p0x206" fmla="*/ 22 w 45"/>
                <a:gd name="p0y206" fmla="*/ 14 h 908"/>
                <a:gd name="p0x207" fmla="*/ 23 w 45"/>
                <a:gd name="p0y207" fmla="*/ 15 h 908"/>
                <a:gd name="p0x208" fmla="*/ 24 w 45"/>
                <a:gd name="p0y208" fmla="*/ 16 h 908"/>
                <a:gd name="p0x209" fmla="*/ 25 w 45"/>
                <a:gd name="p0y209" fmla="*/ 18 h 908"/>
                <a:gd name="p0x210" fmla="*/ 26 w 45"/>
                <a:gd name="p0y210" fmla="*/ 19 h 908"/>
                <a:gd name="p0x211" fmla="*/ 27 w 45"/>
                <a:gd name="p0y211" fmla="*/ 20 h 908"/>
                <a:gd name="p0x212" fmla="*/ 27 w 45"/>
                <a:gd name="p0y212" fmla="*/ 21 h 908"/>
                <a:gd name="p0x213" fmla="*/ 28 w 45"/>
                <a:gd name="p0y213" fmla="*/ 23 h 908"/>
                <a:gd name="p0x214" fmla="*/ 29 w 45"/>
                <a:gd name="p0y214" fmla="*/ 24 h 908"/>
                <a:gd name="p0x215" fmla="*/ 30 w 45"/>
                <a:gd name="p0y215" fmla="*/ 25 h 908"/>
                <a:gd name="p0x216" fmla="*/ 30 w 45"/>
                <a:gd name="p0y216" fmla="*/ 26 h 908"/>
                <a:gd name="p0x217" fmla="*/ 31 w 45"/>
                <a:gd name="p0y217" fmla="*/ 28 h 908"/>
                <a:gd name="p0x218" fmla="*/ 32 w 45"/>
                <a:gd name="p0y218" fmla="*/ 29 h 908"/>
                <a:gd name="p0x219" fmla="*/ 32 w 45"/>
                <a:gd name="p0y219" fmla="*/ 30 h 908"/>
                <a:gd name="p0x220" fmla="*/ 33 w 45"/>
                <a:gd name="p0y220" fmla="*/ 32 h 908"/>
                <a:gd name="p0x221" fmla="*/ 34 w 45"/>
                <a:gd name="p0y221" fmla="*/ 33 h 908"/>
                <a:gd name="p0x222" fmla="*/ 34 w 45"/>
                <a:gd name="p0y222" fmla="*/ 34 h 908"/>
                <a:gd name="p0x223" fmla="*/ 35 w 45"/>
                <a:gd name="p0y223" fmla="*/ 36 h 908"/>
                <a:gd name="p0x224" fmla="*/ 36 w 45"/>
                <a:gd name="p0y224" fmla="*/ 37 h 908"/>
                <a:gd name="p0x225" fmla="*/ 36 w 45"/>
                <a:gd name="p0y225" fmla="*/ 38 h 908"/>
                <a:gd name="p0x226" fmla="*/ 37 w 45"/>
                <a:gd name="p0y226" fmla="*/ 40 h 908"/>
                <a:gd name="p0x227" fmla="*/ 37 w 45"/>
                <a:gd name="p0y227" fmla="*/ 41 h 908"/>
                <a:gd name="p0x228" fmla="*/ 38 w 45"/>
                <a:gd name="p0y228" fmla="*/ 42 h 908"/>
                <a:gd name="p0x229" fmla="*/ 38 w 45"/>
                <a:gd name="p0y229" fmla="*/ 44 h 908"/>
                <a:gd name="p0x230" fmla="*/ 39 w 45"/>
                <a:gd name="p0y230" fmla="*/ 45 h 908"/>
                <a:gd name="p0x231" fmla="*/ 39 w 45"/>
                <a:gd name="p0y231" fmla="*/ 47 h 908"/>
                <a:gd name="p0x232" fmla="*/ 40 w 45"/>
                <a:gd name="p0y232" fmla="*/ 48 h 908"/>
                <a:gd name="p0x233" fmla="*/ 40 w 45"/>
                <a:gd name="p0y233" fmla="*/ 50 h 908"/>
                <a:gd name="p0x234" fmla="*/ 41 w 45"/>
                <a:gd name="p0y234" fmla="*/ 51 h 908"/>
                <a:gd name="p0x235" fmla="*/ 41 w 45"/>
                <a:gd name="p0y235" fmla="*/ 52 h 908"/>
                <a:gd name="p0x236" fmla="*/ 41 w 45"/>
                <a:gd name="p0y236" fmla="*/ 54 h 908"/>
                <a:gd name="p0x237" fmla="*/ 42 w 45"/>
                <a:gd name="p0y237" fmla="*/ 55 h 908"/>
                <a:gd name="p0x238" fmla="*/ 42 w 45"/>
                <a:gd name="p0y238" fmla="*/ 57 h 908"/>
                <a:gd name="p0x239" fmla="*/ 42 w 45"/>
                <a:gd name="p0y239" fmla="*/ 58 h 908"/>
                <a:gd name="p0x240" fmla="*/ 43 w 45"/>
                <a:gd name="p0y240" fmla="*/ 60 h 908"/>
                <a:gd name="p0x241" fmla="*/ 43 w 45"/>
                <a:gd name="p0y241" fmla="*/ 61 h 908"/>
                <a:gd name="p0x242" fmla="*/ 43 w 45"/>
                <a:gd name="p0y242" fmla="*/ 63 h 908"/>
                <a:gd name="p0x243" fmla="*/ 44 w 45"/>
                <a:gd name="p0y243" fmla="*/ 64 h 908"/>
                <a:gd name="p0x244" fmla="*/ 44 w 45"/>
                <a:gd name="p0y244" fmla="*/ 66 h 908"/>
                <a:gd name="p0x245" fmla="*/ 44 w 45"/>
                <a:gd name="p0y245" fmla="*/ 67 h 908"/>
                <a:gd name="p0x246" fmla="*/ 44 w 45"/>
                <a:gd name="p0y246" fmla="*/ 69 h 908"/>
                <a:gd name="p0x247" fmla="*/ 44 w 45"/>
                <a:gd name="p0y247" fmla="*/ 70 h 908"/>
                <a:gd name="p0x248" fmla="*/ 45 w 45"/>
                <a:gd name="p0y248" fmla="*/ 72 h 908"/>
                <a:gd name="p0x249" fmla="*/ 45 w 45"/>
                <a:gd name="p0y249" fmla="*/ 73 h 908"/>
                <a:gd name="p0x250" fmla="*/ 45 w 45"/>
                <a:gd name="p0y250" fmla="*/ 75 h 908"/>
                <a:gd name="p0x251" fmla="*/ 45 w 45"/>
                <a:gd name="p0y251" fmla="*/ 77 h 908"/>
                <a:gd name="p0x252" fmla="*/ 45 w 45"/>
                <a:gd name="p0y252" fmla="*/ 78 h 908"/>
                <a:gd name="p0x253" fmla="*/ 45 w 45"/>
                <a:gd name="p0y253" fmla="*/ 80 h 908"/>
                <a:gd name="p0x254" fmla="*/ 45 w 45"/>
                <a:gd name="p0y254" fmla="*/ 81 h 908"/>
                <a:gd name="p0x255" fmla="*/ 45 w 45"/>
                <a:gd name="p0y255" fmla="*/ 83 h 908"/>
                <a:gd name="p0x256" fmla="*/ 45 w 45"/>
                <a:gd name="p0y256" fmla="*/ 84 h 90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41"/>
              </p:custDataLst>
            </p:nvPr>
          </p:nvSpPr>
          <p:spPr>
            <a:xfrm>
              <a:off x="1289" y="8680"/>
              <a:ext cx="16660" cy="46"/>
            </a:xfrm>
            <a:custGeom>
              <a:avLst/>
              <a:gdLst>
                <a:gd name="sw" fmla="*/ 1 w 16660"/>
                <a:gd name="sh" fmla="*/ 1 h 45"/>
                <a:gd name="mins" fmla="min sw sh"/>
                <a:gd name="dsw" fmla="+- 0 sw mins"/>
                <a:gd name="dsh" fmla="+- 0 sh mins"/>
                <a:gd name="p0x0" fmla="*/ 16575 w 16660"/>
                <a:gd name="p0y0" fmla="*/ 45 h 45"/>
                <a:gd name="p0x1" fmla="*/ 45 w 16660"/>
                <a:gd name="p0y1" fmla="*/ 45 h 45"/>
                <a:gd name="p0x2" fmla="*/ 44 w 16660"/>
                <a:gd name="p0y2" fmla="*/ 45 h 45"/>
                <a:gd name="p0x3" fmla="*/ 43 w 16660"/>
                <a:gd name="p0y3" fmla="*/ 45 h 45"/>
                <a:gd name="p0x4" fmla="*/ 42 w 16660"/>
                <a:gd name="p0y4" fmla="*/ 45 h 45"/>
                <a:gd name="p0x5" fmla="*/ 41 w 16660"/>
                <a:gd name="p0y5" fmla="*/ 45 h 45"/>
                <a:gd name="p0x6" fmla="*/ 40 w 16660"/>
                <a:gd name="p0y6" fmla="*/ 45 h 45"/>
                <a:gd name="p0x7" fmla="*/ 39 w 16660"/>
                <a:gd name="p0y7" fmla="*/ 45 h 45"/>
                <a:gd name="p0x8" fmla="*/ 38 w 16660"/>
                <a:gd name="p0y8" fmla="*/ 45 h 45"/>
                <a:gd name="p0x9" fmla="*/ 37 w 16660"/>
                <a:gd name="p0y9" fmla="*/ 45 h 45"/>
                <a:gd name="p0x10" fmla="*/ 36 w 16660"/>
                <a:gd name="p0y10" fmla="*/ 45 h 45"/>
                <a:gd name="p0x11" fmla="*/ 35 w 16660"/>
                <a:gd name="p0y11" fmla="*/ 45 h 45"/>
                <a:gd name="p0x12" fmla="*/ 34 w 16660"/>
                <a:gd name="p0y12" fmla="*/ 45 h 45"/>
                <a:gd name="p0x13" fmla="*/ 33 w 16660"/>
                <a:gd name="p0y13" fmla="*/ 45 h 45"/>
                <a:gd name="p0x14" fmla="*/ 32 w 16660"/>
                <a:gd name="p0y14" fmla="*/ 45 h 45"/>
                <a:gd name="p0x15" fmla="*/ 31 w 16660"/>
                <a:gd name="p0y15" fmla="*/ 44 h 45"/>
                <a:gd name="p0x16" fmla="*/ 30 w 16660"/>
                <a:gd name="p0y16" fmla="*/ 44 h 45"/>
                <a:gd name="p0x17" fmla="*/ 29 w 16660"/>
                <a:gd name="p0y17" fmla="*/ 44 h 45"/>
                <a:gd name="p0x18" fmla="*/ 28 w 16660"/>
                <a:gd name="p0y18" fmla="*/ 44 h 45"/>
                <a:gd name="p0x19" fmla="*/ 27 w 16660"/>
                <a:gd name="p0y19" fmla="*/ 44 h 45"/>
                <a:gd name="p0x20" fmla="*/ 26 w 16660"/>
                <a:gd name="p0y20" fmla="*/ 44 h 45"/>
                <a:gd name="p0x21" fmla="*/ 25 w 16660"/>
                <a:gd name="p0y21" fmla="*/ 44 h 45"/>
                <a:gd name="p0x22" fmla="*/ 24 w 16660"/>
                <a:gd name="p0y22" fmla="*/ 43 h 45"/>
                <a:gd name="p0x23" fmla="*/ 23 w 16660"/>
                <a:gd name="p0y23" fmla="*/ 43 h 45"/>
                <a:gd name="p0x24" fmla="*/ 22 w 16660"/>
                <a:gd name="p0y24" fmla="*/ 43 h 45"/>
                <a:gd name="p0x25" fmla="*/ 21 w 16660"/>
                <a:gd name="p0y25" fmla="*/ 43 h 45"/>
                <a:gd name="p0x26" fmla="*/ 20 w 16660"/>
                <a:gd name="p0y26" fmla="*/ 43 h 45"/>
                <a:gd name="p0x27" fmla="*/ 19 w 16660"/>
                <a:gd name="p0y27" fmla="*/ 42 h 45"/>
                <a:gd name="p0x28" fmla="*/ 18 w 16660"/>
                <a:gd name="p0y28" fmla="*/ 42 h 45"/>
                <a:gd name="p0x29" fmla="*/ 17 w 16660"/>
                <a:gd name="p0y29" fmla="*/ 42 h 45"/>
                <a:gd name="p0x30" fmla="*/ 16 w 16660"/>
                <a:gd name="p0y30" fmla="*/ 42 h 45"/>
                <a:gd name="p0x31" fmla="*/ 15 w 16660"/>
                <a:gd name="p0y31" fmla="*/ 41 h 45"/>
                <a:gd name="p0x32" fmla="*/ 14 w 16660"/>
                <a:gd name="p0y32" fmla="*/ 41 h 45"/>
                <a:gd name="p0x33" fmla="*/ 13 w 16660"/>
                <a:gd name="p0y33" fmla="*/ 41 h 45"/>
                <a:gd name="p0x34" fmla="*/ 12 w 16660"/>
                <a:gd name="p0y34" fmla="*/ 41 h 45"/>
                <a:gd name="p0x35" fmla="*/ 12 w 16660"/>
                <a:gd name="p0y35" fmla="*/ 40 h 45"/>
                <a:gd name="p0x36" fmla="*/ 11 w 16660"/>
                <a:gd name="p0y36" fmla="*/ 40 h 45"/>
                <a:gd name="p0x37" fmla="*/ 10 w 16660"/>
                <a:gd name="p0y37" fmla="*/ 40 h 45"/>
                <a:gd name="p0x38" fmla="*/ 9 w 16660"/>
                <a:gd name="p0y38" fmla="*/ 40 h 45"/>
                <a:gd name="p0x39" fmla="*/ 8 w 16660"/>
                <a:gd name="p0y39" fmla="*/ 39 h 45"/>
                <a:gd name="p0x40" fmla="*/ 7 w 16660"/>
                <a:gd name="p0y40" fmla="*/ 39 h 45"/>
                <a:gd name="p0x41" fmla="*/ 6 w 16660"/>
                <a:gd name="p0y41" fmla="*/ 39 h 45"/>
                <a:gd name="p0x42" fmla="*/ 5 w 16660"/>
                <a:gd name="p0y42" fmla="*/ 38 h 45"/>
                <a:gd name="p0x43" fmla="*/ 4 w 16660"/>
                <a:gd name="p0y43" fmla="*/ 38 h 45"/>
                <a:gd name="p0x44" fmla="*/ 3 w 16660"/>
                <a:gd name="p0y44" fmla="*/ 38 h 45"/>
                <a:gd name="p0x45" fmla="*/ 2 w 16660"/>
                <a:gd name="p0y45" fmla="*/ 37 h 45"/>
                <a:gd name="p0x46" fmla="*/ 1 w 16660"/>
                <a:gd name="p0y46" fmla="*/ 37 h 45"/>
                <a:gd name="p0x47" fmla="*/ 0 w 16660"/>
                <a:gd name="p0y47" fmla="*/ 37 h 45"/>
                <a:gd name="p0x48" fmla="*/ 0 w 16660"/>
                <a:gd name="p0y48" fmla="*/ 36 h 45"/>
                <a:gd name="p0x49" fmla="*/ 17 w 16660"/>
                <a:gd name="p0y49" fmla="*/ 22 h 45"/>
                <a:gd name="p0x50" fmla="*/ 17 w 16660"/>
                <a:gd name="p0y50" fmla="*/ 22 h 45"/>
                <a:gd name="p0x51" fmla="*/ 18 w 16660"/>
                <a:gd name="p0y51" fmla="*/ 23 h 45"/>
                <a:gd name="p0x52" fmla="*/ 19 w 16660"/>
                <a:gd name="p0y52" fmla="*/ 23 h 45"/>
                <a:gd name="p0x53" fmla="*/ 20 w 16660"/>
                <a:gd name="p0y53" fmla="*/ 24 h 45"/>
                <a:gd name="p0x54" fmla="*/ 20 w 16660"/>
                <a:gd name="p0y54" fmla="*/ 24 h 45"/>
                <a:gd name="p0x55" fmla="*/ 21 w 16660"/>
                <a:gd name="p0y55" fmla="*/ 25 h 45"/>
                <a:gd name="p0x56" fmla="*/ 22 w 16660"/>
                <a:gd name="p0y56" fmla="*/ 25 h 45"/>
                <a:gd name="p0x57" fmla="*/ 23 w 16660"/>
                <a:gd name="p0y57" fmla="*/ 26 h 45"/>
                <a:gd name="p0x58" fmla="*/ 24 w 16660"/>
                <a:gd name="p0y58" fmla="*/ 26 h 45"/>
                <a:gd name="p0x59" fmla="*/ 25 w 16660"/>
                <a:gd name="p0y59" fmla="*/ 26 h 45"/>
                <a:gd name="p0x60" fmla="*/ 26 w 16660"/>
                <a:gd name="p0y60" fmla="*/ 27 h 45"/>
                <a:gd name="p0x61" fmla="*/ 27 w 16660"/>
                <a:gd name="p0y61" fmla="*/ 27 h 45"/>
                <a:gd name="p0x62" fmla="*/ 28 w 16660"/>
                <a:gd name="p0y62" fmla="*/ 27 h 45"/>
                <a:gd name="p0x63" fmla="*/ 29 w 16660"/>
                <a:gd name="p0y63" fmla="*/ 28 h 45"/>
                <a:gd name="p0x64" fmla="*/ 30 w 16660"/>
                <a:gd name="p0y64" fmla="*/ 28 h 45"/>
                <a:gd name="p0x65" fmla="*/ 31 w 16660"/>
                <a:gd name="p0y65" fmla="*/ 28 h 45"/>
                <a:gd name="p0x66" fmla="*/ 32 w 16660"/>
                <a:gd name="p0y66" fmla="*/ 29 h 45"/>
                <a:gd name="p0x67" fmla="*/ 33 w 16660"/>
                <a:gd name="p0y67" fmla="*/ 29 h 45"/>
                <a:gd name="p0x68" fmla="*/ 34 w 16660"/>
                <a:gd name="p0y68" fmla="*/ 29 h 45"/>
                <a:gd name="p0x69" fmla="*/ 35 w 16660"/>
                <a:gd name="p0y69" fmla="*/ 29 h 45"/>
                <a:gd name="p0x70" fmla="*/ 36 w 16660"/>
                <a:gd name="p0y70" fmla="*/ 29 h 45"/>
                <a:gd name="p0x71" fmla="*/ 37 w 16660"/>
                <a:gd name="p0y71" fmla="*/ 30 h 45"/>
                <a:gd name="p0x72" fmla="*/ 38 w 16660"/>
                <a:gd name="p0y72" fmla="*/ 30 h 45"/>
                <a:gd name="p0x73" fmla="*/ 39 w 16660"/>
                <a:gd name="p0y73" fmla="*/ 30 h 45"/>
                <a:gd name="p0x74" fmla="*/ 40 w 16660"/>
                <a:gd name="p0y74" fmla="*/ 30 h 45"/>
                <a:gd name="p0x75" fmla="*/ 41 w 16660"/>
                <a:gd name="p0y75" fmla="*/ 30 h 45"/>
                <a:gd name="p0x76" fmla="*/ 42 w 16660"/>
                <a:gd name="p0y76" fmla="*/ 30 h 45"/>
                <a:gd name="p0x77" fmla="*/ 43 w 16660"/>
                <a:gd name="p0y77" fmla="*/ 30 h 45"/>
                <a:gd name="p0x78" fmla="*/ 44 w 16660"/>
                <a:gd name="p0y78" fmla="*/ 30 h 45"/>
                <a:gd name="p0x79" fmla="*/ 45 w 16660"/>
                <a:gd name="p0y79" fmla="*/ 30 h 45"/>
                <a:gd name="p0x80" fmla="*/ 16575 w 16660"/>
                <a:gd name="p0y80" fmla="*/ 30 h 45"/>
                <a:gd name="p0x81" fmla="*/ 16577 w 16660"/>
                <a:gd name="p0y81" fmla="*/ 30 h 45"/>
                <a:gd name="p0x82" fmla="*/ 16578 w 16660"/>
                <a:gd name="p0y82" fmla="*/ 30 h 45"/>
                <a:gd name="p0x83" fmla="*/ 16580 w 16660"/>
                <a:gd name="p0y83" fmla="*/ 30 h 45"/>
                <a:gd name="p0x84" fmla="*/ 16581 w 16660"/>
                <a:gd name="p0y84" fmla="*/ 30 h 45"/>
                <a:gd name="p0x85" fmla="*/ 16582 w 16660"/>
                <a:gd name="p0y85" fmla="*/ 30 h 45"/>
                <a:gd name="p0x86" fmla="*/ 16584 w 16660"/>
                <a:gd name="p0y86" fmla="*/ 30 h 45"/>
                <a:gd name="p0x87" fmla="*/ 16585 w 16660"/>
                <a:gd name="p0y87" fmla="*/ 30 h 45"/>
                <a:gd name="p0x88" fmla="*/ 16586 w 16660"/>
                <a:gd name="p0y88" fmla="*/ 30 h 45"/>
                <a:gd name="p0x89" fmla="*/ 16588 w 16660"/>
                <a:gd name="p0y89" fmla="*/ 30 h 45"/>
                <a:gd name="p0x90" fmla="*/ 16589 w 16660"/>
                <a:gd name="p0y90" fmla="*/ 29 h 45"/>
                <a:gd name="p0x91" fmla="*/ 16590 w 16660"/>
                <a:gd name="p0y91" fmla="*/ 29 h 45"/>
                <a:gd name="p0x92" fmla="*/ 16592 w 16660"/>
                <a:gd name="p0y92" fmla="*/ 29 h 45"/>
                <a:gd name="p0x93" fmla="*/ 16593 w 16660"/>
                <a:gd name="p0y93" fmla="*/ 29 h 45"/>
                <a:gd name="p0x94" fmla="*/ 16594 w 16660"/>
                <a:gd name="p0y94" fmla="*/ 29 h 45"/>
                <a:gd name="p0x95" fmla="*/ 16596 w 16660"/>
                <a:gd name="p0y95" fmla="*/ 28 h 45"/>
                <a:gd name="p0x96" fmla="*/ 16597 w 16660"/>
                <a:gd name="p0y96" fmla="*/ 28 h 45"/>
                <a:gd name="p0x97" fmla="*/ 16598 w 16660"/>
                <a:gd name="p0y97" fmla="*/ 28 h 45"/>
                <a:gd name="p0x98" fmla="*/ 16600 w 16660"/>
                <a:gd name="p0y98" fmla="*/ 27 h 45"/>
                <a:gd name="p0x99" fmla="*/ 16601 w 16660"/>
                <a:gd name="p0y99" fmla="*/ 27 h 45"/>
                <a:gd name="p0x100" fmla="*/ 16602 w 16660"/>
                <a:gd name="p0y100" fmla="*/ 27 h 45"/>
                <a:gd name="p0x101" fmla="*/ 16603 w 16660"/>
                <a:gd name="p0y101" fmla="*/ 27 h 45"/>
                <a:gd name="p0x102" fmla="*/ 16605 w 16660"/>
                <a:gd name="p0y102" fmla="*/ 26 h 45"/>
                <a:gd name="p0x103" fmla="*/ 16606 w 16660"/>
                <a:gd name="p0y103" fmla="*/ 26 h 45"/>
                <a:gd name="p0x104" fmla="*/ 16607 w 16660"/>
                <a:gd name="p0y104" fmla="*/ 25 h 45"/>
                <a:gd name="p0x105" fmla="*/ 16608 w 16660"/>
                <a:gd name="p0y105" fmla="*/ 25 h 45"/>
                <a:gd name="p0x106" fmla="*/ 16610 w 16660"/>
                <a:gd name="p0y106" fmla="*/ 25 h 45"/>
                <a:gd name="p0x107" fmla="*/ 16611 w 16660"/>
                <a:gd name="p0y107" fmla="*/ 24 h 45"/>
                <a:gd name="p0x108" fmla="*/ 16612 w 16660"/>
                <a:gd name="p0y108" fmla="*/ 24 h 45"/>
                <a:gd name="p0x109" fmla="*/ 16613 w 16660"/>
                <a:gd name="p0y109" fmla="*/ 23 h 45"/>
                <a:gd name="p0x110" fmla="*/ 16615 w 16660"/>
                <a:gd name="p0y110" fmla="*/ 23 h 45"/>
                <a:gd name="p0x111" fmla="*/ 16616 w 16660"/>
                <a:gd name="p0y111" fmla="*/ 22 h 45"/>
                <a:gd name="p0x112" fmla="*/ 16617 w 16660"/>
                <a:gd name="p0y112" fmla="*/ 22 h 45"/>
                <a:gd name="p0x113" fmla="*/ 16618 w 16660"/>
                <a:gd name="p0y113" fmla="*/ 21 h 45"/>
                <a:gd name="p0x114" fmla="*/ 16619 w 16660"/>
                <a:gd name="p0y114" fmla="*/ 21 h 45"/>
                <a:gd name="p0x115" fmla="*/ 16620 w 16660"/>
                <a:gd name="p0y115" fmla="*/ 20 h 45"/>
                <a:gd name="p0x116" fmla="*/ 16622 w 16660"/>
                <a:gd name="p0y116" fmla="*/ 20 h 45"/>
                <a:gd name="p0x117" fmla="*/ 16623 w 16660"/>
                <a:gd name="p0y117" fmla="*/ 19 h 45"/>
                <a:gd name="p0x118" fmla="*/ 16624 w 16660"/>
                <a:gd name="p0y118" fmla="*/ 18 h 45"/>
                <a:gd name="p0x119" fmla="*/ 16625 w 16660"/>
                <a:gd name="p0y119" fmla="*/ 18 h 45"/>
                <a:gd name="p0x120" fmla="*/ 16626 w 16660"/>
                <a:gd name="p0y120" fmla="*/ 17 h 45"/>
                <a:gd name="p0x121" fmla="*/ 16627 w 16660"/>
                <a:gd name="p0y121" fmla="*/ 17 h 45"/>
                <a:gd name="p0x122" fmla="*/ 16628 w 16660"/>
                <a:gd name="p0y122" fmla="*/ 16 h 45"/>
                <a:gd name="p0x123" fmla="*/ 16630 w 16660"/>
                <a:gd name="p0y123" fmla="*/ 15 h 45"/>
                <a:gd name="p0x124" fmla="*/ 16631 w 16660"/>
                <a:gd name="p0y124" fmla="*/ 15 h 45"/>
                <a:gd name="p0x125" fmla="*/ 16632 w 16660"/>
                <a:gd name="p0y125" fmla="*/ 14 h 45"/>
                <a:gd name="p0x126" fmla="*/ 16633 w 16660"/>
                <a:gd name="p0y126" fmla="*/ 13 h 45"/>
                <a:gd name="p0x127" fmla="*/ 16634 w 16660"/>
                <a:gd name="p0y127" fmla="*/ 13 h 45"/>
                <a:gd name="p0x128" fmla="*/ 16635 w 16660"/>
                <a:gd name="p0y128" fmla="*/ 12 h 45"/>
                <a:gd name="p0x129" fmla="*/ 16636 w 16660"/>
                <a:gd name="p0y129" fmla="*/ 11 h 45"/>
                <a:gd name="p0x130" fmla="*/ 16637 w 16660"/>
                <a:gd name="p0y130" fmla="*/ 10 h 45"/>
                <a:gd name="p0x131" fmla="*/ 16638 w 16660"/>
                <a:gd name="p0y131" fmla="*/ 10 h 45"/>
                <a:gd name="p0x132" fmla="*/ 16639 w 16660"/>
                <a:gd name="p0y132" fmla="*/ 9 h 45"/>
                <a:gd name="p0x133" fmla="*/ 16640 w 16660"/>
                <a:gd name="p0y133" fmla="*/ 8 h 45"/>
                <a:gd name="p0x134" fmla="*/ 16641 w 16660"/>
                <a:gd name="p0y134" fmla="*/ 7 h 45"/>
                <a:gd name="p0x135" fmla="*/ 16642 w 16660"/>
                <a:gd name="p0y135" fmla="*/ 6 h 45"/>
                <a:gd name="p0x136" fmla="*/ 16643 w 16660"/>
                <a:gd name="p0y136" fmla="*/ 6 h 45"/>
                <a:gd name="p0x137" fmla="*/ 16644 w 16660"/>
                <a:gd name="p0y137" fmla="*/ 5 h 45"/>
                <a:gd name="p0x138" fmla="*/ 16645 w 16660"/>
                <a:gd name="p0y138" fmla="*/ 4 h 45"/>
                <a:gd name="p0x139" fmla="*/ 16646 w 16660"/>
                <a:gd name="p0y139" fmla="*/ 3 h 45"/>
                <a:gd name="p0x140" fmla="*/ 16647 w 16660"/>
                <a:gd name="p0y140" fmla="*/ 2 h 45"/>
                <a:gd name="p0x141" fmla="*/ 16648 w 16660"/>
                <a:gd name="p0y141" fmla="*/ 1 h 45"/>
                <a:gd name="p0x142" fmla="*/ 16649 w 16660"/>
                <a:gd name="p0y142" fmla="*/ 0 h 45"/>
                <a:gd name="p0x143" fmla="*/ 16650 w 16660"/>
                <a:gd name="p0y143" fmla="*/ 0 h 45"/>
                <a:gd name="p0x144" fmla="*/ 16660 w 16660"/>
                <a:gd name="p0y144" fmla="*/ 10 h 45"/>
                <a:gd name="p0x145" fmla="*/ 16659 w 16660"/>
                <a:gd name="p0y145" fmla="*/ 11 h 45"/>
                <a:gd name="p0x146" fmla="*/ 16658 w 16660"/>
                <a:gd name="p0y146" fmla="*/ 12 h 45"/>
                <a:gd name="p0x147" fmla="*/ 16657 w 16660"/>
                <a:gd name="p0y147" fmla="*/ 13 h 45"/>
                <a:gd name="p0x148" fmla="*/ 16656 w 16660"/>
                <a:gd name="p0y148" fmla="*/ 14 h 45"/>
                <a:gd name="p0x149" fmla="*/ 16655 w 16660"/>
                <a:gd name="p0y149" fmla="*/ 15 h 45"/>
                <a:gd name="p0x150" fmla="*/ 16654 w 16660"/>
                <a:gd name="p0y150" fmla="*/ 16 h 45"/>
                <a:gd name="p0x151" fmla="*/ 16653 w 16660"/>
                <a:gd name="p0y151" fmla="*/ 17 h 45"/>
                <a:gd name="p0x152" fmla="*/ 16652 w 16660"/>
                <a:gd name="p0y152" fmla="*/ 18 h 45"/>
                <a:gd name="p0x153" fmla="*/ 16651 w 16660"/>
                <a:gd name="p0y153" fmla="*/ 19 h 45"/>
                <a:gd name="p0x154" fmla="*/ 16649 w 16660"/>
                <a:gd name="p0y154" fmla="*/ 20 h 45"/>
                <a:gd name="p0x155" fmla="*/ 16648 w 16660"/>
                <a:gd name="p0y155" fmla="*/ 21 h 45"/>
                <a:gd name="p0x156" fmla="*/ 16647 w 16660"/>
                <a:gd name="p0y156" fmla="*/ 22 h 45"/>
                <a:gd name="p0x157" fmla="*/ 16646 w 16660"/>
                <a:gd name="p0y157" fmla="*/ 22 h 45"/>
                <a:gd name="p0x158" fmla="*/ 16645 w 16660"/>
                <a:gd name="p0y158" fmla="*/ 23 h 45"/>
                <a:gd name="p0x159" fmla="*/ 16643 w 16660"/>
                <a:gd name="p0y159" fmla="*/ 24 h 45"/>
                <a:gd name="p0x160" fmla="*/ 16642 w 16660"/>
                <a:gd name="p0y160" fmla="*/ 25 h 45"/>
                <a:gd name="p0x161" fmla="*/ 16641 w 16660"/>
                <a:gd name="p0y161" fmla="*/ 26 h 45"/>
                <a:gd name="p0x162" fmla="*/ 16640 w 16660"/>
                <a:gd name="p0y162" fmla="*/ 27 h 45"/>
                <a:gd name="p0x163" fmla="*/ 16639 w 16660"/>
                <a:gd name="p0y163" fmla="*/ 27 h 45"/>
                <a:gd name="p0x164" fmla="*/ 16637 w 16660"/>
                <a:gd name="p0y164" fmla="*/ 28 h 45"/>
                <a:gd name="p0x165" fmla="*/ 16636 w 16660"/>
                <a:gd name="p0y165" fmla="*/ 29 h 45"/>
                <a:gd name="p0x166" fmla="*/ 16635 w 16660"/>
                <a:gd name="p0y166" fmla="*/ 30 h 45"/>
                <a:gd name="p0x167" fmla="*/ 16633 w 16660"/>
                <a:gd name="p0y167" fmla="*/ 30 h 45"/>
                <a:gd name="p0x168" fmla="*/ 16632 w 16660"/>
                <a:gd name="p0y168" fmla="*/ 31 h 45"/>
                <a:gd name="p0x169" fmla="*/ 16631 w 16660"/>
                <a:gd name="p0y169" fmla="*/ 32 h 45"/>
                <a:gd name="p0x170" fmla="*/ 16630 w 16660"/>
                <a:gd name="p0y170" fmla="*/ 32 h 45"/>
                <a:gd name="p0x171" fmla="*/ 16628 w 16660"/>
                <a:gd name="p0y171" fmla="*/ 33 h 45"/>
                <a:gd name="p0x172" fmla="*/ 16627 w 16660"/>
                <a:gd name="p0y172" fmla="*/ 34 h 45"/>
                <a:gd name="p0x173" fmla="*/ 16626 w 16660"/>
                <a:gd name="p0y173" fmla="*/ 34 h 45"/>
                <a:gd name="p0x174" fmla="*/ 16624 w 16660"/>
                <a:gd name="p0y174" fmla="*/ 35 h 45"/>
                <a:gd name="p0x175" fmla="*/ 16623 w 16660"/>
                <a:gd name="p0y175" fmla="*/ 36 h 45"/>
                <a:gd name="p0x176" fmla="*/ 16621 w 16660"/>
                <a:gd name="p0y176" fmla="*/ 36 h 45"/>
                <a:gd name="p0x177" fmla="*/ 16620 w 16660"/>
                <a:gd name="p0y177" fmla="*/ 37 h 45"/>
                <a:gd name="p0x178" fmla="*/ 16619 w 16660"/>
                <a:gd name="p0y178" fmla="*/ 37 h 45"/>
                <a:gd name="p0x179" fmla="*/ 16617 w 16660"/>
                <a:gd name="p0y179" fmla="*/ 38 h 45"/>
                <a:gd name="p0x180" fmla="*/ 16616 w 16660"/>
                <a:gd name="p0y180" fmla="*/ 38 h 45"/>
                <a:gd name="p0x181" fmla="*/ 16615 w 16660"/>
                <a:gd name="p0y181" fmla="*/ 39 h 45"/>
                <a:gd name="p0x182" fmla="*/ 16613 w 16660"/>
                <a:gd name="p0y182" fmla="*/ 39 h 45"/>
                <a:gd name="p0x183" fmla="*/ 16612 w 16660"/>
                <a:gd name="p0y183" fmla="*/ 40 h 45"/>
                <a:gd name="p0x184" fmla="*/ 16610 w 16660"/>
                <a:gd name="p0y184" fmla="*/ 40 h 45"/>
                <a:gd name="p0x185" fmla="*/ 16609 w 16660"/>
                <a:gd name="p0y185" fmla="*/ 41 h 45"/>
                <a:gd name="p0x186" fmla="*/ 16607 w 16660"/>
                <a:gd name="p0y186" fmla="*/ 41 h 45"/>
                <a:gd name="p0x187" fmla="*/ 16606 w 16660"/>
                <a:gd name="p0y187" fmla="*/ 41 h 45"/>
                <a:gd name="p0x188" fmla="*/ 16604 w 16660"/>
                <a:gd name="p0y188" fmla="*/ 42 h 45"/>
                <a:gd name="p0x189" fmla="*/ 16603 w 16660"/>
                <a:gd name="p0y189" fmla="*/ 42 h 45"/>
                <a:gd name="p0x190" fmla="*/ 16601 w 16660"/>
                <a:gd name="p0y190" fmla="*/ 42 h 45"/>
                <a:gd name="p0x191" fmla="*/ 16600 w 16660"/>
                <a:gd name="p0y191" fmla="*/ 43 h 45"/>
                <a:gd name="p0x192" fmla="*/ 16599 w 16660"/>
                <a:gd name="p0y192" fmla="*/ 43 h 45"/>
                <a:gd name="p0x193" fmla="*/ 16597 w 16660"/>
                <a:gd name="p0y193" fmla="*/ 43 h 45"/>
                <a:gd name="p0x194" fmla="*/ 16596 w 16660"/>
                <a:gd name="p0y194" fmla="*/ 44 h 45"/>
                <a:gd name="p0x195" fmla="*/ 16594 w 16660"/>
                <a:gd name="p0y195" fmla="*/ 44 h 45"/>
                <a:gd name="p0x196" fmla="*/ 16592 w 16660"/>
                <a:gd name="p0y196" fmla="*/ 44 h 45"/>
                <a:gd name="p0x197" fmla="*/ 16591 w 16660"/>
                <a:gd name="p0y197" fmla="*/ 44 h 45"/>
                <a:gd name="p0x198" fmla="*/ 16589 w 16660"/>
                <a:gd name="p0y198" fmla="*/ 44 h 45"/>
                <a:gd name="p0x199" fmla="*/ 16588 w 16660"/>
                <a:gd name="p0y199" fmla="*/ 45 h 45"/>
                <a:gd name="p0x200" fmla="*/ 16586 w 16660"/>
                <a:gd name="p0y200" fmla="*/ 45 h 45"/>
                <a:gd name="p0x201" fmla="*/ 16585 w 16660"/>
                <a:gd name="p0y201" fmla="*/ 45 h 45"/>
                <a:gd name="p0x202" fmla="*/ 16583 w 16660"/>
                <a:gd name="p0y202" fmla="*/ 45 h 45"/>
                <a:gd name="p0x203" fmla="*/ 16582 w 16660"/>
                <a:gd name="p0y203" fmla="*/ 45 h 45"/>
                <a:gd name="p0x204" fmla="*/ 16580 w 16660"/>
                <a:gd name="p0y204" fmla="*/ 45 h 45"/>
                <a:gd name="p0x205" fmla="*/ 16579 w 16660"/>
                <a:gd name="p0y205" fmla="*/ 45 h 45"/>
                <a:gd name="p0x206" fmla="*/ 16577 w 16660"/>
                <a:gd name="p0y206" fmla="*/ 45 h 45"/>
                <a:gd name="p0x207" fmla="*/ 16575 w 166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42"/>
              </p:custDataLst>
            </p:nvPr>
          </p:nvSpPr>
          <p:spPr>
            <a:xfrm>
              <a:off x="1215" y="7756"/>
              <a:ext cx="91" cy="961"/>
            </a:xfrm>
            <a:custGeom>
              <a:avLst/>
              <a:gdLst>
                <a:gd name="sw" fmla="*/ 1 w 91"/>
                <a:gd name="sh" fmla="*/ 1 h 960"/>
                <a:gd name="mins" fmla="min sw sh"/>
                <a:gd name="dsw" fmla="+- 0 sw mins"/>
                <a:gd name="dsh" fmla="+- 0 sh mins"/>
                <a:gd name="p0x0" fmla="*/ 0 w 91"/>
                <a:gd name="p0y0" fmla="*/ 849 h 960"/>
                <a:gd name="p0x1" fmla="*/ 0 w 91"/>
                <a:gd name="p0y1" fmla="*/ 110 h 960"/>
                <a:gd name="p0x2" fmla="*/ 0 w 91"/>
                <a:gd name="p0y2" fmla="*/ 108 h 960"/>
                <a:gd name="p0x3" fmla="*/ 0 w 91"/>
                <a:gd name="p0y3" fmla="*/ 106 h 960"/>
                <a:gd name="p0x4" fmla="*/ 0 w 91"/>
                <a:gd name="p0y4" fmla="*/ 103 h 960"/>
                <a:gd name="p0x5" fmla="*/ 0 w 91"/>
                <a:gd name="p0y5" fmla="*/ 101 h 960"/>
                <a:gd name="p0x6" fmla="*/ 0 w 91"/>
                <a:gd name="p0y6" fmla="*/ 99 h 960"/>
                <a:gd name="p0x7" fmla="*/ 0 w 91"/>
                <a:gd name="p0y7" fmla="*/ 96 h 960"/>
                <a:gd name="p0x8" fmla="*/ 1 w 91"/>
                <a:gd name="p0y8" fmla="*/ 94 h 960"/>
                <a:gd name="p0x9" fmla="*/ 1 w 91"/>
                <a:gd name="p0y9" fmla="*/ 92 h 960"/>
                <a:gd name="p0x10" fmla="*/ 1 w 91"/>
                <a:gd name="p0y10" fmla="*/ 89 h 960"/>
                <a:gd name="p0x11" fmla="*/ 2 w 91"/>
                <a:gd name="p0y11" fmla="*/ 87 h 960"/>
                <a:gd name="p0x12" fmla="*/ 2 w 91"/>
                <a:gd name="p0y12" fmla="*/ 85 h 960"/>
                <a:gd name="p0x13" fmla="*/ 3 w 91"/>
                <a:gd name="p0y13" fmla="*/ 83 h 960"/>
                <a:gd name="p0x14" fmla="*/ 3 w 91"/>
                <a:gd name="p0y14" fmla="*/ 80 h 960"/>
                <a:gd name="p0x15" fmla="*/ 4 w 91"/>
                <a:gd name="p0y15" fmla="*/ 78 h 960"/>
                <a:gd name="p0x16" fmla="*/ 4 w 91"/>
                <a:gd name="p0y16" fmla="*/ 76 h 960"/>
                <a:gd name="p0x17" fmla="*/ 5 w 91"/>
                <a:gd name="p0y17" fmla="*/ 74 h 960"/>
                <a:gd name="p0x18" fmla="*/ 6 w 91"/>
                <a:gd name="p0y18" fmla="*/ 72 h 960"/>
                <a:gd name="p0x19" fmla="*/ 7 w 91"/>
                <a:gd name="p0y19" fmla="*/ 70 h 960"/>
                <a:gd name="p0x20" fmla="*/ 7 w 91"/>
                <a:gd name="p0y20" fmla="*/ 68 h 960"/>
                <a:gd name="p0x21" fmla="*/ 8 w 91"/>
                <a:gd name="p0y21" fmla="*/ 65 h 960"/>
                <a:gd name="p0x22" fmla="*/ 9 w 91"/>
                <a:gd name="p0y22" fmla="*/ 63 h 960"/>
                <a:gd name="p0x23" fmla="*/ 10 w 91"/>
                <a:gd name="p0y23" fmla="*/ 61 h 960"/>
                <a:gd name="p0x24" fmla="*/ 11 w 91"/>
                <a:gd name="p0y24" fmla="*/ 59 h 960"/>
                <a:gd name="p0x25" fmla="*/ 12 w 91"/>
                <a:gd name="p0y25" fmla="*/ 57 h 960"/>
                <a:gd name="p0x26" fmla="*/ 13 w 91"/>
                <a:gd name="p0y26" fmla="*/ 55 h 960"/>
                <a:gd name="p0x27" fmla="*/ 14 w 91"/>
                <a:gd name="p0y27" fmla="*/ 53 h 960"/>
                <a:gd name="p0x28" fmla="*/ 15 w 91"/>
                <a:gd name="p0y28" fmla="*/ 51 h 960"/>
                <a:gd name="p0x29" fmla="*/ 16 w 91"/>
                <a:gd name="p0y29" fmla="*/ 50 h 960"/>
                <a:gd name="p0x30" fmla="*/ 17 w 91"/>
                <a:gd name="p0y30" fmla="*/ 48 h 960"/>
                <a:gd name="p0x31" fmla="*/ 18 w 91"/>
                <a:gd name="p0y31" fmla="*/ 46 h 960"/>
                <a:gd name="p0x32" fmla="*/ 20 w 91"/>
                <a:gd name="p0y32" fmla="*/ 44 h 960"/>
                <a:gd name="p0x33" fmla="*/ 21 w 91"/>
                <a:gd name="p0y33" fmla="*/ 42 h 960"/>
                <a:gd name="p0x34" fmla="*/ 22 w 91"/>
                <a:gd name="p0y34" fmla="*/ 40 h 960"/>
                <a:gd name="p0x35" fmla="*/ 23 w 91"/>
                <a:gd name="p0y35" fmla="*/ 38 h 960"/>
                <a:gd name="p0x36" fmla="*/ 25 w 91"/>
                <a:gd name="p0y36" fmla="*/ 37 h 960"/>
                <a:gd name="p0x37" fmla="*/ 26 w 91"/>
                <a:gd name="p0y37" fmla="*/ 35 h 960"/>
                <a:gd name="p0x38" fmla="*/ 28 w 91"/>
                <a:gd name="p0y38" fmla="*/ 33 h 960"/>
                <a:gd name="p0x39" fmla="*/ 29 w 91"/>
                <a:gd name="p0y39" fmla="*/ 32 h 960"/>
                <a:gd name="p0x40" fmla="*/ 30 w 91"/>
                <a:gd name="p0y40" fmla="*/ 30 h 960"/>
                <a:gd name="p0x41" fmla="*/ 32 w 91"/>
                <a:gd name="p0y41" fmla="*/ 28 h 960"/>
                <a:gd name="p0x42" fmla="*/ 33 w 91"/>
                <a:gd name="p0y42" fmla="*/ 27 h 960"/>
                <a:gd name="p0x43" fmla="*/ 35 w 91"/>
                <a:gd name="p0y43" fmla="*/ 25 h 960"/>
                <a:gd name="p0x44" fmla="*/ 37 w 91"/>
                <a:gd name="p0y44" fmla="*/ 24 h 960"/>
                <a:gd name="p0x45" fmla="*/ 38 w 91"/>
                <a:gd name="p0y45" fmla="*/ 22 h 960"/>
                <a:gd name="p0x46" fmla="*/ 40 w 91"/>
                <a:gd name="p0y46" fmla="*/ 21 h 960"/>
                <a:gd name="p0x47" fmla="*/ 42 w 91"/>
                <a:gd name="p0y47" fmla="*/ 19 h 960"/>
                <a:gd name="p0x48" fmla="*/ 43 w 91"/>
                <a:gd name="p0y48" fmla="*/ 18 h 960"/>
                <a:gd name="p0x49" fmla="*/ 45 w 91"/>
                <a:gd name="p0y49" fmla="*/ 16 h 960"/>
                <a:gd name="p0x50" fmla="*/ 47 w 91"/>
                <a:gd name="p0y50" fmla="*/ 15 h 960"/>
                <a:gd name="p0x51" fmla="*/ 48 w 91"/>
                <a:gd name="p0y51" fmla="*/ 14 h 960"/>
                <a:gd name="p0x52" fmla="*/ 50 w 91"/>
                <a:gd name="p0y52" fmla="*/ 12 h 960"/>
                <a:gd name="p0x53" fmla="*/ 52 w 91"/>
                <a:gd name="p0y53" fmla="*/ 11 h 960"/>
                <a:gd name="p0x54" fmla="*/ 54 w 91"/>
                <a:gd name="p0y54" fmla="*/ 10 h 960"/>
                <a:gd name="p0x55" fmla="*/ 56 w 91"/>
                <a:gd name="p0y55" fmla="*/ 9 h 960"/>
                <a:gd name="p0x56" fmla="*/ 58 w 91"/>
                <a:gd name="p0y56" fmla="*/ 8 h 960"/>
                <a:gd name="p0x57" fmla="*/ 60 w 91"/>
                <a:gd name="p0y57" fmla="*/ 6 h 960"/>
                <a:gd name="p0x58" fmla="*/ 61 w 91"/>
                <a:gd name="p0y58" fmla="*/ 5 h 960"/>
                <a:gd name="p0x59" fmla="*/ 63 w 91"/>
                <a:gd name="p0y59" fmla="*/ 4 h 960"/>
                <a:gd name="p0x60" fmla="*/ 65 w 91"/>
                <a:gd name="p0y60" fmla="*/ 3 h 960"/>
                <a:gd name="p0x61" fmla="*/ 67 w 91"/>
                <a:gd name="p0y61" fmla="*/ 2 h 960"/>
                <a:gd name="p0x62" fmla="*/ 69 w 91"/>
                <a:gd name="p0y62" fmla="*/ 1 h 960"/>
                <a:gd name="p0x63" fmla="*/ 71 w 91"/>
                <a:gd name="p0y63" fmla="*/ 0 h 960"/>
                <a:gd name="p0x64" fmla="*/ 74 w 91"/>
                <a:gd name="p0y64" fmla="*/ 0 h 960"/>
                <a:gd name="p0x65" fmla="*/ 91 w 91"/>
                <a:gd name="p0y65" fmla="*/ 13 h 960"/>
                <a:gd name="p0x66" fmla="*/ 91 w 91"/>
                <a:gd name="p0y66" fmla="*/ 13 h 960"/>
                <a:gd name="p0x67" fmla="*/ 89 w 91"/>
                <a:gd name="p0y67" fmla="*/ 14 h 960"/>
                <a:gd name="p0x68" fmla="*/ 88 w 91"/>
                <a:gd name="p0y68" fmla="*/ 15 h 960"/>
                <a:gd name="p0x69" fmla="*/ 87 w 91"/>
                <a:gd name="p0y69" fmla="*/ 16 h 960"/>
                <a:gd name="p0x70" fmla="*/ 86 w 91"/>
                <a:gd name="p0y70" fmla="*/ 17 h 960"/>
                <a:gd name="p0x71" fmla="*/ 84 w 91"/>
                <a:gd name="p0y71" fmla="*/ 18 h 960"/>
                <a:gd name="p0x72" fmla="*/ 83 w 91"/>
                <a:gd name="p0y72" fmla="*/ 18 h 960"/>
                <a:gd name="p0x73" fmla="*/ 82 w 91"/>
                <a:gd name="p0y73" fmla="*/ 19 h 960"/>
                <a:gd name="p0x74" fmla="*/ 81 w 91"/>
                <a:gd name="p0y74" fmla="*/ 20 h 960"/>
                <a:gd name="p0x75" fmla="*/ 80 w 91"/>
                <a:gd name="p0y75" fmla="*/ 21 h 960"/>
                <a:gd name="p0x76" fmla="*/ 78 w 91"/>
                <a:gd name="p0y76" fmla="*/ 22 h 960"/>
                <a:gd name="p0x77" fmla="*/ 77 w 91"/>
                <a:gd name="p0y77" fmla="*/ 24 h 960"/>
                <a:gd name="p0x78" fmla="*/ 76 w 91"/>
                <a:gd name="p0y78" fmla="*/ 25 h 960"/>
                <a:gd name="p0x79" fmla="*/ 75 w 91"/>
                <a:gd name="p0y79" fmla="*/ 26 h 960"/>
                <a:gd name="p0x80" fmla="*/ 74 w 91"/>
                <a:gd name="p0y80" fmla="*/ 27 h 960"/>
                <a:gd name="p0x81" fmla="*/ 73 w 91"/>
                <a:gd name="p0y81" fmla="*/ 28 h 960"/>
                <a:gd name="p0x82" fmla="*/ 72 w 91"/>
                <a:gd name="p0y82" fmla="*/ 29 h 960"/>
                <a:gd name="p0x83" fmla="*/ 71 w 91"/>
                <a:gd name="p0y83" fmla="*/ 31 h 960"/>
                <a:gd name="p0x84" fmla="*/ 70 w 91"/>
                <a:gd name="p0y84" fmla="*/ 32 h 960"/>
                <a:gd name="p0x85" fmla="*/ 69 w 91"/>
                <a:gd name="p0y85" fmla="*/ 33 h 960"/>
                <a:gd name="p0x86" fmla="*/ 68 w 91"/>
                <a:gd name="p0y86" fmla="*/ 34 h 960"/>
                <a:gd name="p0x87" fmla="*/ 67 w 91"/>
                <a:gd name="p0y87" fmla="*/ 36 h 960"/>
                <a:gd name="p0x88" fmla="*/ 66 w 91"/>
                <a:gd name="p0y88" fmla="*/ 37 h 960"/>
                <a:gd name="p0x89" fmla="*/ 65 w 91"/>
                <a:gd name="p0y89" fmla="*/ 39 h 960"/>
                <a:gd name="p0x90" fmla="*/ 64 w 91"/>
                <a:gd name="p0y90" fmla="*/ 40 h 960"/>
                <a:gd name="p0x91" fmla="*/ 63 w 91"/>
                <a:gd name="p0y91" fmla="*/ 41 h 960"/>
                <a:gd name="p0x92" fmla="*/ 62 w 91"/>
                <a:gd name="p0y92" fmla="*/ 43 h 960"/>
                <a:gd name="p0x93" fmla="*/ 61 w 91"/>
                <a:gd name="p0y93" fmla="*/ 44 h 960"/>
                <a:gd name="p0x94" fmla="*/ 60 w 91"/>
                <a:gd name="p0y94" fmla="*/ 46 h 960"/>
                <a:gd name="p0x95" fmla="*/ 59 w 91"/>
                <a:gd name="p0y95" fmla="*/ 47 h 960"/>
                <a:gd name="p0x96" fmla="*/ 59 w 91"/>
                <a:gd name="p0y96" fmla="*/ 49 h 960"/>
                <a:gd name="p0x97" fmla="*/ 58 w 91"/>
                <a:gd name="p0y97" fmla="*/ 51 h 960"/>
                <a:gd name="p0x98" fmla="*/ 57 w 91"/>
                <a:gd name="p0y98" fmla="*/ 52 h 960"/>
                <a:gd name="p0x99" fmla="*/ 56 w 91"/>
                <a:gd name="p0y99" fmla="*/ 54 h 960"/>
                <a:gd name="p0x100" fmla="*/ 56 w 91"/>
                <a:gd name="p0y100" fmla="*/ 55 h 960"/>
                <a:gd name="p0x101" fmla="*/ 55 w 91"/>
                <a:gd name="p0y101" fmla="*/ 57 h 960"/>
                <a:gd name="p0x102" fmla="*/ 54 w 91"/>
                <a:gd name="p0y102" fmla="*/ 59 h 960"/>
                <a:gd name="p0x103" fmla="*/ 53 w 91"/>
                <a:gd name="p0y103" fmla="*/ 61 h 960"/>
                <a:gd name="p0x104" fmla="*/ 53 w 91"/>
                <a:gd name="p0y104" fmla="*/ 62 h 960"/>
                <a:gd name="p0x105" fmla="*/ 52 w 91"/>
                <a:gd name="p0y105" fmla="*/ 64 h 960"/>
                <a:gd name="p0x106" fmla="*/ 52 w 91"/>
                <a:gd name="p0y106" fmla="*/ 66 h 960"/>
                <a:gd name="p0x107" fmla="*/ 51 w 91"/>
                <a:gd name="p0y107" fmla="*/ 68 h 960"/>
                <a:gd name="p0x108" fmla="*/ 50 w 91"/>
                <a:gd name="p0y108" fmla="*/ 69 h 960"/>
                <a:gd name="p0x109" fmla="*/ 50 w 91"/>
                <a:gd name="p0y109" fmla="*/ 71 h 960"/>
                <a:gd name="p0x110" fmla="*/ 49 w 91"/>
                <a:gd name="p0y110" fmla="*/ 73 h 960"/>
                <a:gd name="p0x111" fmla="*/ 49 w 91"/>
                <a:gd name="p0y111" fmla="*/ 75 h 960"/>
                <a:gd name="p0x112" fmla="*/ 48 w 91"/>
                <a:gd name="p0y112" fmla="*/ 77 h 960"/>
                <a:gd name="p0x113" fmla="*/ 48 w 91"/>
                <a:gd name="p0y113" fmla="*/ 79 h 960"/>
                <a:gd name="p0x114" fmla="*/ 48 w 91"/>
                <a:gd name="p0y114" fmla="*/ 80 h 960"/>
                <a:gd name="p0x115" fmla="*/ 47 w 91"/>
                <a:gd name="p0y115" fmla="*/ 82 h 960"/>
                <a:gd name="p0x116" fmla="*/ 47 w 91"/>
                <a:gd name="p0y116" fmla="*/ 84 h 960"/>
                <a:gd name="p0x117" fmla="*/ 47 w 91"/>
                <a:gd name="p0y117" fmla="*/ 86 h 960"/>
                <a:gd name="p0x118" fmla="*/ 46 w 91"/>
                <a:gd name="p0y118" fmla="*/ 88 h 960"/>
                <a:gd name="p0x119" fmla="*/ 46 w 91"/>
                <a:gd name="p0y119" fmla="*/ 90 h 960"/>
                <a:gd name="p0x120" fmla="*/ 46 w 91"/>
                <a:gd name="p0y120" fmla="*/ 92 h 960"/>
                <a:gd name="p0x121" fmla="*/ 45 w 91"/>
                <a:gd name="p0y121" fmla="*/ 94 h 960"/>
                <a:gd name="p0x122" fmla="*/ 45 w 91"/>
                <a:gd name="p0y122" fmla="*/ 96 h 960"/>
                <a:gd name="p0x123" fmla="*/ 45 w 91"/>
                <a:gd name="p0y123" fmla="*/ 98 h 960"/>
                <a:gd name="p0x124" fmla="*/ 45 w 91"/>
                <a:gd name="p0y124" fmla="*/ 100 h 960"/>
                <a:gd name="p0x125" fmla="*/ 45 w 91"/>
                <a:gd name="p0y125" fmla="*/ 102 h 960"/>
                <a:gd name="p0x126" fmla="*/ 45 w 91"/>
                <a:gd name="p0y126" fmla="*/ 104 h 960"/>
                <a:gd name="p0x127" fmla="*/ 45 w 91"/>
                <a:gd name="p0y127" fmla="*/ 106 h 960"/>
                <a:gd name="p0x128" fmla="*/ 45 w 91"/>
                <a:gd name="p0y128" fmla="*/ 108 h 960"/>
                <a:gd name="p0x129" fmla="*/ 45 w 91"/>
                <a:gd name="p0y129" fmla="*/ 110 h 960"/>
                <a:gd name="p0x130" fmla="*/ 45 w 91"/>
                <a:gd name="p0y130" fmla="*/ 849 h 960"/>
                <a:gd name="p0x131" fmla="*/ 45 w 91"/>
                <a:gd name="p0y131" fmla="*/ 851 h 960"/>
                <a:gd name="p0x132" fmla="*/ 45 w 91"/>
                <a:gd name="p0y132" fmla="*/ 853 h 960"/>
                <a:gd name="p0x133" fmla="*/ 45 w 91"/>
                <a:gd name="p0y133" fmla="*/ 855 h 960"/>
                <a:gd name="p0x134" fmla="*/ 45 w 91"/>
                <a:gd name="p0y134" fmla="*/ 857 h 960"/>
                <a:gd name="p0x135" fmla="*/ 45 w 91"/>
                <a:gd name="p0y135" fmla="*/ 859 h 960"/>
                <a:gd name="p0x136" fmla="*/ 45 w 91"/>
                <a:gd name="p0y136" fmla="*/ 861 h 960"/>
                <a:gd name="p0x137" fmla="*/ 45 w 91"/>
                <a:gd name="p0y137" fmla="*/ 863 h 960"/>
                <a:gd name="p0x138" fmla="*/ 45 w 91"/>
                <a:gd name="p0y138" fmla="*/ 865 h 960"/>
                <a:gd name="p0x139" fmla="*/ 46 w 91"/>
                <a:gd name="p0y139" fmla="*/ 867 h 960"/>
                <a:gd name="p0x140" fmla="*/ 46 w 91"/>
                <a:gd name="p0y140" fmla="*/ 869 h 960"/>
                <a:gd name="p0x141" fmla="*/ 46 w 91"/>
                <a:gd name="p0y141" fmla="*/ 871 h 960"/>
                <a:gd name="p0x142" fmla="*/ 47 w 91"/>
                <a:gd name="p0y142" fmla="*/ 873 h 960"/>
                <a:gd name="p0x143" fmla="*/ 47 w 91"/>
                <a:gd name="p0y143" fmla="*/ 875 h 960"/>
                <a:gd name="p0x144" fmla="*/ 47 w 91"/>
                <a:gd name="p0y144" fmla="*/ 877 h 960"/>
                <a:gd name="p0x145" fmla="*/ 48 w 91"/>
                <a:gd name="p0y145" fmla="*/ 879 h 960"/>
                <a:gd name="p0x146" fmla="*/ 48 w 91"/>
                <a:gd name="p0y146" fmla="*/ 881 h 960"/>
                <a:gd name="p0x147" fmla="*/ 48 w 91"/>
                <a:gd name="p0y147" fmla="*/ 883 h 960"/>
                <a:gd name="p0x148" fmla="*/ 49 w 91"/>
                <a:gd name="p0y148" fmla="*/ 885 h 960"/>
                <a:gd name="p0x149" fmla="*/ 49 w 91"/>
                <a:gd name="p0y149" fmla="*/ 887 h 960"/>
                <a:gd name="p0x150" fmla="*/ 50 w 91"/>
                <a:gd name="p0y150" fmla="*/ 888 h 960"/>
                <a:gd name="p0x151" fmla="*/ 50 w 91"/>
                <a:gd name="p0y151" fmla="*/ 890 h 960"/>
                <a:gd name="p0x152" fmla="*/ 51 w 91"/>
                <a:gd name="p0y152" fmla="*/ 892 h 960"/>
                <a:gd name="p0x153" fmla="*/ 52 w 91"/>
                <a:gd name="p0y153" fmla="*/ 894 h 960"/>
                <a:gd name="p0x154" fmla="*/ 52 w 91"/>
                <a:gd name="p0y154" fmla="*/ 896 h 960"/>
                <a:gd name="p0x155" fmla="*/ 53 w 91"/>
                <a:gd name="p0y155" fmla="*/ 897 h 960"/>
                <a:gd name="p0x156" fmla="*/ 53 w 91"/>
                <a:gd name="p0y156" fmla="*/ 899 h 960"/>
                <a:gd name="p0x157" fmla="*/ 54 w 91"/>
                <a:gd name="p0y157" fmla="*/ 901 h 960"/>
                <a:gd name="p0x158" fmla="*/ 55 w 91"/>
                <a:gd name="p0y158" fmla="*/ 902 h 960"/>
                <a:gd name="p0x159" fmla="*/ 56 w 91"/>
                <a:gd name="p0y159" fmla="*/ 904 h 960"/>
                <a:gd name="p0x160" fmla="*/ 56 w 91"/>
                <a:gd name="p0y160" fmla="*/ 906 h 960"/>
                <a:gd name="p0x161" fmla="*/ 57 w 91"/>
                <a:gd name="p0y161" fmla="*/ 907 h 960"/>
                <a:gd name="p0x162" fmla="*/ 58 w 91"/>
                <a:gd name="p0y162" fmla="*/ 909 h 960"/>
                <a:gd name="p0x163" fmla="*/ 59 w 91"/>
                <a:gd name="p0y163" fmla="*/ 911 h 960"/>
                <a:gd name="p0x164" fmla="*/ 59 w 91"/>
                <a:gd name="p0y164" fmla="*/ 912 h 960"/>
                <a:gd name="p0x165" fmla="*/ 60 w 91"/>
                <a:gd name="p0y165" fmla="*/ 914 h 960"/>
                <a:gd name="p0x166" fmla="*/ 61 w 91"/>
                <a:gd name="p0y166" fmla="*/ 915 h 960"/>
                <a:gd name="p0x167" fmla="*/ 62 w 91"/>
                <a:gd name="p0y167" fmla="*/ 917 h 960"/>
                <a:gd name="p0x168" fmla="*/ 63 w 91"/>
                <a:gd name="p0y168" fmla="*/ 918 h 960"/>
                <a:gd name="p0x169" fmla="*/ 64 w 91"/>
                <a:gd name="p0y169" fmla="*/ 920 h 960"/>
                <a:gd name="p0x170" fmla="*/ 65 w 91"/>
                <a:gd name="p0y170" fmla="*/ 921 h 960"/>
                <a:gd name="p0x171" fmla="*/ 66 w 91"/>
                <a:gd name="p0y171" fmla="*/ 922 h 960"/>
                <a:gd name="p0x172" fmla="*/ 67 w 91"/>
                <a:gd name="p0y172" fmla="*/ 924 h 960"/>
                <a:gd name="p0x173" fmla="*/ 68 w 91"/>
                <a:gd name="p0y173" fmla="*/ 925 h 960"/>
                <a:gd name="p0x174" fmla="*/ 69 w 91"/>
                <a:gd name="p0y174" fmla="*/ 926 h 960"/>
                <a:gd name="p0x175" fmla="*/ 70 w 91"/>
                <a:gd name="p0y175" fmla="*/ 928 h 960"/>
                <a:gd name="p0x176" fmla="*/ 71 w 91"/>
                <a:gd name="p0y176" fmla="*/ 929 h 960"/>
                <a:gd name="p0x177" fmla="*/ 72 w 91"/>
                <a:gd name="p0y177" fmla="*/ 930 h 960"/>
                <a:gd name="p0x178" fmla="*/ 73 w 91"/>
                <a:gd name="p0y178" fmla="*/ 931 h 960"/>
                <a:gd name="p0x179" fmla="*/ 74 w 91"/>
                <a:gd name="p0y179" fmla="*/ 933 h 960"/>
                <a:gd name="p0x180" fmla="*/ 75 w 91"/>
                <a:gd name="p0y180" fmla="*/ 934 h 960"/>
                <a:gd name="p0x181" fmla="*/ 76 w 91"/>
                <a:gd name="p0y181" fmla="*/ 935 h 960"/>
                <a:gd name="p0x182" fmla="*/ 77 w 91"/>
                <a:gd name="p0y182" fmla="*/ 936 h 960"/>
                <a:gd name="p0x183" fmla="*/ 78 w 91"/>
                <a:gd name="p0y183" fmla="*/ 937 h 960"/>
                <a:gd name="p0x184" fmla="*/ 80 w 91"/>
                <a:gd name="p0y184" fmla="*/ 938 h 960"/>
                <a:gd name="p0x185" fmla="*/ 81 w 91"/>
                <a:gd name="p0y185" fmla="*/ 939 h 960"/>
                <a:gd name="p0x186" fmla="*/ 82 w 91"/>
                <a:gd name="p0y186" fmla="*/ 940 h 960"/>
                <a:gd name="p0x187" fmla="*/ 83 w 91"/>
                <a:gd name="p0y187" fmla="*/ 941 h 960"/>
                <a:gd name="p0x188" fmla="*/ 84 w 91"/>
                <a:gd name="p0y188" fmla="*/ 942 h 960"/>
                <a:gd name="p0x189" fmla="*/ 86 w 91"/>
                <a:gd name="p0y189" fmla="*/ 943 h 960"/>
                <a:gd name="p0x190" fmla="*/ 87 w 91"/>
                <a:gd name="p0y190" fmla="*/ 944 h 960"/>
                <a:gd name="p0x191" fmla="*/ 88 w 91"/>
                <a:gd name="p0y191" fmla="*/ 945 h 960"/>
                <a:gd name="p0x192" fmla="*/ 89 w 91"/>
                <a:gd name="p0y192" fmla="*/ 945 h 960"/>
                <a:gd name="p0x193" fmla="*/ 91 w 91"/>
                <a:gd name="p0y193" fmla="*/ 946 h 960"/>
                <a:gd name="p0x194" fmla="*/ 74 w 91"/>
                <a:gd name="p0y194" fmla="*/ 960 h 960"/>
                <a:gd name="p0x195" fmla="*/ 74 w 91"/>
                <a:gd name="p0y195" fmla="*/ 960 h 960"/>
                <a:gd name="p0x196" fmla="*/ 71 w 91"/>
                <a:gd name="p0y196" fmla="*/ 959 h 960"/>
                <a:gd name="p0x197" fmla="*/ 69 w 91"/>
                <a:gd name="p0y197" fmla="*/ 958 h 960"/>
                <a:gd name="p0x198" fmla="*/ 67 w 91"/>
                <a:gd name="p0y198" fmla="*/ 957 h 960"/>
                <a:gd name="p0x199" fmla="*/ 65 w 91"/>
                <a:gd name="p0y199" fmla="*/ 956 h 960"/>
                <a:gd name="p0x200" fmla="*/ 63 w 91"/>
                <a:gd name="p0y200" fmla="*/ 955 h 960"/>
                <a:gd name="p0x201" fmla="*/ 61 w 91"/>
                <a:gd name="p0y201" fmla="*/ 954 h 960"/>
                <a:gd name="p0x202" fmla="*/ 60 w 91"/>
                <a:gd name="p0y202" fmla="*/ 953 h 960"/>
                <a:gd name="p0x203" fmla="*/ 58 w 91"/>
                <a:gd name="p0y203" fmla="*/ 952 h 960"/>
                <a:gd name="p0x204" fmla="*/ 56 w 91"/>
                <a:gd name="p0y204" fmla="*/ 951 h 960"/>
                <a:gd name="p0x205" fmla="*/ 54 w 91"/>
                <a:gd name="p0y205" fmla="*/ 950 h 960"/>
                <a:gd name="p0x206" fmla="*/ 52 w 91"/>
                <a:gd name="p0y206" fmla="*/ 948 h 960"/>
                <a:gd name="p0x207" fmla="*/ 50 w 91"/>
                <a:gd name="p0y207" fmla="*/ 947 h 960"/>
                <a:gd name="p0x208" fmla="*/ 48 w 91"/>
                <a:gd name="p0y208" fmla="*/ 946 h 960"/>
                <a:gd name="p0x209" fmla="*/ 47 w 91"/>
                <a:gd name="p0y209" fmla="*/ 945 h 960"/>
                <a:gd name="p0x210" fmla="*/ 45 w 91"/>
                <a:gd name="p0y210" fmla="*/ 943 h 960"/>
                <a:gd name="p0x211" fmla="*/ 43 w 91"/>
                <a:gd name="p0y211" fmla="*/ 942 h 960"/>
                <a:gd name="p0x212" fmla="*/ 42 w 91"/>
                <a:gd name="p0y212" fmla="*/ 940 h 960"/>
                <a:gd name="p0x213" fmla="*/ 40 w 91"/>
                <a:gd name="p0y213" fmla="*/ 939 h 960"/>
                <a:gd name="p0x214" fmla="*/ 38 w 91"/>
                <a:gd name="p0y214" fmla="*/ 937 h 960"/>
                <a:gd name="p0x215" fmla="*/ 37 w 91"/>
                <a:gd name="p0y215" fmla="*/ 936 h 960"/>
                <a:gd name="p0x216" fmla="*/ 35 w 91"/>
                <a:gd name="p0y216" fmla="*/ 934 h 960"/>
                <a:gd name="p0x217" fmla="*/ 33 w 91"/>
                <a:gd name="p0y217" fmla="*/ 933 h 960"/>
                <a:gd name="p0x218" fmla="*/ 32 w 91"/>
                <a:gd name="p0y218" fmla="*/ 931 h 960"/>
                <a:gd name="p0x219" fmla="*/ 30 w 91"/>
                <a:gd name="p0y219" fmla="*/ 930 h 960"/>
                <a:gd name="p0x220" fmla="*/ 29 w 91"/>
                <a:gd name="p0y220" fmla="*/ 928 h 960"/>
                <a:gd name="p0x221" fmla="*/ 28 w 91"/>
                <a:gd name="p0y221" fmla="*/ 926 h 960"/>
                <a:gd name="p0x222" fmla="*/ 26 w 91"/>
                <a:gd name="p0y222" fmla="*/ 925 h 960"/>
                <a:gd name="p0x223" fmla="*/ 25 w 91"/>
                <a:gd name="p0y223" fmla="*/ 923 h 960"/>
                <a:gd name="p0x224" fmla="*/ 23 w 91"/>
                <a:gd name="p0y224" fmla="*/ 921 h 960"/>
                <a:gd name="p0x225" fmla="*/ 22 w 91"/>
                <a:gd name="p0y225" fmla="*/ 919 h 960"/>
                <a:gd name="p0x226" fmla="*/ 21 w 91"/>
                <a:gd name="p0y226" fmla="*/ 917 h 960"/>
                <a:gd name="p0x227" fmla="*/ 20 w 91"/>
                <a:gd name="p0y227" fmla="*/ 916 h 960"/>
                <a:gd name="p0x228" fmla="*/ 18 w 91"/>
                <a:gd name="p0y228" fmla="*/ 914 h 960"/>
                <a:gd name="p0x229" fmla="*/ 17 w 91"/>
                <a:gd name="p0y229" fmla="*/ 912 h 960"/>
                <a:gd name="p0x230" fmla="*/ 16 w 91"/>
                <a:gd name="p0y230" fmla="*/ 910 h 960"/>
                <a:gd name="p0x231" fmla="*/ 15 w 91"/>
                <a:gd name="p0y231" fmla="*/ 908 h 960"/>
                <a:gd name="p0x232" fmla="*/ 14 w 91"/>
                <a:gd name="p0y232" fmla="*/ 906 h 960"/>
                <a:gd name="p0x233" fmla="*/ 13 w 91"/>
                <a:gd name="p0y233" fmla="*/ 904 h 960"/>
                <a:gd name="p0x234" fmla="*/ 12 w 91"/>
                <a:gd name="p0y234" fmla="*/ 902 h 960"/>
                <a:gd name="p0x235" fmla="*/ 11 w 91"/>
                <a:gd name="p0y235" fmla="*/ 900 h 960"/>
                <a:gd name="p0x236" fmla="*/ 10 w 91"/>
                <a:gd name="p0y236" fmla="*/ 898 h 960"/>
                <a:gd name="p0x237" fmla="*/ 9 w 91"/>
                <a:gd name="p0y237" fmla="*/ 896 h 960"/>
                <a:gd name="p0x238" fmla="*/ 8 w 91"/>
                <a:gd name="p0y238" fmla="*/ 894 h 960"/>
                <a:gd name="p0x239" fmla="*/ 7 w 91"/>
                <a:gd name="p0y239" fmla="*/ 892 h 960"/>
                <a:gd name="p0x240" fmla="*/ 7 w 91"/>
                <a:gd name="p0y240" fmla="*/ 890 h 960"/>
                <a:gd name="p0x241" fmla="*/ 6 w 91"/>
                <a:gd name="p0y241" fmla="*/ 888 h 960"/>
                <a:gd name="p0x242" fmla="*/ 5 w 91"/>
                <a:gd name="p0y242" fmla="*/ 886 h 960"/>
                <a:gd name="p0x243" fmla="*/ 4 w 91"/>
                <a:gd name="p0y243" fmla="*/ 883 h 960"/>
                <a:gd name="p0x244" fmla="*/ 4 w 91"/>
                <a:gd name="p0y244" fmla="*/ 881 h 960"/>
                <a:gd name="p0x245" fmla="*/ 3 w 91"/>
                <a:gd name="p0y245" fmla="*/ 879 h 960"/>
                <a:gd name="p0x246" fmla="*/ 3 w 91"/>
                <a:gd name="p0y246" fmla="*/ 877 h 960"/>
                <a:gd name="p0x247" fmla="*/ 2 w 91"/>
                <a:gd name="p0y247" fmla="*/ 875 h 960"/>
                <a:gd name="p0x248" fmla="*/ 2 w 91"/>
                <a:gd name="p0y248" fmla="*/ 872 h 960"/>
                <a:gd name="p0x249" fmla="*/ 1 w 91"/>
                <a:gd name="p0y249" fmla="*/ 870 h 960"/>
                <a:gd name="p0x250" fmla="*/ 1 w 91"/>
                <a:gd name="p0y250" fmla="*/ 868 h 960"/>
                <a:gd name="p0x251" fmla="*/ 1 w 91"/>
                <a:gd name="p0y251" fmla="*/ 866 h 960"/>
                <a:gd name="p0x252" fmla="*/ 0 w 91"/>
                <a:gd name="p0y252" fmla="*/ 863 h 960"/>
                <a:gd name="p0x253" fmla="*/ 0 w 91"/>
                <a:gd name="p0y253" fmla="*/ 861 h 960"/>
                <a:gd name="p0x254" fmla="*/ 0 w 91"/>
                <a:gd name="p0y254" fmla="*/ 859 h 960"/>
                <a:gd name="p0x255" fmla="*/ 0 w 91"/>
                <a:gd name="p0y255" fmla="*/ 856 h 960"/>
                <a:gd name="p0x256" fmla="*/ 0 w 91"/>
                <a:gd name="p0y256" fmla="*/ 854 h 960"/>
                <a:gd name="p0x257" fmla="*/ 0 w 91"/>
                <a:gd name="p0y257" fmla="*/ 852 h 960"/>
                <a:gd name="p0x258" fmla="*/ 0 w 91"/>
                <a:gd name="p0y258" fmla="*/ 849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43"/>
            </p:custDataLst>
          </p:nvPr>
        </p:nvSpPr>
        <p:spPr>
          <a:xfrm>
            <a:off x="952500" y="494699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答复函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44"/>
            </p:custDataLst>
          </p:nvPr>
        </p:nvSpPr>
        <p:spPr>
          <a:xfrm>
            <a:off x="1752600" y="4971415"/>
            <a:ext cx="838200" cy="266700"/>
          </a:xfrm>
          <a:custGeom>
            <a:avLst/>
            <a:gdLst>
              <a:gd name="sw" fmla="*/ 1 w 1320"/>
              <a:gd name="sh" fmla="*/ 1 h 420"/>
              <a:gd name="mins" fmla="min sw sh"/>
              <a:gd name="dsw" fmla="+- 0 sw mins"/>
              <a:gd name="dsh" fmla="+- 0 sh mins"/>
              <a:gd name="p0x0" fmla="*/ 210 w 1320"/>
              <a:gd name="p0y0" fmla="*/ 0 h 420"/>
              <a:gd name="p0x1" fmla="*/ 1110 w 1320"/>
              <a:gd name="p0y1" fmla="*/ 0 h 420"/>
              <a:gd name="p0x2" fmla="*/ 1115 w 1320"/>
              <a:gd name="p0y2" fmla="*/ 0 h 420"/>
              <a:gd name="p0x3" fmla="*/ 1121 w 1320"/>
              <a:gd name="p0y3" fmla="*/ 0 h 420"/>
              <a:gd name="p0x4" fmla="*/ 1126 w 1320"/>
              <a:gd name="p0y4" fmla="*/ 0 h 420"/>
              <a:gd name="p0x5" fmla="*/ 1131 w 1320"/>
              <a:gd name="p0y5" fmla="*/ 1 h 420"/>
              <a:gd name="p0x6" fmla="*/ 1137 w 1320"/>
              <a:gd name="p0y6" fmla="*/ 1 h 420"/>
              <a:gd name="p0x7" fmla="*/ 1142 w 1320"/>
              <a:gd name="p0y7" fmla="*/ 2 h 420"/>
              <a:gd name="p0x8" fmla="*/ 1147 w 1320"/>
              <a:gd name="p0y8" fmla="*/ 3 h 420"/>
              <a:gd name="p0x9" fmla="*/ 1153 w 1320"/>
              <a:gd name="p0y9" fmla="*/ 4 h 420"/>
              <a:gd name="p0x10" fmla="*/ 1158 w 1320"/>
              <a:gd name="p0y10" fmla="*/ 5 h 420"/>
              <a:gd name="p0x11" fmla="*/ 1163 w 1320"/>
              <a:gd name="p0y11" fmla="*/ 6 h 420"/>
              <a:gd name="p0x12" fmla="*/ 1168 w 1320"/>
              <a:gd name="p0y12" fmla="*/ 8 h 420"/>
              <a:gd name="p0x13" fmla="*/ 1173 w 1320"/>
              <a:gd name="p0y13" fmla="*/ 9 h 420"/>
              <a:gd name="p0x14" fmla="*/ 1178 w 1320"/>
              <a:gd name="p0y14" fmla="*/ 11 h 420"/>
              <a:gd name="p0x15" fmla="*/ 1183 w 1320"/>
              <a:gd name="p0y15" fmla="*/ 13 h 420"/>
              <a:gd name="p0x16" fmla="*/ 1188 w 1320"/>
              <a:gd name="p0y16" fmla="*/ 15 h 420"/>
              <a:gd name="p0x17" fmla="*/ 1193 w 1320"/>
              <a:gd name="p0y17" fmla="*/ 17 h 420"/>
              <a:gd name="p0x18" fmla="*/ 1197 w 1320"/>
              <a:gd name="p0y18" fmla="*/ 19 h 420"/>
              <a:gd name="p0x19" fmla="*/ 1202 w 1320"/>
              <a:gd name="p0y19" fmla="*/ 21 h 420"/>
              <a:gd name="p0x20" fmla="*/ 1207 w 1320"/>
              <a:gd name="p0y20" fmla="*/ 23 h 420"/>
              <a:gd name="p0x21" fmla="*/ 1211 w 1320"/>
              <a:gd name="p0y21" fmla="*/ 26 h 420"/>
              <a:gd name="p0x22" fmla="*/ 1216 w 1320"/>
              <a:gd name="p0y22" fmla="*/ 28 h 420"/>
              <a:gd name="p0x23" fmla="*/ 1220 w 1320"/>
              <a:gd name="p0y23" fmla="*/ 31 h 420"/>
              <a:gd name="p0x24" fmla="*/ 1224 w 1320"/>
              <a:gd name="p0y24" fmla="*/ 34 h 420"/>
              <a:gd name="p0x25" fmla="*/ 1229 w 1320"/>
              <a:gd name="p0y25" fmla="*/ 36 h 420"/>
              <a:gd name="p0x26" fmla="*/ 1233 w 1320"/>
              <a:gd name="p0y26" fmla="*/ 39 h 420"/>
              <a:gd name="p0x27" fmla="*/ 1237 w 1320"/>
              <a:gd name="p0y27" fmla="*/ 42 h 420"/>
              <a:gd name="p0x28" fmla="*/ 1241 w 1320"/>
              <a:gd name="p0y28" fmla="*/ 46 h 420"/>
              <a:gd name="p0x29" fmla="*/ 1245 w 1320"/>
              <a:gd name="p0y29" fmla="*/ 49 h 420"/>
              <a:gd name="p0x30" fmla="*/ 1249 w 1320"/>
              <a:gd name="p0y30" fmla="*/ 52 h 420"/>
              <a:gd name="p0x31" fmla="*/ 1253 w 1320"/>
              <a:gd name="p0y31" fmla="*/ 56 h 420"/>
              <a:gd name="p0x32" fmla="*/ 1256 w 1320"/>
              <a:gd name="p0y32" fmla="*/ 59 h 420"/>
              <a:gd name="p0x33" fmla="*/ 1260 w 1320"/>
              <a:gd name="p0y33" fmla="*/ 63 h 420"/>
              <a:gd name="p0x34" fmla="*/ 1263 w 1320"/>
              <a:gd name="p0y34" fmla="*/ 67 h 420"/>
              <a:gd name="p0x35" fmla="*/ 1267 w 1320"/>
              <a:gd name="p0y35" fmla="*/ 70 h 420"/>
              <a:gd name="p0x36" fmla="*/ 1270 w 1320"/>
              <a:gd name="p0y36" fmla="*/ 74 h 420"/>
              <a:gd name="p0x37" fmla="*/ 1273 w 1320"/>
              <a:gd name="p0y37" fmla="*/ 78 h 420"/>
              <a:gd name="p0x38" fmla="*/ 1277 w 1320"/>
              <a:gd name="p0y38" fmla="*/ 82 h 420"/>
              <a:gd name="p0x39" fmla="*/ 1280 w 1320"/>
              <a:gd name="p0y39" fmla="*/ 86 h 420"/>
              <a:gd name="p0x40" fmla="*/ 1283 w 1320"/>
              <a:gd name="p0y40" fmla="*/ 90 h 420"/>
              <a:gd name="p0x41" fmla="*/ 1286 w 1320"/>
              <a:gd name="p0y41" fmla="*/ 95 h 420"/>
              <a:gd name="p0x42" fmla="*/ 1288 w 1320"/>
              <a:gd name="p0y42" fmla="*/ 99 h 420"/>
              <a:gd name="p0x43" fmla="*/ 1291 w 1320"/>
              <a:gd name="p0y43" fmla="*/ 104 h 420"/>
              <a:gd name="p0x44" fmla="*/ 1293 w 1320"/>
              <a:gd name="p0y44" fmla="*/ 108 h 420"/>
              <a:gd name="p0x45" fmla="*/ 1296 w 1320"/>
              <a:gd name="p0y45" fmla="*/ 113 h 420"/>
              <a:gd name="p0x46" fmla="*/ 1298 w 1320"/>
              <a:gd name="p0y46" fmla="*/ 117 h 420"/>
              <a:gd name="p0x47" fmla="*/ 1300 w 1320"/>
              <a:gd name="p0y47" fmla="*/ 122 h 420"/>
              <a:gd name="p0x48" fmla="*/ 1303 w 1320"/>
              <a:gd name="p0y48" fmla="*/ 127 h 420"/>
              <a:gd name="p0x49" fmla="*/ 1305 w 1320"/>
              <a:gd name="p0y49" fmla="*/ 131 h 420"/>
              <a:gd name="p0x50" fmla="*/ 1306 w 1320"/>
              <a:gd name="p0y50" fmla="*/ 136 h 420"/>
              <a:gd name="p0x51" fmla="*/ 1308 w 1320"/>
              <a:gd name="p0y51" fmla="*/ 141 h 420"/>
              <a:gd name="p0x52" fmla="*/ 1310 w 1320"/>
              <a:gd name="p0y52" fmla="*/ 146 h 420"/>
              <a:gd name="p0x53" fmla="*/ 1311 w 1320"/>
              <a:gd name="p0y53" fmla="*/ 151 h 420"/>
              <a:gd name="p0x54" fmla="*/ 1313 w 1320"/>
              <a:gd name="p0y54" fmla="*/ 156 h 420"/>
              <a:gd name="p0x55" fmla="*/ 1314 w 1320"/>
              <a:gd name="p0y55" fmla="*/ 161 h 420"/>
              <a:gd name="p0x56" fmla="*/ 1315 w 1320"/>
              <a:gd name="p0y56" fmla="*/ 167 h 420"/>
              <a:gd name="p0x57" fmla="*/ 1316 w 1320"/>
              <a:gd name="p0y57" fmla="*/ 172 h 420"/>
              <a:gd name="p0x58" fmla="*/ 1317 w 1320"/>
              <a:gd name="p0y58" fmla="*/ 177 h 420"/>
              <a:gd name="p0x59" fmla="*/ 1318 w 1320"/>
              <a:gd name="p0y59" fmla="*/ 182 h 420"/>
              <a:gd name="p0x60" fmla="*/ 1318 w 1320"/>
              <a:gd name="p0y60" fmla="*/ 188 h 420"/>
              <a:gd name="p0x61" fmla="*/ 1319 w 1320"/>
              <a:gd name="p0y61" fmla="*/ 193 h 420"/>
              <a:gd name="p0x62" fmla="*/ 1319 w 1320"/>
              <a:gd name="p0y62" fmla="*/ 199 h 420"/>
              <a:gd name="p0x63" fmla="*/ 1320 w 1320"/>
              <a:gd name="p0y63" fmla="*/ 204 h 420"/>
              <a:gd name="p0x64" fmla="*/ 1320 w 1320"/>
              <a:gd name="p0y64" fmla="*/ 210 h 420"/>
              <a:gd name="p0x65" fmla="*/ 1320 w 1320"/>
              <a:gd name="p0y65" fmla="*/ 215 h 420"/>
              <a:gd name="p0x66" fmla="*/ 1319 w 1320"/>
              <a:gd name="p0y66" fmla="*/ 220 h 420"/>
              <a:gd name="p0x67" fmla="*/ 1319 w 1320"/>
              <a:gd name="p0y67" fmla="*/ 226 h 420"/>
              <a:gd name="p0x68" fmla="*/ 1318 w 1320"/>
              <a:gd name="p0y68" fmla="*/ 231 h 420"/>
              <a:gd name="p0x69" fmla="*/ 1318 w 1320"/>
              <a:gd name="p0y69" fmla="*/ 237 h 420"/>
              <a:gd name="p0x70" fmla="*/ 1317 w 1320"/>
              <a:gd name="p0y70" fmla="*/ 242 h 420"/>
              <a:gd name="p0x71" fmla="*/ 1316 w 1320"/>
              <a:gd name="p0y71" fmla="*/ 247 h 420"/>
              <a:gd name="p0x72" fmla="*/ 1315 w 1320"/>
              <a:gd name="p0y72" fmla="*/ 252 h 420"/>
              <a:gd name="p0x73" fmla="*/ 1314 w 1320"/>
              <a:gd name="p0y73" fmla="*/ 258 h 420"/>
              <a:gd name="p0x74" fmla="*/ 1313 w 1320"/>
              <a:gd name="p0y74" fmla="*/ 263 h 420"/>
              <a:gd name="p0x75" fmla="*/ 1311 w 1320"/>
              <a:gd name="p0y75" fmla="*/ 268 h 420"/>
              <a:gd name="p0x76" fmla="*/ 1310 w 1320"/>
              <a:gd name="p0y76" fmla="*/ 273 h 420"/>
              <a:gd name="p0x77" fmla="*/ 1308 w 1320"/>
              <a:gd name="p0y77" fmla="*/ 278 h 420"/>
              <a:gd name="p0x78" fmla="*/ 1306 w 1320"/>
              <a:gd name="p0y78" fmla="*/ 283 h 420"/>
              <a:gd name="p0x79" fmla="*/ 1305 w 1320"/>
              <a:gd name="p0y79" fmla="*/ 288 h 420"/>
              <a:gd name="p0x80" fmla="*/ 1303 w 1320"/>
              <a:gd name="p0y80" fmla="*/ 292 h 420"/>
              <a:gd name="p0x81" fmla="*/ 1300 w 1320"/>
              <a:gd name="p0y81" fmla="*/ 297 h 420"/>
              <a:gd name="p0x82" fmla="*/ 1298 w 1320"/>
              <a:gd name="p0y82" fmla="*/ 302 h 420"/>
              <a:gd name="p0x83" fmla="*/ 1296 w 1320"/>
              <a:gd name="p0y83" fmla="*/ 306 h 420"/>
              <a:gd name="p0x84" fmla="*/ 1293 w 1320"/>
              <a:gd name="p0y84" fmla="*/ 311 h 420"/>
              <a:gd name="p0x85" fmla="*/ 1291 w 1320"/>
              <a:gd name="p0y85" fmla="*/ 315 h 420"/>
              <a:gd name="p0x86" fmla="*/ 1288 w 1320"/>
              <a:gd name="p0y86" fmla="*/ 320 h 420"/>
              <a:gd name="p0x87" fmla="*/ 1286 w 1320"/>
              <a:gd name="p0y87" fmla="*/ 324 h 420"/>
              <a:gd name="p0x88" fmla="*/ 1283 w 1320"/>
              <a:gd name="p0y88" fmla="*/ 329 h 420"/>
              <a:gd name="p0x89" fmla="*/ 1280 w 1320"/>
              <a:gd name="p0y89" fmla="*/ 333 h 420"/>
              <a:gd name="p0x90" fmla="*/ 1277 w 1320"/>
              <a:gd name="p0y90" fmla="*/ 337 h 420"/>
              <a:gd name="p0x91" fmla="*/ 1273 w 1320"/>
              <a:gd name="p0y91" fmla="*/ 341 h 420"/>
              <a:gd name="p0x92" fmla="*/ 1270 w 1320"/>
              <a:gd name="p0y92" fmla="*/ 345 h 420"/>
              <a:gd name="p0x93" fmla="*/ 1267 w 1320"/>
              <a:gd name="p0y93" fmla="*/ 349 h 420"/>
              <a:gd name="p0x94" fmla="*/ 1263 w 1320"/>
              <a:gd name="p0y94" fmla="*/ 352 h 420"/>
              <a:gd name="p0x95" fmla="*/ 1260 w 1320"/>
              <a:gd name="p0y95" fmla="*/ 356 h 420"/>
              <a:gd name="p0x96" fmla="*/ 1256 w 1320"/>
              <a:gd name="p0y96" fmla="*/ 360 h 420"/>
              <a:gd name="p0x97" fmla="*/ 1253 w 1320"/>
              <a:gd name="p0y97" fmla="*/ 363 h 420"/>
              <a:gd name="p0x98" fmla="*/ 1249 w 1320"/>
              <a:gd name="p0y98" fmla="*/ 367 h 420"/>
              <a:gd name="p0x99" fmla="*/ 1245 w 1320"/>
              <a:gd name="p0y99" fmla="*/ 370 h 420"/>
              <a:gd name="p0x100" fmla="*/ 1241 w 1320"/>
              <a:gd name="p0y100" fmla="*/ 373 h 420"/>
              <a:gd name="p0x101" fmla="*/ 1237 w 1320"/>
              <a:gd name="p0y101" fmla="*/ 377 h 420"/>
              <a:gd name="p0x102" fmla="*/ 1233 w 1320"/>
              <a:gd name="p0y102" fmla="*/ 380 h 420"/>
              <a:gd name="p0x103" fmla="*/ 1229 w 1320"/>
              <a:gd name="p0y103" fmla="*/ 383 h 420"/>
              <a:gd name="p0x104" fmla="*/ 1224 w 1320"/>
              <a:gd name="p0y104" fmla="*/ 385 h 420"/>
              <a:gd name="p0x105" fmla="*/ 1220 w 1320"/>
              <a:gd name="p0y105" fmla="*/ 388 h 420"/>
              <a:gd name="p0x106" fmla="*/ 1216 w 1320"/>
              <a:gd name="p0y106" fmla="*/ 391 h 420"/>
              <a:gd name="p0x107" fmla="*/ 1211 w 1320"/>
              <a:gd name="p0y107" fmla="*/ 393 h 420"/>
              <a:gd name="p0x108" fmla="*/ 1207 w 1320"/>
              <a:gd name="p0y108" fmla="*/ 396 h 420"/>
              <a:gd name="p0x109" fmla="*/ 1202 w 1320"/>
              <a:gd name="p0y109" fmla="*/ 398 h 420"/>
              <a:gd name="p0x110" fmla="*/ 1197 w 1320"/>
              <a:gd name="p0y110" fmla="*/ 400 h 420"/>
              <a:gd name="p0x111" fmla="*/ 1193 w 1320"/>
              <a:gd name="p0y111" fmla="*/ 402 h 420"/>
              <a:gd name="p0x112" fmla="*/ 1188 w 1320"/>
              <a:gd name="p0y112" fmla="*/ 404 h 420"/>
              <a:gd name="p0x113" fmla="*/ 1183 w 1320"/>
              <a:gd name="p0y113" fmla="*/ 406 h 420"/>
              <a:gd name="p0x114" fmla="*/ 1178 w 1320"/>
              <a:gd name="p0y114" fmla="*/ 408 h 420"/>
              <a:gd name="p0x115" fmla="*/ 1173 w 1320"/>
              <a:gd name="p0y115" fmla="*/ 410 h 420"/>
              <a:gd name="p0x116" fmla="*/ 1168 w 1320"/>
              <a:gd name="p0y116" fmla="*/ 411 h 420"/>
              <a:gd name="p0x117" fmla="*/ 1163 w 1320"/>
              <a:gd name="p0y117" fmla="*/ 413 h 420"/>
              <a:gd name="p0x118" fmla="*/ 1158 w 1320"/>
              <a:gd name="p0y118" fmla="*/ 414 h 420"/>
              <a:gd name="p0x119" fmla="*/ 1153 w 1320"/>
              <a:gd name="p0y119" fmla="*/ 415 h 420"/>
              <a:gd name="p0x120" fmla="*/ 1147 w 1320"/>
              <a:gd name="p0y120" fmla="*/ 416 h 420"/>
              <a:gd name="p0x121" fmla="*/ 1142 w 1320"/>
              <a:gd name="p0y121" fmla="*/ 417 h 420"/>
              <a:gd name="p0x122" fmla="*/ 1137 w 1320"/>
              <a:gd name="p0y122" fmla="*/ 418 h 420"/>
              <a:gd name="p0x123" fmla="*/ 1131 w 1320"/>
              <a:gd name="p0y123" fmla="*/ 418 h 420"/>
              <a:gd name="p0x124" fmla="*/ 1126 w 1320"/>
              <a:gd name="p0y124" fmla="*/ 419 h 420"/>
              <a:gd name="p0x125" fmla="*/ 1121 w 1320"/>
              <a:gd name="p0y125" fmla="*/ 419 h 420"/>
              <a:gd name="p0x126" fmla="*/ 1115 w 1320"/>
              <a:gd name="p0y126" fmla="*/ 419 h 420"/>
              <a:gd name="p0x127" fmla="*/ 1110 w 1320"/>
              <a:gd name="p0y127" fmla="*/ 420 h 420"/>
              <a:gd name="p0x128" fmla="*/ 210 w 1320"/>
              <a:gd name="p0y128" fmla="*/ 420 h 420"/>
              <a:gd name="p0x129" fmla="*/ 204 w 1320"/>
              <a:gd name="p0y129" fmla="*/ 419 h 420"/>
              <a:gd name="p0x130" fmla="*/ 199 w 1320"/>
              <a:gd name="p0y130" fmla="*/ 419 h 420"/>
              <a:gd name="p0x131" fmla="*/ 193 w 1320"/>
              <a:gd name="p0y131" fmla="*/ 419 h 420"/>
              <a:gd name="p0x132" fmla="*/ 188 w 1320"/>
              <a:gd name="p0y132" fmla="*/ 418 h 420"/>
              <a:gd name="p0x133" fmla="*/ 182 w 1320"/>
              <a:gd name="p0y133" fmla="*/ 418 h 420"/>
              <a:gd name="p0x134" fmla="*/ 177 w 1320"/>
              <a:gd name="p0y134" fmla="*/ 417 h 420"/>
              <a:gd name="p0x135" fmla="*/ 172 w 1320"/>
              <a:gd name="p0y135" fmla="*/ 416 h 420"/>
              <a:gd name="p0x136" fmla="*/ 167 w 1320"/>
              <a:gd name="p0y136" fmla="*/ 415 h 420"/>
              <a:gd name="p0x137" fmla="*/ 161 w 1320"/>
              <a:gd name="p0y137" fmla="*/ 414 h 420"/>
              <a:gd name="p0x138" fmla="*/ 156 w 1320"/>
              <a:gd name="p0y138" fmla="*/ 413 h 420"/>
              <a:gd name="p0x139" fmla="*/ 151 w 1320"/>
              <a:gd name="p0y139" fmla="*/ 411 h 420"/>
              <a:gd name="p0x140" fmla="*/ 146 w 1320"/>
              <a:gd name="p0y140" fmla="*/ 410 h 420"/>
              <a:gd name="p0x141" fmla="*/ 141 w 1320"/>
              <a:gd name="p0y141" fmla="*/ 408 h 420"/>
              <a:gd name="p0x142" fmla="*/ 136 w 1320"/>
              <a:gd name="p0y142" fmla="*/ 406 h 420"/>
              <a:gd name="p0x143" fmla="*/ 131 w 1320"/>
              <a:gd name="p0y143" fmla="*/ 404 h 420"/>
              <a:gd name="p0x144" fmla="*/ 127 w 1320"/>
              <a:gd name="p0y144" fmla="*/ 402 h 420"/>
              <a:gd name="p0x145" fmla="*/ 122 w 1320"/>
              <a:gd name="p0y145" fmla="*/ 400 h 420"/>
              <a:gd name="p0x146" fmla="*/ 117 w 1320"/>
              <a:gd name="p0y146" fmla="*/ 398 h 420"/>
              <a:gd name="p0x147" fmla="*/ 113 w 1320"/>
              <a:gd name="p0y147" fmla="*/ 396 h 420"/>
              <a:gd name="p0x148" fmla="*/ 108 w 1320"/>
              <a:gd name="p0y148" fmla="*/ 393 h 420"/>
              <a:gd name="p0x149" fmla="*/ 104 w 1320"/>
              <a:gd name="p0y149" fmla="*/ 391 h 420"/>
              <a:gd name="p0x150" fmla="*/ 99 w 1320"/>
              <a:gd name="p0y150" fmla="*/ 388 h 420"/>
              <a:gd name="p0x151" fmla="*/ 95 w 1320"/>
              <a:gd name="p0y151" fmla="*/ 385 h 420"/>
              <a:gd name="p0x152" fmla="*/ 90 w 1320"/>
              <a:gd name="p0y152" fmla="*/ 383 h 420"/>
              <a:gd name="p0x153" fmla="*/ 86 w 1320"/>
              <a:gd name="p0y153" fmla="*/ 380 h 420"/>
              <a:gd name="p0x154" fmla="*/ 82 w 1320"/>
              <a:gd name="p0y154" fmla="*/ 377 h 420"/>
              <a:gd name="p0x155" fmla="*/ 78 w 1320"/>
              <a:gd name="p0y155" fmla="*/ 373 h 420"/>
              <a:gd name="p0x156" fmla="*/ 74 w 1320"/>
              <a:gd name="p0y156" fmla="*/ 370 h 420"/>
              <a:gd name="p0x157" fmla="*/ 70 w 1320"/>
              <a:gd name="p0y157" fmla="*/ 367 h 420"/>
              <a:gd name="p0x158" fmla="*/ 67 w 1320"/>
              <a:gd name="p0y158" fmla="*/ 363 h 420"/>
              <a:gd name="p0x159" fmla="*/ 63 w 1320"/>
              <a:gd name="p0y159" fmla="*/ 360 h 420"/>
              <a:gd name="p0x160" fmla="*/ 59 w 1320"/>
              <a:gd name="p0y160" fmla="*/ 356 h 420"/>
              <a:gd name="p0x161" fmla="*/ 56 w 1320"/>
              <a:gd name="p0y161" fmla="*/ 352 h 420"/>
              <a:gd name="p0x162" fmla="*/ 52 w 1320"/>
              <a:gd name="p0y162" fmla="*/ 349 h 420"/>
              <a:gd name="p0x163" fmla="*/ 49 w 1320"/>
              <a:gd name="p0y163" fmla="*/ 345 h 420"/>
              <a:gd name="p0x164" fmla="*/ 46 w 1320"/>
              <a:gd name="p0y164" fmla="*/ 341 h 420"/>
              <a:gd name="p0x165" fmla="*/ 42 w 1320"/>
              <a:gd name="p0y165" fmla="*/ 337 h 420"/>
              <a:gd name="p0x166" fmla="*/ 39 w 1320"/>
              <a:gd name="p0y166" fmla="*/ 333 h 420"/>
              <a:gd name="p0x167" fmla="*/ 36 w 1320"/>
              <a:gd name="p0y167" fmla="*/ 329 h 420"/>
              <a:gd name="p0x168" fmla="*/ 34 w 1320"/>
              <a:gd name="p0y168" fmla="*/ 324 h 420"/>
              <a:gd name="p0x169" fmla="*/ 31 w 1320"/>
              <a:gd name="p0y169" fmla="*/ 320 h 420"/>
              <a:gd name="p0x170" fmla="*/ 28 w 1320"/>
              <a:gd name="p0y170" fmla="*/ 315 h 420"/>
              <a:gd name="p0x171" fmla="*/ 26 w 1320"/>
              <a:gd name="p0y171" fmla="*/ 311 h 420"/>
              <a:gd name="p0x172" fmla="*/ 23 w 1320"/>
              <a:gd name="p0y172" fmla="*/ 306 h 420"/>
              <a:gd name="p0x173" fmla="*/ 21 w 1320"/>
              <a:gd name="p0y173" fmla="*/ 302 h 420"/>
              <a:gd name="p0x174" fmla="*/ 19 w 1320"/>
              <a:gd name="p0y174" fmla="*/ 297 h 420"/>
              <a:gd name="p0x175" fmla="*/ 17 w 1320"/>
              <a:gd name="p0y175" fmla="*/ 292 h 420"/>
              <a:gd name="p0x176" fmla="*/ 15 w 1320"/>
              <a:gd name="p0y176" fmla="*/ 288 h 420"/>
              <a:gd name="p0x177" fmla="*/ 13 w 1320"/>
              <a:gd name="p0y177" fmla="*/ 283 h 420"/>
              <a:gd name="p0x178" fmla="*/ 11 w 1320"/>
              <a:gd name="p0y178" fmla="*/ 278 h 420"/>
              <a:gd name="p0x179" fmla="*/ 9 w 1320"/>
              <a:gd name="p0y179" fmla="*/ 273 h 420"/>
              <a:gd name="p0x180" fmla="*/ 8 w 1320"/>
              <a:gd name="p0y180" fmla="*/ 268 h 420"/>
              <a:gd name="p0x181" fmla="*/ 6 w 1320"/>
              <a:gd name="p0y181" fmla="*/ 263 h 420"/>
              <a:gd name="p0x182" fmla="*/ 5 w 1320"/>
              <a:gd name="p0y182" fmla="*/ 258 h 420"/>
              <a:gd name="p0x183" fmla="*/ 4 w 1320"/>
              <a:gd name="p0y183" fmla="*/ 252 h 420"/>
              <a:gd name="p0x184" fmla="*/ 3 w 1320"/>
              <a:gd name="p0y184" fmla="*/ 247 h 420"/>
              <a:gd name="p0x185" fmla="*/ 2 w 1320"/>
              <a:gd name="p0y185" fmla="*/ 242 h 420"/>
              <a:gd name="p0x186" fmla="*/ 1 w 1320"/>
              <a:gd name="p0y186" fmla="*/ 237 h 420"/>
              <a:gd name="p0x187" fmla="*/ 1 w 1320"/>
              <a:gd name="p0y187" fmla="*/ 231 h 420"/>
              <a:gd name="p0x188" fmla="*/ 0 w 1320"/>
              <a:gd name="p0y188" fmla="*/ 226 h 420"/>
              <a:gd name="p0x189" fmla="*/ 0 w 1320"/>
              <a:gd name="p0y189" fmla="*/ 220 h 420"/>
              <a:gd name="p0x190" fmla="*/ 0 w 1320"/>
              <a:gd name="p0y190" fmla="*/ 215 h 420"/>
              <a:gd name="p0x191" fmla="*/ 0 w 1320"/>
              <a:gd name="p0y191" fmla="*/ 210 h 420"/>
              <a:gd name="p0x192" fmla="*/ 0 w 1320"/>
              <a:gd name="p0y192" fmla="*/ 204 h 420"/>
              <a:gd name="p0x193" fmla="*/ 0 w 1320"/>
              <a:gd name="p0y193" fmla="*/ 199 h 420"/>
              <a:gd name="p0x194" fmla="*/ 0 w 1320"/>
              <a:gd name="p0y194" fmla="*/ 193 h 420"/>
              <a:gd name="p0x195" fmla="*/ 1 w 1320"/>
              <a:gd name="p0y195" fmla="*/ 188 h 420"/>
              <a:gd name="p0x196" fmla="*/ 1 w 1320"/>
              <a:gd name="p0y196" fmla="*/ 182 h 420"/>
              <a:gd name="p0x197" fmla="*/ 2 w 1320"/>
              <a:gd name="p0y197" fmla="*/ 177 h 420"/>
              <a:gd name="p0x198" fmla="*/ 3 w 1320"/>
              <a:gd name="p0y198" fmla="*/ 172 h 420"/>
              <a:gd name="p0x199" fmla="*/ 4 w 1320"/>
              <a:gd name="p0y199" fmla="*/ 167 h 420"/>
              <a:gd name="p0x200" fmla="*/ 5 w 1320"/>
              <a:gd name="p0y200" fmla="*/ 161 h 420"/>
              <a:gd name="p0x201" fmla="*/ 6 w 1320"/>
              <a:gd name="p0y201" fmla="*/ 156 h 420"/>
              <a:gd name="p0x202" fmla="*/ 8 w 1320"/>
              <a:gd name="p0y202" fmla="*/ 151 h 420"/>
              <a:gd name="p0x203" fmla="*/ 9 w 1320"/>
              <a:gd name="p0y203" fmla="*/ 146 h 420"/>
              <a:gd name="p0x204" fmla="*/ 11 w 1320"/>
              <a:gd name="p0y204" fmla="*/ 141 h 420"/>
              <a:gd name="p0x205" fmla="*/ 13 w 1320"/>
              <a:gd name="p0y205" fmla="*/ 136 h 420"/>
              <a:gd name="p0x206" fmla="*/ 15 w 1320"/>
              <a:gd name="p0y206" fmla="*/ 131 h 420"/>
              <a:gd name="p0x207" fmla="*/ 17 w 1320"/>
              <a:gd name="p0y207" fmla="*/ 127 h 420"/>
              <a:gd name="p0x208" fmla="*/ 19 w 1320"/>
              <a:gd name="p0y208" fmla="*/ 122 h 420"/>
              <a:gd name="p0x209" fmla="*/ 21 w 1320"/>
              <a:gd name="p0y209" fmla="*/ 117 h 420"/>
              <a:gd name="p0x210" fmla="*/ 23 w 1320"/>
              <a:gd name="p0y210" fmla="*/ 113 h 420"/>
              <a:gd name="p0x211" fmla="*/ 26 w 1320"/>
              <a:gd name="p0y211" fmla="*/ 108 h 420"/>
              <a:gd name="p0x212" fmla="*/ 28 w 1320"/>
              <a:gd name="p0y212" fmla="*/ 104 h 420"/>
              <a:gd name="p0x213" fmla="*/ 31 w 1320"/>
              <a:gd name="p0y213" fmla="*/ 99 h 420"/>
              <a:gd name="p0x214" fmla="*/ 34 w 1320"/>
              <a:gd name="p0y214" fmla="*/ 95 h 420"/>
              <a:gd name="p0x215" fmla="*/ 36 w 1320"/>
              <a:gd name="p0y215" fmla="*/ 90 h 420"/>
              <a:gd name="p0x216" fmla="*/ 39 w 1320"/>
              <a:gd name="p0y216" fmla="*/ 86 h 420"/>
              <a:gd name="p0x217" fmla="*/ 42 w 1320"/>
              <a:gd name="p0y217" fmla="*/ 82 h 420"/>
              <a:gd name="p0x218" fmla="*/ 46 w 1320"/>
              <a:gd name="p0y218" fmla="*/ 78 h 420"/>
              <a:gd name="p0x219" fmla="*/ 49 w 1320"/>
              <a:gd name="p0y219" fmla="*/ 74 h 420"/>
              <a:gd name="p0x220" fmla="*/ 52 w 1320"/>
              <a:gd name="p0y220" fmla="*/ 70 h 420"/>
              <a:gd name="p0x221" fmla="*/ 56 w 1320"/>
              <a:gd name="p0y221" fmla="*/ 67 h 420"/>
              <a:gd name="p0x222" fmla="*/ 59 w 1320"/>
              <a:gd name="p0y222" fmla="*/ 63 h 420"/>
              <a:gd name="p0x223" fmla="*/ 63 w 1320"/>
              <a:gd name="p0y223" fmla="*/ 59 h 420"/>
              <a:gd name="p0x224" fmla="*/ 67 w 1320"/>
              <a:gd name="p0y224" fmla="*/ 56 h 420"/>
              <a:gd name="p0x225" fmla="*/ 70 w 1320"/>
              <a:gd name="p0y225" fmla="*/ 52 h 420"/>
              <a:gd name="p0x226" fmla="*/ 74 w 1320"/>
              <a:gd name="p0y226" fmla="*/ 49 h 420"/>
              <a:gd name="p0x227" fmla="*/ 78 w 1320"/>
              <a:gd name="p0y227" fmla="*/ 46 h 420"/>
              <a:gd name="p0x228" fmla="*/ 82 w 1320"/>
              <a:gd name="p0y228" fmla="*/ 42 h 420"/>
              <a:gd name="p0x229" fmla="*/ 86 w 1320"/>
              <a:gd name="p0y229" fmla="*/ 39 h 420"/>
              <a:gd name="p0x230" fmla="*/ 90 w 1320"/>
              <a:gd name="p0y230" fmla="*/ 36 h 420"/>
              <a:gd name="p0x231" fmla="*/ 95 w 1320"/>
              <a:gd name="p0y231" fmla="*/ 34 h 420"/>
              <a:gd name="p0x232" fmla="*/ 99 w 1320"/>
              <a:gd name="p0y232" fmla="*/ 31 h 420"/>
              <a:gd name="p0x233" fmla="*/ 104 w 1320"/>
              <a:gd name="p0y233" fmla="*/ 28 h 420"/>
              <a:gd name="p0x234" fmla="*/ 108 w 1320"/>
              <a:gd name="p0y234" fmla="*/ 26 h 420"/>
              <a:gd name="p0x235" fmla="*/ 113 w 1320"/>
              <a:gd name="p0y235" fmla="*/ 23 h 420"/>
              <a:gd name="p0x236" fmla="*/ 117 w 1320"/>
              <a:gd name="p0y236" fmla="*/ 21 h 420"/>
              <a:gd name="p0x237" fmla="*/ 122 w 1320"/>
              <a:gd name="p0y237" fmla="*/ 19 h 420"/>
              <a:gd name="p0x238" fmla="*/ 127 w 1320"/>
              <a:gd name="p0y238" fmla="*/ 17 h 420"/>
              <a:gd name="p0x239" fmla="*/ 131 w 1320"/>
              <a:gd name="p0y239" fmla="*/ 15 h 420"/>
              <a:gd name="p0x240" fmla="*/ 136 w 1320"/>
              <a:gd name="p0y240" fmla="*/ 13 h 420"/>
              <a:gd name="p0x241" fmla="*/ 141 w 1320"/>
              <a:gd name="p0y241" fmla="*/ 11 h 420"/>
              <a:gd name="p0x242" fmla="*/ 146 w 1320"/>
              <a:gd name="p0y242" fmla="*/ 9 h 420"/>
              <a:gd name="p0x243" fmla="*/ 151 w 1320"/>
              <a:gd name="p0y243" fmla="*/ 8 h 420"/>
              <a:gd name="p0x244" fmla="*/ 156 w 1320"/>
              <a:gd name="p0y244" fmla="*/ 6 h 420"/>
              <a:gd name="p0x245" fmla="*/ 161 w 1320"/>
              <a:gd name="p0y245" fmla="*/ 5 h 420"/>
              <a:gd name="p0x246" fmla="*/ 167 w 1320"/>
              <a:gd name="p0y246" fmla="*/ 4 h 420"/>
              <a:gd name="p0x247" fmla="*/ 172 w 1320"/>
              <a:gd name="p0y247" fmla="*/ 3 h 420"/>
              <a:gd name="p0x248" fmla="*/ 177 w 1320"/>
              <a:gd name="p0y248" fmla="*/ 2 h 420"/>
              <a:gd name="p0x249" fmla="*/ 182 w 1320"/>
              <a:gd name="p0y249" fmla="*/ 1 h 420"/>
              <a:gd name="p0x250" fmla="*/ 188 w 1320"/>
              <a:gd name="p0y250" fmla="*/ 1 h 420"/>
              <a:gd name="p0x251" fmla="*/ 193 w 1320"/>
              <a:gd name="p0y251" fmla="*/ 0 h 420"/>
              <a:gd name="p0x252" fmla="*/ 199 w 1320"/>
              <a:gd name="p0y252" fmla="*/ 0 h 420"/>
              <a:gd name="p0x253" fmla="*/ 204 w 1320"/>
              <a:gd name="p0y253" fmla="*/ 0 h 420"/>
              <a:gd name="p0x254" fmla="*/ 210 w 1320"/>
              <a:gd name="p0y25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5"/>
            </p:custDataLst>
          </p:nvPr>
        </p:nvSpPr>
        <p:spPr>
          <a:xfrm>
            <a:off x="1866976" y="5005092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对应来函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952500" y="5228558"/>
            <a:ext cx="103060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开头须标明</a:t>
            </a:r>
            <a:r>
              <a:rPr sz="1500" b="1">
                <a:solidFill>
                  <a:schemeClr val="accent1"/>
                </a:solidFill>
                <a:cs typeface="+mn-lt"/>
              </a:rPr>
              <a:t>对应来函编号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，逐一答复所询事项。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771525" y="5655310"/>
            <a:ext cx="10648950" cy="621665"/>
            <a:chOff x="1215" y="8906"/>
            <a:chExt cx="16770" cy="979"/>
          </a:xfrm>
        </p:grpSpPr>
        <p:sp>
          <p:nvSpPr>
            <p:cNvPr id="50" name="任意多边形 49"/>
            <p:cNvSpPr/>
            <p:nvPr>
              <p:custDataLst>
                <p:tags r:id="rId47"/>
              </p:custDataLst>
            </p:nvPr>
          </p:nvSpPr>
          <p:spPr>
            <a:xfrm>
              <a:off x="1215" y="8906"/>
              <a:ext cx="16770" cy="979"/>
            </a:xfrm>
            <a:custGeom>
              <a:avLst/>
              <a:gdLst>
                <a:gd name="sw" fmla="*/ 1 w 16770"/>
                <a:gd name="sh" fmla="*/ 1 h 978"/>
                <a:gd name="mins" fmla="min sw sh"/>
                <a:gd name="dsw" fmla="+- 0 sw mins"/>
                <a:gd name="dsh" fmla="+- 0 sh mins"/>
                <a:gd name="p0x0" fmla="*/ 120 w 16770"/>
                <a:gd name="p0y0" fmla="*/ 0 h 978"/>
                <a:gd name="p0x1" fmla="*/ 16650 w 16770"/>
                <a:gd name="p0y1" fmla="*/ 0 h 978"/>
                <a:gd name="p0x2" fmla="*/ 16653 w 16770"/>
                <a:gd name="p0y2" fmla="*/ 0 h 978"/>
                <a:gd name="p0x3" fmla="*/ 16656 w 16770"/>
                <a:gd name="p0y3" fmla="*/ 0 h 978"/>
                <a:gd name="p0x4" fmla="*/ 16659 w 16770"/>
                <a:gd name="p0y4" fmla="*/ 0 h 978"/>
                <a:gd name="p0x5" fmla="*/ 16662 w 16770"/>
                <a:gd name="p0y5" fmla="*/ 0 h 978"/>
                <a:gd name="p0x6" fmla="*/ 16665 w 16770"/>
                <a:gd name="p0y6" fmla="*/ 0 h 978"/>
                <a:gd name="p0x7" fmla="*/ 16668 w 16770"/>
                <a:gd name="p0y7" fmla="*/ 1 h 978"/>
                <a:gd name="p0x8" fmla="*/ 16671 w 16770"/>
                <a:gd name="p0y8" fmla="*/ 1 h 978"/>
                <a:gd name="p0x9" fmla="*/ 16674 w 16770"/>
                <a:gd name="p0y9" fmla="*/ 2 h 978"/>
                <a:gd name="p0x10" fmla="*/ 16677 w 16770"/>
                <a:gd name="p0y10" fmla="*/ 3 h 978"/>
                <a:gd name="p0x11" fmla="*/ 16680 w 16770"/>
                <a:gd name="p0y11" fmla="*/ 3 h 978"/>
                <a:gd name="p0x12" fmla="*/ 16683 w 16770"/>
                <a:gd name="p0y12" fmla="*/ 4 h 978"/>
                <a:gd name="p0x13" fmla="*/ 16686 w 16770"/>
                <a:gd name="p0y13" fmla="*/ 5 h 978"/>
                <a:gd name="p0x14" fmla="*/ 16689 w 16770"/>
                <a:gd name="p0y14" fmla="*/ 6 h 978"/>
                <a:gd name="p0x15" fmla="*/ 16691 w 16770"/>
                <a:gd name="p0y15" fmla="*/ 7 h 978"/>
                <a:gd name="p0x16" fmla="*/ 16694 w 16770"/>
                <a:gd name="p0y16" fmla="*/ 8 h 978"/>
                <a:gd name="p0x17" fmla="*/ 16697 w 16770"/>
                <a:gd name="p0y17" fmla="*/ 9 h 978"/>
                <a:gd name="p0x18" fmla="*/ 16700 w 16770"/>
                <a:gd name="p0y18" fmla="*/ 10 h 978"/>
                <a:gd name="p0x19" fmla="*/ 16702 w 16770"/>
                <a:gd name="p0y19" fmla="*/ 12 h 978"/>
                <a:gd name="p0x20" fmla="*/ 16705 w 16770"/>
                <a:gd name="p0y20" fmla="*/ 13 h 978"/>
                <a:gd name="p0x21" fmla="*/ 16708 w 16770"/>
                <a:gd name="p0y21" fmla="*/ 14 h 978"/>
                <a:gd name="p0x22" fmla="*/ 16710 w 16770"/>
                <a:gd name="p0y22" fmla="*/ 16 h 978"/>
                <a:gd name="p0x23" fmla="*/ 16713 w 16770"/>
                <a:gd name="p0y23" fmla="*/ 17 h 978"/>
                <a:gd name="p0x24" fmla="*/ 16715 w 16770"/>
                <a:gd name="p0y24" fmla="*/ 19 h 978"/>
                <a:gd name="p0x25" fmla="*/ 16718 w 16770"/>
                <a:gd name="p0y25" fmla="*/ 21 h 978"/>
                <a:gd name="p0x26" fmla="*/ 16720 w 16770"/>
                <a:gd name="p0y26" fmla="*/ 22 h 978"/>
                <a:gd name="p0x27" fmla="*/ 16722 w 16770"/>
                <a:gd name="p0y27" fmla="*/ 24 h 978"/>
                <a:gd name="p0x28" fmla="*/ 16725 w 16770"/>
                <a:gd name="p0y28" fmla="*/ 26 h 978"/>
                <a:gd name="p0x29" fmla="*/ 16727 w 16770"/>
                <a:gd name="p0y29" fmla="*/ 28 h 978"/>
                <a:gd name="p0x30" fmla="*/ 16729 w 16770"/>
                <a:gd name="p0y30" fmla="*/ 30 h 978"/>
                <a:gd name="p0x31" fmla="*/ 16731 w 16770"/>
                <a:gd name="p0y31" fmla="*/ 32 h 978"/>
                <a:gd name="p0x32" fmla="*/ 16733 w 16770"/>
                <a:gd name="p0y32" fmla="*/ 34 h 978"/>
                <a:gd name="p0x33" fmla="*/ 16735 w 16770"/>
                <a:gd name="p0y33" fmla="*/ 36 h 978"/>
                <a:gd name="p0x34" fmla="*/ 16737 w 16770"/>
                <a:gd name="p0y34" fmla="*/ 38 h 978"/>
                <a:gd name="p0x35" fmla="*/ 16739 w 16770"/>
                <a:gd name="p0y35" fmla="*/ 40 h 978"/>
                <a:gd name="p0x36" fmla="*/ 16741 w 16770"/>
                <a:gd name="p0y36" fmla="*/ 42 h 978"/>
                <a:gd name="p0x37" fmla="*/ 16743 w 16770"/>
                <a:gd name="p0y37" fmla="*/ 44 h 978"/>
                <a:gd name="p0x38" fmla="*/ 16745 w 16770"/>
                <a:gd name="p0y38" fmla="*/ 47 h 978"/>
                <a:gd name="p0x39" fmla="*/ 16747 w 16770"/>
                <a:gd name="p0y39" fmla="*/ 49 h 978"/>
                <a:gd name="p0x40" fmla="*/ 16748 w 16770"/>
                <a:gd name="p0y40" fmla="*/ 51 h 978"/>
                <a:gd name="p0x41" fmla="*/ 16750 w 16770"/>
                <a:gd name="p0y41" fmla="*/ 54 h 978"/>
                <a:gd name="p0x42" fmla="*/ 16752 w 16770"/>
                <a:gd name="p0y42" fmla="*/ 56 h 978"/>
                <a:gd name="p0x43" fmla="*/ 16753 w 16770"/>
                <a:gd name="p0y43" fmla="*/ 59 h 978"/>
                <a:gd name="p0x44" fmla="*/ 16755 w 16770"/>
                <a:gd name="p0y44" fmla="*/ 61 h 978"/>
                <a:gd name="p0x45" fmla="*/ 16756 w 16770"/>
                <a:gd name="p0y45" fmla="*/ 64 h 978"/>
                <a:gd name="p0x46" fmla="*/ 16757 w 16770"/>
                <a:gd name="p0y46" fmla="*/ 67 h 978"/>
                <a:gd name="p0x47" fmla="*/ 16759 w 16770"/>
                <a:gd name="p0y47" fmla="*/ 69 h 978"/>
                <a:gd name="p0x48" fmla="*/ 16760 w 16770"/>
                <a:gd name="p0y48" fmla="*/ 72 h 978"/>
                <a:gd name="p0x49" fmla="*/ 16761 w 16770"/>
                <a:gd name="p0y49" fmla="*/ 75 h 978"/>
                <a:gd name="p0x50" fmla="*/ 16762 w 16770"/>
                <a:gd name="p0y50" fmla="*/ 78 h 978"/>
                <a:gd name="p0x51" fmla="*/ 16763 w 16770"/>
                <a:gd name="p0y51" fmla="*/ 80 h 978"/>
                <a:gd name="p0x52" fmla="*/ 16764 w 16770"/>
                <a:gd name="p0y52" fmla="*/ 83 h 978"/>
                <a:gd name="p0x53" fmla="*/ 16765 w 16770"/>
                <a:gd name="p0y53" fmla="*/ 86 h 978"/>
                <a:gd name="p0x54" fmla="*/ 16766 w 16770"/>
                <a:gd name="p0y54" fmla="*/ 89 h 978"/>
                <a:gd name="p0x55" fmla="*/ 16766 w 16770"/>
                <a:gd name="p0y55" fmla="*/ 92 h 978"/>
                <a:gd name="p0x56" fmla="*/ 16767 w 16770"/>
                <a:gd name="p0y56" fmla="*/ 95 h 978"/>
                <a:gd name="p0x57" fmla="*/ 16768 w 16770"/>
                <a:gd name="p0y57" fmla="*/ 98 h 978"/>
                <a:gd name="p0x58" fmla="*/ 16768 w 16770"/>
                <a:gd name="p0y58" fmla="*/ 101 h 978"/>
                <a:gd name="p0x59" fmla="*/ 16769 w 16770"/>
                <a:gd name="p0y59" fmla="*/ 104 h 978"/>
                <a:gd name="p0x60" fmla="*/ 16769 w 16770"/>
                <a:gd name="p0y60" fmla="*/ 107 h 978"/>
                <a:gd name="p0x61" fmla="*/ 16769 w 16770"/>
                <a:gd name="p0y61" fmla="*/ 110 h 978"/>
                <a:gd name="p0x62" fmla="*/ 16769 w 16770"/>
                <a:gd name="p0y62" fmla="*/ 113 h 978"/>
                <a:gd name="p0x63" fmla="*/ 16769 w 16770"/>
                <a:gd name="p0y63" fmla="*/ 116 h 978"/>
                <a:gd name="p0x64" fmla="*/ 16770 w 16770"/>
                <a:gd name="p0y64" fmla="*/ 120 h 978"/>
                <a:gd name="p0x65" fmla="*/ 16770 w 16770"/>
                <a:gd name="p0y65" fmla="*/ 858 h 978"/>
                <a:gd name="p0x66" fmla="*/ 16769 w 16770"/>
                <a:gd name="p0y66" fmla="*/ 861 h 978"/>
                <a:gd name="p0x67" fmla="*/ 16769 w 16770"/>
                <a:gd name="p0y67" fmla="*/ 865 h 978"/>
                <a:gd name="p0x68" fmla="*/ 16769 w 16770"/>
                <a:gd name="p0y68" fmla="*/ 868 h 978"/>
                <a:gd name="p0x69" fmla="*/ 16769 w 16770"/>
                <a:gd name="p0y69" fmla="*/ 871 h 978"/>
                <a:gd name="p0x70" fmla="*/ 16769 w 16770"/>
                <a:gd name="p0y70" fmla="*/ 874 h 978"/>
                <a:gd name="p0x71" fmla="*/ 16768 w 16770"/>
                <a:gd name="p0y71" fmla="*/ 877 h 978"/>
                <a:gd name="p0x72" fmla="*/ 16768 w 16770"/>
                <a:gd name="p0y72" fmla="*/ 880 h 978"/>
                <a:gd name="p0x73" fmla="*/ 16767 w 16770"/>
                <a:gd name="p0y73" fmla="*/ 883 h 978"/>
                <a:gd name="p0x74" fmla="*/ 16766 w 16770"/>
                <a:gd name="p0y74" fmla="*/ 886 h 978"/>
                <a:gd name="p0x75" fmla="*/ 16766 w 16770"/>
                <a:gd name="p0y75" fmla="*/ 889 h 978"/>
                <a:gd name="p0x76" fmla="*/ 16765 w 16770"/>
                <a:gd name="p0y76" fmla="*/ 892 h 978"/>
                <a:gd name="p0x77" fmla="*/ 16764 w 16770"/>
                <a:gd name="p0y77" fmla="*/ 894 h 978"/>
                <a:gd name="p0x78" fmla="*/ 16763 w 16770"/>
                <a:gd name="p0y78" fmla="*/ 897 h 978"/>
                <a:gd name="p0x79" fmla="*/ 16762 w 16770"/>
                <a:gd name="p0y79" fmla="*/ 900 h 978"/>
                <a:gd name="p0x80" fmla="*/ 16761 w 16770"/>
                <a:gd name="p0y80" fmla="*/ 903 h 978"/>
                <a:gd name="p0x81" fmla="*/ 16760 w 16770"/>
                <a:gd name="p0y81" fmla="*/ 906 h 978"/>
                <a:gd name="p0x82" fmla="*/ 16759 w 16770"/>
                <a:gd name="p0y82" fmla="*/ 908 h 978"/>
                <a:gd name="p0x83" fmla="*/ 16757 w 16770"/>
                <a:gd name="p0y83" fmla="*/ 911 h 978"/>
                <a:gd name="p0x84" fmla="*/ 16756 w 16770"/>
                <a:gd name="p0y84" fmla="*/ 914 h 978"/>
                <a:gd name="p0x85" fmla="*/ 16755 w 16770"/>
                <a:gd name="p0y85" fmla="*/ 916 h 978"/>
                <a:gd name="p0x86" fmla="*/ 16753 w 16770"/>
                <a:gd name="p0y86" fmla="*/ 919 h 978"/>
                <a:gd name="p0x87" fmla="*/ 16752 w 16770"/>
                <a:gd name="p0y87" fmla="*/ 921 h 978"/>
                <a:gd name="p0x88" fmla="*/ 16750 w 16770"/>
                <a:gd name="p0y88" fmla="*/ 924 h 978"/>
                <a:gd name="p0x89" fmla="*/ 16748 w 16770"/>
                <a:gd name="p0y89" fmla="*/ 926 h 978"/>
                <a:gd name="p0x90" fmla="*/ 16747 w 16770"/>
                <a:gd name="p0y90" fmla="*/ 929 h 978"/>
                <a:gd name="p0x91" fmla="*/ 16745 w 16770"/>
                <a:gd name="p0y91" fmla="*/ 931 h 978"/>
                <a:gd name="p0x92" fmla="*/ 16743 w 16770"/>
                <a:gd name="p0y92" fmla="*/ 933 h 978"/>
                <a:gd name="p0x93" fmla="*/ 16741 w 16770"/>
                <a:gd name="p0y93" fmla="*/ 936 h 978"/>
                <a:gd name="p0x94" fmla="*/ 16739 w 16770"/>
                <a:gd name="p0y94" fmla="*/ 938 h 978"/>
                <a:gd name="p0x95" fmla="*/ 16737 w 16770"/>
                <a:gd name="p0y95" fmla="*/ 940 h 978"/>
                <a:gd name="p0x96" fmla="*/ 16735 w 16770"/>
                <a:gd name="p0y96" fmla="*/ 942 h 978"/>
                <a:gd name="p0x97" fmla="*/ 16733 w 16770"/>
                <a:gd name="p0y97" fmla="*/ 944 h 978"/>
                <a:gd name="p0x98" fmla="*/ 16731 w 16770"/>
                <a:gd name="p0y98" fmla="*/ 946 h 978"/>
                <a:gd name="p0x99" fmla="*/ 16729 w 16770"/>
                <a:gd name="p0y99" fmla="*/ 948 h 978"/>
                <a:gd name="p0x100" fmla="*/ 16727 w 16770"/>
                <a:gd name="p0y100" fmla="*/ 950 h 978"/>
                <a:gd name="p0x101" fmla="*/ 16725 w 16770"/>
                <a:gd name="p0y101" fmla="*/ 952 h 978"/>
                <a:gd name="p0x102" fmla="*/ 16722 w 16770"/>
                <a:gd name="p0y102" fmla="*/ 954 h 978"/>
                <a:gd name="p0x103" fmla="*/ 16720 w 16770"/>
                <a:gd name="p0y103" fmla="*/ 955 h 978"/>
                <a:gd name="p0x104" fmla="*/ 16718 w 16770"/>
                <a:gd name="p0y104" fmla="*/ 957 h 978"/>
                <a:gd name="p0x105" fmla="*/ 16715 w 16770"/>
                <a:gd name="p0y105" fmla="*/ 959 h 978"/>
                <a:gd name="p0x106" fmla="*/ 16713 w 16770"/>
                <a:gd name="p0y106" fmla="*/ 960 h 978"/>
                <a:gd name="p0x107" fmla="*/ 16710 w 16770"/>
                <a:gd name="p0y107" fmla="*/ 962 h 978"/>
                <a:gd name="p0x108" fmla="*/ 16708 w 16770"/>
                <a:gd name="p0y108" fmla="*/ 963 h 978"/>
                <a:gd name="p0x109" fmla="*/ 16705 w 16770"/>
                <a:gd name="p0y109" fmla="*/ 965 h 978"/>
                <a:gd name="p0x110" fmla="*/ 16702 w 16770"/>
                <a:gd name="p0y110" fmla="*/ 966 h 978"/>
                <a:gd name="p0x111" fmla="*/ 16700 w 16770"/>
                <a:gd name="p0y111" fmla="*/ 967 h 978"/>
                <a:gd name="p0x112" fmla="*/ 16697 w 16770"/>
                <a:gd name="p0y112" fmla="*/ 969 h 978"/>
                <a:gd name="p0x113" fmla="*/ 16694 w 16770"/>
                <a:gd name="p0y113" fmla="*/ 970 h 978"/>
                <a:gd name="p0x114" fmla="*/ 16691 w 16770"/>
                <a:gd name="p0y114" fmla="*/ 971 h 978"/>
                <a:gd name="p0x115" fmla="*/ 16689 w 16770"/>
                <a:gd name="p0y115" fmla="*/ 972 h 978"/>
                <a:gd name="p0x116" fmla="*/ 16686 w 16770"/>
                <a:gd name="p0y116" fmla="*/ 973 h 978"/>
                <a:gd name="p0x117" fmla="*/ 16683 w 16770"/>
                <a:gd name="p0y117" fmla="*/ 974 h 978"/>
                <a:gd name="p0x118" fmla="*/ 16680 w 16770"/>
                <a:gd name="p0y118" fmla="*/ 974 h 978"/>
                <a:gd name="p0x119" fmla="*/ 16677 w 16770"/>
                <a:gd name="p0y119" fmla="*/ 975 h 978"/>
                <a:gd name="p0x120" fmla="*/ 16674 w 16770"/>
                <a:gd name="p0y120" fmla="*/ 976 h 978"/>
                <a:gd name="p0x121" fmla="*/ 16671 w 16770"/>
                <a:gd name="p0y121" fmla="*/ 976 h 978"/>
                <a:gd name="p0x122" fmla="*/ 16668 w 16770"/>
                <a:gd name="p0y122" fmla="*/ 977 h 978"/>
                <a:gd name="p0x123" fmla="*/ 16665 w 16770"/>
                <a:gd name="p0y123" fmla="*/ 977 h 978"/>
                <a:gd name="p0x124" fmla="*/ 16662 w 16770"/>
                <a:gd name="p0y124" fmla="*/ 978 h 978"/>
                <a:gd name="p0x125" fmla="*/ 16659 w 16770"/>
                <a:gd name="p0y125" fmla="*/ 978 h 978"/>
                <a:gd name="p0x126" fmla="*/ 16656 w 16770"/>
                <a:gd name="p0y126" fmla="*/ 978 h 978"/>
                <a:gd name="p0x127" fmla="*/ 16653 w 16770"/>
                <a:gd name="p0y127" fmla="*/ 978 h 978"/>
                <a:gd name="p0x128" fmla="*/ 16650 w 16770"/>
                <a:gd name="p0y128" fmla="*/ 978 h 978"/>
                <a:gd name="p0x129" fmla="*/ 120 w 16770"/>
                <a:gd name="p0y129" fmla="*/ 978 h 978"/>
                <a:gd name="p0x130" fmla="*/ 116 w 16770"/>
                <a:gd name="p0y130" fmla="*/ 978 h 978"/>
                <a:gd name="p0x131" fmla="*/ 113 w 16770"/>
                <a:gd name="p0y131" fmla="*/ 978 h 978"/>
                <a:gd name="p0x132" fmla="*/ 110 w 16770"/>
                <a:gd name="p0y132" fmla="*/ 978 h 978"/>
                <a:gd name="p0x133" fmla="*/ 107 w 16770"/>
                <a:gd name="p0y133" fmla="*/ 978 h 978"/>
                <a:gd name="p0x134" fmla="*/ 104 w 16770"/>
                <a:gd name="p0y134" fmla="*/ 977 h 978"/>
                <a:gd name="p0x135" fmla="*/ 101 w 16770"/>
                <a:gd name="p0y135" fmla="*/ 977 h 978"/>
                <a:gd name="p0x136" fmla="*/ 98 w 16770"/>
                <a:gd name="p0y136" fmla="*/ 976 h 978"/>
                <a:gd name="p0x137" fmla="*/ 95 w 16770"/>
                <a:gd name="p0y137" fmla="*/ 976 h 978"/>
                <a:gd name="p0x138" fmla="*/ 92 w 16770"/>
                <a:gd name="p0y138" fmla="*/ 975 h 978"/>
                <a:gd name="p0x139" fmla="*/ 89 w 16770"/>
                <a:gd name="p0y139" fmla="*/ 974 h 978"/>
                <a:gd name="p0x140" fmla="*/ 86 w 16770"/>
                <a:gd name="p0y140" fmla="*/ 974 h 978"/>
                <a:gd name="p0x141" fmla="*/ 83 w 16770"/>
                <a:gd name="p0y141" fmla="*/ 973 h 978"/>
                <a:gd name="p0x142" fmla="*/ 80 w 16770"/>
                <a:gd name="p0y142" fmla="*/ 972 h 978"/>
                <a:gd name="p0x143" fmla="*/ 78 w 16770"/>
                <a:gd name="p0y143" fmla="*/ 971 h 978"/>
                <a:gd name="p0x144" fmla="*/ 75 w 16770"/>
                <a:gd name="p0y144" fmla="*/ 970 h 978"/>
                <a:gd name="p0x145" fmla="*/ 72 w 16770"/>
                <a:gd name="p0y145" fmla="*/ 969 h 978"/>
                <a:gd name="p0x146" fmla="*/ 69 w 16770"/>
                <a:gd name="p0y146" fmla="*/ 967 h 978"/>
                <a:gd name="p0x147" fmla="*/ 67 w 16770"/>
                <a:gd name="p0y147" fmla="*/ 966 h 978"/>
                <a:gd name="p0x148" fmla="*/ 64 w 16770"/>
                <a:gd name="p0y148" fmla="*/ 965 h 978"/>
                <a:gd name="p0x149" fmla="*/ 61 w 16770"/>
                <a:gd name="p0y149" fmla="*/ 963 h 978"/>
                <a:gd name="p0x150" fmla="*/ 59 w 16770"/>
                <a:gd name="p0y150" fmla="*/ 962 h 978"/>
                <a:gd name="p0x151" fmla="*/ 56 w 16770"/>
                <a:gd name="p0y151" fmla="*/ 960 h 978"/>
                <a:gd name="p0x152" fmla="*/ 54 w 16770"/>
                <a:gd name="p0y152" fmla="*/ 959 h 978"/>
                <a:gd name="p0x153" fmla="*/ 51 w 16770"/>
                <a:gd name="p0y153" fmla="*/ 957 h 978"/>
                <a:gd name="p0x154" fmla="*/ 49 w 16770"/>
                <a:gd name="p0y154" fmla="*/ 955 h 978"/>
                <a:gd name="p0x155" fmla="*/ 47 w 16770"/>
                <a:gd name="p0y155" fmla="*/ 954 h 978"/>
                <a:gd name="p0x156" fmla="*/ 44 w 16770"/>
                <a:gd name="p0y156" fmla="*/ 952 h 978"/>
                <a:gd name="p0x157" fmla="*/ 42 w 16770"/>
                <a:gd name="p0y157" fmla="*/ 950 h 978"/>
                <a:gd name="p0x158" fmla="*/ 40 w 16770"/>
                <a:gd name="p0y158" fmla="*/ 948 h 978"/>
                <a:gd name="p0x159" fmla="*/ 38 w 16770"/>
                <a:gd name="p0y159" fmla="*/ 946 h 978"/>
                <a:gd name="p0x160" fmla="*/ 36 w 16770"/>
                <a:gd name="p0y160" fmla="*/ 944 h 978"/>
                <a:gd name="p0x161" fmla="*/ 34 w 16770"/>
                <a:gd name="p0y161" fmla="*/ 942 h 978"/>
                <a:gd name="p0x162" fmla="*/ 32 w 16770"/>
                <a:gd name="p0y162" fmla="*/ 940 h 978"/>
                <a:gd name="p0x163" fmla="*/ 30 w 16770"/>
                <a:gd name="p0y163" fmla="*/ 938 h 978"/>
                <a:gd name="p0x164" fmla="*/ 28 w 16770"/>
                <a:gd name="p0y164" fmla="*/ 936 h 978"/>
                <a:gd name="p0x165" fmla="*/ 26 w 16770"/>
                <a:gd name="p0y165" fmla="*/ 933 h 978"/>
                <a:gd name="p0x166" fmla="*/ 24 w 16770"/>
                <a:gd name="p0y166" fmla="*/ 931 h 978"/>
                <a:gd name="p0x167" fmla="*/ 22 w 16770"/>
                <a:gd name="p0y167" fmla="*/ 929 h 978"/>
                <a:gd name="p0x168" fmla="*/ 21 w 16770"/>
                <a:gd name="p0y168" fmla="*/ 926 h 978"/>
                <a:gd name="p0x169" fmla="*/ 19 w 16770"/>
                <a:gd name="p0y169" fmla="*/ 924 h 978"/>
                <a:gd name="p0x170" fmla="*/ 17 w 16770"/>
                <a:gd name="p0y170" fmla="*/ 921 h 978"/>
                <a:gd name="p0x171" fmla="*/ 16 w 16770"/>
                <a:gd name="p0y171" fmla="*/ 919 h 978"/>
                <a:gd name="p0x172" fmla="*/ 14 w 16770"/>
                <a:gd name="p0y172" fmla="*/ 916 h 978"/>
                <a:gd name="p0x173" fmla="*/ 13 w 16770"/>
                <a:gd name="p0y173" fmla="*/ 914 h 978"/>
                <a:gd name="p0x174" fmla="*/ 12 w 16770"/>
                <a:gd name="p0y174" fmla="*/ 911 h 978"/>
                <a:gd name="p0x175" fmla="*/ 10 w 16770"/>
                <a:gd name="p0y175" fmla="*/ 908 h 978"/>
                <a:gd name="p0x176" fmla="*/ 9 w 16770"/>
                <a:gd name="p0y176" fmla="*/ 906 h 978"/>
                <a:gd name="p0x177" fmla="*/ 8 w 16770"/>
                <a:gd name="p0y177" fmla="*/ 903 h 978"/>
                <a:gd name="p0x178" fmla="*/ 7 w 16770"/>
                <a:gd name="p0y178" fmla="*/ 900 h 978"/>
                <a:gd name="p0x179" fmla="*/ 6 w 16770"/>
                <a:gd name="p0y179" fmla="*/ 897 h 978"/>
                <a:gd name="p0x180" fmla="*/ 5 w 16770"/>
                <a:gd name="p0y180" fmla="*/ 894 h 978"/>
                <a:gd name="p0x181" fmla="*/ 4 w 16770"/>
                <a:gd name="p0y181" fmla="*/ 892 h 978"/>
                <a:gd name="p0x182" fmla="*/ 3 w 16770"/>
                <a:gd name="p0y182" fmla="*/ 889 h 978"/>
                <a:gd name="p0x183" fmla="*/ 3 w 16770"/>
                <a:gd name="p0y183" fmla="*/ 886 h 978"/>
                <a:gd name="p0x184" fmla="*/ 2 w 16770"/>
                <a:gd name="p0y184" fmla="*/ 883 h 978"/>
                <a:gd name="p0x185" fmla="*/ 1 w 16770"/>
                <a:gd name="p0y185" fmla="*/ 880 h 978"/>
                <a:gd name="p0x186" fmla="*/ 1 w 16770"/>
                <a:gd name="p0y186" fmla="*/ 877 h 978"/>
                <a:gd name="p0x187" fmla="*/ 0 w 16770"/>
                <a:gd name="p0y187" fmla="*/ 874 h 978"/>
                <a:gd name="p0x188" fmla="*/ 0 w 16770"/>
                <a:gd name="p0y188" fmla="*/ 871 h 978"/>
                <a:gd name="p0x189" fmla="*/ 0 w 16770"/>
                <a:gd name="p0y189" fmla="*/ 868 h 978"/>
                <a:gd name="p0x190" fmla="*/ 0 w 16770"/>
                <a:gd name="p0y190" fmla="*/ 865 h 978"/>
                <a:gd name="p0x191" fmla="*/ 0 w 16770"/>
                <a:gd name="p0y191" fmla="*/ 861 h 978"/>
                <a:gd name="p0x192" fmla="*/ 0 w 16770"/>
                <a:gd name="p0y192" fmla="*/ 858 h 978"/>
                <a:gd name="p0x193" fmla="*/ 0 w 16770"/>
                <a:gd name="p0y193" fmla="*/ 120 h 978"/>
                <a:gd name="p0x194" fmla="*/ 0 w 16770"/>
                <a:gd name="p0y194" fmla="*/ 116 h 978"/>
                <a:gd name="p0x195" fmla="*/ 0 w 16770"/>
                <a:gd name="p0y195" fmla="*/ 113 h 978"/>
                <a:gd name="p0x196" fmla="*/ 0 w 16770"/>
                <a:gd name="p0y196" fmla="*/ 110 h 978"/>
                <a:gd name="p0x197" fmla="*/ 0 w 16770"/>
                <a:gd name="p0y197" fmla="*/ 107 h 978"/>
                <a:gd name="p0x198" fmla="*/ 0 w 16770"/>
                <a:gd name="p0y198" fmla="*/ 104 h 978"/>
                <a:gd name="p0x199" fmla="*/ 1 w 16770"/>
                <a:gd name="p0y199" fmla="*/ 101 h 978"/>
                <a:gd name="p0x200" fmla="*/ 1 w 16770"/>
                <a:gd name="p0y200" fmla="*/ 98 h 978"/>
                <a:gd name="p0x201" fmla="*/ 2 w 16770"/>
                <a:gd name="p0y201" fmla="*/ 95 h 978"/>
                <a:gd name="p0x202" fmla="*/ 3 w 16770"/>
                <a:gd name="p0y202" fmla="*/ 92 h 978"/>
                <a:gd name="p0x203" fmla="*/ 3 w 16770"/>
                <a:gd name="p0y203" fmla="*/ 89 h 978"/>
                <a:gd name="p0x204" fmla="*/ 4 w 16770"/>
                <a:gd name="p0y204" fmla="*/ 86 h 978"/>
                <a:gd name="p0x205" fmla="*/ 5 w 16770"/>
                <a:gd name="p0y205" fmla="*/ 83 h 978"/>
                <a:gd name="p0x206" fmla="*/ 6 w 16770"/>
                <a:gd name="p0y206" fmla="*/ 80 h 978"/>
                <a:gd name="p0x207" fmla="*/ 7 w 16770"/>
                <a:gd name="p0y207" fmla="*/ 78 h 978"/>
                <a:gd name="p0x208" fmla="*/ 8 w 16770"/>
                <a:gd name="p0y208" fmla="*/ 75 h 978"/>
                <a:gd name="p0x209" fmla="*/ 9 w 16770"/>
                <a:gd name="p0y209" fmla="*/ 72 h 978"/>
                <a:gd name="p0x210" fmla="*/ 10 w 16770"/>
                <a:gd name="p0y210" fmla="*/ 69 h 978"/>
                <a:gd name="p0x211" fmla="*/ 12 w 16770"/>
                <a:gd name="p0y211" fmla="*/ 67 h 978"/>
                <a:gd name="p0x212" fmla="*/ 13 w 16770"/>
                <a:gd name="p0y212" fmla="*/ 64 h 978"/>
                <a:gd name="p0x213" fmla="*/ 14 w 16770"/>
                <a:gd name="p0y213" fmla="*/ 61 h 978"/>
                <a:gd name="p0x214" fmla="*/ 16 w 16770"/>
                <a:gd name="p0y214" fmla="*/ 59 h 978"/>
                <a:gd name="p0x215" fmla="*/ 17 w 16770"/>
                <a:gd name="p0y215" fmla="*/ 56 h 978"/>
                <a:gd name="p0x216" fmla="*/ 19 w 16770"/>
                <a:gd name="p0y216" fmla="*/ 54 h 978"/>
                <a:gd name="p0x217" fmla="*/ 21 w 16770"/>
                <a:gd name="p0y217" fmla="*/ 51 h 978"/>
                <a:gd name="p0x218" fmla="*/ 22 w 16770"/>
                <a:gd name="p0y218" fmla="*/ 49 h 978"/>
                <a:gd name="p0x219" fmla="*/ 24 w 16770"/>
                <a:gd name="p0y219" fmla="*/ 47 h 978"/>
                <a:gd name="p0x220" fmla="*/ 26 w 16770"/>
                <a:gd name="p0y220" fmla="*/ 44 h 978"/>
                <a:gd name="p0x221" fmla="*/ 28 w 16770"/>
                <a:gd name="p0y221" fmla="*/ 42 h 978"/>
                <a:gd name="p0x222" fmla="*/ 30 w 16770"/>
                <a:gd name="p0y222" fmla="*/ 40 h 978"/>
                <a:gd name="p0x223" fmla="*/ 32 w 16770"/>
                <a:gd name="p0y223" fmla="*/ 38 h 978"/>
                <a:gd name="p0x224" fmla="*/ 34 w 16770"/>
                <a:gd name="p0y224" fmla="*/ 36 h 978"/>
                <a:gd name="p0x225" fmla="*/ 36 w 16770"/>
                <a:gd name="p0y225" fmla="*/ 34 h 978"/>
                <a:gd name="p0x226" fmla="*/ 38 w 16770"/>
                <a:gd name="p0y226" fmla="*/ 32 h 978"/>
                <a:gd name="p0x227" fmla="*/ 40 w 16770"/>
                <a:gd name="p0y227" fmla="*/ 30 h 978"/>
                <a:gd name="p0x228" fmla="*/ 42 w 16770"/>
                <a:gd name="p0y228" fmla="*/ 28 h 978"/>
                <a:gd name="p0x229" fmla="*/ 44 w 16770"/>
                <a:gd name="p0y229" fmla="*/ 26 h 978"/>
                <a:gd name="p0x230" fmla="*/ 47 w 16770"/>
                <a:gd name="p0y230" fmla="*/ 24 h 978"/>
                <a:gd name="p0x231" fmla="*/ 49 w 16770"/>
                <a:gd name="p0y231" fmla="*/ 22 h 978"/>
                <a:gd name="p0x232" fmla="*/ 51 w 16770"/>
                <a:gd name="p0y232" fmla="*/ 21 h 978"/>
                <a:gd name="p0x233" fmla="*/ 54 w 16770"/>
                <a:gd name="p0y233" fmla="*/ 19 h 978"/>
                <a:gd name="p0x234" fmla="*/ 56 w 16770"/>
                <a:gd name="p0y234" fmla="*/ 17 h 978"/>
                <a:gd name="p0x235" fmla="*/ 59 w 16770"/>
                <a:gd name="p0y235" fmla="*/ 16 h 978"/>
                <a:gd name="p0x236" fmla="*/ 61 w 16770"/>
                <a:gd name="p0y236" fmla="*/ 14 h 978"/>
                <a:gd name="p0x237" fmla="*/ 64 w 16770"/>
                <a:gd name="p0y237" fmla="*/ 13 h 978"/>
                <a:gd name="p0x238" fmla="*/ 67 w 16770"/>
                <a:gd name="p0y238" fmla="*/ 12 h 978"/>
                <a:gd name="p0x239" fmla="*/ 69 w 16770"/>
                <a:gd name="p0y239" fmla="*/ 10 h 978"/>
                <a:gd name="p0x240" fmla="*/ 72 w 16770"/>
                <a:gd name="p0y240" fmla="*/ 9 h 978"/>
                <a:gd name="p0x241" fmla="*/ 75 w 16770"/>
                <a:gd name="p0y241" fmla="*/ 8 h 978"/>
                <a:gd name="p0x242" fmla="*/ 78 w 16770"/>
                <a:gd name="p0y242" fmla="*/ 7 h 978"/>
                <a:gd name="p0x243" fmla="*/ 80 w 16770"/>
                <a:gd name="p0y243" fmla="*/ 6 h 978"/>
                <a:gd name="p0x244" fmla="*/ 83 w 16770"/>
                <a:gd name="p0y244" fmla="*/ 5 h 978"/>
                <a:gd name="p0x245" fmla="*/ 86 w 16770"/>
                <a:gd name="p0y245" fmla="*/ 4 h 978"/>
                <a:gd name="p0x246" fmla="*/ 89 w 16770"/>
                <a:gd name="p0y246" fmla="*/ 3 h 978"/>
                <a:gd name="p0x247" fmla="*/ 92 w 16770"/>
                <a:gd name="p0y247" fmla="*/ 3 h 978"/>
                <a:gd name="p0x248" fmla="*/ 95 w 16770"/>
                <a:gd name="p0y248" fmla="*/ 2 h 978"/>
                <a:gd name="p0x249" fmla="*/ 98 w 16770"/>
                <a:gd name="p0y249" fmla="*/ 1 h 978"/>
                <a:gd name="p0x250" fmla="*/ 101 w 16770"/>
                <a:gd name="p0y250" fmla="*/ 1 h 978"/>
                <a:gd name="p0x251" fmla="*/ 104 w 16770"/>
                <a:gd name="p0y251" fmla="*/ 0 h 978"/>
                <a:gd name="p0x252" fmla="*/ 107 w 16770"/>
                <a:gd name="p0y252" fmla="*/ 0 h 978"/>
                <a:gd name="p0x253" fmla="*/ 110 w 16770"/>
                <a:gd name="p0y253" fmla="*/ 0 h 978"/>
                <a:gd name="p0x254" fmla="*/ 113 w 16770"/>
                <a:gd name="p0y254" fmla="*/ 0 h 978"/>
                <a:gd name="p0x255" fmla="*/ 116 w 16770"/>
                <a:gd name="p0y255" fmla="*/ 0 h 978"/>
                <a:gd name="p0x256" fmla="*/ 120 w 16770"/>
                <a:gd name="p0y256" fmla="*/ 0 h 97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8"/>
              </p:custDataLst>
            </p:nvPr>
          </p:nvSpPr>
          <p:spPr>
            <a:xfrm>
              <a:off x="1289" y="8906"/>
              <a:ext cx="16660" cy="46"/>
            </a:xfrm>
            <a:custGeom>
              <a:avLst/>
              <a:gdLst>
                <a:gd name="sw" fmla="*/ 1 w 16660"/>
                <a:gd name="sh" fmla="*/ 1 h 45"/>
                <a:gd name="mins" fmla="min sw sh"/>
                <a:gd name="dsw" fmla="+- 0 sw mins"/>
                <a:gd name="dsh" fmla="+- 0 sh mins"/>
                <a:gd name="p0x0" fmla="*/ 45 w 16660"/>
                <a:gd name="p0y0" fmla="*/ 0 h 45"/>
                <a:gd name="p0x1" fmla="*/ 16575 w 16660"/>
                <a:gd name="p0y1" fmla="*/ 0 h 45"/>
                <a:gd name="p0x2" fmla="*/ 16577 w 16660"/>
                <a:gd name="p0y2" fmla="*/ 0 h 45"/>
                <a:gd name="p0x3" fmla="*/ 16579 w 16660"/>
                <a:gd name="p0y3" fmla="*/ 0 h 45"/>
                <a:gd name="p0x4" fmla="*/ 16580 w 16660"/>
                <a:gd name="p0y4" fmla="*/ 0 h 45"/>
                <a:gd name="p0x5" fmla="*/ 16582 w 16660"/>
                <a:gd name="p0y5" fmla="*/ 0 h 45"/>
                <a:gd name="p0x6" fmla="*/ 16583 w 16660"/>
                <a:gd name="p0y6" fmla="*/ 0 h 45"/>
                <a:gd name="p0x7" fmla="*/ 16585 w 16660"/>
                <a:gd name="p0y7" fmla="*/ 0 h 45"/>
                <a:gd name="p0x8" fmla="*/ 16586 w 16660"/>
                <a:gd name="p0y8" fmla="*/ 0 h 45"/>
                <a:gd name="p0x9" fmla="*/ 16588 w 16660"/>
                <a:gd name="p0y9" fmla="*/ 0 h 45"/>
                <a:gd name="p0x10" fmla="*/ 16589 w 16660"/>
                <a:gd name="p0y10" fmla="*/ 0 h 45"/>
                <a:gd name="p0x11" fmla="*/ 16591 w 16660"/>
                <a:gd name="p0y11" fmla="*/ 0 h 45"/>
                <a:gd name="p0x12" fmla="*/ 16593 w 16660"/>
                <a:gd name="p0y12" fmla="*/ 1 h 45"/>
                <a:gd name="p0x13" fmla="*/ 16594 w 16660"/>
                <a:gd name="p0y13" fmla="*/ 1 h 45"/>
                <a:gd name="p0x14" fmla="*/ 16596 w 16660"/>
                <a:gd name="p0y14" fmla="*/ 1 h 45"/>
                <a:gd name="p0x15" fmla="*/ 16597 w 16660"/>
                <a:gd name="p0y15" fmla="*/ 1 h 45"/>
                <a:gd name="p0x16" fmla="*/ 16599 w 16660"/>
                <a:gd name="p0y16" fmla="*/ 2 h 45"/>
                <a:gd name="p0x17" fmla="*/ 16600 w 16660"/>
                <a:gd name="p0y17" fmla="*/ 2 h 45"/>
                <a:gd name="p0x18" fmla="*/ 16602 w 16660"/>
                <a:gd name="p0y18" fmla="*/ 2 h 45"/>
                <a:gd name="p0x19" fmla="*/ 16603 w 16660"/>
                <a:gd name="p0y19" fmla="*/ 3 h 45"/>
                <a:gd name="p0x20" fmla="*/ 16604 w 16660"/>
                <a:gd name="p0y20" fmla="*/ 3 h 45"/>
                <a:gd name="p0x21" fmla="*/ 16606 w 16660"/>
                <a:gd name="p0y21" fmla="*/ 3 h 45"/>
                <a:gd name="p0x22" fmla="*/ 16607 w 16660"/>
                <a:gd name="p0y22" fmla="*/ 4 h 45"/>
                <a:gd name="p0x23" fmla="*/ 16609 w 16660"/>
                <a:gd name="p0y23" fmla="*/ 4 h 45"/>
                <a:gd name="p0x24" fmla="*/ 16610 w 16660"/>
                <a:gd name="p0y24" fmla="*/ 5 h 45"/>
                <a:gd name="p0x25" fmla="*/ 16612 w 16660"/>
                <a:gd name="p0y25" fmla="*/ 5 h 45"/>
                <a:gd name="p0x26" fmla="*/ 16613 w 16660"/>
                <a:gd name="p0y26" fmla="*/ 6 h 45"/>
                <a:gd name="p0x27" fmla="*/ 16615 w 16660"/>
                <a:gd name="p0y27" fmla="*/ 6 h 45"/>
                <a:gd name="p0x28" fmla="*/ 16616 w 16660"/>
                <a:gd name="p0y28" fmla="*/ 6 h 45"/>
                <a:gd name="p0x29" fmla="*/ 16617 w 16660"/>
                <a:gd name="p0y29" fmla="*/ 7 h 45"/>
                <a:gd name="p0x30" fmla="*/ 16619 w 16660"/>
                <a:gd name="p0y30" fmla="*/ 8 h 45"/>
                <a:gd name="p0x31" fmla="*/ 16620 w 16660"/>
                <a:gd name="p0y31" fmla="*/ 8 h 45"/>
                <a:gd name="p0x32" fmla="*/ 16621 w 16660"/>
                <a:gd name="p0y32" fmla="*/ 9 h 45"/>
                <a:gd name="p0x33" fmla="*/ 16623 w 16660"/>
                <a:gd name="p0y33" fmla="*/ 9 h 45"/>
                <a:gd name="p0x34" fmla="*/ 16624 w 16660"/>
                <a:gd name="p0y34" fmla="*/ 10 h 45"/>
                <a:gd name="p0x35" fmla="*/ 16626 w 16660"/>
                <a:gd name="p0y35" fmla="*/ 10 h 45"/>
                <a:gd name="p0x36" fmla="*/ 16627 w 16660"/>
                <a:gd name="p0y36" fmla="*/ 11 h 45"/>
                <a:gd name="p0x37" fmla="*/ 16628 w 16660"/>
                <a:gd name="p0y37" fmla="*/ 12 h 45"/>
                <a:gd name="p0x38" fmla="*/ 16630 w 16660"/>
                <a:gd name="p0y38" fmla="*/ 12 h 45"/>
                <a:gd name="p0x39" fmla="*/ 16631 w 16660"/>
                <a:gd name="p0y39" fmla="*/ 13 h 45"/>
                <a:gd name="p0x40" fmla="*/ 16632 w 16660"/>
                <a:gd name="p0y40" fmla="*/ 14 h 45"/>
                <a:gd name="p0x41" fmla="*/ 16633 w 16660"/>
                <a:gd name="p0y41" fmla="*/ 14 h 45"/>
                <a:gd name="p0x42" fmla="*/ 16635 w 16660"/>
                <a:gd name="p0y42" fmla="*/ 15 h 45"/>
                <a:gd name="p0x43" fmla="*/ 16636 w 16660"/>
                <a:gd name="p0y43" fmla="*/ 16 h 45"/>
                <a:gd name="p0x44" fmla="*/ 16637 w 16660"/>
                <a:gd name="p0y44" fmla="*/ 17 h 45"/>
                <a:gd name="p0x45" fmla="*/ 16639 w 16660"/>
                <a:gd name="p0y45" fmla="*/ 17 h 45"/>
                <a:gd name="p0x46" fmla="*/ 16640 w 16660"/>
                <a:gd name="p0y46" fmla="*/ 18 h 45"/>
                <a:gd name="p0x47" fmla="*/ 16641 w 16660"/>
                <a:gd name="p0y47" fmla="*/ 19 h 45"/>
                <a:gd name="p0x48" fmla="*/ 16642 w 16660"/>
                <a:gd name="p0y48" fmla="*/ 20 h 45"/>
                <a:gd name="p0x49" fmla="*/ 16643 w 16660"/>
                <a:gd name="p0y49" fmla="*/ 21 h 45"/>
                <a:gd name="p0x50" fmla="*/ 16645 w 16660"/>
                <a:gd name="p0y50" fmla="*/ 21 h 45"/>
                <a:gd name="p0x51" fmla="*/ 16646 w 16660"/>
                <a:gd name="p0y51" fmla="*/ 22 h 45"/>
                <a:gd name="p0x52" fmla="*/ 16647 w 16660"/>
                <a:gd name="p0y52" fmla="*/ 23 h 45"/>
                <a:gd name="p0x53" fmla="*/ 16648 w 16660"/>
                <a:gd name="p0y53" fmla="*/ 24 h 45"/>
                <a:gd name="p0x54" fmla="*/ 16649 w 16660"/>
                <a:gd name="p0y54" fmla="*/ 25 h 45"/>
                <a:gd name="p0x55" fmla="*/ 16651 w 16660"/>
                <a:gd name="p0y55" fmla="*/ 26 h 45"/>
                <a:gd name="p0x56" fmla="*/ 16652 w 16660"/>
                <a:gd name="p0y56" fmla="*/ 27 h 45"/>
                <a:gd name="p0x57" fmla="*/ 16653 w 16660"/>
                <a:gd name="p0y57" fmla="*/ 28 h 45"/>
                <a:gd name="p0x58" fmla="*/ 16654 w 16660"/>
                <a:gd name="p0y58" fmla="*/ 29 h 45"/>
                <a:gd name="p0x59" fmla="*/ 16655 w 16660"/>
                <a:gd name="p0y59" fmla="*/ 30 h 45"/>
                <a:gd name="p0x60" fmla="*/ 16656 w 16660"/>
                <a:gd name="p0y60" fmla="*/ 31 h 45"/>
                <a:gd name="p0x61" fmla="*/ 16657 w 16660"/>
                <a:gd name="p0y61" fmla="*/ 32 h 45"/>
                <a:gd name="p0x62" fmla="*/ 16658 w 16660"/>
                <a:gd name="p0y62" fmla="*/ 33 h 45"/>
                <a:gd name="p0x63" fmla="*/ 16659 w 16660"/>
                <a:gd name="p0y63" fmla="*/ 34 h 45"/>
                <a:gd name="p0x64" fmla="*/ 16660 w 16660"/>
                <a:gd name="p0y64" fmla="*/ 35 h 45"/>
                <a:gd name="p0x65" fmla="*/ 16650 w 16660"/>
                <a:gd name="p0y65" fmla="*/ 45 h 45"/>
                <a:gd name="p0x66" fmla="*/ 16649 w 16660"/>
                <a:gd name="p0y66" fmla="*/ 44 h 45"/>
                <a:gd name="p0x67" fmla="*/ 16648 w 16660"/>
                <a:gd name="p0y67" fmla="*/ 43 h 45"/>
                <a:gd name="p0x68" fmla="*/ 16647 w 16660"/>
                <a:gd name="p0y68" fmla="*/ 43 h 45"/>
                <a:gd name="p0x69" fmla="*/ 16646 w 16660"/>
                <a:gd name="p0y69" fmla="*/ 42 h 45"/>
                <a:gd name="p0x70" fmla="*/ 16645 w 16660"/>
                <a:gd name="p0y70" fmla="*/ 41 h 45"/>
                <a:gd name="p0x71" fmla="*/ 16644 w 16660"/>
                <a:gd name="p0y71" fmla="*/ 40 h 45"/>
                <a:gd name="p0x72" fmla="*/ 16643 w 16660"/>
                <a:gd name="p0y72" fmla="*/ 39 h 45"/>
                <a:gd name="p0x73" fmla="*/ 16642 w 16660"/>
                <a:gd name="p0y73" fmla="*/ 38 h 45"/>
                <a:gd name="p0x74" fmla="*/ 16641 w 16660"/>
                <a:gd name="p0y74" fmla="*/ 38 h 45"/>
                <a:gd name="p0x75" fmla="*/ 16640 w 16660"/>
                <a:gd name="p0y75" fmla="*/ 37 h 45"/>
                <a:gd name="p0x76" fmla="*/ 16639 w 16660"/>
                <a:gd name="p0y76" fmla="*/ 36 h 45"/>
                <a:gd name="p0x77" fmla="*/ 16638 w 16660"/>
                <a:gd name="p0y77" fmla="*/ 35 h 45"/>
                <a:gd name="p0x78" fmla="*/ 16637 w 16660"/>
                <a:gd name="p0y78" fmla="*/ 34 h 45"/>
                <a:gd name="p0x79" fmla="*/ 16636 w 16660"/>
                <a:gd name="p0y79" fmla="*/ 34 h 45"/>
                <a:gd name="p0x80" fmla="*/ 16635 w 16660"/>
                <a:gd name="p0y80" fmla="*/ 33 h 45"/>
                <a:gd name="p0x81" fmla="*/ 16634 w 16660"/>
                <a:gd name="p0y81" fmla="*/ 32 h 45"/>
                <a:gd name="p0x82" fmla="*/ 16633 w 16660"/>
                <a:gd name="p0y82" fmla="*/ 32 h 45"/>
                <a:gd name="p0x83" fmla="*/ 16632 w 16660"/>
                <a:gd name="p0y83" fmla="*/ 31 h 45"/>
                <a:gd name="p0x84" fmla="*/ 16631 w 16660"/>
                <a:gd name="p0y84" fmla="*/ 30 h 45"/>
                <a:gd name="p0x85" fmla="*/ 16630 w 16660"/>
                <a:gd name="p0y85" fmla="*/ 29 h 45"/>
                <a:gd name="p0x86" fmla="*/ 16628 w 16660"/>
                <a:gd name="p0y86" fmla="*/ 29 h 45"/>
                <a:gd name="p0x87" fmla="*/ 16627 w 16660"/>
                <a:gd name="p0y87" fmla="*/ 28 h 45"/>
                <a:gd name="p0x88" fmla="*/ 16626 w 16660"/>
                <a:gd name="p0y88" fmla="*/ 28 h 45"/>
                <a:gd name="p0x89" fmla="*/ 16625 w 16660"/>
                <a:gd name="p0y89" fmla="*/ 27 h 45"/>
                <a:gd name="p0x90" fmla="*/ 16624 w 16660"/>
                <a:gd name="p0y90" fmla="*/ 26 h 45"/>
                <a:gd name="p0x91" fmla="*/ 16623 w 16660"/>
                <a:gd name="p0y91" fmla="*/ 26 h 45"/>
                <a:gd name="p0x92" fmla="*/ 16622 w 16660"/>
                <a:gd name="p0y92" fmla="*/ 25 h 45"/>
                <a:gd name="p0x93" fmla="*/ 16620 w 16660"/>
                <a:gd name="p0y93" fmla="*/ 25 h 45"/>
                <a:gd name="p0x94" fmla="*/ 16619 w 16660"/>
                <a:gd name="p0y94" fmla="*/ 24 h 45"/>
                <a:gd name="p0x95" fmla="*/ 16618 w 16660"/>
                <a:gd name="p0y95" fmla="*/ 24 h 45"/>
                <a:gd name="p0x96" fmla="*/ 16617 w 16660"/>
                <a:gd name="p0y96" fmla="*/ 23 h 45"/>
                <a:gd name="p0x97" fmla="*/ 16616 w 16660"/>
                <a:gd name="p0y97" fmla="*/ 23 h 45"/>
                <a:gd name="p0x98" fmla="*/ 16615 w 16660"/>
                <a:gd name="p0y98" fmla="*/ 22 h 45"/>
                <a:gd name="p0x99" fmla="*/ 16613 w 16660"/>
                <a:gd name="p0y99" fmla="*/ 22 h 45"/>
                <a:gd name="p0x100" fmla="*/ 16612 w 16660"/>
                <a:gd name="p0y100" fmla="*/ 21 h 45"/>
                <a:gd name="p0x101" fmla="*/ 16611 w 16660"/>
                <a:gd name="p0y101" fmla="*/ 21 h 45"/>
                <a:gd name="p0x102" fmla="*/ 16610 w 16660"/>
                <a:gd name="p0y102" fmla="*/ 20 h 45"/>
                <a:gd name="p0x103" fmla="*/ 16608 w 16660"/>
                <a:gd name="p0y103" fmla="*/ 20 h 45"/>
                <a:gd name="p0x104" fmla="*/ 16607 w 16660"/>
                <a:gd name="p0y104" fmla="*/ 19 h 45"/>
                <a:gd name="p0x105" fmla="*/ 16606 w 16660"/>
                <a:gd name="p0y105" fmla="*/ 19 h 45"/>
                <a:gd name="p0x106" fmla="*/ 16605 w 16660"/>
                <a:gd name="p0y106" fmla="*/ 19 h 45"/>
                <a:gd name="p0x107" fmla="*/ 16603 w 16660"/>
                <a:gd name="p0y107" fmla="*/ 18 h 45"/>
                <a:gd name="p0x108" fmla="*/ 16602 w 16660"/>
                <a:gd name="p0y108" fmla="*/ 18 h 45"/>
                <a:gd name="p0x109" fmla="*/ 16601 w 16660"/>
                <a:gd name="p0y109" fmla="*/ 18 h 45"/>
                <a:gd name="p0x110" fmla="*/ 16600 w 16660"/>
                <a:gd name="p0y110" fmla="*/ 17 h 45"/>
                <a:gd name="p0x111" fmla="*/ 16598 w 16660"/>
                <a:gd name="p0y111" fmla="*/ 17 h 45"/>
                <a:gd name="p0x112" fmla="*/ 16597 w 16660"/>
                <a:gd name="p0y112" fmla="*/ 17 h 45"/>
                <a:gd name="p0x113" fmla="*/ 16596 w 16660"/>
                <a:gd name="p0y113" fmla="*/ 16 h 45"/>
                <a:gd name="p0x114" fmla="*/ 16594 w 16660"/>
                <a:gd name="p0y114" fmla="*/ 16 h 45"/>
                <a:gd name="p0x115" fmla="*/ 16593 w 16660"/>
                <a:gd name="p0y115" fmla="*/ 16 h 45"/>
                <a:gd name="p0x116" fmla="*/ 16592 w 16660"/>
                <a:gd name="p0y116" fmla="*/ 16 h 45"/>
                <a:gd name="p0x117" fmla="*/ 16590 w 16660"/>
                <a:gd name="p0y117" fmla="*/ 16 h 45"/>
                <a:gd name="p0x118" fmla="*/ 16589 w 16660"/>
                <a:gd name="p0y118" fmla="*/ 15 h 45"/>
                <a:gd name="p0x119" fmla="*/ 16588 w 16660"/>
                <a:gd name="p0y119" fmla="*/ 15 h 45"/>
                <a:gd name="p0x120" fmla="*/ 16586 w 16660"/>
                <a:gd name="p0y120" fmla="*/ 15 h 45"/>
                <a:gd name="p0x121" fmla="*/ 16585 w 16660"/>
                <a:gd name="p0y121" fmla="*/ 15 h 45"/>
                <a:gd name="p0x122" fmla="*/ 16584 w 16660"/>
                <a:gd name="p0y122" fmla="*/ 15 h 45"/>
                <a:gd name="p0x123" fmla="*/ 16582 w 16660"/>
                <a:gd name="p0y123" fmla="*/ 15 h 45"/>
                <a:gd name="p0x124" fmla="*/ 16581 w 16660"/>
                <a:gd name="p0y124" fmla="*/ 15 h 45"/>
                <a:gd name="p0x125" fmla="*/ 16580 w 16660"/>
                <a:gd name="p0y125" fmla="*/ 15 h 45"/>
                <a:gd name="p0x126" fmla="*/ 16578 w 16660"/>
                <a:gd name="p0y126" fmla="*/ 15 h 45"/>
                <a:gd name="p0x127" fmla="*/ 16577 w 16660"/>
                <a:gd name="p0y127" fmla="*/ 15 h 45"/>
                <a:gd name="p0x128" fmla="*/ 16575 w 16660"/>
                <a:gd name="p0y128" fmla="*/ 15 h 45"/>
                <a:gd name="p0x129" fmla="*/ 45 w 16660"/>
                <a:gd name="p0y129" fmla="*/ 15 h 45"/>
                <a:gd name="p0x130" fmla="*/ 44 w 16660"/>
                <a:gd name="p0y130" fmla="*/ 15 h 45"/>
                <a:gd name="p0x131" fmla="*/ 43 w 16660"/>
                <a:gd name="p0y131" fmla="*/ 15 h 45"/>
                <a:gd name="p0x132" fmla="*/ 42 w 16660"/>
                <a:gd name="p0y132" fmla="*/ 15 h 45"/>
                <a:gd name="p0x133" fmla="*/ 41 w 16660"/>
                <a:gd name="p0y133" fmla="*/ 15 h 45"/>
                <a:gd name="p0x134" fmla="*/ 40 w 16660"/>
                <a:gd name="p0y134" fmla="*/ 15 h 45"/>
                <a:gd name="p0x135" fmla="*/ 39 w 16660"/>
                <a:gd name="p0y135" fmla="*/ 15 h 45"/>
                <a:gd name="p0x136" fmla="*/ 38 w 16660"/>
                <a:gd name="p0y136" fmla="*/ 15 h 45"/>
                <a:gd name="p0x137" fmla="*/ 37 w 16660"/>
                <a:gd name="p0y137" fmla="*/ 15 h 45"/>
                <a:gd name="p0x138" fmla="*/ 36 w 16660"/>
                <a:gd name="p0y138" fmla="*/ 15 h 45"/>
                <a:gd name="p0x139" fmla="*/ 35 w 16660"/>
                <a:gd name="p0y139" fmla="*/ 15 h 45"/>
                <a:gd name="p0x140" fmla="*/ 34 w 16660"/>
                <a:gd name="p0y140" fmla="*/ 16 h 45"/>
                <a:gd name="p0x141" fmla="*/ 33 w 16660"/>
                <a:gd name="p0y141" fmla="*/ 16 h 45"/>
                <a:gd name="p0x142" fmla="*/ 32 w 16660"/>
                <a:gd name="p0y142" fmla="*/ 16 h 45"/>
                <a:gd name="p0x143" fmla="*/ 31 w 16660"/>
                <a:gd name="p0y143" fmla="*/ 16 h 45"/>
                <a:gd name="p0x144" fmla="*/ 30 w 16660"/>
                <a:gd name="p0y144" fmla="*/ 17 h 45"/>
                <a:gd name="p0x145" fmla="*/ 29 w 16660"/>
                <a:gd name="p0y145" fmla="*/ 17 h 45"/>
                <a:gd name="p0x146" fmla="*/ 28 w 16660"/>
                <a:gd name="p0y146" fmla="*/ 17 h 45"/>
                <a:gd name="p0x147" fmla="*/ 27 w 16660"/>
                <a:gd name="p0y147" fmla="*/ 18 h 45"/>
                <a:gd name="p0x148" fmla="*/ 26 w 16660"/>
                <a:gd name="p0y148" fmla="*/ 18 h 45"/>
                <a:gd name="p0x149" fmla="*/ 25 w 16660"/>
                <a:gd name="p0y149" fmla="*/ 18 h 45"/>
                <a:gd name="p0x150" fmla="*/ 24 w 16660"/>
                <a:gd name="p0y150" fmla="*/ 19 h 45"/>
                <a:gd name="p0x151" fmla="*/ 23 w 16660"/>
                <a:gd name="p0y151" fmla="*/ 19 h 45"/>
                <a:gd name="p0x152" fmla="*/ 22 w 16660"/>
                <a:gd name="p0y152" fmla="*/ 20 h 45"/>
                <a:gd name="p0x153" fmla="*/ 21 w 16660"/>
                <a:gd name="p0y153" fmla="*/ 20 h 45"/>
                <a:gd name="p0x154" fmla="*/ 20 w 16660"/>
                <a:gd name="p0y154" fmla="*/ 20 h 45"/>
                <a:gd name="p0x155" fmla="*/ 20 w 16660"/>
                <a:gd name="p0y155" fmla="*/ 21 h 45"/>
                <a:gd name="p0x156" fmla="*/ 19 w 16660"/>
                <a:gd name="p0y156" fmla="*/ 21 h 45"/>
                <a:gd name="p0x157" fmla="*/ 18 w 16660"/>
                <a:gd name="p0y157" fmla="*/ 22 h 45"/>
                <a:gd name="p0x158" fmla="*/ 17 w 16660"/>
                <a:gd name="p0y158" fmla="*/ 22 h 45"/>
                <a:gd name="p0x159" fmla="*/ 0 w 16660"/>
                <a:gd name="p0y159" fmla="*/ 9 h 45"/>
                <a:gd name="p0x160" fmla="*/ 0 w 16660"/>
                <a:gd name="p0y160" fmla="*/ 9 h 45"/>
                <a:gd name="p0x161" fmla="*/ 0 w 16660"/>
                <a:gd name="p0y161" fmla="*/ 8 h 45"/>
                <a:gd name="p0x162" fmla="*/ 1 w 16660"/>
                <a:gd name="p0y162" fmla="*/ 8 h 45"/>
                <a:gd name="p0x163" fmla="*/ 2 w 16660"/>
                <a:gd name="p0y163" fmla="*/ 8 h 45"/>
                <a:gd name="p0x164" fmla="*/ 3 w 16660"/>
                <a:gd name="p0y164" fmla="*/ 7 h 45"/>
                <a:gd name="p0x165" fmla="*/ 4 w 16660"/>
                <a:gd name="p0y165" fmla="*/ 7 h 45"/>
                <a:gd name="p0x166" fmla="*/ 5 w 16660"/>
                <a:gd name="p0y166" fmla="*/ 6 h 45"/>
                <a:gd name="p0x167" fmla="*/ 6 w 16660"/>
                <a:gd name="p0y167" fmla="*/ 6 h 45"/>
                <a:gd name="p0x168" fmla="*/ 7 w 16660"/>
                <a:gd name="p0y168" fmla="*/ 6 h 45"/>
                <a:gd name="p0x169" fmla="*/ 8 w 16660"/>
                <a:gd name="p0y169" fmla="*/ 6 h 45"/>
                <a:gd name="p0x170" fmla="*/ 9 w 16660"/>
                <a:gd name="p0y170" fmla="*/ 5 h 45"/>
                <a:gd name="p0x171" fmla="*/ 10 w 16660"/>
                <a:gd name="p0y171" fmla="*/ 5 h 45"/>
                <a:gd name="p0x172" fmla="*/ 11 w 16660"/>
                <a:gd name="p0y172" fmla="*/ 5 h 45"/>
                <a:gd name="p0x173" fmla="*/ 12 w 16660"/>
                <a:gd name="p0y173" fmla="*/ 4 h 45"/>
                <a:gd name="p0x174" fmla="*/ 13 w 16660"/>
                <a:gd name="p0y174" fmla="*/ 4 h 45"/>
                <a:gd name="p0x175" fmla="*/ 13 w 16660"/>
                <a:gd name="p0y175" fmla="*/ 4 h 45"/>
                <a:gd name="p0x176" fmla="*/ 14 w 16660"/>
                <a:gd name="p0y176" fmla="*/ 4 h 45"/>
                <a:gd name="p0x177" fmla="*/ 15 w 16660"/>
                <a:gd name="p0y177" fmla="*/ 3 h 45"/>
                <a:gd name="p0x178" fmla="*/ 16 w 16660"/>
                <a:gd name="p0y178" fmla="*/ 3 h 45"/>
                <a:gd name="p0x179" fmla="*/ 17 w 16660"/>
                <a:gd name="p0y179" fmla="*/ 3 h 45"/>
                <a:gd name="p0x180" fmla="*/ 18 w 16660"/>
                <a:gd name="p0y180" fmla="*/ 3 h 45"/>
                <a:gd name="p0x181" fmla="*/ 19 w 16660"/>
                <a:gd name="p0y181" fmla="*/ 2 h 45"/>
                <a:gd name="p0x182" fmla="*/ 20 w 16660"/>
                <a:gd name="p0y182" fmla="*/ 2 h 45"/>
                <a:gd name="p0x183" fmla="*/ 21 w 16660"/>
                <a:gd name="p0y183" fmla="*/ 2 h 45"/>
                <a:gd name="p0x184" fmla="*/ 22 w 16660"/>
                <a:gd name="p0y184" fmla="*/ 2 h 45"/>
                <a:gd name="p0x185" fmla="*/ 23 w 16660"/>
                <a:gd name="p0y185" fmla="*/ 2 h 45"/>
                <a:gd name="p0x186" fmla="*/ 24 w 16660"/>
                <a:gd name="p0y186" fmla="*/ 1 h 45"/>
                <a:gd name="p0x187" fmla="*/ 25 w 16660"/>
                <a:gd name="p0y187" fmla="*/ 1 h 45"/>
                <a:gd name="p0x188" fmla="*/ 26 w 16660"/>
                <a:gd name="p0y188" fmla="*/ 1 h 45"/>
                <a:gd name="p0x189" fmla="*/ 27 w 16660"/>
                <a:gd name="p0y189" fmla="*/ 1 h 45"/>
                <a:gd name="p0x190" fmla="*/ 28 w 16660"/>
                <a:gd name="p0y190" fmla="*/ 1 h 45"/>
                <a:gd name="p0x191" fmla="*/ 29 w 16660"/>
                <a:gd name="p0y191" fmla="*/ 1 h 45"/>
                <a:gd name="p0x192" fmla="*/ 30 w 16660"/>
                <a:gd name="p0y192" fmla="*/ 0 h 45"/>
                <a:gd name="p0x193" fmla="*/ 31 w 16660"/>
                <a:gd name="p0y193" fmla="*/ 0 h 45"/>
                <a:gd name="p0x194" fmla="*/ 32 w 16660"/>
                <a:gd name="p0y194" fmla="*/ 0 h 45"/>
                <a:gd name="p0x195" fmla="*/ 33 w 16660"/>
                <a:gd name="p0y195" fmla="*/ 0 h 45"/>
                <a:gd name="p0x196" fmla="*/ 34 w 16660"/>
                <a:gd name="p0y196" fmla="*/ 0 h 45"/>
                <a:gd name="p0x197" fmla="*/ 35 w 16660"/>
                <a:gd name="p0y197" fmla="*/ 0 h 45"/>
                <a:gd name="p0x198" fmla="*/ 36 w 16660"/>
                <a:gd name="p0y198" fmla="*/ 0 h 45"/>
                <a:gd name="p0x199" fmla="*/ 37 w 16660"/>
                <a:gd name="p0y199" fmla="*/ 0 h 45"/>
                <a:gd name="p0x200" fmla="*/ 38 w 16660"/>
                <a:gd name="p0y200" fmla="*/ 0 h 45"/>
                <a:gd name="p0x201" fmla="*/ 39 w 16660"/>
                <a:gd name="p0y201" fmla="*/ 0 h 45"/>
                <a:gd name="p0x202" fmla="*/ 40 w 16660"/>
                <a:gd name="p0y202" fmla="*/ 0 h 45"/>
                <a:gd name="p0x203" fmla="*/ 41 w 16660"/>
                <a:gd name="p0y203" fmla="*/ 0 h 45"/>
                <a:gd name="p0x204" fmla="*/ 42 w 16660"/>
                <a:gd name="p0y204" fmla="*/ 0 h 45"/>
                <a:gd name="p0x205" fmla="*/ 43 w 16660"/>
                <a:gd name="p0y205" fmla="*/ 0 h 45"/>
                <a:gd name="p0x206" fmla="*/ 44 w 16660"/>
                <a:gd name="p0y206" fmla="*/ 0 h 45"/>
                <a:gd name="p0x207" fmla="*/ 45 w 166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9"/>
              </p:custDataLst>
            </p:nvPr>
          </p:nvSpPr>
          <p:spPr>
            <a:xfrm>
              <a:off x="17939" y="8941"/>
              <a:ext cx="46" cy="908"/>
            </a:xfrm>
            <a:custGeom>
              <a:avLst/>
              <a:gdLst>
                <a:gd name="sw" fmla="*/ 1 w 45"/>
                <a:gd name="sh" fmla="*/ 1 h 908"/>
                <a:gd name="mins" fmla="min sw sh"/>
                <a:gd name="dsw" fmla="+- 0 sw mins"/>
                <a:gd name="dsh" fmla="+- 0 sh mins"/>
                <a:gd name="p0x0" fmla="*/ 45 w 45"/>
                <a:gd name="p0y0" fmla="*/ 84 h 908"/>
                <a:gd name="p0x1" fmla="*/ 45 w 45"/>
                <a:gd name="p0y1" fmla="*/ 823 h 908"/>
                <a:gd name="p0x2" fmla="*/ 45 w 45"/>
                <a:gd name="p0y2" fmla="*/ 825 h 908"/>
                <a:gd name="p0x3" fmla="*/ 45 w 45"/>
                <a:gd name="p0y3" fmla="*/ 826 h 908"/>
                <a:gd name="p0x4" fmla="*/ 45 w 45"/>
                <a:gd name="p0y4" fmla="*/ 828 h 908"/>
                <a:gd name="p0x5" fmla="*/ 45 w 45"/>
                <a:gd name="p0y5" fmla="*/ 829 h 908"/>
                <a:gd name="p0x6" fmla="*/ 45 w 45"/>
                <a:gd name="p0y6" fmla="*/ 831 h 908"/>
                <a:gd name="p0x7" fmla="*/ 45 w 45"/>
                <a:gd name="p0y7" fmla="*/ 832 h 908"/>
                <a:gd name="p0x8" fmla="*/ 45 w 45"/>
                <a:gd name="p0y8" fmla="*/ 834 h 908"/>
                <a:gd name="p0x9" fmla="*/ 45 w 45"/>
                <a:gd name="p0y9" fmla="*/ 836 h 908"/>
                <a:gd name="p0x10" fmla="*/ 44 w 45"/>
                <a:gd name="p0y10" fmla="*/ 837 h 908"/>
                <a:gd name="p0x11" fmla="*/ 44 w 45"/>
                <a:gd name="p0y11" fmla="*/ 839 h 908"/>
                <a:gd name="p0x12" fmla="*/ 44 w 45"/>
                <a:gd name="p0y12" fmla="*/ 840 h 908"/>
                <a:gd name="p0x13" fmla="*/ 44 w 45"/>
                <a:gd name="p0y13" fmla="*/ 842 h 908"/>
                <a:gd name="p0x14" fmla="*/ 44 w 45"/>
                <a:gd name="p0y14" fmla="*/ 843 h 908"/>
                <a:gd name="p0x15" fmla="*/ 43 w 45"/>
                <a:gd name="p0y15" fmla="*/ 845 h 908"/>
                <a:gd name="p0x16" fmla="*/ 43 w 45"/>
                <a:gd name="p0y16" fmla="*/ 846 h 908"/>
                <a:gd name="p0x17" fmla="*/ 43 w 45"/>
                <a:gd name="p0y17" fmla="*/ 848 h 908"/>
                <a:gd name="p0x18" fmla="*/ 42 w 45"/>
                <a:gd name="p0y18" fmla="*/ 849 h 908"/>
                <a:gd name="p0x19" fmla="*/ 42 w 45"/>
                <a:gd name="p0y19" fmla="*/ 851 h 908"/>
                <a:gd name="p0x20" fmla="*/ 42 w 45"/>
                <a:gd name="p0y20" fmla="*/ 852 h 908"/>
                <a:gd name="p0x21" fmla="*/ 41 w 45"/>
                <a:gd name="p0y21" fmla="*/ 854 h 908"/>
                <a:gd name="p0x22" fmla="*/ 41 w 45"/>
                <a:gd name="p0y22" fmla="*/ 855 h 908"/>
                <a:gd name="p0x23" fmla="*/ 41 w 45"/>
                <a:gd name="p0y23" fmla="*/ 856 h 908"/>
                <a:gd name="p0x24" fmla="*/ 40 w 45"/>
                <a:gd name="p0y24" fmla="*/ 858 h 908"/>
                <a:gd name="p0x25" fmla="*/ 40 w 45"/>
                <a:gd name="p0y25" fmla="*/ 859 h 908"/>
                <a:gd name="p0x26" fmla="*/ 39 w 45"/>
                <a:gd name="p0y26" fmla="*/ 861 h 908"/>
                <a:gd name="p0x27" fmla="*/ 39 w 45"/>
                <a:gd name="p0y27" fmla="*/ 862 h 908"/>
                <a:gd name="p0x28" fmla="*/ 38 w 45"/>
                <a:gd name="p0y28" fmla="*/ 864 h 908"/>
                <a:gd name="p0x29" fmla="*/ 38 w 45"/>
                <a:gd name="p0y29" fmla="*/ 865 h 908"/>
                <a:gd name="p0x30" fmla="*/ 37 w 45"/>
                <a:gd name="p0y30" fmla="*/ 866 h 908"/>
                <a:gd name="p0x31" fmla="*/ 37 w 45"/>
                <a:gd name="p0y31" fmla="*/ 868 h 908"/>
                <a:gd name="p0x32" fmla="*/ 36 w 45"/>
                <a:gd name="p0y32" fmla="*/ 869 h 908"/>
                <a:gd name="p0x33" fmla="*/ 36 w 45"/>
                <a:gd name="p0y33" fmla="*/ 870 h 908"/>
                <a:gd name="p0x34" fmla="*/ 35 w 45"/>
                <a:gd name="p0y34" fmla="*/ 872 h 908"/>
                <a:gd name="p0x35" fmla="*/ 34 w 45"/>
                <a:gd name="p0y35" fmla="*/ 873 h 908"/>
                <a:gd name="p0x36" fmla="*/ 34 w 45"/>
                <a:gd name="p0y36" fmla="*/ 875 h 908"/>
                <a:gd name="p0x37" fmla="*/ 33 w 45"/>
                <a:gd name="p0y37" fmla="*/ 876 h 908"/>
                <a:gd name="p0x38" fmla="*/ 32 w 45"/>
                <a:gd name="p0y38" fmla="*/ 877 h 908"/>
                <a:gd name="p0x39" fmla="*/ 32 w 45"/>
                <a:gd name="p0y39" fmla="*/ 879 h 908"/>
                <a:gd name="p0x40" fmla="*/ 31 w 45"/>
                <a:gd name="p0y40" fmla="*/ 880 h 908"/>
                <a:gd name="p0x41" fmla="*/ 30 w 45"/>
                <a:gd name="p0y41" fmla="*/ 881 h 908"/>
                <a:gd name="p0x42" fmla="*/ 30 w 45"/>
                <a:gd name="p0y42" fmla="*/ 882 h 908"/>
                <a:gd name="p0x43" fmla="*/ 29 w 45"/>
                <a:gd name="p0y43" fmla="*/ 884 h 908"/>
                <a:gd name="p0x44" fmla="*/ 28 w 45"/>
                <a:gd name="p0y44" fmla="*/ 885 h 908"/>
                <a:gd name="p0x45" fmla="*/ 27 w 45"/>
                <a:gd name="p0y45" fmla="*/ 886 h 908"/>
                <a:gd name="p0x46" fmla="*/ 27 w 45"/>
                <a:gd name="p0y46" fmla="*/ 887 h 908"/>
                <a:gd name="p0x47" fmla="*/ 26 w 45"/>
                <a:gd name="p0y47" fmla="*/ 889 h 908"/>
                <a:gd name="p0x48" fmla="*/ 25 w 45"/>
                <a:gd name="p0y48" fmla="*/ 890 h 908"/>
                <a:gd name="p0x49" fmla="*/ 24 w 45"/>
                <a:gd name="p0y49" fmla="*/ 891 h 908"/>
                <a:gd name="p0x50" fmla="*/ 23 w 45"/>
                <a:gd name="p0y50" fmla="*/ 892 h 908"/>
                <a:gd name="p0x51" fmla="*/ 22 w 45"/>
                <a:gd name="p0y51" fmla="*/ 893 h 908"/>
                <a:gd name="p0x52" fmla="*/ 22 w 45"/>
                <a:gd name="p0y52" fmla="*/ 895 h 908"/>
                <a:gd name="p0x53" fmla="*/ 21 w 45"/>
                <a:gd name="p0y53" fmla="*/ 896 h 908"/>
                <a:gd name="p0x54" fmla="*/ 20 w 45"/>
                <a:gd name="p0y54" fmla="*/ 897 h 908"/>
                <a:gd name="p0x55" fmla="*/ 19 w 45"/>
                <a:gd name="p0y55" fmla="*/ 898 h 908"/>
                <a:gd name="p0x56" fmla="*/ 18 w 45"/>
                <a:gd name="p0y56" fmla="*/ 899 h 908"/>
                <a:gd name="p0x57" fmla="*/ 17 w 45"/>
                <a:gd name="p0y57" fmla="*/ 900 h 908"/>
                <a:gd name="p0x58" fmla="*/ 16 w 45"/>
                <a:gd name="p0y58" fmla="*/ 902 h 908"/>
                <a:gd name="p0x59" fmla="*/ 15 w 45"/>
                <a:gd name="p0y59" fmla="*/ 903 h 908"/>
                <a:gd name="p0x60" fmla="*/ 14 w 45"/>
                <a:gd name="p0y60" fmla="*/ 904 h 908"/>
                <a:gd name="p0x61" fmla="*/ 13 w 45"/>
                <a:gd name="p0y61" fmla="*/ 905 h 908"/>
                <a:gd name="p0x62" fmla="*/ 12 w 45"/>
                <a:gd name="p0y62" fmla="*/ 906 h 908"/>
                <a:gd name="p0x63" fmla="*/ 11 w 45"/>
                <a:gd name="p0y63" fmla="*/ 907 h 908"/>
                <a:gd name="p0x64" fmla="*/ 10 w 45"/>
                <a:gd name="p0y64" fmla="*/ 908 h 908"/>
                <a:gd name="p0x65" fmla="*/ 0 w 45"/>
                <a:gd name="p0y65" fmla="*/ 897 h 908"/>
                <a:gd name="p0x66" fmla="*/ 0 w 45"/>
                <a:gd name="p0y66" fmla="*/ 896 h 908"/>
                <a:gd name="p0x67" fmla="*/ 1 w 45"/>
                <a:gd name="p0y67" fmla="*/ 896 h 908"/>
                <a:gd name="p0x68" fmla="*/ 2 w 45"/>
                <a:gd name="p0y68" fmla="*/ 895 h 908"/>
                <a:gd name="p0x69" fmla="*/ 3 w 45"/>
                <a:gd name="p0y69" fmla="*/ 894 h 908"/>
                <a:gd name="p0x70" fmla="*/ 4 w 45"/>
                <a:gd name="p0y70" fmla="*/ 893 h 908"/>
                <a:gd name="p0x71" fmla="*/ 5 w 45"/>
                <a:gd name="p0y71" fmla="*/ 892 h 908"/>
                <a:gd name="p0x72" fmla="*/ 6 w 45"/>
                <a:gd name="p0y72" fmla="*/ 891 h 908"/>
                <a:gd name="p0x73" fmla="*/ 6 w 45"/>
                <a:gd name="p0y73" fmla="*/ 890 h 908"/>
                <a:gd name="p0x74" fmla="*/ 7 w 45"/>
                <a:gd name="p0y74" fmla="*/ 889 h 908"/>
                <a:gd name="p0x75" fmla="*/ 8 w 45"/>
                <a:gd name="p0y75" fmla="*/ 888 h 908"/>
                <a:gd name="p0x76" fmla="*/ 9 w 45"/>
                <a:gd name="p0y76" fmla="*/ 887 h 908"/>
                <a:gd name="p0x77" fmla="*/ 10 w 45"/>
                <a:gd name="p0y77" fmla="*/ 886 h 908"/>
                <a:gd name="p0x78" fmla="*/ 10 w 45"/>
                <a:gd name="p0y78" fmla="*/ 885 h 908"/>
                <a:gd name="p0x79" fmla="*/ 11 w 45"/>
                <a:gd name="p0y79" fmla="*/ 884 h 908"/>
                <a:gd name="p0x80" fmla="*/ 12 w 45"/>
                <a:gd name="p0y80" fmla="*/ 883 h 908"/>
                <a:gd name="p0x81" fmla="*/ 13 w 45"/>
                <a:gd name="p0y81" fmla="*/ 882 h 908"/>
                <a:gd name="p0x82" fmla="*/ 13 w 45"/>
                <a:gd name="p0y82" fmla="*/ 880 h 908"/>
                <a:gd name="p0x83" fmla="*/ 14 w 45"/>
                <a:gd name="p0y83" fmla="*/ 879 h 908"/>
                <a:gd name="p0x84" fmla="*/ 15 w 45"/>
                <a:gd name="p0y84" fmla="*/ 878 h 908"/>
                <a:gd name="p0x85" fmla="*/ 15 w 45"/>
                <a:gd name="p0y85" fmla="*/ 877 h 908"/>
                <a:gd name="p0x86" fmla="*/ 16 w 45"/>
                <a:gd name="p0y86" fmla="*/ 876 h 908"/>
                <a:gd name="p0x87" fmla="*/ 17 w 45"/>
                <a:gd name="p0y87" fmla="*/ 875 h 908"/>
                <a:gd name="p0x88" fmla="*/ 17 w 45"/>
                <a:gd name="p0y88" fmla="*/ 874 h 908"/>
                <a:gd name="p0x89" fmla="*/ 18 w 45"/>
                <a:gd name="p0y89" fmla="*/ 873 h 908"/>
                <a:gd name="p0x90" fmla="*/ 18 w 45"/>
                <a:gd name="p0y90" fmla="*/ 872 h 908"/>
                <a:gd name="p0x91" fmla="*/ 19 w 45"/>
                <a:gd name="p0y91" fmla="*/ 870 h 908"/>
                <a:gd name="p0x92" fmla="*/ 20 w 45"/>
                <a:gd name="p0y92" fmla="*/ 869 h 908"/>
                <a:gd name="p0x93" fmla="*/ 20 w 45"/>
                <a:gd name="p0y93" fmla="*/ 868 h 908"/>
                <a:gd name="p0x94" fmla="*/ 21 w 45"/>
                <a:gd name="p0y94" fmla="*/ 867 h 908"/>
                <a:gd name="p0x95" fmla="*/ 21 w 45"/>
                <a:gd name="p0y95" fmla="*/ 866 h 908"/>
                <a:gd name="p0x96" fmla="*/ 22 w 45"/>
                <a:gd name="p0y96" fmla="*/ 865 h 908"/>
                <a:gd name="p0x97" fmla="*/ 22 w 45"/>
                <a:gd name="p0y97" fmla="*/ 863 h 908"/>
                <a:gd name="p0x98" fmla="*/ 23 w 45"/>
                <a:gd name="p0y98" fmla="*/ 862 h 908"/>
                <a:gd name="p0x99" fmla="*/ 23 w 45"/>
                <a:gd name="p0y99" fmla="*/ 861 h 908"/>
                <a:gd name="p0x100" fmla="*/ 24 w 45"/>
                <a:gd name="p0y100" fmla="*/ 860 h 908"/>
                <a:gd name="p0x101" fmla="*/ 24 w 45"/>
                <a:gd name="p0y101" fmla="*/ 859 h 908"/>
                <a:gd name="p0x102" fmla="*/ 25 w 45"/>
                <a:gd name="p0y102" fmla="*/ 857 h 908"/>
                <a:gd name="p0x103" fmla="*/ 25 w 45"/>
                <a:gd name="p0y103" fmla="*/ 856 h 908"/>
                <a:gd name="p0x104" fmla="*/ 25 w 45"/>
                <a:gd name="p0y104" fmla="*/ 855 h 908"/>
                <a:gd name="p0x105" fmla="*/ 26 w 45"/>
                <a:gd name="p0y105" fmla="*/ 854 h 908"/>
                <a:gd name="p0x106" fmla="*/ 26 w 45"/>
                <a:gd name="p0y106" fmla="*/ 852 h 908"/>
                <a:gd name="p0x107" fmla="*/ 27 w 45"/>
                <a:gd name="p0y107" fmla="*/ 851 h 908"/>
                <a:gd name="p0x108" fmla="*/ 27 w 45"/>
                <a:gd name="p0y108" fmla="*/ 850 h 908"/>
                <a:gd name="p0x109" fmla="*/ 27 w 45"/>
                <a:gd name="p0y109" fmla="*/ 848 h 908"/>
                <a:gd name="p0x110" fmla="*/ 27 w 45"/>
                <a:gd name="p0y110" fmla="*/ 847 h 908"/>
                <a:gd name="p0x111" fmla="*/ 28 w 45"/>
                <a:gd name="p0y111" fmla="*/ 846 h 908"/>
                <a:gd name="p0x112" fmla="*/ 28 w 45"/>
                <a:gd name="p0y112" fmla="*/ 845 h 908"/>
                <a:gd name="p0x113" fmla="*/ 28 w 45"/>
                <a:gd name="p0y113" fmla="*/ 843 h 908"/>
                <a:gd name="p0x114" fmla="*/ 29 w 45"/>
                <a:gd name="p0y114" fmla="*/ 842 h 908"/>
                <a:gd name="p0x115" fmla="*/ 29 w 45"/>
                <a:gd name="p0y115" fmla="*/ 841 h 908"/>
                <a:gd name="p0x116" fmla="*/ 29 w 45"/>
                <a:gd name="p0y116" fmla="*/ 839 h 908"/>
                <a:gd name="p0x117" fmla="*/ 29 w 45"/>
                <a:gd name="p0y117" fmla="*/ 838 h 908"/>
                <a:gd name="p0x118" fmla="*/ 29 w 45"/>
                <a:gd name="p0y118" fmla="*/ 837 h 908"/>
                <a:gd name="p0x119" fmla="*/ 30 w 45"/>
                <a:gd name="p0y119" fmla="*/ 835 h 908"/>
                <a:gd name="p0x120" fmla="*/ 30 w 45"/>
                <a:gd name="p0y120" fmla="*/ 834 h 908"/>
                <a:gd name="p0x121" fmla="*/ 30 w 45"/>
                <a:gd name="p0y121" fmla="*/ 833 h 908"/>
                <a:gd name="p0x122" fmla="*/ 30 w 45"/>
                <a:gd name="p0y122" fmla="*/ 831 h 908"/>
                <a:gd name="p0x123" fmla="*/ 30 w 45"/>
                <a:gd name="p0y123" fmla="*/ 830 h 908"/>
                <a:gd name="p0x124" fmla="*/ 30 w 45"/>
                <a:gd name="p0y124" fmla="*/ 829 h 908"/>
                <a:gd name="p0x125" fmla="*/ 30 w 45"/>
                <a:gd name="p0y125" fmla="*/ 827 h 908"/>
                <a:gd name="p0x126" fmla="*/ 30 w 45"/>
                <a:gd name="p0y126" fmla="*/ 826 h 908"/>
                <a:gd name="p0x127" fmla="*/ 30 w 45"/>
                <a:gd name="p0y127" fmla="*/ 824 h 908"/>
                <a:gd name="p0x128" fmla="*/ 30 w 45"/>
                <a:gd name="p0y128" fmla="*/ 823 h 908"/>
                <a:gd name="p0x129" fmla="*/ 30 w 45"/>
                <a:gd name="p0y129" fmla="*/ 84 h 908"/>
                <a:gd name="p0x130" fmla="*/ 30 w 45"/>
                <a:gd name="p0y130" fmla="*/ 83 h 908"/>
                <a:gd name="p0x131" fmla="*/ 30 w 45"/>
                <a:gd name="p0y131" fmla="*/ 82 h 908"/>
                <a:gd name="p0x132" fmla="*/ 30 w 45"/>
                <a:gd name="p0y132" fmla="*/ 80 h 908"/>
                <a:gd name="p0x133" fmla="*/ 30 w 45"/>
                <a:gd name="p0y133" fmla="*/ 79 h 908"/>
                <a:gd name="p0x134" fmla="*/ 30 w 45"/>
                <a:gd name="p0y134" fmla="*/ 78 h 908"/>
                <a:gd name="p0x135" fmla="*/ 30 w 45"/>
                <a:gd name="p0y135" fmla="*/ 76 h 908"/>
                <a:gd name="p0x136" fmla="*/ 30 w 45"/>
                <a:gd name="p0y136" fmla="*/ 75 h 908"/>
                <a:gd name="p0x137" fmla="*/ 30 w 45"/>
                <a:gd name="p0y137" fmla="*/ 73 h 908"/>
                <a:gd name="p0x138" fmla="*/ 30 w 45"/>
                <a:gd name="p0y138" fmla="*/ 72 h 908"/>
                <a:gd name="p0x139" fmla="*/ 29 w 45"/>
                <a:gd name="p0y139" fmla="*/ 71 h 908"/>
                <a:gd name="p0x140" fmla="*/ 29 w 45"/>
                <a:gd name="p0y140" fmla="*/ 69 h 908"/>
                <a:gd name="p0x141" fmla="*/ 29 w 45"/>
                <a:gd name="p0y141" fmla="*/ 68 h 908"/>
                <a:gd name="p0x142" fmla="*/ 29 w 45"/>
                <a:gd name="p0y142" fmla="*/ 67 h 908"/>
                <a:gd name="p0x143" fmla="*/ 29 w 45"/>
                <a:gd name="p0y143" fmla="*/ 65 h 908"/>
                <a:gd name="p0x144" fmla="*/ 28 w 45"/>
                <a:gd name="p0y144" fmla="*/ 64 h 908"/>
                <a:gd name="p0x145" fmla="*/ 28 w 45"/>
                <a:gd name="p0y145" fmla="*/ 63 h 908"/>
                <a:gd name="p0x146" fmla="*/ 28 w 45"/>
                <a:gd name="p0y146" fmla="*/ 62 h 908"/>
                <a:gd name="p0x147" fmla="*/ 27 w 45"/>
                <a:gd name="p0y147" fmla="*/ 60 h 908"/>
                <a:gd name="p0x148" fmla="*/ 27 w 45"/>
                <a:gd name="p0y148" fmla="*/ 59 h 908"/>
                <a:gd name="p0x149" fmla="*/ 27 w 45"/>
                <a:gd name="p0y149" fmla="*/ 58 h 908"/>
                <a:gd name="p0x150" fmla="*/ 27 w 45"/>
                <a:gd name="p0y150" fmla="*/ 56 h 908"/>
                <a:gd name="p0x151" fmla="*/ 26 w 45"/>
                <a:gd name="p0y151" fmla="*/ 55 h 908"/>
                <a:gd name="p0x152" fmla="*/ 26 w 45"/>
                <a:gd name="p0y152" fmla="*/ 54 h 908"/>
                <a:gd name="p0x153" fmla="*/ 25 w 45"/>
                <a:gd name="p0y153" fmla="*/ 53 h 908"/>
                <a:gd name="p0x154" fmla="*/ 25 w 45"/>
                <a:gd name="p0y154" fmla="*/ 51 h 908"/>
                <a:gd name="p0x155" fmla="*/ 25 w 45"/>
                <a:gd name="p0y155" fmla="*/ 50 h 908"/>
                <a:gd name="p0x156" fmla="*/ 24 w 45"/>
                <a:gd name="p0y156" fmla="*/ 49 h 908"/>
                <a:gd name="p0x157" fmla="*/ 24 w 45"/>
                <a:gd name="p0y157" fmla="*/ 48 h 908"/>
                <a:gd name="p0x158" fmla="*/ 23 w 45"/>
                <a:gd name="p0y158" fmla="*/ 46 h 908"/>
                <a:gd name="p0x159" fmla="*/ 23 w 45"/>
                <a:gd name="p0y159" fmla="*/ 45 h 908"/>
                <a:gd name="p0x160" fmla="*/ 22 w 45"/>
                <a:gd name="p0y160" fmla="*/ 44 h 908"/>
                <a:gd name="p0x161" fmla="*/ 22 w 45"/>
                <a:gd name="p0y161" fmla="*/ 43 h 908"/>
                <a:gd name="p0x162" fmla="*/ 21 w 45"/>
                <a:gd name="p0y162" fmla="*/ 42 h 908"/>
                <a:gd name="p0x163" fmla="*/ 21 w 45"/>
                <a:gd name="p0y163" fmla="*/ 41 h 908"/>
                <a:gd name="p0x164" fmla="*/ 20 w 45"/>
                <a:gd name="p0y164" fmla="*/ 39 h 908"/>
                <a:gd name="p0x165" fmla="*/ 20 w 45"/>
                <a:gd name="p0y165" fmla="*/ 38 h 908"/>
                <a:gd name="p0x166" fmla="*/ 19 w 45"/>
                <a:gd name="p0y166" fmla="*/ 37 h 908"/>
                <a:gd name="p0x167" fmla="*/ 18 w 45"/>
                <a:gd name="p0y167" fmla="*/ 36 h 908"/>
                <a:gd name="p0x168" fmla="*/ 18 w 45"/>
                <a:gd name="p0y168" fmla="*/ 35 h 908"/>
                <a:gd name="p0x169" fmla="*/ 17 w 45"/>
                <a:gd name="p0y169" fmla="*/ 34 h 908"/>
                <a:gd name="p0x170" fmla="*/ 17 w 45"/>
                <a:gd name="p0y170" fmla="*/ 32 h 908"/>
                <a:gd name="p0x171" fmla="*/ 16 w 45"/>
                <a:gd name="p0y171" fmla="*/ 31 h 908"/>
                <a:gd name="p0x172" fmla="*/ 15 w 45"/>
                <a:gd name="p0y172" fmla="*/ 30 h 908"/>
                <a:gd name="p0x173" fmla="*/ 15 w 45"/>
                <a:gd name="p0y173" fmla="*/ 29 h 908"/>
                <a:gd name="p0x174" fmla="*/ 14 w 45"/>
                <a:gd name="p0y174" fmla="*/ 28 h 908"/>
                <a:gd name="p0x175" fmla="*/ 13 w 45"/>
                <a:gd name="p0y175" fmla="*/ 27 h 908"/>
                <a:gd name="p0x176" fmla="*/ 13 w 45"/>
                <a:gd name="p0y176" fmla="*/ 26 h 908"/>
                <a:gd name="p0x177" fmla="*/ 12 w 45"/>
                <a:gd name="p0y177" fmla="*/ 25 h 908"/>
                <a:gd name="p0x178" fmla="*/ 11 w 45"/>
                <a:gd name="p0y178" fmla="*/ 24 h 908"/>
                <a:gd name="p0x179" fmla="*/ 10 w 45"/>
                <a:gd name="p0y179" fmla="*/ 23 h 908"/>
                <a:gd name="p0x180" fmla="*/ 10 w 45"/>
                <a:gd name="p0y180" fmla="*/ 22 h 908"/>
                <a:gd name="p0x181" fmla="*/ 9 w 45"/>
                <a:gd name="p0y181" fmla="*/ 21 h 908"/>
                <a:gd name="p0x182" fmla="*/ 8 w 45"/>
                <a:gd name="p0y182" fmla="*/ 20 h 908"/>
                <a:gd name="p0x183" fmla="*/ 7 w 45"/>
                <a:gd name="p0y183" fmla="*/ 19 h 908"/>
                <a:gd name="p0x184" fmla="*/ 6 w 45"/>
                <a:gd name="p0y184" fmla="*/ 18 h 908"/>
                <a:gd name="p0x185" fmla="*/ 6 w 45"/>
                <a:gd name="p0y185" fmla="*/ 17 h 908"/>
                <a:gd name="p0x186" fmla="*/ 5 w 45"/>
                <a:gd name="p0y186" fmla="*/ 16 h 908"/>
                <a:gd name="p0x187" fmla="*/ 4 w 45"/>
                <a:gd name="p0y187" fmla="*/ 15 h 908"/>
                <a:gd name="p0x188" fmla="*/ 3 w 45"/>
                <a:gd name="p0y188" fmla="*/ 14 h 908"/>
                <a:gd name="p0x189" fmla="*/ 2 w 45"/>
                <a:gd name="p0y189" fmla="*/ 13 h 908"/>
                <a:gd name="p0x190" fmla="*/ 1 w 45"/>
                <a:gd name="p0y190" fmla="*/ 12 h 908"/>
                <a:gd name="p0x191" fmla="*/ 0 w 45"/>
                <a:gd name="p0y191" fmla="*/ 11 h 908"/>
                <a:gd name="p0x192" fmla="*/ 0 w 45"/>
                <a:gd name="p0y192" fmla="*/ 10 h 908"/>
                <a:gd name="p0x193" fmla="*/ 10 w 45"/>
                <a:gd name="p0y193" fmla="*/ 0 h 908"/>
                <a:gd name="p0x194" fmla="*/ 11 w 45"/>
                <a:gd name="p0y194" fmla="*/ 1 h 908"/>
                <a:gd name="p0x195" fmla="*/ 12 w 45"/>
                <a:gd name="p0y195" fmla="*/ 2 h 908"/>
                <a:gd name="p0x196" fmla="*/ 13 w 45"/>
                <a:gd name="p0y196" fmla="*/ 3 h 908"/>
                <a:gd name="p0x197" fmla="*/ 14 w 45"/>
                <a:gd name="p0y197" fmla="*/ 4 h 908"/>
                <a:gd name="p0x198" fmla="*/ 15 w 45"/>
                <a:gd name="p0y198" fmla="*/ 5 h 908"/>
                <a:gd name="p0x199" fmla="*/ 16 w 45"/>
                <a:gd name="p0y199" fmla="*/ 6 h 908"/>
                <a:gd name="p0x200" fmla="*/ 17 w 45"/>
                <a:gd name="p0y200" fmla="*/ 7 h 908"/>
                <a:gd name="p0x201" fmla="*/ 18 w 45"/>
                <a:gd name="p0y201" fmla="*/ 8 h 908"/>
                <a:gd name="p0x202" fmla="*/ 19 w 45"/>
                <a:gd name="p0y202" fmla="*/ 9 h 908"/>
                <a:gd name="p0x203" fmla="*/ 20 w 45"/>
                <a:gd name="p0y203" fmla="*/ 10 h 908"/>
                <a:gd name="p0x204" fmla="*/ 21 w 45"/>
                <a:gd name="p0y204" fmla="*/ 12 h 908"/>
                <a:gd name="p0x205" fmla="*/ 22 w 45"/>
                <a:gd name="p0y205" fmla="*/ 13 h 908"/>
                <a:gd name="p0x206" fmla="*/ 22 w 45"/>
                <a:gd name="p0y206" fmla="*/ 14 h 908"/>
                <a:gd name="p0x207" fmla="*/ 23 w 45"/>
                <a:gd name="p0y207" fmla="*/ 15 h 908"/>
                <a:gd name="p0x208" fmla="*/ 24 w 45"/>
                <a:gd name="p0y208" fmla="*/ 16 h 908"/>
                <a:gd name="p0x209" fmla="*/ 25 w 45"/>
                <a:gd name="p0y209" fmla="*/ 18 h 908"/>
                <a:gd name="p0x210" fmla="*/ 26 w 45"/>
                <a:gd name="p0y210" fmla="*/ 19 h 908"/>
                <a:gd name="p0x211" fmla="*/ 27 w 45"/>
                <a:gd name="p0y211" fmla="*/ 20 h 908"/>
                <a:gd name="p0x212" fmla="*/ 27 w 45"/>
                <a:gd name="p0y212" fmla="*/ 21 h 908"/>
                <a:gd name="p0x213" fmla="*/ 28 w 45"/>
                <a:gd name="p0y213" fmla="*/ 23 h 908"/>
                <a:gd name="p0x214" fmla="*/ 29 w 45"/>
                <a:gd name="p0y214" fmla="*/ 24 h 908"/>
                <a:gd name="p0x215" fmla="*/ 30 w 45"/>
                <a:gd name="p0y215" fmla="*/ 25 h 908"/>
                <a:gd name="p0x216" fmla="*/ 30 w 45"/>
                <a:gd name="p0y216" fmla="*/ 26 h 908"/>
                <a:gd name="p0x217" fmla="*/ 31 w 45"/>
                <a:gd name="p0y217" fmla="*/ 28 h 908"/>
                <a:gd name="p0x218" fmla="*/ 32 w 45"/>
                <a:gd name="p0y218" fmla="*/ 29 h 908"/>
                <a:gd name="p0x219" fmla="*/ 32 w 45"/>
                <a:gd name="p0y219" fmla="*/ 30 h 908"/>
                <a:gd name="p0x220" fmla="*/ 33 w 45"/>
                <a:gd name="p0y220" fmla="*/ 32 h 908"/>
                <a:gd name="p0x221" fmla="*/ 34 w 45"/>
                <a:gd name="p0y221" fmla="*/ 33 h 908"/>
                <a:gd name="p0x222" fmla="*/ 34 w 45"/>
                <a:gd name="p0y222" fmla="*/ 34 h 908"/>
                <a:gd name="p0x223" fmla="*/ 35 w 45"/>
                <a:gd name="p0y223" fmla="*/ 36 h 908"/>
                <a:gd name="p0x224" fmla="*/ 36 w 45"/>
                <a:gd name="p0y224" fmla="*/ 37 h 908"/>
                <a:gd name="p0x225" fmla="*/ 36 w 45"/>
                <a:gd name="p0y225" fmla="*/ 38 h 908"/>
                <a:gd name="p0x226" fmla="*/ 37 w 45"/>
                <a:gd name="p0y226" fmla="*/ 40 h 908"/>
                <a:gd name="p0x227" fmla="*/ 37 w 45"/>
                <a:gd name="p0y227" fmla="*/ 41 h 908"/>
                <a:gd name="p0x228" fmla="*/ 38 w 45"/>
                <a:gd name="p0y228" fmla="*/ 42 h 908"/>
                <a:gd name="p0x229" fmla="*/ 38 w 45"/>
                <a:gd name="p0y229" fmla="*/ 44 h 908"/>
                <a:gd name="p0x230" fmla="*/ 39 w 45"/>
                <a:gd name="p0y230" fmla="*/ 45 h 908"/>
                <a:gd name="p0x231" fmla="*/ 39 w 45"/>
                <a:gd name="p0y231" fmla="*/ 47 h 908"/>
                <a:gd name="p0x232" fmla="*/ 40 w 45"/>
                <a:gd name="p0y232" fmla="*/ 48 h 908"/>
                <a:gd name="p0x233" fmla="*/ 40 w 45"/>
                <a:gd name="p0y233" fmla="*/ 50 h 908"/>
                <a:gd name="p0x234" fmla="*/ 41 w 45"/>
                <a:gd name="p0y234" fmla="*/ 51 h 908"/>
                <a:gd name="p0x235" fmla="*/ 41 w 45"/>
                <a:gd name="p0y235" fmla="*/ 52 h 908"/>
                <a:gd name="p0x236" fmla="*/ 41 w 45"/>
                <a:gd name="p0y236" fmla="*/ 54 h 908"/>
                <a:gd name="p0x237" fmla="*/ 42 w 45"/>
                <a:gd name="p0y237" fmla="*/ 55 h 908"/>
                <a:gd name="p0x238" fmla="*/ 42 w 45"/>
                <a:gd name="p0y238" fmla="*/ 57 h 908"/>
                <a:gd name="p0x239" fmla="*/ 42 w 45"/>
                <a:gd name="p0y239" fmla="*/ 58 h 908"/>
                <a:gd name="p0x240" fmla="*/ 43 w 45"/>
                <a:gd name="p0y240" fmla="*/ 60 h 908"/>
                <a:gd name="p0x241" fmla="*/ 43 w 45"/>
                <a:gd name="p0y241" fmla="*/ 61 h 908"/>
                <a:gd name="p0x242" fmla="*/ 43 w 45"/>
                <a:gd name="p0y242" fmla="*/ 63 h 908"/>
                <a:gd name="p0x243" fmla="*/ 44 w 45"/>
                <a:gd name="p0y243" fmla="*/ 64 h 908"/>
                <a:gd name="p0x244" fmla="*/ 44 w 45"/>
                <a:gd name="p0y244" fmla="*/ 66 h 908"/>
                <a:gd name="p0x245" fmla="*/ 44 w 45"/>
                <a:gd name="p0y245" fmla="*/ 67 h 908"/>
                <a:gd name="p0x246" fmla="*/ 44 w 45"/>
                <a:gd name="p0y246" fmla="*/ 69 h 908"/>
                <a:gd name="p0x247" fmla="*/ 44 w 45"/>
                <a:gd name="p0y247" fmla="*/ 70 h 908"/>
                <a:gd name="p0x248" fmla="*/ 45 w 45"/>
                <a:gd name="p0y248" fmla="*/ 72 h 908"/>
                <a:gd name="p0x249" fmla="*/ 45 w 45"/>
                <a:gd name="p0y249" fmla="*/ 73 h 908"/>
                <a:gd name="p0x250" fmla="*/ 45 w 45"/>
                <a:gd name="p0y250" fmla="*/ 75 h 908"/>
                <a:gd name="p0x251" fmla="*/ 45 w 45"/>
                <a:gd name="p0y251" fmla="*/ 77 h 908"/>
                <a:gd name="p0x252" fmla="*/ 45 w 45"/>
                <a:gd name="p0y252" fmla="*/ 78 h 908"/>
                <a:gd name="p0x253" fmla="*/ 45 w 45"/>
                <a:gd name="p0y253" fmla="*/ 80 h 908"/>
                <a:gd name="p0x254" fmla="*/ 45 w 45"/>
                <a:gd name="p0y254" fmla="*/ 81 h 908"/>
                <a:gd name="p0x255" fmla="*/ 45 w 45"/>
                <a:gd name="p0y255" fmla="*/ 83 h 908"/>
                <a:gd name="p0x256" fmla="*/ 45 w 45"/>
                <a:gd name="p0y256" fmla="*/ 84 h 90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50"/>
              </p:custDataLst>
            </p:nvPr>
          </p:nvSpPr>
          <p:spPr>
            <a:xfrm>
              <a:off x="1289" y="9839"/>
              <a:ext cx="16660" cy="46"/>
            </a:xfrm>
            <a:custGeom>
              <a:avLst/>
              <a:gdLst>
                <a:gd name="sw" fmla="*/ 1 w 16660"/>
                <a:gd name="sh" fmla="*/ 1 h 45"/>
                <a:gd name="mins" fmla="min sw sh"/>
                <a:gd name="dsw" fmla="+- 0 sw mins"/>
                <a:gd name="dsh" fmla="+- 0 sh mins"/>
                <a:gd name="p0x0" fmla="*/ 16575 w 16660"/>
                <a:gd name="p0y0" fmla="*/ 45 h 45"/>
                <a:gd name="p0x1" fmla="*/ 45 w 16660"/>
                <a:gd name="p0y1" fmla="*/ 45 h 45"/>
                <a:gd name="p0x2" fmla="*/ 44 w 16660"/>
                <a:gd name="p0y2" fmla="*/ 45 h 45"/>
                <a:gd name="p0x3" fmla="*/ 43 w 16660"/>
                <a:gd name="p0y3" fmla="*/ 45 h 45"/>
                <a:gd name="p0x4" fmla="*/ 42 w 16660"/>
                <a:gd name="p0y4" fmla="*/ 45 h 45"/>
                <a:gd name="p0x5" fmla="*/ 41 w 16660"/>
                <a:gd name="p0y5" fmla="*/ 45 h 45"/>
                <a:gd name="p0x6" fmla="*/ 40 w 16660"/>
                <a:gd name="p0y6" fmla="*/ 45 h 45"/>
                <a:gd name="p0x7" fmla="*/ 39 w 16660"/>
                <a:gd name="p0y7" fmla="*/ 45 h 45"/>
                <a:gd name="p0x8" fmla="*/ 38 w 16660"/>
                <a:gd name="p0y8" fmla="*/ 45 h 45"/>
                <a:gd name="p0x9" fmla="*/ 37 w 16660"/>
                <a:gd name="p0y9" fmla="*/ 45 h 45"/>
                <a:gd name="p0x10" fmla="*/ 36 w 16660"/>
                <a:gd name="p0y10" fmla="*/ 45 h 45"/>
                <a:gd name="p0x11" fmla="*/ 35 w 16660"/>
                <a:gd name="p0y11" fmla="*/ 45 h 45"/>
                <a:gd name="p0x12" fmla="*/ 34 w 16660"/>
                <a:gd name="p0y12" fmla="*/ 45 h 45"/>
                <a:gd name="p0x13" fmla="*/ 33 w 16660"/>
                <a:gd name="p0y13" fmla="*/ 45 h 45"/>
                <a:gd name="p0x14" fmla="*/ 32 w 16660"/>
                <a:gd name="p0y14" fmla="*/ 45 h 45"/>
                <a:gd name="p0x15" fmla="*/ 31 w 16660"/>
                <a:gd name="p0y15" fmla="*/ 44 h 45"/>
                <a:gd name="p0x16" fmla="*/ 30 w 16660"/>
                <a:gd name="p0y16" fmla="*/ 44 h 45"/>
                <a:gd name="p0x17" fmla="*/ 29 w 16660"/>
                <a:gd name="p0y17" fmla="*/ 44 h 45"/>
                <a:gd name="p0x18" fmla="*/ 28 w 16660"/>
                <a:gd name="p0y18" fmla="*/ 44 h 45"/>
                <a:gd name="p0x19" fmla="*/ 27 w 16660"/>
                <a:gd name="p0y19" fmla="*/ 44 h 45"/>
                <a:gd name="p0x20" fmla="*/ 26 w 16660"/>
                <a:gd name="p0y20" fmla="*/ 44 h 45"/>
                <a:gd name="p0x21" fmla="*/ 25 w 16660"/>
                <a:gd name="p0y21" fmla="*/ 44 h 45"/>
                <a:gd name="p0x22" fmla="*/ 24 w 16660"/>
                <a:gd name="p0y22" fmla="*/ 43 h 45"/>
                <a:gd name="p0x23" fmla="*/ 23 w 16660"/>
                <a:gd name="p0y23" fmla="*/ 43 h 45"/>
                <a:gd name="p0x24" fmla="*/ 22 w 16660"/>
                <a:gd name="p0y24" fmla="*/ 43 h 45"/>
                <a:gd name="p0x25" fmla="*/ 21 w 16660"/>
                <a:gd name="p0y25" fmla="*/ 43 h 45"/>
                <a:gd name="p0x26" fmla="*/ 20 w 16660"/>
                <a:gd name="p0y26" fmla="*/ 43 h 45"/>
                <a:gd name="p0x27" fmla="*/ 19 w 16660"/>
                <a:gd name="p0y27" fmla="*/ 42 h 45"/>
                <a:gd name="p0x28" fmla="*/ 18 w 16660"/>
                <a:gd name="p0y28" fmla="*/ 42 h 45"/>
                <a:gd name="p0x29" fmla="*/ 17 w 16660"/>
                <a:gd name="p0y29" fmla="*/ 42 h 45"/>
                <a:gd name="p0x30" fmla="*/ 16 w 16660"/>
                <a:gd name="p0y30" fmla="*/ 42 h 45"/>
                <a:gd name="p0x31" fmla="*/ 15 w 16660"/>
                <a:gd name="p0y31" fmla="*/ 41 h 45"/>
                <a:gd name="p0x32" fmla="*/ 14 w 16660"/>
                <a:gd name="p0y32" fmla="*/ 41 h 45"/>
                <a:gd name="p0x33" fmla="*/ 13 w 16660"/>
                <a:gd name="p0y33" fmla="*/ 41 h 45"/>
                <a:gd name="p0x34" fmla="*/ 12 w 16660"/>
                <a:gd name="p0y34" fmla="*/ 41 h 45"/>
                <a:gd name="p0x35" fmla="*/ 12 w 16660"/>
                <a:gd name="p0y35" fmla="*/ 40 h 45"/>
                <a:gd name="p0x36" fmla="*/ 11 w 16660"/>
                <a:gd name="p0y36" fmla="*/ 40 h 45"/>
                <a:gd name="p0x37" fmla="*/ 10 w 16660"/>
                <a:gd name="p0y37" fmla="*/ 40 h 45"/>
                <a:gd name="p0x38" fmla="*/ 9 w 16660"/>
                <a:gd name="p0y38" fmla="*/ 40 h 45"/>
                <a:gd name="p0x39" fmla="*/ 8 w 16660"/>
                <a:gd name="p0y39" fmla="*/ 39 h 45"/>
                <a:gd name="p0x40" fmla="*/ 7 w 16660"/>
                <a:gd name="p0y40" fmla="*/ 39 h 45"/>
                <a:gd name="p0x41" fmla="*/ 6 w 16660"/>
                <a:gd name="p0y41" fmla="*/ 39 h 45"/>
                <a:gd name="p0x42" fmla="*/ 5 w 16660"/>
                <a:gd name="p0y42" fmla="*/ 38 h 45"/>
                <a:gd name="p0x43" fmla="*/ 4 w 16660"/>
                <a:gd name="p0y43" fmla="*/ 38 h 45"/>
                <a:gd name="p0x44" fmla="*/ 3 w 16660"/>
                <a:gd name="p0y44" fmla="*/ 38 h 45"/>
                <a:gd name="p0x45" fmla="*/ 2 w 16660"/>
                <a:gd name="p0y45" fmla="*/ 37 h 45"/>
                <a:gd name="p0x46" fmla="*/ 1 w 16660"/>
                <a:gd name="p0y46" fmla="*/ 37 h 45"/>
                <a:gd name="p0x47" fmla="*/ 0 w 16660"/>
                <a:gd name="p0y47" fmla="*/ 37 h 45"/>
                <a:gd name="p0x48" fmla="*/ 0 w 16660"/>
                <a:gd name="p0y48" fmla="*/ 36 h 45"/>
                <a:gd name="p0x49" fmla="*/ 17 w 16660"/>
                <a:gd name="p0y49" fmla="*/ 22 h 45"/>
                <a:gd name="p0x50" fmla="*/ 17 w 16660"/>
                <a:gd name="p0y50" fmla="*/ 22 h 45"/>
                <a:gd name="p0x51" fmla="*/ 18 w 16660"/>
                <a:gd name="p0y51" fmla="*/ 23 h 45"/>
                <a:gd name="p0x52" fmla="*/ 19 w 16660"/>
                <a:gd name="p0y52" fmla="*/ 23 h 45"/>
                <a:gd name="p0x53" fmla="*/ 20 w 16660"/>
                <a:gd name="p0y53" fmla="*/ 24 h 45"/>
                <a:gd name="p0x54" fmla="*/ 20 w 16660"/>
                <a:gd name="p0y54" fmla="*/ 24 h 45"/>
                <a:gd name="p0x55" fmla="*/ 21 w 16660"/>
                <a:gd name="p0y55" fmla="*/ 25 h 45"/>
                <a:gd name="p0x56" fmla="*/ 22 w 16660"/>
                <a:gd name="p0y56" fmla="*/ 25 h 45"/>
                <a:gd name="p0x57" fmla="*/ 23 w 16660"/>
                <a:gd name="p0y57" fmla="*/ 26 h 45"/>
                <a:gd name="p0x58" fmla="*/ 24 w 16660"/>
                <a:gd name="p0y58" fmla="*/ 26 h 45"/>
                <a:gd name="p0x59" fmla="*/ 25 w 16660"/>
                <a:gd name="p0y59" fmla="*/ 26 h 45"/>
                <a:gd name="p0x60" fmla="*/ 26 w 16660"/>
                <a:gd name="p0y60" fmla="*/ 27 h 45"/>
                <a:gd name="p0x61" fmla="*/ 27 w 16660"/>
                <a:gd name="p0y61" fmla="*/ 27 h 45"/>
                <a:gd name="p0x62" fmla="*/ 28 w 16660"/>
                <a:gd name="p0y62" fmla="*/ 27 h 45"/>
                <a:gd name="p0x63" fmla="*/ 29 w 16660"/>
                <a:gd name="p0y63" fmla="*/ 28 h 45"/>
                <a:gd name="p0x64" fmla="*/ 30 w 16660"/>
                <a:gd name="p0y64" fmla="*/ 28 h 45"/>
                <a:gd name="p0x65" fmla="*/ 31 w 16660"/>
                <a:gd name="p0y65" fmla="*/ 28 h 45"/>
                <a:gd name="p0x66" fmla="*/ 32 w 16660"/>
                <a:gd name="p0y66" fmla="*/ 29 h 45"/>
                <a:gd name="p0x67" fmla="*/ 33 w 16660"/>
                <a:gd name="p0y67" fmla="*/ 29 h 45"/>
                <a:gd name="p0x68" fmla="*/ 34 w 16660"/>
                <a:gd name="p0y68" fmla="*/ 29 h 45"/>
                <a:gd name="p0x69" fmla="*/ 35 w 16660"/>
                <a:gd name="p0y69" fmla="*/ 29 h 45"/>
                <a:gd name="p0x70" fmla="*/ 36 w 16660"/>
                <a:gd name="p0y70" fmla="*/ 29 h 45"/>
                <a:gd name="p0x71" fmla="*/ 37 w 16660"/>
                <a:gd name="p0y71" fmla="*/ 30 h 45"/>
                <a:gd name="p0x72" fmla="*/ 38 w 16660"/>
                <a:gd name="p0y72" fmla="*/ 30 h 45"/>
                <a:gd name="p0x73" fmla="*/ 39 w 16660"/>
                <a:gd name="p0y73" fmla="*/ 30 h 45"/>
                <a:gd name="p0x74" fmla="*/ 40 w 16660"/>
                <a:gd name="p0y74" fmla="*/ 30 h 45"/>
                <a:gd name="p0x75" fmla="*/ 41 w 16660"/>
                <a:gd name="p0y75" fmla="*/ 30 h 45"/>
                <a:gd name="p0x76" fmla="*/ 42 w 16660"/>
                <a:gd name="p0y76" fmla="*/ 30 h 45"/>
                <a:gd name="p0x77" fmla="*/ 43 w 16660"/>
                <a:gd name="p0y77" fmla="*/ 30 h 45"/>
                <a:gd name="p0x78" fmla="*/ 44 w 16660"/>
                <a:gd name="p0y78" fmla="*/ 30 h 45"/>
                <a:gd name="p0x79" fmla="*/ 45 w 16660"/>
                <a:gd name="p0y79" fmla="*/ 30 h 45"/>
                <a:gd name="p0x80" fmla="*/ 16575 w 16660"/>
                <a:gd name="p0y80" fmla="*/ 30 h 45"/>
                <a:gd name="p0x81" fmla="*/ 16577 w 16660"/>
                <a:gd name="p0y81" fmla="*/ 30 h 45"/>
                <a:gd name="p0x82" fmla="*/ 16578 w 16660"/>
                <a:gd name="p0y82" fmla="*/ 30 h 45"/>
                <a:gd name="p0x83" fmla="*/ 16580 w 16660"/>
                <a:gd name="p0y83" fmla="*/ 30 h 45"/>
                <a:gd name="p0x84" fmla="*/ 16581 w 16660"/>
                <a:gd name="p0y84" fmla="*/ 30 h 45"/>
                <a:gd name="p0x85" fmla="*/ 16582 w 16660"/>
                <a:gd name="p0y85" fmla="*/ 30 h 45"/>
                <a:gd name="p0x86" fmla="*/ 16584 w 16660"/>
                <a:gd name="p0y86" fmla="*/ 30 h 45"/>
                <a:gd name="p0x87" fmla="*/ 16585 w 16660"/>
                <a:gd name="p0y87" fmla="*/ 30 h 45"/>
                <a:gd name="p0x88" fmla="*/ 16586 w 16660"/>
                <a:gd name="p0y88" fmla="*/ 30 h 45"/>
                <a:gd name="p0x89" fmla="*/ 16588 w 16660"/>
                <a:gd name="p0y89" fmla="*/ 30 h 45"/>
                <a:gd name="p0x90" fmla="*/ 16589 w 16660"/>
                <a:gd name="p0y90" fmla="*/ 29 h 45"/>
                <a:gd name="p0x91" fmla="*/ 16590 w 16660"/>
                <a:gd name="p0y91" fmla="*/ 29 h 45"/>
                <a:gd name="p0x92" fmla="*/ 16592 w 16660"/>
                <a:gd name="p0y92" fmla="*/ 29 h 45"/>
                <a:gd name="p0x93" fmla="*/ 16593 w 16660"/>
                <a:gd name="p0y93" fmla="*/ 29 h 45"/>
                <a:gd name="p0x94" fmla="*/ 16594 w 16660"/>
                <a:gd name="p0y94" fmla="*/ 29 h 45"/>
                <a:gd name="p0x95" fmla="*/ 16596 w 16660"/>
                <a:gd name="p0y95" fmla="*/ 28 h 45"/>
                <a:gd name="p0x96" fmla="*/ 16597 w 16660"/>
                <a:gd name="p0y96" fmla="*/ 28 h 45"/>
                <a:gd name="p0x97" fmla="*/ 16598 w 16660"/>
                <a:gd name="p0y97" fmla="*/ 28 h 45"/>
                <a:gd name="p0x98" fmla="*/ 16600 w 16660"/>
                <a:gd name="p0y98" fmla="*/ 27 h 45"/>
                <a:gd name="p0x99" fmla="*/ 16601 w 16660"/>
                <a:gd name="p0y99" fmla="*/ 27 h 45"/>
                <a:gd name="p0x100" fmla="*/ 16602 w 16660"/>
                <a:gd name="p0y100" fmla="*/ 27 h 45"/>
                <a:gd name="p0x101" fmla="*/ 16603 w 16660"/>
                <a:gd name="p0y101" fmla="*/ 27 h 45"/>
                <a:gd name="p0x102" fmla="*/ 16605 w 16660"/>
                <a:gd name="p0y102" fmla="*/ 26 h 45"/>
                <a:gd name="p0x103" fmla="*/ 16606 w 16660"/>
                <a:gd name="p0y103" fmla="*/ 26 h 45"/>
                <a:gd name="p0x104" fmla="*/ 16607 w 16660"/>
                <a:gd name="p0y104" fmla="*/ 25 h 45"/>
                <a:gd name="p0x105" fmla="*/ 16608 w 16660"/>
                <a:gd name="p0y105" fmla="*/ 25 h 45"/>
                <a:gd name="p0x106" fmla="*/ 16610 w 16660"/>
                <a:gd name="p0y106" fmla="*/ 25 h 45"/>
                <a:gd name="p0x107" fmla="*/ 16611 w 16660"/>
                <a:gd name="p0y107" fmla="*/ 24 h 45"/>
                <a:gd name="p0x108" fmla="*/ 16612 w 16660"/>
                <a:gd name="p0y108" fmla="*/ 24 h 45"/>
                <a:gd name="p0x109" fmla="*/ 16613 w 16660"/>
                <a:gd name="p0y109" fmla="*/ 23 h 45"/>
                <a:gd name="p0x110" fmla="*/ 16615 w 16660"/>
                <a:gd name="p0y110" fmla="*/ 23 h 45"/>
                <a:gd name="p0x111" fmla="*/ 16616 w 16660"/>
                <a:gd name="p0y111" fmla="*/ 22 h 45"/>
                <a:gd name="p0x112" fmla="*/ 16617 w 16660"/>
                <a:gd name="p0y112" fmla="*/ 22 h 45"/>
                <a:gd name="p0x113" fmla="*/ 16618 w 16660"/>
                <a:gd name="p0y113" fmla="*/ 21 h 45"/>
                <a:gd name="p0x114" fmla="*/ 16619 w 16660"/>
                <a:gd name="p0y114" fmla="*/ 21 h 45"/>
                <a:gd name="p0x115" fmla="*/ 16620 w 16660"/>
                <a:gd name="p0y115" fmla="*/ 20 h 45"/>
                <a:gd name="p0x116" fmla="*/ 16622 w 16660"/>
                <a:gd name="p0y116" fmla="*/ 20 h 45"/>
                <a:gd name="p0x117" fmla="*/ 16623 w 16660"/>
                <a:gd name="p0y117" fmla="*/ 19 h 45"/>
                <a:gd name="p0x118" fmla="*/ 16624 w 16660"/>
                <a:gd name="p0y118" fmla="*/ 18 h 45"/>
                <a:gd name="p0x119" fmla="*/ 16625 w 16660"/>
                <a:gd name="p0y119" fmla="*/ 18 h 45"/>
                <a:gd name="p0x120" fmla="*/ 16626 w 16660"/>
                <a:gd name="p0y120" fmla="*/ 17 h 45"/>
                <a:gd name="p0x121" fmla="*/ 16627 w 16660"/>
                <a:gd name="p0y121" fmla="*/ 17 h 45"/>
                <a:gd name="p0x122" fmla="*/ 16628 w 16660"/>
                <a:gd name="p0y122" fmla="*/ 16 h 45"/>
                <a:gd name="p0x123" fmla="*/ 16630 w 16660"/>
                <a:gd name="p0y123" fmla="*/ 15 h 45"/>
                <a:gd name="p0x124" fmla="*/ 16631 w 16660"/>
                <a:gd name="p0y124" fmla="*/ 15 h 45"/>
                <a:gd name="p0x125" fmla="*/ 16632 w 16660"/>
                <a:gd name="p0y125" fmla="*/ 14 h 45"/>
                <a:gd name="p0x126" fmla="*/ 16633 w 16660"/>
                <a:gd name="p0y126" fmla="*/ 13 h 45"/>
                <a:gd name="p0x127" fmla="*/ 16634 w 16660"/>
                <a:gd name="p0y127" fmla="*/ 13 h 45"/>
                <a:gd name="p0x128" fmla="*/ 16635 w 16660"/>
                <a:gd name="p0y128" fmla="*/ 12 h 45"/>
                <a:gd name="p0x129" fmla="*/ 16636 w 16660"/>
                <a:gd name="p0y129" fmla="*/ 11 h 45"/>
                <a:gd name="p0x130" fmla="*/ 16637 w 16660"/>
                <a:gd name="p0y130" fmla="*/ 10 h 45"/>
                <a:gd name="p0x131" fmla="*/ 16638 w 16660"/>
                <a:gd name="p0y131" fmla="*/ 10 h 45"/>
                <a:gd name="p0x132" fmla="*/ 16639 w 16660"/>
                <a:gd name="p0y132" fmla="*/ 9 h 45"/>
                <a:gd name="p0x133" fmla="*/ 16640 w 16660"/>
                <a:gd name="p0y133" fmla="*/ 8 h 45"/>
                <a:gd name="p0x134" fmla="*/ 16641 w 16660"/>
                <a:gd name="p0y134" fmla="*/ 7 h 45"/>
                <a:gd name="p0x135" fmla="*/ 16642 w 16660"/>
                <a:gd name="p0y135" fmla="*/ 6 h 45"/>
                <a:gd name="p0x136" fmla="*/ 16643 w 16660"/>
                <a:gd name="p0y136" fmla="*/ 6 h 45"/>
                <a:gd name="p0x137" fmla="*/ 16644 w 16660"/>
                <a:gd name="p0y137" fmla="*/ 5 h 45"/>
                <a:gd name="p0x138" fmla="*/ 16645 w 16660"/>
                <a:gd name="p0y138" fmla="*/ 4 h 45"/>
                <a:gd name="p0x139" fmla="*/ 16646 w 16660"/>
                <a:gd name="p0y139" fmla="*/ 3 h 45"/>
                <a:gd name="p0x140" fmla="*/ 16647 w 16660"/>
                <a:gd name="p0y140" fmla="*/ 2 h 45"/>
                <a:gd name="p0x141" fmla="*/ 16648 w 16660"/>
                <a:gd name="p0y141" fmla="*/ 1 h 45"/>
                <a:gd name="p0x142" fmla="*/ 16649 w 16660"/>
                <a:gd name="p0y142" fmla="*/ 0 h 45"/>
                <a:gd name="p0x143" fmla="*/ 16650 w 16660"/>
                <a:gd name="p0y143" fmla="*/ 0 h 45"/>
                <a:gd name="p0x144" fmla="*/ 16660 w 16660"/>
                <a:gd name="p0y144" fmla="*/ 10 h 45"/>
                <a:gd name="p0x145" fmla="*/ 16659 w 16660"/>
                <a:gd name="p0y145" fmla="*/ 11 h 45"/>
                <a:gd name="p0x146" fmla="*/ 16658 w 16660"/>
                <a:gd name="p0y146" fmla="*/ 12 h 45"/>
                <a:gd name="p0x147" fmla="*/ 16657 w 16660"/>
                <a:gd name="p0y147" fmla="*/ 13 h 45"/>
                <a:gd name="p0x148" fmla="*/ 16656 w 16660"/>
                <a:gd name="p0y148" fmla="*/ 14 h 45"/>
                <a:gd name="p0x149" fmla="*/ 16655 w 16660"/>
                <a:gd name="p0y149" fmla="*/ 15 h 45"/>
                <a:gd name="p0x150" fmla="*/ 16654 w 16660"/>
                <a:gd name="p0y150" fmla="*/ 16 h 45"/>
                <a:gd name="p0x151" fmla="*/ 16653 w 16660"/>
                <a:gd name="p0y151" fmla="*/ 17 h 45"/>
                <a:gd name="p0x152" fmla="*/ 16652 w 16660"/>
                <a:gd name="p0y152" fmla="*/ 18 h 45"/>
                <a:gd name="p0x153" fmla="*/ 16651 w 16660"/>
                <a:gd name="p0y153" fmla="*/ 19 h 45"/>
                <a:gd name="p0x154" fmla="*/ 16649 w 16660"/>
                <a:gd name="p0y154" fmla="*/ 20 h 45"/>
                <a:gd name="p0x155" fmla="*/ 16648 w 16660"/>
                <a:gd name="p0y155" fmla="*/ 21 h 45"/>
                <a:gd name="p0x156" fmla="*/ 16647 w 16660"/>
                <a:gd name="p0y156" fmla="*/ 22 h 45"/>
                <a:gd name="p0x157" fmla="*/ 16646 w 16660"/>
                <a:gd name="p0y157" fmla="*/ 22 h 45"/>
                <a:gd name="p0x158" fmla="*/ 16645 w 16660"/>
                <a:gd name="p0y158" fmla="*/ 23 h 45"/>
                <a:gd name="p0x159" fmla="*/ 16643 w 16660"/>
                <a:gd name="p0y159" fmla="*/ 24 h 45"/>
                <a:gd name="p0x160" fmla="*/ 16642 w 16660"/>
                <a:gd name="p0y160" fmla="*/ 25 h 45"/>
                <a:gd name="p0x161" fmla="*/ 16641 w 16660"/>
                <a:gd name="p0y161" fmla="*/ 26 h 45"/>
                <a:gd name="p0x162" fmla="*/ 16640 w 16660"/>
                <a:gd name="p0y162" fmla="*/ 27 h 45"/>
                <a:gd name="p0x163" fmla="*/ 16639 w 16660"/>
                <a:gd name="p0y163" fmla="*/ 27 h 45"/>
                <a:gd name="p0x164" fmla="*/ 16637 w 16660"/>
                <a:gd name="p0y164" fmla="*/ 28 h 45"/>
                <a:gd name="p0x165" fmla="*/ 16636 w 16660"/>
                <a:gd name="p0y165" fmla="*/ 29 h 45"/>
                <a:gd name="p0x166" fmla="*/ 16635 w 16660"/>
                <a:gd name="p0y166" fmla="*/ 30 h 45"/>
                <a:gd name="p0x167" fmla="*/ 16633 w 16660"/>
                <a:gd name="p0y167" fmla="*/ 30 h 45"/>
                <a:gd name="p0x168" fmla="*/ 16632 w 16660"/>
                <a:gd name="p0y168" fmla="*/ 31 h 45"/>
                <a:gd name="p0x169" fmla="*/ 16631 w 16660"/>
                <a:gd name="p0y169" fmla="*/ 32 h 45"/>
                <a:gd name="p0x170" fmla="*/ 16630 w 16660"/>
                <a:gd name="p0y170" fmla="*/ 32 h 45"/>
                <a:gd name="p0x171" fmla="*/ 16628 w 16660"/>
                <a:gd name="p0y171" fmla="*/ 33 h 45"/>
                <a:gd name="p0x172" fmla="*/ 16627 w 16660"/>
                <a:gd name="p0y172" fmla="*/ 34 h 45"/>
                <a:gd name="p0x173" fmla="*/ 16626 w 16660"/>
                <a:gd name="p0y173" fmla="*/ 34 h 45"/>
                <a:gd name="p0x174" fmla="*/ 16624 w 16660"/>
                <a:gd name="p0y174" fmla="*/ 35 h 45"/>
                <a:gd name="p0x175" fmla="*/ 16623 w 16660"/>
                <a:gd name="p0y175" fmla="*/ 36 h 45"/>
                <a:gd name="p0x176" fmla="*/ 16621 w 16660"/>
                <a:gd name="p0y176" fmla="*/ 36 h 45"/>
                <a:gd name="p0x177" fmla="*/ 16620 w 16660"/>
                <a:gd name="p0y177" fmla="*/ 37 h 45"/>
                <a:gd name="p0x178" fmla="*/ 16619 w 16660"/>
                <a:gd name="p0y178" fmla="*/ 37 h 45"/>
                <a:gd name="p0x179" fmla="*/ 16617 w 16660"/>
                <a:gd name="p0y179" fmla="*/ 38 h 45"/>
                <a:gd name="p0x180" fmla="*/ 16616 w 16660"/>
                <a:gd name="p0y180" fmla="*/ 38 h 45"/>
                <a:gd name="p0x181" fmla="*/ 16615 w 16660"/>
                <a:gd name="p0y181" fmla="*/ 39 h 45"/>
                <a:gd name="p0x182" fmla="*/ 16613 w 16660"/>
                <a:gd name="p0y182" fmla="*/ 39 h 45"/>
                <a:gd name="p0x183" fmla="*/ 16612 w 16660"/>
                <a:gd name="p0y183" fmla="*/ 40 h 45"/>
                <a:gd name="p0x184" fmla="*/ 16610 w 16660"/>
                <a:gd name="p0y184" fmla="*/ 40 h 45"/>
                <a:gd name="p0x185" fmla="*/ 16609 w 16660"/>
                <a:gd name="p0y185" fmla="*/ 41 h 45"/>
                <a:gd name="p0x186" fmla="*/ 16607 w 16660"/>
                <a:gd name="p0y186" fmla="*/ 41 h 45"/>
                <a:gd name="p0x187" fmla="*/ 16606 w 16660"/>
                <a:gd name="p0y187" fmla="*/ 41 h 45"/>
                <a:gd name="p0x188" fmla="*/ 16604 w 16660"/>
                <a:gd name="p0y188" fmla="*/ 42 h 45"/>
                <a:gd name="p0x189" fmla="*/ 16603 w 16660"/>
                <a:gd name="p0y189" fmla="*/ 42 h 45"/>
                <a:gd name="p0x190" fmla="*/ 16601 w 16660"/>
                <a:gd name="p0y190" fmla="*/ 42 h 45"/>
                <a:gd name="p0x191" fmla="*/ 16600 w 16660"/>
                <a:gd name="p0y191" fmla="*/ 43 h 45"/>
                <a:gd name="p0x192" fmla="*/ 16599 w 16660"/>
                <a:gd name="p0y192" fmla="*/ 43 h 45"/>
                <a:gd name="p0x193" fmla="*/ 16597 w 16660"/>
                <a:gd name="p0y193" fmla="*/ 43 h 45"/>
                <a:gd name="p0x194" fmla="*/ 16596 w 16660"/>
                <a:gd name="p0y194" fmla="*/ 44 h 45"/>
                <a:gd name="p0x195" fmla="*/ 16594 w 16660"/>
                <a:gd name="p0y195" fmla="*/ 44 h 45"/>
                <a:gd name="p0x196" fmla="*/ 16592 w 16660"/>
                <a:gd name="p0y196" fmla="*/ 44 h 45"/>
                <a:gd name="p0x197" fmla="*/ 16591 w 16660"/>
                <a:gd name="p0y197" fmla="*/ 44 h 45"/>
                <a:gd name="p0x198" fmla="*/ 16589 w 16660"/>
                <a:gd name="p0y198" fmla="*/ 44 h 45"/>
                <a:gd name="p0x199" fmla="*/ 16588 w 16660"/>
                <a:gd name="p0y199" fmla="*/ 45 h 45"/>
                <a:gd name="p0x200" fmla="*/ 16586 w 16660"/>
                <a:gd name="p0y200" fmla="*/ 45 h 45"/>
                <a:gd name="p0x201" fmla="*/ 16585 w 16660"/>
                <a:gd name="p0y201" fmla="*/ 45 h 45"/>
                <a:gd name="p0x202" fmla="*/ 16583 w 16660"/>
                <a:gd name="p0y202" fmla="*/ 45 h 45"/>
                <a:gd name="p0x203" fmla="*/ 16582 w 16660"/>
                <a:gd name="p0y203" fmla="*/ 45 h 45"/>
                <a:gd name="p0x204" fmla="*/ 16580 w 16660"/>
                <a:gd name="p0y204" fmla="*/ 45 h 45"/>
                <a:gd name="p0x205" fmla="*/ 16579 w 16660"/>
                <a:gd name="p0y205" fmla="*/ 45 h 45"/>
                <a:gd name="p0x206" fmla="*/ 16577 w 16660"/>
                <a:gd name="p0y206" fmla="*/ 45 h 45"/>
                <a:gd name="p0x207" fmla="*/ 16575 w 166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51"/>
              </p:custDataLst>
            </p:nvPr>
          </p:nvSpPr>
          <p:spPr>
            <a:xfrm>
              <a:off x="1215" y="8915"/>
              <a:ext cx="91" cy="960"/>
            </a:xfrm>
            <a:custGeom>
              <a:avLst/>
              <a:gdLst>
                <a:gd name="sw" fmla="*/ 1 w 91"/>
                <a:gd name="sh" fmla="*/ 1 h 960"/>
                <a:gd name="mins" fmla="min sw sh"/>
                <a:gd name="dsw" fmla="+- 0 sw mins"/>
                <a:gd name="dsh" fmla="+- 0 sh mins"/>
                <a:gd name="p0x0" fmla="*/ 0 w 91"/>
                <a:gd name="p0y0" fmla="*/ 849 h 960"/>
                <a:gd name="p0x1" fmla="*/ 0 w 91"/>
                <a:gd name="p0y1" fmla="*/ 110 h 960"/>
                <a:gd name="p0x2" fmla="*/ 0 w 91"/>
                <a:gd name="p0y2" fmla="*/ 108 h 960"/>
                <a:gd name="p0x3" fmla="*/ 0 w 91"/>
                <a:gd name="p0y3" fmla="*/ 106 h 960"/>
                <a:gd name="p0x4" fmla="*/ 0 w 91"/>
                <a:gd name="p0y4" fmla="*/ 103 h 960"/>
                <a:gd name="p0x5" fmla="*/ 0 w 91"/>
                <a:gd name="p0y5" fmla="*/ 101 h 960"/>
                <a:gd name="p0x6" fmla="*/ 0 w 91"/>
                <a:gd name="p0y6" fmla="*/ 99 h 960"/>
                <a:gd name="p0x7" fmla="*/ 0 w 91"/>
                <a:gd name="p0y7" fmla="*/ 96 h 960"/>
                <a:gd name="p0x8" fmla="*/ 1 w 91"/>
                <a:gd name="p0y8" fmla="*/ 94 h 960"/>
                <a:gd name="p0x9" fmla="*/ 1 w 91"/>
                <a:gd name="p0y9" fmla="*/ 92 h 960"/>
                <a:gd name="p0x10" fmla="*/ 1 w 91"/>
                <a:gd name="p0y10" fmla="*/ 89 h 960"/>
                <a:gd name="p0x11" fmla="*/ 2 w 91"/>
                <a:gd name="p0y11" fmla="*/ 87 h 960"/>
                <a:gd name="p0x12" fmla="*/ 2 w 91"/>
                <a:gd name="p0y12" fmla="*/ 85 h 960"/>
                <a:gd name="p0x13" fmla="*/ 3 w 91"/>
                <a:gd name="p0y13" fmla="*/ 83 h 960"/>
                <a:gd name="p0x14" fmla="*/ 3 w 91"/>
                <a:gd name="p0y14" fmla="*/ 80 h 960"/>
                <a:gd name="p0x15" fmla="*/ 4 w 91"/>
                <a:gd name="p0y15" fmla="*/ 78 h 960"/>
                <a:gd name="p0x16" fmla="*/ 4 w 91"/>
                <a:gd name="p0y16" fmla="*/ 76 h 960"/>
                <a:gd name="p0x17" fmla="*/ 5 w 91"/>
                <a:gd name="p0y17" fmla="*/ 74 h 960"/>
                <a:gd name="p0x18" fmla="*/ 6 w 91"/>
                <a:gd name="p0y18" fmla="*/ 72 h 960"/>
                <a:gd name="p0x19" fmla="*/ 7 w 91"/>
                <a:gd name="p0y19" fmla="*/ 70 h 960"/>
                <a:gd name="p0x20" fmla="*/ 7 w 91"/>
                <a:gd name="p0y20" fmla="*/ 68 h 960"/>
                <a:gd name="p0x21" fmla="*/ 8 w 91"/>
                <a:gd name="p0y21" fmla="*/ 65 h 960"/>
                <a:gd name="p0x22" fmla="*/ 9 w 91"/>
                <a:gd name="p0y22" fmla="*/ 63 h 960"/>
                <a:gd name="p0x23" fmla="*/ 10 w 91"/>
                <a:gd name="p0y23" fmla="*/ 61 h 960"/>
                <a:gd name="p0x24" fmla="*/ 11 w 91"/>
                <a:gd name="p0y24" fmla="*/ 59 h 960"/>
                <a:gd name="p0x25" fmla="*/ 12 w 91"/>
                <a:gd name="p0y25" fmla="*/ 57 h 960"/>
                <a:gd name="p0x26" fmla="*/ 13 w 91"/>
                <a:gd name="p0y26" fmla="*/ 55 h 960"/>
                <a:gd name="p0x27" fmla="*/ 14 w 91"/>
                <a:gd name="p0y27" fmla="*/ 53 h 960"/>
                <a:gd name="p0x28" fmla="*/ 15 w 91"/>
                <a:gd name="p0y28" fmla="*/ 51 h 960"/>
                <a:gd name="p0x29" fmla="*/ 16 w 91"/>
                <a:gd name="p0y29" fmla="*/ 50 h 960"/>
                <a:gd name="p0x30" fmla="*/ 17 w 91"/>
                <a:gd name="p0y30" fmla="*/ 48 h 960"/>
                <a:gd name="p0x31" fmla="*/ 18 w 91"/>
                <a:gd name="p0y31" fmla="*/ 46 h 960"/>
                <a:gd name="p0x32" fmla="*/ 20 w 91"/>
                <a:gd name="p0y32" fmla="*/ 44 h 960"/>
                <a:gd name="p0x33" fmla="*/ 21 w 91"/>
                <a:gd name="p0y33" fmla="*/ 42 h 960"/>
                <a:gd name="p0x34" fmla="*/ 22 w 91"/>
                <a:gd name="p0y34" fmla="*/ 40 h 960"/>
                <a:gd name="p0x35" fmla="*/ 23 w 91"/>
                <a:gd name="p0y35" fmla="*/ 38 h 960"/>
                <a:gd name="p0x36" fmla="*/ 25 w 91"/>
                <a:gd name="p0y36" fmla="*/ 37 h 960"/>
                <a:gd name="p0x37" fmla="*/ 26 w 91"/>
                <a:gd name="p0y37" fmla="*/ 35 h 960"/>
                <a:gd name="p0x38" fmla="*/ 28 w 91"/>
                <a:gd name="p0y38" fmla="*/ 33 h 960"/>
                <a:gd name="p0x39" fmla="*/ 29 w 91"/>
                <a:gd name="p0y39" fmla="*/ 32 h 960"/>
                <a:gd name="p0x40" fmla="*/ 30 w 91"/>
                <a:gd name="p0y40" fmla="*/ 30 h 960"/>
                <a:gd name="p0x41" fmla="*/ 32 w 91"/>
                <a:gd name="p0y41" fmla="*/ 28 h 960"/>
                <a:gd name="p0x42" fmla="*/ 33 w 91"/>
                <a:gd name="p0y42" fmla="*/ 27 h 960"/>
                <a:gd name="p0x43" fmla="*/ 35 w 91"/>
                <a:gd name="p0y43" fmla="*/ 25 h 960"/>
                <a:gd name="p0x44" fmla="*/ 37 w 91"/>
                <a:gd name="p0y44" fmla="*/ 24 h 960"/>
                <a:gd name="p0x45" fmla="*/ 38 w 91"/>
                <a:gd name="p0y45" fmla="*/ 22 h 960"/>
                <a:gd name="p0x46" fmla="*/ 40 w 91"/>
                <a:gd name="p0y46" fmla="*/ 21 h 960"/>
                <a:gd name="p0x47" fmla="*/ 42 w 91"/>
                <a:gd name="p0y47" fmla="*/ 19 h 960"/>
                <a:gd name="p0x48" fmla="*/ 43 w 91"/>
                <a:gd name="p0y48" fmla="*/ 18 h 960"/>
                <a:gd name="p0x49" fmla="*/ 45 w 91"/>
                <a:gd name="p0y49" fmla="*/ 16 h 960"/>
                <a:gd name="p0x50" fmla="*/ 47 w 91"/>
                <a:gd name="p0y50" fmla="*/ 15 h 960"/>
                <a:gd name="p0x51" fmla="*/ 48 w 91"/>
                <a:gd name="p0y51" fmla="*/ 14 h 960"/>
                <a:gd name="p0x52" fmla="*/ 50 w 91"/>
                <a:gd name="p0y52" fmla="*/ 12 h 960"/>
                <a:gd name="p0x53" fmla="*/ 52 w 91"/>
                <a:gd name="p0y53" fmla="*/ 11 h 960"/>
                <a:gd name="p0x54" fmla="*/ 54 w 91"/>
                <a:gd name="p0y54" fmla="*/ 10 h 960"/>
                <a:gd name="p0x55" fmla="*/ 56 w 91"/>
                <a:gd name="p0y55" fmla="*/ 9 h 960"/>
                <a:gd name="p0x56" fmla="*/ 58 w 91"/>
                <a:gd name="p0y56" fmla="*/ 8 h 960"/>
                <a:gd name="p0x57" fmla="*/ 60 w 91"/>
                <a:gd name="p0y57" fmla="*/ 6 h 960"/>
                <a:gd name="p0x58" fmla="*/ 61 w 91"/>
                <a:gd name="p0y58" fmla="*/ 5 h 960"/>
                <a:gd name="p0x59" fmla="*/ 63 w 91"/>
                <a:gd name="p0y59" fmla="*/ 4 h 960"/>
                <a:gd name="p0x60" fmla="*/ 65 w 91"/>
                <a:gd name="p0y60" fmla="*/ 3 h 960"/>
                <a:gd name="p0x61" fmla="*/ 67 w 91"/>
                <a:gd name="p0y61" fmla="*/ 2 h 960"/>
                <a:gd name="p0x62" fmla="*/ 69 w 91"/>
                <a:gd name="p0y62" fmla="*/ 1 h 960"/>
                <a:gd name="p0x63" fmla="*/ 71 w 91"/>
                <a:gd name="p0y63" fmla="*/ 0 h 960"/>
                <a:gd name="p0x64" fmla="*/ 74 w 91"/>
                <a:gd name="p0y64" fmla="*/ 0 h 960"/>
                <a:gd name="p0x65" fmla="*/ 91 w 91"/>
                <a:gd name="p0y65" fmla="*/ 13 h 960"/>
                <a:gd name="p0x66" fmla="*/ 91 w 91"/>
                <a:gd name="p0y66" fmla="*/ 13 h 960"/>
                <a:gd name="p0x67" fmla="*/ 89 w 91"/>
                <a:gd name="p0y67" fmla="*/ 14 h 960"/>
                <a:gd name="p0x68" fmla="*/ 88 w 91"/>
                <a:gd name="p0y68" fmla="*/ 15 h 960"/>
                <a:gd name="p0x69" fmla="*/ 87 w 91"/>
                <a:gd name="p0y69" fmla="*/ 16 h 960"/>
                <a:gd name="p0x70" fmla="*/ 86 w 91"/>
                <a:gd name="p0y70" fmla="*/ 17 h 960"/>
                <a:gd name="p0x71" fmla="*/ 84 w 91"/>
                <a:gd name="p0y71" fmla="*/ 18 h 960"/>
                <a:gd name="p0x72" fmla="*/ 83 w 91"/>
                <a:gd name="p0y72" fmla="*/ 18 h 960"/>
                <a:gd name="p0x73" fmla="*/ 82 w 91"/>
                <a:gd name="p0y73" fmla="*/ 19 h 960"/>
                <a:gd name="p0x74" fmla="*/ 81 w 91"/>
                <a:gd name="p0y74" fmla="*/ 20 h 960"/>
                <a:gd name="p0x75" fmla="*/ 80 w 91"/>
                <a:gd name="p0y75" fmla="*/ 21 h 960"/>
                <a:gd name="p0x76" fmla="*/ 78 w 91"/>
                <a:gd name="p0y76" fmla="*/ 22 h 960"/>
                <a:gd name="p0x77" fmla="*/ 77 w 91"/>
                <a:gd name="p0y77" fmla="*/ 24 h 960"/>
                <a:gd name="p0x78" fmla="*/ 76 w 91"/>
                <a:gd name="p0y78" fmla="*/ 25 h 960"/>
                <a:gd name="p0x79" fmla="*/ 75 w 91"/>
                <a:gd name="p0y79" fmla="*/ 26 h 960"/>
                <a:gd name="p0x80" fmla="*/ 74 w 91"/>
                <a:gd name="p0y80" fmla="*/ 27 h 960"/>
                <a:gd name="p0x81" fmla="*/ 73 w 91"/>
                <a:gd name="p0y81" fmla="*/ 28 h 960"/>
                <a:gd name="p0x82" fmla="*/ 72 w 91"/>
                <a:gd name="p0y82" fmla="*/ 29 h 960"/>
                <a:gd name="p0x83" fmla="*/ 71 w 91"/>
                <a:gd name="p0y83" fmla="*/ 31 h 960"/>
                <a:gd name="p0x84" fmla="*/ 70 w 91"/>
                <a:gd name="p0y84" fmla="*/ 32 h 960"/>
                <a:gd name="p0x85" fmla="*/ 69 w 91"/>
                <a:gd name="p0y85" fmla="*/ 33 h 960"/>
                <a:gd name="p0x86" fmla="*/ 68 w 91"/>
                <a:gd name="p0y86" fmla="*/ 34 h 960"/>
                <a:gd name="p0x87" fmla="*/ 67 w 91"/>
                <a:gd name="p0y87" fmla="*/ 36 h 960"/>
                <a:gd name="p0x88" fmla="*/ 66 w 91"/>
                <a:gd name="p0y88" fmla="*/ 37 h 960"/>
                <a:gd name="p0x89" fmla="*/ 65 w 91"/>
                <a:gd name="p0y89" fmla="*/ 39 h 960"/>
                <a:gd name="p0x90" fmla="*/ 64 w 91"/>
                <a:gd name="p0y90" fmla="*/ 40 h 960"/>
                <a:gd name="p0x91" fmla="*/ 63 w 91"/>
                <a:gd name="p0y91" fmla="*/ 41 h 960"/>
                <a:gd name="p0x92" fmla="*/ 62 w 91"/>
                <a:gd name="p0y92" fmla="*/ 43 h 960"/>
                <a:gd name="p0x93" fmla="*/ 61 w 91"/>
                <a:gd name="p0y93" fmla="*/ 44 h 960"/>
                <a:gd name="p0x94" fmla="*/ 60 w 91"/>
                <a:gd name="p0y94" fmla="*/ 46 h 960"/>
                <a:gd name="p0x95" fmla="*/ 59 w 91"/>
                <a:gd name="p0y95" fmla="*/ 47 h 960"/>
                <a:gd name="p0x96" fmla="*/ 59 w 91"/>
                <a:gd name="p0y96" fmla="*/ 49 h 960"/>
                <a:gd name="p0x97" fmla="*/ 58 w 91"/>
                <a:gd name="p0y97" fmla="*/ 51 h 960"/>
                <a:gd name="p0x98" fmla="*/ 57 w 91"/>
                <a:gd name="p0y98" fmla="*/ 52 h 960"/>
                <a:gd name="p0x99" fmla="*/ 56 w 91"/>
                <a:gd name="p0y99" fmla="*/ 54 h 960"/>
                <a:gd name="p0x100" fmla="*/ 56 w 91"/>
                <a:gd name="p0y100" fmla="*/ 55 h 960"/>
                <a:gd name="p0x101" fmla="*/ 55 w 91"/>
                <a:gd name="p0y101" fmla="*/ 57 h 960"/>
                <a:gd name="p0x102" fmla="*/ 54 w 91"/>
                <a:gd name="p0y102" fmla="*/ 59 h 960"/>
                <a:gd name="p0x103" fmla="*/ 53 w 91"/>
                <a:gd name="p0y103" fmla="*/ 61 h 960"/>
                <a:gd name="p0x104" fmla="*/ 53 w 91"/>
                <a:gd name="p0y104" fmla="*/ 62 h 960"/>
                <a:gd name="p0x105" fmla="*/ 52 w 91"/>
                <a:gd name="p0y105" fmla="*/ 64 h 960"/>
                <a:gd name="p0x106" fmla="*/ 52 w 91"/>
                <a:gd name="p0y106" fmla="*/ 66 h 960"/>
                <a:gd name="p0x107" fmla="*/ 51 w 91"/>
                <a:gd name="p0y107" fmla="*/ 68 h 960"/>
                <a:gd name="p0x108" fmla="*/ 50 w 91"/>
                <a:gd name="p0y108" fmla="*/ 69 h 960"/>
                <a:gd name="p0x109" fmla="*/ 50 w 91"/>
                <a:gd name="p0y109" fmla="*/ 71 h 960"/>
                <a:gd name="p0x110" fmla="*/ 49 w 91"/>
                <a:gd name="p0y110" fmla="*/ 73 h 960"/>
                <a:gd name="p0x111" fmla="*/ 49 w 91"/>
                <a:gd name="p0y111" fmla="*/ 75 h 960"/>
                <a:gd name="p0x112" fmla="*/ 48 w 91"/>
                <a:gd name="p0y112" fmla="*/ 77 h 960"/>
                <a:gd name="p0x113" fmla="*/ 48 w 91"/>
                <a:gd name="p0y113" fmla="*/ 79 h 960"/>
                <a:gd name="p0x114" fmla="*/ 48 w 91"/>
                <a:gd name="p0y114" fmla="*/ 80 h 960"/>
                <a:gd name="p0x115" fmla="*/ 47 w 91"/>
                <a:gd name="p0y115" fmla="*/ 82 h 960"/>
                <a:gd name="p0x116" fmla="*/ 47 w 91"/>
                <a:gd name="p0y116" fmla="*/ 84 h 960"/>
                <a:gd name="p0x117" fmla="*/ 47 w 91"/>
                <a:gd name="p0y117" fmla="*/ 86 h 960"/>
                <a:gd name="p0x118" fmla="*/ 46 w 91"/>
                <a:gd name="p0y118" fmla="*/ 88 h 960"/>
                <a:gd name="p0x119" fmla="*/ 46 w 91"/>
                <a:gd name="p0y119" fmla="*/ 90 h 960"/>
                <a:gd name="p0x120" fmla="*/ 46 w 91"/>
                <a:gd name="p0y120" fmla="*/ 92 h 960"/>
                <a:gd name="p0x121" fmla="*/ 45 w 91"/>
                <a:gd name="p0y121" fmla="*/ 94 h 960"/>
                <a:gd name="p0x122" fmla="*/ 45 w 91"/>
                <a:gd name="p0y122" fmla="*/ 96 h 960"/>
                <a:gd name="p0x123" fmla="*/ 45 w 91"/>
                <a:gd name="p0y123" fmla="*/ 98 h 960"/>
                <a:gd name="p0x124" fmla="*/ 45 w 91"/>
                <a:gd name="p0y124" fmla="*/ 100 h 960"/>
                <a:gd name="p0x125" fmla="*/ 45 w 91"/>
                <a:gd name="p0y125" fmla="*/ 102 h 960"/>
                <a:gd name="p0x126" fmla="*/ 45 w 91"/>
                <a:gd name="p0y126" fmla="*/ 104 h 960"/>
                <a:gd name="p0x127" fmla="*/ 45 w 91"/>
                <a:gd name="p0y127" fmla="*/ 106 h 960"/>
                <a:gd name="p0x128" fmla="*/ 45 w 91"/>
                <a:gd name="p0y128" fmla="*/ 108 h 960"/>
                <a:gd name="p0x129" fmla="*/ 45 w 91"/>
                <a:gd name="p0y129" fmla="*/ 110 h 960"/>
                <a:gd name="p0x130" fmla="*/ 45 w 91"/>
                <a:gd name="p0y130" fmla="*/ 849 h 960"/>
                <a:gd name="p0x131" fmla="*/ 45 w 91"/>
                <a:gd name="p0y131" fmla="*/ 851 h 960"/>
                <a:gd name="p0x132" fmla="*/ 45 w 91"/>
                <a:gd name="p0y132" fmla="*/ 853 h 960"/>
                <a:gd name="p0x133" fmla="*/ 45 w 91"/>
                <a:gd name="p0y133" fmla="*/ 855 h 960"/>
                <a:gd name="p0x134" fmla="*/ 45 w 91"/>
                <a:gd name="p0y134" fmla="*/ 857 h 960"/>
                <a:gd name="p0x135" fmla="*/ 45 w 91"/>
                <a:gd name="p0y135" fmla="*/ 859 h 960"/>
                <a:gd name="p0x136" fmla="*/ 45 w 91"/>
                <a:gd name="p0y136" fmla="*/ 861 h 960"/>
                <a:gd name="p0x137" fmla="*/ 45 w 91"/>
                <a:gd name="p0y137" fmla="*/ 863 h 960"/>
                <a:gd name="p0x138" fmla="*/ 45 w 91"/>
                <a:gd name="p0y138" fmla="*/ 865 h 960"/>
                <a:gd name="p0x139" fmla="*/ 46 w 91"/>
                <a:gd name="p0y139" fmla="*/ 867 h 960"/>
                <a:gd name="p0x140" fmla="*/ 46 w 91"/>
                <a:gd name="p0y140" fmla="*/ 869 h 960"/>
                <a:gd name="p0x141" fmla="*/ 46 w 91"/>
                <a:gd name="p0y141" fmla="*/ 871 h 960"/>
                <a:gd name="p0x142" fmla="*/ 47 w 91"/>
                <a:gd name="p0y142" fmla="*/ 873 h 960"/>
                <a:gd name="p0x143" fmla="*/ 47 w 91"/>
                <a:gd name="p0y143" fmla="*/ 875 h 960"/>
                <a:gd name="p0x144" fmla="*/ 47 w 91"/>
                <a:gd name="p0y144" fmla="*/ 877 h 960"/>
                <a:gd name="p0x145" fmla="*/ 48 w 91"/>
                <a:gd name="p0y145" fmla="*/ 879 h 960"/>
                <a:gd name="p0x146" fmla="*/ 48 w 91"/>
                <a:gd name="p0y146" fmla="*/ 881 h 960"/>
                <a:gd name="p0x147" fmla="*/ 48 w 91"/>
                <a:gd name="p0y147" fmla="*/ 883 h 960"/>
                <a:gd name="p0x148" fmla="*/ 49 w 91"/>
                <a:gd name="p0y148" fmla="*/ 885 h 960"/>
                <a:gd name="p0x149" fmla="*/ 49 w 91"/>
                <a:gd name="p0y149" fmla="*/ 887 h 960"/>
                <a:gd name="p0x150" fmla="*/ 50 w 91"/>
                <a:gd name="p0y150" fmla="*/ 888 h 960"/>
                <a:gd name="p0x151" fmla="*/ 50 w 91"/>
                <a:gd name="p0y151" fmla="*/ 890 h 960"/>
                <a:gd name="p0x152" fmla="*/ 51 w 91"/>
                <a:gd name="p0y152" fmla="*/ 892 h 960"/>
                <a:gd name="p0x153" fmla="*/ 52 w 91"/>
                <a:gd name="p0y153" fmla="*/ 894 h 960"/>
                <a:gd name="p0x154" fmla="*/ 52 w 91"/>
                <a:gd name="p0y154" fmla="*/ 896 h 960"/>
                <a:gd name="p0x155" fmla="*/ 53 w 91"/>
                <a:gd name="p0y155" fmla="*/ 897 h 960"/>
                <a:gd name="p0x156" fmla="*/ 53 w 91"/>
                <a:gd name="p0y156" fmla="*/ 899 h 960"/>
                <a:gd name="p0x157" fmla="*/ 54 w 91"/>
                <a:gd name="p0y157" fmla="*/ 901 h 960"/>
                <a:gd name="p0x158" fmla="*/ 55 w 91"/>
                <a:gd name="p0y158" fmla="*/ 902 h 960"/>
                <a:gd name="p0x159" fmla="*/ 56 w 91"/>
                <a:gd name="p0y159" fmla="*/ 904 h 960"/>
                <a:gd name="p0x160" fmla="*/ 56 w 91"/>
                <a:gd name="p0y160" fmla="*/ 906 h 960"/>
                <a:gd name="p0x161" fmla="*/ 57 w 91"/>
                <a:gd name="p0y161" fmla="*/ 907 h 960"/>
                <a:gd name="p0x162" fmla="*/ 58 w 91"/>
                <a:gd name="p0y162" fmla="*/ 909 h 960"/>
                <a:gd name="p0x163" fmla="*/ 59 w 91"/>
                <a:gd name="p0y163" fmla="*/ 911 h 960"/>
                <a:gd name="p0x164" fmla="*/ 59 w 91"/>
                <a:gd name="p0y164" fmla="*/ 912 h 960"/>
                <a:gd name="p0x165" fmla="*/ 60 w 91"/>
                <a:gd name="p0y165" fmla="*/ 914 h 960"/>
                <a:gd name="p0x166" fmla="*/ 61 w 91"/>
                <a:gd name="p0y166" fmla="*/ 915 h 960"/>
                <a:gd name="p0x167" fmla="*/ 62 w 91"/>
                <a:gd name="p0y167" fmla="*/ 917 h 960"/>
                <a:gd name="p0x168" fmla="*/ 63 w 91"/>
                <a:gd name="p0y168" fmla="*/ 918 h 960"/>
                <a:gd name="p0x169" fmla="*/ 64 w 91"/>
                <a:gd name="p0y169" fmla="*/ 920 h 960"/>
                <a:gd name="p0x170" fmla="*/ 65 w 91"/>
                <a:gd name="p0y170" fmla="*/ 921 h 960"/>
                <a:gd name="p0x171" fmla="*/ 66 w 91"/>
                <a:gd name="p0y171" fmla="*/ 922 h 960"/>
                <a:gd name="p0x172" fmla="*/ 67 w 91"/>
                <a:gd name="p0y172" fmla="*/ 924 h 960"/>
                <a:gd name="p0x173" fmla="*/ 68 w 91"/>
                <a:gd name="p0y173" fmla="*/ 925 h 960"/>
                <a:gd name="p0x174" fmla="*/ 69 w 91"/>
                <a:gd name="p0y174" fmla="*/ 926 h 960"/>
                <a:gd name="p0x175" fmla="*/ 70 w 91"/>
                <a:gd name="p0y175" fmla="*/ 928 h 960"/>
                <a:gd name="p0x176" fmla="*/ 71 w 91"/>
                <a:gd name="p0y176" fmla="*/ 929 h 960"/>
                <a:gd name="p0x177" fmla="*/ 72 w 91"/>
                <a:gd name="p0y177" fmla="*/ 930 h 960"/>
                <a:gd name="p0x178" fmla="*/ 73 w 91"/>
                <a:gd name="p0y178" fmla="*/ 931 h 960"/>
                <a:gd name="p0x179" fmla="*/ 74 w 91"/>
                <a:gd name="p0y179" fmla="*/ 933 h 960"/>
                <a:gd name="p0x180" fmla="*/ 75 w 91"/>
                <a:gd name="p0y180" fmla="*/ 934 h 960"/>
                <a:gd name="p0x181" fmla="*/ 76 w 91"/>
                <a:gd name="p0y181" fmla="*/ 935 h 960"/>
                <a:gd name="p0x182" fmla="*/ 77 w 91"/>
                <a:gd name="p0y182" fmla="*/ 936 h 960"/>
                <a:gd name="p0x183" fmla="*/ 78 w 91"/>
                <a:gd name="p0y183" fmla="*/ 937 h 960"/>
                <a:gd name="p0x184" fmla="*/ 80 w 91"/>
                <a:gd name="p0y184" fmla="*/ 938 h 960"/>
                <a:gd name="p0x185" fmla="*/ 81 w 91"/>
                <a:gd name="p0y185" fmla="*/ 939 h 960"/>
                <a:gd name="p0x186" fmla="*/ 82 w 91"/>
                <a:gd name="p0y186" fmla="*/ 940 h 960"/>
                <a:gd name="p0x187" fmla="*/ 83 w 91"/>
                <a:gd name="p0y187" fmla="*/ 941 h 960"/>
                <a:gd name="p0x188" fmla="*/ 84 w 91"/>
                <a:gd name="p0y188" fmla="*/ 942 h 960"/>
                <a:gd name="p0x189" fmla="*/ 86 w 91"/>
                <a:gd name="p0y189" fmla="*/ 943 h 960"/>
                <a:gd name="p0x190" fmla="*/ 87 w 91"/>
                <a:gd name="p0y190" fmla="*/ 944 h 960"/>
                <a:gd name="p0x191" fmla="*/ 88 w 91"/>
                <a:gd name="p0y191" fmla="*/ 945 h 960"/>
                <a:gd name="p0x192" fmla="*/ 89 w 91"/>
                <a:gd name="p0y192" fmla="*/ 945 h 960"/>
                <a:gd name="p0x193" fmla="*/ 91 w 91"/>
                <a:gd name="p0y193" fmla="*/ 946 h 960"/>
                <a:gd name="p0x194" fmla="*/ 74 w 91"/>
                <a:gd name="p0y194" fmla="*/ 960 h 960"/>
                <a:gd name="p0x195" fmla="*/ 74 w 91"/>
                <a:gd name="p0y195" fmla="*/ 960 h 960"/>
                <a:gd name="p0x196" fmla="*/ 71 w 91"/>
                <a:gd name="p0y196" fmla="*/ 959 h 960"/>
                <a:gd name="p0x197" fmla="*/ 69 w 91"/>
                <a:gd name="p0y197" fmla="*/ 958 h 960"/>
                <a:gd name="p0x198" fmla="*/ 67 w 91"/>
                <a:gd name="p0y198" fmla="*/ 957 h 960"/>
                <a:gd name="p0x199" fmla="*/ 65 w 91"/>
                <a:gd name="p0y199" fmla="*/ 956 h 960"/>
                <a:gd name="p0x200" fmla="*/ 63 w 91"/>
                <a:gd name="p0y200" fmla="*/ 955 h 960"/>
                <a:gd name="p0x201" fmla="*/ 61 w 91"/>
                <a:gd name="p0y201" fmla="*/ 954 h 960"/>
                <a:gd name="p0x202" fmla="*/ 60 w 91"/>
                <a:gd name="p0y202" fmla="*/ 953 h 960"/>
                <a:gd name="p0x203" fmla="*/ 58 w 91"/>
                <a:gd name="p0y203" fmla="*/ 952 h 960"/>
                <a:gd name="p0x204" fmla="*/ 56 w 91"/>
                <a:gd name="p0y204" fmla="*/ 951 h 960"/>
                <a:gd name="p0x205" fmla="*/ 54 w 91"/>
                <a:gd name="p0y205" fmla="*/ 950 h 960"/>
                <a:gd name="p0x206" fmla="*/ 52 w 91"/>
                <a:gd name="p0y206" fmla="*/ 948 h 960"/>
                <a:gd name="p0x207" fmla="*/ 50 w 91"/>
                <a:gd name="p0y207" fmla="*/ 947 h 960"/>
                <a:gd name="p0x208" fmla="*/ 48 w 91"/>
                <a:gd name="p0y208" fmla="*/ 946 h 960"/>
                <a:gd name="p0x209" fmla="*/ 47 w 91"/>
                <a:gd name="p0y209" fmla="*/ 945 h 960"/>
                <a:gd name="p0x210" fmla="*/ 45 w 91"/>
                <a:gd name="p0y210" fmla="*/ 943 h 960"/>
                <a:gd name="p0x211" fmla="*/ 43 w 91"/>
                <a:gd name="p0y211" fmla="*/ 942 h 960"/>
                <a:gd name="p0x212" fmla="*/ 42 w 91"/>
                <a:gd name="p0y212" fmla="*/ 940 h 960"/>
                <a:gd name="p0x213" fmla="*/ 40 w 91"/>
                <a:gd name="p0y213" fmla="*/ 939 h 960"/>
                <a:gd name="p0x214" fmla="*/ 38 w 91"/>
                <a:gd name="p0y214" fmla="*/ 937 h 960"/>
                <a:gd name="p0x215" fmla="*/ 37 w 91"/>
                <a:gd name="p0y215" fmla="*/ 936 h 960"/>
                <a:gd name="p0x216" fmla="*/ 35 w 91"/>
                <a:gd name="p0y216" fmla="*/ 934 h 960"/>
                <a:gd name="p0x217" fmla="*/ 33 w 91"/>
                <a:gd name="p0y217" fmla="*/ 933 h 960"/>
                <a:gd name="p0x218" fmla="*/ 32 w 91"/>
                <a:gd name="p0y218" fmla="*/ 931 h 960"/>
                <a:gd name="p0x219" fmla="*/ 30 w 91"/>
                <a:gd name="p0y219" fmla="*/ 930 h 960"/>
                <a:gd name="p0x220" fmla="*/ 29 w 91"/>
                <a:gd name="p0y220" fmla="*/ 928 h 960"/>
                <a:gd name="p0x221" fmla="*/ 28 w 91"/>
                <a:gd name="p0y221" fmla="*/ 926 h 960"/>
                <a:gd name="p0x222" fmla="*/ 26 w 91"/>
                <a:gd name="p0y222" fmla="*/ 925 h 960"/>
                <a:gd name="p0x223" fmla="*/ 25 w 91"/>
                <a:gd name="p0y223" fmla="*/ 923 h 960"/>
                <a:gd name="p0x224" fmla="*/ 23 w 91"/>
                <a:gd name="p0y224" fmla="*/ 921 h 960"/>
                <a:gd name="p0x225" fmla="*/ 22 w 91"/>
                <a:gd name="p0y225" fmla="*/ 919 h 960"/>
                <a:gd name="p0x226" fmla="*/ 21 w 91"/>
                <a:gd name="p0y226" fmla="*/ 917 h 960"/>
                <a:gd name="p0x227" fmla="*/ 20 w 91"/>
                <a:gd name="p0y227" fmla="*/ 916 h 960"/>
                <a:gd name="p0x228" fmla="*/ 18 w 91"/>
                <a:gd name="p0y228" fmla="*/ 914 h 960"/>
                <a:gd name="p0x229" fmla="*/ 17 w 91"/>
                <a:gd name="p0y229" fmla="*/ 912 h 960"/>
                <a:gd name="p0x230" fmla="*/ 16 w 91"/>
                <a:gd name="p0y230" fmla="*/ 910 h 960"/>
                <a:gd name="p0x231" fmla="*/ 15 w 91"/>
                <a:gd name="p0y231" fmla="*/ 908 h 960"/>
                <a:gd name="p0x232" fmla="*/ 14 w 91"/>
                <a:gd name="p0y232" fmla="*/ 906 h 960"/>
                <a:gd name="p0x233" fmla="*/ 13 w 91"/>
                <a:gd name="p0y233" fmla="*/ 904 h 960"/>
                <a:gd name="p0x234" fmla="*/ 12 w 91"/>
                <a:gd name="p0y234" fmla="*/ 902 h 960"/>
                <a:gd name="p0x235" fmla="*/ 11 w 91"/>
                <a:gd name="p0y235" fmla="*/ 900 h 960"/>
                <a:gd name="p0x236" fmla="*/ 10 w 91"/>
                <a:gd name="p0y236" fmla="*/ 898 h 960"/>
                <a:gd name="p0x237" fmla="*/ 9 w 91"/>
                <a:gd name="p0y237" fmla="*/ 896 h 960"/>
                <a:gd name="p0x238" fmla="*/ 8 w 91"/>
                <a:gd name="p0y238" fmla="*/ 894 h 960"/>
                <a:gd name="p0x239" fmla="*/ 7 w 91"/>
                <a:gd name="p0y239" fmla="*/ 892 h 960"/>
                <a:gd name="p0x240" fmla="*/ 7 w 91"/>
                <a:gd name="p0y240" fmla="*/ 890 h 960"/>
                <a:gd name="p0x241" fmla="*/ 6 w 91"/>
                <a:gd name="p0y241" fmla="*/ 888 h 960"/>
                <a:gd name="p0x242" fmla="*/ 5 w 91"/>
                <a:gd name="p0y242" fmla="*/ 886 h 960"/>
                <a:gd name="p0x243" fmla="*/ 4 w 91"/>
                <a:gd name="p0y243" fmla="*/ 883 h 960"/>
                <a:gd name="p0x244" fmla="*/ 4 w 91"/>
                <a:gd name="p0y244" fmla="*/ 881 h 960"/>
                <a:gd name="p0x245" fmla="*/ 3 w 91"/>
                <a:gd name="p0y245" fmla="*/ 879 h 960"/>
                <a:gd name="p0x246" fmla="*/ 3 w 91"/>
                <a:gd name="p0y246" fmla="*/ 877 h 960"/>
                <a:gd name="p0x247" fmla="*/ 2 w 91"/>
                <a:gd name="p0y247" fmla="*/ 875 h 960"/>
                <a:gd name="p0x248" fmla="*/ 2 w 91"/>
                <a:gd name="p0y248" fmla="*/ 872 h 960"/>
                <a:gd name="p0x249" fmla="*/ 1 w 91"/>
                <a:gd name="p0y249" fmla="*/ 870 h 960"/>
                <a:gd name="p0x250" fmla="*/ 1 w 91"/>
                <a:gd name="p0y250" fmla="*/ 868 h 960"/>
                <a:gd name="p0x251" fmla="*/ 1 w 91"/>
                <a:gd name="p0y251" fmla="*/ 866 h 960"/>
                <a:gd name="p0x252" fmla="*/ 0 w 91"/>
                <a:gd name="p0y252" fmla="*/ 863 h 960"/>
                <a:gd name="p0x253" fmla="*/ 0 w 91"/>
                <a:gd name="p0y253" fmla="*/ 861 h 960"/>
                <a:gd name="p0x254" fmla="*/ 0 w 91"/>
                <a:gd name="p0y254" fmla="*/ 859 h 960"/>
                <a:gd name="p0x255" fmla="*/ 0 w 91"/>
                <a:gd name="p0y255" fmla="*/ 856 h 960"/>
                <a:gd name="p0x256" fmla="*/ 0 w 91"/>
                <a:gd name="p0y256" fmla="*/ 854 h 960"/>
                <a:gd name="p0x257" fmla="*/ 0 w 91"/>
                <a:gd name="p0y257" fmla="*/ 852 h 960"/>
                <a:gd name="p0x258" fmla="*/ 0 w 91"/>
                <a:gd name="p0y258" fmla="*/ 849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>
            <p:custDataLst>
              <p:tags r:id="rId52"/>
            </p:custDataLst>
          </p:nvPr>
        </p:nvSpPr>
        <p:spPr>
          <a:xfrm>
            <a:off x="952500" y="568279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函代批复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7" name="任意多边形 56"/>
          <p:cNvSpPr/>
          <p:nvPr>
            <p:custDataLst>
              <p:tags r:id="rId53"/>
            </p:custDataLst>
          </p:nvPr>
        </p:nvSpPr>
        <p:spPr>
          <a:xfrm>
            <a:off x="1981200" y="5707380"/>
            <a:ext cx="838200" cy="266700"/>
          </a:xfrm>
          <a:custGeom>
            <a:avLst/>
            <a:gdLst>
              <a:gd name="sw" fmla="*/ 1 w 1320"/>
              <a:gd name="sh" fmla="*/ 1 h 420"/>
              <a:gd name="mins" fmla="min sw sh"/>
              <a:gd name="dsw" fmla="+- 0 sw mins"/>
              <a:gd name="dsh" fmla="+- 0 sh mins"/>
              <a:gd name="p0x0" fmla="*/ 210 w 1320"/>
              <a:gd name="p0y0" fmla="*/ 0 h 420"/>
              <a:gd name="p0x1" fmla="*/ 1110 w 1320"/>
              <a:gd name="p0y1" fmla="*/ 0 h 420"/>
              <a:gd name="p0x2" fmla="*/ 1115 w 1320"/>
              <a:gd name="p0y2" fmla="*/ 0 h 420"/>
              <a:gd name="p0x3" fmla="*/ 1121 w 1320"/>
              <a:gd name="p0y3" fmla="*/ 0 h 420"/>
              <a:gd name="p0x4" fmla="*/ 1126 w 1320"/>
              <a:gd name="p0y4" fmla="*/ 0 h 420"/>
              <a:gd name="p0x5" fmla="*/ 1131 w 1320"/>
              <a:gd name="p0y5" fmla="*/ 1 h 420"/>
              <a:gd name="p0x6" fmla="*/ 1137 w 1320"/>
              <a:gd name="p0y6" fmla="*/ 1 h 420"/>
              <a:gd name="p0x7" fmla="*/ 1142 w 1320"/>
              <a:gd name="p0y7" fmla="*/ 2 h 420"/>
              <a:gd name="p0x8" fmla="*/ 1147 w 1320"/>
              <a:gd name="p0y8" fmla="*/ 3 h 420"/>
              <a:gd name="p0x9" fmla="*/ 1153 w 1320"/>
              <a:gd name="p0y9" fmla="*/ 4 h 420"/>
              <a:gd name="p0x10" fmla="*/ 1158 w 1320"/>
              <a:gd name="p0y10" fmla="*/ 5 h 420"/>
              <a:gd name="p0x11" fmla="*/ 1163 w 1320"/>
              <a:gd name="p0y11" fmla="*/ 6 h 420"/>
              <a:gd name="p0x12" fmla="*/ 1168 w 1320"/>
              <a:gd name="p0y12" fmla="*/ 8 h 420"/>
              <a:gd name="p0x13" fmla="*/ 1173 w 1320"/>
              <a:gd name="p0y13" fmla="*/ 9 h 420"/>
              <a:gd name="p0x14" fmla="*/ 1178 w 1320"/>
              <a:gd name="p0y14" fmla="*/ 11 h 420"/>
              <a:gd name="p0x15" fmla="*/ 1183 w 1320"/>
              <a:gd name="p0y15" fmla="*/ 13 h 420"/>
              <a:gd name="p0x16" fmla="*/ 1188 w 1320"/>
              <a:gd name="p0y16" fmla="*/ 15 h 420"/>
              <a:gd name="p0x17" fmla="*/ 1193 w 1320"/>
              <a:gd name="p0y17" fmla="*/ 17 h 420"/>
              <a:gd name="p0x18" fmla="*/ 1197 w 1320"/>
              <a:gd name="p0y18" fmla="*/ 19 h 420"/>
              <a:gd name="p0x19" fmla="*/ 1202 w 1320"/>
              <a:gd name="p0y19" fmla="*/ 21 h 420"/>
              <a:gd name="p0x20" fmla="*/ 1207 w 1320"/>
              <a:gd name="p0y20" fmla="*/ 23 h 420"/>
              <a:gd name="p0x21" fmla="*/ 1211 w 1320"/>
              <a:gd name="p0y21" fmla="*/ 26 h 420"/>
              <a:gd name="p0x22" fmla="*/ 1216 w 1320"/>
              <a:gd name="p0y22" fmla="*/ 28 h 420"/>
              <a:gd name="p0x23" fmla="*/ 1220 w 1320"/>
              <a:gd name="p0y23" fmla="*/ 31 h 420"/>
              <a:gd name="p0x24" fmla="*/ 1224 w 1320"/>
              <a:gd name="p0y24" fmla="*/ 34 h 420"/>
              <a:gd name="p0x25" fmla="*/ 1229 w 1320"/>
              <a:gd name="p0y25" fmla="*/ 36 h 420"/>
              <a:gd name="p0x26" fmla="*/ 1233 w 1320"/>
              <a:gd name="p0y26" fmla="*/ 39 h 420"/>
              <a:gd name="p0x27" fmla="*/ 1237 w 1320"/>
              <a:gd name="p0y27" fmla="*/ 42 h 420"/>
              <a:gd name="p0x28" fmla="*/ 1241 w 1320"/>
              <a:gd name="p0y28" fmla="*/ 46 h 420"/>
              <a:gd name="p0x29" fmla="*/ 1245 w 1320"/>
              <a:gd name="p0y29" fmla="*/ 49 h 420"/>
              <a:gd name="p0x30" fmla="*/ 1249 w 1320"/>
              <a:gd name="p0y30" fmla="*/ 52 h 420"/>
              <a:gd name="p0x31" fmla="*/ 1253 w 1320"/>
              <a:gd name="p0y31" fmla="*/ 56 h 420"/>
              <a:gd name="p0x32" fmla="*/ 1256 w 1320"/>
              <a:gd name="p0y32" fmla="*/ 59 h 420"/>
              <a:gd name="p0x33" fmla="*/ 1260 w 1320"/>
              <a:gd name="p0y33" fmla="*/ 63 h 420"/>
              <a:gd name="p0x34" fmla="*/ 1263 w 1320"/>
              <a:gd name="p0y34" fmla="*/ 67 h 420"/>
              <a:gd name="p0x35" fmla="*/ 1267 w 1320"/>
              <a:gd name="p0y35" fmla="*/ 70 h 420"/>
              <a:gd name="p0x36" fmla="*/ 1270 w 1320"/>
              <a:gd name="p0y36" fmla="*/ 74 h 420"/>
              <a:gd name="p0x37" fmla="*/ 1273 w 1320"/>
              <a:gd name="p0y37" fmla="*/ 78 h 420"/>
              <a:gd name="p0x38" fmla="*/ 1277 w 1320"/>
              <a:gd name="p0y38" fmla="*/ 82 h 420"/>
              <a:gd name="p0x39" fmla="*/ 1280 w 1320"/>
              <a:gd name="p0y39" fmla="*/ 86 h 420"/>
              <a:gd name="p0x40" fmla="*/ 1283 w 1320"/>
              <a:gd name="p0y40" fmla="*/ 90 h 420"/>
              <a:gd name="p0x41" fmla="*/ 1286 w 1320"/>
              <a:gd name="p0y41" fmla="*/ 95 h 420"/>
              <a:gd name="p0x42" fmla="*/ 1288 w 1320"/>
              <a:gd name="p0y42" fmla="*/ 99 h 420"/>
              <a:gd name="p0x43" fmla="*/ 1291 w 1320"/>
              <a:gd name="p0y43" fmla="*/ 104 h 420"/>
              <a:gd name="p0x44" fmla="*/ 1293 w 1320"/>
              <a:gd name="p0y44" fmla="*/ 108 h 420"/>
              <a:gd name="p0x45" fmla="*/ 1296 w 1320"/>
              <a:gd name="p0y45" fmla="*/ 113 h 420"/>
              <a:gd name="p0x46" fmla="*/ 1298 w 1320"/>
              <a:gd name="p0y46" fmla="*/ 117 h 420"/>
              <a:gd name="p0x47" fmla="*/ 1300 w 1320"/>
              <a:gd name="p0y47" fmla="*/ 122 h 420"/>
              <a:gd name="p0x48" fmla="*/ 1303 w 1320"/>
              <a:gd name="p0y48" fmla="*/ 127 h 420"/>
              <a:gd name="p0x49" fmla="*/ 1305 w 1320"/>
              <a:gd name="p0y49" fmla="*/ 131 h 420"/>
              <a:gd name="p0x50" fmla="*/ 1306 w 1320"/>
              <a:gd name="p0y50" fmla="*/ 136 h 420"/>
              <a:gd name="p0x51" fmla="*/ 1308 w 1320"/>
              <a:gd name="p0y51" fmla="*/ 141 h 420"/>
              <a:gd name="p0x52" fmla="*/ 1310 w 1320"/>
              <a:gd name="p0y52" fmla="*/ 146 h 420"/>
              <a:gd name="p0x53" fmla="*/ 1311 w 1320"/>
              <a:gd name="p0y53" fmla="*/ 151 h 420"/>
              <a:gd name="p0x54" fmla="*/ 1313 w 1320"/>
              <a:gd name="p0y54" fmla="*/ 156 h 420"/>
              <a:gd name="p0x55" fmla="*/ 1314 w 1320"/>
              <a:gd name="p0y55" fmla="*/ 161 h 420"/>
              <a:gd name="p0x56" fmla="*/ 1315 w 1320"/>
              <a:gd name="p0y56" fmla="*/ 167 h 420"/>
              <a:gd name="p0x57" fmla="*/ 1316 w 1320"/>
              <a:gd name="p0y57" fmla="*/ 172 h 420"/>
              <a:gd name="p0x58" fmla="*/ 1317 w 1320"/>
              <a:gd name="p0y58" fmla="*/ 177 h 420"/>
              <a:gd name="p0x59" fmla="*/ 1318 w 1320"/>
              <a:gd name="p0y59" fmla="*/ 182 h 420"/>
              <a:gd name="p0x60" fmla="*/ 1318 w 1320"/>
              <a:gd name="p0y60" fmla="*/ 188 h 420"/>
              <a:gd name="p0x61" fmla="*/ 1319 w 1320"/>
              <a:gd name="p0y61" fmla="*/ 193 h 420"/>
              <a:gd name="p0x62" fmla="*/ 1319 w 1320"/>
              <a:gd name="p0y62" fmla="*/ 199 h 420"/>
              <a:gd name="p0x63" fmla="*/ 1320 w 1320"/>
              <a:gd name="p0y63" fmla="*/ 204 h 420"/>
              <a:gd name="p0x64" fmla="*/ 1320 w 1320"/>
              <a:gd name="p0y64" fmla="*/ 210 h 420"/>
              <a:gd name="p0x65" fmla="*/ 1320 w 1320"/>
              <a:gd name="p0y65" fmla="*/ 215 h 420"/>
              <a:gd name="p0x66" fmla="*/ 1319 w 1320"/>
              <a:gd name="p0y66" fmla="*/ 220 h 420"/>
              <a:gd name="p0x67" fmla="*/ 1319 w 1320"/>
              <a:gd name="p0y67" fmla="*/ 226 h 420"/>
              <a:gd name="p0x68" fmla="*/ 1318 w 1320"/>
              <a:gd name="p0y68" fmla="*/ 231 h 420"/>
              <a:gd name="p0x69" fmla="*/ 1318 w 1320"/>
              <a:gd name="p0y69" fmla="*/ 237 h 420"/>
              <a:gd name="p0x70" fmla="*/ 1317 w 1320"/>
              <a:gd name="p0y70" fmla="*/ 242 h 420"/>
              <a:gd name="p0x71" fmla="*/ 1316 w 1320"/>
              <a:gd name="p0y71" fmla="*/ 247 h 420"/>
              <a:gd name="p0x72" fmla="*/ 1315 w 1320"/>
              <a:gd name="p0y72" fmla="*/ 252 h 420"/>
              <a:gd name="p0x73" fmla="*/ 1314 w 1320"/>
              <a:gd name="p0y73" fmla="*/ 258 h 420"/>
              <a:gd name="p0x74" fmla="*/ 1313 w 1320"/>
              <a:gd name="p0y74" fmla="*/ 263 h 420"/>
              <a:gd name="p0x75" fmla="*/ 1311 w 1320"/>
              <a:gd name="p0y75" fmla="*/ 268 h 420"/>
              <a:gd name="p0x76" fmla="*/ 1310 w 1320"/>
              <a:gd name="p0y76" fmla="*/ 273 h 420"/>
              <a:gd name="p0x77" fmla="*/ 1308 w 1320"/>
              <a:gd name="p0y77" fmla="*/ 278 h 420"/>
              <a:gd name="p0x78" fmla="*/ 1306 w 1320"/>
              <a:gd name="p0y78" fmla="*/ 283 h 420"/>
              <a:gd name="p0x79" fmla="*/ 1305 w 1320"/>
              <a:gd name="p0y79" fmla="*/ 288 h 420"/>
              <a:gd name="p0x80" fmla="*/ 1303 w 1320"/>
              <a:gd name="p0y80" fmla="*/ 292 h 420"/>
              <a:gd name="p0x81" fmla="*/ 1300 w 1320"/>
              <a:gd name="p0y81" fmla="*/ 297 h 420"/>
              <a:gd name="p0x82" fmla="*/ 1298 w 1320"/>
              <a:gd name="p0y82" fmla="*/ 302 h 420"/>
              <a:gd name="p0x83" fmla="*/ 1296 w 1320"/>
              <a:gd name="p0y83" fmla="*/ 306 h 420"/>
              <a:gd name="p0x84" fmla="*/ 1293 w 1320"/>
              <a:gd name="p0y84" fmla="*/ 311 h 420"/>
              <a:gd name="p0x85" fmla="*/ 1291 w 1320"/>
              <a:gd name="p0y85" fmla="*/ 315 h 420"/>
              <a:gd name="p0x86" fmla="*/ 1288 w 1320"/>
              <a:gd name="p0y86" fmla="*/ 320 h 420"/>
              <a:gd name="p0x87" fmla="*/ 1286 w 1320"/>
              <a:gd name="p0y87" fmla="*/ 324 h 420"/>
              <a:gd name="p0x88" fmla="*/ 1283 w 1320"/>
              <a:gd name="p0y88" fmla="*/ 329 h 420"/>
              <a:gd name="p0x89" fmla="*/ 1280 w 1320"/>
              <a:gd name="p0y89" fmla="*/ 333 h 420"/>
              <a:gd name="p0x90" fmla="*/ 1277 w 1320"/>
              <a:gd name="p0y90" fmla="*/ 337 h 420"/>
              <a:gd name="p0x91" fmla="*/ 1273 w 1320"/>
              <a:gd name="p0y91" fmla="*/ 341 h 420"/>
              <a:gd name="p0x92" fmla="*/ 1270 w 1320"/>
              <a:gd name="p0y92" fmla="*/ 345 h 420"/>
              <a:gd name="p0x93" fmla="*/ 1267 w 1320"/>
              <a:gd name="p0y93" fmla="*/ 349 h 420"/>
              <a:gd name="p0x94" fmla="*/ 1263 w 1320"/>
              <a:gd name="p0y94" fmla="*/ 352 h 420"/>
              <a:gd name="p0x95" fmla="*/ 1260 w 1320"/>
              <a:gd name="p0y95" fmla="*/ 356 h 420"/>
              <a:gd name="p0x96" fmla="*/ 1256 w 1320"/>
              <a:gd name="p0y96" fmla="*/ 360 h 420"/>
              <a:gd name="p0x97" fmla="*/ 1253 w 1320"/>
              <a:gd name="p0y97" fmla="*/ 363 h 420"/>
              <a:gd name="p0x98" fmla="*/ 1249 w 1320"/>
              <a:gd name="p0y98" fmla="*/ 367 h 420"/>
              <a:gd name="p0x99" fmla="*/ 1245 w 1320"/>
              <a:gd name="p0y99" fmla="*/ 370 h 420"/>
              <a:gd name="p0x100" fmla="*/ 1241 w 1320"/>
              <a:gd name="p0y100" fmla="*/ 373 h 420"/>
              <a:gd name="p0x101" fmla="*/ 1237 w 1320"/>
              <a:gd name="p0y101" fmla="*/ 377 h 420"/>
              <a:gd name="p0x102" fmla="*/ 1233 w 1320"/>
              <a:gd name="p0y102" fmla="*/ 380 h 420"/>
              <a:gd name="p0x103" fmla="*/ 1229 w 1320"/>
              <a:gd name="p0y103" fmla="*/ 383 h 420"/>
              <a:gd name="p0x104" fmla="*/ 1224 w 1320"/>
              <a:gd name="p0y104" fmla="*/ 385 h 420"/>
              <a:gd name="p0x105" fmla="*/ 1220 w 1320"/>
              <a:gd name="p0y105" fmla="*/ 388 h 420"/>
              <a:gd name="p0x106" fmla="*/ 1216 w 1320"/>
              <a:gd name="p0y106" fmla="*/ 391 h 420"/>
              <a:gd name="p0x107" fmla="*/ 1211 w 1320"/>
              <a:gd name="p0y107" fmla="*/ 393 h 420"/>
              <a:gd name="p0x108" fmla="*/ 1207 w 1320"/>
              <a:gd name="p0y108" fmla="*/ 396 h 420"/>
              <a:gd name="p0x109" fmla="*/ 1202 w 1320"/>
              <a:gd name="p0y109" fmla="*/ 398 h 420"/>
              <a:gd name="p0x110" fmla="*/ 1197 w 1320"/>
              <a:gd name="p0y110" fmla="*/ 400 h 420"/>
              <a:gd name="p0x111" fmla="*/ 1193 w 1320"/>
              <a:gd name="p0y111" fmla="*/ 402 h 420"/>
              <a:gd name="p0x112" fmla="*/ 1188 w 1320"/>
              <a:gd name="p0y112" fmla="*/ 404 h 420"/>
              <a:gd name="p0x113" fmla="*/ 1183 w 1320"/>
              <a:gd name="p0y113" fmla="*/ 406 h 420"/>
              <a:gd name="p0x114" fmla="*/ 1178 w 1320"/>
              <a:gd name="p0y114" fmla="*/ 408 h 420"/>
              <a:gd name="p0x115" fmla="*/ 1173 w 1320"/>
              <a:gd name="p0y115" fmla="*/ 410 h 420"/>
              <a:gd name="p0x116" fmla="*/ 1168 w 1320"/>
              <a:gd name="p0y116" fmla="*/ 411 h 420"/>
              <a:gd name="p0x117" fmla="*/ 1163 w 1320"/>
              <a:gd name="p0y117" fmla="*/ 413 h 420"/>
              <a:gd name="p0x118" fmla="*/ 1158 w 1320"/>
              <a:gd name="p0y118" fmla="*/ 414 h 420"/>
              <a:gd name="p0x119" fmla="*/ 1153 w 1320"/>
              <a:gd name="p0y119" fmla="*/ 415 h 420"/>
              <a:gd name="p0x120" fmla="*/ 1147 w 1320"/>
              <a:gd name="p0y120" fmla="*/ 416 h 420"/>
              <a:gd name="p0x121" fmla="*/ 1142 w 1320"/>
              <a:gd name="p0y121" fmla="*/ 417 h 420"/>
              <a:gd name="p0x122" fmla="*/ 1137 w 1320"/>
              <a:gd name="p0y122" fmla="*/ 418 h 420"/>
              <a:gd name="p0x123" fmla="*/ 1131 w 1320"/>
              <a:gd name="p0y123" fmla="*/ 418 h 420"/>
              <a:gd name="p0x124" fmla="*/ 1126 w 1320"/>
              <a:gd name="p0y124" fmla="*/ 419 h 420"/>
              <a:gd name="p0x125" fmla="*/ 1121 w 1320"/>
              <a:gd name="p0y125" fmla="*/ 419 h 420"/>
              <a:gd name="p0x126" fmla="*/ 1115 w 1320"/>
              <a:gd name="p0y126" fmla="*/ 419 h 420"/>
              <a:gd name="p0x127" fmla="*/ 1110 w 1320"/>
              <a:gd name="p0y127" fmla="*/ 420 h 420"/>
              <a:gd name="p0x128" fmla="*/ 210 w 1320"/>
              <a:gd name="p0y128" fmla="*/ 420 h 420"/>
              <a:gd name="p0x129" fmla="*/ 204 w 1320"/>
              <a:gd name="p0y129" fmla="*/ 419 h 420"/>
              <a:gd name="p0x130" fmla="*/ 199 w 1320"/>
              <a:gd name="p0y130" fmla="*/ 419 h 420"/>
              <a:gd name="p0x131" fmla="*/ 193 w 1320"/>
              <a:gd name="p0y131" fmla="*/ 419 h 420"/>
              <a:gd name="p0x132" fmla="*/ 188 w 1320"/>
              <a:gd name="p0y132" fmla="*/ 418 h 420"/>
              <a:gd name="p0x133" fmla="*/ 182 w 1320"/>
              <a:gd name="p0y133" fmla="*/ 418 h 420"/>
              <a:gd name="p0x134" fmla="*/ 177 w 1320"/>
              <a:gd name="p0y134" fmla="*/ 417 h 420"/>
              <a:gd name="p0x135" fmla="*/ 172 w 1320"/>
              <a:gd name="p0y135" fmla="*/ 416 h 420"/>
              <a:gd name="p0x136" fmla="*/ 167 w 1320"/>
              <a:gd name="p0y136" fmla="*/ 415 h 420"/>
              <a:gd name="p0x137" fmla="*/ 161 w 1320"/>
              <a:gd name="p0y137" fmla="*/ 414 h 420"/>
              <a:gd name="p0x138" fmla="*/ 156 w 1320"/>
              <a:gd name="p0y138" fmla="*/ 413 h 420"/>
              <a:gd name="p0x139" fmla="*/ 151 w 1320"/>
              <a:gd name="p0y139" fmla="*/ 411 h 420"/>
              <a:gd name="p0x140" fmla="*/ 146 w 1320"/>
              <a:gd name="p0y140" fmla="*/ 410 h 420"/>
              <a:gd name="p0x141" fmla="*/ 141 w 1320"/>
              <a:gd name="p0y141" fmla="*/ 408 h 420"/>
              <a:gd name="p0x142" fmla="*/ 136 w 1320"/>
              <a:gd name="p0y142" fmla="*/ 406 h 420"/>
              <a:gd name="p0x143" fmla="*/ 131 w 1320"/>
              <a:gd name="p0y143" fmla="*/ 404 h 420"/>
              <a:gd name="p0x144" fmla="*/ 127 w 1320"/>
              <a:gd name="p0y144" fmla="*/ 402 h 420"/>
              <a:gd name="p0x145" fmla="*/ 122 w 1320"/>
              <a:gd name="p0y145" fmla="*/ 400 h 420"/>
              <a:gd name="p0x146" fmla="*/ 117 w 1320"/>
              <a:gd name="p0y146" fmla="*/ 398 h 420"/>
              <a:gd name="p0x147" fmla="*/ 113 w 1320"/>
              <a:gd name="p0y147" fmla="*/ 396 h 420"/>
              <a:gd name="p0x148" fmla="*/ 108 w 1320"/>
              <a:gd name="p0y148" fmla="*/ 393 h 420"/>
              <a:gd name="p0x149" fmla="*/ 104 w 1320"/>
              <a:gd name="p0y149" fmla="*/ 391 h 420"/>
              <a:gd name="p0x150" fmla="*/ 99 w 1320"/>
              <a:gd name="p0y150" fmla="*/ 388 h 420"/>
              <a:gd name="p0x151" fmla="*/ 95 w 1320"/>
              <a:gd name="p0y151" fmla="*/ 385 h 420"/>
              <a:gd name="p0x152" fmla="*/ 90 w 1320"/>
              <a:gd name="p0y152" fmla="*/ 383 h 420"/>
              <a:gd name="p0x153" fmla="*/ 86 w 1320"/>
              <a:gd name="p0y153" fmla="*/ 380 h 420"/>
              <a:gd name="p0x154" fmla="*/ 82 w 1320"/>
              <a:gd name="p0y154" fmla="*/ 377 h 420"/>
              <a:gd name="p0x155" fmla="*/ 78 w 1320"/>
              <a:gd name="p0y155" fmla="*/ 373 h 420"/>
              <a:gd name="p0x156" fmla="*/ 74 w 1320"/>
              <a:gd name="p0y156" fmla="*/ 370 h 420"/>
              <a:gd name="p0x157" fmla="*/ 70 w 1320"/>
              <a:gd name="p0y157" fmla="*/ 367 h 420"/>
              <a:gd name="p0x158" fmla="*/ 67 w 1320"/>
              <a:gd name="p0y158" fmla="*/ 363 h 420"/>
              <a:gd name="p0x159" fmla="*/ 63 w 1320"/>
              <a:gd name="p0y159" fmla="*/ 360 h 420"/>
              <a:gd name="p0x160" fmla="*/ 59 w 1320"/>
              <a:gd name="p0y160" fmla="*/ 356 h 420"/>
              <a:gd name="p0x161" fmla="*/ 56 w 1320"/>
              <a:gd name="p0y161" fmla="*/ 352 h 420"/>
              <a:gd name="p0x162" fmla="*/ 52 w 1320"/>
              <a:gd name="p0y162" fmla="*/ 349 h 420"/>
              <a:gd name="p0x163" fmla="*/ 49 w 1320"/>
              <a:gd name="p0y163" fmla="*/ 345 h 420"/>
              <a:gd name="p0x164" fmla="*/ 46 w 1320"/>
              <a:gd name="p0y164" fmla="*/ 341 h 420"/>
              <a:gd name="p0x165" fmla="*/ 42 w 1320"/>
              <a:gd name="p0y165" fmla="*/ 337 h 420"/>
              <a:gd name="p0x166" fmla="*/ 39 w 1320"/>
              <a:gd name="p0y166" fmla="*/ 333 h 420"/>
              <a:gd name="p0x167" fmla="*/ 36 w 1320"/>
              <a:gd name="p0y167" fmla="*/ 329 h 420"/>
              <a:gd name="p0x168" fmla="*/ 34 w 1320"/>
              <a:gd name="p0y168" fmla="*/ 324 h 420"/>
              <a:gd name="p0x169" fmla="*/ 31 w 1320"/>
              <a:gd name="p0y169" fmla="*/ 320 h 420"/>
              <a:gd name="p0x170" fmla="*/ 28 w 1320"/>
              <a:gd name="p0y170" fmla="*/ 315 h 420"/>
              <a:gd name="p0x171" fmla="*/ 26 w 1320"/>
              <a:gd name="p0y171" fmla="*/ 311 h 420"/>
              <a:gd name="p0x172" fmla="*/ 23 w 1320"/>
              <a:gd name="p0y172" fmla="*/ 306 h 420"/>
              <a:gd name="p0x173" fmla="*/ 21 w 1320"/>
              <a:gd name="p0y173" fmla="*/ 302 h 420"/>
              <a:gd name="p0x174" fmla="*/ 19 w 1320"/>
              <a:gd name="p0y174" fmla="*/ 297 h 420"/>
              <a:gd name="p0x175" fmla="*/ 17 w 1320"/>
              <a:gd name="p0y175" fmla="*/ 292 h 420"/>
              <a:gd name="p0x176" fmla="*/ 15 w 1320"/>
              <a:gd name="p0y176" fmla="*/ 288 h 420"/>
              <a:gd name="p0x177" fmla="*/ 13 w 1320"/>
              <a:gd name="p0y177" fmla="*/ 283 h 420"/>
              <a:gd name="p0x178" fmla="*/ 11 w 1320"/>
              <a:gd name="p0y178" fmla="*/ 278 h 420"/>
              <a:gd name="p0x179" fmla="*/ 9 w 1320"/>
              <a:gd name="p0y179" fmla="*/ 273 h 420"/>
              <a:gd name="p0x180" fmla="*/ 8 w 1320"/>
              <a:gd name="p0y180" fmla="*/ 268 h 420"/>
              <a:gd name="p0x181" fmla="*/ 6 w 1320"/>
              <a:gd name="p0y181" fmla="*/ 263 h 420"/>
              <a:gd name="p0x182" fmla="*/ 5 w 1320"/>
              <a:gd name="p0y182" fmla="*/ 258 h 420"/>
              <a:gd name="p0x183" fmla="*/ 4 w 1320"/>
              <a:gd name="p0y183" fmla="*/ 252 h 420"/>
              <a:gd name="p0x184" fmla="*/ 3 w 1320"/>
              <a:gd name="p0y184" fmla="*/ 247 h 420"/>
              <a:gd name="p0x185" fmla="*/ 2 w 1320"/>
              <a:gd name="p0y185" fmla="*/ 242 h 420"/>
              <a:gd name="p0x186" fmla="*/ 1 w 1320"/>
              <a:gd name="p0y186" fmla="*/ 237 h 420"/>
              <a:gd name="p0x187" fmla="*/ 1 w 1320"/>
              <a:gd name="p0y187" fmla="*/ 231 h 420"/>
              <a:gd name="p0x188" fmla="*/ 0 w 1320"/>
              <a:gd name="p0y188" fmla="*/ 226 h 420"/>
              <a:gd name="p0x189" fmla="*/ 0 w 1320"/>
              <a:gd name="p0y189" fmla="*/ 220 h 420"/>
              <a:gd name="p0x190" fmla="*/ 0 w 1320"/>
              <a:gd name="p0y190" fmla="*/ 215 h 420"/>
              <a:gd name="p0x191" fmla="*/ 0 w 1320"/>
              <a:gd name="p0y191" fmla="*/ 210 h 420"/>
              <a:gd name="p0x192" fmla="*/ 0 w 1320"/>
              <a:gd name="p0y192" fmla="*/ 204 h 420"/>
              <a:gd name="p0x193" fmla="*/ 0 w 1320"/>
              <a:gd name="p0y193" fmla="*/ 199 h 420"/>
              <a:gd name="p0x194" fmla="*/ 0 w 1320"/>
              <a:gd name="p0y194" fmla="*/ 193 h 420"/>
              <a:gd name="p0x195" fmla="*/ 1 w 1320"/>
              <a:gd name="p0y195" fmla="*/ 188 h 420"/>
              <a:gd name="p0x196" fmla="*/ 1 w 1320"/>
              <a:gd name="p0y196" fmla="*/ 182 h 420"/>
              <a:gd name="p0x197" fmla="*/ 2 w 1320"/>
              <a:gd name="p0y197" fmla="*/ 177 h 420"/>
              <a:gd name="p0x198" fmla="*/ 3 w 1320"/>
              <a:gd name="p0y198" fmla="*/ 172 h 420"/>
              <a:gd name="p0x199" fmla="*/ 4 w 1320"/>
              <a:gd name="p0y199" fmla="*/ 167 h 420"/>
              <a:gd name="p0x200" fmla="*/ 5 w 1320"/>
              <a:gd name="p0y200" fmla="*/ 161 h 420"/>
              <a:gd name="p0x201" fmla="*/ 6 w 1320"/>
              <a:gd name="p0y201" fmla="*/ 156 h 420"/>
              <a:gd name="p0x202" fmla="*/ 8 w 1320"/>
              <a:gd name="p0y202" fmla="*/ 151 h 420"/>
              <a:gd name="p0x203" fmla="*/ 9 w 1320"/>
              <a:gd name="p0y203" fmla="*/ 146 h 420"/>
              <a:gd name="p0x204" fmla="*/ 11 w 1320"/>
              <a:gd name="p0y204" fmla="*/ 141 h 420"/>
              <a:gd name="p0x205" fmla="*/ 13 w 1320"/>
              <a:gd name="p0y205" fmla="*/ 136 h 420"/>
              <a:gd name="p0x206" fmla="*/ 15 w 1320"/>
              <a:gd name="p0y206" fmla="*/ 131 h 420"/>
              <a:gd name="p0x207" fmla="*/ 17 w 1320"/>
              <a:gd name="p0y207" fmla="*/ 127 h 420"/>
              <a:gd name="p0x208" fmla="*/ 19 w 1320"/>
              <a:gd name="p0y208" fmla="*/ 122 h 420"/>
              <a:gd name="p0x209" fmla="*/ 21 w 1320"/>
              <a:gd name="p0y209" fmla="*/ 117 h 420"/>
              <a:gd name="p0x210" fmla="*/ 23 w 1320"/>
              <a:gd name="p0y210" fmla="*/ 113 h 420"/>
              <a:gd name="p0x211" fmla="*/ 26 w 1320"/>
              <a:gd name="p0y211" fmla="*/ 108 h 420"/>
              <a:gd name="p0x212" fmla="*/ 28 w 1320"/>
              <a:gd name="p0y212" fmla="*/ 104 h 420"/>
              <a:gd name="p0x213" fmla="*/ 31 w 1320"/>
              <a:gd name="p0y213" fmla="*/ 99 h 420"/>
              <a:gd name="p0x214" fmla="*/ 34 w 1320"/>
              <a:gd name="p0y214" fmla="*/ 95 h 420"/>
              <a:gd name="p0x215" fmla="*/ 36 w 1320"/>
              <a:gd name="p0y215" fmla="*/ 90 h 420"/>
              <a:gd name="p0x216" fmla="*/ 39 w 1320"/>
              <a:gd name="p0y216" fmla="*/ 86 h 420"/>
              <a:gd name="p0x217" fmla="*/ 42 w 1320"/>
              <a:gd name="p0y217" fmla="*/ 82 h 420"/>
              <a:gd name="p0x218" fmla="*/ 46 w 1320"/>
              <a:gd name="p0y218" fmla="*/ 78 h 420"/>
              <a:gd name="p0x219" fmla="*/ 49 w 1320"/>
              <a:gd name="p0y219" fmla="*/ 74 h 420"/>
              <a:gd name="p0x220" fmla="*/ 52 w 1320"/>
              <a:gd name="p0y220" fmla="*/ 70 h 420"/>
              <a:gd name="p0x221" fmla="*/ 56 w 1320"/>
              <a:gd name="p0y221" fmla="*/ 67 h 420"/>
              <a:gd name="p0x222" fmla="*/ 59 w 1320"/>
              <a:gd name="p0y222" fmla="*/ 63 h 420"/>
              <a:gd name="p0x223" fmla="*/ 63 w 1320"/>
              <a:gd name="p0y223" fmla="*/ 59 h 420"/>
              <a:gd name="p0x224" fmla="*/ 67 w 1320"/>
              <a:gd name="p0y224" fmla="*/ 56 h 420"/>
              <a:gd name="p0x225" fmla="*/ 70 w 1320"/>
              <a:gd name="p0y225" fmla="*/ 52 h 420"/>
              <a:gd name="p0x226" fmla="*/ 74 w 1320"/>
              <a:gd name="p0y226" fmla="*/ 49 h 420"/>
              <a:gd name="p0x227" fmla="*/ 78 w 1320"/>
              <a:gd name="p0y227" fmla="*/ 46 h 420"/>
              <a:gd name="p0x228" fmla="*/ 82 w 1320"/>
              <a:gd name="p0y228" fmla="*/ 42 h 420"/>
              <a:gd name="p0x229" fmla="*/ 86 w 1320"/>
              <a:gd name="p0y229" fmla="*/ 39 h 420"/>
              <a:gd name="p0x230" fmla="*/ 90 w 1320"/>
              <a:gd name="p0y230" fmla="*/ 36 h 420"/>
              <a:gd name="p0x231" fmla="*/ 95 w 1320"/>
              <a:gd name="p0y231" fmla="*/ 34 h 420"/>
              <a:gd name="p0x232" fmla="*/ 99 w 1320"/>
              <a:gd name="p0y232" fmla="*/ 31 h 420"/>
              <a:gd name="p0x233" fmla="*/ 104 w 1320"/>
              <a:gd name="p0y233" fmla="*/ 28 h 420"/>
              <a:gd name="p0x234" fmla="*/ 108 w 1320"/>
              <a:gd name="p0y234" fmla="*/ 26 h 420"/>
              <a:gd name="p0x235" fmla="*/ 113 w 1320"/>
              <a:gd name="p0y235" fmla="*/ 23 h 420"/>
              <a:gd name="p0x236" fmla="*/ 117 w 1320"/>
              <a:gd name="p0y236" fmla="*/ 21 h 420"/>
              <a:gd name="p0x237" fmla="*/ 122 w 1320"/>
              <a:gd name="p0y237" fmla="*/ 19 h 420"/>
              <a:gd name="p0x238" fmla="*/ 127 w 1320"/>
              <a:gd name="p0y238" fmla="*/ 17 h 420"/>
              <a:gd name="p0x239" fmla="*/ 131 w 1320"/>
              <a:gd name="p0y239" fmla="*/ 15 h 420"/>
              <a:gd name="p0x240" fmla="*/ 136 w 1320"/>
              <a:gd name="p0y240" fmla="*/ 13 h 420"/>
              <a:gd name="p0x241" fmla="*/ 141 w 1320"/>
              <a:gd name="p0y241" fmla="*/ 11 h 420"/>
              <a:gd name="p0x242" fmla="*/ 146 w 1320"/>
              <a:gd name="p0y242" fmla="*/ 9 h 420"/>
              <a:gd name="p0x243" fmla="*/ 151 w 1320"/>
              <a:gd name="p0y243" fmla="*/ 8 h 420"/>
              <a:gd name="p0x244" fmla="*/ 156 w 1320"/>
              <a:gd name="p0y244" fmla="*/ 6 h 420"/>
              <a:gd name="p0x245" fmla="*/ 161 w 1320"/>
              <a:gd name="p0y245" fmla="*/ 5 h 420"/>
              <a:gd name="p0x246" fmla="*/ 167 w 1320"/>
              <a:gd name="p0y246" fmla="*/ 4 h 420"/>
              <a:gd name="p0x247" fmla="*/ 172 w 1320"/>
              <a:gd name="p0y247" fmla="*/ 3 h 420"/>
              <a:gd name="p0x248" fmla="*/ 177 w 1320"/>
              <a:gd name="p0y248" fmla="*/ 2 h 420"/>
              <a:gd name="p0x249" fmla="*/ 182 w 1320"/>
              <a:gd name="p0y249" fmla="*/ 1 h 420"/>
              <a:gd name="p0x250" fmla="*/ 188 w 1320"/>
              <a:gd name="p0y250" fmla="*/ 1 h 420"/>
              <a:gd name="p0x251" fmla="*/ 193 w 1320"/>
              <a:gd name="p0y251" fmla="*/ 0 h 420"/>
              <a:gd name="p0x252" fmla="*/ 199 w 1320"/>
              <a:gd name="p0y252" fmla="*/ 0 h 420"/>
              <a:gd name="p0x253" fmla="*/ 204 w 1320"/>
              <a:gd name="p0y253" fmla="*/ 0 h 420"/>
              <a:gd name="p0x254" fmla="*/ 210 w 1320"/>
              <a:gd name="p0y25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>
            <p:custDataLst>
              <p:tags r:id="rId54"/>
            </p:custDataLst>
          </p:nvPr>
        </p:nvSpPr>
        <p:spPr>
          <a:xfrm>
            <a:off x="2095576" y="574089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特殊情形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59" name="文本框 58"/>
          <p:cNvSpPr txBox="1"/>
          <p:nvPr>
            <p:custDataLst>
              <p:tags r:id="rId55"/>
            </p:custDataLst>
          </p:nvPr>
        </p:nvSpPr>
        <p:spPr>
          <a:xfrm>
            <a:off x="952500" y="5964365"/>
            <a:ext cx="103060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上级办公厅（室）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代上级机关答复下级请示，外形是函、实质是批复；</a:t>
            </a:r>
            <a:r>
              <a:rPr sz="1500" b="1">
                <a:solidFill>
                  <a:schemeClr val="accent1"/>
                </a:solidFill>
                <a:cs typeface="+mn-lt"/>
              </a:rPr>
              <a:t>平行关系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决定只能以函行文。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纪要重归纳不重记录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95959"/>
                </a:solidFill>
                <a:cs typeface="+mn-lt"/>
              </a:rPr>
              <a:t>纪要记载会议主要情况和议定事项，是对重大事项和主持人讲话的归纳与概括。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11039475" cy="1670685"/>
          </a:xfrm>
          <a:custGeom>
            <a:avLst/>
            <a:gdLst>
              <a:gd name="sw" fmla="*/ 1 w 17385"/>
              <a:gd name="sh" fmla="*/ 1 h 2630"/>
              <a:gd name="mins" fmla="min sw sh"/>
              <a:gd name="dsw" fmla="+- 0 sw mins"/>
              <a:gd name="dsh" fmla="+- 0 sh mins"/>
              <a:gd name="p0x0" fmla="*/ 225 w 17385"/>
              <a:gd name="p0y0" fmla="*/ 0 h 2630"/>
              <a:gd name="p0x1" fmla="*/ 17160 w 17385"/>
              <a:gd name="p0y1" fmla="*/ 0 h 2630"/>
              <a:gd name="p0x2" fmla="*/ 17385 w 17385"/>
              <a:gd name="p0y2" fmla="*/ 225 h 2630"/>
              <a:gd name="p0x3" fmla="*/ 17385 w 17385"/>
              <a:gd name="p0y3" fmla="*/ 2405 h 2630"/>
              <a:gd name="p0x4" fmla="*/ 17160 w 17385"/>
              <a:gd name="p0y4" fmla="*/ 2630 h 2630"/>
              <a:gd name="p0x5" fmla="*/ 224 w 17385"/>
              <a:gd name="p0y5" fmla="*/ 2630 h 2630"/>
              <a:gd name="p0x6" fmla="*/ 0 w 17385"/>
              <a:gd name="p0y6" fmla="*/ 2405 h 2630"/>
              <a:gd name="p0x7" fmla="*/ 0 w 17385"/>
              <a:gd name="p0y7" fmla="*/ 225 h 2630"/>
              <a:gd name="p0x8" fmla="*/ 225 w 17385"/>
              <a:gd name="p0y8" fmla="*/ 0 h 2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809625" y="1609725"/>
            <a:ext cx="10572750" cy="466090"/>
            <a:chOff x="1275" y="2535"/>
            <a:chExt cx="16650" cy="734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75" y="2535"/>
              <a:ext cx="16650" cy="735"/>
            </a:xfrm>
            <a:custGeom>
              <a:avLst/>
              <a:gdLst>
                <a:gd name="sw" fmla="*/ 1 w 16650"/>
                <a:gd name="sh" fmla="*/ 1 h 735"/>
                <a:gd name="mins" fmla="min sw sh"/>
                <a:gd name="dsw" fmla="+- 0 sw mins"/>
                <a:gd name="dsh" fmla="+- 0 sh mins"/>
                <a:gd name="p0x0" fmla="*/ 16650 w 16650"/>
                <a:gd name="p0y0" fmla="*/ 0 h 735"/>
                <a:gd name="p0x1" fmla="*/ 16650 w 16650"/>
                <a:gd name="p0y1" fmla="*/ 734 h 735"/>
                <a:gd name="p0x2" fmla="*/ 0 w 16650"/>
                <a:gd name="p0y2" fmla="*/ 735 h 735"/>
                <a:gd name="p0x3" fmla="*/ 0 w 16650"/>
                <a:gd name="p0y3" fmla="*/ 0 h 735"/>
                <a:gd name="p0x4" fmla="*/ 16650 w 1665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275" y="3255"/>
              <a:ext cx="16650" cy="15"/>
            </a:xfrm>
            <a:custGeom>
              <a:avLst/>
              <a:gdLst>
                <a:gd name="sw" fmla="*/ 1 w 16650"/>
                <a:gd name="sh" fmla="*/ 1 h 15"/>
                <a:gd name="mins" fmla="min sw sh"/>
                <a:gd name="dsw" fmla="+- 0 sw mins"/>
                <a:gd name="dsh" fmla="+- 0 sh mins"/>
                <a:gd name="p0x0" fmla="*/ 16650 w 16650"/>
                <a:gd name="p0y0" fmla="*/ 0 h 15"/>
                <a:gd name="p0x1" fmla="*/ 16650 w 16650"/>
                <a:gd name="p0y1" fmla="*/ 15 h 15"/>
                <a:gd name="p0x2" fmla="*/ 0 w 16650"/>
                <a:gd name="p0y2" fmla="*/ 15 h 15"/>
                <a:gd name="p0x3" fmla="*/ 0 w 16650"/>
                <a:gd name="p0y3" fmla="*/ 0 h 15"/>
                <a:gd name="p0x4" fmla="*/ 16650 w 1665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814070" y="16141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6ac52577-baec-11f1-91cd-262a528706b9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76300" y="167640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266825" y="1598295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纪要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09625" y="2411682"/>
            <a:ext cx="819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记载会议主要情况和议定事项，</a:t>
            </a:r>
            <a:r>
              <a:rPr sz="1500" b="1">
                <a:solidFill>
                  <a:schemeClr val="accent1"/>
                </a:solidFill>
                <a:cs typeface="+mn-lt"/>
              </a:rPr>
              <a:t>不是</a:t>
            </a:r>
            <a:r>
              <a:rPr sz="1500">
                <a:solidFill>
                  <a:schemeClr val="tx2"/>
                </a:solidFill>
                <a:cs typeface="+mn-lt"/>
              </a:rPr>
              <a:t>会议记录，而是对重大事项和主持人讲话的</a:t>
            </a:r>
            <a:r>
              <a:rPr sz="1500" b="1">
                <a:solidFill>
                  <a:schemeClr val="accent1"/>
                </a:solidFill>
                <a:cs typeface="+mn-lt"/>
              </a:rPr>
              <a:t>归纳与概括</a:t>
            </a:r>
            <a:r>
              <a:rPr sz="1500">
                <a:solidFill>
                  <a:schemeClr val="tx2"/>
                </a:solidFill>
                <a:cs typeface="+mn-lt"/>
              </a:rPr>
              <a:t>。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575945" y="3361055"/>
            <a:ext cx="3546475" cy="3110865"/>
          </a:xfrm>
          <a:custGeom>
            <a:avLst/>
            <a:gdLst>
              <a:gd name="sw" fmla="*/ 1 w 5585"/>
              <a:gd name="sh" fmla="*/ 1 h 4898"/>
              <a:gd name="mins" fmla="min sw sh"/>
              <a:gd name="dsw" fmla="+- 0 sw mins"/>
              <a:gd name="dsh" fmla="+- 0 sh mins"/>
              <a:gd name="p0x0" fmla="*/ 225 w 5585"/>
              <a:gd name="p0y0" fmla="*/ 0 h 4898"/>
              <a:gd name="p0x1" fmla="*/ 5360 w 5585"/>
              <a:gd name="p0y1" fmla="*/ 0 h 4898"/>
              <a:gd name="p0x2" fmla="*/ 5585 w 5585"/>
              <a:gd name="p0y2" fmla="*/ 225 h 4898"/>
              <a:gd name="p0x3" fmla="*/ 5585 w 5585"/>
              <a:gd name="p0y3" fmla="*/ 4673 h 4898"/>
              <a:gd name="p0x4" fmla="*/ 5360 w 5585"/>
              <a:gd name="p0y4" fmla="*/ 4898 h 4898"/>
              <a:gd name="p0x5" fmla="*/ 224 w 5585"/>
              <a:gd name="p0y5" fmla="*/ 4898 h 4898"/>
              <a:gd name="p0x6" fmla="*/ 0 w 5585"/>
              <a:gd name="p0y6" fmla="*/ 4673 h 4898"/>
              <a:gd name="p0x7" fmla="*/ 0 w 5585"/>
              <a:gd name="p0y7" fmla="*/ 225 h 4898"/>
              <a:gd name="p0x8" fmla="*/ 225 w 5585"/>
              <a:gd name="p0y8" fmla="*/ 0 h 48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771525" y="3556000"/>
            <a:ext cx="3155950" cy="466090"/>
            <a:chOff x="1215" y="5600"/>
            <a:chExt cx="4970" cy="734"/>
          </a:xfrm>
        </p:grpSpPr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215" y="5600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215" y="632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775970" y="356108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6ac52737-baec-11f1-91cd-262a528706b9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293" b="293"/>
          <a:stretch>
            <a:fillRect/>
          </a:stretch>
        </p:blipFill>
        <p:spPr>
          <a:xfrm>
            <a:off x="838200" y="362267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1228725" y="3545186"/>
            <a:ext cx="2698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写作规范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771525" y="4253230"/>
            <a:ext cx="3155950" cy="1009650"/>
            <a:chOff x="1215" y="6698"/>
            <a:chExt cx="4970" cy="1590"/>
          </a:xfrm>
        </p:grpSpPr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215" y="6698"/>
              <a:ext cx="4970" cy="1590"/>
            </a:xfrm>
            <a:custGeom>
              <a:avLst/>
              <a:gdLst>
                <a:gd name="sw" fmla="*/ 1 w 4970"/>
                <a:gd name="sh" fmla="*/ 1 h 1590"/>
                <a:gd name="mins" fmla="min sw sh"/>
                <a:gd name="dsw" fmla="+- 0 sw mins"/>
                <a:gd name="dsh" fmla="+- 0 sh mins"/>
                <a:gd name="p0x0" fmla="*/ 120 w 4970"/>
                <a:gd name="p0y0" fmla="*/ 0 h 1590"/>
                <a:gd name="p0x1" fmla="*/ 4850 w 4970"/>
                <a:gd name="p0y1" fmla="*/ 0 h 1590"/>
                <a:gd name="p0x2" fmla="*/ 4853 w 4970"/>
                <a:gd name="p0y2" fmla="*/ 0 h 1590"/>
                <a:gd name="p0x3" fmla="*/ 4856 w 4970"/>
                <a:gd name="p0y3" fmla="*/ 0 h 1590"/>
                <a:gd name="p0x4" fmla="*/ 4859 w 4970"/>
                <a:gd name="p0y4" fmla="*/ 0 h 1590"/>
                <a:gd name="p0x5" fmla="*/ 4862 w 4970"/>
                <a:gd name="p0y5" fmla="*/ 0 h 1590"/>
                <a:gd name="p0x6" fmla="*/ 4865 w 4970"/>
                <a:gd name="p0y6" fmla="*/ 0 h 1590"/>
                <a:gd name="p0x7" fmla="*/ 4868 w 4970"/>
                <a:gd name="p0y7" fmla="*/ 1 h 1590"/>
                <a:gd name="p0x8" fmla="*/ 4871 w 4970"/>
                <a:gd name="p0y8" fmla="*/ 1 h 1590"/>
                <a:gd name="p0x9" fmla="*/ 4874 w 4970"/>
                <a:gd name="p0y9" fmla="*/ 2 h 1590"/>
                <a:gd name="p0x10" fmla="*/ 4877 w 4970"/>
                <a:gd name="p0y10" fmla="*/ 3 h 1590"/>
                <a:gd name="p0x11" fmla="*/ 4880 w 4970"/>
                <a:gd name="p0y11" fmla="*/ 3 h 1590"/>
                <a:gd name="p0x12" fmla="*/ 4883 w 4970"/>
                <a:gd name="p0y12" fmla="*/ 4 h 1590"/>
                <a:gd name="p0x13" fmla="*/ 4886 w 4970"/>
                <a:gd name="p0y13" fmla="*/ 5 h 1590"/>
                <a:gd name="p0x14" fmla="*/ 4889 w 4970"/>
                <a:gd name="p0y14" fmla="*/ 6 h 1590"/>
                <a:gd name="p0x15" fmla="*/ 4891 w 4970"/>
                <a:gd name="p0y15" fmla="*/ 7 h 1590"/>
                <a:gd name="p0x16" fmla="*/ 4894 w 4970"/>
                <a:gd name="p0y16" fmla="*/ 8 h 1590"/>
                <a:gd name="p0x17" fmla="*/ 4897 w 4970"/>
                <a:gd name="p0y17" fmla="*/ 9 h 1590"/>
                <a:gd name="p0x18" fmla="*/ 4900 w 4970"/>
                <a:gd name="p0y18" fmla="*/ 10 h 1590"/>
                <a:gd name="p0x19" fmla="*/ 4902 w 4970"/>
                <a:gd name="p0y19" fmla="*/ 12 h 1590"/>
                <a:gd name="p0x20" fmla="*/ 4905 w 4970"/>
                <a:gd name="p0y20" fmla="*/ 13 h 1590"/>
                <a:gd name="p0x21" fmla="*/ 4908 w 4970"/>
                <a:gd name="p0y21" fmla="*/ 14 h 1590"/>
                <a:gd name="p0x22" fmla="*/ 4910 w 4970"/>
                <a:gd name="p0y22" fmla="*/ 16 h 1590"/>
                <a:gd name="p0x23" fmla="*/ 4913 w 4970"/>
                <a:gd name="p0y23" fmla="*/ 17 h 1590"/>
                <a:gd name="p0x24" fmla="*/ 4915 w 4970"/>
                <a:gd name="p0y24" fmla="*/ 19 h 1590"/>
                <a:gd name="p0x25" fmla="*/ 4918 w 4970"/>
                <a:gd name="p0y25" fmla="*/ 21 h 1590"/>
                <a:gd name="p0x26" fmla="*/ 4920 w 4970"/>
                <a:gd name="p0y26" fmla="*/ 22 h 1590"/>
                <a:gd name="p0x27" fmla="*/ 4922 w 4970"/>
                <a:gd name="p0y27" fmla="*/ 24 h 1590"/>
                <a:gd name="p0x28" fmla="*/ 4925 w 4970"/>
                <a:gd name="p0y28" fmla="*/ 26 h 1590"/>
                <a:gd name="p0x29" fmla="*/ 4927 w 4970"/>
                <a:gd name="p0y29" fmla="*/ 28 h 1590"/>
                <a:gd name="p0x30" fmla="*/ 4929 w 4970"/>
                <a:gd name="p0y30" fmla="*/ 30 h 1590"/>
                <a:gd name="p0x31" fmla="*/ 4931 w 4970"/>
                <a:gd name="p0y31" fmla="*/ 32 h 1590"/>
                <a:gd name="p0x32" fmla="*/ 4933 w 4970"/>
                <a:gd name="p0y32" fmla="*/ 34 h 1590"/>
                <a:gd name="p0x33" fmla="*/ 4935 w 4970"/>
                <a:gd name="p0y33" fmla="*/ 36 h 1590"/>
                <a:gd name="p0x34" fmla="*/ 4937 w 4970"/>
                <a:gd name="p0y34" fmla="*/ 38 h 1590"/>
                <a:gd name="p0x35" fmla="*/ 4939 w 4970"/>
                <a:gd name="p0y35" fmla="*/ 40 h 1590"/>
                <a:gd name="p0x36" fmla="*/ 4941 w 4970"/>
                <a:gd name="p0y36" fmla="*/ 42 h 1590"/>
                <a:gd name="p0x37" fmla="*/ 4943 w 4970"/>
                <a:gd name="p0y37" fmla="*/ 44 h 1590"/>
                <a:gd name="p0x38" fmla="*/ 4945 w 4970"/>
                <a:gd name="p0y38" fmla="*/ 47 h 1590"/>
                <a:gd name="p0x39" fmla="*/ 4947 w 4970"/>
                <a:gd name="p0y39" fmla="*/ 49 h 1590"/>
                <a:gd name="p0x40" fmla="*/ 4948 w 4970"/>
                <a:gd name="p0y40" fmla="*/ 51 h 1590"/>
                <a:gd name="p0x41" fmla="*/ 4950 w 4970"/>
                <a:gd name="p0y41" fmla="*/ 54 h 1590"/>
                <a:gd name="p0x42" fmla="*/ 4952 w 4970"/>
                <a:gd name="p0y42" fmla="*/ 56 h 1590"/>
                <a:gd name="p0x43" fmla="*/ 4953 w 4970"/>
                <a:gd name="p0y43" fmla="*/ 59 h 1590"/>
                <a:gd name="p0x44" fmla="*/ 4955 w 4970"/>
                <a:gd name="p0y44" fmla="*/ 61 h 1590"/>
                <a:gd name="p0x45" fmla="*/ 4956 w 4970"/>
                <a:gd name="p0y45" fmla="*/ 64 h 1590"/>
                <a:gd name="p0x46" fmla="*/ 4957 w 4970"/>
                <a:gd name="p0y46" fmla="*/ 67 h 1590"/>
                <a:gd name="p0x47" fmla="*/ 4959 w 4970"/>
                <a:gd name="p0y47" fmla="*/ 69 h 1590"/>
                <a:gd name="p0x48" fmla="*/ 4960 w 4970"/>
                <a:gd name="p0y48" fmla="*/ 72 h 1590"/>
                <a:gd name="p0x49" fmla="*/ 4961 w 4970"/>
                <a:gd name="p0y49" fmla="*/ 75 h 1590"/>
                <a:gd name="p0x50" fmla="*/ 4962 w 4970"/>
                <a:gd name="p0y50" fmla="*/ 78 h 1590"/>
                <a:gd name="p0x51" fmla="*/ 4963 w 4970"/>
                <a:gd name="p0y51" fmla="*/ 80 h 1590"/>
                <a:gd name="p0x52" fmla="*/ 4964 w 4970"/>
                <a:gd name="p0y52" fmla="*/ 83 h 1590"/>
                <a:gd name="p0x53" fmla="*/ 4965 w 4970"/>
                <a:gd name="p0y53" fmla="*/ 86 h 1590"/>
                <a:gd name="p0x54" fmla="*/ 4966 w 4970"/>
                <a:gd name="p0y54" fmla="*/ 89 h 1590"/>
                <a:gd name="p0x55" fmla="*/ 4966 w 4970"/>
                <a:gd name="p0y55" fmla="*/ 92 h 1590"/>
                <a:gd name="p0x56" fmla="*/ 4967 w 4970"/>
                <a:gd name="p0y56" fmla="*/ 95 h 1590"/>
                <a:gd name="p0x57" fmla="*/ 4968 w 4970"/>
                <a:gd name="p0y57" fmla="*/ 98 h 1590"/>
                <a:gd name="p0x58" fmla="*/ 4968 w 4970"/>
                <a:gd name="p0y58" fmla="*/ 101 h 1590"/>
                <a:gd name="p0x59" fmla="*/ 4969 w 4970"/>
                <a:gd name="p0y59" fmla="*/ 104 h 1590"/>
                <a:gd name="p0x60" fmla="*/ 4969 w 4970"/>
                <a:gd name="p0y60" fmla="*/ 107 h 1590"/>
                <a:gd name="p0x61" fmla="*/ 4969 w 4970"/>
                <a:gd name="p0y61" fmla="*/ 110 h 1590"/>
                <a:gd name="p0x62" fmla="*/ 4969 w 4970"/>
                <a:gd name="p0y62" fmla="*/ 113 h 1590"/>
                <a:gd name="p0x63" fmla="*/ 4969 w 4970"/>
                <a:gd name="p0y63" fmla="*/ 116 h 1590"/>
                <a:gd name="p0x64" fmla="*/ 4970 w 4970"/>
                <a:gd name="p0y64" fmla="*/ 120 h 1590"/>
                <a:gd name="p0x65" fmla="*/ 4970 w 4970"/>
                <a:gd name="p0y65" fmla="*/ 1470 h 1590"/>
                <a:gd name="p0x66" fmla="*/ 4969 w 4970"/>
                <a:gd name="p0y66" fmla="*/ 1473 h 1590"/>
                <a:gd name="p0x67" fmla="*/ 4969 w 4970"/>
                <a:gd name="p0y67" fmla="*/ 1476 h 1590"/>
                <a:gd name="p0x68" fmla="*/ 4969 w 4970"/>
                <a:gd name="p0y68" fmla="*/ 1479 h 1590"/>
                <a:gd name="p0x69" fmla="*/ 4969 w 4970"/>
                <a:gd name="p0y69" fmla="*/ 1482 h 1590"/>
                <a:gd name="p0x70" fmla="*/ 4969 w 4970"/>
                <a:gd name="p0y70" fmla="*/ 1485 h 1590"/>
                <a:gd name="p0x71" fmla="*/ 4968 w 4970"/>
                <a:gd name="p0y71" fmla="*/ 1488 h 1590"/>
                <a:gd name="p0x72" fmla="*/ 4968 w 4970"/>
                <a:gd name="p0y72" fmla="*/ 1491 h 1590"/>
                <a:gd name="p0x73" fmla="*/ 4967 w 4970"/>
                <a:gd name="p0y73" fmla="*/ 1494 h 1590"/>
                <a:gd name="p0x74" fmla="*/ 4966 w 4970"/>
                <a:gd name="p0y74" fmla="*/ 1497 h 1590"/>
                <a:gd name="p0x75" fmla="*/ 4966 w 4970"/>
                <a:gd name="p0y75" fmla="*/ 1500 h 1590"/>
                <a:gd name="p0x76" fmla="*/ 4965 w 4970"/>
                <a:gd name="p0y76" fmla="*/ 1503 h 1590"/>
                <a:gd name="p0x77" fmla="*/ 4964 w 4970"/>
                <a:gd name="p0y77" fmla="*/ 1506 h 1590"/>
                <a:gd name="p0x78" fmla="*/ 4963 w 4970"/>
                <a:gd name="p0y78" fmla="*/ 1509 h 1590"/>
                <a:gd name="p0x79" fmla="*/ 4962 w 4970"/>
                <a:gd name="p0y79" fmla="*/ 1511 h 1590"/>
                <a:gd name="p0x80" fmla="*/ 4961 w 4970"/>
                <a:gd name="p0y80" fmla="*/ 1514 h 1590"/>
                <a:gd name="p0x81" fmla="*/ 4960 w 4970"/>
                <a:gd name="p0y81" fmla="*/ 1517 h 1590"/>
                <a:gd name="p0x82" fmla="*/ 4959 w 4970"/>
                <a:gd name="p0y82" fmla="*/ 1520 h 1590"/>
                <a:gd name="p0x83" fmla="*/ 4957 w 4970"/>
                <a:gd name="p0y83" fmla="*/ 1522 h 1590"/>
                <a:gd name="p0x84" fmla="*/ 4956 w 4970"/>
                <a:gd name="p0y84" fmla="*/ 1525 h 1590"/>
                <a:gd name="p0x85" fmla="*/ 4955 w 4970"/>
                <a:gd name="p0y85" fmla="*/ 1528 h 1590"/>
                <a:gd name="p0x86" fmla="*/ 4953 w 4970"/>
                <a:gd name="p0y86" fmla="*/ 1530 h 1590"/>
                <a:gd name="p0x87" fmla="*/ 4952 w 4970"/>
                <a:gd name="p0y87" fmla="*/ 1533 h 1590"/>
                <a:gd name="p0x88" fmla="*/ 4950 w 4970"/>
                <a:gd name="p0y88" fmla="*/ 1535 h 1590"/>
                <a:gd name="p0x89" fmla="*/ 4948 w 4970"/>
                <a:gd name="p0y89" fmla="*/ 1538 h 1590"/>
                <a:gd name="p0x90" fmla="*/ 4947 w 4970"/>
                <a:gd name="p0y90" fmla="*/ 1540 h 1590"/>
                <a:gd name="p0x91" fmla="*/ 4945 w 4970"/>
                <a:gd name="p0y91" fmla="*/ 1542 h 1590"/>
                <a:gd name="p0x92" fmla="*/ 4943 w 4970"/>
                <a:gd name="p0y92" fmla="*/ 1545 h 1590"/>
                <a:gd name="p0x93" fmla="*/ 4941 w 4970"/>
                <a:gd name="p0y93" fmla="*/ 1547 h 1590"/>
                <a:gd name="p0x94" fmla="*/ 4939 w 4970"/>
                <a:gd name="p0y94" fmla="*/ 1549 h 1590"/>
                <a:gd name="p0x95" fmla="*/ 4937 w 4970"/>
                <a:gd name="p0y95" fmla="*/ 1551 h 1590"/>
                <a:gd name="p0x96" fmla="*/ 4935 w 4970"/>
                <a:gd name="p0y96" fmla="*/ 1553 h 1590"/>
                <a:gd name="p0x97" fmla="*/ 4933 w 4970"/>
                <a:gd name="p0y97" fmla="*/ 1555 h 1590"/>
                <a:gd name="p0x98" fmla="*/ 4931 w 4970"/>
                <a:gd name="p0y98" fmla="*/ 1557 h 1590"/>
                <a:gd name="p0x99" fmla="*/ 4929 w 4970"/>
                <a:gd name="p0y99" fmla="*/ 1559 h 1590"/>
                <a:gd name="p0x100" fmla="*/ 4927 w 4970"/>
                <a:gd name="p0y100" fmla="*/ 1561 h 1590"/>
                <a:gd name="p0x101" fmla="*/ 4925 w 4970"/>
                <a:gd name="p0y101" fmla="*/ 1563 h 1590"/>
                <a:gd name="p0x102" fmla="*/ 4922 w 4970"/>
                <a:gd name="p0y102" fmla="*/ 1565 h 1590"/>
                <a:gd name="p0x103" fmla="*/ 4920 w 4970"/>
                <a:gd name="p0y103" fmla="*/ 1567 h 1590"/>
                <a:gd name="p0x104" fmla="*/ 4918 w 4970"/>
                <a:gd name="p0y104" fmla="*/ 1568 h 1590"/>
                <a:gd name="p0x105" fmla="*/ 4915 w 4970"/>
                <a:gd name="p0y105" fmla="*/ 1570 h 1590"/>
                <a:gd name="p0x106" fmla="*/ 4913 w 4970"/>
                <a:gd name="p0y106" fmla="*/ 1572 h 1590"/>
                <a:gd name="p0x107" fmla="*/ 4910 w 4970"/>
                <a:gd name="p0y107" fmla="*/ 1573 h 1590"/>
                <a:gd name="p0x108" fmla="*/ 4908 w 4970"/>
                <a:gd name="p0y108" fmla="*/ 1575 h 1590"/>
                <a:gd name="p0x109" fmla="*/ 4905 w 4970"/>
                <a:gd name="p0y109" fmla="*/ 1576 h 1590"/>
                <a:gd name="p0x110" fmla="*/ 4902 w 4970"/>
                <a:gd name="p0y110" fmla="*/ 1577 h 1590"/>
                <a:gd name="p0x111" fmla="*/ 4900 w 4970"/>
                <a:gd name="p0y111" fmla="*/ 1579 h 1590"/>
                <a:gd name="p0x112" fmla="*/ 4897 w 4970"/>
                <a:gd name="p0y112" fmla="*/ 1580 h 1590"/>
                <a:gd name="p0x113" fmla="*/ 4894 w 4970"/>
                <a:gd name="p0y113" fmla="*/ 1581 h 1590"/>
                <a:gd name="p0x114" fmla="*/ 4891 w 4970"/>
                <a:gd name="p0y114" fmla="*/ 1582 h 1590"/>
                <a:gd name="p0x115" fmla="*/ 4889 w 4970"/>
                <a:gd name="p0y115" fmla="*/ 1583 h 1590"/>
                <a:gd name="p0x116" fmla="*/ 4886 w 4970"/>
                <a:gd name="p0y116" fmla="*/ 1584 h 1590"/>
                <a:gd name="p0x117" fmla="*/ 4883 w 4970"/>
                <a:gd name="p0y117" fmla="*/ 1585 h 1590"/>
                <a:gd name="p0x118" fmla="*/ 4880 w 4970"/>
                <a:gd name="p0y118" fmla="*/ 1586 h 1590"/>
                <a:gd name="p0x119" fmla="*/ 4877 w 4970"/>
                <a:gd name="p0y119" fmla="*/ 1586 h 1590"/>
                <a:gd name="p0x120" fmla="*/ 4874 w 4970"/>
                <a:gd name="p0y120" fmla="*/ 1587 h 1590"/>
                <a:gd name="p0x121" fmla="*/ 4871 w 4970"/>
                <a:gd name="p0y121" fmla="*/ 1588 h 1590"/>
                <a:gd name="p0x122" fmla="*/ 4868 w 4970"/>
                <a:gd name="p0y122" fmla="*/ 1588 h 1590"/>
                <a:gd name="p0x123" fmla="*/ 4865 w 4970"/>
                <a:gd name="p0y123" fmla="*/ 1589 h 1590"/>
                <a:gd name="p0x124" fmla="*/ 4862 w 4970"/>
                <a:gd name="p0y124" fmla="*/ 1589 h 1590"/>
                <a:gd name="p0x125" fmla="*/ 4859 w 4970"/>
                <a:gd name="p0y125" fmla="*/ 1589 h 1590"/>
                <a:gd name="p0x126" fmla="*/ 4856 w 4970"/>
                <a:gd name="p0y126" fmla="*/ 1589 h 1590"/>
                <a:gd name="p0x127" fmla="*/ 4853 w 4970"/>
                <a:gd name="p0y127" fmla="*/ 1589 h 1590"/>
                <a:gd name="p0x128" fmla="*/ 4850 w 4970"/>
                <a:gd name="p0y128" fmla="*/ 1590 h 1590"/>
                <a:gd name="p0x129" fmla="*/ 120 w 4970"/>
                <a:gd name="p0y129" fmla="*/ 1590 h 1590"/>
                <a:gd name="p0x130" fmla="*/ 116 w 4970"/>
                <a:gd name="p0y130" fmla="*/ 1589 h 1590"/>
                <a:gd name="p0x131" fmla="*/ 113 w 4970"/>
                <a:gd name="p0y131" fmla="*/ 1589 h 1590"/>
                <a:gd name="p0x132" fmla="*/ 110 w 4970"/>
                <a:gd name="p0y132" fmla="*/ 1589 h 1590"/>
                <a:gd name="p0x133" fmla="*/ 107 w 4970"/>
                <a:gd name="p0y133" fmla="*/ 1589 h 1590"/>
                <a:gd name="p0x134" fmla="*/ 104 w 4970"/>
                <a:gd name="p0y134" fmla="*/ 1589 h 1590"/>
                <a:gd name="p0x135" fmla="*/ 101 w 4970"/>
                <a:gd name="p0y135" fmla="*/ 1588 h 1590"/>
                <a:gd name="p0x136" fmla="*/ 98 w 4970"/>
                <a:gd name="p0y136" fmla="*/ 1588 h 1590"/>
                <a:gd name="p0x137" fmla="*/ 95 w 4970"/>
                <a:gd name="p0y137" fmla="*/ 1587 h 1590"/>
                <a:gd name="p0x138" fmla="*/ 92 w 4970"/>
                <a:gd name="p0y138" fmla="*/ 1586 h 1590"/>
                <a:gd name="p0x139" fmla="*/ 89 w 4970"/>
                <a:gd name="p0y139" fmla="*/ 1586 h 1590"/>
                <a:gd name="p0x140" fmla="*/ 86 w 4970"/>
                <a:gd name="p0y140" fmla="*/ 1585 h 1590"/>
                <a:gd name="p0x141" fmla="*/ 83 w 4970"/>
                <a:gd name="p0y141" fmla="*/ 1584 h 1590"/>
                <a:gd name="p0x142" fmla="*/ 80 w 4970"/>
                <a:gd name="p0y142" fmla="*/ 1583 h 1590"/>
                <a:gd name="p0x143" fmla="*/ 78 w 4970"/>
                <a:gd name="p0y143" fmla="*/ 1582 h 1590"/>
                <a:gd name="p0x144" fmla="*/ 75 w 4970"/>
                <a:gd name="p0y144" fmla="*/ 1581 h 1590"/>
                <a:gd name="p0x145" fmla="*/ 72 w 4970"/>
                <a:gd name="p0y145" fmla="*/ 1580 h 1590"/>
                <a:gd name="p0x146" fmla="*/ 69 w 4970"/>
                <a:gd name="p0y146" fmla="*/ 1579 h 1590"/>
                <a:gd name="p0x147" fmla="*/ 67 w 4970"/>
                <a:gd name="p0y147" fmla="*/ 1577 h 1590"/>
                <a:gd name="p0x148" fmla="*/ 64 w 4970"/>
                <a:gd name="p0y148" fmla="*/ 1576 h 1590"/>
                <a:gd name="p0x149" fmla="*/ 61 w 4970"/>
                <a:gd name="p0y149" fmla="*/ 1575 h 1590"/>
                <a:gd name="p0x150" fmla="*/ 59 w 4970"/>
                <a:gd name="p0y150" fmla="*/ 1573 h 1590"/>
                <a:gd name="p0x151" fmla="*/ 56 w 4970"/>
                <a:gd name="p0y151" fmla="*/ 1572 h 1590"/>
                <a:gd name="p0x152" fmla="*/ 54 w 4970"/>
                <a:gd name="p0y152" fmla="*/ 1570 h 1590"/>
                <a:gd name="p0x153" fmla="*/ 51 w 4970"/>
                <a:gd name="p0y153" fmla="*/ 1568 h 1590"/>
                <a:gd name="p0x154" fmla="*/ 49 w 4970"/>
                <a:gd name="p0y154" fmla="*/ 1567 h 1590"/>
                <a:gd name="p0x155" fmla="*/ 47 w 4970"/>
                <a:gd name="p0y155" fmla="*/ 1565 h 1590"/>
                <a:gd name="p0x156" fmla="*/ 44 w 4970"/>
                <a:gd name="p0y156" fmla="*/ 1563 h 1590"/>
                <a:gd name="p0x157" fmla="*/ 42 w 4970"/>
                <a:gd name="p0y157" fmla="*/ 1561 h 1590"/>
                <a:gd name="p0x158" fmla="*/ 40 w 4970"/>
                <a:gd name="p0y158" fmla="*/ 1559 h 1590"/>
                <a:gd name="p0x159" fmla="*/ 38 w 4970"/>
                <a:gd name="p0y159" fmla="*/ 1557 h 1590"/>
                <a:gd name="p0x160" fmla="*/ 36 w 4970"/>
                <a:gd name="p0y160" fmla="*/ 1555 h 1590"/>
                <a:gd name="p0x161" fmla="*/ 34 w 4970"/>
                <a:gd name="p0y161" fmla="*/ 1553 h 1590"/>
                <a:gd name="p0x162" fmla="*/ 32 w 4970"/>
                <a:gd name="p0y162" fmla="*/ 1551 h 1590"/>
                <a:gd name="p0x163" fmla="*/ 30 w 4970"/>
                <a:gd name="p0y163" fmla="*/ 1549 h 1590"/>
                <a:gd name="p0x164" fmla="*/ 28 w 4970"/>
                <a:gd name="p0y164" fmla="*/ 1547 h 1590"/>
                <a:gd name="p0x165" fmla="*/ 26 w 4970"/>
                <a:gd name="p0y165" fmla="*/ 1545 h 1590"/>
                <a:gd name="p0x166" fmla="*/ 24 w 4970"/>
                <a:gd name="p0y166" fmla="*/ 1542 h 1590"/>
                <a:gd name="p0x167" fmla="*/ 22 w 4970"/>
                <a:gd name="p0y167" fmla="*/ 1540 h 1590"/>
                <a:gd name="p0x168" fmla="*/ 21 w 4970"/>
                <a:gd name="p0y168" fmla="*/ 1538 h 1590"/>
                <a:gd name="p0x169" fmla="*/ 19 w 4970"/>
                <a:gd name="p0y169" fmla="*/ 1535 h 1590"/>
                <a:gd name="p0x170" fmla="*/ 17 w 4970"/>
                <a:gd name="p0y170" fmla="*/ 1533 h 1590"/>
                <a:gd name="p0x171" fmla="*/ 16 w 4970"/>
                <a:gd name="p0y171" fmla="*/ 1530 h 1590"/>
                <a:gd name="p0x172" fmla="*/ 14 w 4970"/>
                <a:gd name="p0y172" fmla="*/ 1528 h 1590"/>
                <a:gd name="p0x173" fmla="*/ 13 w 4970"/>
                <a:gd name="p0y173" fmla="*/ 1525 h 1590"/>
                <a:gd name="p0x174" fmla="*/ 12 w 4970"/>
                <a:gd name="p0y174" fmla="*/ 1522 h 1590"/>
                <a:gd name="p0x175" fmla="*/ 10 w 4970"/>
                <a:gd name="p0y175" fmla="*/ 1520 h 1590"/>
                <a:gd name="p0x176" fmla="*/ 9 w 4970"/>
                <a:gd name="p0y176" fmla="*/ 1517 h 1590"/>
                <a:gd name="p0x177" fmla="*/ 8 w 4970"/>
                <a:gd name="p0y177" fmla="*/ 1514 h 1590"/>
                <a:gd name="p0x178" fmla="*/ 7 w 4970"/>
                <a:gd name="p0y178" fmla="*/ 1511 h 1590"/>
                <a:gd name="p0x179" fmla="*/ 6 w 4970"/>
                <a:gd name="p0y179" fmla="*/ 1509 h 1590"/>
                <a:gd name="p0x180" fmla="*/ 5 w 4970"/>
                <a:gd name="p0y180" fmla="*/ 1506 h 1590"/>
                <a:gd name="p0x181" fmla="*/ 4 w 4970"/>
                <a:gd name="p0y181" fmla="*/ 1503 h 1590"/>
                <a:gd name="p0x182" fmla="*/ 3 w 4970"/>
                <a:gd name="p0y182" fmla="*/ 1500 h 1590"/>
                <a:gd name="p0x183" fmla="*/ 3 w 4970"/>
                <a:gd name="p0y183" fmla="*/ 1497 h 1590"/>
                <a:gd name="p0x184" fmla="*/ 2 w 4970"/>
                <a:gd name="p0y184" fmla="*/ 1494 h 1590"/>
                <a:gd name="p0x185" fmla="*/ 1 w 4970"/>
                <a:gd name="p0y185" fmla="*/ 1491 h 1590"/>
                <a:gd name="p0x186" fmla="*/ 1 w 4970"/>
                <a:gd name="p0y186" fmla="*/ 1488 h 1590"/>
                <a:gd name="p0x187" fmla="*/ 0 w 4970"/>
                <a:gd name="p0y187" fmla="*/ 1485 h 1590"/>
                <a:gd name="p0x188" fmla="*/ 0 w 4970"/>
                <a:gd name="p0y188" fmla="*/ 1482 h 1590"/>
                <a:gd name="p0x189" fmla="*/ 0 w 4970"/>
                <a:gd name="p0y189" fmla="*/ 1479 h 1590"/>
                <a:gd name="p0x190" fmla="*/ 0 w 4970"/>
                <a:gd name="p0y190" fmla="*/ 1476 h 1590"/>
                <a:gd name="p0x191" fmla="*/ 0 w 4970"/>
                <a:gd name="p0y191" fmla="*/ 1473 h 1590"/>
                <a:gd name="p0x192" fmla="*/ 0 w 4970"/>
                <a:gd name="p0y192" fmla="*/ 1470 h 1590"/>
                <a:gd name="p0x193" fmla="*/ 0 w 4970"/>
                <a:gd name="p0y193" fmla="*/ 120 h 1590"/>
                <a:gd name="p0x194" fmla="*/ 0 w 4970"/>
                <a:gd name="p0y194" fmla="*/ 116 h 1590"/>
                <a:gd name="p0x195" fmla="*/ 0 w 4970"/>
                <a:gd name="p0y195" fmla="*/ 113 h 1590"/>
                <a:gd name="p0x196" fmla="*/ 0 w 4970"/>
                <a:gd name="p0y196" fmla="*/ 110 h 1590"/>
                <a:gd name="p0x197" fmla="*/ 0 w 4970"/>
                <a:gd name="p0y197" fmla="*/ 107 h 1590"/>
                <a:gd name="p0x198" fmla="*/ 0 w 4970"/>
                <a:gd name="p0y198" fmla="*/ 104 h 1590"/>
                <a:gd name="p0x199" fmla="*/ 1 w 4970"/>
                <a:gd name="p0y199" fmla="*/ 101 h 1590"/>
                <a:gd name="p0x200" fmla="*/ 1 w 4970"/>
                <a:gd name="p0y200" fmla="*/ 98 h 1590"/>
                <a:gd name="p0x201" fmla="*/ 2 w 4970"/>
                <a:gd name="p0y201" fmla="*/ 95 h 1590"/>
                <a:gd name="p0x202" fmla="*/ 3 w 4970"/>
                <a:gd name="p0y202" fmla="*/ 92 h 1590"/>
                <a:gd name="p0x203" fmla="*/ 3 w 4970"/>
                <a:gd name="p0y203" fmla="*/ 89 h 1590"/>
                <a:gd name="p0x204" fmla="*/ 4 w 4970"/>
                <a:gd name="p0y204" fmla="*/ 86 h 1590"/>
                <a:gd name="p0x205" fmla="*/ 5 w 4970"/>
                <a:gd name="p0y205" fmla="*/ 83 h 1590"/>
                <a:gd name="p0x206" fmla="*/ 6 w 4970"/>
                <a:gd name="p0y206" fmla="*/ 80 h 1590"/>
                <a:gd name="p0x207" fmla="*/ 7 w 4970"/>
                <a:gd name="p0y207" fmla="*/ 78 h 1590"/>
                <a:gd name="p0x208" fmla="*/ 8 w 4970"/>
                <a:gd name="p0y208" fmla="*/ 75 h 1590"/>
                <a:gd name="p0x209" fmla="*/ 9 w 4970"/>
                <a:gd name="p0y209" fmla="*/ 72 h 1590"/>
                <a:gd name="p0x210" fmla="*/ 10 w 4970"/>
                <a:gd name="p0y210" fmla="*/ 69 h 1590"/>
                <a:gd name="p0x211" fmla="*/ 12 w 4970"/>
                <a:gd name="p0y211" fmla="*/ 67 h 1590"/>
                <a:gd name="p0x212" fmla="*/ 13 w 4970"/>
                <a:gd name="p0y212" fmla="*/ 64 h 1590"/>
                <a:gd name="p0x213" fmla="*/ 14 w 4970"/>
                <a:gd name="p0y213" fmla="*/ 61 h 1590"/>
                <a:gd name="p0x214" fmla="*/ 16 w 4970"/>
                <a:gd name="p0y214" fmla="*/ 59 h 1590"/>
                <a:gd name="p0x215" fmla="*/ 17 w 4970"/>
                <a:gd name="p0y215" fmla="*/ 56 h 1590"/>
                <a:gd name="p0x216" fmla="*/ 19 w 4970"/>
                <a:gd name="p0y216" fmla="*/ 54 h 1590"/>
                <a:gd name="p0x217" fmla="*/ 21 w 4970"/>
                <a:gd name="p0y217" fmla="*/ 51 h 1590"/>
                <a:gd name="p0x218" fmla="*/ 22 w 4970"/>
                <a:gd name="p0y218" fmla="*/ 49 h 1590"/>
                <a:gd name="p0x219" fmla="*/ 24 w 4970"/>
                <a:gd name="p0y219" fmla="*/ 47 h 1590"/>
                <a:gd name="p0x220" fmla="*/ 26 w 4970"/>
                <a:gd name="p0y220" fmla="*/ 44 h 1590"/>
                <a:gd name="p0x221" fmla="*/ 28 w 4970"/>
                <a:gd name="p0y221" fmla="*/ 42 h 1590"/>
                <a:gd name="p0x222" fmla="*/ 30 w 4970"/>
                <a:gd name="p0y222" fmla="*/ 40 h 1590"/>
                <a:gd name="p0x223" fmla="*/ 32 w 4970"/>
                <a:gd name="p0y223" fmla="*/ 38 h 1590"/>
                <a:gd name="p0x224" fmla="*/ 34 w 4970"/>
                <a:gd name="p0y224" fmla="*/ 36 h 1590"/>
                <a:gd name="p0x225" fmla="*/ 36 w 4970"/>
                <a:gd name="p0y225" fmla="*/ 34 h 1590"/>
                <a:gd name="p0x226" fmla="*/ 38 w 4970"/>
                <a:gd name="p0y226" fmla="*/ 32 h 1590"/>
                <a:gd name="p0x227" fmla="*/ 40 w 4970"/>
                <a:gd name="p0y227" fmla="*/ 30 h 1590"/>
                <a:gd name="p0x228" fmla="*/ 42 w 4970"/>
                <a:gd name="p0y228" fmla="*/ 28 h 1590"/>
                <a:gd name="p0x229" fmla="*/ 44 w 4970"/>
                <a:gd name="p0y229" fmla="*/ 26 h 1590"/>
                <a:gd name="p0x230" fmla="*/ 47 w 4970"/>
                <a:gd name="p0y230" fmla="*/ 24 h 1590"/>
                <a:gd name="p0x231" fmla="*/ 49 w 4970"/>
                <a:gd name="p0y231" fmla="*/ 22 h 1590"/>
                <a:gd name="p0x232" fmla="*/ 51 w 4970"/>
                <a:gd name="p0y232" fmla="*/ 21 h 1590"/>
                <a:gd name="p0x233" fmla="*/ 54 w 4970"/>
                <a:gd name="p0y233" fmla="*/ 19 h 1590"/>
                <a:gd name="p0x234" fmla="*/ 56 w 4970"/>
                <a:gd name="p0y234" fmla="*/ 17 h 1590"/>
                <a:gd name="p0x235" fmla="*/ 59 w 4970"/>
                <a:gd name="p0y235" fmla="*/ 16 h 1590"/>
                <a:gd name="p0x236" fmla="*/ 61 w 4970"/>
                <a:gd name="p0y236" fmla="*/ 14 h 1590"/>
                <a:gd name="p0x237" fmla="*/ 64 w 4970"/>
                <a:gd name="p0y237" fmla="*/ 13 h 1590"/>
                <a:gd name="p0x238" fmla="*/ 67 w 4970"/>
                <a:gd name="p0y238" fmla="*/ 12 h 1590"/>
                <a:gd name="p0x239" fmla="*/ 69 w 4970"/>
                <a:gd name="p0y239" fmla="*/ 10 h 1590"/>
                <a:gd name="p0x240" fmla="*/ 72 w 4970"/>
                <a:gd name="p0y240" fmla="*/ 9 h 1590"/>
                <a:gd name="p0x241" fmla="*/ 75 w 4970"/>
                <a:gd name="p0y241" fmla="*/ 8 h 1590"/>
                <a:gd name="p0x242" fmla="*/ 78 w 4970"/>
                <a:gd name="p0y242" fmla="*/ 7 h 1590"/>
                <a:gd name="p0x243" fmla="*/ 80 w 4970"/>
                <a:gd name="p0y243" fmla="*/ 6 h 1590"/>
                <a:gd name="p0x244" fmla="*/ 83 w 4970"/>
                <a:gd name="p0y244" fmla="*/ 5 h 1590"/>
                <a:gd name="p0x245" fmla="*/ 86 w 4970"/>
                <a:gd name="p0y245" fmla="*/ 4 h 1590"/>
                <a:gd name="p0x246" fmla="*/ 89 w 4970"/>
                <a:gd name="p0y246" fmla="*/ 3 h 1590"/>
                <a:gd name="p0x247" fmla="*/ 92 w 4970"/>
                <a:gd name="p0y247" fmla="*/ 3 h 1590"/>
                <a:gd name="p0x248" fmla="*/ 95 w 4970"/>
                <a:gd name="p0y248" fmla="*/ 2 h 1590"/>
                <a:gd name="p0x249" fmla="*/ 98 w 4970"/>
                <a:gd name="p0y249" fmla="*/ 1 h 1590"/>
                <a:gd name="p0x250" fmla="*/ 101 w 4970"/>
                <a:gd name="p0y250" fmla="*/ 1 h 1590"/>
                <a:gd name="p0x251" fmla="*/ 104 w 4970"/>
                <a:gd name="p0y251" fmla="*/ 0 h 1590"/>
                <a:gd name="p0x252" fmla="*/ 107 w 4970"/>
                <a:gd name="p0y252" fmla="*/ 0 h 1590"/>
                <a:gd name="p0x253" fmla="*/ 110 w 4970"/>
                <a:gd name="p0y253" fmla="*/ 0 h 1590"/>
                <a:gd name="p0x254" fmla="*/ 113 w 4970"/>
                <a:gd name="p0y254" fmla="*/ 0 h 1590"/>
                <a:gd name="p0x255" fmla="*/ 116 w 4970"/>
                <a:gd name="p0y255" fmla="*/ 0 h 1590"/>
                <a:gd name="p0x256" fmla="*/ 120 w 4970"/>
                <a:gd name="p0y25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289" y="6698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6139" y="6734"/>
              <a:ext cx="46" cy="1519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36 h 1519"/>
                <a:gd name="p0x3" fmla="*/ 45 w 45"/>
                <a:gd name="p0y3" fmla="*/ 1437 h 1519"/>
                <a:gd name="p0x4" fmla="*/ 45 w 45"/>
                <a:gd name="p0y4" fmla="*/ 1439 h 1519"/>
                <a:gd name="p0x5" fmla="*/ 45 w 45"/>
                <a:gd name="p0y5" fmla="*/ 1441 h 1519"/>
                <a:gd name="p0x6" fmla="*/ 45 w 45"/>
                <a:gd name="p0y6" fmla="*/ 1442 h 1519"/>
                <a:gd name="p0x7" fmla="*/ 45 w 45"/>
                <a:gd name="p0y7" fmla="*/ 1444 h 1519"/>
                <a:gd name="p0x8" fmla="*/ 45 w 45"/>
                <a:gd name="p0y8" fmla="*/ 1445 h 1519"/>
                <a:gd name="p0x9" fmla="*/ 45 w 45"/>
                <a:gd name="p0y9" fmla="*/ 1447 h 1519"/>
                <a:gd name="p0x10" fmla="*/ 44 w 45"/>
                <a:gd name="p0y10" fmla="*/ 1448 h 1519"/>
                <a:gd name="p0x11" fmla="*/ 44 w 45"/>
                <a:gd name="p0y11" fmla="*/ 1450 h 1519"/>
                <a:gd name="p0x12" fmla="*/ 44 w 45"/>
                <a:gd name="p0y12" fmla="*/ 1451 h 1519"/>
                <a:gd name="p0x13" fmla="*/ 44 w 45"/>
                <a:gd name="p0y13" fmla="*/ 1453 h 1519"/>
                <a:gd name="p0x14" fmla="*/ 44 w 45"/>
                <a:gd name="p0y14" fmla="*/ 1454 h 1519"/>
                <a:gd name="p0x15" fmla="*/ 43 w 45"/>
                <a:gd name="p0y15" fmla="*/ 1456 h 1519"/>
                <a:gd name="p0x16" fmla="*/ 43 w 45"/>
                <a:gd name="p0y16" fmla="*/ 1457 h 1519"/>
                <a:gd name="p0x17" fmla="*/ 43 w 45"/>
                <a:gd name="p0y17" fmla="*/ 1459 h 1519"/>
                <a:gd name="p0x18" fmla="*/ 42 w 45"/>
                <a:gd name="p0y18" fmla="*/ 1460 h 1519"/>
                <a:gd name="p0x19" fmla="*/ 42 w 45"/>
                <a:gd name="p0y19" fmla="*/ 1462 h 1519"/>
                <a:gd name="p0x20" fmla="*/ 42 w 45"/>
                <a:gd name="p0y20" fmla="*/ 1463 h 1519"/>
                <a:gd name="p0x21" fmla="*/ 41 w 45"/>
                <a:gd name="p0y21" fmla="*/ 1465 h 1519"/>
                <a:gd name="p0x22" fmla="*/ 41 w 45"/>
                <a:gd name="p0y22" fmla="*/ 1466 h 1519"/>
                <a:gd name="p0x23" fmla="*/ 41 w 45"/>
                <a:gd name="p0y23" fmla="*/ 1468 h 1519"/>
                <a:gd name="p0x24" fmla="*/ 40 w 45"/>
                <a:gd name="p0y24" fmla="*/ 1469 h 1519"/>
                <a:gd name="p0x25" fmla="*/ 40 w 45"/>
                <a:gd name="p0y25" fmla="*/ 1471 h 1519"/>
                <a:gd name="p0x26" fmla="*/ 39 w 45"/>
                <a:gd name="p0y26" fmla="*/ 1472 h 1519"/>
                <a:gd name="p0x27" fmla="*/ 39 w 45"/>
                <a:gd name="p0y27" fmla="*/ 1473 h 1519"/>
                <a:gd name="p0x28" fmla="*/ 38 w 45"/>
                <a:gd name="p0y28" fmla="*/ 1475 h 1519"/>
                <a:gd name="p0x29" fmla="*/ 38 w 45"/>
                <a:gd name="p0y29" fmla="*/ 1476 h 1519"/>
                <a:gd name="p0x30" fmla="*/ 37 w 45"/>
                <a:gd name="p0y30" fmla="*/ 1478 h 1519"/>
                <a:gd name="p0x31" fmla="*/ 37 w 45"/>
                <a:gd name="p0y31" fmla="*/ 1479 h 1519"/>
                <a:gd name="p0x32" fmla="*/ 36 w 45"/>
                <a:gd name="p0y32" fmla="*/ 1480 h 1519"/>
                <a:gd name="p0x33" fmla="*/ 36 w 45"/>
                <a:gd name="p0y33" fmla="*/ 1482 h 1519"/>
                <a:gd name="p0x34" fmla="*/ 35 w 45"/>
                <a:gd name="p0y34" fmla="*/ 1483 h 1519"/>
                <a:gd name="p0x35" fmla="*/ 34 w 45"/>
                <a:gd name="p0y35" fmla="*/ 1484 h 1519"/>
                <a:gd name="p0x36" fmla="*/ 34 w 45"/>
                <a:gd name="p0y36" fmla="*/ 1486 h 1519"/>
                <a:gd name="p0x37" fmla="*/ 33 w 45"/>
                <a:gd name="p0y37" fmla="*/ 1487 h 1519"/>
                <a:gd name="p0x38" fmla="*/ 32 w 45"/>
                <a:gd name="p0y38" fmla="*/ 1488 h 1519"/>
                <a:gd name="p0x39" fmla="*/ 32 w 45"/>
                <a:gd name="p0y39" fmla="*/ 1490 h 1519"/>
                <a:gd name="p0x40" fmla="*/ 31 w 45"/>
                <a:gd name="p0y40" fmla="*/ 1491 h 1519"/>
                <a:gd name="p0x41" fmla="*/ 30 w 45"/>
                <a:gd name="p0y41" fmla="*/ 1492 h 1519"/>
                <a:gd name="p0x42" fmla="*/ 30 w 45"/>
                <a:gd name="p0y42" fmla="*/ 1494 h 1519"/>
                <a:gd name="p0x43" fmla="*/ 29 w 45"/>
                <a:gd name="p0y43" fmla="*/ 1495 h 1519"/>
                <a:gd name="p0x44" fmla="*/ 28 w 45"/>
                <a:gd name="p0y44" fmla="*/ 1496 h 1519"/>
                <a:gd name="p0x45" fmla="*/ 27 w 45"/>
                <a:gd name="p0y45" fmla="*/ 1497 h 1519"/>
                <a:gd name="p0x46" fmla="*/ 27 w 45"/>
                <a:gd name="p0y46" fmla="*/ 1499 h 1519"/>
                <a:gd name="p0x47" fmla="*/ 26 w 45"/>
                <a:gd name="p0y47" fmla="*/ 1500 h 1519"/>
                <a:gd name="p0x48" fmla="*/ 25 w 45"/>
                <a:gd name="p0y48" fmla="*/ 1501 h 1519"/>
                <a:gd name="p0x49" fmla="*/ 24 w 45"/>
                <a:gd name="p0y49" fmla="*/ 1502 h 1519"/>
                <a:gd name="p0x50" fmla="*/ 23 w 45"/>
                <a:gd name="p0y50" fmla="*/ 1504 h 1519"/>
                <a:gd name="p0x51" fmla="*/ 22 w 45"/>
                <a:gd name="p0y51" fmla="*/ 1505 h 1519"/>
                <a:gd name="p0x52" fmla="*/ 22 w 45"/>
                <a:gd name="p0y52" fmla="*/ 1506 h 1519"/>
                <a:gd name="p0x53" fmla="*/ 21 w 45"/>
                <a:gd name="p0y53" fmla="*/ 1507 h 1519"/>
                <a:gd name="p0x54" fmla="*/ 20 w 45"/>
                <a:gd name="p0y54" fmla="*/ 1508 h 1519"/>
                <a:gd name="p0x55" fmla="*/ 19 w 45"/>
                <a:gd name="p0y55" fmla="*/ 1509 h 1519"/>
                <a:gd name="p0x56" fmla="*/ 18 w 45"/>
                <a:gd name="p0y56" fmla="*/ 1511 h 1519"/>
                <a:gd name="p0x57" fmla="*/ 17 w 45"/>
                <a:gd name="p0y57" fmla="*/ 1512 h 1519"/>
                <a:gd name="p0x58" fmla="*/ 16 w 45"/>
                <a:gd name="p0y58" fmla="*/ 1513 h 1519"/>
                <a:gd name="p0x59" fmla="*/ 15 w 45"/>
                <a:gd name="p0y59" fmla="*/ 1514 h 1519"/>
                <a:gd name="p0x60" fmla="*/ 14 w 45"/>
                <a:gd name="p0y60" fmla="*/ 1515 h 1519"/>
                <a:gd name="p0x61" fmla="*/ 13 w 45"/>
                <a:gd name="p0y61" fmla="*/ 1516 h 1519"/>
                <a:gd name="p0x62" fmla="*/ 12 w 45"/>
                <a:gd name="p0y62" fmla="*/ 1517 h 1519"/>
                <a:gd name="p0x63" fmla="*/ 11 w 45"/>
                <a:gd name="p0y63" fmla="*/ 1518 h 1519"/>
                <a:gd name="p0x64" fmla="*/ 10 w 45"/>
                <a:gd name="p0y64" fmla="*/ 1519 h 1519"/>
                <a:gd name="p0x65" fmla="*/ 0 w 45"/>
                <a:gd name="p0y65" fmla="*/ 1509 h 1519"/>
                <a:gd name="p0x66" fmla="*/ 0 w 45"/>
                <a:gd name="p0y66" fmla="*/ 1508 h 1519"/>
                <a:gd name="p0x67" fmla="*/ 1 w 45"/>
                <a:gd name="p0y67" fmla="*/ 1507 h 1519"/>
                <a:gd name="p0x68" fmla="*/ 2 w 45"/>
                <a:gd name="p0y68" fmla="*/ 1506 h 1519"/>
                <a:gd name="p0x69" fmla="*/ 3 w 45"/>
                <a:gd name="p0y69" fmla="*/ 1505 h 1519"/>
                <a:gd name="p0x70" fmla="*/ 4 w 45"/>
                <a:gd name="p0y70" fmla="*/ 1504 h 1519"/>
                <a:gd name="p0x71" fmla="*/ 5 w 45"/>
                <a:gd name="p0y71" fmla="*/ 1503 h 1519"/>
                <a:gd name="p0x72" fmla="*/ 6 w 45"/>
                <a:gd name="p0y72" fmla="*/ 1502 h 1519"/>
                <a:gd name="p0x73" fmla="*/ 6 w 45"/>
                <a:gd name="p0y73" fmla="*/ 1501 h 1519"/>
                <a:gd name="p0x74" fmla="*/ 7 w 45"/>
                <a:gd name="p0y74" fmla="*/ 1500 h 1519"/>
                <a:gd name="p0x75" fmla="*/ 8 w 45"/>
                <a:gd name="p0y75" fmla="*/ 1499 h 1519"/>
                <a:gd name="p0x76" fmla="*/ 9 w 45"/>
                <a:gd name="p0y76" fmla="*/ 1498 h 1519"/>
                <a:gd name="p0x77" fmla="*/ 10 w 45"/>
                <a:gd name="p0y77" fmla="*/ 1497 h 1519"/>
                <a:gd name="p0x78" fmla="*/ 10 w 45"/>
                <a:gd name="p0y78" fmla="*/ 1496 h 1519"/>
                <a:gd name="p0x79" fmla="*/ 11 w 45"/>
                <a:gd name="p0y79" fmla="*/ 1495 h 1519"/>
                <a:gd name="p0x80" fmla="*/ 12 w 45"/>
                <a:gd name="p0y80" fmla="*/ 1494 h 1519"/>
                <a:gd name="p0x81" fmla="*/ 13 w 45"/>
                <a:gd name="p0y81" fmla="*/ 1493 h 1519"/>
                <a:gd name="p0x82" fmla="*/ 13 w 45"/>
                <a:gd name="p0y82" fmla="*/ 1492 h 1519"/>
                <a:gd name="p0x83" fmla="*/ 14 w 45"/>
                <a:gd name="p0y83" fmla="*/ 1491 h 1519"/>
                <a:gd name="p0x84" fmla="*/ 15 w 45"/>
                <a:gd name="p0y84" fmla="*/ 1490 h 1519"/>
                <a:gd name="p0x85" fmla="*/ 15 w 45"/>
                <a:gd name="p0y85" fmla="*/ 1488 h 1519"/>
                <a:gd name="p0x86" fmla="*/ 16 w 45"/>
                <a:gd name="p0y86" fmla="*/ 1487 h 1519"/>
                <a:gd name="p0x87" fmla="*/ 17 w 45"/>
                <a:gd name="p0y87" fmla="*/ 1486 h 1519"/>
                <a:gd name="p0x88" fmla="*/ 17 w 45"/>
                <a:gd name="p0y88" fmla="*/ 1485 h 1519"/>
                <a:gd name="p0x89" fmla="*/ 18 w 45"/>
                <a:gd name="p0y89" fmla="*/ 1484 h 1519"/>
                <a:gd name="p0x90" fmla="*/ 18 w 45"/>
                <a:gd name="p0y90" fmla="*/ 1483 h 1519"/>
                <a:gd name="p0x91" fmla="*/ 19 w 45"/>
                <a:gd name="p0y91" fmla="*/ 1482 h 1519"/>
                <a:gd name="p0x92" fmla="*/ 20 w 45"/>
                <a:gd name="p0y92" fmla="*/ 1481 h 1519"/>
                <a:gd name="p0x93" fmla="*/ 20 w 45"/>
                <a:gd name="p0y93" fmla="*/ 1479 h 1519"/>
                <a:gd name="p0x94" fmla="*/ 21 w 45"/>
                <a:gd name="p0y94" fmla="*/ 1478 h 1519"/>
                <a:gd name="p0x95" fmla="*/ 21 w 45"/>
                <a:gd name="p0y95" fmla="*/ 1477 h 1519"/>
                <a:gd name="p0x96" fmla="*/ 22 w 45"/>
                <a:gd name="p0y96" fmla="*/ 1476 h 1519"/>
                <a:gd name="p0x97" fmla="*/ 22 w 45"/>
                <a:gd name="p0y97" fmla="*/ 1475 h 1519"/>
                <a:gd name="p0x98" fmla="*/ 23 w 45"/>
                <a:gd name="p0y98" fmla="*/ 1473 h 1519"/>
                <a:gd name="p0x99" fmla="*/ 23 w 45"/>
                <a:gd name="p0y99" fmla="*/ 1472 h 1519"/>
                <a:gd name="p0x100" fmla="*/ 24 w 45"/>
                <a:gd name="p0y100" fmla="*/ 1471 h 1519"/>
                <a:gd name="p0x101" fmla="*/ 24 w 45"/>
                <a:gd name="p0y101" fmla="*/ 1470 h 1519"/>
                <a:gd name="p0x102" fmla="*/ 25 w 45"/>
                <a:gd name="p0y102" fmla="*/ 1469 h 1519"/>
                <a:gd name="p0x103" fmla="*/ 25 w 45"/>
                <a:gd name="p0y103" fmla="*/ 1467 h 1519"/>
                <a:gd name="p0x104" fmla="*/ 25 w 45"/>
                <a:gd name="p0y104" fmla="*/ 1466 h 1519"/>
                <a:gd name="p0x105" fmla="*/ 26 w 45"/>
                <a:gd name="p0y105" fmla="*/ 1465 h 1519"/>
                <a:gd name="p0x106" fmla="*/ 26 w 45"/>
                <a:gd name="p0y106" fmla="*/ 1464 h 1519"/>
                <a:gd name="p0x107" fmla="*/ 27 w 45"/>
                <a:gd name="p0y107" fmla="*/ 1462 h 1519"/>
                <a:gd name="p0x108" fmla="*/ 27 w 45"/>
                <a:gd name="p0y108" fmla="*/ 1461 h 1519"/>
                <a:gd name="p0x109" fmla="*/ 27 w 45"/>
                <a:gd name="p0y109" fmla="*/ 1460 h 1519"/>
                <a:gd name="p0x110" fmla="*/ 27 w 45"/>
                <a:gd name="p0y110" fmla="*/ 1458 h 1519"/>
                <a:gd name="p0x111" fmla="*/ 28 w 45"/>
                <a:gd name="p0y111" fmla="*/ 1457 h 1519"/>
                <a:gd name="p0x112" fmla="*/ 28 w 45"/>
                <a:gd name="p0y112" fmla="*/ 1456 h 1519"/>
                <a:gd name="p0x113" fmla="*/ 28 w 45"/>
                <a:gd name="p0y113" fmla="*/ 1455 h 1519"/>
                <a:gd name="p0x114" fmla="*/ 29 w 45"/>
                <a:gd name="p0y114" fmla="*/ 1453 h 1519"/>
                <a:gd name="p0x115" fmla="*/ 29 w 45"/>
                <a:gd name="p0y115" fmla="*/ 1452 h 1519"/>
                <a:gd name="p0x116" fmla="*/ 29 w 45"/>
                <a:gd name="p0y116" fmla="*/ 1451 h 1519"/>
                <a:gd name="p0x117" fmla="*/ 29 w 45"/>
                <a:gd name="p0y117" fmla="*/ 1449 h 1519"/>
                <a:gd name="p0x118" fmla="*/ 29 w 45"/>
                <a:gd name="p0y118" fmla="*/ 1448 h 1519"/>
                <a:gd name="p0x119" fmla="*/ 30 w 45"/>
                <a:gd name="p0y119" fmla="*/ 1447 h 1519"/>
                <a:gd name="p0x120" fmla="*/ 30 w 45"/>
                <a:gd name="p0y120" fmla="*/ 1445 h 1519"/>
                <a:gd name="p0x121" fmla="*/ 30 w 45"/>
                <a:gd name="p0y121" fmla="*/ 1444 h 1519"/>
                <a:gd name="p0x122" fmla="*/ 30 w 45"/>
                <a:gd name="p0y122" fmla="*/ 1443 h 1519"/>
                <a:gd name="p0x123" fmla="*/ 30 w 45"/>
                <a:gd name="p0y123" fmla="*/ 1441 h 1519"/>
                <a:gd name="p0x124" fmla="*/ 30 w 45"/>
                <a:gd name="p0y124" fmla="*/ 1440 h 1519"/>
                <a:gd name="p0x125" fmla="*/ 30 w 45"/>
                <a:gd name="p0y125" fmla="*/ 1438 h 1519"/>
                <a:gd name="p0x126" fmla="*/ 30 w 45"/>
                <a:gd name="p0y126" fmla="*/ 1437 h 1519"/>
                <a:gd name="p0x127" fmla="*/ 30 w 45"/>
                <a:gd name="p0y127" fmla="*/ 1436 h 1519"/>
                <a:gd name="p0x128" fmla="*/ 30 w 45"/>
                <a:gd name="p0y128" fmla="*/ 1434 h 1519"/>
                <a:gd name="p0x129" fmla="*/ 30 w 45"/>
                <a:gd name="p0y129" fmla="*/ 84 h 1519"/>
                <a:gd name="p0x130" fmla="*/ 30 w 45"/>
                <a:gd name="p0y130" fmla="*/ 83 h 1519"/>
                <a:gd name="p0x131" fmla="*/ 30 w 45"/>
                <a:gd name="p0y131" fmla="*/ 82 h 1519"/>
                <a:gd name="p0x132" fmla="*/ 30 w 45"/>
                <a:gd name="p0y132" fmla="*/ 80 h 1519"/>
                <a:gd name="p0x133" fmla="*/ 30 w 45"/>
                <a:gd name="p0y133" fmla="*/ 79 h 1519"/>
                <a:gd name="p0x134" fmla="*/ 30 w 45"/>
                <a:gd name="p0y134" fmla="*/ 78 h 1519"/>
                <a:gd name="p0x135" fmla="*/ 30 w 45"/>
                <a:gd name="p0y135" fmla="*/ 76 h 1519"/>
                <a:gd name="p0x136" fmla="*/ 30 w 45"/>
                <a:gd name="p0y136" fmla="*/ 75 h 1519"/>
                <a:gd name="p0x137" fmla="*/ 30 w 45"/>
                <a:gd name="p0y137" fmla="*/ 73 h 1519"/>
                <a:gd name="p0x138" fmla="*/ 30 w 45"/>
                <a:gd name="p0y138" fmla="*/ 72 h 1519"/>
                <a:gd name="p0x139" fmla="*/ 29 w 45"/>
                <a:gd name="p0y139" fmla="*/ 71 h 1519"/>
                <a:gd name="p0x140" fmla="*/ 29 w 45"/>
                <a:gd name="p0y140" fmla="*/ 69 h 1519"/>
                <a:gd name="p0x141" fmla="*/ 29 w 45"/>
                <a:gd name="p0y141" fmla="*/ 68 h 1519"/>
                <a:gd name="p0x142" fmla="*/ 29 w 45"/>
                <a:gd name="p0y142" fmla="*/ 67 h 1519"/>
                <a:gd name="p0x143" fmla="*/ 29 w 45"/>
                <a:gd name="p0y143" fmla="*/ 65 h 1519"/>
                <a:gd name="p0x144" fmla="*/ 28 w 45"/>
                <a:gd name="p0y144" fmla="*/ 64 h 1519"/>
                <a:gd name="p0x145" fmla="*/ 28 w 45"/>
                <a:gd name="p0y145" fmla="*/ 63 h 1519"/>
                <a:gd name="p0x146" fmla="*/ 28 w 45"/>
                <a:gd name="p0y146" fmla="*/ 62 h 1519"/>
                <a:gd name="p0x147" fmla="*/ 27 w 45"/>
                <a:gd name="p0y147" fmla="*/ 60 h 1519"/>
                <a:gd name="p0x148" fmla="*/ 27 w 45"/>
                <a:gd name="p0y148" fmla="*/ 59 h 1519"/>
                <a:gd name="p0x149" fmla="*/ 27 w 45"/>
                <a:gd name="p0y149" fmla="*/ 58 h 1519"/>
                <a:gd name="p0x150" fmla="*/ 27 w 45"/>
                <a:gd name="p0y150" fmla="*/ 56 h 1519"/>
                <a:gd name="p0x151" fmla="*/ 26 w 45"/>
                <a:gd name="p0y151" fmla="*/ 55 h 1519"/>
                <a:gd name="p0x152" fmla="*/ 26 w 45"/>
                <a:gd name="p0y152" fmla="*/ 54 h 1519"/>
                <a:gd name="p0x153" fmla="*/ 25 w 45"/>
                <a:gd name="p0y153" fmla="*/ 53 h 1519"/>
                <a:gd name="p0x154" fmla="*/ 25 w 45"/>
                <a:gd name="p0y154" fmla="*/ 51 h 1519"/>
                <a:gd name="p0x155" fmla="*/ 25 w 45"/>
                <a:gd name="p0y155" fmla="*/ 50 h 1519"/>
                <a:gd name="p0x156" fmla="*/ 24 w 45"/>
                <a:gd name="p0y156" fmla="*/ 49 h 1519"/>
                <a:gd name="p0x157" fmla="*/ 24 w 45"/>
                <a:gd name="p0y157" fmla="*/ 48 h 1519"/>
                <a:gd name="p0x158" fmla="*/ 23 w 45"/>
                <a:gd name="p0y158" fmla="*/ 46 h 1519"/>
                <a:gd name="p0x159" fmla="*/ 23 w 45"/>
                <a:gd name="p0y159" fmla="*/ 45 h 1519"/>
                <a:gd name="p0x160" fmla="*/ 22 w 45"/>
                <a:gd name="p0y160" fmla="*/ 44 h 1519"/>
                <a:gd name="p0x161" fmla="*/ 22 w 45"/>
                <a:gd name="p0y161" fmla="*/ 43 h 1519"/>
                <a:gd name="p0x162" fmla="*/ 21 w 45"/>
                <a:gd name="p0y162" fmla="*/ 42 h 1519"/>
                <a:gd name="p0x163" fmla="*/ 21 w 45"/>
                <a:gd name="p0y163" fmla="*/ 41 h 1519"/>
                <a:gd name="p0x164" fmla="*/ 20 w 45"/>
                <a:gd name="p0y164" fmla="*/ 39 h 1519"/>
                <a:gd name="p0x165" fmla="*/ 20 w 45"/>
                <a:gd name="p0y165" fmla="*/ 38 h 1519"/>
                <a:gd name="p0x166" fmla="*/ 19 w 45"/>
                <a:gd name="p0y166" fmla="*/ 37 h 1519"/>
                <a:gd name="p0x167" fmla="*/ 18 w 45"/>
                <a:gd name="p0y167" fmla="*/ 36 h 1519"/>
                <a:gd name="p0x168" fmla="*/ 18 w 45"/>
                <a:gd name="p0y168" fmla="*/ 35 h 1519"/>
                <a:gd name="p0x169" fmla="*/ 17 w 45"/>
                <a:gd name="p0y169" fmla="*/ 34 h 1519"/>
                <a:gd name="p0x170" fmla="*/ 17 w 45"/>
                <a:gd name="p0y170" fmla="*/ 32 h 1519"/>
                <a:gd name="p0x171" fmla="*/ 16 w 45"/>
                <a:gd name="p0y171" fmla="*/ 31 h 1519"/>
                <a:gd name="p0x172" fmla="*/ 15 w 45"/>
                <a:gd name="p0y172" fmla="*/ 30 h 1519"/>
                <a:gd name="p0x173" fmla="*/ 15 w 45"/>
                <a:gd name="p0y173" fmla="*/ 29 h 1519"/>
                <a:gd name="p0x174" fmla="*/ 14 w 45"/>
                <a:gd name="p0y174" fmla="*/ 28 h 1519"/>
                <a:gd name="p0x175" fmla="*/ 13 w 45"/>
                <a:gd name="p0y175" fmla="*/ 27 h 1519"/>
                <a:gd name="p0x176" fmla="*/ 13 w 45"/>
                <a:gd name="p0y176" fmla="*/ 26 h 1519"/>
                <a:gd name="p0x177" fmla="*/ 12 w 45"/>
                <a:gd name="p0y177" fmla="*/ 25 h 1519"/>
                <a:gd name="p0x178" fmla="*/ 11 w 45"/>
                <a:gd name="p0y178" fmla="*/ 24 h 1519"/>
                <a:gd name="p0x179" fmla="*/ 10 w 45"/>
                <a:gd name="p0y179" fmla="*/ 23 h 1519"/>
                <a:gd name="p0x180" fmla="*/ 10 w 45"/>
                <a:gd name="p0y180" fmla="*/ 22 h 1519"/>
                <a:gd name="p0x181" fmla="*/ 9 w 45"/>
                <a:gd name="p0y181" fmla="*/ 21 h 1519"/>
                <a:gd name="p0x182" fmla="*/ 8 w 45"/>
                <a:gd name="p0y182" fmla="*/ 20 h 1519"/>
                <a:gd name="p0x183" fmla="*/ 7 w 45"/>
                <a:gd name="p0y183" fmla="*/ 19 h 1519"/>
                <a:gd name="p0x184" fmla="*/ 6 w 45"/>
                <a:gd name="p0y184" fmla="*/ 18 h 1519"/>
                <a:gd name="p0x185" fmla="*/ 6 w 45"/>
                <a:gd name="p0y185" fmla="*/ 17 h 1519"/>
                <a:gd name="p0x186" fmla="*/ 5 w 45"/>
                <a:gd name="p0y186" fmla="*/ 16 h 1519"/>
                <a:gd name="p0x187" fmla="*/ 4 w 45"/>
                <a:gd name="p0y187" fmla="*/ 15 h 1519"/>
                <a:gd name="p0x188" fmla="*/ 3 w 45"/>
                <a:gd name="p0y188" fmla="*/ 14 h 1519"/>
                <a:gd name="p0x189" fmla="*/ 2 w 45"/>
                <a:gd name="p0y189" fmla="*/ 13 h 1519"/>
                <a:gd name="p0x190" fmla="*/ 1 w 45"/>
                <a:gd name="p0y190" fmla="*/ 12 h 1519"/>
                <a:gd name="p0x191" fmla="*/ 0 w 45"/>
                <a:gd name="p0y191" fmla="*/ 11 h 1519"/>
                <a:gd name="p0x192" fmla="*/ 0 w 45"/>
                <a:gd name="p0y192" fmla="*/ 10 h 1519"/>
                <a:gd name="p0x193" fmla="*/ 10 w 45"/>
                <a:gd name="p0y193" fmla="*/ 0 h 1519"/>
                <a:gd name="p0x194" fmla="*/ 11 w 45"/>
                <a:gd name="p0y194" fmla="*/ 1 h 1519"/>
                <a:gd name="p0x195" fmla="*/ 12 w 45"/>
                <a:gd name="p0y195" fmla="*/ 2 h 1519"/>
                <a:gd name="p0x196" fmla="*/ 13 w 45"/>
                <a:gd name="p0y196" fmla="*/ 3 h 1519"/>
                <a:gd name="p0x197" fmla="*/ 14 w 45"/>
                <a:gd name="p0y197" fmla="*/ 4 h 1519"/>
                <a:gd name="p0x198" fmla="*/ 15 w 45"/>
                <a:gd name="p0y198" fmla="*/ 5 h 1519"/>
                <a:gd name="p0x199" fmla="*/ 16 w 45"/>
                <a:gd name="p0y199" fmla="*/ 6 h 1519"/>
                <a:gd name="p0x200" fmla="*/ 17 w 45"/>
                <a:gd name="p0y200" fmla="*/ 7 h 1519"/>
                <a:gd name="p0x201" fmla="*/ 18 w 45"/>
                <a:gd name="p0y201" fmla="*/ 8 h 1519"/>
                <a:gd name="p0x202" fmla="*/ 19 w 45"/>
                <a:gd name="p0y202" fmla="*/ 9 h 1519"/>
                <a:gd name="p0x203" fmla="*/ 20 w 45"/>
                <a:gd name="p0y203" fmla="*/ 10 h 1519"/>
                <a:gd name="p0x204" fmla="*/ 21 w 45"/>
                <a:gd name="p0y204" fmla="*/ 12 h 1519"/>
                <a:gd name="p0x205" fmla="*/ 22 w 45"/>
                <a:gd name="p0y205" fmla="*/ 13 h 1519"/>
                <a:gd name="p0x206" fmla="*/ 22 w 45"/>
                <a:gd name="p0y206" fmla="*/ 14 h 1519"/>
                <a:gd name="p0x207" fmla="*/ 23 w 45"/>
                <a:gd name="p0y207" fmla="*/ 15 h 1519"/>
                <a:gd name="p0x208" fmla="*/ 24 w 45"/>
                <a:gd name="p0y208" fmla="*/ 16 h 1519"/>
                <a:gd name="p0x209" fmla="*/ 25 w 45"/>
                <a:gd name="p0y209" fmla="*/ 18 h 1519"/>
                <a:gd name="p0x210" fmla="*/ 26 w 45"/>
                <a:gd name="p0y210" fmla="*/ 19 h 1519"/>
                <a:gd name="p0x211" fmla="*/ 27 w 45"/>
                <a:gd name="p0y211" fmla="*/ 20 h 1519"/>
                <a:gd name="p0x212" fmla="*/ 27 w 45"/>
                <a:gd name="p0y212" fmla="*/ 21 h 1519"/>
                <a:gd name="p0x213" fmla="*/ 28 w 45"/>
                <a:gd name="p0y213" fmla="*/ 23 h 1519"/>
                <a:gd name="p0x214" fmla="*/ 29 w 45"/>
                <a:gd name="p0y214" fmla="*/ 24 h 1519"/>
                <a:gd name="p0x215" fmla="*/ 30 w 45"/>
                <a:gd name="p0y215" fmla="*/ 25 h 1519"/>
                <a:gd name="p0x216" fmla="*/ 30 w 45"/>
                <a:gd name="p0y216" fmla="*/ 26 h 1519"/>
                <a:gd name="p0x217" fmla="*/ 31 w 45"/>
                <a:gd name="p0y217" fmla="*/ 28 h 1519"/>
                <a:gd name="p0x218" fmla="*/ 32 w 45"/>
                <a:gd name="p0y218" fmla="*/ 29 h 1519"/>
                <a:gd name="p0x219" fmla="*/ 32 w 45"/>
                <a:gd name="p0y219" fmla="*/ 30 h 1519"/>
                <a:gd name="p0x220" fmla="*/ 33 w 45"/>
                <a:gd name="p0y220" fmla="*/ 32 h 1519"/>
                <a:gd name="p0x221" fmla="*/ 34 w 45"/>
                <a:gd name="p0y221" fmla="*/ 33 h 1519"/>
                <a:gd name="p0x222" fmla="*/ 34 w 45"/>
                <a:gd name="p0y222" fmla="*/ 34 h 1519"/>
                <a:gd name="p0x223" fmla="*/ 35 w 45"/>
                <a:gd name="p0y223" fmla="*/ 36 h 1519"/>
                <a:gd name="p0x224" fmla="*/ 36 w 45"/>
                <a:gd name="p0y224" fmla="*/ 37 h 1519"/>
                <a:gd name="p0x225" fmla="*/ 36 w 45"/>
                <a:gd name="p0y225" fmla="*/ 38 h 1519"/>
                <a:gd name="p0x226" fmla="*/ 37 w 45"/>
                <a:gd name="p0y226" fmla="*/ 40 h 1519"/>
                <a:gd name="p0x227" fmla="*/ 37 w 45"/>
                <a:gd name="p0y227" fmla="*/ 41 h 1519"/>
                <a:gd name="p0x228" fmla="*/ 38 w 45"/>
                <a:gd name="p0y228" fmla="*/ 42 h 1519"/>
                <a:gd name="p0x229" fmla="*/ 38 w 45"/>
                <a:gd name="p0y229" fmla="*/ 44 h 1519"/>
                <a:gd name="p0x230" fmla="*/ 39 w 45"/>
                <a:gd name="p0y230" fmla="*/ 45 h 1519"/>
                <a:gd name="p0x231" fmla="*/ 39 w 45"/>
                <a:gd name="p0y231" fmla="*/ 47 h 1519"/>
                <a:gd name="p0x232" fmla="*/ 40 w 45"/>
                <a:gd name="p0y232" fmla="*/ 48 h 1519"/>
                <a:gd name="p0x233" fmla="*/ 40 w 45"/>
                <a:gd name="p0y233" fmla="*/ 50 h 1519"/>
                <a:gd name="p0x234" fmla="*/ 41 w 45"/>
                <a:gd name="p0y234" fmla="*/ 51 h 1519"/>
                <a:gd name="p0x235" fmla="*/ 41 w 45"/>
                <a:gd name="p0y235" fmla="*/ 52 h 1519"/>
                <a:gd name="p0x236" fmla="*/ 41 w 45"/>
                <a:gd name="p0y236" fmla="*/ 54 h 1519"/>
                <a:gd name="p0x237" fmla="*/ 42 w 45"/>
                <a:gd name="p0y237" fmla="*/ 55 h 1519"/>
                <a:gd name="p0x238" fmla="*/ 42 w 45"/>
                <a:gd name="p0y238" fmla="*/ 57 h 1519"/>
                <a:gd name="p0x239" fmla="*/ 42 w 45"/>
                <a:gd name="p0y239" fmla="*/ 58 h 1519"/>
                <a:gd name="p0x240" fmla="*/ 43 w 45"/>
                <a:gd name="p0y240" fmla="*/ 60 h 1519"/>
                <a:gd name="p0x241" fmla="*/ 43 w 45"/>
                <a:gd name="p0y241" fmla="*/ 61 h 1519"/>
                <a:gd name="p0x242" fmla="*/ 43 w 45"/>
                <a:gd name="p0y242" fmla="*/ 63 h 1519"/>
                <a:gd name="p0x243" fmla="*/ 44 w 45"/>
                <a:gd name="p0y243" fmla="*/ 64 h 1519"/>
                <a:gd name="p0x244" fmla="*/ 44 w 45"/>
                <a:gd name="p0y244" fmla="*/ 66 h 1519"/>
                <a:gd name="p0x245" fmla="*/ 44 w 45"/>
                <a:gd name="p0y245" fmla="*/ 67 h 1519"/>
                <a:gd name="p0x246" fmla="*/ 44 w 45"/>
                <a:gd name="p0y246" fmla="*/ 69 h 1519"/>
                <a:gd name="p0x247" fmla="*/ 44 w 45"/>
                <a:gd name="p0y247" fmla="*/ 70 h 1519"/>
                <a:gd name="p0x248" fmla="*/ 45 w 45"/>
                <a:gd name="p0y248" fmla="*/ 72 h 1519"/>
                <a:gd name="p0x249" fmla="*/ 45 w 45"/>
                <a:gd name="p0y249" fmla="*/ 73 h 1519"/>
                <a:gd name="p0x250" fmla="*/ 45 w 45"/>
                <a:gd name="p0y250" fmla="*/ 75 h 1519"/>
                <a:gd name="p0x251" fmla="*/ 45 w 45"/>
                <a:gd name="p0y251" fmla="*/ 77 h 1519"/>
                <a:gd name="p0x252" fmla="*/ 45 w 45"/>
                <a:gd name="p0y252" fmla="*/ 78 h 1519"/>
                <a:gd name="p0x253" fmla="*/ 45 w 45"/>
                <a:gd name="p0y253" fmla="*/ 80 h 1519"/>
                <a:gd name="p0x254" fmla="*/ 45 w 45"/>
                <a:gd name="p0y254" fmla="*/ 81 h 1519"/>
                <a:gd name="p0x255" fmla="*/ 45 w 45"/>
                <a:gd name="p0y255" fmla="*/ 83 h 1519"/>
                <a:gd name="p0x256" fmla="*/ 45 w 45"/>
                <a:gd name="p0y25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289" y="8243"/>
              <a:ext cx="4860" cy="45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1215" y="6708"/>
              <a:ext cx="91" cy="1571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108 h 1571"/>
                <a:gd name="p0x3" fmla="*/ 0 w 91"/>
                <a:gd name="p0y3" fmla="*/ 106 h 1571"/>
                <a:gd name="p0x4" fmla="*/ 0 w 91"/>
                <a:gd name="p0y4" fmla="*/ 103 h 1571"/>
                <a:gd name="p0x5" fmla="*/ 0 w 91"/>
                <a:gd name="p0y5" fmla="*/ 101 h 1571"/>
                <a:gd name="p0x6" fmla="*/ 0 w 91"/>
                <a:gd name="p0y6" fmla="*/ 99 h 1571"/>
                <a:gd name="p0x7" fmla="*/ 0 w 91"/>
                <a:gd name="p0y7" fmla="*/ 96 h 1571"/>
                <a:gd name="p0x8" fmla="*/ 1 w 91"/>
                <a:gd name="p0y8" fmla="*/ 94 h 1571"/>
                <a:gd name="p0x9" fmla="*/ 1 w 91"/>
                <a:gd name="p0y9" fmla="*/ 92 h 1571"/>
                <a:gd name="p0x10" fmla="*/ 1 w 91"/>
                <a:gd name="p0y10" fmla="*/ 89 h 1571"/>
                <a:gd name="p0x11" fmla="*/ 2 w 91"/>
                <a:gd name="p0y11" fmla="*/ 87 h 1571"/>
                <a:gd name="p0x12" fmla="*/ 2 w 91"/>
                <a:gd name="p0y12" fmla="*/ 85 h 1571"/>
                <a:gd name="p0x13" fmla="*/ 3 w 91"/>
                <a:gd name="p0y13" fmla="*/ 83 h 1571"/>
                <a:gd name="p0x14" fmla="*/ 3 w 91"/>
                <a:gd name="p0y14" fmla="*/ 80 h 1571"/>
                <a:gd name="p0x15" fmla="*/ 4 w 91"/>
                <a:gd name="p0y15" fmla="*/ 78 h 1571"/>
                <a:gd name="p0x16" fmla="*/ 4 w 91"/>
                <a:gd name="p0y16" fmla="*/ 76 h 1571"/>
                <a:gd name="p0x17" fmla="*/ 5 w 91"/>
                <a:gd name="p0y17" fmla="*/ 74 h 1571"/>
                <a:gd name="p0x18" fmla="*/ 6 w 91"/>
                <a:gd name="p0y18" fmla="*/ 72 h 1571"/>
                <a:gd name="p0x19" fmla="*/ 7 w 91"/>
                <a:gd name="p0y19" fmla="*/ 70 h 1571"/>
                <a:gd name="p0x20" fmla="*/ 7 w 91"/>
                <a:gd name="p0y20" fmla="*/ 68 h 1571"/>
                <a:gd name="p0x21" fmla="*/ 8 w 91"/>
                <a:gd name="p0y21" fmla="*/ 65 h 1571"/>
                <a:gd name="p0x22" fmla="*/ 9 w 91"/>
                <a:gd name="p0y22" fmla="*/ 63 h 1571"/>
                <a:gd name="p0x23" fmla="*/ 10 w 91"/>
                <a:gd name="p0y23" fmla="*/ 61 h 1571"/>
                <a:gd name="p0x24" fmla="*/ 11 w 91"/>
                <a:gd name="p0y24" fmla="*/ 59 h 1571"/>
                <a:gd name="p0x25" fmla="*/ 12 w 91"/>
                <a:gd name="p0y25" fmla="*/ 57 h 1571"/>
                <a:gd name="p0x26" fmla="*/ 13 w 91"/>
                <a:gd name="p0y26" fmla="*/ 55 h 1571"/>
                <a:gd name="p0x27" fmla="*/ 14 w 91"/>
                <a:gd name="p0y27" fmla="*/ 53 h 1571"/>
                <a:gd name="p0x28" fmla="*/ 15 w 91"/>
                <a:gd name="p0y28" fmla="*/ 51 h 1571"/>
                <a:gd name="p0x29" fmla="*/ 16 w 91"/>
                <a:gd name="p0y29" fmla="*/ 50 h 1571"/>
                <a:gd name="p0x30" fmla="*/ 17 w 91"/>
                <a:gd name="p0y30" fmla="*/ 48 h 1571"/>
                <a:gd name="p0x31" fmla="*/ 18 w 91"/>
                <a:gd name="p0y31" fmla="*/ 46 h 1571"/>
                <a:gd name="p0x32" fmla="*/ 20 w 91"/>
                <a:gd name="p0y32" fmla="*/ 44 h 1571"/>
                <a:gd name="p0x33" fmla="*/ 21 w 91"/>
                <a:gd name="p0y33" fmla="*/ 42 h 1571"/>
                <a:gd name="p0x34" fmla="*/ 22 w 91"/>
                <a:gd name="p0y34" fmla="*/ 40 h 1571"/>
                <a:gd name="p0x35" fmla="*/ 23 w 91"/>
                <a:gd name="p0y35" fmla="*/ 38 h 1571"/>
                <a:gd name="p0x36" fmla="*/ 25 w 91"/>
                <a:gd name="p0y36" fmla="*/ 37 h 1571"/>
                <a:gd name="p0x37" fmla="*/ 26 w 91"/>
                <a:gd name="p0y37" fmla="*/ 35 h 1571"/>
                <a:gd name="p0x38" fmla="*/ 28 w 91"/>
                <a:gd name="p0y38" fmla="*/ 33 h 1571"/>
                <a:gd name="p0x39" fmla="*/ 29 w 91"/>
                <a:gd name="p0y39" fmla="*/ 32 h 1571"/>
                <a:gd name="p0x40" fmla="*/ 30 w 91"/>
                <a:gd name="p0y40" fmla="*/ 30 h 1571"/>
                <a:gd name="p0x41" fmla="*/ 32 w 91"/>
                <a:gd name="p0y41" fmla="*/ 28 h 1571"/>
                <a:gd name="p0x42" fmla="*/ 33 w 91"/>
                <a:gd name="p0y42" fmla="*/ 27 h 1571"/>
                <a:gd name="p0x43" fmla="*/ 35 w 91"/>
                <a:gd name="p0y43" fmla="*/ 25 h 1571"/>
                <a:gd name="p0x44" fmla="*/ 37 w 91"/>
                <a:gd name="p0y44" fmla="*/ 24 h 1571"/>
                <a:gd name="p0x45" fmla="*/ 38 w 91"/>
                <a:gd name="p0y45" fmla="*/ 22 h 1571"/>
                <a:gd name="p0x46" fmla="*/ 40 w 91"/>
                <a:gd name="p0y46" fmla="*/ 21 h 1571"/>
                <a:gd name="p0x47" fmla="*/ 42 w 91"/>
                <a:gd name="p0y47" fmla="*/ 19 h 1571"/>
                <a:gd name="p0x48" fmla="*/ 43 w 91"/>
                <a:gd name="p0y48" fmla="*/ 18 h 1571"/>
                <a:gd name="p0x49" fmla="*/ 45 w 91"/>
                <a:gd name="p0y49" fmla="*/ 16 h 1571"/>
                <a:gd name="p0x50" fmla="*/ 47 w 91"/>
                <a:gd name="p0y50" fmla="*/ 15 h 1571"/>
                <a:gd name="p0x51" fmla="*/ 48 w 91"/>
                <a:gd name="p0y51" fmla="*/ 14 h 1571"/>
                <a:gd name="p0x52" fmla="*/ 50 w 91"/>
                <a:gd name="p0y52" fmla="*/ 12 h 1571"/>
                <a:gd name="p0x53" fmla="*/ 52 w 91"/>
                <a:gd name="p0y53" fmla="*/ 11 h 1571"/>
                <a:gd name="p0x54" fmla="*/ 54 w 91"/>
                <a:gd name="p0y54" fmla="*/ 10 h 1571"/>
                <a:gd name="p0x55" fmla="*/ 56 w 91"/>
                <a:gd name="p0y55" fmla="*/ 9 h 1571"/>
                <a:gd name="p0x56" fmla="*/ 58 w 91"/>
                <a:gd name="p0y56" fmla="*/ 8 h 1571"/>
                <a:gd name="p0x57" fmla="*/ 60 w 91"/>
                <a:gd name="p0y57" fmla="*/ 6 h 1571"/>
                <a:gd name="p0x58" fmla="*/ 61 w 91"/>
                <a:gd name="p0y58" fmla="*/ 5 h 1571"/>
                <a:gd name="p0x59" fmla="*/ 63 w 91"/>
                <a:gd name="p0y59" fmla="*/ 4 h 1571"/>
                <a:gd name="p0x60" fmla="*/ 65 w 91"/>
                <a:gd name="p0y60" fmla="*/ 3 h 1571"/>
                <a:gd name="p0x61" fmla="*/ 67 w 91"/>
                <a:gd name="p0y61" fmla="*/ 2 h 1571"/>
                <a:gd name="p0x62" fmla="*/ 69 w 91"/>
                <a:gd name="p0y62" fmla="*/ 1 h 1571"/>
                <a:gd name="p0x63" fmla="*/ 71 w 91"/>
                <a:gd name="p0y63" fmla="*/ 0 h 1571"/>
                <a:gd name="p0x64" fmla="*/ 74 w 91"/>
                <a:gd name="p0y64" fmla="*/ 0 h 1571"/>
                <a:gd name="p0x65" fmla="*/ 91 w 91"/>
                <a:gd name="p0y65" fmla="*/ 13 h 1571"/>
                <a:gd name="p0x66" fmla="*/ 91 w 91"/>
                <a:gd name="p0y66" fmla="*/ 13 h 1571"/>
                <a:gd name="p0x67" fmla="*/ 89 w 91"/>
                <a:gd name="p0y67" fmla="*/ 14 h 1571"/>
                <a:gd name="p0x68" fmla="*/ 88 w 91"/>
                <a:gd name="p0y68" fmla="*/ 15 h 1571"/>
                <a:gd name="p0x69" fmla="*/ 87 w 91"/>
                <a:gd name="p0y69" fmla="*/ 16 h 1571"/>
                <a:gd name="p0x70" fmla="*/ 86 w 91"/>
                <a:gd name="p0y70" fmla="*/ 17 h 1571"/>
                <a:gd name="p0x71" fmla="*/ 84 w 91"/>
                <a:gd name="p0y71" fmla="*/ 18 h 1571"/>
                <a:gd name="p0x72" fmla="*/ 83 w 91"/>
                <a:gd name="p0y72" fmla="*/ 18 h 1571"/>
                <a:gd name="p0x73" fmla="*/ 82 w 91"/>
                <a:gd name="p0y73" fmla="*/ 19 h 1571"/>
                <a:gd name="p0x74" fmla="*/ 81 w 91"/>
                <a:gd name="p0y74" fmla="*/ 20 h 1571"/>
                <a:gd name="p0x75" fmla="*/ 80 w 91"/>
                <a:gd name="p0y75" fmla="*/ 21 h 1571"/>
                <a:gd name="p0x76" fmla="*/ 78 w 91"/>
                <a:gd name="p0y76" fmla="*/ 22 h 1571"/>
                <a:gd name="p0x77" fmla="*/ 77 w 91"/>
                <a:gd name="p0y77" fmla="*/ 24 h 1571"/>
                <a:gd name="p0x78" fmla="*/ 76 w 91"/>
                <a:gd name="p0y78" fmla="*/ 25 h 1571"/>
                <a:gd name="p0x79" fmla="*/ 75 w 91"/>
                <a:gd name="p0y79" fmla="*/ 26 h 1571"/>
                <a:gd name="p0x80" fmla="*/ 74 w 91"/>
                <a:gd name="p0y80" fmla="*/ 27 h 1571"/>
                <a:gd name="p0x81" fmla="*/ 73 w 91"/>
                <a:gd name="p0y81" fmla="*/ 28 h 1571"/>
                <a:gd name="p0x82" fmla="*/ 72 w 91"/>
                <a:gd name="p0y82" fmla="*/ 29 h 1571"/>
                <a:gd name="p0x83" fmla="*/ 71 w 91"/>
                <a:gd name="p0y83" fmla="*/ 31 h 1571"/>
                <a:gd name="p0x84" fmla="*/ 70 w 91"/>
                <a:gd name="p0y84" fmla="*/ 32 h 1571"/>
                <a:gd name="p0x85" fmla="*/ 69 w 91"/>
                <a:gd name="p0y85" fmla="*/ 33 h 1571"/>
                <a:gd name="p0x86" fmla="*/ 68 w 91"/>
                <a:gd name="p0y86" fmla="*/ 34 h 1571"/>
                <a:gd name="p0x87" fmla="*/ 67 w 91"/>
                <a:gd name="p0y87" fmla="*/ 36 h 1571"/>
                <a:gd name="p0x88" fmla="*/ 66 w 91"/>
                <a:gd name="p0y88" fmla="*/ 37 h 1571"/>
                <a:gd name="p0x89" fmla="*/ 65 w 91"/>
                <a:gd name="p0y89" fmla="*/ 39 h 1571"/>
                <a:gd name="p0x90" fmla="*/ 64 w 91"/>
                <a:gd name="p0y90" fmla="*/ 40 h 1571"/>
                <a:gd name="p0x91" fmla="*/ 63 w 91"/>
                <a:gd name="p0y91" fmla="*/ 41 h 1571"/>
                <a:gd name="p0x92" fmla="*/ 62 w 91"/>
                <a:gd name="p0y92" fmla="*/ 43 h 1571"/>
                <a:gd name="p0x93" fmla="*/ 61 w 91"/>
                <a:gd name="p0y93" fmla="*/ 44 h 1571"/>
                <a:gd name="p0x94" fmla="*/ 60 w 91"/>
                <a:gd name="p0y94" fmla="*/ 46 h 1571"/>
                <a:gd name="p0x95" fmla="*/ 59 w 91"/>
                <a:gd name="p0y95" fmla="*/ 47 h 1571"/>
                <a:gd name="p0x96" fmla="*/ 59 w 91"/>
                <a:gd name="p0y96" fmla="*/ 49 h 1571"/>
                <a:gd name="p0x97" fmla="*/ 58 w 91"/>
                <a:gd name="p0y97" fmla="*/ 51 h 1571"/>
                <a:gd name="p0x98" fmla="*/ 57 w 91"/>
                <a:gd name="p0y98" fmla="*/ 52 h 1571"/>
                <a:gd name="p0x99" fmla="*/ 56 w 91"/>
                <a:gd name="p0y99" fmla="*/ 54 h 1571"/>
                <a:gd name="p0x100" fmla="*/ 56 w 91"/>
                <a:gd name="p0y100" fmla="*/ 55 h 1571"/>
                <a:gd name="p0x101" fmla="*/ 55 w 91"/>
                <a:gd name="p0y101" fmla="*/ 57 h 1571"/>
                <a:gd name="p0x102" fmla="*/ 54 w 91"/>
                <a:gd name="p0y102" fmla="*/ 59 h 1571"/>
                <a:gd name="p0x103" fmla="*/ 53 w 91"/>
                <a:gd name="p0y103" fmla="*/ 61 h 1571"/>
                <a:gd name="p0x104" fmla="*/ 53 w 91"/>
                <a:gd name="p0y104" fmla="*/ 62 h 1571"/>
                <a:gd name="p0x105" fmla="*/ 52 w 91"/>
                <a:gd name="p0y105" fmla="*/ 64 h 1571"/>
                <a:gd name="p0x106" fmla="*/ 52 w 91"/>
                <a:gd name="p0y106" fmla="*/ 66 h 1571"/>
                <a:gd name="p0x107" fmla="*/ 51 w 91"/>
                <a:gd name="p0y107" fmla="*/ 68 h 1571"/>
                <a:gd name="p0x108" fmla="*/ 50 w 91"/>
                <a:gd name="p0y108" fmla="*/ 69 h 1571"/>
                <a:gd name="p0x109" fmla="*/ 50 w 91"/>
                <a:gd name="p0y109" fmla="*/ 71 h 1571"/>
                <a:gd name="p0x110" fmla="*/ 49 w 91"/>
                <a:gd name="p0y110" fmla="*/ 73 h 1571"/>
                <a:gd name="p0x111" fmla="*/ 49 w 91"/>
                <a:gd name="p0y111" fmla="*/ 75 h 1571"/>
                <a:gd name="p0x112" fmla="*/ 48 w 91"/>
                <a:gd name="p0y112" fmla="*/ 77 h 1571"/>
                <a:gd name="p0x113" fmla="*/ 48 w 91"/>
                <a:gd name="p0y113" fmla="*/ 79 h 1571"/>
                <a:gd name="p0x114" fmla="*/ 48 w 91"/>
                <a:gd name="p0y114" fmla="*/ 80 h 1571"/>
                <a:gd name="p0x115" fmla="*/ 47 w 91"/>
                <a:gd name="p0y115" fmla="*/ 82 h 1571"/>
                <a:gd name="p0x116" fmla="*/ 47 w 91"/>
                <a:gd name="p0y116" fmla="*/ 84 h 1571"/>
                <a:gd name="p0x117" fmla="*/ 47 w 91"/>
                <a:gd name="p0y117" fmla="*/ 86 h 1571"/>
                <a:gd name="p0x118" fmla="*/ 46 w 91"/>
                <a:gd name="p0y118" fmla="*/ 88 h 1571"/>
                <a:gd name="p0x119" fmla="*/ 46 w 91"/>
                <a:gd name="p0y119" fmla="*/ 90 h 1571"/>
                <a:gd name="p0x120" fmla="*/ 46 w 91"/>
                <a:gd name="p0y120" fmla="*/ 92 h 1571"/>
                <a:gd name="p0x121" fmla="*/ 45 w 91"/>
                <a:gd name="p0y121" fmla="*/ 94 h 1571"/>
                <a:gd name="p0x122" fmla="*/ 45 w 91"/>
                <a:gd name="p0y122" fmla="*/ 96 h 1571"/>
                <a:gd name="p0x123" fmla="*/ 45 w 91"/>
                <a:gd name="p0y123" fmla="*/ 98 h 1571"/>
                <a:gd name="p0x124" fmla="*/ 45 w 91"/>
                <a:gd name="p0y124" fmla="*/ 100 h 1571"/>
                <a:gd name="p0x125" fmla="*/ 45 w 91"/>
                <a:gd name="p0y125" fmla="*/ 102 h 1571"/>
                <a:gd name="p0x126" fmla="*/ 45 w 91"/>
                <a:gd name="p0y126" fmla="*/ 104 h 1571"/>
                <a:gd name="p0x127" fmla="*/ 45 w 91"/>
                <a:gd name="p0y127" fmla="*/ 106 h 1571"/>
                <a:gd name="p0x128" fmla="*/ 45 w 91"/>
                <a:gd name="p0y128" fmla="*/ 108 h 1571"/>
                <a:gd name="p0x129" fmla="*/ 45 w 91"/>
                <a:gd name="p0y129" fmla="*/ 110 h 1571"/>
                <a:gd name="p0x130" fmla="*/ 45 w 91"/>
                <a:gd name="p0y130" fmla="*/ 1460 h 1571"/>
                <a:gd name="p0x131" fmla="*/ 45 w 91"/>
                <a:gd name="p0y131" fmla="*/ 1462 h 1571"/>
                <a:gd name="p0x132" fmla="*/ 45 w 91"/>
                <a:gd name="p0y132" fmla="*/ 1465 h 1571"/>
                <a:gd name="p0x133" fmla="*/ 45 w 91"/>
                <a:gd name="p0y133" fmla="*/ 1467 h 1571"/>
                <a:gd name="p0x134" fmla="*/ 45 w 91"/>
                <a:gd name="p0y134" fmla="*/ 1469 h 1571"/>
                <a:gd name="p0x135" fmla="*/ 45 w 91"/>
                <a:gd name="p0y135" fmla="*/ 1471 h 1571"/>
                <a:gd name="p0x136" fmla="*/ 45 w 91"/>
                <a:gd name="p0y136" fmla="*/ 1473 h 1571"/>
                <a:gd name="p0x137" fmla="*/ 45 w 91"/>
                <a:gd name="p0y137" fmla="*/ 1475 h 1571"/>
                <a:gd name="p0x138" fmla="*/ 45 w 91"/>
                <a:gd name="p0y138" fmla="*/ 1477 h 1571"/>
                <a:gd name="p0x139" fmla="*/ 46 w 91"/>
                <a:gd name="p0y139" fmla="*/ 1479 h 1571"/>
                <a:gd name="p0x140" fmla="*/ 46 w 91"/>
                <a:gd name="p0y140" fmla="*/ 1481 h 1571"/>
                <a:gd name="p0x141" fmla="*/ 46 w 91"/>
                <a:gd name="p0y141" fmla="*/ 1483 h 1571"/>
                <a:gd name="p0x142" fmla="*/ 47 w 91"/>
                <a:gd name="p0y142" fmla="*/ 1485 h 1571"/>
                <a:gd name="p0x143" fmla="*/ 47 w 91"/>
                <a:gd name="p0y143" fmla="*/ 1487 h 1571"/>
                <a:gd name="p0x144" fmla="*/ 47 w 91"/>
                <a:gd name="p0y144" fmla="*/ 1488 h 1571"/>
                <a:gd name="p0x145" fmla="*/ 48 w 91"/>
                <a:gd name="p0y145" fmla="*/ 1490 h 1571"/>
                <a:gd name="p0x146" fmla="*/ 48 w 91"/>
                <a:gd name="p0y146" fmla="*/ 1492 h 1571"/>
                <a:gd name="p0x147" fmla="*/ 48 w 91"/>
                <a:gd name="p0y147" fmla="*/ 1494 h 1571"/>
                <a:gd name="p0x148" fmla="*/ 49 w 91"/>
                <a:gd name="p0y148" fmla="*/ 1496 h 1571"/>
                <a:gd name="p0x149" fmla="*/ 49 w 91"/>
                <a:gd name="p0y149" fmla="*/ 1498 h 1571"/>
                <a:gd name="p0x150" fmla="*/ 50 w 91"/>
                <a:gd name="p0y150" fmla="*/ 1500 h 1571"/>
                <a:gd name="p0x151" fmla="*/ 50 w 91"/>
                <a:gd name="p0y151" fmla="*/ 1501 h 1571"/>
                <a:gd name="p0x152" fmla="*/ 51 w 91"/>
                <a:gd name="p0y152" fmla="*/ 1503 h 1571"/>
                <a:gd name="p0x153" fmla="*/ 52 w 91"/>
                <a:gd name="p0y153" fmla="*/ 1505 h 1571"/>
                <a:gd name="p0x154" fmla="*/ 52 w 91"/>
                <a:gd name="p0y154" fmla="*/ 1507 h 1571"/>
                <a:gd name="p0x155" fmla="*/ 53 w 91"/>
                <a:gd name="p0y155" fmla="*/ 1509 h 1571"/>
                <a:gd name="p0x156" fmla="*/ 53 w 91"/>
                <a:gd name="p0y156" fmla="*/ 1510 h 1571"/>
                <a:gd name="p0x157" fmla="*/ 54 w 91"/>
                <a:gd name="p0y157" fmla="*/ 1512 h 1571"/>
                <a:gd name="p0x158" fmla="*/ 55 w 91"/>
                <a:gd name="p0y158" fmla="*/ 1514 h 1571"/>
                <a:gd name="p0x159" fmla="*/ 56 w 91"/>
                <a:gd name="p0y159" fmla="*/ 1515 h 1571"/>
                <a:gd name="p0x160" fmla="*/ 56 w 91"/>
                <a:gd name="p0y160" fmla="*/ 1517 h 1571"/>
                <a:gd name="p0x161" fmla="*/ 57 w 91"/>
                <a:gd name="p0y161" fmla="*/ 1519 h 1571"/>
                <a:gd name="p0x162" fmla="*/ 58 w 91"/>
                <a:gd name="p0y162" fmla="*/ 1520 h 1571"/>
                <a:gd name="p0x163" fmla="*/ 59 w 91"/>
                <a:gd name="p0y163" fmla="*/ 1522 h 1571"/>
                <a:gd name="p0x164" fmla="*/ 59 w 91"/>
                <a:gd name="p0y164" fmla="*/ 1523 h 1571"/>
                <a:gd name="p0x165" fmla="*/ 60 w 91"/>
                <a:gd name="p0y165" fmla="*/ 1525 h 1571"/>
                <a:gd name="p0x166" fmla="*/ 61 w 91"/>
                <a:gd name="p0y166" fmla="*/ 1526 h 1571"/>
                <a:gd name="p0x167" fmla="*/ 62 w 91"/>
                <a:gd name="p0y167" fmla="*/ 1528 h 1571"/>
                <a:gd name="p0x168" fmla="*/ 63 w 91"/>
                <a:gd name="p0y168" fmla="*/ 1529 h 1571"/>
                <a:gd name="p0x169" fmla="*/ 64 w 91"/>
                <a:gd name="p0y169" fmla="*/ 1531 h 1571"/>
                <a:gd name="p0x170" fmla="*/ 65 w 91"/>
                <a:gd name="p0y170" fmla="*/ 1532 h 1571"/>
                <a:gd name="p0x171" fmla="*/ 66 w 91"/>
                <a:gd name="p0y171" fmla="*/ 1534 h 1571"/>
                <a:gd name="p0x172" fmla="*/ 67 w 91"/>
                <a:gd name="p0y172" fmla="*/ 1535 h 1571"/>
                <a:gd name="p0x173" fmla="*/ 68 w 91"/>
                <a:gd name="p0y173" fmla="*/ 1536 h 1571"/>
                <a:gd name="p0x174" fmla="*/ 69 w 91"/>
                <a:gd name="p0y174" fmla="*/ 1538 h 1571"/>
                <a:gd name="p0x175" fmla="*/ 70 w 91"/>
                <a:gd name="p0y175" fmla="*/ 1539 h 1571"/>
                <a:gd name="p0x176" fmla="*/ 71 w 91"/>
                <a:gd name="p0y176" fmla="*/ 1540 h 1571"/>
                <a:gd name="p0x177" fmla="*/ 72 w 91"/>
                <a:gd name="p0y177" fmla="*/ 1541 h 1571"/>
                <a:gd name="p0x178" fmla="*/ 73 w 91"/>
                <a:gd name="p0y178" fmla="*/ 1543 h 1571"/>
                <a:gd name="p0x179" fmla="*/ 74 w 91"/>
                <a:gd name="p0y179" fmla="*/ 1544 h 1571"/>
                <a:gd name="p0x180" fmla="*/ 75 w 91"/>
                <a:gd name="p0y180" fmla="*/ 1545 h 1571"/>
                <a:gd name="p0x181" fmla="*/ 76 w 91"/>
                <a:gd name="p0y181" fmla="*/ 1546 h 1571"/>
                <a:gd name="p0x182" fmla="*/ 77 w 91"/>
                <a:gd name="p0y182" fmla="*/ 1547 h 1571"/>
                <a:gd name="p0x183" fmla="*/ 78 w 91"/>
                <a:gd name="p0y183" fmla="*/ 1548 h 1571"/>
                <a:gd name="p0x184" fmla="*/ 80 w 91"/>
                <a:gd name="p0y184" fmla="*/ 1549 h 1571"/>
                <a:gd name="p0x185" fmla="*/ 81 w 91"/>
                <a:gd name="p0y185" fmla="*/ 1550 h 1571"/>
                <a:gd name="p0x186" fmla="*/ 82 w 91"/>
                <a:gd name="p0y186" fmla="*/ 1551 h 1571"/>
                <a:gd name="p0x187" fmla="*/ 83 w 91"/>
                <a:gd name="p0y187" fmla="*/ 1552 h 1571"/>
                <a:gd name="p0x188" fmla="*/ 84 w 91"/>
                <a:gd name="p0y188" fmla="*/ 1553 h 1571"/>
                <a:gd name="p0x189" fmla="*/ 86 w 91"/>
                <a:gd name="p0y189" fmla="*/ 1554 h 1571"/>
                <a:gd name="p0x190" fmla="*/ 87 w 91"/>
                <a:gd name="p0y190" fmla="*/ 1555 h 1571"/>
                <a:gd name="p0x191" fmla="*/ 88 w 91"/>
                <a:gd name="p0y191" fmla="*/ 1556 h 1571"/>
                <a:gd name="p0x192" fmla="*/ 89 w 91"/>
                <a:gd name="p0y192" fmla="*/ 1557 h 1571"/>
                <a:gd name="p0x193" fmla="*/ 91 w 91"/>
                <a:gd name="p0y193" fmla="*/ 1557 h 1571"/>
                <a:gd name="p0x194" fmla="*/ 74 w 91"/>
                <a:gd name="p0y194" fmla="*/ 1571 h 1571"/>
                <a:gd name="p0x195" fmla="*/ 74 w 91"/>
                <a:gd name="p0y195" fmla="*/ 1571 h 1571"/>
                <a:gd name="p0x196" fmla="*/ 71 w 91"/>
                <a:gd name="p0y196" fmla="*/ 1570 h 1571"/>
                <a:gd name="p0x197" fmla="*/ 69 w 91"/>
                <a:gd name="p0y197" fmla="*/ 1569 h 1571"/>
                <a:gd name="p0x198" fmla="*/ 67 w 91"/>
                <a:gd name="p0y198" fmla="*/ 1569 h 1571"/>
                <a:gd name="p0x199" fmla="*/ 65 w 91"/>
                <a:gd name="p0y199" fmla="*/ 1568 h 1571"/>
                <a:gd name="p0x200" fmla="*/ 63 w 91"/>
                <a:gd name="p0y200" fmla="*/ 1567 h 1571"/>
                <a:gd name="p0x201" fmla="*/ 61 w 91"/>
                <a:gd name="p0y201" fmla="*/ 1565 h 1571"/>
                <a:gd name="p0x202" fmla="*/ 60 w 91"/>
                <a:gd name="p0y202" fmla="*/ 1564 h 1571"/>
                <a:gd name="p0x203" fmla="*/ 58 w 91"/>
                <a:gd name="p0y203" fmla="*/ 1563 h 1571"/>
                <a:gd name="p0x204" fmla="*/ 56 w 91"/>
                <a:gd name="p0y204" fmla="*/ 1562 h 1571"/>
                <a:gd name="p0x205" fmla="*/ 54 w 91"/>
                <a:gd name="p0y205" fmla="*/ 1561 h 1571"/>
                <a:gd name="p0x206" fmla="*/ 52 w 91"/>
                <a:gd name="p0y206" fmla="*/ 1560 h 1571"/>
                <a:gd name="p0x207" fmla="*/ 50 w 91"/>
                <a:gd name="p0y207" fmla="*/ 1558 h 1571"/>
                <a:gd name="p0x208" fmla="*/ 48 w 91"/>
                <a:gd name="p0y208" fmla="*/ 1557 h 1571"/>
                <a:gd name="p0x209" fmla="*/ 47 w 91"/>
                <a:gd name="p0y209" fmla="*/ 1556 h 1571"/>
                <a:gd name="p0x210" fmla="*/ 45 w 91"/>
                <a:gd name="p0y210" fmla="*/ 1554 h 1571"/>
                <a:gd name="p0x211" fmla="*/ 43 w 91"/>
                <a:gd name="p0y211" fmla="*/ 1553 h 1571"/>
                <a:gd name="p0x212" fmla="*/ 42 w 91"/>
                <a:gd name="p0y212" fmla="*/ 1552 h 1571"/>
                <a:gd name="p0x213" fmla="*/ 40 w 91"/>
                <a:gd name="p0y213" fmla="*/ 1550 h 1571"/>
                <a:gd name="p0x214" fmla="*/ 38 w 91"/>
                <a:gd name="p0y214" fmla="*/ 1549 h 1571"/>
                <a:gd name="p0x215" fmla="*/ 37 w 91"/>
                <a:gd name="p0y215" fmla="*/ 1547 h 1571"/>
                <a:gd name="p0x216" fmla="*/ 35 w 91"/>
                <a:gd name="p0y216" fmla="*/ 1546 h 1571"/>
                <a:gd name="p0x217" fmla="*/ 33 w 91"/>
                <a:gd name="p0y217" fmla="*/ 1544 h 1571"/>
                <a:gd name="p0x218" fmla="*/ 32 w 91"/>
                <a:gd name="p0y218" fmla="*/ 1542 h 1571"/>
                <a:gd name="p0x219" fmla="*/ 30 w 91"/>
                <a:gd name="p0y219" fmla="*/ 1541 h 1571"/>
                <a:gd name="p0x220" fmla="*/ 29 w 91"/>
                <a:gd name="p0y220" fmla="*/ 1539 h 1571"/>
                <a:gd name="p0x221" fmla="*/ 28 w 91"/>
                <a:gd name="p0y221" fmla="*/ 1537 h 1571"/>
                <a:gd name="p0x222" fmla="*/ 26 w 91"/>
                <a:gd name="p0y222" fmla="*/ 1536 h 1571"/>
                <a:gd name="p0x223" fmla="*/ 25 w 91"/>
                <a:gd name="p0y223" fmla="*/ 1534 h 1571"/>
                <a:gd name="p0x224" fmla="*/ 23 w 91"/>
                <a:gd name="p0y224" fmla="*/ 1532 h 1571"/>
                <a:gd name="p0x225" fmla="*/ 22 w 91"/>
                <a:gd name="p0y225" fmla="*/ 1531 h 1571"/>
                <a:gd name="p0x226" fmla="*/ 21 w 91"/>
                <a:gd name="p0y226" fmla="*/ 1529 h 1571"/>
                <a:gd name="p0x227" fmla="*/ 20 w 91"/>
                <a:gd name="p0y227" fmla="*/ 1527 h 1571"/>
                <a:gd name="p0x228" fmla="*/ 18 w 91"/>
                <a:gd name="p0y228" fmla="*/ 1525 h 1571"/>
                <a:gd name="p0x229" fmla="*/ 17 w 91"/>
                <a:gd name="p0y229" fmla="*/ 1523 h 1571"/>
                <a:gd name="p0x230" fmla="*/ 16 w 91"/>
                <a:gd name="p0y230" fmla="*/ 1521 h 1571"/>
                <a:gd name="p0x231" fmla="*/ 15 w 91"/>
                <a:gd name="p0y231" fmla="*/ 1519 h 1571"/>
                <a:gd name="p0x232" fmla="*/ 14 w 91"/>
                <a:gd name="p0y232" fmla="*/ 1517 h 1571"/>
                <a:gd name="p0x233" fmla="*/ 13 w 91"/>
                <a:gd name="p0y233" fmla="*/ 1515 h 1571"/>
                <a:gd name="p0x234" fmla="*/ 12 w 91"/>
                <a:gd name="p0y234" fmla="*/ 1513 h 1571"/>
                <a:gd name="p0x235" fmla="*/ 11 w 91"/>
                <a:gd name="p0y235" fmla="*/ 1511 h 1571"/>
                <a:gd name="p0x236" fmla="*/ 10 w 91"/>
                <a:gd name="p0y236" fmla="*/ 1509 h 1571"/>
                <a:gd name="p0x237" fmla="*/ 9 w 91"/>
                <a:gd name="p0y237" fmla="*/ 1507 h 1571"/>
                <a:gd name="p0x238" fmla="*/ 8 w 91"/>
                <a:gd name="p0y238" fmla="*/ 1505 h 1571"/>
                <a:gd name="p0x239" fmla="*/ 7 w 91"/>
                <a:gd name="p0y239" fmla="*/ 1503 h 1571"/>
                <a:gd name="p0x240" fmla="*/ 7 w 91"/>
                <a:gd name="p0y240" fmla="*/ 1501 h 1571"/>
                <a:gd name="p0x241" fmla="*/ 6 w 91"/>
                <a:gd name="p0y241" fmla="*/ 1499 h 1571"/>
                <a:gd name="p0x242" fmla="*/ 5 w 91"/>
                <a:gd name="p0y242" fmla="*/ 1497 h 1571"/>
                <a:gd name="p0x243" fmla="*/ 4 w 91"/>
                <a:gd name="p0y243" fmla="*/ 1495 h 1571"/>
                <a:gd name="p0x244" fmla="*/ 4 w 91"/>
                <a:gd name="p0y244" fmla="*/ 1492 h 1571"/>
                <a:gd name="p0x245" fmla="*/ 3 w 91"/>
                <a:gd name="p0y245" fmla="*/ 1490 h 1571"/>
                <a:gd name="p0x246" fmla="*/ 3 w 91"/>
                <a:gd name="p0y246" fmla="*/ 1488 h 1571"/>
                <a:gd name="p0x247" fmla="*/ 2 w 91"/>
                <a:gd name="p0y247" fmla="*/ 1486 h 1571"/>
                <a:gd name="p0x248" fmla="*/ 2 w 91"/>
                <a:gd name="p0y248" fmla="*/ 1484 h 1571"/>
                <a:gd name="p0x249" fmla="*/ 1 w 91"/>
                <a:gd name="p0y249" fmla="*/ 1481 h 1571"/>
                <a:gd name="p0x250" fmla="*/ 1 w 91"/>
                <a:gd name="p0y250" fmla="*/ 1479 h 1571"/>
                <a:gd name="p0x251" fmla="*/ 1 w 91"/>
                <a:gd name="p0y251" fmla="*/ 1477 h 1571"/>
                <a:gd name="p0x252" fmla="*/ 0 w 91"/>
                <a:gd name="p0y252" fmla="*/ 1474 h 1571"/>
                <a:gd name="p0x253" fmla="*/ 0 w 91"/>
                <a:gd name="p0y253" fmla="*/ 1472 h 1571"/>
                <a:gd name="p0x254" fmla="*/ 0 w 91"/>
                <a:gd name="p0y254" fmla="*/ 1470 h 1571"/>
                <a:gd name="p0x255" fmla="*/ 0 w 91"/>
                <a:gd name="p0y255" fmla="*/ 1467 h 1571"/>
                <a:gd name="p0x256" fmla="*/ 0 w 91"/>
                <a:gd name="p0y256" fmla="*/ 1465 h 1571"/>
                <a:gd name="p0x257" fmla="*/ 0 w 91"/>
                <a:gd name="p0y257" fmla="*/ 1463 h 1571"/>
                <a:gd name="p0x258" fmla="*/ 0 w 91"/>
                <a:gd name="p0y25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914400" y="4286183"/>
            <a:ext cx="2889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常用语规范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914400" y="4591936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“会议听取了”“会议认为”“会议指出”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771525" y="5455285"/>
            <a:ext cx="3155950" cy="704850"/>
            <a:chOff x="1215" y="8591"/>
            <a:chExt cx="4970" cy="1110"/>
          </a:xfrm>
        </p:grpSpPr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1215" y="8591"/>
              <a:ext cx="4970" cy="1110"/>
            </a:xfrm>
            <a:custGeom>
              <a:avLst/>
              <a:gdLst>
                <a:gd name="sw" fmla="*/ 1 w 4970"/>
                <a:gd name="sh" fmla="*/ 1 h 1110"/>
                <a:gd name="mins" fmla="min sw sh"/>
                <a:gd name="dsw" fmla="+- 0 sw mins"/>
                <a:gd name="dsh" fmla="+- 0 sh mins"/>
                <a:gd name="p0x0" fmla="*/ 120 w 4970"/>
                <a:gd name="p0y0" fmla="*/ 0 h 1110"/>
                <a:gd name="p0x1" fmla="*/ 4850 w 4970"/>
                <a:gd name="p0y1" fmla="*/ 0 h 1110"/>
                <a:gd name="p0x2" fmla="*/ 4853 w 4970"/>
                <a:gd name="p0y2" fmla="*/ 0 h 1110"/>
                <a:gd name="p0x3" fmla="*/ 4856 w 4970"/>
                <a:gd name="p0y3" fmla="*/ 0 h 1110"/>
                <a:gd name="p0x4" fmla="*/ 4859 w 4970"/>
                <a:gd name="p0y4" fmla="*/ 0 h 1110"/>
                <a:gd name="p0x5" fmla="*/ 4862 w 4970"/>
                <a:gd name="p0y5" fmla="*/ 0 h 1110"/>
                <a:gd name="p0x6" fmla="*/ 4865 w 4970"/>
                <a:gd name="p0y6" fmla="*/ 0 h 1110"/>
                <a:gd name="p0x7" fmla="*/ 4868 w 4970"/>
                <a:gd name="p0y7" fmla="*/ 1 h 1110"/>
                <a:gd name="p0x8" fmla="*/ 4871 w 4970"/>
                <a:gd name="p0y8" fmla="*/ 1 h 1110"/>
                <a:gd name="p0x9" fmla="*/ 4874 w 4970"/>
                <a:gd name="p0y9" fmla="*/ 2 h 1110"/>
                <a:gd name="p0x10" fmla="*/ 4877 w 4970"/>
                <a:gd name="p0y10" fmla="*/ 3 h 1110"/>
                <a:gd name="p0x11" fmla="*/ 4880 w 4970"/>
                <a:gd name="p0y11" fmla="*/ 3 h 1110"/>
                <a:gd name="p0x12" fmla="*/ 4883 w 4970"/>
                <a:gd name="p0y12" fmla="*/ 4 h 1110"/>
                <a:gd name="p0x13" fmla="*/ 4886 w 4970"/>
                <a:gd name="p0y13" fmla="*/ 5 h 1110"/>
                <a:gd name="p0x14" fmla="*/ 4889 w 4970"/>
                <a:gd name="p0y14" fmla="*/ 6 h 1110"/>
                <a:gd name="p0x15" fmla="*/ 4891 w 4970"/>
                <a:gd name="p0y15" fmla="*/ 7 h 1110"/>
                <a:gd name="p0x16" fmla="*/ 4894 w 4970"/>
                <a:gd name="p0y16" fmla="*/ 8 h 1110"/>
                <a:gd name="p0x17" fmla="*/ 4897 w 4970"/>
                <a:gd name="p0y17" fmla="*/ 9 h 1110"/>
                <a:gd name="p0x18" fmla="*/ 4900 w 4970"/>
                <a:gd name="p0y18" fmla="*/ 10 h 1110"/>
                <a:gd name="p0x19" fmla="*/ 4902 w 4970"/>
                <a:gd name="p0y19" fmla="*/ 12 h 1110"/>
                <a:gd name="p0x20" fmla="*/ 4905 w 4970"/>
                <a:gd name="p0y20" fmla="*/ 13 h 1110"/>
                <a:gd name="p0x21" fmla="*/ 4908 w 4970"/>
                <a:gd name="p0y21" fmla="*/ 14 h 1110"/>
                <a:gd name="p0x22" fmla="*/ 4910 w 4970"/>
                <a:gd name="p0y22" fmla="*/ 16 h 1110"/>
                <a:gd name="p0x23" fmla="*/ 4913 w 4970"/>
                <a:gd name="p0y23" fmla="*/ 17 h 1110"/>
                <a:gd name="p0x24" fmla="*/ 4915 w 4970"/>
                <a:gd name="p0y24" fmla="*/ 19 h 1110"/>
                <a:gd name="p0x25" fmla="*/ 4918 w 4970"/>
                <a:gd name="p0y25" fmla="*/ 21 h 1110"/>
                <a:gd name="p0x26" fmla="*/ 4920 w 4970"/>
                <a:gd name="p0y26" fmla="*/ 22 h 1110"/>
                <a:gd name="p0x27" fmla="*/ 4922 w 4970"/>
                <a:gd name="p0y27" fmla="*/ 24 h 1110"/>
                <a:gd name="p0x28" fmla="*/ 4925 w 4970"/>
                <a:gd name="p0y28" fmla="*/ 26 h 1110"/>
                <a:gd name="p0x29" fmla="*/ 4927 w 4970"/>
                <a:gd name="p0y29" fmla="*/ 28 h 1110"/>
                <a:gd name="p0x30" fmla="*/ 4929 w 4970"/>
                <a:gd name="p0y30" fmla="*/ 30 h 1110"/>
                <a:gd name="p0x31" fmla="*/ 4931 w 4970"/>
                <a:gd name="p0y31" fmla="*/ 32 h 1110"/>
                <a:gd name="p0x32" fmla="*/ 4933 w 4970"/>
                <a:gd name="p0y32" fmla="*/ 34 h 1110"/>
                <a:gd name="p0x33" fmla="*/ 4935 w 4970"/>
                <a:gd name="p0y33" fmla="*/ 36 h 1110"/>
                <a:gd name="p0x34" fmla="*/ 4937 w 4970"/>
                <a:gd name="p0y34" fmla="*/ 38 h 1110"/>
                <a:gd name="p0x35" fmla="*/ 4939 w 4970"/>
                <a:gd name="p0y35" fmla="*/ 40 h 1110"/>
                <a:gd name="p0x36" fmla="*/ 4941 w 4970"/>
                <a:gd name="p0y36" fmla="*/ 42 h 1110"/>
                <a:gd name="p0x37" fmla="*/ 4943 w 4970"/>
                <a:gd name="p0y37" fmla="*/ 44 h 1110"/>
                <a:gd name="p0x38" fmla="*/ 4945 w 4970"/>
                <a:gd name="p0y38" fmla="*/ 47 h 1110"/>
                <a:gd name="p0x39" fmla="*/ 4947 w 4970"/>
                <a:gd name="p0y39" fmla="*/ 49 h 1110"/>
                <a:gd name="p0x40" fmla="*/ 4948 w 4970"/>
                <a:gd name="p0y40" fmla="*/ 51 h 1110"/>
                <a:gd name="p0x41" fmla="*/ 4950 w 4970"/>
                <a:gd name="p0y41" fmla="*/ 54 h 1110"/>
                <a:gd name="p0x42" fmla="*/ 4952 w 4970"/>
                <a:gd name="p0y42" fmla="*/ 56 h 1110"/>
                <a:gd name="p0x43" fmla="*/ 4953 w 4970"/>
                <a:gd name="p0y43" fmla="*/ 59 h 1110"/>
                <a:gd name="p0x44" fmla="*/ 4955 w 4970"/>
                <a:gd name="p0y44" fmla="*/ 61 h 1110"/>
                <a:gd name="p0x45" fmla="*/ 4956 w 4970"/>
                <a:gd name="p0y45" fmla="*/ 64 h 1110"/>
                <a:gd name="p0x46" fmla="*/ 4957 w 4970"/>
                <a:gd name="p0y46" fmla="*/ 67 h 1110"/>
                <a:gd name="p0x47" fmla="*/ 4959 w 4970"/>
                <a:gd name="p0y47" fmla="*/ 69 h 1110"/>
                <a:gd name="p0x48" fmla="*/ 4960 w 4970"/>
                <a:gd name="p0y48" fmla="*/ 72 h 1110"/>
                <a:gd name="p0x49" fmla="*/ 4961 w 4970"/>
                <a:gd name="p0y49" fmla="*/ 75 h 1110"/>
                <a:gd name="p0x50" fmla="*/ 4962 w 4970"/>
                <a:gd name="p0y50" fmla="*/ 78 h 1110"/>
                <a:gd name="p0x51" fmla="*/ 4963 w 4970"/>
                <a:gd name="p0y51" fmla="*/ 80 h 1110"/>
                <a:gd name="p0x52" fmla="*/ 4964 w 4970"/>
                <a:gd name="p0y52" fmla="*/ 83 h 1110"/>
                <a:gd name="p0x53" fmla="*/ 4965 w 4970"/>
                <a:gd name="p0y53" fmla="*/ 86 h 1110"/>
                <a:gd name="p0x54" fmla="*/ 4966 w 4970"/>
                <a:gd name="p0y54" fmla="*/ 89 h 1110"/>
                <a:gd name="p0x55" fmla="*/ 4966 w 4970"/>
                <a:gd name="p0y55" fmla="*/ 92 h 1110"/>
                <a:gd name="p0x56" fmla="*/ 4967 w 4970"/>
                <a:gd name="p0y56" fmla="*/ 95 h 1110"/>
                <a:gd name="p0x57" fmla="*/ 4968 w 4970"/>
                <a:gd name="p0y57" fmla="*/ 98 h 1110"/>
                <a:gd name="p0x58" fmla="*/ 4968 w 4970"/>
                <a:gd name="p0y58" fmla="*/ 101 h 1110"/>
                <a:gd name="p0x59" fmla="*/ 4969 w 4970"/>
                <a:gd name="p0y59" fmla="*/ 104 h 1110"/>
                <a:gd name="p0x60" fmla="*/ 4969 w 4970"/>
                <a:gd name="p0y60" fmla="*/ 107 h 1110"/>
                <a:gd name="p0x61" fmla="*/ 4969 w 4970"/>
                <a:gd name="p0y61" fmla="*/ 110 h 1110"/>
                <a:gd name="p0x62" fmla="*/ 4969 w 4970"/>
                <a:gd name="p0y62" fmla="*/ 113 h 1110"/>
                <a:gd name="p0x63" fmla="*/ 4969 w 4970"/>
                <a:gd name="p0y63" fmla="*/ 116 h 1110"/>
                <a:gd name="p0x64" fmla="*/ 4970 w 4970"/>
                <a:gd name="p0y64" fmla="*/ 120 h 1110"/>
                <a:gd name="p0x65" fmla="*/ 4970 w 4970"/>
                <a:gd name="p0y65" fmla="*/ 990 h 1110"/>
                <a:gd name="p0x66" fmla="*/ 4969 w 4970"/>
                <a:gd name="p0y66" fmla="*/ 993 h 1110"/>
                <a:gd name="p0x67" fmla="*/ 4969 w 4970"/>
                <a:gd name="p0y67" fmla="*/ 996 h 1110"/>
                <a:gd name="p0x68" fmla="*/ 4969 w 4970"/>
                <a:gd name="p0y68" fmla="*/ 999 h 1110"/>
                <a:gd name="p0x69" fmla="*/ 4969 w 4970"/>
                <a:gd name="p0y69" fmla="*/ 1002 h 1110"/>
                <a:gd name="p0x70" fmla="*/ 4969 w 4970"/>
                <a:gd name="p0y70" fmla="*/ 1005 h 1110"/>
                <a:gd name="p0x71" fmla="*/ 4968 w 4970"/>
                <a:gd name="p0y71" fmla="*/ 1008 h 1110"/>
                <a:gd name="p0x72" fmla="*/ 4968 w 4970"/>
                <a:gd name="p0y72" fmla="*/ 1011 h 1110"/>
                <a:gd name="p0x73" fmla="*/ 4967 w 4970"/>
                <a:gd name="p0y73" fmla="*/ 1014 h 1110"/>
                <a:gd name="p0x74" fmla="*/ 4966 w 4970"/>
                <a:gd name="p0y74" fmla="*/ 1017 h 1110"/>
                <a:gd name="p0x75" fmla="*/ 4966 w 4970"/>
                <a:gd name="p0y75" fmla="*/ 1020 h 1110"/>
                <a:gd name="p0x76" fmla="*/ 4965 w 4970"/>
                <a:gd name="p0y76" fmla="*/ 1023 h 1110"/>
                <a:gd name="p0x77" fmla="*/ 4964 w 4970"/>
                <a:gd name="p0y77" fmla="*/ 1026 h 1110"/>
                <a:gd name="p0x78" fmla="*/ 4963 w 4970"/>
                <a:gd name="p0y78" fmla="*/ 1029 h 1110"/>
                <a:gd name="p0x79" fmla="*/ 4962 w 4970"/>
                <a:gd name="p0y79" fmla="*/ 1031 h 1110"/>
                <a:gd name="p0x80" fmla="*/ 4961 w 4970"/>
                <a:gd name="p0y80" fmla="*/ 1034 h 1110"/>
                <a:gd name="p0x81" fmla="*/ 4960 w 4970"/>
                <a:gd name="p0y81" fmla="*/ 1037 h 1110"/>
                <a:gd name="p0x82" fmla="*/ 4959 w 4970"/>
                <a:gd name="p0y82" fmla="*/ 1040 h 1110"/>
                <a:gd name="p0x83" fmla="*/ 4957 w 4970"/>
                <a:gd name="p0y83" fmla="*/ 1042 h 1110"/>
                <a:gd name="p0x84" fmla="*/ 4956 w 4970"/>
                <a:gd name="p0y84" fmla="*/ 1045 h 1110"/>
                <a:gd name="p0x85" fmla="*/ 4955 w 4970"/>
                <a:gd name="p0y85" fmla="*/ 1048 h 1110"/>
                <a:gd name="p0x86" fmla="*/ 4953 w 4970"/>
                <a:gd name="p0y86" fmla="*/ 1050 h 1110"/>
                <a:gd name="p0x87" fmla="*/ 4952 w 4970"/>
                <a:gd name="p0y87" fmla="*/ 1053 h 1110"/>
                <a:gd name="p0x88" fmla="*/ 4950 w 4970"/>
                <a:gd name="p0y88" fmla="*/ 1055 h 1110"/>
                <a:gd name="p0x89" fmla="*/ 4948 w 4970"/>
                <a:gd name="p0y89" fmla="*/ 1058 h 1110"/>
                <a:gd name="p0x90" fmla="*/ 4947 w 4970"/>
                <a:gd name="p0y90" fmla="*/ 1060 h 1110"/>
                <a:gd name="p0x91" fmla="*/ 4945 w 4970"/>
                <a:gd name="p0y91" fmla="*/ 1062 h 1110"/>
                <a:gd name="p0x92" fmla="*/ 4943 w 4970"/>
                <a:gd name="p0y92" fmla="*/ 1065 h 1110"/>
                <a:gd name="p0x93" fmla="*/ 4941 w 4970"/>
                <a:gd name="p0y93" fmla="*/ 1067 h 1110"/>
                <a:gd name="p0x94" fmla="*/ 4939 w 4970"/>
                <a:gd name="p0y94" fmla="*/ 1069 h 1110"/>
                <a:gd name="p0x95" fmla="*/ 4937 w 4970"/>
                <a:gd name="p0y95" fmla="*/ 1071 h 1110"/>
                <a:gd name="p0x96" fmla="*/ 4935 w 4970"/>
                <a:gd name="p0y96" fmla="*/ 1073 h 1110"/>
                <a:gd name="p0x97" fmla="*/ 4933 w 4970"/>
                <a:gd name="p0y97" fmla="*/ 1075 h 1110"/>
                <a:gd name="p0x98" fmla="*/ 4931 w 4970"/>
                <a:gd name="p0y98" fmla="*/ 1077 h 1110"/>
                <a:gd name="p0x99" fmla="*/ 4929 w 4970"/>
                <a:gd name="p0y99" fmla="*/ 1079 h 1110"/>
                <a:gd name="p0x100" fmla="*/ 4927 w 4970"/>
                <a:gd name="p0y100" fmla="*/ 1081 h 1110"/>
                <a:gd name="p0x101" fmla="*/ 4925 w 4970"/>
                <a:gd name="p0y101" fmla="*/ 1083 h 1110"/>
                <a:gd name="p0x102" fmla="*/ 4922 w 4970"/>
                <a:gd name="p0y102" fmla="*/ 1085 h 1110"/>
                <a:gd name="p0x103" fmla="*/ 4920 w 4970"/>
                <a:gd name="p0y103" fmla="*/ 1087 h 1110"/>
                <a:gd name="p0x104" fmla="*/ 4918 w 4970"/>
                <a:gd name="p0y104" fmla="*/ 1088 h 1110"/>
                <a:gd name="p0x105" fmla="*/ 4915 w 4970"/>
                <a:gd name="p0y105" fmla="*/ 1090 h 1110"/>
                <a:gd name="p0x106" fmla="*/ 4913 w 4970"/>
                <a:gd name="p0y106" fmla="*/ 1092 h 1110"/>
                <a:gd name="p0x107" fmla="*/ 4910 w 4970"/>
                <a:gd name="p0y107" fmla="*/ 1093 h 1110"/>
                <a:gd name="p0x108" fmla="*/ 4908 w 4970"/>
                <a:gd name="p0y108" fmla="*/ 1095 h 1110"/>
                <a:gd name="p0x109" fmla="*/ 4905 w 4970"/>
                <a:gd name="p0y109" fmla="*/ 1096 h 1110"/>
                <a:gd name="p0x110" fmla="*/ 4902 w 4970"/>
                <a:gd name="p0y110" fmla="*/ 1097 h 1110"/>
                <a:gd name="p0x111" fmla="*/ 4900 w 4970"/>
                <a:gd name="p0y111" fmla="*/ 1099 h 1110"/>
                <a:gd name="p0x112" fmla="*/ 4897 w 4970"/>
                <a:gd name="p0y112" fmla="*/ 1100 h 1110"/>
                <a:gd name="p0x113" fmla="*/ 4894 w 4970"/>
                <a:gd name="p0y113" fmla="*/ 1101 h 1110"/>
                <a:gd name="p0x114" fmla="*/ 4891 w 4970"/>
                <a:gd name="p0y114" fmla="*/ 1102 h 1110"/>
                <a:gd name="p0x115" fmla="*/ 4889 w 4970"/>
                <a:gd name="p0y115" fmla="*/ 1103 h 1110"/>
                <a:gd name="p0x116" fmla="*/ 4886 w 4970"/>
                <a:gd name="p0y116" fmla="*/ 1104 h 1110"/>
                <a:gd name="p0x117" fmla="*/ 4883 w 4970"/>
                <a:gd name="p0y117" fmla="*/ 1105 h 1110"/>
                <a:gd name="p0x118" fmla="*/ 4880 w 4970"/>
                <a:gd name="p0y118" fmla="*/ 1106 h 1110"/>
                <a:gd name="p0x119" fmla="*/ 4877 w 4970"/>
                <a:gd name="p0y119" fmla="*/ 1106 h 1110"/>
                <a:gd name="p0x120" fmla="*/ 4874 w 4970"/>
                <a:gd name="p0y120" fmla="*/ 1107 h 1110"/>
                <a:gd name="p0x121" fmla="*/ 4871 w 4970"/>
                <a:gd name="p0y121" fmla="*/ 1108 h 1110"/>
                <a:gd name="p0x122" fmla="*/ 4868 w 4970"/>
                <a:gd name="p0y122" fmla="*/ 1108 h 1110"/>
                <a:gd name="p0x123" fmla="*/ 4865 w 4970"/>
                <a:gd name="p0y123" fmla="*/ 1109 h 1110"/>
                <a:gd name="p0x124" fmla="*/ 4862 w 4970"/>
                <a:gd name="p0y124" fmla="*/ 1109 h 1110"/>
                <a:gd name="p0x125" fmla="*/ 4859 w 4970"/>
                <a:gd name="p0y125" fmla="*/ 1109 h 1110"/>
                <a:gd name="p0x126" fmla="*/ 4856 w 4970"/>
                <a:gd name="p0y126" fmla="*/ 1109 h 1110"/>
                <a:gd name="p0x127" fmla="*/ 4853 w 4970"/>
                <a:gd name="p0y127" fmla="*/ 1109 h 1110"/>
                <a:gd name="p0x128" fmla="*/ 4850 w 4970"/>
                <a:gd name="p0y128" fmla="*/ 1110 h 1110"/>
                <a:gd name="p0x129" fmla="*/ 120 w 4970"/>
                <a:gd name="p0y129" fmla="*/ 1110 h 1110"/>
                <a:gd name="p0x130" fmla="*/ 116 w 4970"/>
                <a:gd name="p0y130" fmla="*/ 1109 h 1110"/>
                <a:gd name="p0x131" fmla="*/ 113 w 4970"/>
                <a:gd name="p0y131" fmla="*/ 1109 h 1110"/>
                <a:gd name="p0x132" fmla="*/ 110 w 4970"/>
                <a:gd name="p0y132" fmla="*/ 1109 h 1110"/>
                <a:gd name="p0x133" fmla="*/ 107 w 4970"/>
                <a:gd name="p0y133" fmla="*/ 1109 h 1110"/>
                <a:gd name="p0x134" fmla="*/ 104 w 4970"/>
                <a:gd name="p0y134" fmla="*/ 1109 h 1110"/>
                <a:gd name="p0x135" fmla="*/ 101 w 4970"/>
                <a:gd name="p0y135" fmla="*/ 1108 h 1110"/>
                <a:gd name="p0x136" fmla="*/ 98 w 4970"/>
                <a:gd name="p0y136" fmla="*/ 1108 h 1110"/>
                <a:gd name="p0x137" fmla="*/ 95 w 4970"/>
                <a:gd name="p0y137" fmla="*/ 1107 h 1110"/>
                <a:gd name="p0x138" fmla="*/ 92 w 4970"/>
                <a:gd name="p0y138" fmla="*/ 1106 h 1110"/>
                <a:gd name="p0x139" fmla="*/ 89 w 4970"/>
                <a:gd name="p0y139" fmla="*/ 1106 h 1110"/>
                <a:gd name="p0x140" fmla="*/ 86 w 4970"/>
                <a:gd name="p0y140" fmla="*/ 1105 h 1110"/>
                <a:gd name="p0x141" fmla="*/ 83 w 4970"/>
                <a:gd name="p0y141" fmla="*/ 1104 h 1110"/>
                <a:gd name="p0x142" fmla="*/ 80 w 4970"/>
                <a:gd name="p0y142" fmla="*/ 1103 h 1110"/>
                <a:gd name="p0x143" fmla="*/ 78 w 4970"/>
                <a:gd name="p0y143" fmla="*/ 1102 h 1110"/>
                <a:gd name="p0x144" fmla="*/ 75 w 4970"/>
                <a:gd name="p0y144" fmla="*/ 1101 h 1110"/>
                <a:gd name="p0x145" fmla="*/ 72 w 4970"/>
                <a:gd name="p0y145" fmla="*/ 1100 h 1110"/>
                <a:gd name="p0x146" fmla="*/ 69 w 4970"/>
                <a:gd name="p0y146" fmla="*/ 1099 h 1110"/>
                <a:gd name="p0x147" fmla="*/ 67 w 4970"/>
                <a:gd name="p0y147" fmla="*/ 1097 h 1110"/>
                <a:gd name="p0x148" fmla="*/ 64 w 4970"/>
                <a:gd name="p0y148" fmla="*/ 1096 h 1110"/>
                <a:gd name="p0x149" fmla="*/ 61 w 4970"/>
                <a:gd name="p0y149" fmla="*/ 1095 h 1110"/>
                <a:gd name="p0x150" fmla="*/ 59 w 4970"/>
                <a:gd name="p0y150" fmla="*/ 1093 h 1110"/>
                <a:gd name="p0x151" fmla="*/ 56 w 4970"/>
                <a:gd name="p0y151" fmla="*/ 1092 h 1110"/>
                <a:gd name="p0x152" fmla="*/ 54 w 4970"/>
                <a:gd name="p0y152" fmla="*/ 1090 h 1110"/>
                <a:gd name="p0x153" fmla="*/ 51 w 4970"/>
                <a:gd name="p0y153" fmla="*/ 1088 h 1110"/>
                <a:gd name="p0x154" fmla="*/ 49 w 4970"/>
                <a:gd name="p0y154" fmla="*/ 1087 h 1110"/>
                <a:gd name="p0x155" fmla="*/ 47 w 4970"/>
                <a:gd name="p0y155" fmla="*/ 1085 h 1110"/>
                <a:gd name="p0x156" fmla="*/ 44 w 4970"/>
                <a:gd name="p0y156" fmla="*/ 1083 h 1110"/>
                <a:gd name="p0x157" fmla="*/ 42 w 4970"/>
                <a:gd name="p0y157" fmla="*/ 1081 h 1110"/>
                <a:gd name="p0x158" fmla="*/ 40 w 4970"/>
                <a:gd name="p0y158" fmla="*/ 1079 h 1110"/>
                <a:gd name="p0x159" fmla="*/ 38 w 4970"/>
                <a:gd name="p0y159" fmla="*/ 1077 h 1110"/>
                <a:gd name="p0x160" fmla="*/ 36 w 4970"/>
                <a:gd name="p0y160" fmla="*/ 1075 h 1110"/>
                <a:gd name="p0x161" fmla="*/ 34 w 4970"/>
                <a:gd name="p0y161" fmla="*/ 1073 h 1110"/>
                <a:gd name="p0x162" fmla="*/ 32 w 4970"/>
                <a:gd name="p0y162" fmla="*/ 1071 h 1110"/>
                <a:gd name="p0x163" fmla="*/ 30 w 4970"/>
                <a:gd name="p0y163" fmla="*/ 1069 h 1110"/>
                <a:gd name="p0x164" fmla="*/ 28 w 4970"/>
                <a:gd name="p0y164" fmla="*/ 1067 h 1110"/>
                <a:gd name="p0x165" fmla="*/ 26 w 4970"/>
                <a:gd name="p0y165" fmla="*/ 1065 h 1110"/>
                <a:gd name="p0x166" fmla="*/ 24 w 4970"/>
                <a:gd name="p0y166" fmla="*/ 1062 h 1110"/>
                <a:gd name="p0x167" fmla="*/ 22 w 4970"/>
                <a:gd name="p0y167" fmla="*/ 1060 h 1110"/>
                <a:gd name="p0x168" fmla="*/ 21 w 4970"/>
                <a:gd name="p0y168" fmla="*/ 1058 h 1110"/>
                <a:gd name="p0x169" fmla="*/ 19 w 4970"/>
                <a:gd name="p0y169" fmla="*/ 1055 h 1110"/>
                <a:gd name="p0x170" fmla="*/ 17 w 4970"/>
                <a:gd name="p0y170" fmla="*/ 1053 h 1110"/>
                <a:gd name="p0x171" fmla="*/ 16 w 4970"/>
                <a:gd name="p0y171" fmla="*/ 1050 h 1110"/>
                <a:gd name="p0x172" fmla="*/ 14 w 4970"/>
                <a:gd name="p0y172" fmla="*/ 1048 h 1110"/>
                <a:gd name="p0x173" fmla="*/ 13 w 4970"/>
                <a:gd name="p0y173" fmla="*/ 1045 h 1110"/>
                <a:gd name="p0x174" fmla="*/ 12 w 4970"/>
                <a:gd name="p0y174" fmla="*/ 1042 h 1110"/>
                <a:gd name="p0x175" fmla="*/ 10 w 4970"/>
                <a:gd name="p0y175" fmla="*/ 1040 h 1110"/>
                <a:gd name="p0x176" fmla="*/ 9 w 4970"/>
                <a:gd name="p0y176" fmla="*/ 1037 h 1110"/>
                <a:gd name="p0x177" fmla="*/ 8 w 4970"/>
                <a:gd name="p0y177" fmla="*/ 1034 h 1110"/>
                <a:gd name="p0x178" fmla="*/ 7 w 4970"/>
                <a:gd name="p0y178" fmla="*/ 1031 h 1110"/>
                <a:gd name="p0x179" fmla="*/ 6 w 4970"/>
                <a:gd name="p0y179" fmla="*/ 1029 h 1110"/>
                <a:gd name="p0x180" fmla="*/ 5 w 4970"/>
                <a:gd name="p0y180" fmla="*/ 1026 h 1110"/>
                <a:gd name="p0x181" fmla="*/ 4 w 4970"/>
                <a:gd name="p0y181" fmla="*/ 1023 h 1110"/>
                <a:gd name="p0x182" fmla="*/ 3 w 4970"/>
                <a:gd name="p0y182" fmla="*/ 1020 h 1110"/>
                <a:gd name="p0x183" fmla="*/ 3 w 4970"/>
                <a:gd name="p0y183" fmla="*/ 1017 h 1110"/>
                <a:gd name="p0x184" fmla="*/ 2 w 4970"/>
                <a:gd name="p0y184" fmla="*/ 1014 h 1110"/>
                <a:gd name="p0x185" fmla="*/ 1 w 4970"/>
                <a:gd name="p0y185" fmla="*/ 1011 h 1110"/>
                <a:gd name="p0x186" fmla="*/ 1 w 4970"/>
                <a:gd name="p0y186" fmla="*/ 1008 h 1110"/>
                <a:gd name="p0x187" fmla="*/ 0 w 4970"/>
                <a:gd name="p0y187" fmla="*/ 1005 h 1110"/>
                <a:gd name="p0x188" fmla="*/ 0 w 4970"/>
                <a:gd name="p0y188" fmla="*/ 1002 h 1110"/>
                <a:gd name="p0x189" fmla="*/ 0 w 4970"/>
                <a:gd name="p0y189" fmla="*/ 999 h 1110"/>
                <a:gd name="p0x190" fmla="*/ 0 w 4970"/>
                <a:gd name="p0y190" fmla="*/ 996 h 1110"/>
                <a:gd name="p0x191" fmla="*/ 0 w 4970"/>
                <a:gd name="p0y191" fmla="*/ 993 h 1110"/>
                <a:gd name="p0x192" fmla="*/ 0 w 4970"/>
                <a:gd name="p0y192" fmla="*/ 990 h 1110"/>
                <a:gd name="p0x193" fmla="*/ 0 w 4970"/>
                <a:gd name="p0y193" fmla="*/ 120 h 1110"/>
                <a:gd name="p0x194" fmla="*/ 0 w 4970"/>
                <a:gd name="p0y194" fmla="*/ 116 h 1110"/>
                <a:gd name="p0x195" fmla="*/ 0 w 4970"/>
                <a:gd name="p0y195" fmla="*/ 113 h 1110"/>
                <a:gd name="p0x196" fmla="*/ 0 w 4970"/>
                <a:gd name="p0y196" fmla="*/ 110 h 1110"/>
                <a:gd name="p0x197" fmla="*/ 0 w 4970"/>
                <a:gd name="p0y197" fmla="*/ 107 h 1110"/>
                <a:gd name="p0x198" fmla="*/ 0 w 4970"/>
                <a:gd name="p0y198" fmla="*/ 104 h 1110"/>
                <a:gd name="p0x199" fmla="*/ 1 w 4970"/>
                <a:gd name="p0y199" fmla="*/ 101 h 1110"/>
                <a:gd name="p0x200" fmla="*/ 1 w 4970"/>
                <a:gd name="p0y200" fmla="*/ 98 h 1110"/>
                <a:gd name="p0x201" fmla="*/ 2 w 4970"/>
                <a:gd name="p0y201" fmla="*/ 95 h 1110"/>
                <a:gd name="p0x202" fmla="*/ 3 w 4970"/>
                <a:gd name="p0y202" fmla="*/ 92 h 1110"/>
                <a:gd name="p0x203" fmla="*/ 3 w 4970"/>
                <a:gd name="p0y203" fmla="*/ 89 h 1110"/>
                <a:gd name="p0x204" fmla="*/ 4 w 4970"/>
                <a:gd name="p0y204" fmla="*/ 86 h 1110"/>
                <a:gd name="p0x205" fmla="*/ 5 w 4970"/>
                <a:gd name="p0y205" fmla="*/ 83 h 1110"/>
                <a:gd name="p0x206" fmla="*/ 6 w 4970"/>
                <a:gd name="p0y206" fmla="*/ 80 h 1110"/>
                <a:gd name="p0x207" fmla="*/ 7 w 4970"/>
                <a:gd name="p0y207" fmla="*/ 78 h 1110"/>
                <a:gd name="p0x208" fmla="*/ 8 w 4970"/>
                <a:gd name="p0y208" fmla="*/ 75 h 1110"/>
                <a:gd name="p0x209" fmla="*/ 9 w 4970"/>
                <a:gd name="p0y209" fmla="*/ 72 h 1110"/>
                <a:gd name="p0x210" fmla="*/ 10 w 4970"/>
                <a:gd name="p0y210" fmla="*/ 69 h 1110"/>
                <a:gd name="p0x211" fmla="*/ 12 w 4970"/>
                <a:gd name="p0y211" fmla="*/ 67 h 1110"/>
                <a:gd name="p0x212" fmla="*/ 13 w 4970"/>
                <a:gd name="p0y212" fmla="*/ 64 h 1110"/>
                <a:gd name="p0x213" fmla="*/ 14 w 4970"/>
                <a:gd name="p0y213" fmla="*/ 61 h 1110"/>
                <a:gd name="p0x214" fmla="*/ 16 w 4970"/>
                <a:gd name="p0y214" fmla="*/ 59 h 1110"/>
                <a:gd name="p0x215" fmla="*/ 17 w 4970"/>
                <a:gd name="p0y215" fmla="*/ 56 h 1110"/>
                <a:gd name="p0x216" fmla="*/ 19 w 4970"/>
                <a:gd name="p0y216" fmla="*/ 54 h 1110"/>
                <a:gd name="p0x217" fmla="*/ 21 w 4970"/>
                <a:gd name="p0y217" fmla="*/ 51 h 1110"/>
                <a:gd name="p0x218" fmla="*/ 22 w 4970"/>
                <a:gd name="p0y218" fmla="*/ 49 h 1110"/>
                <a:gd name="p0x219" fmla="*/ 24 w 4970"/>
                <a:gd name="p0y219" fmla="*/ 47 h 1110"/>
                <a:gd name="p0x220" fmla="*/ 26 w 4970"/>
                <a:gd name="p0y220" fmla="*/ 44 h 1110"/>
                <a:gd name="p0x221" fmla="*/ 28 w 4970"/>
                <a:gd name="p0y221" fmla="*/ 42 h 1110"/>
                <a:gd name="p0x222" fmla="*/ 30 w 4970"/>
                <a:gd name="p0y222" fmla="*/ 40 h 1110"/>
                <a:gd name="p0x223" fmla="*/ 32 w 4970"/>
                <a:gd name="p0y223" fmla="*/ 38 h 1110"/>
                <a:gd name="p0x224" fmla="*/ 34 w 4970"/>
                <a:gd name="p0y224" fmla="*/ 36 h 1110"/>
                <a:gd name="p0x225" fmla="*/ 36 w 4970"/>
                <a:gd name="p0y225" fmla="*/ 34 h 1110"/>
                <a:gd name="p0x226" fmla="*/ 38 w 4970"/>
                <a:gd name="p0y226" fmla="*/ 32 h 1110"/>
                <a:gd name="p0x227" fmla="*/ 40 w 4970"/>
                <a:gd name="p0y227" fmla="*/ 30 h 1110"/>
                <a:gd name="p0x228" fmla="*/ 42 w 4970"/>
                <a:gd name="p0y228" fmla="*/ 28 h 1110"/>
                <a:gd name="p0x229" fmla="*/ 44 w 4970"/>
                <a:gd name="p0y229" fmla="*/ 26 h 1110"/>
                <a:gd name="p0x230" fmla="*/ 47 w 4970"/>
                <a:gd name="p0y230" fmla="*/ 24 h 1110"/>
                <a:gd name="p0x231" fmla="*/ 49 w 4970"/>
                <a:gd name="p0y231" fmla="*/ 22 h 1110"/>
                <a:gd name="p0x232" fmla="*/ 51 w 4970"/>
                <a:gd name="p0y232" fmla="*/ 21 h 1110"/>
                <a:gd name="p0x233" fmla="*/ 54 w 4970"/>
                <a:gd name="p0y233" fmla="*/ 19 h 1110"/>
                <a:gd name="p0x234" fmla="*/ 56 w 4970"/>
                <a:gd name="p0y234" fmla="*/ 17 h 1110"/>
                <a:gd name="p0x235" fmla="*/ 59 w 4970"/>
                <a:gd name="p0y235" fmla="*/ 16 h 1110"/>
                <a:gd name="p0x236" fmla="*/ 61 w 4970"/>
                <a:gd name="p0y236" fmla="*/ 14 h 1110"/>
                <a:gd name="p0x237" fmla="*/ 64 w 4970"/>
                <a:gd name="p0y237" fmla="*/ 13 h 1110"/>
                <a:gd name="p0x238" fmla="*/ 67 w 4970"/>
                <a:gd name="p0y238" fmla="*/ 12 h 1110"/>
                <a:gd name="p0x239" fmla="*/ 69 w 4970"/>
                <a:gd name="p0y239" fmla="*/ 10 h 1110"/>
                <a:gd name="p0x240" fmla="*/ 72 w 4970"/>
                <a:gd name="p0y240" fmla="*/ 9 h 1110"/>
                <a:gd name="p0x241" fmla="*/ 75 w 4970"/>
                <a:gd name="p0y241" fmla="*/ 8 h 1110"/>
                <a:gd name="p0x242" fmla="*/ 78 w 4970"/>
                <a:gd name="p0y242" fmla="*/ 7 h 1110"/>
                <a:gd name="p0x243" fmla="*/ 80 w 4970"/>
                <a:gd name="p0y243" fmla="*/ 6 h 1110"/>
                <a:gd name="p0x244" fmla="*/ 83 w 4970"/>
                <a:gd name="p0y244" fmla="*/ 5 h 1110"/>
                <a:gd name="p0x245" fmla="*/ 86 w 4970"/>
                <a:gd name="p0y245" fmla="*/ 4 h 1110"/>
                <a:gd name="p0x246" fmla="*/ 89 w 4970"/>
                <a:gd name="p0y246" fmla="*/ 3 h 1110"/>
                <a:gd name="p0x247" fmla="*/ 92 w 4970"/>
                <a:gd name="p0y247" fmla="*/ 3 h 1110"/>
                <a:gd name="p0x248" fmla="*/ 95 w 4970"/>
                <a:gd name="p0y248" fmla="*/ 2 h 1110"/>
                <a:gd name="p0x249" fmla="*/ 98 w 4970"/>
                <a:gd name="p0y249" fmla="*/ 1 h 1110"/>
                <a:gd name="p0x250" fmla="*/ 101 w 4970"/>
                <a:gd name="p0y250" fmla="*/ 1 h 1110"/>
                <a:gd name="p0x251" fmla="*/ 104 w 4970"/>
                <a:gd name="p0y251" fmla="*/ 0 h 1110"/>
                <a:gd name="p0x252" fmla="*/ 107 w 4970"/>
                <a:gd name="p0y252" fmla="*/ 0 h 1110"/>
                <a:gd name="p0x253" fmla="*/ 110 w 4970"/>
                <a:gd name="p0y253" fmla="*/ 0 h 1110"/>
                <a:gd name="p0x254" fmla="*/ 113 w 4970"/>
                <a:gd name="p0y254" fmla="*/ 0 h 1110"/>
                <a:gd name="p0x255" fmla="*/ 116 w 4970"/>
                <a:gd name="p0y255" fmla="*/ 0 h 1110"/>
                <a:gd name="p0x256" fmla="*/ 120 w 497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1289" y="8591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6139" y="8626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1289" y="9656"/>
              <a:ext cx="4860" cy="45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1215" y="8600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>
            <p:custDataLst>
              <p:tags r:id="rId32"/>
            </p:custDataLst>
          </p:nvPr>
        </p:nvSpPr>
        <p:spPr>
          <a:xfrm>
            <a:off x="914400" y="5488200"/>
            <a:ext cx="2889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行文要求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914400" y="5793953"/>
            <a:ext cx="2889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讲究层次，重归纳提炼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34"/>
            </p:custDataLst>
          </p:nvPr>
        </p:nvSpPr>
        <p:spPr>
          <a:xfrm>
            <a:off x="4322445" y="3361055"/>
            <a:ext cx="3546475" cy="3110865"/>
          </a:xfrm>
          <a:custGeom>
            <a:avLst/>
            <a:gdLst>
              <a:gd name="sw" fmla="*/ 1 w 5585"/>
              <a:gd name="sh" fmla="*/ 1 h 4898"/>
              <a:gd name="mins" fmla="min sw sh"/>
              <a:gd name="dsw" fmla="+- 0 sw mins"/>
              <a:gd name="dsh" fmla="+- 0 sh mins"/>
              <a:gd name="p0x0" fmla="*/ 224 w 5585"/>
              <a:gd name="p0y0" fmla="*/ 0 h 4898"/>
              <a:gd name="p0x1" fmla="*/ 5360 w 5585"/>
              <a:gd name="p0y1" fmla="*/ 0 h 4898"/>
              <a:gd name="p0x2" fmla="*/ 5585 w 5585"/>
              <a:gd name="p0y2" fmla="*/ 225 h 4898"/>
              <a:gd name="p0x3" fmla="*/ 5585 w 5585"/>
              <a:gd name="p0y3" fmla="*/ 4673 h 4898"/>
              <a:gd name="p0x4" fmla="*/ 5360 w 5585"/>
              <a:gd name="p0y4" fmla="*/ 4898 h 4898"/>
              <a:gd name="p0x5" fmla="*/ 224 w 5585"/>
              <a:gd name="p0y5" fmla="*/ 4898 h 4898"/>
              <a:gd name="p0x6" fmla="*/ 0 w 5585"/>
              <a:gd name="p0y6" fmla="*/ 4673 h 4898"/>
              <a:gd name="p0x7" fmla="*/ 0 w 5585"/>
              <a:gd name="p0y7" fmla="*/ 224 h 4898"/>
              <a:gd name="p0x8" fmla="*/ 224 w 5585"/>
              <a:gd name="p0y8" fmla="*/ 0 h 48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4" name="组合 93"/>
          <p:cNvGrpSpPr/>
          <p:nvPr/>
        </p:nvGrpSpPr>
        <p:grpSpPr>
          <a:xfrm>
            <a:off x="4518025" y="3556000"/>
            <a:ext cx="3155950" cy="466090"/>
            <a:chOff x="7115" y="5600"/>
            <a:chExt cx="4970" cy="734"/>
          </a:xfrm>
        </p:grpSpPr>
        <p:sp>
          <p:nvSpPr>
            <p:cNvPr id="41" name="任意多边形 40"/>
            <p:cNvSpPr/>
            <p:nvPr>
              <p:custDataLst>
                <p:tags r:id="rId35"/>
              </p:custDataLst>
            </p:nvPr>
          </p:nvSpPr>
          <p:spPr>
            <a:xfrm>
              <a:off x="7115" y="5600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6"/>
              </p:custDataLst>
            </p:nvPr>
          </p:nvSpPr>
          <p:spPr>
            <a:xfrm>
              <a:off x="7115" y="632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4" name="任意多边形 43"/>
          <p:cNvSpPr/>
          <p:nvPr>
            <p:custDataLst>
              <p:tags r:id="rId37"/>
            </p:custDataLst>
          </p:nvPr>
        </p:nvSpPr>
        <p:spPr>
          <a:xfrm>
            <a:off x="4522470" y="356108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6ac52645-baec-11f1-91cd-262a528706b9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12" t="-293" r="12" b="293"/>
          <a:stretch>
            <a:fillRect/>
          </a:stretch>
        </p:blipFill>
        <p:spPr>
          <a:xfrm>
            <a:off x="4584700" y="362267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8" name="文本框 47"/>
          <p:cNvSpPr txBox="1"/>
          <p:nvPr>
            <p:custDataLst>
              <p:tags r:id="rId41"/>
            </p:custDataLst>
          </p:nvPr>
        </p:nvSpPr>
        <p:spPr>
          <a:xfrm>
            <a:off x="4975251" y="3545186"/>
            <a:ext cx="2698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版式特殊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4518025" y="4253230"/>
            <a:ext cx="3155950" cy="704850"/>
            <a:chOff x="7115" y="6698"/>
            <a:chExt cx="4970" cy="1110"/>
          </a:xfrm>
        </p:grpSpPr>
        <p:sp>
          <p:nvSpPr>
            <p:cNvPr id="49" name="任意多边形 48"/>
            <p:cNvSpPr/>
            <p:nvPr>
              <p:custDataLst>
                <p:tags r:id="rId42"/>
              </p:custDataLst>
            </p:nvPr>
          </p:nvSpPr>
          <p:spPr>
            <a:xfrm>
              <a:off x="7115" y="6698"/>
              <a:ext cx="4970" cy="1110"/>
            </a:xfrm>
            <a:custGeom>
              <a:avLst/>
              <a:gdLst>
                <a:gd name="sw" fmla="*/ 1 w 4970"/>
                <a:gd name="sh" fmla="*/ 1 h 1110"/>
                <a:gd name="mins" fmla="min sw sh"/>
                <a:gd name="dsw" fmla="+- 0 sw mins"/>
                <a:gd name="dsh" fmla="+- 0 sh mins"/>
                <a:gd name="p0x0" fmla="*/ 120 w 4970"/>
                <a:gd name="p0y0" fmla="*/ 0 h 1110"/>
                <a:gd name="p0x1" fmla="*/ 4850 w 4970"/>
                <a:gd name="p0y1" fmla="*/ 0 h 1110"/>
                <a:gd name="p0x2" fmla="*/ 4853 w 4970"/>
                <a:gd name="p0y2" fmla="*/ 0 h 1110"/>
                <a:gd name="p0x3" fmla="*/ 4856 w 4970"/>
                <a:gd name="p0y3" fmla="*/ 0 h 1110"/>
                <a:gd name="p0x4" fmla="*/ 4859 w 4970"/>
                <a:gd name="p0y4" fmla="*/ 0 h 1110"/>
                <a:gd name="p0x5" fmla="*/ 4862 w 4970"/>
                <a:gd name="p0y5" fmla="*/ 0 h 1110"/>
                <a:gd name="p0x6" fmla="*/ 4865 w 4970"/>
                <a:gd name="p0y6" fmla="*/ 0 h 1110"/>
                <a:gd name="p0x7" fmla="*/ 4868 w 4970"/>
                <a:gd name="p0y7" fmla="*/ 1 h 1110"/>
                <a:gd name="p0x8" fmla="*/ 4871 w 4970"/>
                <a:gd name="p0y8" fmla="*/ 1 h 1110"/>
                <a:gd name="p0x9" fmla="*/ 4874 w 4970"/>
                <a:gd name="p0y9" fmla="*/ 2 h 1110"/>
                <a:gd name="p0x10" fmla="*/ 4877 w 4970"/>
                <a:gd name="p0y10" fmla="*/ 3 h 1110"/>
                <a:gd name="p0x11" fmla="*/ 4880 w 4970"/>
                <a:gd name="p0y11" fmla="*/ 3 h 1110"/>
                <a:gd name="p0x12" fmla="*/ 4883 w 4970"/>
                <a:gd name="p0y12" fmla="*/ 4 h 1110"/>
                <a:gd name="p0x13" fmla="*/ 4886 w 4970"/>
                <a:gd name="p0y13" fmla="*/ 5 h 1110"/>
                <a:gd name="p0x14" fmla="*/ 4889 w 4970"/>
                <a:gd name="p0y14" fmla="*/ 6 h 1110"/>
                <a:gd name="p0x15" fmla="*/ 4891 w 4970"/>
                <a:gd name="p0y15" fmla="*/ 7 h 1110"/>
                <a:gd name="p0x16" fmla="*/ 4894 w 4970"/>
                <a:gd name="p0y16" fmla="*/ 8 h 1110"/>
                <a:gd name="p0x17" fmla="*/ 4897 w 4970"/>
                <a:gd name="p0y17" fmla="*/ 9 h 1110"/>
                <a:gd name="p0x18" fmla="*/ 4900 w 4970"/>
                <a:gd name="p0y18" fmla="*/ 10 h 1110"/>
                <a:gd name="p0x19" fmla="*/ 4902 w 4970"/>
                <a:gd name="p0y19" fmla="*/ 12 h 1110"/>
                <a:gd name="p0x20" fmla="*/ 4905 w 4970"/>
                <a:gd name="p0y20" fmla="*/ 13 h 1110"/>
                <a:gd name="p0x21" fmla="*/ 4908 w 4970"/>
                <a:gd name="p0y21" fmla="*/ 14 h 1110"/>
                <a:gd name="p0x22" fmla="*/ 4910 w 4970"/>
                <a:gd name="p0y22" fmla="*/ 16 h 1110"/>
                <a:gd name="p0x23" fmla="*/ 4913 w 4970"/>
                <a:gd name="p0y23" fmla="*/ 17 h 1110"/>
                <a:gd name="p0x24" fmla="*/ 4915 w 4970"/>
                <a:gd name="p0y24" fmla="*/ 19 h 1110"/>
                <a:gd name="p0x25" fmla="*/ 4918 w 4970"/>
                <a:gd name="p0y25" fmla="*/ 21 h 1110"/>
                <a:gd name="p0x26" fmla="*/ 4920 w 4970"/>
                <a:gd name="p0y26" fmla="*/ 22 h 1110"/>
                <a:gd name="p0x27" fmla="*/ 4922 w 4970"/>
                <a:gd name="p0y27" fmla="*/ 24 h 1110"/>
                <a:gd name="p0x28" fmla="*/ 4925 w 4970"/>
                <a:gd name="p0y28" fmla="*/ 26 h 1110"/>
                <a:gd name="p0x29" fmla="*/ 4927 w 4970"/>
                <a:gd name="p0y29" fmla="*/ 28 h 1110"/>
                <a:gd name="p0x30" fmla="*/ 4929 w 4970"/>
                <a:gd name="p0y30" fmla="*/ 30 h 1110"/>
                <a:gd name="p0x31" fmla="*/ 4931 w 4970"/>
                <a:gd name="p0y31" fmla="*/ 32 h 1110"/>
                <a:gd name="p0x32" fmla="*/ 4933 w 4970"/>
                <a:gd name="p0y32" fmla="*/ 34 h 1110"/>
                <a:gd name="p0x33" fmla="*/ 4935 w 4970"/>
                <a:gd name="p0y33" fmla="*/ 36 h 1110"/>
                <a:gd name="p0x34" fmla="*/ 4937 w 4970"/>
                <a:gd name="p0y34" fmla="*/ 38 h 1110"/>
                <a:gd name="p0x35" fmla="*/ 4939 w 4970"/>
                <a:gd name="p0y35" fmla="*/ 40 h 1110"/>
                <a:gd name="p0x36" fmla="*/ 4941 w 4970"/>
                <a:gd name="p0y36" fmla="*/ 42 h 1110"/>
                <a:gd name="p0x37" fmla="*/ 4943 w 4970"/>
                <a:gd name="p0y37" fmla="*/ 44 h 1110"/>
                <a:gd name="p0x38" fmla="*/ 4945 w 4970"/>
                <a:gd name="p0y38" fmla="*/ 47 h 1110"/>
                <a:gd name="p0x39" fmla="*/ 4947 w 4970"/>
                <a:gd name="p0y39" fmla="*/ 49 h 1110"/>
                <a:gd name="p0x40" fmla="*/ 4948 w 4970"/>
                <a:gd name="p0y40" fmla="*/ 51 h 1110"/>
                <a:gd name="p0x41" fmla="*/ 4950 w 4970"/>
                <a:gd name="p0y41" fmla="*/ 54 h 1110"/>
                <a:gd name="p0x42" fmla="*/ 4952 w 4970"/>
                <a:gd name="p0y42" fmla="*/ 56 h 1110"/>
                <a:gd name="p0x43" fmla="*/ 4953 w 4970"/>
                <a:gd name="p0y43" fmla="*/ 59 h 1110"/>
                <a:gd name="p0x44" fmla="*/ 4955 w 4970"/>
                <a:gd name="p0y44" fmla="*/ 61 h 1110"/>
                <a:gd name="p0x45" fmla="*/ 4956 w 4970"/>
                <a:gd name="p0y45" fmla="*/ 64 h 1110"/>
                <a:gd name="p0x46" fmla="*/ 4957 w 4970"/>
                <a:gd name="p0y46" fmla="*/ 67 h 1110"/>
                <a:gd name="p0x47" fmla="*/ 4959 w 4970"/>
                <a:gd name="p0y47" fmla="*/ 69 h 1110"/>
                <a:gd name="p0x48" fmla="*/ 4960 w 4970"/>
                <a:gd name="p0y48" fmla="*/ 72 h 1110"/>
                <a:gd name="p0x49" fmla="*/ 4961 w 4970"/>
                <a:gd name="p0y49" fmla="*/ 75 h 1110"/>
                <a:gd name="p0x50" fmla="*/ 4962 w 4970"/>
                <a:gd name="p0y50" fmla="*/ 78 h 1110"/>
                <a:gd name="p0x51" fmla="*/ 4963 w 4970"/>
                <a:gd name="p0y51" fmla="*/ 80 h 1110"/>
                <a:gd name="p0x52" fmla="*/ 4964 w 4970"/>
                <a:gd name="p0y52" fmla="*/ 83 h 1110"/>
                <a:gd name="p0x53" fmla="*/ 4965 w 4970"/>
                <a:gd name="p0y53" fmla="*/ 86 h 1110"/>
                <a:gd name="p0x54" fmla="*/ 4966 w 4970"/>
                <a:gd name="p0y54" fmla="*/ 89 h 1110"/>
                <a:gd name="p0x55" fmla="*/ 4966 w 4970"/>
                <a:gd name="p0y55" fmla="*/ 92 h 1110"/>
                <a:gd name="p0x56" fmla="*/ 4967 w 4970"/>
                <a:gd name="p0y56" fmla="*/ 95 h 1110"/>
                <a:gd name="p0x57" fmla="*/ 4968 w 4970"/>
                <a:gd name="p0y57" fmla="*/ 98 h 1110"/>
                <a:gd name="p0x58" fmla="*/ 4968 w 4970"/>
                <a:gd name="p0y58" fmla="*/ 101 h 1110"/>
                <a:gd name="p0x59" fmla="*/ 4969 w 4970"/>
                <a:gd name="p0y59" fmla="*/ 104 h 1110"/>
                <a:gd name="p0x60" fmla="*/ 4969 w 4970"/>
                <a:gd name="p0y60" fmla="*/ 107 h 1110"/>
                <a:gd name="p0x61" fmla="*/ 4969 w 4970"/>
                <a:gd name="p0y61" fmla="*/ 110 h 1110"/>
                <a:gd name="p0x62" fmla="*/ 4969 w 4970"/>
                <a:gd name="p0y62" fmla="*/ 113 h 1110"/>
                <a:gd name="p0x63" fmla="*/ 4969 w 4970"/>
                <a:gd name="p0y63" fmla="*/ 116 h 1110"/>
                <a:gd name="p0x64" fmla="*/ 4970 w 4970"/>
                <a:gd name="p0y64" fmla="*/ 120 h 1110"/>
                <a:gd name="p0x65" fmla="*/ 4970 w 4970"/>
                <a:gd name="p0y65" fmla="*/ 990 h 1110"/>
                <a:gd name="p0x66" fmla="*/ 4969 w 4970"/>
                <a:gd name="p0y66" fmla="*/ 993 h 1110"/>
                <a:gd name="p0x67" fmla="*/ 4969 w 4970"/>
                <a:gd name="p0y67" fmla="*/ 996 h 1110"/>
                <a:gd name="p0x68" fmla="*/ 4969 w 4970"/>
                <a:gd name="p0y68" fmla="*/ 999 h 1110"/>
                <a:gd name="p0x69" fmla="*/ 4969 w 4970"/>
                <a:gd name="p0y69" fmla="*/ 1002 h 1110"/>
                <a:gd name="p0x70" fmla="*/ 4969 w 4970"/>
                <a:gd name="p0y70" fmla="*/ 1005 h 1110"/>
                <a:gd name="p0x71" fmla="*/ 4968 w 4970"/>
                <a:gd name="p0y71" fmla="*/ 1008 h 1110"/>
                <a:gd name="p0x72" fmla="*/ 4968 w 4970"/>
                <a:gd name="p0y72" fmla="*/ 1011 h 1110"/>
                <a:gd name="p0x73" fmla="*/ 4967 w 4970"/>
                <a:gd name="p0y73" fmla="*/ 1014 h 1110"/>
                <a:gd name="p0x74" fmla="*/ 4966 w 4970"/>
                <a:gd name="p0y74" fmla="*/ 1017 h 1110"/>
                <a:gd name="p0x75" fmla="*/ 4966 w 4970"/>
                <a:gd name="p0y75" fmla="*/ 1020 h 1110"/>
                <a:gd name="p0x76" fmla="*/ 4965 w 4970"/>
                <a:gd name="p0y76" fmla="*/ 1023 h 1110"/>
                <a:gd name="p0x77" fmla="*/ 4964 w 4970"/>
                <a:gd name="p0y77" fmla="*/ 1026 h 1110"/>
                <a:gd name="p0x78" fmla="*/ 4963 w 4970"/>
                <a:gd name="p0y78" fmla="*/ 1029 h 1110"/>
                <a:gd name="p0x79" fmla="*/ 4962 w 4970"/>
                <a:gd name="p0y79" fmla="*/ 1031 h 1110"/>
                <a:gd name="p0x80" fmla="*/ 4961 w 4970"/>
                <a:gd name="p0y80" fmla="*/ 1034 h 1110"/>
                <a:gd name="p0x81" fmla="*/ 4960 w 4970"/>
                <a:gd name="p0y81" fmla="*/ 1037 h 1110"/>
                <a:gd name="p0x82" fmla="*/ 4959 w 4970"/>
                <a:gd name="p0y82" fmla="*/ 1040 h 1110"/>
                <a:gd name="p0x83" fmla="*/ 4957 w 4970"/>
                <a:gd name="p0y83" fmla="*/ 1042 h 1110"/>
                <a:gd name="p0x84" fmla="*/ 4956 w 4970"/>
                <a:gd name="p0y84" fmla="*/ 1045 h 1110"/>
                <a:gd name="p0x85" fmla="*/ 4955 w 4970"/>
                <a:gd name="p0y85" fmla="*/ 1048 h 1110"/>
                <a:gd name="p0x86" fmla="*/ 4953 w 4970"/>
                <a:gd name="p0y86" fmla="*/ 1050 h 1110"/>
                <a:gd name="p0x87" fmla="*/ 4952 w 4970"/>
                <a:gd name="p0y87" fmla="*/ 1053 h 1110"/>
                <a:gd name="p0x88" fmla="*/ 4950 w 4970"/>
                <a:gd name="p0y88" fmla="*/ 1055 h 1110"/>
                <a:gd name="p0x89" fmla="*/ 4948 w 4970"/>
                <a:gd name="p0y89" fmla="*/ 1058 h 1110"/>
                <a:gd name="p0x90" fmla="*/ 4947 w 4970"/>
                <a:gd name="p0y90" fmla="*/ 1060 h 1110"/>
                <a:gd name="p0x91" fmla="*/ 4945 w 4970"/>
                <a:gd name="p0y91" fmla="*/ 1062 h 1110"/>
                <a:gd name="p0x92" fmla="*/ 4943 w 4970"/>
                <a:gd name="p0y92" fmla="*/ 1065 h 1110"/>
                <a:gd name="p0x93" fmla="*/ 4941 w 4970"/>
                <a:gd name="p0y93" fmla="*/ 1067 h 1110"/>
                <a:gd name="p0x94" fmla="*/ 4939 w 4970"/>
                <a:gd name="p0y94" fmla="*/ 1069 h 1110"/>
                <a:gd name="p0x95" fmla="*/ 4937 w 4970"/>
                <a:gd name="p0y95" fmla="*/ 1071 h 1110"/>
                <a:gd name="p0x96" fmla="*/ 4935 w 4970"/>
                <a:gd name="p0y96" fmla="*/ 1073 h 1110"/>
                <a:gd name="p0x97" fmla="*/ 4933 w 4970"/>
                <a:gd name="p0y97" fmla="*/ 1075 h 1110"/>
                <a:gd name="p0x98" fmla="*/ 4931 w 4970"/>
                <a:gd name="p0y98" fmla="*/ 1077 h 1110"/>
                <a:gd name="p0x99" fmla="*/ 4929 w 4970"/>
                <a:gd name="p0y99" fmla="*/ 1079 h 1110"/>
                <a:gd name="p0x100" fmla="*/ 4927 w 4970"/>
                <a:gd name="p0y100" fmla="*/ 1081 h 1110"/>
                <a:gd name="p0x101" fmla="*/ 4925 w 4970"/>
                <a:gd name="p0y101" fmla="*/ 1083 h 1110"/>
                <a:gd name="p0x102" fmla="*/ 4922 w 4970"/>
                <a:gd name="p0y102" fmla="*/ 1085 h 1110"/>
                <a:gd name="p0x103" fmla="*/ 4920 w 4970"/>
                <a:gd name="p0y103" fmla="*/ 1087 h 1110"/>
                <a:gd name="p0x104" fmla="*/ 4918 w 4970"/>
                <a:gd name="p0y104" fmla="*/ 1088 h 1110"/>
                <a:gd name="p0x105" fmla="*/ 4915 w 4970"/>
                <a:gd name="p0y105" fmla="*/ 1090 h 1110"/>
                <a:gd name="p0x106" fmla="*/ 4913 w 4970"/>
                <a:gd name="p0y106" fmla="*/ 1092 h 1110"/>
                <a:gd name="p0x107" fmla="*/ 4910 w 4970"/>
                <a:gd name="p0y107" fmla="*/ 1093 h 1110"/>
                <a:gd name="p0x108" fmla="*/ 4908 w 4970"/>
                <a:gd name="p0y108" fmla="*/ 1095 h 1110"/>
                <a:gd name="p0x109" fmla="*/ 4905 w 4970"/>
                <a:gd name="p0y109" fmla="*/ 1096 h 1110"/>
                <a:gd name="p0x110" fmla="*/ 4902 w 4970"/>
                <a:gd name="p0y110" fmla="*/ 1097 h 1110"/>
                <a:gd name="p0x111" fmla="*/ 4900 w 4970"/>
                <a:gd name="p0y111" fmla="*/ 1099 h 1110"/>
                <a:gd name="p0x112" fmla="*/ 4897 w 4970"/>
                <a:gd name="p0y112" fmla="*/ 1100 h 1110"/>
                <a:gd name="p0x113" fmla="*/ 4894 w 4970"/>
                <a:gd name="p0y113" fmla="*/ 1101 h 1110"/>
                <a:gd name="p0x114" fmla="*/ 4891 w 4970"/>
                <a:gd name="p0y114" fmla="*/ 1102 h 1110"/>
                <a:gd name="p0x115" fmla="*/ 4889 w 4970"/>
                <a:gd name="p0y115" fmla="*/ 1103 h 1110"/>
                <a:gd name="p0x116" fmla="*/ 4886 w 4970"/>
                <a:gd name="p0y116" fmla="*/ 1104 h 1110"/>
                <a:gd name="p0x117" fmla="*/ 4883 w 4970"/>
                <a:gd name="p0y117" fmla="*/ 1105 h 1110"/>
                <a:gd name="p0x118" fmla="*/ 4880 w 4970"/>
                <a:gd name="p0y118" fmla="*/ 1106 h 1110"/>
                <a:gd name="p0x119" fmla="*/ 4877 w 4970"/>
                <a:gd name="p0y119" fmla="*/ 1106 h 1110"/>
                <a:gd name="p0x120" fmla="*/ 4874 w 4970"/>
                <a:gd name="p0y120" fmla="*/ 1107 h 1110"/>
                <a:gd name="p0x121" fmla="*/ 4871 w 4970"/>
                <a:gd name="p0y121" fmla="*/ 1108 h 1110"/>
                <a:gd name="p0x122" fmla="*/ 4868 w 4970"/>
                <a:gd name="p0y122" fmla="*/ 1108 h 1110"/>
                <a:gd name="p0x123" fmla="*/ 4865 w 4970"/>
                <a:gd name="p0y123" fmla="*/ 1109 h 1110"/>
                <a:gd name="p0x124" fmla="*/ 4862 w 4970"/>
                <a:gd name="p0y124" fmla="*/ 1109 h 1110"/>
                <a:gd name="p0x125" fmla="*/ 4859 w 4970"/>
                <a:gd name="p0y125" fmla="*/ 1109 h 1110"/>
                <a:gd name="p0x126" fmla="*/ 4856 w 4970"/>
                <a:gd name="p0y126" fmla="*/ 1109 h 1110"/>
                <a:gd name="p0x127" fmla="*/ 4853 w 4970"/>
                <a:gd name="p0y127" fmla="*/ 1109 h 1110"/>
                <a:gd name="p0x128" fmla="*/ 4850 w 4970"/>
                <a:gd name="p0y128" fmla="*/ 1110 h 1110"/>
                <a:gd name="p0x129" fmla="*/ 120 w 4970"/>
                <a:gd name="p0y129" fmla="*/ 1110 h 1110"/>
                <a:gd name="p0x130" fmla="*/ 116 w 4970"/>
                <a:gd name="p0y130" fmla="*/ 1109 h 1110"/>
                <a:gd name="p0x131" fmla="*/ 113 w 4970"/>
                <a:gd name="p0y131" fmla="*/ 1109 h 1110"/>
                <a:gd name="p0x132" fmla="*/ 110 w 4970"/>
                <a:gd name="p0y132" fmla="*/ 1109 h 1110"/>
                <a:gd name="p0x133" fmla="*/ 107 w 4970"/>
                <a:gd name="p0y133" fmla="*/ 1109 h 1110"/>
                <a:gd name="p0x134" fmla="*/ 104 w 4970"/>
                <a:gd name="p0y134" fmla="*/ 1109 h 1110"/>
                <a:gd name="p0x135" fmla="*/ 101 w 4970"/>
                <a:gd name="p0y135" fmla="*/ 1108 h 1110"/>
                <a:gd name="p0x136" fmla="*/ 98 w 4970"/>
                <a:gd name="p0y136" fmla="*/ 1108 h 1110"/>
                <a:gd name="p0x137" fmla="*/ 95 w 4970"/>
                <a:gd name="p0y137" fmla="*/ 1107 h 1110"/>
                <a:gd name="p0x138" fmla="*/ 92 w 4970"/>
                <a:gd name="p0y138" fmla="*/ 1106 h 1110"/>
                <a:gd name="p0x139" fmla="*/ 89 w 4970"/>
                <a:gd name="p0y139" fmla="*/ 1106 h 1110"/>
                <a:gd name="p0x140" fmla="*/ 86 w 4970"/>
                <a:gd name="p0y140" fmla="*/ 1105 h 1110"/>
                <a:gd name="p0x141" fmla="*/ 83 w 4970"/>
                <a:gd name="p0y141" fmla="*/ 1104 h 1110"/>
                <a:gd name="p0x142" fmla="*/ 80 w 4970"/>
                <a:gd name="p0y142" fmla="*/ 1103 h 1110"/>
                <a:gd name="p0x143" fmla="*/ 78 w 4970"/>
                <a:gd name="p0y143" fmla="*/ 1102 h 1110"/>
                <a:gd name="p0x144" fmla="*/ 75 w 4970"/>
                <a:gd name="p0y144" fmla="*/ 1101 h 1110"/>
                <a:gd name="p0x145" fmla="*/ 72 w 4970"/>
                <a:gd name="p0y145" fmla="*/ 1100 h 1110"/>
                <a:gd name="p0x146" fmla="*/ 69 w 4970"/>
                <a:gd name="p0y146" fmla="*/ 1099 h 1110"/>
                <a:gd name="p0x147" fmla="*/ 67 w 4970"/>
                <a:gd name="p0y147" fmla="*/ 1097 h 1110"/>
                <a:gd name="p0x148" fmla="*/ 64 w 4970"/>
                <a:gd name="p0y148" fmla="*/ 1096 h 1110"/>
                <a:gd name="p0x149" fmla="*/ 61 w 4970"/>
                <a:gd name="p0y149" fmla="*/ 1095 h 1110"/>
                <a:gd name="p0x150" fmla="*/ 59 w 4970"/>
                <a:gd name="p0y150" fmla="*/ 1093 h 1110"/>
                <a:gd name="p0x151" fmla="*/ 56 w 4970"/>
                <a:gd name="p0y151" fmla="*/ 1092 h 1110"/>
                <a:gd name="p0x152" fmla="*/ 54 w 4970"/>
                <a:gd name="p0y152" fmla="*/ 1090 h 1110"/>
                <a:gd name="p0x153" fmla="*/ 51 w 4970"/>
                <a:gd name="p0y153" fmla="*/ 1088 h 1110"/>
                <a:gd name="p0x154" fmla="*/ 49 w 4970"/>
                <a:gd name="p0y154" fmla="*/ 1087 h 1110"/>
                <a:gd name="p0x155" fmla="*/ 47 w 4970"/>
                <a:gd name="p0y155" fmla="*/ 1085 h 1110"/>
                <a:gd name="p0x156" fmla="*/ 44 w 4970"/>
                <a:gd name="p0y156" fmla="*/ 1083 h 1110"/>
                <a:gd name="p0x157" fmla="*/ 42 w 4970"/>
                <a:gd name="p0y157" fmla="*/ 1081 h 1110"/>
                <a:gd name="p0x158" fmla="*/ 40 w 4970"/>
                <a:gd name="p0y158" fmla="*/ 1079 h 1110"/>
                <a:gd name="p0x159" fmla="*/ 38 w 4970"/>
                <a:gd name="p0y159" fmla="*/ 1077 h 1110"/>
                <a:gd name="p0x160" fmla="*/ 36 w 4970"/>
                <a:gd name="p0y160" fmla="*/ 1075 h 1110"/>
                <a:gd name="p0x161" fmla="*/ 34 w 4970"/>
                <a:gd name="p0y161" fmla="*/ 1073 h 1110"/>
                <a:gd name="p0x162" fmla="*/ 32 w 4970"/>
                <a:gd name="p0y162" fmla="*/ 1071 h 1110"/>
                <a:gd name="p0x163" fmla="*/ 30 w 4970"/>
                <a:gd name="p0y163" fmla="*/ 1069 h 1110"/>
                <a:gd name="p0x164" fmla="*/ 28 w 4970"/>
                <a:gd name="p0y164" fmla="*/ 1067 h 1110"/>
                <a:gd name="p0x165" fmla="*/ 26 w 4970"/>
                <a:gd name="p0y165" fmla="*/ 1065 h 1110"/>
                <a:gd name="p0x166" fmla="*/ 24 w 4970"/>
                <a:gd name="p0y166" fmla="*/ 1062 h 1110"/>
                <a:gd name="p0x167" fmla="*/ 22 w 4970"/>
                <a:gd name="p0y167" fmla="*/ 1060 h 1110"/>
                <a:gd name="p0x168" fmla="*/ 21 w 4970"/>
                <a:gd name="p0y168" fmla="*/ 1058 h 1110"/>
                <a:gd name="p0x169" fmla="*/ 19 w 4970"/>
                <a:gd name="p0y169" fmla="*/ 1055 h 1110"/>
                <a:gd name="p0x170" fmla="*/ 17 w 4970"/>
                <a:gd name="p0y170" fmla="*/ 1053 h 1110"/>
                <a:gd name="p0x171" fmla="*/ 16 w 4970"/>
                <a:gd name="p0y171" fmla="*/ 1050 h 1110"/>
                <a:gd name="p0x172" fmla="*/ 14 w 4970"/>
                <a:gd name="p0y172" fmla="*/ 1048 h 1110"/>
                <a:gd name="p0x173" fmla="*/ 13 w 4970"/>
                <a:gd name="p0y173" fmla="*/ 1045 h 1110"/>
                <a:gd name="p0x174" fmla="*/ 12 w 4970"/>
                <a:gd name="p0y174" fmla="*/ 1042 h 1110"/>
                <a:gd name="p0x175" fmla="*/ 10 w 4970"/>
                <a:gd name="p0y175" fmla="*/ 1040 h 1110"/>
                <a:gd name="p0x176" fmla="*/ 9 w 4970"/>
                <a:gd name="p0y176" fmla="*/ 1037 h 1110"/>
                <a:gd name="p0x177" fmla="*/ 8 w 4970"/>
                <a:gd name="p0y177" fmla="*/ 1034 h 1110"/>
                <a:gd name="p0x178" fmla="*/ 7 w 4970"/>
                <a:gd name="p0y178" fmla="*/ 1031 h 1110"/>
                <a:gd name="p0x179" fmla="*/ 6 w 4970"/>
                <a:gd name="p0y179" fmla="*/ 1029 h 1110"/>
                <a:gd name="p0x180" fmla="*/ 5 w 4970"/>
                <a:gd name="p0y180" fmla="*/ 1026 h 1110"/>
                <a:gd name="p0x181" fmla="*/ 4 w 4970"/>
                <a:gd name="p0y181" fmla="*/ 1023 h 1110"/>
                <a:gd name="p0x182" fmla="*/ 3 w 4970"/>
                <a:gd name="p0y182" fmla="*/ 1020 h 1110"/>
                <a:gd name="p0x183" fmla="*/ 3 w 4970"/>
                <a:gd name="p0y183" fmla="*/ 1017 h 1110"/>
                <a:gd name="p0x184" fmla="*/ 2 w 4970"/>
                <a:gd name="p0y184" fmla="*/ 1014 h 1110"/>
                <a:gd name="p0x185" fmla="*/ 1 w 4970"/>
                <a:gd name="p0y185" fmla="*/ 1011 h 1110"/>
                <a:gd name="p0x186" fmla="*/ 1 w 4970"/>
                <a:gd name="p0y186" fmla="*/ 1008 h 1110"/>
                <a:gd name="p0x187" fmla="*/ 0 w 4970"/>
                <a:gd name="p0y187" fmla="*/ 1005 h 1110"/>
                <a:gd name="p0x188" fmla="*/ 0 w 4970"/>
                <a:gd name="p0y188" fmla="*/ 1002 h 1110"/>
                <a:gd name="p0x189" fmla="*/ 0 w 4970"/>
                <a:gd name="p0y189" fmla="*/ 999 h 1110"/>
                <a:gd name="p0x190" fmla="*/ 0 w 4970"/>
                <a:gd name="p0y190" fmla="*/ 996 h 1110"/>
                <a:gd name="p0x191" fmla="*/ 0 w 4970"/>
                <a:gd name="p0y191" fmla="*/ 993 h 1110"/>
                <a:gd name="p0x192" fmla="*/ 0 w 4970"/>
                <a:gd name="p0y192" fmla="*/ 990 h 1110"/>
                <a:gd name="p0x193" fmla="*/ 0 w 4970"/>
                <a:gd name="p0y193" fmla="*/ 120 h 1110"/>
                <a:gd name="p0x194" fmla="*/ 0 w 4970"/>
                <a:gd name="p0y194" fmla="*/ 116 h 1110"/>
                <a:gd name="p0x195" fmla="*/ 0 w 4970"/>
                <a:gd name="p0y195" fmla="*/ 113 h 1110"/>
                <a:gd name="p0x196" fmla="*/ 0 w 4970"/>
                <a:gd name="p0y196" fmla="*/ 110 h 1110"/>
                <a:gd name="p0x197" fmla="*/ 0 w 4970"/>
                <a:gd name="p0y197" fmla="*/ 107 h 1110"/>
                <a:gd name="p0x198" fmla="*/ 0 w 4970"/>
                <a:gd name="p0y198" fmla="*/ 104 h 1110"/>
                <a:gd name="p0x199" fmla="*/ 1 w 4970"/>
                <a:gd name="p0y199" fmla="*/ 101 h 1110"/>
                <a:gd name="p0x200" fmla="*/ 1 w 4970"/>
                <a:gd name="p0y200" fmla="*/ 98 h 1110"/>
                <a:gd name="p0x201" fmla="*/ 2 w 4970"/>
                <a:gd name="p0y201" fmla="*/ 95 h 1110"/>
                <a:gd name="p0x202" fmla="*/ 3 w 4970"/>
                <a:gd name="p0y202" fmla="*/ 92 h 1110"/>
                <a:gd name="p0x203" fmla="*/ 3 w 4970"/>
                <a:gd name="p0y203" fmla="*/ 89 h 1110"/>
                <a:gd name="p0x204" fmla="*/ 4 w 4970"/>
                <a:gd name="p0y204" fmla="*/ 86 h 1110"/>
                <a:gd name="p0x205" fmla="*/ 5 w 4970"/>
                <a:gd name="p0y205" fmla="*/ 83 h 1110"/>
                <a:gd name="p0x206" fmla="*/ 6 w 4970"/>
                <a:gd name="p0y206" fmla="*/ 80 h 1110"/>
                <a:gd name="p0x207" fmla="*/ 7 w 4970"/>
                <a:gd name="p0y207" fmla="*/ 78 h 1110"/>
                <a:gd name="p0x208" fmla="*/ 8 w 4970"/>
                <a:gd name="p0y208" fmla="*/ 75 h 1110"/>
                <a:gd name="p0x209" fmla="*/ 9 w 4970"/>
                <a:gd name="p0y209" fmla="*/ 72 h 1110"/>
                <a:gd name="p0x210" fmla="*/ 10 w 4970"/>
                <a:gd name="p0y210" fmla="*/ 69 h 1110"/>
                <a:gd name="p0x211" fmla="*/ 12 w 4970"/>
                <a:gd name="p0y211" fmla="*/ 67 h 1110"/>
                <a:gd name="p0x212" fmla="*/ 13 w 4970"/>
                <a:gd name="p0y212" fmla="*/ 64 h 1110"/>
                <a:gd name="p0x213" fmla="*/ 14 w 4970"/>
                <a:gd name="p0y213" fmla="*/ 61 h 1110"/>
                <a:gd name="p0x214" fmla="*/ 16 w 4970"/>
                <a:gd name="p0y214" fmla="*/ 59 h 1110"/>
                <a:gd name="p0x215" fmla="*/ 17 w 4970"/>
                <a:gd name="p0y215" fmla="*/ 56 h 1110"/>
                <a:gd name="p0x216" fmla="*/ 19 w 4970"/>
                <a:gd name="p0y216" fmla="*/ 54 h 1110"/>
                <a:gd name="p0x217" fmla="*/ 21 w 4970"/>
                <a:gd name="p0y217" fmla="*/ 51 h 1110"/>
                <a:gd name="p0x218" fmla="*/ 22 w 4970"/>
                <a:gd name="p0y218" fmla="*/ 49 h 1110"/>
                <a:gd name="p0x219" fmla="*/ 24 w 4970"/>
                <a:gd name="p0y219" fmla="*/ 47 h 1110"/>
                <a:gd name="p0x220" fmla="*/ 26 w 4970"/>
                <a:gd name="p0y220" fmla="*/ 44 h 1110"/>
                <a:gd name="p0x221" fmla="*/ 28 w 4970"/>
                <a:gd name="p0y221" fmla="*/ 42 h 1110"/>
                <a:gd name="p0x222" fmla="*/ 30 w 4970"/>
                <a:gd name="p0y222" fmla="*/ 40 h 1110"/>
                <a:gd name="p0x223" fmla="*/ 32 w 4970"/>
                <a:gd name="p0y223" fmla="*/ 38 h 1110"/>
                <a:gd name="p0x224" fmla="*/ 34 w 4970"/>
                <a:gd name="p0y224" fmla="*/ 36 h 1110"/>
                <a:gd name="p0x225" fmla="*/ 36 w 4970"/>
                <a:gd name="p0y225" fmla="*/ 34 h 1110"/>
                <a:gd name="p0x226" fmla="*/ 38 w 4970"/>
                <a:gd name="p0y226" fmla="*/ 32 h 1110"/>
                <a:gd name="p0x227" fmla="*/ 40 w 4970"/>
                <a:gd name="p0y227" fmla="*/ 30 h 1110"/>
                <a:gd name="p0x228" fmla="*/ 42 w 4970"/>
                <a:gd name="p0y228" fmla="*/ 28 h 1110"/>
                <a:gd name="p0x229" fmla="*/ 44 w 4970"/>
                <a:gd name="p0y229" fmla="*/ 26 h 1110"/>
                <a:gd name="p0x230" fmla="*/ 47 w 4970"/>
                <a:gd name="p0y230" fmla="*/ 24 h 1110"/>
                <a:gd name="p0x231" fmla="*/ 49 w 4970"/>
                <a:gd name="p0y231" fmla="*/ 22 h 1110"/>
                <a:gd name="p0x232" fmla="*/ 51 w 4970"/>
                <a:gd name="p0y232" fmla="*/ 21 h 1110"/>
                <a:gd name="p0x233" fmla="*/ 54 w 4970"/>
                <a:gd name="p0y233" fmla="*/ 19 h 1110"/>
                <a:gd name="p0x234" fmla="*/ 56 w 4970"/>
                <a:gd name="p0y234" fmla="*/ 17 h 1110"/>
                <a:gd name="p0x235" fmla="*/ 59 w 4970"/>
                <a:gd name="p0y235" fmla="*/ 16 h 1110"/>
                <a:gd name="p0x236" fmla="*/ 61 w 4970"/>
                <a:gd name="p0y236" fmla="*/ 14 h 1110"/>
                <a:gd name="p0x237" fmla="*/ 64 w 4970"/>
                <a:gd name="p0y237" fmla="*/ 13 h 1110"/>
                <a:gd name="p0x238" fmla="*/ 67 w 4970"/>
                <a:gd name="p0y238" fmla="*/ 12 h 1110"/>
                <a:gd name="p0x239" fmla="*/ 69 w 4970"/>
                <a:gd name="p0y239" fmla="*/ 10 h 1110"/>
                <a:gd name="p0x240" fmla="*/ 72 w 4970"/>
                <a:gd name="p0y240" fmla="*/ 9 h 1110"/>
                <a:gd name="p0x241" fmla="*/ 75 w 4970"/>
                <a:gd name="p0y241" fmla="*/ 8 h 1110"/>
                <a:gd name="p0x242" fmla="*/ 78 w 4970"/>
                <a:gd name="p0y242" fmla="*/ 7 h 1110"/>
                <a:gd name="p0x243" fmla="*/ 80 w 4970"/>
                <a:gd name="p0y243" fmla="*/ 6 h 1110"/>
                <a:gd name="p0x244" fmla="*/ 83 w 4970"/>
                <a:gd name="p0y244" fmla="*/ 5 h 1110"/>
                <a:gd name="p0x245" fmla="*/ 86 w 4970"/>
                <a:gd name="p0y245" fmla="*/ 4 h 1110"/>
                <a:gd name="p0x246" fmla="*/ 89 w 4970"/>
                <a:gd name="p0y246" fmla="*/ 3 h 1110"/>
                <a:gd name="p0x247" fmla="*/ 92 w 4970"/>
                <a:gd name="p0y247" fmla="*/ 3 h 1110"/>
                <a:gd name="p0x248" fmla="*/ 95 w 4970"/>
                <a:gd name="p0y248" fmla="*/ 2 h 1110"/>
                <a:gd name="p0x249" fmla="*/ 98 w 4970"/>
                <a:gd name="p0y249" fmla="*/ 1 h 1110"/>
                <a:gd name="p0x250" fmla="*/ 101 w 4970"/>
                <a:gd name="p0y250" fmla="*/ 1 h 1110"/>
                <a:gd name="p0x251" fmla="*/ 104 w 4970"/>
                <a:gd name="p0y251" fmla="*/ 0 h 1110"/>
                <a:gd name="p0x252" fmla="*/ 107 w 4970"/>
                <a:gd name="p0y252" fmla="*/ 0 h 1110"/>
                <a:gd name="p0x253" fmla="*/ 110 w 4970"/>
                <a:gd name="p0y253" fmla="*/ 0 h 1110"/>
                <a:gd name="p0x254" fmla="*/ 113 w 4970"/>
                <a:gd name="p0y254" fmla="*/ 0 h 1110"/>
                <a:gd name="p0x255" fmla="*/ 116 w 4970"/>
                <a:gd name="p0y255" fmla="*/ 0 h 1110"/>
                <a:gd name="p0x256" fmla="*/ 120 w 497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3"/>
              </p:custDataLst>
            </p:nvPr>
          </p:nvSpPr>
          <p:spPr>
            <a:xfrm>
              <a:off x="7189" y="6698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4"/>
              </p:custDataLst>
            </p:nvPr>
          </p:nvSpPr>
          <p:spPr>
            <a:xfrm>
              <a:off x="12039" y="6734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5"/>
              </p:custDataLst>
            </p:nvPr>
          </p:nvSpPr>
          <p:spPr>
            <a:xfrm>
              <a:off x="7189" y="7763"/>
              <a:ext cx="4860" cy="45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6"/>
              </p:custDataLst>
            </p:nvPr>
          </p:nvSpPr>
          <p:spPr>
            <a:xfrm>
              <a:off x="7115" y="6708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文本框 54"/>
          <p:cNvSpPr txBox="1"/>
          <p:nvPr>
            <p:custDataLst>
              <p:tags r:id="rId47"/>
            </p:custDataLst>
          </p:nvPr>
        </p:nvSpPr>
        <p:spPr>
          <a:xfrm>
            <a:off x="4660926" y="4286183"/>
            <a:ext cx="2889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文末要素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6" name="文本框 55"/>
          <p:cNvSpPr txBox="1"/>
          <p:nvPr>
            <p:custDataLst>
              <p:tags r:id="rId48"/>
            </p:custDataLst>
          </p:nvPr>
        </p:nvSpPr>
        <p:spPr>
          <a:xfrm>
            <a:off x="4660926" y="4591936"/>
            <a:ext cx="2889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无落款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、不署日期、不缮印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4518025" y="5150485"/>
            <a:ext cx="3155950" cy="1009650"/>
            <a:chOff x="7115" y="8111"/>
            <a:chExt cx="4970" cy="1590"/>
          </a:xfrm>
        </p:grpSpPr>
        <p:sp>
          <p:nvSpPr>
            <p:cNvPr id="57" name="任意多边形 56"/>
            <p:cNvSpPr/>
            <p:nvPr>
              <p:custDataLst>
                <p:tags r:id="rId49"/>
              </p:custDataLst>
            </p:nvPr>
          </p:nvSpPr>
          <p:spPr>
            <a:xfrm>
              <a:off x="7115" y="8111"/>
              <a:ext cx="4970" cy="1590"/>
            </a:xfrm>
            <a:custGeom>
              <a:avLst/>
              <a:gdLst>
                <a:gd name="sw" fmla="*/ 1 w 4970"/>
                <a:gd name="sh" fmla="*/ 1 h 1589"/>
                <a:gd name="mins" fmla="min sw sh"/>
                <a:gd name="dsw" fmla="+- 0 sw mins"/>
                <a:gd name="dsh" fmla="+- 0 sh mins"/>
                <a:gd name="p0x0" fmla="*/ 120 w 4970"/>
                <a:gd name="p0y0" fmla="*/ 0 h 1589"/>
                <a:gd name="p0x1" fmla="*/ 4850 w 4970"/>
                <a:gd name="p0y1" fmla="*/ 0 h 1589"/>
                <a:gd name="p0x2" fmla="*/ 4853 w 4970"/>
                <a:gd name="p0y2" fmla="*/ 0 h 1589"/>
                <a:gd name="p0x3" fmla="*/ 4856 w 4970"/>
                <a:gd name="p0y3" fmla="*/ 0 h 1589"/>
                <a:gd name="p0x4" fmla="*/ 4859 w 4970"/>
                <a:gd name="p0y4" fmla="*/ 0 h 1589"/>
                <a:gd name="p0x5" fmla="*/ 4862 w 4970"/>
                <a:gd name="p0y5" fmla="*/ 0 h 1589"/>
                <a:gd name="p0x6" fmla="*/ 4865 w 4970"/>
                <a:gd name="p0y6" fmla="*/ 0 h 1589"/>
                <a:gd name="p0x7" fmla="*/ 4868 w 4970"/>
                <a:gd name="p0y7" fmla="*/ 1 h 1589"/>
                <a:gd name="p0x8" fmla="*/ 4871 w 4970"/>
                <a:gd name="p0y8" fmla="*/ 1 h 1589"/>
                <a:gd name="p0x9" fmla="*/ 4874 w 4970"/>
                <a:gd name="p0y9" fmla="*/ 2 h 1589"/>
                <a:gd name="p0x10" fmla="*/ 4877 w 4970"/>
                <a:gd name="p0y10" fmla="*/ 3 h 1589"/>
                <a:gd name="p0x11" fmla="*/ 4880 w 4970"/>
                <a:gd name="p0y11" fmla="*/ 3 h 1589"/>
                <a:gd name="p0x12" fmla="*/ 4883 w 4970"/>
                <a:gd name="p0y12" fmla="*/ 4 h 1589"/>
                <a:gd name="p0x13" fmla="*/ 4886 w 4970"/>
                <a:gd name="p0y13" fmla="*/ 5 h 1589"/>
                <a:gd name="p0x14" fmla="*/ 4889 w 4970"/>
                <a:gd name="p0y14" fmla="*/ 6 h 1589"/>
                <a:gd name="p0x15" fmla="*/ 4891 w 4970"/>
                <a:gd name="p0y15" fmla="*/ 7 h 1589"/>
                <a:gd name="p0x16" fmla="*/ 4894 w 4970"/>
                <a:gd name="p0y16" fmla="*/ 8 h 1589"/>
                <a:gd name="p0x17" fmla="*/ 4897 w 4970"/>
                <a:gd name="p0y17" fmla="*/ 9 h 1589"/>
                <a:gd name="p0x18" fmla="*/ 4900 w 4970"/>
                <a:gd name="p0y18" fmla="*/ 10 h 1589"/>
                <a:gd name="p0x19" fmla="*/ 4902 w 4970"/>
                <a:gd name="p0y19" fmla="*/ 12 h 1589"/>
                <a:gd name="p0x20" fmla="*/ 4905 w 4970"/>
                <a:gd name="p0y20" fmla="*/ 13 h 1589"/>
                <a:gd name="p0x21" fmla="*/ 4908 w 4970"/>
                <a:gd name="p0y21" fmla="*/ 14 h 1589"/>
                <a:gd name="p0x22" fmla="*/ 4910 w 4970"/>
                <a:gd name="p0y22" fmla="*/ 16 h 1589"/>
                <a:gd name="p0x23" fmla="*/ 4913 w 4970"/>
                <a:gd name="p0y23" fmla="*/ 17 h 1589"/>
                <a:gd name="p0x24" fmla="*/ 4915 w 4970"/>
                <a:gd name="p0y24" fmla="*/ 19 h 1589"/>
                <a:gd name="p0x25" fmla="*/ 4918 w 4970"/>
                <a:gd name="p0y25" fmla="*/ 21 h 1589"/>
                <a:gd name="p0x26" fmla="*/ 4920 w 4970"/>
                <a:gd name="p0y26" fmla="*/ 22 h 1589"/>
                <a:gd name="p0x27" fmla="*/ 4922 w 4970"/>
                <a:gd name="p0y27" fmla="*/ 24 h 1589"/>
                <a:gd name="p0x28" fmla="*/ 4925 w 4970"/>
                <a:gd name="p0y28" fmla="*/ 26 h 1589"/>
                <a:gd name="p0x29" fmla="*/ 4927 w 4970"/>
                <a:gd name="p0y29" fmla="*/ 28 h 1589"/>
                <a:gd name="p0x30" fmla="*/ 4929 w 4970"/>
                <a:gd name="p0y30" fmla="*/ 30 h 1589"/>
                <a:gd name="p0x31" fmla="*/ 4931 w 4970"/>
                <a:gd name="p0y31" fmla="*/ 32 h 1589"/>
                <a:gd name="p0x32" fmla="*/ 4933 w 4970"/>
                <a:gd name="p0y32" fmla="*/ 34 h 1589"/>
                <a:gd name="p0x33" fmla="*/ 4935 w 4970"/>
                <a:gd name="p0y33" fmla="*/ 36 h 1589"/>
                <a:gd name="p0x34" fmla="*/ 4937 w 4970"/>
                <a:gd name="p0y34" fmla="*/ 38 h 1589"/>
                <a:gd name="p0x35" fmla="*/ 4939 w 4970"/>
                <a:gd name="p0y35" fmla="*/ 40 h 1589"/>
                <a:gd name="p0x36" fmla="*/ 4941 w 4970"/>
                <a:gd name="p0y36" fmla="*/ 42 h 1589"/>
                <a:gd name="p0x37" fmla="*/ 4943 w 4970"/>
                <a:gd name="p0y37" fmla="*/ 44 h 1589"/>
                <a:gd name="p0x38" fmla="*/ 4945 w 4970"/>
                <a:gd name="p0y38" fmla="*/ 47 h 1589"/>
                <a:gd name="p0x39" fmla="*/ 4947 w 4970"/>
                <a:gd name="p0y39" fmla="*/ 49 h 1589"/>
                <a:gd name="p0x40" fmla="*/ 4948 w 4970"/>
                <a:gd name="p0y40" fmla="*/ 51 h 1589"/>
                <a:gd name="p0x41" fmla="*/ 4950 w 4970"/>
                <a:gd name="p0y41" fmla="*/ 54 h 1589"/>
                <a:gd name="p0x42" fmla="*/ 4952 w 4970"/>
                <a:gd name="p0y42" fmla="*/ 56 h 1589"/>
                <a:gd name="p0x43" fmla="*/ 4953 w 4970"/>
                <a:gd name="p0y43" fmla="*/ 59 h 1589"/>
                <a:gd name="p0x44" fmla="*/ 4955 w 4970"/>
                <a:gd name="p0y44" fmla="*/ 61 h 1589"/>
                <a:gd name="p0x45" fmla="*/ 4956 w 4970"/>
                <a:gd name="p0y45" fmla="*/ 64 h 1589"/>
                <a:gd name="p0x46" fmla="*/ 4957 w 4970"/>
                <a:gd name="p0y46" fmla="*/ 67 h 1589"/>
                <a:gd name="p0x47" fmla="*/ 4959 w 4970"/>
                <a:gd name="p0y47" fmla="*/ 69 h 1589"/>
                <a:gd name="p0x48" fmla="*/ 4960 w 4970"/>
                <a:gd name="p0y48" fmla="*/ 72 h 1589"/>
                <a:gd name="p0x49" fmla="*/ 4961 w 4970"/>
                <a:gd name="p0y49" fmla="*/ 75 h 1589"/>
                <a:gd name="p0x50" fmla="*/ 4962 w 4970"/>
                <a:gd name="p0y50" fmla="*/ 78 h 1589"/>
                <a:gd name="p0x51" fmla="*/ 4963 w 4970"/>
                <a:gd name="p0y51" fmla="*/ 80 h 1589"/>
                <a:gd name="p0x52" fmla="*/ 4964 w 4970"/>
                <a:gd name="p0y52" fmla="*/ 83 h 1589"/>
                <a:gd name="p0x53" fmla="*/ 4965 w 4970"/>
                <a:gd name="p0y53" fmla="*/ 86 h 1589"/>
                <a:gd name="p0x54" fmla="*/ 4966 w 4970"/>
                <a:gd name="p0y54" fmla="*/ 89 h 1589"/>
                <a:gd name="p0x55" fmla="*/ 4966 w 4970"/>
                <a:gd name="p0y55" fmla="*/ 92 h 1589"/>
                <a:gd name="p0x56" fmla="*/ 4967 w 4970"/>
                <a:gd name="p0y56" fmla="*/ 95 h 1589"/>
                <a:gd name="p0x57" fmla="*/ 4968 w 4970"/>
                <a:gd name="p0y57" fmla="*/ 98 h 1589"/>
                <a:gd name="p0x58" fmla="*/ 4968 w 4970"/>
                <a:gd name="p0y58" fmla="*/ 101 h 1589"/>
                <a:gd name="p0x59" fmla="*/ 4969 w 4970"/>
                <a:gd name="p0y59" fmla="*/ 104 h 1589"/>
                <a:gd name="p0x60" fmla="*/ 4969 w 4970"/>
                <a:gd name="p0y60" fmla="*/ 107 h 1589"/>
                <a:gd name="p0x61" fmla="*/ 4969 w 4970"/>
                <a:gd name="p0y61" fmla="*/ 110 h 1589"/>
                <a:gd name="p0x62" fmla="*/ 4969 w 4970"/>
                <a:gd name="p0y62" fmla="*/ 113 h 1589"/>
                <a:gd name="p0x63" fmla="*/ 4969 w 4970"/>
                <a:gd name="p0y63" fmla="*/ 116 h 1589"/>
                <a:gd name="p0x64" fmla="*/ 4970 w 4970"/>
                <a:gd name="p0y64" fmla="*/ 119 h 1589"/>
                <a:gd name="p0x65" fmla="*/ 4970 w 4970"/>
                <a:gd name="p0y65" fmla="*/ 1469 h 1589"/>
                <a:gd name="p0x66" fmla="*/ 4969 w 4970"/>
                <a:gd name="p0y66" fmla="*/ 1473 h 1589"/>
                <a:gd name="p0x67" fmla="*/ 4969 w 4970"/>
                <a:gd name="p0y67" fmla="*/ 1476 h 1589"/>
                <a:gd name="p0x68" fmla="*/ 4969 w 4970"/>
                <a:gd name="p0y68" fmla="*/ 1479 h 1589"/>
                <a:gd name="p0x69" fmla="*/ 4969 w 4970"/>
                <a:gd name="p0y69" fmla="*/ 1482 h 1589"/>
                <a:gd name="p0x70" fmla="*/ 4969 w 4970"/>
                <a:gd name="p0y70" fmla="*/ 1485 h 1589"/>
                <a:gd name="p0x71" fmla="*/ 4968 w 4970"/>
                <a:gd name="p0y71" fmla="*/ 1488 h 1589"/>
                <a:gd name="p0x72" fmla="*/ 4968 w 4970"/>
                <a:gd name="p0y72" fmla="*/ 1491 h 1589"/>
                <a:gd name="p0x73" fmla="*/ 4967 w 4970"/>
                <a:gd name="p0y73" fmla="*/ 1494 h 1589"/>
                <a:gd name="p0x74" fmla="*/ 4966 w 4970"/>
                <a:gd name="p0y74" fmla="*/ 1497 h 1589"/>
                <a:gd name="p0x75" fmla="*/ 4966 w 4970"/>
                <a:gd name="p0y75" fmla="*/ 1500 h 1589"/>
                <a:gd name="p0x76" fmla="*/ 4965 w 4970"/>
                <a:gd name="p0y76" fmla="*/ 1503 h 1589"/>
                <a:gd name="p0x77" fmla="*/ 4964 w 4970"/>
                <a:gd name="p0y77" fmla="*/ 1506 h 1589"/>
                <a:gd name="p0x78" fmla="*/ 4963 w 4970"/>
                <a:gd name="p0y78" fmla="*/ 1509 h 1589"/>
                <a:gd name="p0x79" fmla="*/ 4962 w 4970"/>
                <a:gd name="p0y79" fmla="*/ 1511 h 1589"/>
                <a:gd name="p0x80" fmla="*/ 4961 w 4970"/>
                <a:gd name="p0y80" fmla="*/ 1514 h 1589"/>
                <a:gd name="p0x81" fmla="*/ 4960 w 4970"/>
                <a:gd name="p0y81" fmla="*/ 1517 h 1589"/>
                <a:gd name="p0x82" fmla="*/ 4959 w 4970"/>
                <a:gd name="p0y82" fmla="*/ 1520 h 1589"/>
                <a:gd name="p0x83" fmla="*/ 4957 w 4970"/>
                <a:gd name="p0y83" fmla="*/ 1522 h 1589"/>
                <a:gd name="p0x84" fmla="*/ 4956 w 4970"/>
                <a:gd name="p0y84" fmla="*/ 1525 h 1589"/>
                <a:gd name="p0x85" fmla="*/ 4955 w 4970"/>
                <a:gd name="p0y85" fmla="*/ 1528 h 1589"/>
                <a:gd name="p0x86" fmla="*/ 4953 w 4970"/>
                <a:gd name="p0y86" fmla="*/ 1530 h 1589"/>
                <a:gd name="p0x87" fmla="*/ 4952 w 4970"/>
                <a:gd name="p0y87" fmla="*/ 1533 h 1589"/>
                <a:gd name="p0x88" fmla="*/ 4950 w 4970"/>
                <a:gd name="p0y88" fmla="*/ 1535 h 1589"/>
                <a:gd name="p0x89" fmla="*/ 4948 w 4970"/>
                <a:gd name="p0y89" fmla="*/ 1538 h 1589"/>
                <a:gd name="p0x90" fmla="*/ 4947 w 4970"/>
                <a:gd name="p0y90" fmla="*/ 1540 h 1589"/>
                <a:gd name="p0x91" fmla="*/ 4945 w 4970"/>
                <a:gd name="p0y91" fmla="*/ 1542 h 1589"/>
                <a:gd name="p0x92" fmla="*/ 4943 w 4970"/>
                <a:gd name="p0y92" fmla="*/ 1545 h 1589"/>
                <a:gd name="p0x93" fmla="*/ 4941 w 4970"/>
                <a:gd name="p0y93" fmla="*/ 1547 h 1589"/>
                <a:gd name="p0x94" fmla="*/ 4939 w 4970"/>
                <a:gd name="p0y94" fmla="*/ 1549 h 1589"/>
                <a:gd name="p0x95" fmla="*/ 4937 w 4970"/>
                <a:gd name="p0y95" fmla="*/ 1551 h 1589"/>
                <a:gd name="p0x96" fmla="*/ 4935 w 4970"/>
                <a:gd name="p0y96" fmla="*/ 1553 h 1589"/>
                <a:gd name="p0x97" fmla="*/ 4933 w 4970"/>
                <a:gd name="p0y97" fmla="*/ 1555 h 1589"/>
                <a:gd name="p0x98" fmla="*/ 4931 w 4970"/>
                <a:gd name="p0y98" fmla="*/ 1557 h 1589"/>
                <a:gd name="p0x99" fmla="*/ 4929 w 4970"/>
                <a:gd name="p0y99" fmla="*/ 1559 h 1589"/>
                <a:gd name="p0x100" fmla="*/ 4927 w 4970"/>
                <a:gd name="p0y100" fmla="*/ 1561 h 1589"/>
                <a:gd name="p0x101" fmla="*/ 4925 w 4970"/>
                <a:gd name="p0y101" fmla="*/ 1563 h 1589"/>
                <a:gd name="p0x102" fmla="*/ 4922 w 4970"/>
                <a:gd name="p0y102" fmla="*/ 1565 h 1589"/>
                <a:gd name="p0x103" fmla="*/ 4920 w 4970"/>
                <a:gd name="p0y103" fmla="*/ 1567 h 1589"/>
                <a:gd name="p0x104" fmla="*/ 4918 w 4970"/>
                <a:gd name="p0y104" fmla="*/ 1568 h 1589"/>
                <a:gd name="p0x105" fmla="*/ 4915 w 4970"/>
                <a:gd name="p0y105" fmla="*/ 1570 h 1589"/>
                <a:gd name="p0x106" fmla="*/ 4913 w 4970"/>
                <a:gd name="p0y106" fmla="*/ 1572 h 1589"/>
                <a:gd name="p0x107" fmla="*/ 4910 w 4970"/>
                <a:gd name="p0y107" fmla="*/ 1573 h 1589"/>
                <a:gd name="p0x108" fmla="*/ 4908 w 4970"/>
                <a:gd name="p0y108" fmla="*/ 1575 h 1589"/>
                <a:gd name="p0x109" fmla="*/ 4905 w 4970"/>
                <a:gd name="p0y109" fmla="*/ 1576 h 1589"/>
                <a:gd name="p0x110" fmla="*/ 4902 w 4970"/>
                <a:gd name="p0y110" fmla="*/ 1577 h 1589"/>
                <a:gd name="p0x111" fmla="*/ 4900 w 4970"/>
                <a:gd name="p0y111" fmla="*/ 1579 h 1589"/>
                <a:gd name="p0x112" fmla="*/ 4897 w 4970"/>
                <a:gd name="p0y112" fmla="*/ 1580 h 1589"/>
                <a:gd name="p0x113" fmla="*/ 4894 w 4970"/>
                <a:gd name="p0y113" fmla="*/ 1581 h 1589"/>
                <a:gd name="p0x114" fmla="*/ 4891 w 4970"/>
                <a:gd name="p0y114" fmla="*/ 1582 h 1589"/>
                <a:gd name="p0x115" fmla="*/ 4889 w 4970"/>
                <a:gd name="p0y115" fmla="*/ 1583 h 1589"/>
                <a:gd name="p0x116" fmla="*/ 4886 w 4970"/>
                <a:gd name="p0y116" fmla="*/ 1584 h 1589"/>
                <a:gd name="p0x117" fmla="*/ 4883 w 4970"/>
                <a:gd name="p0y117" fmla="*/ 1585 h 1589"/>
                <a:gd name="p0x118" fmla="*/ 4880 w 4970"/>
                <a:gd name="p0y118" fmla="*/ 1586 h 1589"/>
                <a:gd name="p0x119" fmla="*/ 4877 w 4970"/>
                <a:gd name="p0y119" fmla="*/ 1586 h 1589"/>
                <a:gd name="p0x120" fmla="*/ 4874 w 4970"/>
                <a:gd name="p0y120" fmla="*/ 1587 h 1589"/>
                <a:gd name="p0x121" fmla="*/ 4871 w 4970"/>
                <a:gd name="p0y121" fmla="*/ 1588 h 1589"/>
                <a:gd name="p0x122" fmla="*/ 4868 w 4970"/>
                <a:gd name="p0y122" fmla="*/ 1588 h 1589"/>
                <a:gd name="p0x123" fmla="*/ 4865 w 4970"/>
                <a:gd name="p0y123" fmla="*/ 1589 h 1589"/>
                <a:gd name="p0x124" fmla="*/ 4862 w 4970"/>
                <a:gd name="p0y124" fmla="*/ 1589 h 1589"/>
                <a:gd name="p0x125" fmla="*/ 4859 w 4970"/>
                <a:gd name="p0y125" fmla="*/ 1589 h 1589"/>
                <a:gd name="p0x126" fmla="*/ 4856 w 4970"/>
                <a:gd name="p0y126" fmla="*/ 1589 h 1589"/>
                <a:gd name="p0x127" fmla="*/ 4853 w 4970"/>
                <a:gd name="p0y127" fmla="*/ 1589 h 1589"/>
                <a:gd name="p0x128" fmla="*/ 4850 w 4970"/>
                <a:gd name="p0y128" fmla="*/ 1589 h 1589"/>
                <a:gd name="p0x129" fmla="*/ 120 w 4970"/>
                <a:gd name="p0y129" fmla="*/ 1589 h 1589"/>
                <a:gd name="p0x130" fmla="*/ 116 w 4970"/>
                <a:gd name="p0y130" fmla="*/ 1589 h 1589"/>
                <a:gd name="p0x131" fmla="*/ 113 w 4970"/>
                <a:gd name="p0y131" fmla="*/ 1589 h 1589"/>
                <a:gd name="p0x132" fmla="*/ 110 w 4970"/>
                <a:gd name="p0y132" fmla="*/ 1589 h 1589"/>
                <a:gd name="p0x133" fmla="*/ 107 w 4970"/>
                <a:gd name="p0y133" fmla="*/ 1589 h 1589"/>
                <a:gd name="p0x134" fmla="*/ 104 w 4970"/>
                <a:gd name="p0y134" fmla="*/ 1589 h 1589"/>
                <a:gd name="p0x135" fmla="*/ 101 w 4970"/>
                <a:gd name="p0y135" fmla="*/ 1588 h 1589"/>
                <a:gd name="p0x136" fmla="*/ 98 w 4970"/>
                <a:gd name="p0y136" fmla="*/ 1588 h 1589"/>
                <a:gd name="p0x137" fmla="*/ 95 w 4970"/>
                <a:gd name="p0y137" fmla="*/ 1587 h 1589"/>
                <a:gd name="p0x138" fmla="*/ 92 w 4970"/>
                <a:gd name="p0y138" fmla="*/ 1586 h 1589"/>
                <a:gd name="p0x139" fmla="*/ 89 w 4970"/>
                <a:gd name="p0y139" fmla="*/ 1586 h 1589"/>
                <a:gd name="p0x140" fmla="*/ 86 w 4970"/>
                <a:gd name="p0y140" fmla="*/ 1585 h 1589"/>
                <a:gd name="p0x141" fmla="*/ 83 w 4970"/>
                <a:gd name="p0y141" fmla="*/ 1584 h 1589"/>
                <a:gd name="p0x142" fmla="*/ 80 w 4970"/>
                <a:gd name="p0y142" fmla="*/ 1583 h 1589"/>
                <a:gd name="p0x143" fmla="*/ 78 w 4970"/>
                <a:gd name="p0y143" fmla="*/ 1582 h 1589"/>
                <a:gd name="p0x144" fmla="*/ 75 w 4970"/>
                <a:gd name="p0y144" fmla="*/ 1581 h 1589"/>
                <a:gd name="p0x145" fmla="*/ 72 w 4970"/>
                <a:gd name="p0y145" fmla="*/ 1580 h 1589"/>
                <a:gd name="p0x146" fmla="*/ 69 w 4970"/>
                <a:gd name="p0y146" fmla="*/ 1579 h 1589"/>
                <a:gd name="p0x147" fmla="*/ 67 w 4970"/>
                <a:gd name="p0y147" fmla="*/ 1577 h 1589"/>
                <a:gd name="p0x148" fmla="*/ 64 w 4970"/>
                <a:gd name="p0y148" fmla="*/ 1576 h 1589"/>
                <a:gd name="p0x149" fmla="*/ 61 w 4970"/>
                <a:gd name="p0y149" fmla="*/ 1575 h 1589"/>
                <a:gd name="p0x150" fmla="*/ 59 w 4970"/>
                <a:gd name="p0y150" fmla="*/ 1573 h 1589"/>
                <a:gd name="p0x151" fmla="*/ 56 w 4970"/>
                <a:gd name="p0y151" fmla="*/ 1572 h 1589"/>
                <a:gd name="p0x152" fmla="*/ 54 w 4970"/>
                <a:gd name="p0y152" fmla="*/ 1570 h 1589"/>
                <a:gd name="p0x153" fmla="*/ 51 w 4970"/>
                <a:gd name="p0y153" fmla="*/ 1568 h 1589"/>
                <a:gd name="p0x154" fmla="*/ 49 w 4970"/>
                <a:gd name="p0y154" fmla="*/ 1567 h 1589"/>
                <a:gd name="p0x155" fmla="*/ 47 w 4970"/>
                <a:gd name="p0y155" fmla="*/ 1565 h 1589"/>
                <a:gd name="p0x156" fmla="*/ 44 w 4970"/>
                <a:gd name="p0y156" fmla="*/ 1563 h 1589"/>
                <a:gd name="p0x157" fmla="*/ 42 w 4970"/>
                <a:gd name="p0y157" fmla="*/ 1561 h 1589"/>
                <a:gd name="p0x158" fmla="*/ 40 w 4970"/>
                <a:gd name="p0y158" fmla="*/ 1559 h 1589"/>
                <a:gd name="p0x159" fmla="*/ 38 w 4970"/>
                <a:gd name="p0y159" fmla="*/ 1557 h 1589"/>
                <a:gd name="p0x160" fmla="*/ 36 w 4970"/>
                <a:gd name="p0y160" fmla="*/ 1555 h 1589"/>
                <a:gd name="p0x161" fmla="*/ 34 w 4970"/>
                <a:gd name="p0y161" fmla="*/ 1553 h 1589"/>
                <a:gd name="p0x162" fmla="*/ 32 w 4970"/>
                <a:gd name="p0y162" fmla="*/ 1551 h 1589"/>
                <a:gd name="p0x163" fmla="*/ 30 w 4970"/>
                <a:gd name="p0y163" fmla="*/ 1549 h 1589"/>
                <a:gd name="p0x164" fmla="*/ 28 w 4970"/>
                <a:gd name="p0y164" fmla="*/ 1547 h 1589"/>
                <a:gd name="p0x165" fmla="*/ 26 w 4970"/>
                <a:gd name="p0y165" fmla="*/ 1545 h 1589"/>
                <a:gd name="p0x166" fmla="*/ 24 w 4970"/>
                <a:gd name="p0y166" fmla="*/ 1542 h 1589"/>
                <a:gd name="p0x167" fmla="*/ 22 w 4970"/>
                <a:gd name="p0y167" fmla="*/ 1540 h 1589"/>
                <a:gd name="p0x168" fmla="*/ 21 w 4970"/>
                <a:gd name="p0y168" fmla="*/ 1538 h 1589"/>
                <a:gd name="p0x169" fmla="*/ 19 w 4970"/>
                <a:gd name="p0y169" fmla="*/ 1535 h 1589"/>
                <a:gd name="p0x170" fmla="*/ 17 w 4970"/>
                <a:gd name="p0y170" fmla="*/ 1533 h 1589"/>
                <a:gd name="p0x171" fmla="*/ 16 w 4970"/>
                <a:gd name="p0y171" fmla="*/ 1530 h 1589"/>
                <a:gd name="p0x172" fmla="*/ 14 w 4970"/>
                <a:gd name="p0y172" fmla="*/ 1528 h 1589"/>
                <a:gd name="p0x173" fmla="*/ 13 w 4970"/>
                <a:gd name="p0y173" fmla="*/ 1525 h 1589"/>
                <a:gd name="p0x174" fmla="*/ 12 w 4970"/>
                <a:gd name="p0y174" fmla="*/ 1522 h 1589"/>
                <a:gd name="p0x175" fmla="*/ 10 w 4970"/>
                <a:gd name="p0y175" fmla="*/ 1520 h 1589"/>
                <a:gd name="p0x176" fmla="*/ 9 w 4970"/>
                <a:gd name="p0y176" fmla="*/ 1517 h 1589"/>
                <a:gd name="p0x177" fmla="*/ 8 w 4970"/>
                <a:gd name="p0y177" fmla="*/ 1514 h 1589"/>
                <a:gd name="p0x178" fmla="*/ 7 w 4970"/>
                <a:gd name="p0y178" fmla="*/ 1511 h 1589"/>
                <a:gd name="p0x179" fmla="*/ 6 w 4970"/>
                <a:gd name="p0y179" fmla="*/ 1509 h 1589"/>
                <a:gd name="p0x180" fmla="*/ 5 w 4970"/>
                <a:gd name="p0y180" fmla="*/ 1506 h 1589"/>
                <a:gd name="p0x181" fmla="*/ 4 w 4970"/>
                <a:gd name="p0y181" fmla="*/ 1503 h 1589"/>
                <a:gd name="p0x182" fmla="*/ 3 w 4970"/>
                <a:gd name="p0y182" fmla="*/ 1500 h 1589"/>
                <a:gd name="p0x183" fmla="*/ 3 w 4970"/>
                <a:gd name="p0y183" fmla="*/ 1497 h 1589"/>
                <a:gd name="p0x184" fmla="*/ 2 w 4970"/>
                <a:gd name="p0y184" fmla="*/ 1494 h 1589"/>
                <a:gd name="p0x185" fmla="*/ 1 w 4970"/>
                <a:gd name="p0y185" fmla="*/ 1491 h 1589"/>
                <a:gd name="p0x186" fmla="*/ 1 w 4970"/>
                <a:gd name="p0y186" fmla="*/ 1488 h 1589"/>
                <a:gd name="p0x187" fmla="*/ 0 w 4970"/>
                <a:gd name="p0y187" fmla="*/ 1485 h 1589"/>
                <a:gd name="p0x188" fmla="*/ 0 w 4970"/>
                <a:gd name="p0y188" fmla="*/ 1482 h 1589"/>
                <a:gd name="p0x189" fmla="*/ 0 w 4970"/>
                <a:gd name="p0y189" fmla="*/ 1479 h 1589"/>
                <a:gd name="p0x190" fmla="*/ 0 w 4970"/>
                <a:gd name="p0y190" fmla="*/ 1476 h 1589"/>
                <a:gd name="p0x191" fmla="*/ 0 w 4970"/>
                <a:gd name="p0y191" fmla="*/ 1473 h 1589"/>
                <a:gd name="p0x192" fmla="*/ 0 w 4970"/>
                <a:gd name="p0y192" fmla="*/ 1469 h 1589"/>
                <a:gd name="p0x193" fmla="*/ 0 w 4970"/>
                <a:gd name="p0y193" fmla="*/ 119 h 1589"/>
                <a:gd name="p0x194" fmla="*/ 0 w 4970"/>
                <a:gd name="p0y194" fmla="*/ 116 h 1589"/>
                <a:gd name="p0x195" fmla="*/ 0 w 4970"/>
                <a:gd name="p0y195" fmla="*/ 113 h 1589"/>
                <a:gd name="p0x196" fmla="*/ 0 w 4970"/>
                <a:gd name="p0y196" fmla="*/ 110 h 1589"/>
                <a:gd name="p0x197" fmla="*/ 0 w 4970"/>
                <a:gd name="p0y197" fmla="*/ 107 h 1589"/>
                <a:gd name="p0x198" fmla="*/ 0 w 4970"/>
                <a:gd name="p0y198" fmla="*/ 104 h 1589"/>
                <a:gd name="p0x199" fmla="*/ 1 w 4970"/>
                <a:gd name="p0y199" fmla="*/ 101 h 1589"/>
                <a:gd name="p0x200" fmla="*/ 1 w 4970"/>
                <a:gd name="p0y200" fmla="*/ 98 h 1589"/>
                <a:gd name="p0x201" fmla="*/ 2 w 4970"/>
                <a:gd name="p0y201" fmla="*/ 95 h 1589"/>
                <a:gd name="p0x202" fmla="*/ 3 w 4970"/>
                <a:gd name="p0y202" fmla="*/ 92 h 1589"/>
                <a:gd name="p0x203" fmla="*/ 3 w 4970"/>
                <a:gd name="p0y203" fmla="*/ 89 h 1589"/>
                <a:gd name="p0x204" fmla="*/ 4 w 4970"/>
                <a:gd name="p0y204" fmla="*/ 86 h 1589"/>
                <a:gd name="p0x205" fmla="*/ 5 w 4970"/>
                <a:gd name="p0y205" fmla="*/ 83 h 1589"/>
                <a:gd name="p0x206" fmla="*/ 6 w 4970"/>
                <a:gd name="p0y206" fmla="*/ 80 h 1589"/>
                <a:gd name="p0x207" fmla="*/ 7 w 4970"/>
                <a:gd name="p0y207" fmla="*/ 78 h 1589"/>
                <a:gd name="p0x208" fmla="*/ 8 w 4970"/>
                <a:gd name="p0y208" fmla="*/ 75 h 1589"/>
                <a:gd name="p0x209" fmla="*/ 9 w 4970"/>
                <a:gd name="p0y209" fmla="*/ 72 h 1589"/>
                <a:gd name="p0x210" fmla="*/ 10 w 4970"/>
                <a:gd name="p0y210" fmla="*/ 69 h 1589"/>
                <a:gd name="p0x211" fmla="*/ 12 w 4970"/>
                <a:gd name="p0y211" fmla="*/ 67 h 1589"/>
                <a:gd name="p0x212" fmla="*/ 13 w 4970"/>
                <a:gd name="p0y212" fmla="*/ 64 h 1589"/>
                <a:gd name="p0x213" fmla="*/ 14 w 4970"/>
                <a:gd name="p0y213" fmla="*/ 61 h 1589"/>
                <a:gd name="p0x214" fmla="*/ 16 w 4970"/>
                <a:gd name="p0y214" fmla="*/ 59 h 1589"/>
                <a:gd name="p0x215" fmla="*/ 17 w 4970"/>
                <a:gd name="p0y215" fmla="*/ 56 h 1589"/>
                <a:gd name="p0x216" fmla="*/ 19 w 4970"/>
                <a:gd name="p0y216" fmla="*/ 54 h 1589"/>
                <a:gd name="p0x217" fmla="*/ 21 w 4970"/>
                <a:gd name="p0y217" fmla="*/ 51 h 1589"/>
                <a:gd name="p0x218" fmla="*/ 22 w 4970"/>
                <a:gd name="p0y218" fmla="*/ 49 h 1589"/>
                <a:gd name="p0x219" fmla="*/ 24 w 4970"/>
                <a:gd name="p0y219" fmla="*/ 47 h 1589"/>
                <a:gd name="p0x220" fmla="*/ 26 w 4970"/>
                <a:gd name="p0y220" fmla="*/ 44 h 1589"/>
                <a:gd name="p0x221" fmla="*/ 28 w 4970"/>
                <a:gd name="p0y221" fmla="*/ 42 h 1589"/>
                <a:gd name="p0x222" fmla="*/ 30 w 4970"/>
                <a:gd name="p0y222" fmla="*/ 40 h 1589"/>
                <a:gd name="p0x223" fmla="*/ 32 w 4970"/>
                <a:gd name="p0y223" fmla="*/ 38 h 1589"/>
                <a:gd name="p0x224" fmla="*/ 34 w 4970"/>
                <a:gd name="p0y224" fmla="*/ 36 h 1589"/>
                <a:gd name="p0x225" fmla="*/ 36 w 4970"/>
                <a:gd name="p0y225" fmla="*/ 34 h 1589"/>
                <a:gd name="p0x226" fmla="*/ 38 w 4970"/>
                <a:gd name="p0y226" fmla="*/ 32 h 1589"/>
                <a:gd name="p0x227" fmla="*/ 40 w 4970"/>
                <a:gd name="p0y227" fmla="*/ 30 h 1589"/>
                <a:gd name="p0x228" fmla="*/ 42 w 4970"/>
                <a:gd name="p0y228" fmla="*/ 28 h 1589"/>
                <a:gd name="p0x229" fmla="*/ 44 w 4970"/>
                <a:gd name="p0y229" fmla="*/ 26 h 1589"/>
                <a:gd name="p0x230" fmla="*/ 47 w 4970"/>
                <a:gd name="p0y230" fmla="*/ 24 h 1589"/>
                <a:gd name="p0x231" fmla="*/ 49 w 4970"/>
                <a:gd name="p0y231" fmla="*/ 22 h 1589"/>
                <a:gd name="p0x232" fmla="*/ 51 w 4970"/>
                <a:gd name="p0y232" fmla="*/ 21 h 1589"/>
                <a:gd name="p0x233" fmla="*/ 54 w 4970"/>
                <a:gd name="p0y233" fmla="*/ 19 h 1589"/>
                <a:gd name="p0x234" fmla="*/ 56 w 4970"/>
                <a:gd name="p0y234" fmla="*/ 17 h 1589"/>
                <a:gd name="p0x235" fmla="*/ 59 w 4970"/>
                <a:gd name="p0y235" fmla="*/ 16 h 1589"/>
                <a:gd name="p0x236" fmla="*/ 61 w 4970"/>
                <a:gd name="p0y236" fmla="*/ 14 h 1589"/>
                <a:gd name="p0x237" fmla="*/ 64 w 4970"/>
                <a:gd name="p0y237" fmla="*/ 13 h 1589"/>
                <a:gd name="p0x238" fmla="*/ 67 w 4970"/>
                <a:gd name="p0y238" fmla="*/ 12 h 1589"/>
                <a:gd name="p0x239" fmla="*/ 69 w 4970"/>
                <a:gd name="p0y239" fmla="*/ 10 h 1589"/>
                <a:gd name="p0x240" fmla="*/ 72 w 4970"/>
                <a:gd name="p0y240" fmla="*/ 9 h 1589"/>
                <a:gd name="p0x241" fmla="*/ 75 w 4970"/>
                <a:gd name="p0y241" fmla="*/ 8 h 1589"/>
                <a:gd name="p0x242" fmla="*/ 78 w 4970"/>
                <a:gd name="p0y242" fmla="*/ 7 h 1589"/>
                <a:gd name="p0x243" fmla="*/ 80 w 4970"/>
                <a:gd name="p0y243" fmla="*/ 6 h 1589"/>
                <a:gd name="p0x244" fmla="*/ 83 w 4970"/>
                <a:gd name="p0y244" fmla="*/ 5 h 1589"/>
                <a:gd name="p0x245" fmla="*/ 86 w 4970"/>
                <a:gd name="p0y245" fmla="*/ 4 h 1589"/>
                <a:gd name="p0x246" fmla="*/ 89 w 4970"/>
                <a:gd name="p0y246" fmla="*/ 3 h 1589"/>
                <a:gd name="p0x247" fmla="*/ 92 w 4970"/>
                <a:gd name="p0y247" fmla="*/ 3 h 1589"/>
                <a:gd name="p0x248" fmla="*/ 95 w 4970"/>
                <a:gd name="p0y248" fmla="*/ 2 h 1589"/>
                <a:gd name="p0x249" fmla="*/ 98 w 4970"/>
                <a:gd name="p0y249" fmla="*/ 1 h 1589"/>
                <a:gd name="p0x250" fmla="*/ 101 w 4970"/>
                <a:gd name="p0y250" fmla="*/ 1 h 1589"/>
                <a:gd name="p0x251" fmla="*/ 104 w 4970"/>
                <a:gd name="p0y251" fmla="*/ 0 h 1589"/>
                <a:gd name="p0x252" fmla="*/ 107 w 4970"/>
                <a:gd name="p0y252" fmla="*/ 0 h 1589"/>
                <a:gd name="p0x253" fmla="*/ 110 w 4970"/>
                <a:gd name="p0y253" fmla="*/ 0 h 1589"/>
                <a:gd name="p0x254" fmla="*/ 113 w 4970"/>
                <a:gd name="p0y254" fmla="*/ 0 h 1589"/>
                <a:gd name="p0x255" fmla="*/ 116 w 4970"/>
                <a:gd name="p0y255" fmla="*/ 0 h 1589"/>
                <a:gd name="p0x256" fmla="*/ 120 w 4970"/>
                <a:gd name="p0y256" fmla="*/ 0 h 15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0"/>
              </p:custDataLst>
            </p:nvPr>
          </p:nvSpPr>
          <p:spPr>
            <a:xfrm>
              <a:off x="7189" y="8111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4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1"/>
              </p:custDataLst>
            </p:nvPr>
          </p:nvSpPr>
          <p:spPr>
            <a:xfrm>
              <a:off x="12039" y="8146"/>
              <a:ext cx="46" cy="1520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36 h 1519"/>
                <a:gd name="p0x3" fmla="*/ 45 w 45"/>
                <a:gd name="p0y3" fmla="*/ 1437 h 1519"/>
                <a:gd name="p0x4" fmla="*/ 45 w 45"/>
                <a:gd name="p0y4" fmla="*/ 1439 h 1519"/>
                <a:gd name="p0x5" fmla="*/ 45 w 45"/>
                <a:gd name="p0y5" fmla="*/ 1441 h 1519"/>
                <a:gd name="p0x6" fmla="*/ 45 w 45"/>
                <a:gd name="p0y6" fmla="*/ 1442 h 1519"/>
                <a:gd name="p0x7" fmla="*/ 45 w 45"/>
                <a:gd name="p0y7" fmla="*/ 1444 h 1519"/>
                <a:gd name="p0x8" fmla="*/ 45 w 45"/>
                <a:gd name="p0y8" fmla="*/ 1445 h 1519"/>
                <a:gd name="p0x9" fmla="*/ 45 w 45"/>
                <a:gd name="p0y9" fmla="*/ 1447 h 1519"/>
                <a:gd name="p0x10" fmla="*/ 44 w 45"/>
                <a:gd name="p0y10" fmla="*/ 1448 h 1519"/>
                <a:gd name="p0x11" fmla="*/ 44 w 45"/>
                <a:gd name="p0y11" fmla="*/ 1450 h 1519"/>
                <a:gd name="p0x12" fmla="*/ 44 w 45"/>
                <a:gd name="p0y12" fmla="*/ 1451 h 1519"/>
                <a:gd name="p0x13" fmla="*/ 44 w 45"/>
                <a:gd name="p0y13" fmla="*/ 1453 h 1519"/>
                <a:gd name="p0x14" fmla="*/ 44 w 45"/>
                <a:gd name="p0y14" fmla="*/ 1454 h 1519"/>
                <a:gd name="p0x15" fmla="*/ 43 w 45"/>
                <a:gd name="p0y15" fmla="*/ 1456 h 1519"/>
                <a:gd name="p0x16" fmla="*/ 43 w 45"/>
                <a:gd name="p0y16" fmla="*/ 1457 h 1519"/>
                <a:gd name="p0x17" fmla="*/ 43 w 45"/>
                <a:gd name="p0y17" fmla="*/ 1459 h 1519"/>
                <a:gd name="p0x18" fmla="*/ 42 w 45"/>
                <a:gd name="p0y18" fmla="*/ 1460 h 1519"/>
                <a:gd name="p0x19" fmla="*/ 42 w 45"/>
                <a:gd name="p0y19" fmla="*/ 1462 h 1519"/>
                <a:gd name="p0x20" fmla="*/ 42 w 45"/>
                <a:gd name="p0y20" fmla="*/ 1463 h 1519"/>
                <a:gd name="p0x21" fmla="*/ 41 w 45"/>
                <a:gd name="p0y21" fmla="*/ 1465 h 1519"/>
                <a:gd name="p0x22" fmla="*/ 41 w 45"/>
                <a:gd name="p0y22" fmla="*/ 1466 h 1519"/>
                <a:gd name="p0x23" fmla="*/ 41 w 45"/>
                <a:gd name="p0y23" fmla="*/ 1468 h 1519"/>
                <a:gd name="p0x24" fmla="*/ 40 w 45"/>
                <a:gd name="p0y24" fmla="*/ 1469 h 1519"/>
                <a:gd name="p0x25" fmla="*/ 40 w 45"/>
                <a:gd name="p0y25" fmla="*/ 1471 h 1519"/>
                <a:gd name="p0x26" fmla="*/ 39 w 45"/>
                <a:gd name="p0y26" fmla="*/ 1472 h 1519"/>
                <a:gd name="p0x27" fmla="*/ 39 w 45"/>
                <a:gd name="p0y27" fmla="*/ 1473 h 1519"/>
                <a:gd name="p0x28" fmla="*/ 38 w 45"/>
                <a:gd name="p0y28" fmla="*/ 1475 h 1519"/>
                <a:gd name="p0x29" fmla="*/ 38 w 45"/>
                <a:gd name="p0y29" fmla="*/ 1476 h 1519"/>
                <a:gd name="p0x30" fmla="*/ 37 w 45"/>
                <a:gd name="p0y30" fmla="*/ 1478 h 1519"/>
                <a:gd name="p0x31" fmla="*/ 37 w 45"/>
                <a:gd name="p0y31" fmla="*/ 1479 h 1519"/>
                <a:gd name="p0x32" fmla="*/ 36 w 45"/>
                <a:gd name="p0y32" fmla="*/ 1480 h 1519"/>
                <a:gd name="p0x33" fmla="*/ 36 w 45"/>
                <a:gd name="p0y33" fmla="*/ 1482 h 1519"/>
                <a:gd name="p0x34" fmla="*/ 35 w 45"/>
                <a:gd name="p0y34" fmla="*/ 1483 h 1519"/>
                <a:gd name="p0x35" fmla="*/ 34 w 45"/>
                <a:gd name="p0y35" fmla="*/ 1484 h 1519"/>
                <a:gd name="p0x36" fmla="*/ 34 w 45"/>
                <a:gd name="p0y36" fmla="*/ 1486 h 1519"/>
                <a:gd name="p0x37" fmla="*/ 33 w 45"/>
                <a:gd name="p0y37" fmla="*/ 1487 h 1519"/>
                <a:gd name="p0x38" fmla="*/ 32 w 45"/>
                <a:gd name="p0y38" fmla="*/ 1488 h 1519"/>
                <a:gd name="p0x39" fmla="*/ 32 w 45"/>
                <a:gd name="p0y39" fmla="*/ 1490 h 1519"/>
                <a:gd name="p0x40" fmla="*/ 31 w 45"/>
                <a:gd name="p0y40" fmla="*/ 1491 h 1519"/>
                <a:gd name="p0x41" fmla="*/ 30 w 45"/>
                <a:gd name="p0y41" fmla="*/ 1492 h 1519"/>
                <a:gd name="p0x42" fmla="*/ 30 w 45"/>
                <a:gd name="p0y42" fmla="*/ 1494 h 1519"/>
                <a:gd name="p0x43" fmla="*/ 29 w 45"/>
                <a:gd name="p0y43" fmla="*/ 1495 h 1519"/>
                <a:gd name="p0x44" fmla="*/ 28 w 45"/>
                <a:gd name="p0y44" fmla="*/ 1496 h 1519"/>
                <a:gd name="p0x45" fmla="*/ 27 w 45"/>
                <a:gd name="p0y45" fmla="*/ 1497 h 1519"/>
                <a:gd name="p0x46" fmla="*/ 27 w 45"/>
                <a:gd name="p0y46" fmla="*/ 1499 h 1519"/>
                <a:gd name="p0x47" fmla="*/ 26 w 45"/>
                <a:gd name="p0y47" fmla="*/ 1500 h 1519"/>
                <a:gd name="p0x48" fmla="*/ 25 w 45"/>
                <a:gd name="p0y48" fmla="*/ 1501 h 1519"/>
                <a:gd name="p0x49" fmla="*/ 24 w 45"/>
                <a:gd name="p0y49" fmla="*/ 1502 h 1519"/>
                <a:gd name="p0x50" fmla="*/ 23 w 45"/>
                <a:gd name="p0y50" fmla="*/ 1504 h 1519"/>
                <a:gd name="p0x51" fmla="*/ 22 w 45"/>
                <a:gd name="p0y51" fmla="*/ 1505 h 1519"/>
                <a:gd name="p0x52" fmla="*/ 22 w 45"/>
                <a:gd name="p0y52" fmla="*/ 1506 h 1519"/>
                <a:gd name="p0x53" fmla="*/ 21 w 45"/>
                <a:gd name="p0y53" fmla="*/ 1507 h 1519"/>
                <a:gd name="p0x54" fmla="*/ 20 w 45"/>
                <a:gd name="p0y54" fmla="*/ 1508 h 1519"/>
                <a:gd name="p0x55" fmla="*/ 19 w 45"/>
                <a:gd name="p0y55" fmla="*/ 1509 h 1519"/>
                <a:gd name="p0x56" fmla="*/ 18 w 45"/>
                <a:gd name="p0y56" fmla="*/ 1511 h 1519"/>
                <a:gd name="p0x57" fmla="*/ 17 w 45"/>
                <a:gd name="p0y57" fmla="*/ 1512 h 1519"/>
                <a:gd name="p0x58" fmla="*/ 16 w 45"/>
                <a:gd name="p0y58" fmla="*/ 1513 h 1519"/>
                <a:gd name="p0x59" fmla="*/ 15 w 45"/>
                <a:gd name="p0y59" fmla="*/ 1514 h 1519"/>
                <a:gd name="p0x60" fmla="*/ 14 w 45"/>
                <a:gd name="p0y60" fmla="*/ 1515 h 1519"/>
                <a:gd name="p0x61" fmla="*/ 13 w 45"/>
                <a:gd name="p0y61" fmla="*/ 1516 h 1519"/>
                <a:gd name="p0x62" fmla="*/ 12 w 45"/>
                <a:gd name="p0y62" fmla="*/ 1517 h 1519"/>
                <a:gd name="p0x63" fmla="*/ 11 w 45"/>
                <a:gd name="p0y63" fmla="*/ 1518 h 1519"/>
                <a:gd name="p0x64" fmla="*/ 10 w 45"/>
                <a:gd name="p0y64" fmla="*/ 1519 h 1519"/>
                <a:gd name="p0x65" fmla="*/ 0 w 45"/>
                <a:gd name="p0y65" fmla="*/ 1509 h 1519"/>
                <a:gd name="p0x66" fmla="*/ 0 w 45"/>
                <a:gd name="p0y66" fmla="*/ 1508 h 1519"/>
                <a:gd name="p0x67" fmla="*/ 1 w 45"/>
                <a:gd name="p0y67" fmla="*/ 1507 h 1519"/>
                <a:gd name="p0x68" fmla="*/ 2 w 45"/>
                <a:gd name="p0y68" fmla="*/ 1506 h 1519"/>
                <a:gd name="p0x69" fmla="*/ 3 w 45"/>
                <a:gd name="p0y69" fmla="*/ 1505 h 1519"/>
                <a:gd name="p0x70" fmla="*/ 4 w 45"/>
                <a:gd name="p0y70" fmla="*/ 1504 h 1519"/>
                <a:gd name="p0x71" fmla="*/ 5 w 45"/>
                <a:gd name="p0y71" fmla="*/ 1503 h 1519"/>
                <a:gd name="p0x72" fmla="*/ 6 w 45"/>
                <a:gd name="p0y72" fmla="*/ 1502 h 1519"/>
                <a:gd name="p0x73" fmla="*/ 6 w 45"/>
                <a:gd name="p0y73" fmla="*/ 1501 h 1519"/>
                <a:gd name="p0x74" fmla="*/ 7 w 45"/>
                <a:gd name="p0y74" fmla="*/ 1500 h 1519"/>
                <a:gd name="p0x75" fmla="*/ 8 w 45"/>
                <a:gd name="p0y75" fmla="*/ 1499 h 1519"/>
                <a:gd name="p0x76" fmla="*/ 9 w 45"/>
                <a:gd name="p0y76" fmla="*/ 1498 h 1519"/>
                <a:gd name="p0x77" fmla="*/ 10 w 45"/>
                <a:gd name="p0y77" fmla="*/ 1497 h 1519"/>
                <a:gd name="p0x78" fmla="*/ 10 w 45"/>
                <a:gd name="p0y78" fmla="*/ 1496 h 1519"/>
                <a:gd name="p0x79" fmla="*/ 11 w 45"/>
                <a:gd name="p0y79" fmla="*/ 1495 h 1519"/>
                <a:gd name="p0x80" fmla="*/ 12 w 45"/>
                <a:gd name="p0y80" fmla="*/ 1494 h 1519"/>
                <a:gd name="p0x81" fmla="*/ 13 w 45"/>
                <a:gd name="p0y81" fmla="*/ 1493 h 1519"/>
                <a:gd name="p0x82" fmla="*/ 13 w 45"/>
                <a:gd name="p0y82" fmla="*/ 1492 h 1519"/>
                <a:gd name="p0x83" fmla="*/ 14 w 45"/>
                <a:gd name="p0y83" fmla="*/ 1491 h 1519"/>
                <a:gd name="p0x84" fmla="*/ 15 w 45"/>
                <a:gd name="p0y84" fmla="*/ 1490 h 1519"/>
                <a:gd name="p0x85" fmla="*/ 15 w 45"/>
                <a:gd name="p0y85" fmla="*/ 1488 h 1519"/>
                <a:gd name="p0x86" fmla="*/ 16 w 45"/>
                <a:gd name="p0y86" fmla="*/ 1487 h 1519"/>
                <a:gd name="p0x87" fmla="*/ 17 w 45"/>
                <a:gd name="p0y87" fmla="*/ 1486 h 1519"/>
                <a:gd name="p0x88" fmla="*/ 17 w 45"/>
                <a:gd name="p0y88" fmla="*/ 1485 h 1519"/>
                <a:gd name="p0x89" fmla="*/ 18 w 45"/>
                <a:gd name="p0y89" fmla="*/ 1484 h 1519"/>
                <a:gd name="p0x90" fmla="*/ 18 w 45"/>
                <a:gd name="p0y90" fmla="*/ 1483 h 1519"/>
                <a:gd name="p0x91" fmla="*/ 19 w 45"/>
                <a:gd name="p0y91" fmla="*/ 1482 h 1519"/>
                <a:gd name="p0x92" fmla="*/ 20 w 45"/>
                <a:gd name="p0y92" fmla="*/ 1481 h 1519"/>
                <a:gd name="p0x93" fmla="*/ 20 w 45"/>
                <a:gd name="p0y93" fmla="*/ 1479 h 1519"/>
                <a:gd name="p0x94" fmla="*/ 21 w 45"/>
                <a:gd name="p0y94" fmla="*/ 1478 h 1519"/>
                <a:gd name="p0x95" fmla="*/ 21 w 45"/>
                <a:gd name="p0y95" fmla="*/ 1477 h 1519"/>
                <a:gd name="p0x96" fmla="*/ 22 w 45"/>
                <a:gd name="p0y96" fmla="*/ 1476 h 1519"/>
                <a:gd name="p0x97" fmla="*/ 22 w 45"/>
                <a:gd name="p0y97" fmla="*/ 1475 h 1519"/>
                <a:gd name="p0x98" fmla="*/ 23 w 45"/>
                <a:gd name="p0y98" fmla="*/ 1473 h 1519"/>
                <a:gd name="p0x99" fmla="*/ 23 w 45"/>
                <a:gd name="p0y99" fmla="*/ 1472 h 1519"/>
                <a:gd name="p0x100" fmla="*/ 24 w 45"/>
                <a:gd name="p0y100" fmla="*/ 1471 h 1519"/>
                <a:gd name="p0x101" fmla="*/ 24 w 45"/>
                <a:gd name="p0y101" fmla="*/ 1470 h 1519"/>
                <a:gd name="p0x102" fmla="*/ 25 w 45"/>
                <a:gd name="p0y102" fmla="*/ 1469 h 1519"/>
                <a:gd name="p0x103" fmla="*/ 25 w 45"/>
                <a:gd name="p0y103" fmla="*/ 1467 h 1519"/>
                <a:gd name="p0x104" fmla="*/ 25 w 45"/>
                <a:gd name="p0y104" fmla="*/ 1466 h 1519"/>
                <a:gd name="p0x105" fmla="*/ 26 w 45"/>
                <a:gd name="p0y105" fmla="*/ 1465 h 1519"/>
                <a:gd name="p0x106" fmla="*/ 26 w 45"/>
                <a:gd name="p0y106" fmla="*/ 1464 h 1519"/>
                <a:gd name="p0x107" fmla="*/ 27 w 45"/>
                <a:gd name="p0y107" fmla="*/ 1462 h 1519"/>
                <a:gd name="p0x108" fmla="*/ 27 w 45"/>
                <a:gd name="p0y108" fmla="*/ 1461 h 1519"/>
                <a:gd name="p0x109" fmla="*/ 27 w 45"/>
                <a:gd name="p0y109" fmla="*/ 1460 h 1519"/>
                <a:gd name="p0x110" fmla="*/ 27 w 45"/>
                <a:gd name="p0y110" fmla="*/ 1458 h 1519"/>
                <a:gd name="p0x111" fmla="*/ 28 w 45"/>
                <a:gd name="p0y111" fmla="*/ 1457 h 1519"/>
                <a:gd name="p0x112" fmla="*/ 28 w 45"/>
                <a:gd name="p0y112" fmla="*/ 1456 h 1519"/>
                <a:gd name="p0x113" fmla="*/ 28 w 45"/>
                <a:gd name="p0y113" fmla="*/ 1455 h 1519"/>
                <a:gd name="p0x114" fmla="*/ 29 w 45"/>
                <a:gd name="p0y114" fmla="*/ 1453 h 1519"/>
                <a:gd name="p0x115" fmla="*/ 29 w 45"/>
                <a:gd name="p0y115" fmla="*/ 1452 h 1519"/>
                <a:gd name="p0x116" fmla="*/ 29 w 45"/>
                <a:gd name="p0y116" fmla="*/ 1451 h 1519"/>
                <a:gd name="p0x117" fmla="*/ 29 w 45"/>
                <a:gd name="p0y117" fmla="*/ 1449 h 1519"/>
                <a:gd name="p0x118" fmla="*/ 29 w 45"/>
                <a:gd name="p0y118" fmla="*/ 1448 h 1519"/>
                <a:gd name="p0x119" fmla="*/ 30 w 45"/>
                <a:gd name="p0y119" fmla="*/ 1447 h 1519"/>
                <a:gd name="p0x120" fmla="*/ 30 w 45"/>
                <a:gd name="p0y120" fmla="*/ 1445 h 1519"/>
                <a:gd name="p0x121" fmla="*/ 30 w 45"/>
                <a:gd name="p0y121" fmla="*/ 1444 h 1519"/>
                <a:gd name="p0x122" fmla="*/ 30 w 45"/>
                <a:gd name="p0y122" fmla="*/ 1443 h 1519"/>
                <a:gd name="p0x123" fmla="*/ 30 w 45"/>
                <a:gd name="p0y123" fmla="*/ 1441 h 1519"/>
                <a:gd name="p0x124" fmla="*/ 30 w 45"/>
                <a:gd name="p0y124" fmla="*/ 1440 h 1519"/>
                <a:gd name="p0x125" fmla="*/ 30 w 45"/>
                <a:gd name="p0y125" fmla="*/ 1438 h 1519"/>
                <a:gd name="p0x126" fmla="*/ 30 w 45"/>
                <a:gd name="p0y126" fmla="*/ 1437 h 1519"/>
                <a:gd name="p0x127" fmla="*/ 30 w 45"/>
                <a:gd name="p0y127" fmla="*/ 1436 h 1519"/>
                <a:gd name="p0x128" fmla="*/ 30 w 45"/>
                <a:gd name="p0y128" fmla="*/ 1434 h 1519"/>
                <a:gd name="p0x129" fmla="*/ 30 w 45"/>
                <a:gd name="p0y129" fmla="*/ 84 h 1519"/>
                <a:gd name="p0x130" fmla="*/ 30 w 45"/>
                <a:gd name="p0y130" fmla="*/ 83 h 1519"/>
                <a:gd name="p0x131" fmla="*/ 30 w 45"/>
                <a:gd name="p0y131" fmla="*/ 82 h 1519"/>
                <a:gd name="p0x132" fmla="*/ 30 w 45"/>
                <a:gd name="p0y132" fmla="*/ 80 h 1519"/>
                <a:gd name="p0x133" fmla="*/ 30 w 45"/>
                <a:gd name="p0y133" fmla="*/ 79 h 1519"/>
                <a:gd name="p0x134" fmla="*/ 30 w 45"/>
                <a:gd name="p0y134" fmla="*/ 78 h 1519"/>
                <a:gd name="p0x135" fmla="*/ 30 w 45"/>
                <a:gd name="p0y135" fmla="*/ 76 h 1519"/>
                <a:gd name="p0x136" fmla="*/ 30 w 45"/>
                <a:gd name="p0y136" fmla="*/ 75 h 1519"/>
                <a:gd name="p0x137" fmla="*/ 30 w 45"/>
                <a:gd name="p0y137" fmla="*/ 73 h 1519"/>
                <a:gd name="p0x138" fmla="*/ 30 w 45"/>
                <a:gd name="p0y138" fmla="*/ 72 h 1519"/>
                <a:gd name="p0x139" fmla="*/ 29 w 45"/>
                <a:gd name="p0y139" fmla="*/ 71 h 1519"/>
                <a:gd name="p0x140" fmla="*/ 29 w 45"/>
                <a:gd name="p0y140" fmla="*/ 69 h 1519"/>
                <a:gd name="p0x141" fmla="*/ 29 w 45"/>
                <a:gd name="p0y141" fmla="*/ 68 h 1519"/>
                <a:gd name="p0x142" fmla="*/ 29 w 45"/>
                <a:gd name="p0y142" fmla="*/ 67 h 1519"/>
                <a:gd name="p0x143" fmla="*/ 29 w 45"/>
                <a:gd name="p0y143" fmla="*/ 65 h 1519"/>
                <a:gd name="p0x144" fmla="*/ 28 w 45"/>
                <a:gd name="p0y144" fmla="*/ 64 h 1519"/>
                <a:gd name="p0x145" fmla="*/ 28 w 45"/>
                <a:gd name="p0y145" fmla="*/ 63 h 1519"/>
                <a:gd name="p0x146" fmla="*/ 28 w 45"/>
                <a:gd name="p0y146" fmla="*/ 62 h 1519"/>
                <a:gd name="p0x147" fmla="*/ 27 w 45"/>
                <a:gd name="p0y147" fmla="*/ 60 h 1519"/>
                <a:gd name="p0x148" fmla="*/ 27 w 45"/>
                <a:gd name="p0y148" fmla="*/ 59 h 1519"/>
                <a:gd name="p0x149" fmla="*/ 27 w 45"/>
                <a:gd name="p0y149" fmla="*/ 58 h 1519"/>
                <a:gd name="p0x150" fmla="*/ 27 w 45"/>
                <a:gd name="p0y150" fmla="*/ 56 h 1519"/>
                <a:gd name="p0x151" fmla="*/ 26 w 45"/>
                <a:gd name="p0y151" fmla="*/ 55 h 1519"/>
                <a:gd name="p0x152" fmla="*/ 26 w 45"/>
                <a:gd name="p0y152" fmla="*/ 54 h 1519"/>
                <a:gd name="p0x153" fmla="*/ 25 w 45"/>
                <a:gd name="p0y153" fmla="*/ 53 h 1519"/>
                <a:gd name="p0x154" fmla="*/ 25 w 45"/>
                <a:gd name="p0y154" fmla="*/ 51 h 1519"/>
                <a:gd name="p0x155" fmla="*/ 25 w 45"/>
                <a:gd name="p0y155" fmla="*/ 50 h 1519"/>
                <a:gd name="p0x156" fmla="*/ 24 w 45"/>
                <a:gd name="p0y156" fmla="*/ 49 h 1519"/>
                <a:gd name="p0x157" fmla="*/ 24 w 45"/>
                <a:gd name="p0y157" fmla="*/ 48 h 1519"/>
                <a:gd name="p0x158" fmla="*/ 23 w 45"/>
                <a:gd name="p0y158" fmla="*/ 46 h 1519"/>
                <a:gd name="p0x159" fmla="*/ 23 w 45"/>
                <a:gd name="p0y159" fmla="*/ 45 h 1519"/>
                <a:gd name="p0x160" fmla="*/ 22 w 45"/>
                <a:gd name="p0y160" fmla="*/ 44 h 1519"/>
                <a:gd name="p0x161" fmla="*/ 22 w 45"/>
                <a:gd name="p0y161" fmla="*/ 43 h 1519"/>
                <a:gd name="p0x162" fmla="*/ 21 w 45"/>
                <a:gd name="p0y162" fmla="*/ 42 h 1519"/>
                <a:gd name="p0x163" fmla="*/ 21 w 45"/>
                <a:gd name="p0y163" fmla="*/ 41 h 1519"/>
                <a:gd name="p0x164" fmla="*/ 20 w 45"/>
                <a:gd name="p0y164" fmla="*/ 39 h 1519"/>
                <a:gd name="p0x165" fmla="*/ 20 w 45"/>
                <a:gd name="p0y165" fmla="*/ 38 h 1519"/>
                <a:gd name="p0x166" fmla="*/ 19 w 45"/>
                <a:gd name="p0y166" fmla="*/ 37 h 1519"/>
                <a:gd name="p0x167" fmla="*/ 18 w 45"/>
                <a:gd name="p0y167" fmla="*/ 36 h 1519"/>
                <a:gd name="p0x168" fmla="*/ 18 w 45"/>
                <a:gd name="p0y168" fmla="*/ 35 h 1519"/>
                <a:gd name="p0x169" fmla="*/ 17 w 45"/>
                <a:gd name="p0y169" fmla="*/ 34 h 1519"/>
                <a:gd name="p0x170" fmla="*/ 17 w 45"/>
                <a:gd name="p0y170" fmla="*/ 32 h 1519"/>
                <a:gd name="p0x171" fmla="*/ 16 w 45"/>
                <a:gd name="p0y171" fmla="*/ 31 h 1519"/>
                <a:gd name="p0x172" fmla="*/ 15 w 45"/>
                <a:gd name="p0y172" fmla="*/ 30 h 1519"/>
                <a:gd name="p0x173" fmla="*/ 15 w 45"/>
                <a:gd name="p0y173" fmla="*/ 29 h 1519"/>
                <a:gd name="p0x174" fmla="*/ 14 w 45"/>
                <a:gd name="p0y174" fmla="*/ 28 h 1519"/>
                <a:gd name="p0x175" fmla="*/ 13 w 45"/>
                <a:gd name="p0y175" fmla="*/ 27 h 1519"/>
                <a:gd name="p0x176" fmla="*/ 13 w 45"/>
                <a:gd name="p0y176" fmla="*/ 26 h 1519"/>
                <a:gd name="p0x177" fmla="*/ 12 w 45"/>
                <a:gd name="p0y177" fmla="*/ 25 h 1519"/>
                <a:gd name="p0x178" fmla="*/ 11 w 45"/>
                <a:gd name="p0y178" fmla="*/ 24 h 1519"/>
                <a:gd name="p0x179" fmla="*/ 10 w 45"/>
                <a:gd name="p0y179" fmla="*/ 23 h 1519"/>
                <a:gd name="p0x180" fmla="*/ 10 w 45"/>
                <a:gd name="p0y180" fmla="*/ 22 h 1519"/>
                <a:gd name="p0x181" fmla="*/ 9 w 45"/>
                <a:gd name="p0y181" fmla="*/ 21 h 1519"/>
                <a:gd name="p0x182" fmla="*/ 8 w 45"/>
                <a:gd name="p0y182" fmla="*/ 20 h 1519"/>
                <a:gd name="p0x183" fmla="*/ 7 w 45"/>
                <a:gd name="p0y183" fmla="*/ 19 h 1519"/>
                <a:gd name="p0x184" fmla="*/ 6 w 45"/>
                <a:gd name="p0y184" fmla="*/ 18 h 1519"/>
                <a:gd name="p0x185" fmla="*/ 6 w 45"/>
                <a:gd name="p0y185" fmla="*/ 17 h 1519"/>
                <a:gd name="p0x186" fmla="*/ 5 w 45"/>
                <a:gd name="p0y186" fmla="*/ 16 h 1519"/>
                <a:gd name="p0x187" fmla="*/ 4 w 45"/>
                <a:gd name="p0y187" fmla="*/ 15 h 1519"/>
                <a:gd name="p0x188" fmla="*/ 3 w 45"/>
                <a:gd name="p0y188" fmla="*/ 14 h 1519"/>
                <a:gd name="p0x189" fmla="*/ 2 w 45"/>
                <a:gd name="p0y189" fmla="*/ 13 h 1519"/>
                <a:gd name="p0x190" fmla="*/ 1 w 45"/>
                <a:gd name="p0y190" fmla="*/ 12 h 1519"/>
                <a:gd name="p0x191" fmla="*/ 0 w 45"/>
                <a:gd name="p0y191" fmla="*/ 11 h 1519"/>
                <a:gd name="p0x192" fmla="*/ 0 w 45"/>
                <a:gd name="p0y192" fmla="*/ 10 h 1519"/>
                <a:gd name="p0x193" fmla="*/ 10 w 45"/>
                <a:gd name="p0y193" fmla="*/ 0 h 1519"/>
                <a:gd name="p0x194" fmla="*/ 11 w 45"/>
                <a:gd name="p0y194" fmla="*/ 1 h 1519"/>
                <a:gd name="p0x195" fmla="*/ 12 w 45"/>
                <a:gd name="p0y195" fmla="*/ 2 h 1519"/>
                <a:gd name="p0x196" fmla="*/ 13 w 45"/>
                <a:gd name="p0y196" fmla="*/ 3 h 1519"/>
                <a:gd name="p0x197" fmla="*/ 14 w 45"/>
                <a:gd name="p0y197" fmla="*/ 4 h 1519"/>
                <a:gd name="p0x198" fmla="*/ 15 w 45"/>
                <a:gd name="p0y198" fmla="*/ 5 h 1519"/>
                <a:gd name="p0x199" fmla="*/ 16 w 45"/>
                <a:gd name="p0y199" fmla="*/ 6 h 1519"/>
                <a:gd name="p0x200" fmla="*/ 17 w 45"/>
                <a:gd name="p0y200" fmla="*/ 7 h 1519"/>
                <a:gd name="p0x201" fmla="*/ 18 w 45"/>
                <a:gd name="p0y201" fmla="*/ 8 h 1519"/>
                <a:gd name="p0x202" fmla="*/ 19 w 45"/>
                <a:gd name="p0y202" fmla="*/ 9 h 1519"/>
                <a:gd name="p0x203" fmla="*/ 20 w 45"/>
                <a:gd name="p0y203" fmla="*/ 10 h 1519"/>
                <a:gd name="p0x204" fmla="*/ 21 w 45"/>
                <a:gd name="p0y204" fmla="*/ 12 h 1519"/>
                <a:gd name="p0x205" fmla="*/ 22 w 45"/>
                <a:gd name="p0y205" fmla="*/ 13 h 1519"/>
                <a:gd name="p0x206" fmla="*/ 22 w 45"/>
                <a:gd name="p0y206" fmla="*/ 14 h 1519"/>
                <a:gd name="p0x207" fmla="*/ 23 w 45"/>
                <a:gd name="p0y207" fmla="*/ 15 h 1519"/>
                <a:gd name="p0x208" fmla="*/ 24 w 45"/>
                <a:gd name="p0y208" fmla="*/ 16 h 1519"/>
                <a:gd name="p0x209" fmla="*/ 25 w 45"/>
                <a:gd name="p0y209" fmla="*/ 18 h 1519"/>
                <a:gd name="p0x210" fmla="*/ 26 w 45"/>
                <a:gd name="p0y210" fmla="*/ 19 h 1519"/>
                <a:gd name="p0x211" fmla="*/ 27 w 45"/>
                <a:gd name="p0y211" fmla="*/ 20 h 1519"/>
                <a:gd name="p0x212" fmla="*/ 27 w 45"/>
                <a:gd name="p0y212" fmla="*/ 21 h 1519"/>
                <a:gd name="p0x213" fmla="*/ 28 w 45"/>
                <a:gd name="p0y213" fmla="*/ 23 h 1519"/>
                <a:gd name="p0x214" fmla="*/ 29 w 45"/>
                <a:gd name="p0y214" fmla="*/ 24 h 1519"/>
                <a:gd name="p0x215" fmla="*/ 30 w 45"/>
                <a:gd name="p0y215" fmla="*/ 25 h 1519"/>
                <a:gd name="p0x216" fmla="*/ 30 w 45"/>
                <a:gd name="p0y216" fmla="*/ 26 h 1519"/>
                <a:gd name="p0x217" fmla="*/ 31 w 45"/>
                <a:gd name="p0y217" fmla="*/ 28 h 1519"/>
                <a:gd name="p0x218" fmla="*/ 32 w 45"/>
                <a:gd name="p0y218" fmla="*/ 29 h 1519"/>
                <a:gd name="p0x219" fmla="*/ 32 w 45"/>
                <a:gd name="p0y219" fmla="*/ 30 h 1519"/>
                <a:gd name="p0x220" fmla="*/ 33 w 45"/>
                <a:gd name="p0y220" fmla="*/ 32 h 1519"/>
                <a:gd name="p0x221" fmla="*/ 34 w 45"/>
                <a:gd name="p0y221" fmla="*/ 33 h 1519"/>
                <a:gd name="p0x222" fmla="*/ 34 w 45"/>
                <a:gd name="p0y222" fmla="*/ 34 h 1519"/>
                <a:gd name="p0x223" fmla="*/ 35 w 45"/>
                <a:gd name="p0y223" fmla="*/ 36 h 1519"/>
                <a:gd name="p0x224" fmla="*/ 36 w 45"/>
                <a:gd name="p0y224" fmla="*/ 37 h 1519"/>
                <a:gd name="p0x225" fmla="*/ 36 w 45"/>
                <a:gd name="p0y225" fmla="*/ 38 h 1519"/>
                <a:gd name="p0x226" fmla="*/ 37 w 45"/>
                <a:gd name="p0y226" fmla="*/ 40 h 1519"/>
                <a:gd name="p0x227" fmla="*/ 37 w 45"/>
                <a:gd name="p0y227" fmla="*/ 41 h 1519"/>
                <a:gd name="p0x228" fmla="*/ 38 w 45"/>
                <a:gd name="p0y228" fmla="*/ 42 h 1519"/>
                <a:gd name="p0x229" fmla="*/ 38 w 45"/>
                <a:gd name="p0y229" fmla="*/ 44 h 1519"/>
                <a:gd name="p0x230" fmla="*/ 39 w 45"/>
                <a:gd name="p0y230" fmla="*/ 45 h 1519"/>
                <a:gd name="p0x231" fmla="*/ 39 w 45"/>
                <a:gd name="p0y231" fmla="*/ 47 h 1519"/>
                <a:gd name="p0x232" fmla="*/ 40 w 45"/>
                <a:gd name="p0y232" fmla="*/ 48 h 1519"/>
                <a:gd name="p0x233" fmla="*/ 40 w 45"/>
                <a:gd name="p0y233" fmla="*/ 50 h 1519"/>
                <a:gd name="p0x234" fmla="*/ 41 w 45"/>
                <a:gd name="p0y234" fmla="*/ 51 h 1519"/>
                <a:gd name="p0x235" fmla="*/ 41 w 45"/>
                <a:gd name="p0y235" fmla="*/ 52 h 1519"/>
                <a:gd name="p0x236" fmla="*/ 41 w 45"/>
                <a:gd name="p0y236" fmla="*/ 54 h 1519"/>
                <a:gd name="p0x237" fmla="*/ 42 w 45"/>
                <a:gd name="p0y237" fmla="*/ 55 h 1519"/>
                <a:gd name="p0x238" fmla="*/ 42 w 45"/>
                <a:gd name="p0y238" fmla="*/ 57 h 1519"/>
                <a:gd name="p0x239" fmla="*/ 42 w 45"/>
                <a:gd name="p0y239" fmla="*/ 58 h 1519"/>
                <a:gd name="p0x240" fmla="*/ 43 w 45"/>
                <a:gd name="p0y240" fmla="*/ 60 h 1519"/>
                <a:gd name="p0x241" fmla="*/ 43 w 45"/>
                <a:gd name="p0y241" fmla="*/ 61 h 1519"/>
                <a:gd name="p0x242" fmla="*/ 43 w 45"/>
                <a:gd name="p0y242" fmla="*/ 63 h 1519"/>
                <a:gd name="p0x243" fmla="*/ 44 w 45"/>
                <a:gd name="p0y243" fmla="*/ 64 h 1519"/>
                <a:gd name="p0x244" fmla="*/ 44 w 45"/>
                <a:gd name="p0y244" fmla="*/ 66 h 1519"/>
                <a:gd name="p0x245" fmla="*/ 44 w 45"/>
                <a:gd name="p0y245" fmla="*/ 67 h 1519"/>
                <a:gd name="p0x246" fmla="*/ 44 w 45"/>
                <a:gd name="p0y246" fmla="*/ 69 h 1519"/>
                <a:gd name="p0x247" fmla="*/ 44 w 45"/>
                <a:gd name="p0y247" fmla="*/ 70 h 1519"/>
                <a:gd name="p0x248" fmla="*/ 45 w 45"/>
                <a:gd name="p0y248" fmla="*/ 72 h 1519"/>
                <a:gd name="p0x249" fmla="*/ 45 w 45"/>
                <a:gd name="p0y249" fmla="*/ 73 h 1519"/>
                <a:gd name="p0x250" fmla="*/ 45 w 45"/>
                <a:gd name="p0y250" fmla="*/ 75 h 1519"/>
                <a:gd name="p0x251" fmla="*/ 45 w 45"/>
                <a:gd name="p0y251" fmla="*/ 77 h 1519"/>
                <a:gd name="p0x252" fmla="*/ 45 w 45"/>
                <a:gd name="p0y252" fmla="*/ 78 h 1519"/>
                <a:gd name="p0x253" fmla="*/ 45 w 45"/>
                <a:gd name="p0y253" fmla="*/ 80 h 1519"/>
                <a:gd name="p0x254" fmla="*/ 45 w 45"/>
                <a:gd name="p0y254" fmla="*/ 81 h 1519"/>
                <a:gd name="p0x255" fmla="*/ 45 w 45"/>
                <a:gd name="p0y255" fmla="*/ 83 h 1519"/>
                <a:gd name="p0x256" fmla="*/ 45 w 45"/>
                <a:gd name="p0y25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52"/>
              </p:custDataLst>
            </p:nvPr>
          </p:nvSpPr>
          <p:spPr>
            <a:xfrm>
              <a:off x="7189" y="9656"/>
              <a:ext cx="4860" cy="45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3"/>
              </p:custDataLst>
            </p:nvPr>
          </p:nvSpPr>
          <p:spPr>
            <a:xfrm>
              <a:off x="7115" y="8120"/>
              <a:ext cx="91" cy="1572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108 h 1571"/>
                <a:gd name="p0x3" fmla="*/ 0 w 91"/>
                <a:gd name="p0y3" fmla="*/ 106 h 1571"/>
                <a:gd name="p0x4" fmla="*/ 0 w 91"/>
                <a:gd name="p0y4" fmla="*/ 103 h 1571"/>
                <a:gd name="p0x5" fmla="*/ 0 w 91"/>
                <a:gd name="p0y5" fmla="*/ 101 h 1571"/>
                <a:gd name="p0x6" fmla="*/ 0 w 91"/>
                <a:gd name="p0y6" fmla="*/ 99 h 1571"/>
                <a:gd name="p0x7" fmla="*/ 0 w 91"/>
                <a:gd name="p0y7" fmla="*/ 96 h 1571"/>
                <a:gd name="p0x8" fmla="*/ 1 w 91"/>
                <a:gd name="p0y8" fmla="*/ 94 h 1571"/>
                <a:gd name="p0x9" fmla="*/ 1 w 91"/>
                <a:gd name="p0y9" fmla="*/ 92 h 1571"/>
                <a:gd name="p0x10" fmla="*/ 1 w 91"/>
                <a:gd name="p0y10" fmla="*/ 89 h 1571"/>
                <a:gd name="p0x11" fmla="*/ 2 w 91"/>
                <a:gd name="p0y11" fmla="*/ 87 h 1571"/>
                <a:gd name="p0x12" fmla="*/ 2 w 91"/>
                <a:gd name="p0y12" fmla="*/ 85 h 1571"/>
                <a:gd name="p0x13" fmla="*/ 3 w 91"/>
                <a:gd name="p0y13" fmla="*/ 83 h 1571"/>
                <a:gd name="p0x14" fmla="*/ 3 w 91"/>
                <a:gd name="p0y14" fmla="*/ 80 h 1571"/>
                <a:gd name="p0x15" fmla="*/ 4 w 91"/>
                <a:gd name="p0y15" fmla="*/ 78 h 1571"/>
                <a:gd name="p0x16" fmla="*/ 4 w 91"/>
                <a:gd name="p0y16" fmla="*/ 76 h 1571"/>
                <a:gd name="p0x17" fmla="*/ 5 w 91"/>
                <a:gd name="p0y17" fmla="*/ 74 h 1571"/>
                <a:gd name="p0x18" fmla="*/ 6 w 91"/>
                <a:gd name="p0y18" fmla="*/ 72 h 1571"/>
                <a:gd name="p0x19" fmla="*/ 7 w 91"/>
                <a:gd name="p0y19" fmla="*/ 70 h 1571"/>
                <a:gd name="p0x20" fmla="*/ 7 w 91"/>
                <a:gd name="p0y20" fmla="*/ 68 h 1571"/>
                <a:gd name="p0x21" fmla="*/ 8 w 91"/>
                <a:gd name="p0y21" fmla="*/ 65 h 1571"/>
                <a:gd name="p0x22" fmla="*/ 9 w 91"/>
                <a:gd name="p0y22" fmla="*/ 63 h 1571"/>
                <a:gd name="p0x23" fmla="*/ 10 w 91"/>
                <a:gd name="p0y23" fmla="*/ 61 h 1571"/>
                <a:gd name="p0x24" fmla="*/ 11 w 91"/>
                <a:gd name="p0y24" fmla="*/ 59 h 1571"/>
                <a:gd name="p0x25" fmla="*/ 12 w 91"/>
                <a:gd name="p0y25" fmla="*/ 57 h 1571"/>
                <a:gd name="p0x26" fmla="*/ 13 w 91"/>
                <a:gd name="p0y26" fmla="*/ 55 h 1571"/>
                <a:gd name="p0x27" fmla="*/ 14 w 91"/>
                <a:gd name="p0y27" fmla="*/ 53 h 1571"/>
                <a:gd name="p0x28" fmla="*/ 15 w 91"/>
                <a:gd name="p0y28" fmla="*/ 51 h 1571"/>
                <a:gd name="p0x29" fmla="*/ 16 w 91"/>
                <a:gd name="p0y29" fmla="*/ 50 h 1571"/>
                <a:gd name="p0x30" fmla="*/ 17 w 91"/>
                <a:gd name="p0y30" fmla="*/ 48 h 1571"/>
                <a:gd name="p0x31" fmla="*/ 18 w 91"/>
                <a:gd name="p0y31" fmla="*/ 46 h 1571"/>
                <a:gd name="p0x32" fmla="*/ 20 w 91"/>
                <a:gd name="p0y32" fmla="*/ 44 h 1571"/>
                <a:gd name="p0x33" fmla="*/ 21 w 91"/>
                <a:gd name="p0y33" fmla="*/ 42 h 1571"/>
                <a:gd name="p0x34" fmla="*/ 22 w 91"/>
                <a:gd name="p0y34" fmla="*/ 40 h 1571"/>
                <a:gd name="p0x35" fmla="*/ 23 w 91"/>
                <a:gd name="p0y35" fmla="*/ 38 h 1571"/>
                <a:gd name="p0x36" fmla="*/ 25 w 91"/>
                <a:gd name="p0y36" fmla="*/ 37 h 1571"/>
                <a:gd name="p0x37" fmla="*/ 26 w 91"/>
                <a:gd name="p0y37" fmla="*/ 35 h 1571"/>
                <a:gd name="p0x38" fmla="*/ 28 w 91"/>
                <a:gd name="p0y38" fmla="*/ 33 h 1571"/>
                <a:gd name="p0x39" fmla="*/ 29 w 91"/>
                <a:gd name="p0y39" fmla="*/ 32 h 1571"/>
                <a:gd name="p0x40" fmla="*/ 30 w 91"/>
                <a:gd name="p0y40" fmla="*/ 30 h 1571"/>
                <a:gd name="p0x41" fmla="*/ 32 w 91"/>
                <a:gd name="p0y41" fmla="*/ 28 h 1571"/>
                <a:gd name="p0x42" fmla="*/ 33 w 91"/>
                <a:gd name="p0y42" fmla="*/ 27 h 1571"/>
                <a:gd name="p0x43" fmla="*/ 35 w 91"/>
                <a:gd name="p0y43" fmla="*/ 25 h 1571"/>
                <a:gd name="p0x44" fmla="*/ 37 w 91"/>
                <a:gd name="p0y44" fmla="*/ 24 h 1571"/>
                <a:gd name="p0x45" fmla="*/ 38 w 91"/>
                <a:gd name="p0y45" fmla="*/ 22 h 1571"/>
                <a:gd name="p0x46" fmla="*/ 40 w 91"/>
                <a:gd name="p0y46" fmla="*/ 21 h 1571"/>
                <a:gd name="p0x47" fmla="*/ 42 w 91"/>
                <a:gd name="p0y47" fmla="*/ 19 h 1571"/>
                <a:gd name="p0x48" fmla="*/ 43 w 91"/>
                <a:gd name="p0y48" fmla="*/ 18 h 1571"/>
                <a:gd name="p0x49" fmla="*/ 45 w 91"/>
                <a:gd name="p0y49" fmla="*/ 16 h 1571"/>
                <a:gd name="p0x50" fmla="*/ 47 w 91"/>
                <a:gd name="p0y50" fmla="*/ 15 h 1571"/>
                <a:gd name="p0x51" fmla="*/ 48 w 91"/>
                <a:gd name="p0y51" fmla="*/ 14 h 1571"/>
                <a:gd name="p0x52" fmla="*/ 50 w 91"/>
                <a:gd name="p0y52" fmla="*/ 12 h 1571"/>
                <a:gd name="p0x53" fmla="*/ 52 w 91"/>
                <a:gd name="p0y53" fmla="*/ 11 h 1571"/>
                <a:gd name="p0x54" fmla="*/ 54 w 91"/>
                <a:gd name="p0y54" fmla="*/ 10 h 1571"/>
                <a:gd name="p0x55" fmla="*/ 56 w 91"/>
                <a:gd name="p0y55" fmla="*/ 9 h 1571"/>
                <a:gd name="p0x56" fmla="*/ 58 w 91"/>
                <a:gd name="p0y56" fmla="*/ 8 h 1571"/>
                <a:gd name="p0x57" fmla="*/ 60 w 91"/>
                <a:gd name="p0y57" fmla="*/ 6 h 1571"/>
                <a:gd name="p0x58" fmla="*/ 61 w 91"/>
                <a:gd name="p0y58" fmla="*/ 5 h 1571"/>
                <a:gd name="p0x59" fmla="*/ 63 w 91"/>
                <a:gd name="p0y59" fmla="*/ 4 h 1571"/>
                <a:gd name="p0x60" fmla="*/ 65 w 91"/>
                <a:gd name="p0y60" fmla="*/ 3 h 1571"/>
                <a:gd name="p0x61" fmla="*/ 67 w 91"/>
                <a:gd name="p0y61" fmla="*/ 2 h 1571"/>
                <a:gd name="p0x62" fmla="*/ 69 w 91"/>
                <a:gd name="p0y62" fmla="*/ 1 h 1571"/>
                <a:gd name="p0x63" fmla="*/ 71 w 91"/>
                <a:gd name="p0y63" fmla="*/ 0 h 1571"/>
                <a:gd name="p0x64" fmla="*/ 74 w 91"/>
                <a:gd name="p0y64" fmla="*/ 0 h 1571"/>
                <a:gd name="p0x65" fmla="*/ 91 w 91"/>
                <a:gd name="p0y65" fmla="*/ 13 h 1571"/>
                <a:gd name="p0x66" fmla="*/ 91 w 91"/>
                <a:gd name="p0y66" fmla="*/ 13 h 1571"/>
                <a:gd name="p0x67" fmla="*/ 89 w 91"/>
                <a:gd name="p0y67" fmla="*/ 14 h 1571"/>
                <a:gd name="p0x68" fmla="*/ 88 w 91"/>
                <a:gd name="p0y68" fmla="*/ 15 h 1571"/>
                <a:gd name="p0x69" fmla="*/ 87 w 91"/>
                <a:gd name="p0y69" fmla="*/ 16 h 1571"/>
                <a:gd name="p0x70" fmla="*/ 86 w 91"/>
                <a:gd name="p0y70" fmla="*/ 17 h 1571"/>
                <a:gd name="p0x71" fmla="*/ 84 w 91"/>
                <a:gd name="p0y71" fmla="*/ 18 h 1571"/>
                <a:gd name="p0x72" fmla="*/ 83 w 91"/>
                <a:gd name="p0y72" fmla="*/ 18 h 1571"/>
                <a:gd name="p0x73" fmla="*/ 82 w 91"/>
                <a:gd name="p0y73" fmla="*/ 19 h 1571"/>
                <a:gd name="p0x74" fmla="*/ 81 w 91"/>
                <a:gd name="p0y74" fmla="*/ 20 h 1571"/>
                <a:gd name="p0x75" fmla="*/ 80 w 91"/>
                <a:gd name="p0y75" fmla="*/ 21 h 1571"/>
                <a:gd name="p0x76" fmla="*/ 78 w 91"/>
                <a:gd name="p0y76" fmla="*/ 22 h 1571"/>
                <a:gd name="p0x77" fmla="*/ 77 w 91"/>
                <a:gd name="p0y77" fmla="*/ 24 h 1571"/>
                <a:gd name="p0x78" fmla="*/ 76 w 91"/>
                <a:gd name="p0y78" fmla="*/ 25 h 1571"/>
                <a:gd name="p0x79" fmla="*/ 75 w 91"/>
                <a:gd name="p0y79" fmla="*/ 26 h 1571"/>
                <a:gd name="p0x80" fmla="*/ 74 w 91"/>
                <a:gd name="p0y80" fmla="*/ 27 h 1571"/>
                <a:gd name="p0x81" fmla="*/ 73 w 91"/>
                <a:gd name="p0y81" fmla="*/ 28 h 1571"/>
                <a:gd name="p0x82" fmla="*/ 72 w 91"/>
                <a:gd name="p0y82" fmla="*/ 29 h 1571"/>
                <a:gd name="p0x83" fmla="*/ 71 w 91"/>
                <a:gd name="p0y83" fmla="*/ 31 h 1571"/>
                <a:gd name="p0x84" fmla="*/ 70 w 91"/>
                <a:gd name="p0y84" fmla="*/ 32 h 1571"/>
                <a:gd name="p0x85" fmla="*/ 69 w 91"/>
                <a:gd name="p0y85" fmla="*/ 33 h 1571"/>
                <a:gd name="p0x86" fmla="*/ 68 w 91"/>
                <a:gd name="p0y86" fmla="*/ 34 h 1571"/>
                <a:gd name="p0x87" fmla="*/ 67 w 91"/>
                <a:gd name="p0y87" fmla="*/ 36 h 1571"/>
                <a:gd name="p0x88" fmla="*/ 66 w 91"/>
                <a:gd name="p0y88" fmla="*/ 37 h 1571"/>
                <a:gd name="p0x89" fmla="*/ 65 w 91"/>
                <a:gd name="p0y89" fmla="*/ 39 h 1571"/>
                <a:gd name="p0x90" fmla="*/ 64 w 91"/>
                <a:gd name="p0y90" fmla="*/ 40 h 1571"/>
                <a:gd name="p0x91" fmla="*/ 63 w 91"/>
                <a:gd name="p0y91" fmla="*/ 41 h 1571"/>
                <a:gd name="p0x92" fmla="*/ 62 w 91"/>
                <a:gd name="p0y92" fmla="*/ 43 h 1571"/>
                <a:gd name="p0x93" fmla="*/ 61 w 91"/>
                <a:gd name="p0y93" fmla="*/ 44 h 1571"/>
                <a:gd name="p0x94" fmla="*/ 60 w 91"/>
                <a:gd name="p0y94" fmla="*/ 46 h 1571"/>
                <a:gd name="p0x95" fmla="*/ 59 w 91"/>
                <a:gd name="p0y95" fmla="*/ 47 h 1571"/>
                <a:gd name="p0x96" fmla="*/ 59 w 91"/>
                <a:gd name="p0y96" fmla="*/ 49 h 1571"/>
                <a:gd name="p0x97" fmla="*/ 58 w 91"/>
                <a:gd name="p0y97" fmla="*/ 51 h 1571"/>
                <a:gd name="p0x98" fmla="*/ 57 w 91"/>
                <a:gd name="p0y98" fmla="*/ 52 h 1571"/>
                <a:gd name="p0x99" fmla="*/ 56 w 91"/>
                <a:gd name="p0y99" fmla="*/ 54 h 1571"/>
                <a:gd name="p0x100" fmla="*/ 56 w 91"/>
                <a:gd name="p0y100" fmla="*/ 55 h 1571"/>
                <a:gd name="p0x101" fmla="*/ 55 w 91"/>
                <a:gd name="p0y101" fmla="*/ 57 h 1571"/>
                <a:gd name="p0x102" fmla="*/ 54 w 91"/>
                <a:gd name="p0y102" fmla="*/ 59 h 1571"/>
                <a:gd name="p0x103" fmla="*/ 53 w 91"/>
                <a:gd name="p0y103" fmla="*/ 61 h 1571"/>
                <a:gd name="p0x104" fmla="*/ 53 w 91"/>
                <a:gd name="p0y104" fmla="*/ 62 h 1571"/>
                <a:gd name="p0x105" fmla="*/ 52 w 91"/>
                <a:gd name="p0y105" fmla="*/ 64 h 1571"/>
                <a:gd name="p0x106" fmla="*/ 52 w 91"/>
                <a:gd name="p0y106" fmla="*/ 66 h 1571"/>
                <a:gd name="p0x107" fmla="*/ 51 w 91"/>
                <a:gd name="p0y107" fmla="*/ 68 h 1571"/>
                <a:gd name="p0x108" fmla="*/ 50 w 91"/>
                <a:gd name="p0y108" fmla="*/ 69 h 1571"/>
                <a:gd name="p0x109" fmla="*/ 50 w 91"/>
                <a:gd name="p0y109" fmla="*/ 71 h 1571"/>
                <a:gd name="p0x110" fmla="*/ 49 w 91"/>
                <a:gd name="p0y110" fmla="*/ 73 h 1571"/>
                <a:gd name="p0x111" fmla="*/ 49 w 91"/>
                <a:gd name="p0y111" fmla="*/ 75 h 1571"/>
                <a:gd name="p0x112" fmla="*/ 48 w 91"/>
                <a:gd name="p0y112" fmla="*/ 77 h 1571"/>
                <a:gd name="p0x113" fmla="*/ 48 w 91"/>
                <a:gd name="p0y113" fmla="*/ 79 h 1571"/>
                <a:gd name="p0x114" fmla="*/ 48 w 91"/>
                <a:gd name="p0y114" fmla="*/ 80 h 1571"/>
                <a:gd name="p0x115" fmla="*/ 47 w 91"/>
                <a:gd name="p0y115" fmla="*/ 82 h 1571"/>
                <a:gd name="p0x116" fmla="*/ 47 w 91"/>
                <a:gd name="p0y116" fmla="*/ 84 h 1571"/>
                <a:gd name="p0x117" fmla="*/ 47 w 91"/>
                <a:gd name="p0y117" fmla="*/ 86 h 1571"/>
                <a:gd name="p0x118" fmla="*/ 46 w 91"/>
                <a:gd name="p0y118" fmla="*/ 88 h 1571"/>
                <a:gd name="p0x119" fmla="*/ 46 w 91"/>
                <a:gd name="p0y119" fmla="*/ 90 h 1571"/>
                <a:gd name="p0x120" fmla="*/ 46 w 91"/>
                <a:gd name="p0y120" fmla="*/ 92 h 1571"/>
                <a:gd name="p0x121" fmla="*/ 45 w 91"/>
                <a:gd name="p0y121" fmla="*/ 94 h 1571"/>
                <a:gd name="p0x122" fmla="*/ 45 w 91"/>
                <a:gd name="p0y122" fmla="*/ 96 h 1571"/>
                <a:gd name="p0x123" fmla="*/ 45 w 91"/>
                <a:gd name="p0y123" fmla="*/ 98 h 1571"/>
                <a:gd name="p0x124" fmla="*/ 45 w 91"/>
                <a:gd name="p0y124" fmla="*/ 100 h 1571"/>
                <a:gd name="p0x125" fmla="*/ 45 w 91"/>
                <a:gd name="p0y125" fmla="*/ 102 h 1571"/>
                <a:gd name="p0x126" fmla="*/ 45 w 91"/>
                <a:gd name="p0y126" fmla="*/ 104 h 1571"/>
                <a:gd name="p0x127" fmla="*/ 45 w 91"/>
                <a:gd name="p0y127" fmla="*/ 106 h 1571"/>
                <a:gd name="p0x128" fmla="*/ 45 w 91"/>
                <a:gd name="p0y128" fmla="*/ 108 h 1571"/>
                <a:gd name="p0x129" fmla="*/ 45 w 91"/>
                <a:gd name="p0y129" fmla="*/ 110 h 1571"/>
                <a:gd name="p0x130" fmla="*/ 45 w 91"/>
                <a:gd name="p0y130" fmla="*/ 1460 h 1571"/>
                <a:gd name="p0x131" fmla="*/ 45 w 91"/>
                <a:gd name="p0y131" fmla="*/ 1462 h 1571"/>
                <a:gd name="p0x132" fmla="*/ 45 w 91"/>
                <a:gd name="p0y132" fmla="*/ 1465 h 1571"/>
                <a:gd name="p0x133" fmla="*/ 45 w 91"/>
                <a:gd name="p0y133" fmla="*/ 1467 h 1571"/>
                <a:gd name="p0x134" fmla="*/ 45 w 91"/>
                <a:gd name="p0y134" fmla="*/ 1469 h 1571"/>
                <a:gd name="p0x135" fmla="*/ 45 w 91"/>
                <a:gd name="p0y135" fmla="*/ 1471 h 1571"/>
                <a:gd name="p0x136" fmla="*/ 45 w 91"/>
                <a:gd name="p0y136" fmla="*/ 1473 h 1571"/>
                <a:gd name="p0x137" fmla="*/ 45 w 91"/>
                <a:gd name="p0y137" fmla="*/ 1475 h 1571"/>
                <a:gd name="p0x138" fmla="*/ 45 w 91"/>
                <a:gd name="p0y138" fmla="*/ 1477 h 1571"/>
                <a:gd name="p0x139" fmla="*/ 46 w 91"/>
                <a:gd name="p0y139" fmla="*/ 1479 h 1571"/>
                <a:gd name="p0x140" fmla="*/ 46 w 91"/>
                <a:gd name="p0y140" fmla="*/ 1481 h 1571"/>
                <a:gd name="p0x141" fmla="*/ 46 w 91"/>
                <a:gd name="p0y141" fmla="*/ 1483 h 1571"/>
                <a:gd name="p0x142" fmla="*/ 47 w 91"/>
                <a:gd name="p0y142" fmla="*/ 1485 h 1571"/>
                <a:gd name="p0x143" fmla="*/ 47 w 91"/>
                <a:gd name="p0y143" fmla="*/ 1487 h 1571"/>
                <a:gd name="p0x144" fmla="*/ 47 w 91"/>
                <a:gd name="p0y144" fmla="*/ 1488 h 1571"/>
                <a:gd name="p0x145" fmla="*/ 48 w 91"/>
                <a:gd name="p0y145" fmla="*/ 1490 h 1571"/>
                <a:gd name="p0x146" fmla="*/ 48 w 91"/>
                <a:gd name="p0y146" fmla="*/ 1492 h 1571"/>
                <a:gd name="p0x147" fmla="*/ 48 w 91"/>
                <a:gd name="p0y147" fmla="*/ 1494 h 1571"/>
                <a:gd name="p0x148" fmla="*/ 49 w 91"/>
                <a:gd name="p0y148" fmla="*/ 1496 h 1571"/>
                <a:gd name="p0x149" fmla="*/ 49 w 91"/>
                <a:gd name="p0y149" fmla="*/ 1498 h 1571"/>
                <a:gd name="p0x150" fmla="*/ 50 w 91"/>
                <a:gd name="p0y150" fmla="*/ 1500 h 1571"/>
                <a:gd name="p0x151" fmla="*/ 50 w 91"/>
                <a:gd name="p0y151" fmla="*/ 1501 h 1571"/>
                <a:gd name="p0x152" fmla="*/ 51 w 91"/>
                <a:gd name="p0y152" fmla="*/ 1503 h 1571"/>
                <a:gd name="p0x153" fmla="*/ 52 w 91"/>
                <a:gd name="p0y153" fmla="*/ 1505 h 1571"/>
                <a:gd name="p0x154" fmla="*/ 52 w 91"/>
                <a:gd name="p0y154" fmla="*/ 1507 h 1571"/>
                <a:gd name="p0x155" fmla="*/ 53 w 91"/>
                <a:gd name="p0y155" fmla="*/ 1509 h 1571"/>
                <a:gd name="p0x156" fmla="*/ 53 w 91"/>
                <a:gd name="p0y156" fmla="*/ 1510 h 1571"/>
                <a:gd name="p0x157" fmla="*/ 54 w 91"/>
                <a:gd name="p0y157" fmla="*/ 1512 h 1571"/>
                <a:gd name="p0x158" fmla="*/ 55 w 91"/>
                <a:gd name="p0y158" fmla="*/ 1514 h 1571"/>
                <a:gd name="p0x159" fmla="*/ 56 w 91"/>
                <a:gd name="p0y159" fmla="*/ 1515 h 1571"/>
                <a:gd name="p0x160" fmla="*/ 56 w 91"/>
                <a:gd name="p0y160" fmla="*/ 1517 h 1571"/>
                <a:gd name="p0x161" fmla="*/ 57 w 91"/>
                <a:gd name="p0y161" fmla="*/ 1519 h 1571"/>
                <a:gd name="p0x162" fmla="*/ 58 w 91"/>
                <a:gd name="p0y162" fmla="*/ 1520 h 1571"/>
                <a:gd name="p0x163" fmla="*/ 59 w 91"/>
                <a:gd name="p0y163" fmla="*/ 1522 h 1571"/>
                <a:gd name="p0x164" fmla="*/ 59 w 91"/>
                <a:gd name="p0y164" fmla="*/ 1523 h 1571"/>
                <a:gd name="p0x165" fmla="*/ 60 w 91"/>
                <a:gd name="p0y165" fmla="*/ 1525 h 1571"/>
                <a:gd name="p0x166" fmla="*/ 61 w 91"/>
                <a:gd name="p0y166" fmla="*/ 1526 h 1571"/>
                <a:gd name="p0x167" fmla="*/ 62 w 91"/>
                <a:gd name="p0y167" fmla="*/ 1528 h 1571"/>
                <a:gd name="p0x168" fmla="*/ 63 w 91"/>
                <a:gd name="p0y168" fmla="*/ 1529 h 1571"/>
                <a:gd name="p0x169" fmla="*/ 64 w 91"/>
                <a:gd name="p0y169" fmla="*/ 1531 h 1571"/>
                <a:gd name="p0x170" fmla="*/ 65 w 91"/>
                <a:gd name="p0y170" fmla="*/ 1532 h 1571"/>
                <a:gd name="p0x171" fmla="*/ 66 w 91"/>
                <a:gd name="p0y171" fmla="*/ 1534 h 1571"/>
                <a:gd name="p0x172" fmla="*/ 67 w 91"/>
                <a:gd name="p0y172" fmla="*/ 1535 h 1571"/>
                <a:gd name="p0x173" fmla="*/ 68 w 91"/>
                <a:gd name="p0y173" fmla="*/ 1536 h 1571"/>
                <a:gd name="p0x174" fmla="*/ 69 w 91"/>
                <a:gd name="p0y174" fmla="*/ 1538 h 1571"/>
                <a:gd name="p0x175" fmla="*/ 70 w 91"/>
                <a:gd name="p0y175" fmla="*/ 1539 h 1571"/>
                <a:gd name="p0x176" fmla="*/ 71 w 91"/>
                <a:gd name="p0y176" fmla="*/ 1540 h 1571"/>
                <a:gd name="p0x177" fmla="*/ 72 w 91"/>
                <a:gd name="p0y177" fmla="*/ 1541 h 1571"/>
                <a:gd name="p0x178" fmla="*/ 73 w 91"/>
                <a:gd name="p0y178" fmla="*/ 1543 h 1571"/>
                <a:gd name="p0x179" fmla="*/ 74 w 91"/>
                <a:gd name="p0y179" fmla="*/ 1544 h 1571"/>
                <a:gd name="p0x180" fmla="*/ 75 w 91"/>
                <a:gd name="p0y180" fmla="*/ 1545 h 1571"/>
                <a:gd name="p0x181" fmla="*/ 76 w 91"/>
                <a:gd name="p0y181" fmla="*/ 1546 h 1571"/>
                <a:gd name="p0x182" fmla="*/ 77 w 91"/>
                <a:gd name="p0y182" fmla="*/ 1547 h 1571"/>
                <a:gd name="p0x183" fmla="*/ 78 w 91"/>
                <a:gd name="p0y183" fmla="*/ 1548 h 1571"/>
                <a:gd name="p0x184" fmla="*/ 80 w 91"/>
                <a:gd name="p0y184" fmla="*/ 1549 h 1571"/>
                <a:gd name="p0x185" fmla="*/ 81 w 91"/>
                <a:gd name="p0y185" fmla="*/ 1550 h 1571"/>
                <a:gd name="p0x186" fmla="*/ 82 w 91"/>
                <a:gd name="p0y186" fmla="*/ 1551 h 1571"/>
                <a:gd name="p0x187" fmla="*/ 83 w 91"/>
                <a:gd name="p0y187" fmla="*/ 1552 h 1571"/>
                <a:gd name="p0x188" fmla="*/ 84 w 91"/>
                <a:gd name="p0y188" fmla="*/ 1553 h 1571"/>
                <a:gd name="p0x189" fmla="*/ 86 w 91"/>
                <a:gd name="p0y189" fmla="*/ 1554 h 1571"/>
                <a:gd name="p0x190" fmla="*/ 87 w 91"/>
                <a:gd name="p0y190" fmla="*/ 1555 h 1571"/>
                <a:gd name="p0x191" fmla="*/ 88 w 91"/>
                <a:gd name="p0y191" fmla="*/ 1556 h 1571"/>
                <a:gd name="p0x192" fmla="*/ 89 w 91"/>
                <a:gd name="p0y192" fmla="*/ 1557 h 1571"/>
                <a:gd name="p0x193" fmla="*/ 91 w 91"/>
                <a:gd name="p0y193" fmla="*/ 1557 h 1571"/>
                <a:gd name="p0x194" fmla="*/ 74 w 91"/>
                <a:gd name="p0y194" fmla="*/ 1571 h 1571"/>
                <a:gd name="p0x195" fmla="*/ 74 w 91"/>
                <a:gd name="p0y195" fmla="*/ 1571 h 1571"/>
                <a:gd name="p0x196" fmla="*/ 71 w 91"/>
                <a:gd name="p0y196" fmla="*/ 1570 h 1571"/>
                <a:gd name="p0x197" fmla="*/ 69 w 91"/>
                <a:gd name="p0y197" fmla="*/ 1569 h 1571"/>
                <a:gd name="p0x198" fmla="*/ 67 w 91"/>
                <a:gd name="p0y198" fmla="*/ 1569 h 1571"/>
                <a:gd name="p0x199" fmla="*/ 65 w 91"/>
                <a:gd name="p0y199" fmla="*/ 1568 h 1571"/>
                <a:gd name="p0x200" fmla="*/ 63 w 91"/>
                <a:gd name="p0y200" fmla="*/ 1567 h 1571"/>
                <a:gd name="p0x201" fmla="*/ 61 w 91"/>
                <a:gd name="p0y201" fmla="*/ 1565 h 1571"/>
                <a:gd name="p0x202" fmla="*/ 60 w 91"/>
                <a:gd name="p0y202" fmla="*/ 1564 h 1571"/>
                <a:gd name="p0x203" fmla="*/ 58 w 91"/>
                <a:gd name="p0y203" fmla="*/ 1563 h 1571"/>
                <a:gd name="p0x204" fmla="*/ 56 w 91"/>
                <a:gd name="p0y204" fmla="*/ 1562 h 1571"/>
                <a:gd name="p0x205" fmla="*/ 54 w 91"/>
                <a:gd name="p0y205" fmla="*/ 1561 h 1571"/>
                <a:gd name="p0x206" fmla="*/ 52 w 91"/>
                <a:gd name="p0y206" fmla="*/ 1560 h 1571"/>
                <a:gd name="p0x207" fmla="*/ 50 w 91"/>
                <a:gd name="p0y207" fmla="*/ 1558 h 1571"/>
                <a:gd name="p0x208" fmla="*/ 48 w 91"/>
                <a:gd name="p0y208" fmla="*/ 1557 h 1571"/>
                <a:gd name="p0x209" fmla="*/ 47 w 91"/>
                <a:gd name="p0y209" fmla="*/ 1556 h 1571"/>
                <a:gd name="p0x210" fmla="*/ 45 w 91"/>
                <a:gd name="p0y210" fmla="*/ 1554 h 1571"/>
                <a:gd name="p0x211" fmla="*/ 43 w 91"/>
                <a:gd name="p0y211" fmla="*/ 1553 h 1571"/>
                <a:gd name="p0x212" fmla="*/ 42 w 91"/>
                <a:gd name="p0y212" fmla="*/ 1552 h 1571"/>
                <a:gd name="p0x213" fmla="*/ 40 w 91"/>
                <a:gd name="p0y213" fmla="*/ 1550 h 1571"/>
                <a:gd name="p0x214" fmla="*/ 38 w 91"/>
                <a:gd name="p0y214" fmla="*/ 1549 h 1571"/>
                <a:gd name="p0x215" fmla="*/ 37 w 91"/>
                <a:gd name="p0y215" fmla="*/ 1547 h 1571"/>
                <a:gd name="p0x216" fmla="*/ 35 w 91"/>
                <a:gd name="p0y216" fmla="*/ 1546 h 1571"/>
                <a:gd name="p0x217" fmla="*/ 33 w 91"/>
                <a:gd name="p0y217" fmla="*/ 1544 h 1571"/>
                <a:gd name="p0x218" fmla="*/ 32 w 91"/>
                <a:gd name="p0y218" fmla="*/ 1542 h 1571"/>
                <a:gd name="p0x219" fmla="*/ 30 w 91"/>
                <a:gd name="p0y219" fmla="*/ 1541 h 1571"/>
                <a:gd name="p0x220" fmla="*/ 29 w 91"/>
                <a:gd name="p0y220" fmla="*/ 1539 h 1571"/>
                <a:gd name="p0x221" fmla="*/ 28 w 91"/>
                <a:gd name="p0y221" fmla="*/ 1537 h 1571"/>
                <a:gd name="p0x222" fmla="*/ 26 w 91"/>
                <a:gd name="p0y222" fmla="*/ 1536 h 1571"/>
                <a:gd name="p0x223" fmla="*/ 25 w 91"/>
                <a:gd name="p0y223" fmla="*/ 1534 h 1571"/>
                <a:gd name="p0x224" fmla="*/ 23 w 91"/>
                <a:gd name="p0y224" fmla="*/ 1532 h 1571"/>
                <a:gd name="p0x225" fmla="*/ 22 w 91"/>
                <a:gd name="p0y225" fmla="*/ 1531 h 1571"/>
                <a:gd name="p0x226" fmla="*/ 21 w 91"/>
                <a:gd name="p0y226" fmla="*/ 1529 h 1571"/>
                <a:gd name="p0x227" fmla="*/ 20 w 91"/>
                <a:gd name="p0y227" fmla="*/ 1527 h 1571"/>
                <a:gd name="p0x228" fmla="*/ 18 w 91"/>
                <a:gd name="p0y228" fmla="*/ 1525 h 1571"/>
                <a:gd name="p0x229" fmla="*/ 17 w 91"/>
                <a:gd name="p0y229" fmla="*/ 1523 h 1571"/>
                <a:gd name="p0x230" fmla="*/ 16 w 91"/>
                <a:gd name="p0y230" fmla="*/ 1521 h 1571"/>
                <a:gd name="p0x231" fmla="*/ 15 w 91"/>
                <a:gd name="p0y231" fmla="*/ 1519 h 1571"/>
                <a:gd name="p0x232" fmla="*/ 14 w 91"/>
                <a:gd name="p0y232" fmla="*/ 1517 h 1571"/>
                <a:gd name="p0x233" fmla="*/ 13 w 91"/>
                <a:gd name="p0y233" fmla="*/ 1515 h 1571"/>
                <a:gd name="p0x234" fmla="*/ 12 w 91"/>
                <a:gd name="p0y234" fmla="*/ 1513 h 1571"/>
                <a:gd name="p0x235" fmla="*/ 11 w 91"/>
                <a:gd name="p0y235" fmla="*/ 1511 h 1571"/>
                <a:gd name="p0x236" fmla="*/ 10 w 91"/>
                <a:gd name="p0y236" fmla="*/ 1509 h 1571"/>
                <a:gd name="p0x237" fmla="*/ 9 w 91"/>
                <a:gd name="p0y237" fmla="*/ 1507 h 1571"/>
                <a:gd name="p0x238" fmla="*/ 8 w 91"/>
                <a:gd name="p0y238" fmla="*/ 1505 h 1571"/>
                <a:gd name="p0x239" fmla="*/ 7 w 91"/>
                <a:gd name="p0y239" fmla="*/ 1503 h 1571"/>
                <a:gd name="p0x240" fmla="*/ 7 w 91"/>
                <a:gd name="p0y240" fmla="*/ 1501 h 1571"/>
                <a:gd name="p0x241" fmla="*/ 6 w 91"/>
                <a:gd name="p0y241" fmla="*/ 1499 h 1571"/>
                <a:gd name="p0x242" fmla="*/ 5 w 91"/>
                <a:gd name="p0y242" fmla="*/ 1497 h 1571"/>
                <a:gd name="p0x243" fmla="*/ 4 w 91"/>
                <a:gd name="p0y243" fmla="*/ 1495 h 1571"/>
                <a:gd name="p0x244" fmla="*/ 4 w 91"/>
                <a:gd name="p0y244" fmla="*/ 1492 h 1571"/>
                <a:gd name="p0x245" fmla="*/ 3 w 91"/>
                <a:gd name="p0y245" fmla="*/ 1490 h 1571"/>
                <a:gd name="p0x246" fmla="*/ 3 w 91"/>
                <a:gd name="p0y246" fmla="*/ 1488 h 1571"/>
                <a:gd name="p0x247" fmla="*/ 2 w 91"/>
                <a:gd name="p0y247" fmla="*/ 1486 h 1571"/>
                <a:gd name="p0x248" fmla="*/ 2 w 91"/>
                <a:gd name="p0y248" fmla="*/ 1484 h 1571"/>
                <a:gd name="p0x249" fmla="*/ 1 w 91"/>
                <a:gd name="p0y249" fmla="*/ 1481 h 1571"/>
                <a:gd name="p0x250" fmla="*/ 1 w 91"/>
                <a:gd name="p0y250" fmla="*/ 1479 h 1571"/>
                <a:gd name="p0x251" fmla="*/ 1 w 91"/>
                <a:gd name="p0y251" fmla="*/ 1477 h 1571"/>
                <a:gd name="p0x252" fmla="*/ 0 w 91"/>
                <a:gd name="p0y252" fmla="*/ 1474 h 1571"/>
                <a:gd name="p0x253" fmla="*/ 0 w 91"/>
                <a:gd name="p0y253" fmla="*/ 1472 h 1571"/>
                <a:gd name="p0x254" fmla="*/ 0 w 91"/>
                <a:gd name="p0y254" fmla="*/ 1470 h 1571"/>
                <a:gd name="p0x255" fmla="*/ 0 w 91"/>
                <a:gd name="p0y255" fmla="*/ 1467 h 1571"/>
                <a:gd name="p0x256" fmla="*/ 0 w 91"/>
                <a:gd name="p0y256" fmla="*/ 1465 h 1571"/>
                <a:gd name="p0x257" fmla="*/ 0 w 91"/>
                <a:gd name="p0y257" fmla="*/ 1463 h 1571"/>
                <a:gd name="p0x258" fmla="*/ 0 w 91"/>
                <a:gd name="p0y25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3" name="文本框 62"/>
          <p:cNvSpPr txBox="1"/>
          <p:nvPr>
            <p:custDataLst>
              <p:tags r:id="rId54"/>
            </p:custDataLst>
          </p:nvPr>
        </p:nvSpPr>
        <p:spPr>
          <a:xfrm>
            <a:off x="4660926" y="5183400"/>
            <a:ext cx="2889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版式要求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4" name="文本框 63"/>
          <p:cNvSpPr txBox="1"/>
          <p:nvPr>
            <p:custDataLst>
              <p:tags r:id="rId55"/>
            </p:custDataLst>
          </p:nvPr>
        </p:nvSpPr>
        <p:spPr>
          <a:xfrm>
            <a:off x="4660926" y="5489153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使用统一规定版式，</a:t>
            </a:r>
            <a:r>
              <a:rPr sz="1500" b="1">
                <a:solidFill>
                  <a:schemeClr val="accent1"/>
                </a:solidFill>
                <a:cs typeface="+mn-lt"/>
              </a:rPr>
              <a:t>不可用红头文件替代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65" name="任意多边形 64"/>
          <p:cNvSpPr/>
          <p:nvPr>
            <p:custDataLst>
              <p:tags r:id="rId56"/>
            </p:custDataLst>
          </p:nvPr>
        </p:nvSpPr>
        <p:spPr>
          <a:xfrm>
            <a:off x="8068945" y="3361055"/>
            <a:ext cx="3546475" cy="3110865"/>
          </a:xfrm>
          <a:custGeom>
            <a:avLst/>
            <a:gdLst>
              <a:gd name="sw" fmla="*/ 1 w 5585"/>
              <a:gd name="sh" fmla="*/ 1 h 4898"/>
              <a:gd name="mins" fmla="min sw sh"/>
              <a:gd name="dsw" fmla="+- 0 sw mins"/>
              <a:gd name="dsh" fmla="+- 0 sh mins"/>
              <a:gd name="p0x0" fmla="*/ 224 w 5585"/>
              <a:gd name="p0y0" fmla="*/ 0 h 4898"/>
              <a:gd name="p0x1" fmla="*/ 5360 w 5585"/>
              <a:gd name="p0y1" fmla="*/ 0 h 4898"/>
              <a:gd name="p0x2" fmla="*/ 5585 w 5585"/>
              <a:gd name="p0y2" fmla="*/ 225 h 4898"/>
              <a:gd name="p0x3" fmla="*/ 5585 w 5585"/>
              <a:gd name="p0y3" fmla="*/ 4673 h 4898"/>
              <a:gd name="p0x4" fmla="*/ 5360 w 5585"/>
              <a:gd name="p0y4" fmla="*/ 4898 h 4898"/>
              <a:gd name="p0x5" fmla="*/ 224 w 5585"/>
              <a:gd name="p0y5" fmla="*/ 4898 h 4898"/>
              <a:gd name="p0x6" fmla="*/ 0 w 5585"/>
              <a:gd name="p0y6" fmla="*/ 4673 h 4898"/>
              <a:gd name="p0x7" fmla="*/ 0 w 5585"/>
              <a:gd name="p0y7" fmla="*/ 224 h 4898"/>
              <a:gd name="p0x8" fmla="*/ 224 w 5585"/>
              <a:gd name="p0y8" fmla="*/ 0 h 48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7" name="组合 96"/>
          <p:cNvGrpSpPr/>
          <p:nvPr/>
        </p:nvGrpSpPr>
        <p:grpSpPr>
          <a:xfrm>
            <a:off x="8264525" y="3556000"/>
            <a:ext cx="3155950" cy="466090"/>
            <a:chOff x="13015" y="5600"/>
            <a:chExt cx="4970" cy="734"/>
          </a:xfrm>
        </p:grpSpPr>
        <p:sp>
          <p:nvSpPr>
            <p:cNvPr id="66" name="任意多边形 65"/>
            <p:cNvSpPr/>
            <p:nvPr>
              <p:custDataLst>
                <p:tags r:id="rId57"/>
              </p:custDataLst>
            </p:nvPr>
          </p:nvSpPr>
          <p:spPr>
            <a:xfrm>
              <a:off x="13015" y="5600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58"/>
              </p:custDataLst>
            </p:nvPr>
          </p:nvSpPr>
          <p:spPr>
            <a:xfrm>
              <a:off x="13015" y="632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9" name="任意多边形 68"/>
          <p:cNvSpPr/>
          <p:nvPr>
            <p:custDataLst>
              <p:tags r:id="rId59"/>
            </p:custDataLst>
          </p:nvPr>
        </p:nvSpPr>
        <p:spPr>
          <a:xfrm>
            <a:off x="8268970" y="356108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0" name="图片 69" descr="6ac526f2-baec-11f1-91cd-262a528706b9"/>
          <p:cNvPicPr/>
          <p:nvPr>
            <p:custDataLst>
              <p:tags r:id="rId60"/>
            </p:custDataLst>
          </p:nvPr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24" t="-293" r="24" b="293"/>
          <a:stretch>
            <a:fillRect/>
          </a:stretch>
        </p:blipFill>
        <p:spPr>
          <a:xfrm>
            <a:off x="8331200" y="362267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73" name="文本框 72"/>
          <p:cNvSpPr txBox="1"/>
          <p:nvPr>
            <p:custDataLst>
              <p:tags r:id="rId63"/>
            </p:custDataLst>
          </p:nvPr>
        </p:nvSpPr>
        <p:spPr>
          <a:xfrm>
            <a:off x="8721776" y="3545186"/>
            <a:ext cx="2698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决策性纪要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8264525" y="4253230"/>
            <a:ext cx="3155950" cy="1009650"/>
            <a:chOff x="13015" y="6698"/>
            <a:chExt cx="4970" cy="1590"/>
          </a:xfrm>
        </p:grpSpPr>
        <p:sp>
          <p:nvSpPr>
            <p:cNvPr id="74" name="任意多边形 73"/>
            <p:cNvSpPr/>
            <p:nvPr>
              <p:custDataLst>
                <p:tags r:id="rId64"/>
              </p:custDataLst>
            </p:nvPr>
          </p:nvSpPr>
          <p:spPr>
            <a:xfrm>
              <a:off x="13015" y="6698"/>
              <a:ext cx="4970" cy="1590"/>
            </a:xfrm>
            <a:custGeom>
              <a:avLst/>
              <a:gdLst>
                <a:gd name="sw" fmla="*/ 1 w 4970"/>
                <a:gd name="sh" fmla="*/ 1 h 1590"/>
                <a:gd name="mins" fmla="min sw sh"/>
                <a:gd name="dsw" fmla="+- 0 sw mins"/>
                <a:gd name="dsh" fmla="+- 0 sh mins"/>
                <a:gd name="p0x0" fmla="*/ 120 w 4970"/>
                <a:gd name="p0y0" fmla="*/ 0 h 1590"/>
                <a:gd name="p0x1" fmla="*/ 4850 w 4970"/>
                <a:gd name="p0y1" fmla="*/ 0 h 1590"/>
                <a:gd name="p0x2" fmla="*/ 4853 w 4970"/>
                <a:gd name="p0y2" fmla="*/ 0 h 1590"/>
                <a:gd name="p0x3" fmla="*/ 4856 w 4970"/>
                <a:gd name="p0y3" fmla="*/ 0 h 1590"/>
                <a:gd name="p0x4" fmla="*/ 4859 w 4970"/>
                <a:gd name="p0y4" fmla="*/ 0 h 1590"/>
                <a:gd name="p0x5" fmla="*/ 4862 w 4970"/>
                <a:gd name="p0y5" fmla="*/ 0 h 1590"/>
                <a:gd name="p0x6" fmla="*/ 4865 w 4970"/>
                <a:gd name="p0y6" fmla="*/ 0 h 1590"/>
                <a:gd name="p0x7" fmla="*/ 4868 w 4970"/>
                <a:gd name="p0y7" fmla="*/ 1 h 1590"/>
                <a:gd name="p0x8" fmla="*/ 4871 w 4970"/>
                <a:gd name="p0y8" fmla="*/ 1 h 1590"/>
                <a:gd name="p0x9" fmla="*/ 4874 w 4970"/>
                <a:gd name="p0y9" fmla="*/ 2 h 1590"/>
                <a:gd name="p0x10" fmla="*/ 4877 w 4970"/>
                <a:gd name="p0y10" fmla="*/ 3 h 1590"/>
                <a:gd name="p0x11" fmla="*/ 4880 w 4970"/>
                <a:gd name="p0y11" fmla="*/ 3 h 1590"/>
                <a:gd name="p0x12" fmla="*/ 4883 w 4970"/>
                <a:gd name="p0y12" fmla="*/ 4 h 1590"/>
                <a:gd name="p0x13" fmla="*/ 4886 w 4970"/>
                <a:gd name="p0y13" fmla="*/ 5 h 1590"/>
                <a:gd name="p0x14" fmla="*/ 4889 w 4970"/>
                <a:gd name="p0y14" fmla="*/ 6 h 1590"/>
                <a:gd name="p0x15" fmla="*/ 4891 w 4970"/>
                <a:gd name="p0y15" fmla="*/ 7 h 1590"/>
                <a:gd name="p0x16" fmla="*/ 4894 w 4970"/>
                <a:gd name="p0y16" fmla="*/ 8 h 1590"/>
                <a:gd name="p0x17" fmla="*/ 4897 w 4970"/>
                <a:gd name="p0y17" fmla="*/ 9 h 1590"/>
                <a:gd name="p0x18" fmla="*/ 4900 w 4970"/>
                <a:gd name="p0y18" fmla="*/ 10 h 1590"/>
                <a:gd name="p0x19" fmla="*/ 4902 w 4970"/>
                <a:gd name="p0y19" fmla="*/ 12 h 1590"/>
                <a:gd name="p0x20" fmla="*/ 4905 w 4970"/>
                <a:gd name="p0y20" fmla="*/ 13 h 1590"/>
                <a:gd name="p0x21" fmla="*/ 4908 w 4970"/>
                <a:gd name="p0y21" fmla="*/ 14 h 1590"/>
                <a:gd name="p0x22" fmla="*/ 4910 w 4970"/>
                <a:gd name="p0y22" fmla="*/ 16 h 1590"/>
                <a:gd name="p0x23" fmla="*/ 4913 w 4970"/>
                <a:gd name="p0y23" fmla="*/ 17 h 1590"/>
                <a:gd name="p0x24" fmla="*/ 4915 w 4970"/>
                <a:gd name="p0y24" fmla="*/ 19 h 1590"/>
                <a:gd name="p0x25" fmla="*/ 4918 w 4970"/>
                <a:gd name="p0y25" fmla="*/ 21 h 1590"/>
                <a:gd name="p0x26" fmla="*/ 4920 w 4970"/>
                <a:gd name="p0y26" fmla="*/ 22 h 1590"/>
                <a:gd name="p0x27" fmla="*/ 4922 w 4970"/>
                <a:gd name="p0y27" fmla="*/ 24 h 1590"/>
                <a:gd name="p0x28" fmla="*/ 4925 w 4970"/>
                <a:gd name="p0y28" fmla="*/ 26 h 1590"/>
                <a:gd name="p0x29" fmla="*/ 4927 w 4970"/>
                <a:gd name="p0y29" fmla="*/ 28 h 1590"/>
                <a:gd name="p0x30" fmla="*/ 4929 w 4970"/>
                <a:gd name="p0y30" fmla="*/ 30 h 1590"/>
                <a:gd name="p0x31" fmla="*/ 4931 w 4970"/>
                <a:gd name="p0y31" fmla="*/ 32 h 1590"/>
                <a:gd name="p0x32" fmla="*/ 4933 w 4970"/>
                <a:gd name="p0y32" fmla="*/ 34 h 1590"/>
                <a:gd name="p0x33" fmla="*/ 4935 w 4970"/>
                <a:gd name="p0y33" fmla="*/ 36 h 1590"/>
                <a:gd name="p0x34" fmla="*/ 4937 w 4970"/>
                <a:gd name="p0y34" fmla="*/ 38 h 1590"/>
                <a:gd name="p0x35" fmla="*/ 4939 w 4970"/>
                <a:gd name="p0y35" fmla="*/ 40 h 1590"/>
                <a:gd name="p0x36" fmla="*/ 4941 w 4970"/>
                <a:gd name="p0y36" fmla="*/ 42 h 1590"/>
                <a:gd name="p0x37" fmla="*/ 4943 w 4970"/>
                <a:gd name="p0y37" fmla="*/ 44 h 1590"/>
                <a:gd name="p0x38" fmla="*/ 4945 w 4970"/>
                <a:gd name="p0y38" fmla="*/ 47 h 1590"/>
                <a:gd name="p0x39" fmla="*/ 4947 w 4970"/>
                <a:gd name="p0y39" fmla="*/ 49 h 1590"/>
                <a:gd name="p0x40" fmla="*/ 4948 w 4970"/>
                <a:gd name="p0y40" fmla="*/ 51 h 1590"/>
                <a:gd name="p0x41" fmla="*/ 4950 w 4970"/>
                <a:gd name="p0y41" fmla="*/ 54 h 1590"/>
                <a:gd name="p0x42" fmla="*/ 4952 w 4970"/>
                <a:gd name="p0y42" fmla="*/ 56 h 1590"/>
                <a:gd name="p0x43" fmla="*/ 4953 w 4970"/>
                <a:gd name="p0y43" fmla="*/ 59 h 1590"/>
                <a:gd name="p0x44" fmla="*/ 4955 w 4970"/>
                <a:gd name="p0y44" fmla="*/ 61 h 1590"/>
                <a:gd name="p0x45" fmla="*/ 4956 w 4970"/>
                <a:gd name="p0y45" fmla="*/ 64 h 1590"/>
                <a:gd name="p0x46" fmla="*/ 4957 w 4970"/>
                <a:gd name="p0y46" fmla="*/ 67 h 1590"/>
                <a:gd name="p0x47" fmla="*/ 4959 w 4970"/>
                <a:gd name="p0y47" fmla="*/ 69 h 1590"/>
                <a:gd name="p0x48" fmla="*/ 4960 w 4970"/>
                <a:gd name="p0y48" fmla="*/ 72 h 1590"/>
                <a:gd name="p0x49" fmla="*/ 4961 w 4970"/>
                <a:gd name="p0y49" fmla="*/ 75 h 1590"/>
                <a:gd name="p0x50" fmla="*/ 4962 w 4970"/>
                <a:gd name="p0y50" fmla="*/ 78 h 1590"/>
                <a:gd name="p0x51" fmla="*/ 4963 w 4970"/>
                <a:gd name="p0y51" fmla="*/ 80 h 1590"/>
                <a:gd name="p0x52" fmla="*/ 4964 w 4970"/>
                <a:gd name="p0y52" fmla="*/ 83 h 1590"/>
                <a:gd name="p0x53" fmla="*/ 4965 w 4970"/>
                <a:gd name="p0y53" fmla="*/ 86 h 1590"/>
                <a:gd name="p0x54" fmla="*/ 4966 w 4970"/>
                <a:gd name="p0y54" fmla="*/ 89 h 1590"/>
                <a:gd name="p0x55" fmla="*/ 4966 w 4970"/>
                <a:gd name="p0y55" fmla="*/ 92 h 1590"/>
                <a:gd name="p0x56" fmla="*/ 4967 w 4970"/>
                <a:gd name="p0y56" fmla="*/ 95 h 1590"/>
                <a:gd name="p0x57" fmla="*/ 4968 w 4970"/>
                <a:gd name="p0y57" fmla="*/ 98 h 1590"/>
                <a:gd name="p0x58" fmla="*/ 4968 w 4970"/>
                <a:gd name="p0y58" fmla="*/ 101 h 1590"/>
                <a:gd name="p0x59" fmla="*/ 4969 w 4970"/>
                <a:gd name="p0y59" fmla="*/ 104 h 1590"/>
                <a:gd name="p0x60" fmla="*/ 4969 w 4970"/>
                <a:gd name="p0y60" fmla="*/ 107 h 1590"/>
                <a:gd name="p0x61" fmla="*/ 4969 w 4970"/>
                <a:gd name="p0y61" fmla="*/ 110 h 1590"/>
                <a:gd name="p0x62" fmla="*/ 4969 w 4970"/>
                <a:gd name="p0y62" fmla="*/ 113 h 1590"/>
                <a:gd name="p0x63" fmla="*/ 4969 w 4970"/>
                <a:gd name="p0y63" fmla="*/ 116 h 1590"/>
                <a:gd name="p0x64" fmla="*/ 4970 w 4970"/>
                <a:gd name="p0y64" fmla="*/ 120 h 1590"/>
                <a:gd name="p0x65" fmla="*/ 4970 w 4970"/>
                <a:gd name="p0y65" fmla="*/ 1470 h 1590"/>
                <a:gd name="p0x66" fmla="*/ 4969 w 4970"/>
                <a:gd name="p0y66" fmla="*/ 1473 h 1590"/>
                <a:gd name="p0x67" fmla="*/ 4969 w 4970"/>
                <a:gd name="p0y67" fmla="*/ 1476 h 1590"/>
                <a:gd name="p0x68" fmla="*/ 4969 w 4970"/>
                <a:gd name="p0y68" fmla="*/ 1479 h 1590"/>
                <a:gd name="p0x69" fmla="*/ 4969 w 4970"/>
                <a:gd name="p0y69" fmla="*/ 1482 h 1590"/>
                <a:gd name="p0x70" fmla="*/ 4969 w 4970"/>
                <a:gd name="p0y70" fmla="*/ 1485 h 1590"/>
                <a:gd name="p0x71" fmla="*/ 4968 w 4970"/>
                <a:gd name="p0y71" fmla="*/ 1488 h 1590"/>
                <a:gd name="p0x72" fmla="*/ 4968 w 4970"/>
                <a:gd name="p0y72" fmla="*/ 1491 h 1590"/>
                <a:gd name="p0x73" fmla="*/ 4967 w 4970"/>
                <a:gd name="p0y73" fmla="*/ 1494 h 1590"/>
                <a:gd name="p0x74" fmla="*/ 4966 w 4970"/>
                <a:gd name="p0y74" fmla="*/ 1497 h 1590"/>
                <a:gd name="p0x75" fmla="*/ 4966 w 4970"/>
                <a:gd name="p0y75" fmla="*/ 1500 h 1590"/>
                <a:gd name="p0x76" fmla="*/ 4965 w 4970"/>
                <a:gd name="p0y76" fmla="*/ 1503 h 1590"/>
                <a:gd name="p0x77" fmla="*/ 4964 w 4970"/>
                <a:gd name="p0y77" fmla="*/ 1506 h 1590"/>
                <a:gd name="p0x78" fmla="*/ 4963 w 4970"/>
                <a:gd name="p0y78" fmla="*/ 1509 h 1590"/>
                <a:gd name="p0x79" fmla="*/ 4962 w 4970"/>
                <a:gd name="p0y79" fmla="*/ 1511 h 1590"/>
                <a:gd name="p0x80" fmla="*/ 4961 w 4970"/>
                <a:gd name="p0y80" fmla="*/ 1514 h 1590"/>
                <a:gd name="p0x81" fmla="*/ 4960 w 4970"/>
                <a:gd name="p0y81" fmla="*/ 1517 h 1590"/>
                <a:gd name="p0x82" fmla="*/ 4959 w 4970"/>
                <a:gd name="p0y82" fmla="*/ 1520 h 1590"/>
                <a:gd name="p0x83" fmla="*/ 4957 w 4970"/>
                <a:gd name="p0y83" fmla="*/ 1522 h 1590"/>
                <a:gd name="p0x84" fmla="*/ 4956 w 4970"/>
                <a:gd name="p0y84" fmla="*/ 1525 h 1590"/>
                <a:gd name="p0x85" fmla="*/ 4955 w 4970"/>
                <a:gd name="p0y85" fmla="*/ 1528 h 1590"/>
                <a:gd name="p0x86" fmla="*/ 4953 w 4970"/>
                <a:gd name="p0y86" fmla="*/ 1530 h 1590"/>
                <a:gd name="p0x87" fmla="*/ 4952 w 4970"/>
                <a:gd name="p0y87" fmla="*/ 1533 h 1590"/>
                <a:gd name="p0x88" fmla="*/ 4950 w 4970"/>
                <a:gd name="p0y88" fmla="*/ 1535 h 1590"/>
                <a:gd name="p0x89" fmla="*/ 4948 w 4970"/>
                <a:gd name="p0y89" fmla="*/ 1538 h 1590"/>
                <a:gd name="p0x90" fmla="*/ 4947 w 4970"/>
                <a:gd name="p0y90" fmla="*/ 1540 h 1590"/>
                <a:gd name="p0x91" fmla="*/ 4945 w 4970"/>
                <a:gd name="p0y91" fmla="*/ 1542 h 1590"/>
                <a:gd name="p0x92" fmla="*/ 4943 w 4970"/>
                <a:gd name="p0y92" fmla="*/ 1545 h 1590"/>
                <a:gd name="p0x93" fmla="*/ 4941 w 4970"/>
                <a:gd name="p0y93" fmla="*/ 1547 h 1590"/>
                <a:gd name="p0x94" fmla="*/ 4939 w 4970"/>
                <a:gd name="p0y94" fmla="*/ 1549 h 1590"/>
                <a:gd name="p0x95" fmla="*/ 4937 w 4970"/>
                <a:gd name="p0y95" fmla="*/ 1551 h 1590"/>
                <a:gd name="p0x96" fmla="*/ 4935 w 4970"/>
                <a:gd name="p0y96" fmla="*/ 1553 h 1590"/>
                <a:gd name="p0x97" fmla="*/ 4933 w 4970"/>
                <a:gd name="p0y97" fmla="*/ 1555 h 1590"/>
                <a:gd name="p0x98" fmla="*/ 4931 w 4970"/>
                <a:gd name="p0y98" fmla="*/ 1557 h 1590"/>
                <a:gd name="p0x99" fmla="*/ 4929 w 4970"/>
                <a:gd name="p0y99" fmla="*/ 1559 h 1590"/>
                <a:gd name="p0x100" fmla="*/ 4927 w 4970"/>
                <a:gd name="p0y100" fmla="*/ 1561 h 1590"/>
                <a:gd name="p0x101" fmla="*/ 4925 w 4970"/>
                <a:gd name="p0y101" fmla="*/ 1563 h 1590"/>
                <a:gd name="p0x102" fmla="*/ 4922 w 4970"/>
                <a:gd name="p0y102" fmla="*/ 1565 h 1590"/>
                <a:gd name="p0x103" fmla="*/ 4920 w 4970"/>
                <a:gd name="p0y103" fmla="*/ 1567 h 1590"/>
                <a:gd name="p0x104" fmla="*/ 4918 w 4970"/>
                <a:gd name="p0y104" fmla="*/ 1568 h 1590"/>
                <a:gd name="p0x105" fmla="*/ 4915 w 4970"/>
                <a:gd name="p0y105" fmla="*/ 1570 h 1590"/>
                <a:gd name="p0x106" fmla="*/ 4913 w 4970"/>
                <a:gd name="p0y106" fmla="*/ 1572 h 1590"/>
                <a:gd name="p0x107" fmla="*/ 4910 w 4970"/>
                <a:gd name="p0y107" fmla="*/ 1573 h 1590"/>
                <a:gd name="p0x108" fmla="*/ 4908 w 4970"/>
                <a:gd name="p0y108" fmla="*/ 1575 h 1590"/>
                <a:gd name="p0x109" fmla="*/ 4905 w 4970"/>
                <a:gd name="p0y109" fmla="*/ 1576 h 1590"/>
                <a:gd name="p0x110" fmla="*/ 4902 w 4970"/>
                <a:gd name="p0y110" fmla="*/ 1577 h 1590"/>
                <a:gd name="p0x111" fmla="*/ 4900 w 4970"/>
                <a:gd name="p0y111" fmla="*/ 1579 h 1590"/>
                <a:gd name="p0x112" fmla="*/ 4897 w 4970"/>
                <a:gd name="p0y112" fmla="*/ 1580 h 1590"/>
                <a:gd name="p0x113" fmla="*/ 4894 w 4970"/>
                <a:gd name="p0y113" fmla="*/ 1581 h 1590"/>
                <a:gd name="p0x114" fmla="*/ 4891 w 4970"/>
                <a:gd name="p0y114" fmla="*/ 1582 h 1590"/>
                <a:gd name="p0x115" fmla="*/ 4889 w 4970"/>
                <a:gd name="p0y115" fmla="*/ 1583 h 1590"/>
                <a:gd name="p0x116" fmla="*/ 4886 w 4970"/>
                <a:gd name="p0y116" fmla="*/ 1584 h 1590"/>
                <a:gd name="p0x117" fmla="*/ 4883 w 4970"/>
                <a:gd name="p0y117" fmla="*/ 1585 h 1590"/>
                <a:gd name="p0x118" fmla="*/ 4880 w 4970"/>
                <a:gd name="p0y118" fmla="*/ 1586 h 1590"/>
                <a:gd name="p0x119" fmla="*/ 4877 w 4970"/>
                <a:gd name="p0y119" fmla="*/ 1586 h 1590"/>
                <a:gd name="p0x120" fmla="*/ 4874 w 4970"/>
                <a:gd name="p0y120" fmla="*/ 1587 h 1590"/>
                <a:gd name="p0x121" fmla="*/ 4871 w 4970"/>
                <a:gd name="p0y121" fmla="*/ 1588 h 1590"/>
                <a:gd name="p0x122" fmla="*/ 4868 w 4970"/>
                <a:gd name="p0y122" fmla="*/ 1588 h 1590"/>
                <a:gd name="p0x123" fmla="*/ 4865 w 4970"/>
                <a:gd name="p0y123" fmla="*/ 1589 h 1590"/>
                <a:gd name="p0x124" fmla="*/ 4862 w 4970"/>
                <a:gd name="p0y124" fmla="*/ 1589 h 1590"/>
                <a:gd name="p0x125" fmla="*/ 4859 w 4970"/>
                <a:gd name="p0y125" fmla="*/ 1589 h 1590"/>
                <a:gd name="p0x126" fmla="*/ 4856 w 4970"/>
                <a:gd name="p0y126" fmla="*/ 1589 h 1590"/>
                <a:gd name="p0x127" fmla="*/ 4853 w 4970"/>
                <a:gd name="p0y127" fmla="*/ 1589 h 1590"/>
                <a:gd name="p0x128" fmla="*/ 4850 w 4970"/>
                <a:gd name="p0y128" fmla="*/ 1590 h 1590"/>
                <a:gd name="p0x129" fmla="*/ 120 w 4970"/>
                <a:gd name="p0y129" fmla="*/ 1590 h 1590"/>
                <a:gd name="p0x130" fmla="*/ 116 w 4970"/>
                <a:gd name="p0y130" fmla="*/ 1589 h 1590"/>
                <a:gd name="p0x131" fmla="*/ 113 w 4970"/>
                <a:gd name="p0y131" fmla="*/ 1589 h 1590"/>
                <a:gd name="p0x132" fmla="*/ 110 w 4970"/>
                <a:gd name="p0y132" fmla="*/ 1589 h 1590"/>
                <a:gd name="p0x133" fmla="*/ 107 w 4970"/>
                <a:gd name="p0y133" fmla="*/ 1589 h 1590"/>
                <a:gd name="p0x134" fmla="*/ 104 w 4970"/>
                <a:gd name="p0y134" fmla="*/ 1589 h 1590"/>
                <a:gd name="p0x135" fmla="*/ 101 w 4970"/>
                <a:gd name="p0y135" fmla="*/ 1588 h 1590"/>
                <a:gd name="p0x136" fmla="*/ 98 w 4970"/>
                <a:gd name="p0y136" fmla="*/ 1588 h 1590"/>
                <a:gd name="p0x137" fmla="*/ 95 w 4970"/>
                <a:gd name="p0y137" fmla="*/ 1587 h 1590"/>
                <a:gd name="p0x138" fmla="*/ 92 w 4970"/>
                <a:gd name="p0y138" fmla="*/ 1586 h 1590"/>
                <a:gd name="p0x139" fmla="*/ 89 w 4970"/>
                <a:gd name="p0y139" fmla="*/ 1586 h 1590"/>
                <a:gd name="p0x140" fmla="*/ 86 w 4970"/>
                <a:gd name="p0y140" fmla="*/ 1585 h 1590"/>
                <a:gd name="p0x141" fmla="*/ 83 w 4970"/>
                <a:gd name="p0y141" fmla="*/ 1584 h 1590"/>
                <a:gd name="p0x142" fmla="*/ 80 w 4970"/>
                <a:gd name="p0y142" fmla="*/ 1583 h 1590"/>
                <a:gd name="p0x143" fmla="*/ 78 w 4970"/>
                <a:gd name="p0y143" fmla="*/ 1582 h 1590"/>
                <a:gd name="p0x144" fmla="*/ 75 w 4970"/>
                <a:gd name="p0y144" fmla="*/ 1581 h 1590"/>
                <a:gd name="p0x145" fmla="*/ 72 w 4970"/>
                <a:gd name="p0y145" fmla="*/ 1580 h 1590"/>
                <a:gd name="p0x146" fmla="*/ 69 w 4970"/>
                <a:gd name="p0y146" fmla="*/ 1579 h 1590"/>
                <a:gd name="p0x147" fmla="*/ 67 w 4970"/>
                <a:gd name="p0y147" fmla="*/ 1577 h 1590"/>
                <a:gd name="p0x148" fmla="*/ 64 w 4970"/>
                <a:gd name="p0y148" fmla="*/ 1576 h 1590"/>
                <a:gd name="p0x149" fmla="*/ 61 w 4970"/>
                <a:gd name="p0y149" fmla="*/ 1575 h 1590"/>
                <a:gd name="p0x150" fmla="*/ 59 w 4970"/>
                <a:gd name="p0y150" fmla="*/ 1573 h 1590"/>
                <a:gd name="p0x151" fmla="*/ 56 w 4970"/>
                <a:gd name="p0y151" fmla="*/ 1572 h 1590"/>
                <a:gd name="p0x152" fmla="*/ 54 w 4970"/>
                <a:gd name="p0y152" fmla="*/ 1570 h 1590"/>
                <a:gd name="p0x153" fmla="*/ 51 w 4970"/>
                <a:gd name="p0y153" fmla="*/ 1568 h 1590"/>
                <a:gd name="p0x154" fmla="*/ 49 w 4970"/>
                <a:gd name="p0y154" fmla="*/ 1567 h 1590"/>
                <a:gd name="p0x155" fmla="*/ 47 w 4970"/>
                <a:gd name="p0y155" fmla="*/ 1565 h 1590"/>
                <a:gd name="p0x156" fmla="*/ 44 w 4970"/>
                <a:gd name="p0y156" fmla="*/ 1563 h 1590"/>
                <a:gd name="p0x157" fmla="*/ 42 w 4970"/>
                <a:gd name="p0y157" fmla="*/ 1561 h 1590"/>
                <a:gd name="p0x158" fmla="*/ 40 w 4970"/>
                <a:gd name="p0y158" fmla="*/ 1559 h 1590"/>
                <a:gd name="p0x159" fmla="*/ 38 w 4970"/>
                <a:gd name="p0y159" fmla="*/ 1557 h 1590"/>
                <a:gd name="p0x160" fmla="*/ 36 w 4970"/>
                <a:gd name="p0y160" fmla="*/ 1555 h 1590"/>
                <a:gd name="p0x161" fmla="*/ 34 w 4970"/>
                <a:gd name="p0y161" fmla="*/ 1553 h 1590"/>
                <a:gd name="p0x162" fmla="*/ 32 w 4970"/>
                <a:gd name="p0y162" fmla="*/ 1551 h 1590"/>
                <a:gd name="p0x163" fmla="*/ 30 w 4970"/>
                <a:gd name="p0y163" fmla="*/ 1549 h 1590"/>
                <a:gd name="p0x164" fmla="*/ 28 w 4970"/>
                <a:gd name="p0y164" fmla="*/ 1547 h 1590"/>
                <a:gd name="p0x165" fmla="*/ 26 w 4970"/>
                <a:gd name="p0y165" fmla="*/ 1545 h 1590"/>
                <a:gd name="p0x166" fmla="*/ 24 w 4970"/>
                <a:gd name="p0y166" fmla="*/ 1542 h 1590"/>
                <a:gd name="p0x167" fmla="*/ 22 w 4970"/>
                <a:gd name="p0y167" fmla="*/ 1540 h 1590"/>
                <a:gd name="p0x168" fmla="*/ 21 w 4970"/>
                <a:gd name="p0y168" fmla="*/ 1538 h 1590"/>
                <a:gd name="p0x169" fmla="*/ 19 w 4970"/>
                <a:gd name="p0y169" fmla="*/ 1535 h 1590"/>
                <a:gd name="p0x170" fmla="*/ 17 w 4970"/>
                <a:gd name="p0y170" fmla="*/ 1533 h 1590"/>
                <a:gd name="p0x171" fmla="*/ 16 w 4970"/>
                <a:gd name="p0y171" fmla="*/ 1530 h 1590"/>
                <a:gd name="p0x172" fmla="*/ 14 w 4970"/>
                <a:gd name="p0y172" fmla="*/ 1528 h 1590"/>
                <a:gd name="p0x173" fmla="*/ 13 w 4970"/>
                <a:gd name="p0y173" fmla="*/ 1525 h 1590"/>
                <a:gd name="p0x174" fmla="*/ 12 w 4970"/>
                <a:gd name="p0y174" fmla="*/ 1522 h 1590"/>
                <a:gd name="p0x175" fmla="*/ 10 w 4970"/>
                <a:gd name="p0y175" fmla="*/ 1520 h 1590"/>
                <a:gd name="p0x176" fmla="*/ 9 w 4970"/>
                <a:gd name="p0y176" fmla="*/ 1517 h 1590"/>
                <a:gd name="p0x177" fmla="*/ 8 w 4970"/>
                <a:gd name="p0y177" fmla="*/ 1514 h 1590"/>
                <a:gd name="p0x178" fmla="*/ 7 w 4970"/>
                <a:gd name="p0y178" fmla="*/ 1511 h 1590"/>
                <a:gd name="p0x179" fmla="*/ 6 w 4970"/>
                <a:gd name="p0y179" fmla="*/ 1509 h 1590"/>
                <a:gd name="p0x180" fmla="*/ 5 w 4970"/>
                <a:gd name="p0y180" fmla="*/ 1506 h 1590"/>
                <a:gd name="p0x181" fmla="*/ 4 w 4970"/>
                <a:gd name="p0y181" fmla="*/ 1503 h 1590"/>
                <a:gd name="p0x182" fmla="*/ 3 w 4970"/>
                <a:gd name="p0y182" fmla="*/ 1500 h 1590"/>
                <a:gd name="p0x183" fmla="*/ 3 w 4970"/>
                <a:gd name="p0y183" fmla="*/ 1497 h 1590"/>
                <a:gd name="p0x184" fmla="*/ 2 w 4970"/>
                <a:gd name="p0y184" fmla="*/ 1494 h 1590"/>
                <a:gd name="p0x185" fmla="*/ 1 w 4970"/>
                <a:gd name="p0y185" fmla="*/ 1491 h 1590"/>
                <a:gd name="p0x186" fmla="*/ 1 w 4970"/>
                <a:gd name="p0y186" fmla="*/ 1488 h 1590"/>
                <a:gd name="p0x187" fmla="*/ 0 w 4970"/>
                <a:gd name="p0y187" fmla="*/ 1485 h 1590"/>
                <a:gd name="p0x188" fmla="*/ 0 w 4970"/>
                <a:gd name="p0y188" fmla="*/ 1482 h 1590"/>
                <a:gd name="p0x189" fmla="*/ 0 w 4970"/>
                <a:gd name="p0y189" fmla="*/ 1479 h 1590"/>
                <a:gd name="p0x190" fmla="*/ 0 w 4970"/>
                <a:gd name="p0y190" fmla="*/ 1476 h 1590"/>
                <a:gd name="p0x191" fmla="*/ 0 w 4970"/>
                <a:gd name="p0y191" fmla="*/ 1473 h 1590"/>
                <a:gd name="p0x192" fmla="*/ 0 w 4970"/>
                <a:gd name="p0y192" fmla="*/ 1470 h 1590"/>
                <a:gd name="p0x193" fmla="*/ 0 w 4970"/>
                <a:gd name="p0y193" fmla="*/ 120 h 1590"/>
                <a:gd name="p0x194" fmla="*/ 0 w 4970"/>
                <a:gd name="p0y194" fmla="*/ 116 h 1590"/>
                <a:gd name="p0x195" fmla="*/ 0 w 4970"/>
                <a:gd name="p0y195" fmla="*/ 113 h 1590"/>
                <a:gd name="p0x196" fmla="*/ 0 w 4970"/>
                <a:gd name="p0y196" fmla="*/ 110 h 1590"/>
                <a:gd name="p0x197" fmla="*/ 0 w 4970"/>
                <a:gd name="p0y197" fmla="*/ 107 h 1590"/>
                <a:gd name="p0x198" fmla="*/ 0 w 4970"/>
                <a:gd name="p0y198" fmla="*/ 104 h 1590"/>
                <a:gd name="p0x199" fmla="*/ 1 w 4970"/>
                <a:gd name="p0y199" fmla="*/ 101 h 1590"/>
                <a:gd name="p0x200" fmla="*/ 1 w 4970"/>
                <a:gd name="p0y200" fmla="*/ 98 h 1590"/>
                <a:gd name="p0x201" fmla="*/ 2 w 4970"/>
                <a:gd name="p0y201" fmla="*/ 95 h 1590"/>
                <a:gd name="p0x202" fmla="*/ 3 w 4970"/>
                <a:gd name="p0y202" fmla="*/ 92 h 1590"/>
                <a:gd name="p0x203" fmla="*/ 3 w 4970"/>
                <a:gd name="p0y203" fmla="*/ 89 h 1590"/>
                <a:gd name="p0x204" fmla="*/ 4 w 4970"/>
                <a:gd name="p0y204" fmla="*/ 86 h 1590"/>
                <a:gd name="p0x205" fmla="*/ 5 w 4970"/>
                <a:gd name="p0y205" fmla="*/ 83 h 1590"/>
                <a:gd name="p0x206" fmla="*/ 6 w 4970"/>
                <a:gd name="p0y206" fmla="*/ 80 h 1590"/>
                <a:gd name="p0x207" fmla="*/ 7 w 4970"/>
                <a:gd name="p0y207" fmla="*/ 78 h 1590"/>
                <a:gd name="p0x208" fmla="*/ 8 w 4970"/>
                <a:gd name="p0y208" fmla="*/ 75 h 1590"/>
                <a:gd name="p0x209" fmla="*/ 9 w 4970"/>
                <a:gd name="p0y209" fmla="*/ 72 h 1590"/>
                <a:gd name="p0x210" fmla="*/ 10 w 4970"/>
                <a:gd name="p0y210" fmla="*/ 69 h 1590"/>
                <a:gd name="p0x211" fmla="*/ 12 w 4970"/>
                <a:gd name="p0y211" fmla="*/ 67 h 1590"/>
                <a:gd name="p0x212" fmla="*/ 13 w 4970"/>
                <a:gd name="p0y212" fmla="*/ 64 h 1590"/>
                <a:gd name="p0x213" fmla="*/ 14 w 4970"/>
                <a:gd name="p0y213" fmla="*/ 61 h 1590"/>
                <a:gd name="p0x214" fmla="*/ 16 w 4970"/>
                <a:gd name="p0y214" fmla="*/ 59 h 1590"/>
                <a:gd name="p0x215" fmla="*/ 17 w 4970"/>
                <a:gd name="p0y215" fmla="*/ 56 h 1590"/>
                <a:gd name="p0x216" fmla="*/ 19 w 4970"/>
                <a:gd name="p0y216" fmla="*/ 54 h 1590"/>
                <a:gd name="p0x217" fmla="*/ 21 w 4970"/>
                <a:gd name="p0y217" fmla="*/ 51 h 1590"/>
                <a:gd name="p0x218" fmla="*/ 22 w 4970"/>
                <a:gd name="p0y218" fmla="*/ 49 h 1590"/>
                <a:gd name="p0x219" fmla="*/ 24 w 4970"/>
                <a:gd name="p0y219" fmla="*/ 47 h 1590"/>
                <a:gd name="p0x220" fmla="*/ 26 w 4970"/>
                <a:gd name="p0y220" fmla="*/ 44 h 1590"/>
                <a:gd name="p0x221" fmla="*/ 28 w 4970"/>
                <a:gd name="p0y221" fmla="*/ 42 h 1590"/>
                <a:gd name="p0x222" fmla="*/ 30 w 4970"/>
                <a:gd name="p0y222" fmla="*/ 40 h 1590"/>
                <a:gd name="p0x223" fmla="*/ 32 w 4970"/>
                <a:gd name="p0y223" fmla="*/ 38 h 1590"/>
                <a:gd name="p0x224" fmla="*/ 34 w 4970"/>
                <a:gd name="p0y224" fmla="*/ 36 h 1590"/>
                <a:gd name="p0x225" fmla="*/ 36 w 4970"/>
                <a:gd name="p0y225" fmla="*/ 34 h 1590"/>
                <a:gd name="p0x226" fmla="*/ 38 w 4970"/>
                <a:gd name="p0y226" fmla="*/ 32 h 1590"/>
                <a:gd name="p0x227" fmla="*/ 40 w 4970"/>
                <a:gd name="p0y227" fmla="*/ 30 h 1590"/>
                <a:gd name="p0x228" fmla="*/ 42 w 4970"/>
                <a:gd name="p0y228" fmla="*/ 28 h 1590"/>
                <a:gd name="p0x229" fmla="*/ 44 w 4970"/>
                <a:gd name="p0y229" fmla="*/ 26 h 1590"/>
                <a:gd name="p0x230" fmla="*/ 47 w 4970"/>
                <a:gd name="p0y230" fmla="*/ 24 h 1590"/>
                <a:gd name="p0x231" fmla="*/ 49 w 4970"/>
                <a:gd name="p0y231" fmla="*/ 22 h 1590"/>
                <a:gd name="p0x232" fmla="*/ 51 w 4970"/>
                <a:gd name="p0y232" fmla="*/ 21 h 1590"/>
                <a:gd name="p0x233" fmla="*/ 54 w 4970"/>
                <a:gd name="p0y233" fmla="*/ 19 h 1590"/>
                <a:gd name="p0x234" fmla="*/ 56 w 4970"/>
                <a:gd name="p0y234" fmla="*/ 17 h 1590"/>
                <a:gd name="p0x235" fmla="*/ 59 w 4970"/>
                <a:gd name="p0y235" fmla="*/ 16 h 1590"/>
                <a:gd name="p0x236" fmla="*/ 61 w 4970"/>
                <a:gd name="p0y236" fmla="*/ 14 h 1590"/>
                <a:gd name="p0x237" fmla="*/ 64 w 4970"/>
                <a:gd name="p0y237" fmla="*/ 13 h 1590"/>
                <a:gd name="p0x238" fmla="*/ 67 w 4970"/>
                <a:gd name="p0y238" fmla="*/ 12 h 1590"/>
                <a:gd name="p0x239" fmla="*/ 69 w 4970"/>
                <a:gd name="p0y239" fmla="*/ 10 h 1590"/>
                <a:gd name="p0x240" fmla="*/ 72 w 4970"/>
                <a:gd name="p0y240" fmla="*/ 9 h 1590"/>
                <a:gd name="p0x241" fmla="*/ 75 w 4970"/>
                <a:gd name="p0y241" fmla="*/ 8 h 1590"/>
                <a:gd name="p0x242" fmla="*/ 78 w 4970"/>
                <a:gd name="p0y242" fmla="*/ 7 h 1590"/>
                <a:gd name="p0x243" fmla="*/ 80 w 4970"/>
                <a:gd name="p0y243" fmla="*/ 6 h 1590"/>
                <a:gd name="p0x244" fmla="*/ 83 w 4970"/>
                <a:gd name="p0y244" fmla="*/ 5 h 1590"/>
                <a:gd name="p0x245" fmla="*/ 86 w 4970"/>
                <a:gd name="p0y245" fmla="*/ 4 h 1590"/>
                <a:gd name="p0x246" fmla="*/ 89 w 4970"/>
                <a:gd name="p0y246" fmla="*/ 3 h 1590"/>
                <a:gd name="p0x247" fmla="*/ 92 w 4970"/>
                <a:gd name="p0y247" fmla="*/ 3 h 1590"/>
                <a:gd name="p0x248" fmla="*/ 95 w 4970"/>
                <a:gd name="p0y248" fmla="*/ 2 h 1590"/>
                <a:gd name="p0x249" fmla="*/ 98 w 4970"/>
                <a:gd name="p0y249" fmla="*/ 1 h 1590"/>
                <a:gd name="p0x250" fmla="*/ 101 w 4970"/>
                <a:gd name="p0y250" fmla="*/ 1 h 1590"/>
                <a:gd name="p0x251" fmla="*/ 104 w 4970"/>
                <a:gd name="p0y251" fmla="*/ 0 h 1590"/>
                <a:gd name="p0x252" fmla="*/ 107 w 4970"/>
                <a:gd name="p0y252" fmla="*/ 0 h 1590"/>
                <a:gd name="p0x253" fmla="*/ 110 w 4970"/>
                <a:gd name="p0y253" fmla="*/ 0 h 1590"/>
                <a:gd name="p0x254" fmla="*/ 113 w 4970"/>
                <a:gd name="p0y254" fmla="*/ 0 h 1590"/>
                <a:gd name="p0x255" fmla="*/ 116 w 4970"/>
                <a:gd name="p0y255" fmla="*/ 0 h 1590"/>
                <a:gd name="p0x256" fmla="*/ 120 w 4970"/>
                <a:gd name="p0y25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>
              <p:custDataLst>
                <p:tags r:id="rId65"/>
              </p:custDataLst>
            </p:nvPr>
          </p:nvSpPr>
          <p:spPr>
            <a:xfrm>
              <a:off x="13089" y="6698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>
              <p:custDataLst>
                <p:tags r:id="rId66"/>
              </p:custDataLst>
            </p:nvPr>
          </p:nvSpPr>
          <p:spPr>
            <a:xfrm>
              <a:off x="17939" y="6734"/>
              <a:ext cx="46" cy="1519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36 h 1519"/>
                <a:gd name="p0x3" fmla="*/ 45 w 45"/>
                <a:gd name="p0y3" fmla="*/ 1437 h 1519"/>
                <a:gd name="p0x4" fmla="*/ 45 w 45"/>
                <a:gd name="p0y4" fmla="*/ 1439 h 1519"/>
                <a:gd name="p0x5" fmla="*/ 45 w 45"/>
                <a:gd name="p0y5" fmla="*/ 1441 h 1519"/>
                <a:gd name="p0x6" fmla="*/ 45 w 45"/>
                <a:gd name="p0y6" fmla="*/ 1442 h 1519"/>
                <a:gd name="p0x7" fmla="*/ 45 w 45"/>
                <a:gd name="p0y7" fmla="*/ 1444 h 1519"/>
                <a:gd name="p0x8" fmla="*/ 45 w 45"/>
                <a:gd name="p0y8" fmla="*/ 1445 h 1519"/>
                <a:gd name="p0x9" fmla="*/ 45 w 45"/>
                <a:gd name="p0y9" fmla="*/ 1447 h 1519"/>
                <a:gd name="p0x10" fmla="*/ 44 w 45"/>
                <a:gd name="p0y10" fmla="*/ 1448 h 1519"/>
                <a:gd name="p0x11" fmla="*/ 44 w 45"/>
                <a:gd name="p0y11" fmla="*/ 1450 h 1519"/>
                <a:gd name="p0x12" fmla="*/ 44 w 45"/>
                <a:gd name="p0y12" fmla="*/ 1451 h 1519"/>
                <a:gd name="p0x13" fmla="*/ 44 w 45"/>
                <a:gd name="p0y13" fmla="*/ 1453 h 1519"/>
                <a:gd name="p0x14" fmla="*/ 44 w 45"/>
                <a:gd name="p0y14" fmla="*/ 1454 h 1519"/>
                <a:gd name="p0x15" fmla="*/ 43 w 45"/>
                <a:gd name="p0y15" fmla="*/ 1456 h 1519"/>
                <a:gd name="p0x16" fmla="*/ 43 w 45"/>
                <a:gd name="p0y16" fmla="*/ 1457 h 1519"/>
                <a:gd name="p0x17" fmla="*/ 43 w 45"/>
                <a:gd name="p0y17" fmla="*/ 1459 h 1519"/>
                <a:gd name="p0x18" fmla="*/ 42 w 45"/>
                <a:gd name="p0y18" fmla="*/ 1460 h 1519"/>
                <a:gd name="p0x19" fmla="*/ 42 w 45"/>
                <a:gd name="p0y19" fmla="*/ 1462 h 1519"/>
                <a:gd name="p0x20" fmla="*/ 42 w 45"/>
                <a:gd name="p0y20" fmla="*/ 1463 h 1519"/>
                <a:gd name="p0x21" fmla="*/ 41 w 45"/>
                <a:gd name="p0y21" fmla="*/ 1465 h 1519"/>
                <a:gd name="p0x22" fmla="*/ 41 w 45"/>
                <a:gd name="p0y22" fmla="*/ 1466 h 1519"/>
                <a:gd name="p0x23" fmla="*/ 41 w 45"/>
                <a:gd name="p0y23" fmla="*/ 1468 h 1519"/>
                <a:gd name="p0x24" fmla="*/ 40 w 45"/>
                <a:gd name="p0y24" fmla="*/ 1469 h 1519"/>
                <a:gd name="p0x25" fmla="*/ 40 w 45"/>
                <a:gd name="p0y25" fmla="*/ 1471 h 1519"/>
                <a:gd name="p0x26" fmla="*/ 39 w 45"/>
                <a:gd name="p0y26" fmla="*/ 1472 h 1519"/>
                <a:gd name="p0x27" fmla="*/ 39 w 45"/>
                <a:gd name="p0y27" fmla="*/ 1473 h 1519"/>
                <a:gd name="p0x28" fmla="*/ 38 w 45"/>
                <a:gd name="p0y28" fmla="*/ 1475 h 1519"/>
                <a:gd name="p0x29" fmla="*/ 38 w 45"/>
                <a:gd name="p0y29" fmla="*/ 1476 h 1519"/>
                <a:gd name="p0x30" fmla="*/ 37 w 45"/>
                <a:gd name="p0y30" fmla="*/ 1478 h 1519"/>
                <a:gd name="p0x31" fmla="*/ 37 w 45"/>
                <a:gd name="p0y31" fmla="*/ 1479 h 1519"/>
                <a:gd name="p0x32" fmla="*/ 36 w 45"/>
                <a:gd name="p0y32" fmla="*/ 1480 h 1519"/>
                <a:gd name="p0x33" fmla="*/ 36 w 45"/>
                <a:gd name="p0y33" fmla="*/ 1482 h 1519"/>
                <a:gd name="p0x34" fmla="*/ 35 w 45"/>
                <a:gd name="p0y34" fmla="*/ 1483 h 1519"/>
                <a:gd name="p0x35" fmla="*/ 34 w 45"/>
                <a:gd name="p0y35" fmla="*/ 1484 h 1519"/>
                <a:gd name="p0x36" fmla="*/ 34 w 45"/>
                <a:gd name="p0y36" fmla="*/ 1486 h 1519"/>
                <a:gd name="p0x37" fmla="*/ 33 w 45"/>
                <a:gd name="p0y37" fmla="*/ 1487 h 1519"/>
                <a:gd name="p0x38" fmla="*/ 32 w 45"/>
                <a:gd name="p0y38" fmla="*/ 1488 h 1519"/>
                <a:gd name="p0x39" fmla="*/ 32 w 45"/>
                <a:gd name="p0y39" fmla="*/ 1490 h 1519"/>
                <a:gd name="p0x40" fmla="*/ 31 w 45"/>
                <a:gd name="p0y40" fmla="*/ 1491 h 1519"/>
                <a:gd name="p0x41" fmla="*/ 30 w 45"/>
                <a:gd name="p0y41" fmla="*/ 1492 h 1519"/>
                <a:gd name="p0x42" fmla="*/ 30 w 45"/>
                <a:gd name="p0y42" fmla="*/ 1494 h 1519"/>
                <a:gd name="p0x43" fmla="*/ 29 w 45"/>
                <a:gd name="p0y43" fmla="*/ 1495 h 1519"/>
                <a:gd name="p0x44" fmla="*/ 28 w 45"/>
                <a:gd name="p0y44" fmla="*/ 1496 h 1519"/>
                <a:gd name="p0x45" fmla="*/ 27 w 45"/>
                <a:gd name="p0y45" fmla="*/ 1497 h 1519"/>
                <a:gd name="p0x46" fmla="*/ 27 w 45"/>
                <a:gd name="p0y46" fmla="*/ 1499 h 1519"/>
                <a:gd name="p0x47" fmla="*/ 26 w 45"/>
                <a:gd name="p0y47" fmla="*/ 1500 h 1519"/>
                <a:gd name="p0x48" fmla="*/ 25 w 45"/>
                <a:gd name="p0y48" fmla="*/ 1501 h 1519"/>
                <a:gd name="p0x49" fmla="*/ 24 w 45"/>
                <a:gd name="p0y49" fmla="*/ 1502 h 1519"/>
                <a:gd name="p0x50" fmla="*/ 23 w 45"/>
                <a:gd name="p0y50" fmla="*/ 1504 h 1519"/>
                <a:gd name="p0x51" fmla="*/ 22 w 45"/>
                <a:gd name="p0y51" fmla="*/ 1505 h 1519"/>
                <a:gd name="p0x52" fmla="*/ 22 w 45"/>
                <a:gd name="p0y52" fmla="*/ 1506 h 1519"/>
                <a:gd name="p0x53" fmla="*/ 21 w 45"/>
                <a:gd name="p0y53" fmla="*/ 1507 h 1519"/>
                <a:gd name="p0x54" fmla="*/ 20 w 45"/>
                <a:gd name="p0y54" fmla="*/ 1508 h 1519"/>
                <a:gd name="p0x55" fmla="*/ 19 w 45"/>
                <a:gd name="p0y55" fmla="*/ 1509 h 1519"/>
                <a:gd name="p0x56" fmla="*/ 18 w 45"/>
                <a:gd name="p0y56" fmla="*/ 1511 h 1519"/>
                <a:gd name="p0x57" fmla="*/ 17 w 45"/>
                <a:gd name="p0y57" fmla="*/ 1512 h 1519"/>
                <a:gd name="p0x58" fmla="*/ 16 w 45"/>
                <a:gd name="p0y58" fmla="*/ 1513 h 1519"/>
                <a:gd name="p0x59" fmla="*/ 15 w 45"/>
                <a:gd name="p0y59" fmla="*/ 1514 h 1519"/>
                <a:gd name="p0x60" fmla="*/ 14 w 45"/>
                <a:gd name="p0y60" fmla="*/ 1515 h 1519"/>
                <a:gd name="p0x61" fmla="*/ 13 w 45"/>
                <a:gd name="p0y61" fmla="*/ 1516 h 1519"/>
                <a:gd name="p0x62" fmla="*/ 12 w 45"/>
                <a:gd name="p0y62" fmla="*/ 1517 h 1519"/>
                <a:gd name="p0x63" fmla="*/ 11 w 45"/>
                <a:gd name="p0y63" fmla="*/ 1518 h 1519"/>
                <a:gd name="p0x64" fmla="*/ 10 w 45"/>
                <a:gd name="p0y64" fmla="*/ 1519 h 1519"/>
                <a:gd name="p0x65" fmla="*/ 0 w 45"/>
                <a:gd name="p0y65" fmla="*/ 1509 h 1519"/>
                <a:gd name="p0x66" fmla="*/ 0 w 45"/>
                <a:gd name="p0y66" fmla="*/ 1508 h 1519"/>
                <a:gd name="p0x67" fmla="*/ 1 w 45"/>
                <a:gd name="p0y67" fmla="*/ 1507 h 1519"/>
                <a:gd name="p0x68" fmla="*/ 2 w 45"/>
                <a:gd name="p0y68" fmla="*/ 1506 h 1519"/>
                <a:gd name="p0x69" fmla="*/ 3 w 45"/>
                <a:gd name="p0y69" fmla="*/ 1505 h 1519"/>
                <a:gd name="p0x70" fmla="*/ 4 w 45"/>
                <a:gd name="p0y70" fmla="*/ 1504 h 1519"/>
                <a:gd name="p0x71" fmla="*/ 5 w 45"/>
                <a:gd name="p0y71" fmla="*/ 1503 h 1519"/>
                <a:gd name="p0x72" fmla="*/ 6 w 45"/>
                <a:gd name="p0y72" fmla="*/ 1502 h 1519"/>
                <a:gd name="p0x73" fmla="*/ 6 w 45"/>
                <a:gd name="p0y73" fmla="*/ 1501 h 1519"/>
                <a:gd name="p0x74" fmla="*/ 7 w 45"/>
                <a:gd name="p0y74" fmla="*/ 1500 h 1519"/>
                <a:gd name="p0x75" fmla="*/ 8 w 45"/>
                <a:gd name="p0y75" fmla="*/ 1499 h 1519"/>
                <a:gd name="p0x76" fmla="*/ 9 w 45"/>
                <a:gd name="p0y76" fmla="*/ 1498 h 1519"/>
                <a:gd name="p0x77" fmla="*/ 10 w 45"/>
                <a:gd name="p0y77" fmla="*/ 1497 h 1519"/>
                <a:gd name="p0x78" fmla="*/ 10 w 45"/>
                <a:gd name="p0y78" fmla="*/ 1496 h 1519"/>
                <a:gd name="p0x79" fmla="*/ 11 w 45"/>
                <a:gd name="p0y79" fmla="*/ 1495 h 1519"/>
                <a:gd name="p0x80" fmla="*/ 12 w 45"/>
                <a:gd name="p0y80" fmla="*/ 1494 h 1519"/>
                <a:gd name="p0x81" fmla="*/ 13 w 45"/>
                <a:gd name="p0y81" fmla="*/ 1493 h 1519"/>
                <a:gd name="p0x82" fmla="*/ 13 w 45"/>
                <a:gd name="p0y82" fmla="*/ 1492 h 1519"/>
                <a:gd name="p0x83" fmla="*/ 14 w 45"/>
                <a:gd name="p0y83" fmla="*/ 1491 h 1519"/>
                <a:gd name="p0x84" fmla="*/ 15 w 45"/>
                <a:gd name="p0y84" fmla="*/ 1490 h 1519"/>
                <a:gd name="p0x85" fmla="*/ 15 w 45"/>
                <a:gd name="p0y85" fmla="*/ 1488 h 1519"/>
                <a:gd name="p0x86" fmla="*/ 16 w 45"/>
                <a:gd name="p0y86" fmla="*/ 1487 h 1519"/>
                <a:gd name="p0x87" fmla="*/ 17 w 45"/>
                <a:gd name="p0y87" fmla="*/ 1486 h 1519"/>
                <a:gd name="p0x88" fmla="*/ 17 w 45"/>
                <a:gd name="p0y88" fmla="*/ 1485 h 1519"/>
                <a:gd name="p0x89" fmla="*/ 18 w 45"/>
                <a:gd name="p0y89" fmla="*/ 1484 h 1519"/>
                <a:gd name="p0x90" fmla="*/ 18 w 45"/>
                <a:gd name="p0y90" fmla="*/ 1483 h 1519"/>
                <a:gd name="p0x91" fmla="*/ 19 w 45"/>
                <a:gd name="p0y91" fmla="*/ 1482 h 1519"/>
                <a:gd name="p0x92" fmla="*/ 20 w 45"/>
                <a:gd name="p0y92" fmla="*/ 1481 h 1519"/>
                <a:gd name="p0x93" fmla="*/ 20 w 45"/>
                <a:gd name="p0y93" fmla="*/ 1479 h 1519"/>
                <a:gd name="p0x94" fmla="*/ 21 w 45"/>
                <a:gd name="p0y94" fmla="*/ 1478 h 1519"/>
                <a:gd name="p0x95" fmla="*/ 21 w 45"/>
                <a:gd name="p0y95" fmla="*/ 1477 h 1519"/>
                <a:gd name="p0x96" fmla="*/ 22 w 45"/>
                <a:gd name="p0y96" fmla="*/ 1476 h 1519"/>
                <a:gd name="p0x97" fmla="*/ 22 w 45"/>
                <a:gd name="p0y97" fmla="*/ 1475 h 1519"/>
                <a:gd name="p0x98" fmla="*/ 23 w 45"/>
                <a:gd name="p0y98" fmla="*/ 1473 h 1519"/>
                <a:gd name="p0x99" fmla="*/ 23 w 45"/>
                <a:gd name="p0y99" fmla="*/ 1472 h 1519"/>
                <a:gd name="p0x100" fmla="*/ 24 w 45"/>
                <a:gd name="p0y100" fmla="*/ 1471 h 1519"/>
                <a:gd name="p0x101" fmla="*/ 24 w 45"/>
                <a:gd name="p0y101" fmla="*/ 1470 h 1519"/>
                <a:gd name="p0x102" fmla="*/ 25 w 45"/>
                <a:gd name="p0y102" fmla="*/ 1469 h 1519"/>
                <a:gd name="p0x103" fmla="*/ 25 w 45"/>
                <a:gd name="p0y103" fmla="*/ 1467 h 1519"/>
                <a:gd name="p0x104" fmla="*/ 25 w 45"/>
                <a:gd name="p0y104" fmla="*/ 1466 h 1519"/>
                <a:gd name="p0x105" fmla="*/ 26 w 45"/>
                <a:gd name="p0y105" fmla="*/ 1465 h 1519"/>
                <a:gd name="p0x106" fmla="*/ 26 w 45"/>
                <a:gd name="p0y106" fmla="*/ 1464 h 1519"/>
                <a:gd name="p0x107" fmla="*/ 27 w 45"/>
                <a:gd name="p0y107" fmla="*/ 1462 h 1519"/>
                <a:gd name="p0x108" fmla="*/ 27 w 45"/>
                <a:gd name="p0y108" fmla="*/ 1461 h 1519"/>
                <a:gd name="p0x109" fmla="*/ 27 w 45"/>
                <a:gd name="p0y109" fmla="*/ 1460 h 1519"/>
                <a:gd name="p0x110" fmla="*/ 27 w 45"/>
                <a:gd name="p0y110" fmla="*/ 1458 h 1519"/>
                <a:gd name="p0x111" fmla="*/ 28 w 45"/>
                <a:gd name="p0y111" fmla="*/ 1457 h 1519"/>
                <a:gd name="p0x112" fmla="*/ 28 w 45"/>
                <a:gd name="p0y112" fmla="*/ 1456 h 1519"/>
                <a:gd name="p0x113" fmla="*/ 28 w 45"/>
                <a:gd name="p0y113" fmla="*/ 1455 h 1519"/>
                <a:gd name="p0x114" fmla="*/ 29 w 45"/>
                <a:gd name="p0y114" fmla="*/ 1453 h 1519"/>
                <a:gd name="p0x115" fmla="*/ 29 w 45"/>
                <a:gd name="p0y115" fmla="*/ 1452 h 1519"/>
                <a:gd name="p0x116" fmla="*/ 29 w 45"/>
                <a:gd name="p0y116" fmla="*/ 1451 h 1519"/>
                <a:gd name="p0x117" fmla="*/ 29 w 45"/>
                <a:gd name="p0y117" fmla="*/ 1449 h 1519"/>
                <a:gd name="p0x118" fmla="*/ 29 w 45"/>
                <a:gd name="p0y118" fmla="*/ 1448 h 1519"/>
                <a:gd name="p0x119" fmla="*/ 30 w 45"/>
                <a:gd name="p0y119" fmla="*/ 1447 h 1519"/>
                <a:gd name="p0x120" fmla="*/ 30 w 45"/>
                <a:gd name="p0y120" fmla="*/ 1445 h 1519"/>
                <a:gd name="p0x121" fmla="*/ 30 w 45"/>
                <a:gd name="p0y121" fmla="*/ 1444 h 1519"/>
                <a:gd name="p0x122" fmla="*/ 30 w 45"/>
                <a:gd name="p0y122" fmla="*/ 1443 h 1519"/>
                <a:gd name="p0x123" fmla="*/ 30 w 45"/>
                <a:gd name="p0y123" fmla="*/ 1441 h 1519"/>
                <a:gd name="p0x124" fmla="*/ 30 w 45"/>
                <a:gd name="p0y124" fmla="*/ 1440 h 1519"/>
                <a:gd name="p0x125" fmla="*/ 30 w 45"/>
                <a:gd name="p0y125" fmla="*/ 1438 h 1519"/>
                <a:gd name="p0x126" fmla="*/ 30 w 45"/>
                <a:gd name="p0y126" fmla="*/ 1437 h 1519"/>
                <a:gd name="p0x127" fmla="*/ 30 w 45"/>
                <a:gd name="p0y127" fmla="*/ 1436 h 1519"/>
                <a:gd name="p0x128" fmla="*/ 30 w 45"/>
                <a:gd name="p0y128" fmla="*/ 1434 h 1519"/>
                <a:gd name="p0x129" fmla="*/ 30 w 45"/>
                <a:gd name="p0y129" fmla="*/ 84 h 1519"/>
                <a:gd name="p0x130" fmla="*/ 30 w 45"/>
                <a:gd name="p0y130" fmla="*/ 83 h 1519"/>
                <a:gd name="p0x131" fmla="*/ 30 w 45"/>
                <a:gd name="p0y131" fmla="*/ 82 h 1519"/>
                <a:gd name="p0x132" fmla="*/ 30 w 45"/>
                <a:gd name="p0y132" fmla="*/ 80 h 1519"/>
                <a:gd name="p0x133" fmla="*/ 30 w 45"/>
                <a:gd name="p0y133" fmla="*/ 79 h 1519"/>
                <a:gd name="p0x134" fmla="*/ 30 w 45"/>
                <a:gd name="p0y134" fmla="*/ 78 h 1519"/>
                <a:gd name="p0x135" fmla="*/ 30 w 45"/>
                <a:gd name="p0y135" fmla="*/ 76 h 1519"/>
                <a:gd name="p0x136" fmla="*/ 30 w 45"/>
                <a:gd name="p0y136" fmla="*/ 75 h 1519"/>
                <a:gd name="p0x137" fmla="*/ 30 w 45"/>
                <a:gd name="p0y137" fmla="*/ 73 h 1519"/>
                <a:gd name="p0x138" fmla="*/ 30 w 45"/>
                <a:gd name="p0y138" fmla="*/ 72 h 1519"/>
                <a:gd name="p0x139" fmla="*/ 29 w 45"/>
                <a:gd name="p0y139" fmla="*/ 71 h 1519"/>
                <a:gd name="p0x140" fmla="*/ 29 w 45"/>
                <a:gd name="p0y140" fmla="*/ 69 h 1519"/>
                <a:gd name="p0x141" fmla="*/ 29 w 45"/>
                <a:gd name="p0y141" fmla="*/ 68 h 1519"/>
                <a:gd name="p0x142" fmla="*/ 29 w 45"/>
                <a:gd name="p0y142" fmla="*/ 67 h 1519"/>
                <a:gd name="p0x143" fmla="*/ 29 w 45"/>
                <a:gd name="p0y143" fmla="*/ 65 h 1519"/>
                <a:gd name="p0x144" fmla="*/ 28 w 45"/>
                <a:gd name="p0y144" fmla="*/ 64 h 1519"/>
                <a:gd name="p0x145" fmla="*/ 28 w 45"/>
                <a:gd name="p0y145" fmla="*/ 63 h 1519"/>
                <a:gd name="p0x146" fmla="*/ 28 w 45"/>
                <a:gd name="p0y146" fmla="*/ 62 h 1519"/>
                <a:gd name="p0x147" fmla="*/ 27 w 45"/>
                <a:gd name="p0y147" fmla="*/ 60 h 1519"/>
                <a:gd name="p0x148" fmla="*/ 27 w 45"/>
                <a:gd name="p0y148" fmla="*/ 59 h 1519"/>
                <a:gd name="p0x149" fmla="*/ 27 w 45"/>
                <a:gd name="p0y149" fmla="*/ 58 h 1519"/>
                <a:gd name="p0x150" fmla="*/ 27 w 45"/>
                <a:gd name="p0y150" fmla="*/ 56 h 1519"/>
                <a:gd name="p0x151" fmla="*/ 26 w 45"/>
                <a:gd name="p0y151" fmla="*/ 55 h 1519"/>
                <a:gd name="p0x152" fmla="*/ 26 w 45"/>
                <a:gd name="p0y152" fmla="*/ 54 h 1519"/>
                <a:gd name="p0x153" fmla="*/ 25 w 45"/>
                <a:gd name="p0y153" fmla="*/ 53 h 1519"/>
                <a:gd name="p0x154" fmla="*/ 25 w 45"/>
                <a:gd name="p0y154" fmla="*/ 51 h 1519"/>
                <a:gd name="p0x155" fmla="*/ 25 w 45"/>
                <a:gd name="p0y155" fmla="*/ 50 h 1519"/>
                <a:gd name="p0x156" fmla="*/ 24 w 45"/>
                <a:gd name="p0y156" fmla="*/ 49 h 1519"/>
                <a:gd name="p0x157" fmla="*/ 24 w 45"/>
                <a:gd name="p0y157" fmla="*/ 48 h 1519"/>
                <a:gd name="p0x158" fmla="*/ 23 w 45"/>
                <a:gd name="p0y158" fmla="*/ 46 h 1519"/>
                <a:gd name="p0x159" fmla="*/ 23 w 45"/>
                <a:gd name="p0y159" fmla="*/ 45 h 1519"/>
                <a:gd name="p0x160" fmla="*/ 22 w 45"/>
                <a:gd name="p0y160" fmla="*/ 44 h 1519"/>
                <a:gd name="p0x161" fmla="*/ 22 w 45"/>
                <a:gd name="p0y161" fmla="*/ 43 h 1519"/>
                <a:gd name="p0x162" fmla="*/ 21 w 45"/>
                <a:gd name="p0y162" fmla="*/ 42 h 1519"/>
                <a:gd name="p0x163" fmla="*/ 21 w 45"/>
                <a:gd name="p0y163" fmla="*/ 41 h 1519"/>
                <a:gd name="p0x164" fmla="*/ 20 w 45"/>
                <a:gd name="p0y164" fmla="*/ 39 h 1519"/>
                <a:gd name="p0x165" fmla="*/ 20 w 45"/>
                <a:gd name="p0y165" fmla="*/ 38 h 1519"/>
                <a:gd name="p0x166" fmla="*/ 19 w 45"/>
                <a:gd name="p0y166" fmla="*/ 37 h 1519"/>
                <a:gd name="p0x167" fmla="*/ 18 w 45"/>
                <a:gd name="p0y167" fmla="*/ 36 h 1519"/>
                <a:gd name="p0x168" fmla="*/ 18 w 45"/>
                <a:gd name="p0y168" fmla="*/ 35 h 1519"/>
                <a:gd name="p0x169" fmla="*/ 17 w 45"/>
                <a:gd name="p0y169" fmla="*/ 34 h 1519"/>
                <a:gd name="p0x170" fmla="*/ 17 w 45"/>
                <a:gd name="p0y170" fmla="*/ 32 h 1519"/>
                <a:gd name="p0x171" fmla="*/ 16 w 45"/>
                <a:gd name="p0y171" fmla="*/ 31 h 1519"/>
                <a:gd name="p0x172" fmla="*/ 15 w 45"/>
                <a:gd name="p0y172" fmla="*/ 30 h 1519"/>
                <a:gd name="p0x173" fmla="*/ 15 w 45"/>
                <a:gd name="p0y173" fmla="*/ 29 h 1519"/>
                <a:gd name="p0x174" fmla="*/ 14 w 45"/>
                <a:gd name="p0y174" fmla="*/ 28 h 1519"/>
                <a:gd name="p0x175" fmla="*/ 13 w 45"/>
                <a:gd name="p0y175" fmla="*/ 27 h 1519"/>
                <a:gd name="p0x176" fmla="*/ 13 w 45"/>
                <a:gd name="p0y176" fmla="*/ 26 h 1519"/>
                <a:gd name="p0x177" fmla="*/ 12 w 45"/>
                <a:gd name="p0y177" fmla="*/ 25 h 1519"/>
                <a:gd name="p0x178" fmla="*/ 11 w 45"/>
                <a:gd name="p0y178" fmla="*/ 24 h 1519"/>
                <a:gd name="p0x179" fmla="*/ 10 w 45"/>
                <a:gd name="p0y179" fmla="*/ 23 h 1519"/>
                <a:gd name="p0x180" fmla="*/ 10 w 45"/>
                <a:gd name="p0y180" fmla="*/ 22 h 1519"/>
                <a:gd name="p0x181" fmla="*/ 9 w 45"/>
                <a:gd name="p0y181" fmla="*/ 21 h 1519"/>
                <a:gd name="p0x182" fmla="*/ 8 w 45"/>
                <a:gd name="p0y182" fmla="*/ 20 h 1519"/>
                <a:gd name="p0x183" fmla="*/ 7 w 45"/>
                <a:gd name="p0y183" fmla="*/ 19 h 1519"/>
                <a:gd name="p0x184" fmla="*/ 6 w 45"/>
                <a:gd name="p0y184" fmla="*/ 18 h 1519"/>
                <a:gd name="p0x185" fmla="*/ 6 w 45"/>
                <a:gd name="p0y185" fmla="*/ 17 h 1519"/>
                <a:gd name="p0x186" fmla="*/ 5 w 45"/>
                <a:gd name="p0y186" fmla="*/ 16 h 1519"/>
                <a:gd name="p0x187" fmla="*/ 4 w 45"/>
                <a:gd name="p0y187" fmla="*/ 15 h 1519"/>
                <a:gd name="p0x188" fmla="*/ 3 w 45"/>
                <a:gd name="p0y188" fmla="*/ 14 h 1519"/>
                <a:gd name="p0x189" fmla="*/ 2 w 45"/>
                <a:gd name="p0y189" fmla="*/ 13 h 1519"/>
                <a:gd name="p0x190" fmla="*/ 1 w 45"/>
                <a:gd name="p0y190" fmla="*/ 12 h 1519"/>
                <a:gd name="p0x191" fmla="*/ 0 w 45"/>
                <a:gd name="p0y191" fmla="*/ 11 h 1519"/>
                <a:gd name="p0x192" fmla="*/ 0 w 45"/>
                <a:gd name="p0y192" fmla="*/ 10 h 1519"/>
                <a:gd name="p0x193" fmla="*/ 10 w 45"/>
                <a:gd name="p0y193" fmla="*/ 0 h 1519"/>
                <a:gd name="p0x194" fmla="*/ 11 w 45"/>
                <a:gd name="p0y194" fmla="*/ 1 h 1519"/>
                <a:gd name="p0x195" fmla="*/ 12 w 45"/>
                <a:gd name="p0y195" fmla="*/ 2 h 1519"/>
                <a:gd name="p0x196" fmla="*/ 13 w 45"/>
                <a:gd name="p0y196" fmla="*/ 3 h 1519"/>
                <a:gd name="p0x197" fmla="*/ 14 w 45"/>
                <a:gd name="p0y197" fmla="*/ 4 h 1519"/>
                <a:gd name="p0x198" fmla="*/ 15 w 45"/>
                <a:gd name="p0y198" fmla="*/ 5 h 1519"/>
                <a:gd name="p0x199" fmla="*/ 16 w 45"/>
                <a:gd name="p0y199" fmla="*/ 6 h 1519"/>
                <a:gd name="p0x200" fmla="*/ 17 w 45"/>
                <a:gd name="p0y200" fmla="*/ 7 h 1519"/>
                <a:gd name="p0x201" fmla="*/ 18 w 45"/>
                <a:gd name="p0y201" fmla="*/ 8 h 1519"/>
                <a:gd name="p0x202" fmla="*/ 19 w 45"/>
                <a:gd name="p0y202" fmla="*/ 9 h 1519"/>
                <a:gd name="p0x203" fmla="*/ 20 w 45"/>
                <a:gd name="p0y203" fmla="*/ 10 h 1519"/>
                <a:gd name="p0x204" fmla="*/ 21 w 45"/>
                <a:gd name="p0y204" fmla="*/ 12 h 1519"/>
                <a:gd name="p0x205" fmla="*/ 22 w 45"/>
                <a:gd name="p0y205" fmla="*/ 13 h 1519"/>
                <a:gd name="p0x206" fmla="*/ 22 w 45"/>
                <a:gd name="p0y206" fmla="*/ 14 h 1519"/>
                <a:gd name="p0x207" fmla="*/ 23 w 45"/>
                <a:gd name="p0y207" fmla="*/ 15 h 1519"/>
                <a:gd name="p0x208" fmla="*/ 24 w 45"/>
                <a:gd name="p0y208" fmla="*/ 16 h 1519"/>
                <a:gd name="p0x209" fmla="*/ 25 w 45"/>
                <a:gd name="p0y209" fmla="*/ 18 h 1519"/>
                <a:gd name="p0x210" fmla="*/ 26 w 45"/>
                <a:gd name="p0y210" fmla="*/ 19 h 1519"/>
                <a:gd name="p0x211" fmla="*/ 27 w 45"/>
                <a:gd name="p0y211" fmla="*/ 20 h 1519"/>
                <a:gd name="p0x212" fmla="*/ 27 w 45"/>
                <a:gd name="p0y212" fmla="*/ 21 h 1519"/>
                <a:gd name="p0x213" fmla="*/ 28 w 45"/>
                <a:gd name="p0y213" fmla="*/ 23 h 1519"/>
                <a:gd name="p0x214" fmla="*/ 29 w 45"/>
                <a:gd name="p0y214" fmla="*/ 24 h 1519"/>
                <a:gd name="p0x215" fmla="*/ 30 w 45"/>
                <a:gd name="p0y215" fmla="*/ 25 h 1519"/>
                <a:gd name="p0x216" fmla="*/ 30 w 45"/>
                <a:gd name="p0y216" fmla="*/ 26 h 1519"/>
                <a:gd name="p0x217" fmla="*/ 31 w 45"/>
                <a:gd name="p0y217" fmla="*/ 28 h 1519"/>
                <a:gd name="p0x218" fmla="*/ 32 w 45"/>
                <a:gd name="p0y218" fmla="*/ 29 h 1519"/>
                <a:gd name="p0x219" fmla="*/ 32 w 45"/>
                <a:gd name="p0y219" fmla="*/ 30 h 1519"/>
                <a:gd name="p0x220" fmla="*/ 33 w 45"/>
                <a:gd name="p0y220" fmla="*/ 32 h 1519"/>
                <a:gd name="p0x221" fmla="*/ 34 w 45"/>
                <a:gd name="p0y221" fmla="*/ 33 h 1519"/>
                <a:gd name="p0x222" fmla="*/ 34 w 45"/>
                <a:gd name="p0y222" fmla="*/ 34 h 1519"/>
                <a:gd name="p0x223" fmla="*/ 35 w 45"/>
                <a:gd name="p0y223" fmla="*/ 36 h 1519"/>
                <a:gd name="p0x224" fmla="*/ 36 w 45"/>
                <a:gd name="p0y224" fmla="*/ 37 h 1519"/>
                <a:gd name="p0x225" fmla="*/ 36 w 45"/>
                <a:gd name="p0y225" fmla="*/ 38 h 1519"/>
                <a:gd name="p0x226" fmla="*/ 37 w 45"/>
                <a:gd name="p0y226" fmla="*/ 40 h 1519"/>
                <a:gd name="p0x227" fmla="*/ 37 w 45"/>
                <a:gd name="p0y227" fmla="*/ 41 h 1519"/>
                <a:gd name="p0x228" fmla="*/ 38 w 45"/>
                <a:gd name="p0y228" fmla="*/ 42 h 1519"/>
                <a:gd name="p0x229" fmla="*/ 38 w 45"/>
                <a:gd name="p0y229" fmla="*/ 44 h 1519"/>
                <a:gd name="p0x230" fmla="*/ 39 w 45"/>
                <a:gd name="p0y230" fmla="*/ 45 h 1519"/>
                <a:gd name="p0x231" fmla="*/ 39 w 45"/>
                <a:gd name="p0y231" fmla="*/ 47 h 1519"/>
                <a:gd name="p0x232" fmla="*/ 40 w 45"/>
                <a:gd name="p0y232" fmla="*/ 48 h 1519"/>
                <a:gd name="p0x233" fmla="*/ 40 w 45"/>
                <a:gd name="p0y233" fmla="*/ 50 h 1519"/>
                <a:gd name="p0x234" fmla="*/ 41 w 45"/>
                <a:gd name="p0y234" fmla="*/ 51 h 1519"/>
                <a:gd name="p0x235" fmla="*/ 41 w 45"/>
                <a:gd name="p0y235" fmla="*/ 52 h 1519"/>
                <a:gd name="p0x236" fmla="*/ 41 w 45"/>
                <a:gd name="p0y236" fmla="*/ 54 h 1519"/>
                <a:gd name="p0x237" fmla="*/ 42 w 45"/>
                <a:gd name="p0y237" fmla="*/ 55 h 1519"/>
                <a:gd name="p0x238" fmla="*/ 42 w 45"/>
                <a:gd name="p0y238" fmla="*/ 57 h 1519"/>
                <a:gd name="p0x239" fmla="*/ 42 w 45"/>
                <a:gd name="p0y239" fmla="*/ 58 h 1519"/>
                <a:gd name="p0x240" fmla="*/ 43 w 45"/>
                <a:gd name="p0y240" fmla="*/ 60 h 1519"/>
                <a:gd name="p0x241" fmla="*/ 43 w 45"/>
                <a:gd name="p0y241" fmla="*/ 61 h 1519"/>
                <a:gd name="p0x242" fmla="*/ 43 w 45"/>
                <a:gd name="p0y242" fmla="*/ 63 h 1519"/>
                <a:gd name="p0x243" fmla="*/ 44 w 45"/>
                <a:gd name="p0y243" fmla="*/ 64 h 1519"/>
                <a:gd name="p0x244" fmla="*/ 44 w 45"/>
                <a:gd name="p0y244" fmla="*/ 66 h 1519"/>
                <a:gd name="p0x245" fmla="*/ 44 w 45"/>
                <a:gd name="p0y245" fmla="*/ 67 h 1519"/>
                <a:gd name="p0x246" fmla="*/ 44 w 45"/>
                <a:gd name="p0y246" fmla="*/ 69 h 1519"/>
                <a:gd name="p0x247" fmla="*/ 44 w 45"/>
                <a:gd name="p0y247" fmla="*/ 70 h 1519"/>
                <a:gd name="p0x248" fmla="*/ 45 w 45"/>
                <a:gd name="p0y248" fmla="*/ 72 h 1519"/>
                <a:gd name="p0x249" fmla="*/ 45 w 45"/>
                <a:gd name="p0y249" fmla="*/ 73 h 1519"/>
                <a:gd name="p0x250" fmla="*/ 45 w 45"/>
                <a:gd name="p0y250" fmla="*/ 75 h 1519"/>
                <a:gd name="p0x251" fmla="*/ 45 w 45"/>
                <a:gd name="p0y251" fmla="*/ 77 h 1519"/>
                <a:gd name="p0x252" fmla="*/ 45 w 45"/>
                <a:gd name="p0y252" fmla="*/ 78 h 1519"/>
                <a:gd name="p0x253" fmla="*/ 45 w 45"/>
                <a:gd name="p0y253" fmla="*/ 80 h 1519"/>
                <a:gd name="p0x254" fmla="*/ 45 w 45"/>
                <a:gd name="p0y254" fmla="*/ 81 h 1519"/>
                <a:gd name="p0x255" fmla="*/ 45 w 45"/>
                <a:gd name="p0y255" fmla="*/ 83 h 1519"/>
                <a:gd name="p0x256" fmla="*/ 45 w 45"/>
                <a:gd name="p0y25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67"/>
              </p:custDataLst>
            </p:nvPr>
          </p:nvSpPr>
          <p:spPr>
            <a:xfrm>
              <a:off x="13089" y="8243"/>
              <a:ext cx="4860" cy="45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68"/>
              </p:custDataLst>
            </p:nvPr>
          </p:nvSpPr>
          <p:spPr>
            <a:xfrm>
              <a:off x="13015" y="6708"/>
              <a:ext cx="91" cy="1571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108 h 1571"/>
                <a:gd name="p0x3" fmla="*/ 0 w 91"/>
                <a:gd name="p0y3" fmla="*/ 106 h 1571"/>
                <a:gd name="p0x4" fmla="*/ 0 w 91"/>
                <a:gd name="p0y4" fmla="*/ 103 h 1571"/>
                <a:gd name="p0x5" fmla="*/ 0 w 91"/>
                <a:gd name="p0y5" fmla="*/ 101 h 1571"/>
                <a:gd name="p0x6" fmla="*/ 0 w 91"/>
                <a:gd name="p0y6" fmla="*/ 99 h 1571"/>
                <a:gd name="p0x7" fmla="*/ 0 w 91"/>
                <a:gd name="p0y7" fmla="*/ 96 h 1571"/>
                <a:gd name="p0x8" fmla="*/ 1 w 91"/>
                <a:gd name="p0y8" fmla="*/ 94 h 1571"/>
                <a:gd name="p0x9" fmla="*/ 1 w 91"/>
                <a:gd name="p0y9" fmla="*/ 92 h 1571"/>
                <a:gd name="p0x10" fmla="*/ 1 w 91"/>
                <a:gd name="p0y10" fmla="*/ 89 h 1571"/>
                <a:gd name="p0x11" fmla="*/ 2 w 91"/>
                <a:gd name="p0y11" fmla="*/ 87 h 1571"/>
                <a:gd name="p0x12" fmla="*/ 2 w 91"/>
                <a:gd name="p0y12" fmla="*/ 85 h 1571"/>
                <a:gd name="p0x13" fmla="*/ 3 w 91"/>
                <a:gd name="p0y13" fmla="*/ 83 h 1571"/>
                <a:gd name="p0x14" fmla="*/ 3 w 91"/>
                <a:gd name="p0y14" fmla="*/ 80 h 1571"/>
                <a:gd name="p0x15" fmla="*/ 4 w 91"/>
                <a:gd name="p0y15" fmla="*/ 78 h 1571"/>
                <a:gd name="p0x16" fmla="*/ 4 w 91"/>
                <a:gd name="p0y16" fmla="*/ 76 h 1571"/>
                <a:gd name="p0x17" fmla="*/ 5 w 91"/>
                <a:gd name="p0y17" fmla="*/ 74 h 1571"/>
                <a:gd name="p0x18" fmla="*/ 6 w 91"/>
                <a:gd name="p0y18" fmla="*/ 72 h 1571"/>
                <a:gd name="p0x19" fmla="*/ 7 w 91"/>
                <a:gd name="p0y19" fmla="*/ 70 h 1571"/>
                <a:gd name="p0x20" fmla="*/ 7 w 91"/>
                <a:gd name="p0y20" fmla="*/ 68 h 1571"/>
                <a:gd name="p0x21" fmla="*/ 8 w 91"/>
                <a:gd name="p0y21" fmla="*/ 65 h 1571"/>
                <a:gd name="p0x22" fmla="*/ 9 w 91"/>
                <a:gd name="p0y22" fmla="*/ 63 h 1571"/>
                <a:gd name="p0x23" fmla="*/ 10 w 91"/>
                <a:gd name="p0y23" fmla="*/ 61 h 1571"/>
                <a:gd name="p0x24" fmla="*/ 11 w 91"/>
                <a:gd name="p0y24" fmla="*/ 59 h 1571"/>
                <a:gd name="p0x25" fmla="*/ 12 w 91"/>
                <a:gd name="p0y25" fmla="*/ 57 h 1571"/>
                <a:gd name="p0x26" fmla="*/ 13 w 91"/>
                <a:gd name="p0y26" fmla="*/ 55 h 1571"/>
                <a:gd name="p0x27" fmla="*/ 14 w 91"/>
                <a:gd name="p0y27" fmla="*/ 53 h 1571"/>
                <a:gd name="p0x28" fmla="*/ 15 w 91"/>
                <a:gd name="p0y28" fmla="*/ 51 h 1571"/>
                <a:gd name="p0x29" fmla="*/ 16 w 91"/>
                <a:gd name="p0y29" fmla="*/ 50 h 1571"/>
                <a:gd name="p0x30" fmla="*/ 17 w 91"/>
                <a:gd name="p0y30" fmla="*/ 48 h 1571"/>
                <a:gd name="p0x31" fmla="*/ 18 w 91"/>
                <a:gd name="p0y31" fmla="*/ 46 h 1571"/>
                <a:gd name="p0x32" fmla="*/ 20 w 91"/>
                <a:gd name="p0y32" fmla="*/ 44 h 1571"/>
                <a:gd name="p0x33" fmla="*/ 21 w 91"/>
                <a:gd name="p0y33" fmla="*/ 42 h 1571"/>
                <a:gd name="p0x34" fmla="*/ 22 w 91"/>
                <a:gd name="p0y34" fmla="*/ 40 h 1571"/>
                <a:gd name="p0x35" fmla="*/ 23 w 91"/>
                <a:gd name="p0y35" fmla="*/ 38 h 1571"/>
                <a:gd name="p0x36" fmla="*/ 25 w 91"/>
                <a:gd name="p0y36" fmla="*/ 37 h 1571"/>
                <a:gd name="p0x37" fmla="*/ 26 w 91"/>
                <a:gd name="p0y37" fmla="*/ 35 h 1571"/>
                <a:gd name="p0x38" fmla="*/ 28 w 91"/>
                <a:gd name="p0y38" fmla="*/ 33 h 1571"/>
                <a:gd name="p0x39" fmla="*/ 29 w 91"/>
                <a:gd name="p0y39" fmla="*/ 32 h 1571"/>
                <a:gd name="p0x40" fmla="*/ 30 w 91"/>
                <a:gd name="p0y40" fmla="*/ 30 h 1571"/>
                <a:gd name="p0x41" fmla="*/ 32 w 91"/>
                <a:gd name="p0y41" fmla="*/ 28 h 1571"/>
                <a:gd name="p0x42" fmla="*/ 33 w 91"/>
                <a:gd name="p0y42" fmla="*/ 27 h 1571"/>
                <a:gd name="p0x43" fmla="*/ 35 w 91"/>
                <a:gd name="p0y43" fmla="*/ 25 h 1571"/>
                <a:gd name="p0x44" fmla="*/ 37 w 91"/>
                <a:gd name="p0y44" fmla="*/ 24 h 1571"/>
                <a:gd name="p0x45" fmla="*/ 38 w 91"/>
                <a:gd name="p0y45" fmla="*/ 22 h 1571"/>
                <a:gd name="p0x46" fmla="*/ 40 w 91"/>
                <a:gd name="p0y46" fmla="*/ 21 h 1571"/>
                <a:gd name="p0x47" fmla="*/ 42 w 91"/>
                <a:gd name="p0y47" fmla="*/ 19 h 1571"/>
                <a:gd name="p0x48" fmla="*/ 43 w 91"/>
                <a:gd name="p0y48" fmla="*/ 18 h 1571"/>
                <a:gd name="p0x49" fmla="*/ 45 w 91"/>
                <a:gd name="p0y49" fmla="*/ 16 h 1571"/>
                <a:gd name="p0x50" fmla="*/ 47 w 91"/>
                <a:gd name="p0y50" fmla="*/ 15 h 1571"/>
                <a:gd name="p0x51" fmla="*/ 48 w 91"/>
                <a:gd name="p0y51" fmla="*/ 14 h 1571"/>
                <a:gd name="p0x52" fmla="*/ 50 w 91"/>
                <a:gd name="p0y52" fmla="*/ 12 h 1571"/>
                <a:gd name="p0x53" fmla="*/ 52 w 91"/>
                <a:gd name="p0y53" fmla="*/ 11 h 1571"/>
                <a:gd name="p0x54" fmla="*/ 54 w 91"/>
                <a:gd name="p0y54" fmla="*/ 10 h 1571"/>
                <a:gd name="p0x55" fmla="*/ 56 w 91"/>
                <a:gd name="p0y55" fmla="*/ 9 h 1571"/>
                <a:gd name="p0x56" fmla="*/ 58 w 91"/>
                <a:gd name="p0y56" fmla="*/ 8 h 1571"/>
                <a:gd name="p0x57" fmla="*/ 60 w 91"/>
                <a:gd name="p0y57" fmla="*/ 6 h 1571"/>
                <a:gd name="p0x58" fmla="*/ 61 w 91"/>
                <a:gd name="p0y58" fmla="*/ 5 h 1571"/>
                <a:gd name="p0x59" fmla="*/ 63 w 91"/>
                <a:gd name="p0y59" fmla="*/ 4 h 1571"/>
                <a:gd name="p0x60" fmla="*/ 65 w 91"/>
                <a:gd name="p0y60" fmla="*/ 3 h 1571"/>
                <a:gd name="p0x61" fmla="*/ 67 w 91"/>
                <a:gd name="p0y61" fmla="*/ 2 h 1571"/>
                <a:gd name="p0x62" fmla="*/ 69 w 91"/>
                <a:gd name="p0y62" fmla="*/ 1 h 1571"/>
                <a:gd name="p0x63" fmla="*/ 71 w 91"/>
                <a:gd name="p0y63" fmla="*/ 0 h 1571"/>
                <a:gd name="p0x64" fmla="*/ 74 w 91"/>
                <a:gd name="p0y64" fmla="*/ 0 h 1571"/>
                <a:gd name="p0x65" fmla="*/ 91 w 91"/>
                <a:gd name="p0y65" fmla="*/ 13 h 1571"/>
                <a:gd name="p0x66" fmla="*/ 91 w 91"/>
                <a:gd name="p0y66" fmla="*/ 13 h 1571"/>
                <a:gd name="p0x67" fmla="*/ 89 w 91"/>
                <a:gd name="p0y67" fmla="*/ 14 h 1571"/>
                <a:gd name="p0x68" fmla="*/ 88 w 91"/>
                <a:gd name="p0y68" fmla="*/ 15 h 1571"/>
                <a:gd name="p0x69" fmla="*/ 87 w 91"/>
                <a:gd name="p0y69" fmla="*/ 16 h 1571"/>
                <a:gd name="p0x70" fmla="*/ 86 w 91"/>
                <a:gd name="p0y70" fmla="*/ 17 h 1571"/>
                <a:gd name="p0x71" fmla="*/ 84 w 91"/>
                <a:gd name="p0y71" fmla="*/ 18 h 1571"/>
                <a:gd name="p0x72" fmla="*/ 83 w 91"/>
                <a:gd name="p0y72" fmla="*/ 18 h 1571"/>
                <a:gd name="p0x73" fmla="*/ 82 w 91"/>
                <a:gd name="p0y73" fmla="*/ 19 h 1571"/>
                <a:gd name="p0x74" fmla="*/ 81 w 91"/>
                <a:gd name="p0y74" fmla="*/ 20 h 1571"/>
                <a:gd name="p0x75" fmla="*/ 80 w 91"/>
                <a:gd name="p0y75" fmla="*/ 21 h 1571"/>
                <a:gd name="p0x76" fmla="*/ 78 w 91"/>
                <a:gd name="p0y76" fmla="*/ 22 h 1571"/>
                <a:gd name="p0x77" fmla="*/ 77 w 91"/>
                <a:gd name="p0y77" fmla="*/ 24 h 1571"/>
                <a:gd name="p0x78" fmla="*/ 76 w 91"/>
                <a:gd name="p0y78" fmla="*/ 25 h 1571"/>
                <a:gd name="p0x79" fmla="*/ 75 w 91"/>
                <a:gd name="p0y79" fmla="*/ 26 h 1571"/>
                <a:gd name="p0x80" fmla="*/ 74 w 91"/>
                <a:gd name="p0y80" fmla="*/ 27 h 1571"/>
                <a:gd name="p0x81" fmla="*/ 73 w 91"/>
                <a:gd name="p0y81" fmla="*/ 28 h 1571"/>
                <a:gd name="p0x82" fmla="*/ 72 w 91"/>
                <a:gd name="p0y82" fmla="*/ 29 h 1571"/>
                <a:gd name="p0x83" fmla="*/ 71 w 91"/>
                <a:gd name="p0y83" fmla="*/ 31 h 1571"/>
                <a:gd name="p0x84" fmla="*/ 70 w 91"/>
                <a:gd name="p0y84" fmla="*/ 32 h 1571"/>
                <a:gd name="p0x85" fmla="*/ 69 w 91"/>
                <a:gd name="p0y85" fmla="*/ 33 h 1571"/>
                <a:gd name="p0x86" fmla="*/ 68 w 91"/>
                <a:gd name="p0y86" fmla="*/ 34 h 1571"/>
                <a:gd name="p0x87" fmla="*/ 67 w 91"/>
                <a:gd name="p0y87" fmla="*/ 36 h 1571"/>
                <a:gd name="p0x88" fmla="*/ 66 w 91"/>
                <a:gd name="p0y88" fmla="*/ 37 h 1571"/>
                <a:gd name="p0x89" fmla="*/ 65 w 91"/>
                <a:gd name="p0y89" fmla="*/ 39 h 1571"/>
                <a:gd name="p0x90" fmla="*/ 64 w 91"/>
                <a:gd name="p0y90" fmla="*/ 40 h 1571"/>
                <a:gd name="p0x91" fmla="*/ 63 w 91"/>
                <a:gd name="p0y91" fmla="*/ 41 h 1571"/>
                <a:gd name="p0x92" fmla="*/ 62 w 91"/>
                <a:gd name="p0y92" fmla="*/ 43 h 1571"/>
                <a:gd name="p0x93" fmla="*/ 61 w 91"/>
                <a:gd name="p0y93" fmla="*/ 44 h 1571"/>
                <a:gd name="p0x94" fmla="*/ 60 w 91"/>
                <a:gd name="p0y94" fmla="*/ 46 h 1571"/>
                <a:gd name="p0x95" fmla="*/ 59 w 91"/>
                <a:gd name="p0y95" fmla="*/ 47 h 1571"/>
                <a:gd name="p0x96" fmla="*/ 59 w 91"/>
                <a:gd name="p0y96" fmla="*/ 49 h 1571"/>
                <a:gd name="p0x97" fmla="*/ 58 w 91"/>
                <a:gd name="p0y97" fmla="*/ 51 h 1571"/>
                <a:gd name="p0x98" fmla="*/ 57 w 91"/>
                <a:gd name="p0y98" fmla="*/ 52 h 1571"/>
                <a:gd name="p0x99" fmla="*/ 56 w 91"/>
                <a:gd name="p0y99" fmla="*/ 54 h 1571"/>
                <a:gd name="p0x100" fmla="*/ 56 w 91"/>
                <a:gd name="p0y100" fmla="*/ 55 h 1571"/>
                <a:gd name="p0x101" fmla="*/ 55 w 91"/>
                <a:gd name="p0y101" fmla="*/ 57 h 1571"/>
                <a:gd name="p0x102" fmla="*/ 54 w 91"/>
                <a:gd name="p0y102" fmla="*/ 59 h 1571"/>
                <a:gd name="p0x103" fmla="*/ 53 w 91"/>
                <a:gd name="p0y103" fmla="*/ 61 h 1571"/>
                <a:gd name="p0x104" fmla="*/ 53 w 91"/>
                <a:gd name="p0y104" fmla="*/ 62 h 1571"/>
                <a:gd name="p0x105" fmla="*/ 52 w 91"/>
                <a:gd name="p0y105" fmla="*/ 64 h 1571"/>
                <a:gd name="p0x106" fmla="*/ 52 w 91"/>
                <a:gd name="p0y106" fmla="*/ 66 h 1571"/>
                <a:gd name="p0x107" fmla="*/ 51 w 91"/>
                <a:gd name="p0y107" fmla="*/ 68 h 1571"/>
                <a:gd name="p0x108" fmla="*/ 50 w 91"/>
                <a:gd name="p0y108" fmla="*/ 69 h 1571"/>
                <a:gd name="p0x109" fmla="*/ 50 w 91"/>
                <a:gd name="p0y109" fmla="*/ 71 h 1571"/>
                <a:gd name="p0x110" fmla="*/ 49 w 91"/>
                <a:gd name="p0y110" fmla="*/ 73 h 1571"/>
                <a:gd name="p0x111" fmla="*/ 49 w 91"/>
                <a:gd name="p0y111" fmla="*/ 75 h 1571"/>
                <a:gd name="p0x112" fmla="*/ 48 w 91"/>
                <a:gd name="p0y112" fmla="*/ 77 h 1571"/>
                <a:gd name="p0x113" fmla="*/ 48 w 91"/>
                <a:gd name="p0y113" fmla="*/ 79 h 1571"/>
                <a:gd name="p0x114" fmla="*/ 48 w 91"/>
                <a:gd name="p0y114" fmla="*/ 80 h 1571"/>
                <a:gd name="p0x115" fmla="*/ 47 w 91"/>
                <a:gd name="p0y115" fmla="*/ 82 h 1571"/>
                <a:gd name="p0x116" fmla="*/ 47 w 91"/>
                <a:gd name="p0y116" fmla="*/ 84 h 1571"/>
                <a:gd name="p0x117" fmla="*/ 47 w 91"/>
                <a:gd name="p0y117" fmla="*/ 86 h 1571"/>
                <a:gd name="p0x118" fmla="*/ 46 w 91"/>
                <a:gd name="p0y118" fmla="*/ 88 h 1571"/>
                <a:gd name="p0x119" fmla="*/ 46 w 91"/>
                <a:gd name="p0y119" fmla="*/ 90 h 1571"/>
                <a:gd name="p0x120" fmla="*/ 46 w 91"/>
                <a:gd name="p0y120" fmla="*/ 92 h 1571"/>
                <a:gd name="p0x121" fmla="*/ 45 w 91"/>
                <a:gd name="p0y121" fmla="*/ 94 h 1571"/>
                <a:gd name="p0x122" fmla="*/ 45 w 91"/>
                <a:gd name="p0y122" fmla="*/ 96 h 1571"/>
                <a:gd name="p0x123" fmla="*/ 45 w 91"/>
                <a:gd name="p0y123" fmla="*/ 98 h 1571"/>
                <a:gd name="p0x124" fmla="*/ 45 w 91"/>
                <a:gd name="p0y124" fmla="*/ 100 h 1571"/>
                <a:gd name="p0x125" fmla="*/ 45 w 91"/>
                <a:gd name="p0y125" fmla="*/ 102 h 1571"/>
                <a:gd name="p0x126" fmla="*/ 45 w 91"/>
                <a:gd name="p0y126" fmla="*/ 104 h 1571"/>
                <a:gd name="p0x127" fmla="*/ 45 w 91"/>
                <a:gd name="p0y127" fmla="*/ 106 h 1571"/>
                <a:gd name="p0x128" fmla="*/ 45 w 91"/>
                <a:gd name="p0y128" fmla="*/ 108 h 1571"/>
                <a:gd name="p0x129" fmla="*/ 45 w 91"/>
                <a:gd name="p0y129" fmla="*/ 110 h 1571"/>
                <a:gd name="p0x130" fmla="*/ 45 w 91"/>
                <a:gd name="p0y130" fmla="*/ 1460 h 1571"/>
                <a:gd name="p0x131" fmla="*/ 45 w 91"/>
                <a:gd name="p0y131" fmla="*/ 1462 h 1571"/>
                <a:gd name="p0x132" fmla="*/ 45 w 91"/>
                <a:gd name="p0y132" fmla="*/ 1465 h 1571"/>
                <a:gd name="p0x133" fmla="*/ 45 w 91"/>
                <a:gd name="p0y133" fmla="*/ 1467 h 1571"/>
                <a:gd name="p0x134" fmla="*/ 45 w 91"/>
                <a:gd name="p0y134" fmla="*/ 1469 h 1571"/>
                <a:gd name="p0x135" fmla="*/ 45 w 91"/>
                <a:gd name="p0y135" fmla="*/ 1471 h 1571"/>
                <a:gd name="p0x136" fmla="*/ 45 w 91"/>
                <a:gd name="p0y136" fmla="*/ 1473 h 1571"/>
                <a:gd name="p0x137" fmla="*/ 45 w 91"/>
                <a:gd name="p0y137" fmla="*/ 1475 h 1571"/>
                <a:gd name="p0x138" fmla="*/ 45 w 91"/>
                <a:gd name="p0y138" fmla="*/ 1477 h 1571"/>
                <a:gd name="p0x139" fmla="*/ 46 w 91"/>
                <a:gd name="p0y139" fmla="*/ 1479 h 1571"/>
                <a:gd name="p0x140" fmla="*/ 46 w 91"/>
                <a:gd name="p0y140" fmla="*/ 1481 h 1571"/>
                <a:gd name="p0x141" fmla="*/ 46 w 91"/>
                <a:gd name="p0y141" fmla="*/ 1483 h 1571"/>
                <a:gd name="p0x142" fmla="*/ 47 w 91"/>
                <a:gd name="p0y142" fmla="*/ 1485 h 1571"/>
                <a:gd name="p0x143" fmla="*/ 47 w 91"/>
                <a:gd name="p0y143" fmla="*/ 1487 h 1571"/>
                <a:gd name="p0x144" fmla="*/ 47 w 91"/>
                <a:gd name="p0y144" fmla="*/ 1488 h 1571"/>
                <a:gd name="p0x145" fmla="*/ 48 w 91"/>
                <a:gd name="p0y145" fmla="*/ 1490 h 1571"/>
                <a:gd name="p0x146" fmla="*/ 48 w 91"/>
                <a:gd name="p0y146" fmla="*/ 1492 h 1571"/>
                <a:gd name="p0x147" fmla="*/ 48 w 91"/>
                <a:gd name="p0y147" fmla="*/ 1494 h 1571"/>
                <a:gd name="p0x148" fmla="*/ 49 w 91"/>
                <a:gd name="p0y148" fmla="*/ 1496 h 1571"/>
                <a:gd name="p0x149" fmla="*/ 49 w 91"/>
                <a:gd name="p0y149" fmla="*/ 1498 h 1571"/>
                <a:gd name="p0x150" fmla="*/ 50 w 91"/>
                <a:gd name="p0y150" fmla="*/ 1500 h 1571"/>
                <a:gd name="p0x151" fmla="*/ 50 w 91"/>
                <a:gd name="p0y151" fmla="*/ 1501 h 1571"/>
                <a:gd name="p0x152" fmla="*/ 51 w 91"/>
                <a:gd name="p0y152" fmla="*/ 1503 h 1571"/>
                <a:gd name="p0x153" fmla="*/ 52 w 91"/>
                <a:gd name="p0y153" fmla="*/ 1505 h 1571"/>
                <a:gd name="p0x154" fmla="*/ 52 w 91"/>
                <a:gd name="p0y154" fmla="*/ 1507 h 1571"/>
                <a:gd name="p0x155" fmla="*/ 53 w 91"/>
                <a:gd name="p0y155" fmla="*/ 1509 h 1571"/>
                <a:gd name="p0x156" fmla="*/ 53 w 91"/>
                <a:gd name="p0y156" fmla="*/ 1510 h 1571"/>
                <a:gd name="p0x157" fmla="*/ 54 w 91"/>
                <a:gd name="p0y157" fmla="*/ 1512 h 1571"/>
                <a:gd name="p0x158" fmla="*/ 55 w 91"/>
                <a:gd name="p0y158" fmla="*/ 1514 h 1571"/>
                <a:gd name="p0x159" fmla="*/ 56 w 91"/>
                <a:gd name="p0y159" fmla="*/ 1515 h 1571"/>
                <a:gd name="p0x160" fmla="*/ 56 w 91"/>
                <a:gd name="p0y160" fmla="*/ 1517 h 1571"/>
                <a:gd name="p0x161" fmla="*/ 57 w 91"/>
                <a:gd name="p0y161" fmla="*/ 1519 h 1571"/>
                <a:gd name="p0x162" fmla="*/ 58 w 91"/>
                <a:gd name="p0y162" fmla="*/ 1520 h 1571"/>
                <a:gd name="p0x163" fmla="*/ 59 w 91"/>
                <a:gd name="p0y163" fmla="*/ 1522 h 1571"/>
                <a:gd name="p0x164" fmla="*/ 59 w 91"/>
                <a:gd name="p0y164" fmla="*/ 1523 h 1571"/>
                <a:gd name="p0x165" fmla="*/ 60 w 91"/>
                <a:gd name="p0y165" fmla="*/ 1525 h 1571"/>
                <a:gd name="p0x166" fmla="*/ 61 w 91"/>
                <a:gd name="p0y166" fmla="*/ 1526 h 1571"/>
                <a:gd name="p0x167" fmla="*/ 62 w 91"/>
                <a:gd name="p0y167" fmla="*/ 1528 h 1571"/>
                <a:gd name="p0x168" fmla="*/ 63 w 91"/>
                <a:gd name="p0y168" fmla="*/ 1529 h 1571"/>
                <a:gd name="p0x169" fmla="*/ 64 w 91"/>
                <a:gd name="p0y169" fmla="*/ 1531 h 1571"/>
                <a:gd name="p0x170" fmla="*/ 65 w 91"/>
                <a:gd name="p0y170" fmla="*/ 1532 h 1571"/>
                <a:gd name="p0x171" fmla="*/ 66 w 91"/>
                <a:gd name="p0y171" fmla="*/ 1534 h 1571"/>
                <a:gd name="p0x172" fmla="*/ 67 w 91"/>
                <a:gd name="p0y172" fmla="*/ 1535 h 1571"/>
                <a:gd name="p0x173" fmla="*/ 68 w 91"/>
                <a:gd name="p0y173" fmla="*/ 1536 h 1571"/>
                <a:gd name="p0x174" fmla="*/ 69 w 91"/>
                <a:gd name="p0y174" fmla="*/ 1538 h 1571"/>
                <a:gd name="p0x175" fmla="*/ 70 w 91"/>
                <a:gd name="p0y175" fmla="*/ 1539 h 1571"/>
                <a:gd name="p0x176" fmla="*/ 71 w 91"/>
                <a:gd name="p0y176" fmla="*/ 1540 h 1571"/>
                <a:gd name="p0x177" fmla="*/ 72 w 91"/>
                <a:gd name="p0y177" fmla="*/ 1541 h 1571"/>
                <a:gd name="p0x178" fmla="*/ 73 w 91"/>
                <a:gd name="p0y178" fmla="*/ 1543 h 1571"/>
                <a:gd name="p0x179" fmla="*/ 74 w 91"/>
                <a:gd name="p0y179" fmla="*/ 1544 h 1571"/>
                <a:gd name="p0x180" fmla="*/ 75 w 91"/>
                <a:gd name="p0y180" fmla="*/ 1545 h 1571"/>
                <a:gd name="p0x181" fmla="*/ 76 w 91"/>
                <a:gd name="p0y181" fmla="*/ 1546 h 1571"/>
                <a:gd name="p0x182" fmla="*/ 77 w 91"/>
                <a:gd name="p0y182" fmla="*/ 1547 h 1571"/>
                <a:gd name="p0x183" fmla="*/ 78 w 91"/>
                <a:gd name="p0y183" fmla="*/ 1548 h 1571"/>
                <a:gd name="p0x184" fmla="*/ 80 w 91"/>
                <a:gd name="p0y184" fmla="*/ 1549 h 1571"/>
                <a:gd name="p0x185" fmla="*/ 81 w 91"/>
                <a:gd name="p0y185" fmla="*/ 1550 h 1571"/>
                <a:gd name="p0x186" fmla="*/ 82 w 91"/>
                <a:gd name="p0y186" fmla="*/ 1551 h 1571"/>
                <a:gd name="p0x187" fmla="*/ 83 w 91"/>
                <a:gd name="p0y187" fmla="*/ 1552 h 1571"/>
                <a:gd name="p0x188" fmla="*/ 84 w 91"/>
                <a:gd name="p0y188" fmla="*/ 1553 h 1571"/>
                <a:gd name="p0x189" fmla="*/ 86 w 91"/>
                <a:gd name="p0y189" fmla="*/ 1554 h 1571"/>
                <a:gd name="p0x190" fmla="*/ 87 w 91"/>
                <a:gd name="p0y190" fmla="*/ 1555 h 1571"/>
                <a:gd name="p0x191" fmla="*/ 88 w 91"/>
                <a:gd name="p0y191" fmla="*/ 1556 h 1571"/>
                <a:gd name="p0x192" fmla="*/ 89 w 91"/>
                <a:gd name="p0y192" fmla="*/ 1557 h 1571"/>
                <a:gd name="p0x193" fmla="*/ 91 w 91"/>
                <a:gd name="p0y193" fmla="*/ 1557 h 1571"/>
                <a:gd name="p0x194" fmla="*/ 74 w 91"/>
                <a:gd name="p0y194" fmla="*/ 1571 h 1571"/>
                <a:gd name="p0x195" fmla="*/ 74 w 91"/>
                <a:gd name="p0y195" fmla="*/ 1571 h 1571"/>
                <a:gd name="p0x196" fmla="*/ 71 w 91"/>
                <a:gd name="p0y196" fmla="*/ 1570 h 1571"/>
                <a:gd name="p0x197" fmla="*/ 69 w 91"/>
                <a:gd name="p0y197" fmla="*/ 1569 h 1571"/>
                <a:gd name="p0x198" fmla="*/ 67 w 91"/>
                <a:gd name="p0y198" fmla="*/ 1569 h 1571"/>
                <a:gd name="p0x199" fmla="*/ 65 w 91"/>
                <a:gd name="p0y199" fmla="*/ 1568 h 1571"/>
                <a:gd name="p0x200" fmla="*/ 63 w 91"/>
                <a:gd name="p0y200" fmla="*/ 1567 h 1571"/>
                <a:gd name="p0x201" fmla="*/ 61 w 91"/>
                <a:gd name="p0y201" fmla="*/ 1565 h 1571"/>
                <a:gd name="p0x202" fmla="*/ 60 w 91"/>
                <a:gd name="p0y202" fmla="*/ 1564 h 1571"/>
                <a:gd name="p0x203" fmla="*/ 58 w 91"/>
                <a:gd name="p0y203" fmla="*/ 1563 h 1571"/>
                <a:gd name="p0x204" fmla="*/ 56 w 91"/>
                <a:gd name="p0y204" fmla="*/ 1562 h 1571"/>
                <a:gd name="p0x205" fmla="*/ 54 w 91"/>
                <a:gd name="p0y205" fmla="*/ 1561 h 1571"/>
                <a:gd name="p0x206" fmla="*/ 52 w 91"/>
                <a:gd name="p0y206" fmla="*/ 1560 h 1571"/>
                <a:gd name="p0x207" fmla="*/ 50 w 91"/>
                <a:gd name="p0y207" fmla="*/ 1558 h 1571"/>
                <a:gd name="p0x208" fmla="*/ 48 w 91"/>
                <a:gd name="p0y208" fmla="*/ 1557 h 1571"/>
                <a:gd name="p0x209" fmla="*/ 47 w 91"/>
                <a:gd name="p0y209" fmla="*/ 1556 h 1571"/>
                <a:gd name="p0x210" fmla="*/ 45 w 91"/>
                <a:gd name="p0y210" fmla="*/ 1554 h 1571"/>
                <a:gd name="p0x211" fmla="*/ 43 w 91"/>
                <a:gd name="p0y211" fmla="*/ 1553 h 1571"/>
                <a:gd name="p0x212" fmla="*/ 42 w 91"/>
                <a:gd name="p0y212" fmla="*/ 1552 h 1571"/>
                <a:gd name="p0x213" fmla="*/ 40 w 91"/>
                <a:gd name="p0y213" fmla="*/ 1550 h 1571"/>
                <a:gd name="p0x214" fmla="*/ 38 w 91"/>
                <a:gd name="p0y214" fmla="*/ 1549 h 1571"/>
                <a:gd name="p0x215" fmla="*/ 37 w 91"/>
                <a:gd name="p0y215" fmla="*/ 1547 h 1571"/>
                <a:gd name="p0x216" fmla="*/ 35 w 91"/>
                <a:gd name="p0y216" fmla="*/ 1546 h 1571"/>
                <a:gd name="p0x217" fmla="*/ 33 w 91"/>
                <a:gd name="p0y217" fmla="*/ 1544 h 1571"/>
                <a:gd name="p0x218" fmla="*/ 32 w 91"/>
                <a:gd name="p0y218" fmla="*/ 1542 h 1571"/>
                <a:gd name="p0x219" fmla="*/ 30 w 91"/>
                <a:gd name="p0y219" fmla="*/ 1541 h 1571"/>
                <a:gd name="p0x220" fmla="*/ 29 w 91"/>
                <a:gd name="p0y220" fmla="*/ 1539 h 1571"/>
                <a:gd name="p0x221" fmla="*/ 28 w 91"/>
                <a:gd name="p0y221" fmla="*/ 1537 h 1571"/>
                <a:gd name="p0x222" fmla="*/ 26 w 91"/>
                <a:gd name="p0y222" fmla="*/ 1536 h 1571"/>
                <a:gd name="p0x223" fmla="*/ 25 w 91"/>
                <a:gd name="p0y223" fmla="*/ 1534 h 1571"/>
                <a:gd name="p0x224" fmla="*/ 23 w 91"/>
                <a:gd name="p0y224" fmla="*/ 1532 h 1571"/>
                <a:gd name="p0x225" fmla="*/ 22 w 91"/>
                <a:gd name="p0y225" fmla="*/ 1531 h 1571"/>
                <a:gd name="p0x226" fmla="*/ 21 w 91"/>
                <a:gd name="p0y226" fmla="*/ 1529 h 1571"/>
                <a:gd name="p0x227" fmla="*/ 20 w 91"/>
                <a:gd name="p0y227" fmla="*/ 1527 h 1571"/>
                <a:gd name="p0x228" fmla="*/ 18 w 91"/>
                <a:gd name="p0y228" fmla="*/ 1525 h 1571"/>
                <a:gd name="p0x229" fmla="*/ 17 w 91"/>
                <a:gd name="p0y229" fmla="*/ 1523 h 1571"/>
                <a:gd name="p0x230" fmla="*/ 16 w 91"/>
                <a:gd name="p0y230" fmla="*/ 1521 h 1571"/>
                <a:gd name="p0x231" fmla="*/ 15 w 91"/>
                <a:gd name="p0y231" fmla="*/ 1519 h 1571"/>
                <a:gd name="p0x232" fmla="*/ 14 w 91"/>
                <a:gd name="p0y232" fmla="*/ 1517 h 1571"/>
                <a:gd name="p0x233" fmla="*/ 13 w 91"/>
                <a:gd name="p0y233" fmla="*/ 1515 h 1571"/>
                <a:gd name="p0x234" fmla="*/ 12 w 91"/>
                <a:gd name="p0y234" fmla="*/ 1513 h 1571"/>
                <a:gd name="p0x235" fmla="*/ 11 w 91"/>
                <a:gd name="p0y235" fmla="*/ 1511 h 1571"/>
                <a:gd name="p0x236" fmla="*/ 10 w 91"/>
                <a:gd name="p0y236" fmla="*/ 1509 h 1571"/>
                <a:gd name="p0x237" fmla="*/ 9 w 91"/>
                <a:gd name="p0y237" fmla="*/ 1507 h 1571"/>
                <a:gd name="p0x238" fmla="*/ 8 w 91"/>
                <a:gd name="p0y238" fmla="*/ 1505 h 1571"/>
                <a:gd name="p0x239" fmla="*/ 7 w 91"/>
                <a:gd name="p0y239" fmla="*/ 1503 h 1571"/>
                <a:gd name="p0x240" fmla="*/ 7 w 91"/>
                <a:gd name="p0y240" fmla="*/ 1501 h 1571"/>
                <a:gd name="p0x241" fmla="*/ 6 w 91"/>
                <a:gd name="p0y241" fmla="*/ 1499 h 1571"/>
                <a:gd name="p0x242" fmla="*/ 5 w 91"/>
                <a:gd name="p0y242" fmla="*/ 1497 h 1571"/>
                <a:gd name="p0x243" fmla="*/ 4 w 91"/>
                <a:gd name="p0y243" fmla="*/ 1495 h 1571"/>
                <a:gd name="p0x244" fmla="*/ 4 w 91"/>
                <a:gd name="p0y244" fmla="*/ 1492 h 1571"/>
                <a:gd name="p0x245" fmla="*/ 3 w 91"/>
                <a:gd name="p0y245" fmla="*/ 1490 h 1571"/>
                <a:gd name="p0x246" fmla="*/ 3 w 91"/>
                <a:gd name="p0y246" fmla="*/ 1488 h 1571"/>
                <a:gd name="p0x247" fmla="*/ 2 w 91"/>
                <a:gd name="p0y247" fmla="*/ 1486 h 1571"/>
                <a:gd name="p0x248" fmla="*/ 2 w 91"/>
                <a:gd name="p0y248" fmla="*/ 1484 h 1571"/>
                <a:gd name="p0x249" fmla="*/ 1 w 91"/>
                <a:gd name="p0y249" fmla="*/ 1481 h 1571"/>
                <a:gd name="p0x250" fmla="*/ 1 w 91"/>
                <a:gd name="p0y250" fmla="*/ 1479 h 1571"/>
                <a:gd name="p0x251" fmla="*/ 1 w 91"/>
                <a:gd name="p0y251" fmla="*/ 1477 h 1571"/>
                <a:gd name="p0x252" fmla="*/ 0 w 91"/>
                <a:gd name="p0y252" fmla="*/ 1474 h 1571"/>
                <a:gd name="p0x253" fmla="*/ 0 w 91"/>
                <a:gd name="p0y253" fmla="*/ 1472 h 1571"/>
                <a:gd name="p0x254" fmla="*/ 0 w 91"/>
                <a:gd name="p0y254" fmla="*/ 1470 h 1571"/>
                <a:gd name="p0x255" fmla="*/ 0 w 91"/>
                <a:gd name="p0y255" fmla="*/ 1467 h 1571"/>
                <a:gd name="p0x256" fmla="*/ 0 w 91"/>
                <a:gd name="p0y256" fmla="*/ 1465 h 1571"/>
                <a:gd name="p0x257" fmla="*/ 0 w 91"/>
                <a:gd name="p0y257" fmla="*/ 1463 h 1571"/>
                <a:gd name="p0x258" fmla="*/ 0 w 91"/>
                <a:gd name="p0y25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0" name="文本框 79"/>
          <p:cNvSpPr txBox="1"/>
          <p:nvPr>
            <p:custDataLst>
              <p:tags r:id="rId69"/>
            </p:custDataLst>
          </p:nvPr>
        </p:nvSpPr>
        <p:spPr>
          <a:xfrm>
            <a:off x="8407451" y="4286183"/>
            <a:ext cx="2889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必备要素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1" name="文本框 80"/>
          <p:cNvSpPr txBox="1"/>
          <p:nvPr>
            <p:custDataLst>
              <p:tags r:id="rId70"/>
            </p:custDataLst>
          </p:nvPr>
        </p:nvSpPr>
        <p:spPr>
          <a:xfrm>
            <a:off x="8407451" y="4591936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须记载“议定事项＋责任单位＋时限”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8264525" y="5455285"/>
            <a:ext cx="3155950" cy="704850"/>
            <a:chOff x="13015" y="8591"/>
            <a:chExt cx="4970" cy="1110"/>
          </a:xfrm>
        </p:grpSpPr>
        <p:sp>
          <p:nvSpPr>
            <p:cNvPr id="82" name="任意多边形 81"/>
            <p:cNvSpPr/>
            <p:nvPr>
              <p:custDataLst>
                <p:tags r:id="rId71"/>
              </p:custDataLst>
            </p:nvPr>
          </p:nvSpPr>
          <p:spPr>
            <a:xfrm>
              <a:off x="13015" y="8591"/>
              <a:ext cx="4970" cy="1110"/>
            </a:xfrm>
            <a:custGeom>
              <a:avLst/>
              <a:gdLst>
                <a:gd name="sw" fmla="*/ 1 w 4970"/>
                <a:gd name="sh" fmla="*/ 1 h 1110"/>
                <a:gd name="mins" fmla="min sw sh"/>
                <a:gd name="dsw" fmla="+- 0 sw mins"/>
                <a:gd name="dsh" fmla="+- 0 sh mins"/>
                <a:gd name="p0x0" fmla="*/ 120 w 4970"/>
                <a:gd name="p0y0" fmla="*/ 0 h 1110"/>
                <a:gd name="p0x1" fmla="*/ 4850 w 4970"/>
                <a:gd name="p0y1" fmla="*/ 0 h 1110"/>
                <a:gd name="p0x2" fmla="*/ 4853 w 4970"/>
                <a:gd name="p0y2" fmla="*/ 0 h 1110"/>
                <a:gd name="p0x3" fmla="*/ 4856 w 4970"/>
                <a:gd name="p0y3" fmla="*/ 0 h 1110"/>
                <a:gd name="p0x4" fmla="*/ 4859 w 4970"/>
                <a:gd name="p0y4" fmla="*/ 0 h 1110"/>
                <a:gd name="p0x5" fmla="*/ 4862 w 4970"/>
                <a:gd name="p0y5" fmla="*/ 0 h 1110"/>
                <a:gd name="p0x6" fmla="*/ 4865 w 4970"/>
                <a:gd name="p0y6" fmla="*/ 0 h 1110"/>
                <a:gd name="p0x7" fmla="*/ 4868 w 4970"/>
                <a:gd name="p0y7" fmla="*/ 1 h 1110"/>
                <a:gd name="p0x8" fmla="*/ 4871 w 4970"/>
                <a:gd name="p0y8" fmla="*/ 1 h 1110"/>
                <a:gd name="p0x9" fmla="*/ 4874 w 4970"/>
                <a:gd name="p0y9" fmla="*/ 2 h 1110"/>
                <a:gd name="p0x10" fmla="*/ 4877 w 4970"/>
                <a:gd name="p0y10" fmla="*/ 3 h 1110"/>
                <a:gd name="p0x11" fmla="*/ 4880 w 4970"/>
                <a:gd name="p0y11" fmla="*/ 3 h 1110"/>
                <a:gd name="p0x12" fmla="*/ 4883 w 4970"/>
                <a:gd name="p0y12" fmla="*/ 4 h 1110"/>
                <a:gd name="p0x13" fmla="*/ 4886 w 4970"/>
                <a:gd name="p0y13" fmla="*/ 5 h 1110"/>
                <a:gd name="p0x14" fmla="*/ 4889 w 4970"/>
                <a:gd name="p0y14" fmla="*/ 6 h 1110"/>
                <a:gd name="p0x15" fmla="*/ 4891 w 4970"/>
                <a:gd name="p0y15" fmla="*/ 7 h 1110"/>
                <a:gd name="p0x16" fmla="*/ 4894 w 4970"/>
                <a:gd name="p0y16" fmla="*/ 8 h 1110"/>
                <a:gd name="p0x17" fmla="*/ 4897 w 4970"/>
                <a:gd name="p0y17" fmla="*/ 9 h 1110"/>
                <a:gd name="p0x18" fmla="*/ 4900 w 4970"/>
                <a:gd name="p0y18" fmla="*/ 10 h 1110"/>
                <a:gd name="p0x19" fmla="*/ 4902 w 4970"/>
                <a:gd name="p0y19" fmla="*/ 12 h 1110"/>
                <a:gd name="p0x20" fmla="*/ 4905 w 4970"/>
                <a:gd name="p0y20" fmla="*/ 13 h 1110"/>
                <a:gd name="p0x21" fmla="*/ 4908 w 4970"/>
                <a:gd name="p0y21" fmla="*/ 14 h 1110"/>
                <a:gd name="p0x22" fmla="*/ 4910 w 4970"/>
                <a:gd name="p0y22" fmla="*/ 16 h 1110"/>
                <a:gd name="p0x23" fmla="*/ 4913 w 4970"/>
                <a:gd name="p0y23" fmla="*/ 17 h 1110"/>
                <a:gd name="p0x24" fmla="*/ 4915 w 4970"/>
                <a:gd name="p0y24" fmla="*/ 19 h 1110"/>
                <a:gd name="p0x25" fmla="*/ 4918 w 4970"/>
                <a:gd name="p0y25" fmla="*/ 21 h 1110"/>
                <a:gd name="p0x26" fmla="*/ 4920 w 4970"/>
                <a:gd name="p0y26" fmla="*/ 22 h 1110"/>
                <a:gd name="p0x27" fmla="*/ 4922 w 4970"/>
                <a:gd name="p0y27" fmla="*/ 24 h 1110"/>
                <a:gd name="p0x28" fmla="*/ 4925 w 4970"/>
                <a:gd name="p0y28" fmla="*/ 26 h 1110"/>
                <a:gd name="p0x29" fmla="*/ 4927 w 4970"/>
                <a:gd name="p0y29" fmla="*/ 28 h 1110"/>
                <a:gd name="p0x30" fmla="*/ 4929 w 4970"/>
                <a:gd name="p0y30" fmla="*/ 30 h 1110"/>
                <a:gd name="p0x31" fmla="*/ 4931 w 4970"/>
                <a:gd name="p0y31" fmla="*/ 32 h 1110"/>
                <a:gd name="p0x32" fmla="*/ 4933 w 4970"/>
                <a:gd name="p0y32" fmla="*/ 34 h 1110"/>
                <a:gd name="p0x33" fmla="*/ 4935 w 4970"/>
                <a:gd name="p0y33" fmla="*/ 36 h 1110"/>
                <a:gd name="p0x34" fmla="*/ 4937 w 4970"/>
                <a:gd name="p0y34" fmla="*/ 38 h 1110"/>
                <a:gd name="p0x35" fmla="*/ 4939 w 4970"/>
                <a:gd name="p0y35" fmla="*/ 40 h 1110"/>
                <a:gd name="p0x36" fmla="*/ 4941 w 4970"/>
                <a:gd name="p0y36" fmla="*/ 42 h 1110"/>
                <a:gd name="p0x37" fmla="*/ 4943 w 4970"/>
                <a:gd name="p0y37" fmla="*/ 44 h 1110"/>
                <a:gd name="p0x38" fmla="*/ 4945 w 4970"/>
                <a:gd name="p0y38" fmla="*/ 47 h 1110"/>
                <a:gd name="p0x39" fmla="*/ 4947 w 4970"/>
                <a:gd name="p0y39" fmla="*/ 49 h 1110"/>
                <a:gd name="p0x40" fmla="*/ 4948 w 4970"/>
                <a:gd name="p0y40" fmla="*/ 51 h 1110"/>
                <a:gd name="p0x41" fmla="*/ 4950 w 4970"/>
                <a:gd name="p0y41" fmla="*/ 54 h 1110"/>
                <a:gd name="p0x42" fmla="*/ 4952 w 4970"/>
                <a:gd name="p0y42" fmla="*/ 56 h 1110"/>
                <a:gd name="p0x43" fmla="*/ 4953 w 4970"/>
                <a:gd name="p0y43" fmla="*/ 59 h 1110"/>
                <a:gd name="p0x44" fmla="*/ 4955 w 4970"/>
                <a:gd name="p0y44" fmla="*/ 61 h 1110"/>
                <a:gd name="p0x45" fmla="*/ 4956 w 4970"/>
                <a:gd name="p0y45" fmla="*/ 64 h 1110"/>
                <a:gd name="p0x46" fmla="*/ 4957 w 4970"/>
                <a:gd name="p0y46" fmla="*/ 67 h 1110"/>
                <a:gd name="p0x47" fmla="*/ 4959 w 4970"/>
                <a:gd name="p0y47" fmla="*/ 69 h 1110"/>
                <a:gd name="p0x48" fmla="*/ 4960 w 4970"/>
                <a:gd name="p0y48" fmla="*/ 72 h 1110"/>
                <a:gd name="p0x49" fmla="*/ 4961 w 4970"/>
                <a:gd name="p0y49" fmla="*/ 75 h 1110"/>
                <a:gd name="p0x50" fmla="*/ 4962 w 4970"/>
                <a:gd name="p0y50" fmla="*/ 78 h 1110"/>
                <a:gd name="p0x51" fmla="*/ 4963 w 4970"/>
                <a:gd name="p0y51" fmla="*/ 80 h 1110"/>
                <a:gd name="p0x52" fmla="*/ 4964 w 4970"/>
                <a:gd name="p0y52" fmla="*/ 83 h 1110"/>
                <a:gd name="p0x53" fmla="*/ 4965 w 4970"/>
                <a:gd name="p0y53" fmla="*/ 86 h 1110"/>
                <a:gd name="p0x54" fmla="*/ 4966 w 4970"/>
                <a:gd name="p0y54" fmla="*/ 89 h 1110"/>
                <a:gd name="p0x55" fmla="*/ 4966 w 4970"/>
                <a:gd name="p0y55" fmla="*/ 92 h 1110"/>
                <a:gd name="p0x56" fmla="*/ 4967 w 4970"/>
                <a:gd name="p0y56" fmla="*/ 95 h 1110"/>
                <a:gd name="p0x57" fmla="*/ 4968 w 4970"/>
                <a:gd name="p0y57" fmla="*/ 98 h 1110"/>
                <a:gd name="p0x58" fmla="*/ 4968 w 4970"/>
                <a:gd name="p0y58" fmla="*/ 101 h 1110"/>
                <a:gd name="p0x59" fmla="*/ 4969 w 4970"/>
                <a:gd name="p0y59" fmla="*/ 104 h 1110"/>
                <a:gd name="p0x60" fmla="*/ 4969 w 4970"/>
                <a:gd name="p0y60" fmla="*/ 107 h 1110"/>
                <a:gd name="p0x61" fmla="*/ 4969 w 4970"/>
                <a:gd name="p0y61" fmla="*/ 110 h 1110"/>
                <a:gd name="p0x62" fmla="*/ 4969 w 4970"/>
                <a:gd name="p0y62" fmla="*/ 113 h 1110"/>
                <a:gd name="p0x63" fmla="*/ 4969 w 4970"/>
                <a:gd name="p0y63" fmla="*/ 116 h 1110"/>
                <a:gd name="p0x64" fmla="*/ 4970 w 4970"/>
                <a:gd name="p0y64" fmla="*/ 120 h 1110"/>
                <a:gd name="p0x65" fmla="*/ 4970 w 4970"/>
                <a:gd name="p0y65" fmla="*/ 990 h 1110"/>
                <a:gd name="p0x66" fmla="*/ 4969 w 4970"/>
                <a:gd name="p0y66" fmla="*/ 993 h 1110"/>
                <a:gd name="p0x67" fmla="*/ 4969 w 4970"/>
                <a:gd name="p0y67" fmla="*/ 996 h 1110"/>
                <a:gd name="p0x68" fmla="*/ 4969 w 4970"/>
                <a:gd name="p0y68" fmla="*/ 999 h 1110"/>
                <a:gd name="p0x69" fmla="*/ 4969 w 4970"/>
                <a:gd name="p0y69" fmla="*/ 1002 h 1110"/>
                <a:gd name="p0x70" fmla="*/ 4969 w 4970"/>
                <a:gd name="p0y70" fmla="*/ 1005 h 1110"/>
                <a:gd name="p0x71" fmla="*/ 4968 w 4970"/>
                <a:gd name="p0y71" fmla="*/ 1008 h 1110"/>
                <a:gd name="p0x72" fmla="*/ 4968 w 4970"/>
                <a:gd name="p0y72" fmla="*/ 1011 h 1110"/>
                <a:gd name="p0x73" fmla="*/ 4967 w 4970"/>
                <a:gd name="p0y73" fmla="*/ 1014 h 1110"/>
                <a:gd name="p0x74" fmla="*/ 4966 w 4970"/>
                <a:gd name="p0y74" fmla="*/ 1017 h 1110"/>
                <a:gd name="p0x75" fmla="*/ 4966 w 4970"/>
                <a:gd name="p0y75" fmla="*/ 1020 h 1110"/>
                <a:gd name="p0x76" fmla="*/ 4965 w 4970"/>
                <a:gd name="p0y76" fmla="*/ 1023 h 1110"/>
                <a:gd name="p0x77" fmla="*/ 4964 w 4970"/>
                <a:gd name="p0y77" fmla="*/ 1026 h 1110"/>
                <a:gd name="p0x78" fmla="*/ 4963 w 4970"/>
                <a:gd name="p0y78" fmla="*/ 1029 h 1110"/>
                <a:gd name="p0x79" fmla="*/ 4962 w 4970"/>
                <a:gd name="p0y79" fmla="*/ 1031 h 1110"/>
                <a:gd name="p0x80" fmla="*/ 4961 w 4970"/>
                <a:gd name="p0y80" fmla="*/ 1034 h 1110"/>
                <a:gd name="p0x81" fmla="*/ 4960 w 4970"/>
                <a:gd name="p0y81" fmla="*/ 1037 h 1110"/>
                <a:gd name="p0x82" fmla="*/ 4959 w 4970"/>
                <a:gd name="p0y82" fmla="*/ 1040 h 1110"/>
                <a:gd name="p0x83" fmla="*/ 4957 w 4970"/>
                <a:gd name="p0y83" fmla="*/ 1042 h 1110"/>
                <a:gd name="p0x84" fmla="*/ 4956 w 4970"/>
                <a:gd name="p0y84" fmla="*/ 1045 h 1110"/>
                <a:gd name="p0x85" fmla="*/ 4955 w 4970"/>
                <a:gd name="p0y85" fmla="*/ 1048 h 1110"/>
                <a:gd name="p0x86" fmla="*/ 4953 w 4970"/>
                <a:gd name="p0y86" fmla="*/ 1050 h 1110"/>
                <a:gd name="p0x87" fmla="*/ 4952 w 4970"/>
                <a:gd name="p0y87" fmla="*/ 1053 h 1110"/>
                <a:gd name="p0x88" fmla="*/ 4950 w 4970"/>
                <a:gd name="p0y88" fmla="*/ 1055 h 1110"/>
                <a:gd name="p0x89" fmla="*/ 4948 w 4970"/>
                <a:gd name="p0y89" fmla="*/ 1058 h 1110"/>
                <a:gd name="p0x90" fmla="*/ 4947 w 4970"/>
                <a:gd name="p0y90" fmla="*/ 1060 h 1110"/>
                <a:gd name="p0x91" fmla="*/ 4945 w 4970"/>
                <a:gd name="p0y91" fmla="*/ 1062 h 1110"/>
                <a:gd name="p0x92" fmla="*/ 4943 w 4970"/>
                <a:gd name="p0y92" fmla="*/ 1065 h 1110"/>
                <a:gd name="p0x93" fmla="*/ 4941 w 4970"/>
                <a:gd name="p0y93" fmla="*/ 1067 h 1110"/>
                <a:gd name="p0x94" fmla="*/ 4939 w 4970"/>
                <a:gd name="p0y94" fmla="*/ 1069 h 1110"/>
                <a:gd name="p0x95" fmla="*/ 4937 w 4970"/>
                <a:gd name="p0y95" fmla="*/ 1071 h 1110"/>
                <a:gd name="p0x96" fmla="*/ 4935 w 4970"/>
                <a:gd name="p0y96" fmla="*/ 1073 h 1110"/>
                <a:gd name="p0x97" fmla="*/ 4933 w 4970"/>
                <a:gd name="p0y97" fmla="*/ 1075 h 1110"/>
                <a:gd name="p0x98" fmla="*/ 4931 w 4970"/>
                <a:gd name="p0y98" fmla="*/ 1077 h 1110"/>
                <a:gd name="p0x99" fmla="*/ 4929 w 4970"/>
                <a:gd name="p0y99" fmla="*/ 1079 h 1110"/>
                <a:gd name="p0x100" fmla="*/ 4927 w 4970"/>
                <a:gd name="p0y100" fmla="*/ 1081 h 1110"/>
                <a:gd name="p0x101" fmla="*/ 4925 w 4970"/>
                <a:gd name="p0y101" fmla="*/ 1083 h 1110"/>
                <a:gd name="p0x102" fmla="*/ 4922 w 4970"/>
                <a:gd name="p0y102" fmla="*/ 1085 h 1110"/>
                <a:gd name="p0x103" fmla="*/ 4920 w 4970"/>
                <a:gd name="p0y103" fmla="*/ 1087 h 1110"/>
                <a:gd name="p0x104" fmla="*/ 4918 w 4970"/>
                <a:gd name="p0y104" fmla="*/ 1088 h 1110"/>
                <a:gd name="p0x105" fmla="*/ 4915 w 4970"/>
                <a:gd name="p0y105" fmla="*/ 1090 h 1110"/>
                <a:gd name="p0x106" fmla="*/ 4913 w 4970"/>
                <a:gd name="p0y106" fmla="*/ 1092 h 1110"/>
                <a:gd name="p0x107" fmla="*/ 4910 w 4970"/>
                <a:gd name="p0y107" fmla="*/ 1093 h 1110"/>
                <a:gd name="p0x108" fmla="*/ 4908 w 4970"/>
                <a:gd name="p0y108" fmla="*/ 1095 h 1110"/>
                <a:gd name="p0x109" fmla="*/ 4905 w 4970"/>
                <a:gd name="p0y109" fmla="*/ 1096 h 1110"/>
                <a:gd name="p0x110" fmla="*/ 4902 w 4970"/>
                <a:gd name="p0y110" fmla="*/ 1097 h 1110"/>
                <a:gd name="p0x111" fmla="*/ 4900 w 4970"/>
                <a:gd name="p0y111" fmla="*/ 1099 h 1110"/>
                <a:gd name="p0x112" fmla="*/ 4897 w 4970"/>
                <a:gd name="p0y112" fmla="*/ 1100 h 1110"/>
                <a:gd name="p0x113" fmla="*/ 4894 w 4970"/>
                <a:gd name="p0y113" fmla="*/ 1101 h 1110"/>
                <a:gd name="p0x114" fmla="*/ 4891 w 4970"/>
                <a:gd name="p0y114" fmla="*/ 1102 h 1110"/>
                <a:gd name="p0x115" fmla="*/ 4889 w 4970"/>
                <a:gd name="p0y115" fmla="*/ 1103 h 1110"/>
                <a:gd name="p0x116" fmla="*/ 4886 w 4970"/>
                <a:gd name="p0y116" fmla="*/ 1104 h 1110"/>
                <a:gd name="p0x117" fmla="*/ 4883 w 4970"/>
                <a:gd name="p0y117" fmla="*/ 1105 h 1110"/>
                <a:gd name="p0x118" fmla="*/ 4880 w 4970"/>
                <a:gd name="p0y118" fmla="*/ 1106 h 1110"/>
                <a:gd name="p0x119" fmla="*/ 4877 w 4970"/>
                <a:gd name="p0y119" fmla="*/ 1106 h 1110"/>
                <a:gd name="p0x120" fmla="*/ 4874 w 4970"/>
                <a:gd name="p0y120" fmla="*/ 1107 h 1110"/>
                <a:gd name="p0x121" fmla="*/ 4871 w 4970"/>
                <a:gd name="p0y121" fmla="*/ 1108 h 1110"/>
                <a:gd name="p0x122" fmla="*/ 4868 w 4970"/>
                <a:gd name="p0y122" fmla="*/ 1108 h 1110"/>
                <a:gd name="p0x123" fmla="*/ 4865 w 4970"/>
                <a:gd name="p0y123" fmla="*/ 1109 h 1110"/>
                <a:gd name="p0x124" fmla="*/ 4862 w 4970"/>
                <a:gd name="p0y124" fmla="*/ 1109 h 1110"/>
                <a:gd name="p0x125" fmla="*/ 4859 w 4970"/>
                <a:gd name="p0y125" fmla="*/ 1109 h 1110"/>
                <a:gd name="p0x126" fmla="*/ 4856 w 4970"/>
                <a:gd name="p0y126" fmla="*/ 1109 h 1110"/>
                <a:gd name="p0x127" fmla="*/ 4853 w 4970"/>
                <a:gd name="p0y127" fmla="*/ 1109 h 1110"/>
                <a:gd name="p0x128" fmla="*/ 4850 w 4970"/>
                <a:gd name="p0y128" fmla="*/ 1110 h 1110"/>
                <a:gd name="p0x129" fmla="*/ 120 w 4970"/>
                <a:gd name="p0y129" fmla="*/ 1110 h 1110"/>
                <a:gd name="p0x130" fmla="*/ 116 w 4970"/>
                <a:gd name="p0y130" fmla="*/ 1109 h 1110"/>
                <a:gd name="p0x131" fmla="*/ 113 w 4970"/>
                <a:gd name="p0y131" fmla="*/ 1109 h 1110"/>
                <a:gd name="p0x132" fmla="*/ 110 w 4970"/>
                <a:gd name="p0y132" fmla="*/ 1109 h 1110"/>
                <a:gd name="p0x133" fmla="*/ 107 w 4970"/>
                <a:gd name="p0y133" fmla="*/ 1109 h 1110"/>
                <a:gd name="p0x134" fmla="*/ 104 w 4970"/>
                <a:gd name="p0y134" fmla="*/ 1109 h 1110"/>
                <a:gd name="p0x135" fmla="*/ 101 w 4970"/>
                <a:gd name="p0y135" fmla="*/ 1108 h 1110"/>
                <a:gd name="p0x136" fmla="*/ 98 w 4970"/>
                <a:gd name="p0y136" fmla="*/ 1108 h 1110"/>
                <a:gd name="p0x137" fmla="*/ 95 w 4970"/>
                <a:gd name="p0y137" fmla="*/ 1107 h 1110"/>
                <a:gd name="p0x138" fmla="*/ 92 w 4970"/>
                <a:gd name="p0y138" fmla="*/ 1106 h 1110"/>
                <a:gd name="p0x139" fmla="*/ 89 w 4970"/>
                <a:gd name="p0y139" fmla="*/ 1106 h 1110"/>
                <a:gd name="p0x140" fmla="*/ 86 w 4970"/>
                <a:gd name="p0y140" fmla="*/ 1105 h 1110"/>
                <a:gd name="p0x141" fmla="*/ 83 w 4970"/>
                <a:gd name="p0y141" fmla="*/ 1104 h 1110"/>
                <a:gd name="p0x142" fmla="*/ 80 w 4970"/>
                <a:gd name="p0y142" fmla="*/ 1103 h 1110"/>
                <a:gd name="p0x143" fmla="*/ 78 w 4970"/>
                <a:gd name="p0y143" fmla="*/ 1102 h 1110"/>
                <a:gd name="p0x144" fmla="*/ 75 w 4970"/>
                <a:gd name="p0y144" fmla="*/ 1101 h 1110"/>
                <a:gd name="p0x145" fmla="*/ 72 w 4970"/>
                <a:gd name="p0y145" fmla="*/ 1100 h 1110"/>
                <a:gd name="p0x146" fmla="*/ 69 w 4970"/>
                <a:gd name="p0y146" fmla="*/ 1099 h 1110"/>
                <a:gd name="p0x147" fmla="*/ 67 w 4970"/>
                <a:gd name="p0y147" fmla="*/ 1097 h 1110"/>
                <a:gd name="p0x148" fmla="*/ 64 w 4970"/>
                <a:gd name="p0y148" fmla="*/ 1096 h 1110"/>
                <a:gd name="p0x149" fmla="*/ 61 w 4970"/>
                <a:gd name="p0y149" fmla="*/ 1095 h 1110"/>
                <a:gd name="p0x150" fmla="*/ 59 w 4970"/>
                <a:gd name="p0y150" fmla="*/ 1093 h 1110"/>
                <a:gd name="p0x151" fmla="*/ 56 w 4970"/>
                <a:gd name="p0y151" fmla="*/ 1092 h 1110"/>
                <a:gd name="p0x152" fmla="*/ 54 w 4970"/>
                <a:gd name="p0y152" fmla="*/ 1090 h 1110"/>
                <a:gd name="p0x153" fmla="*/ 51 w 4970"/>
                <a:gd name="p0y153" fmla="*/ 1088 h 1110"/>
                <a:gd name="p0x154" fmla="*/ 49 w 4970"/>
                <a:gd name="p0y154" fmla="*/ 1087 h 1110"/>
                <a:gd name="p0x155" fmla="*/ 47 w 4970"/>
                <a:gd name="p0y155" fmla="*/ 1085 h 1110"/>
                <a:gd name="p0x156" fmla="*/ 44 w 4970"/>
                <a:gd name="p0y156" fmla="*/ 1083 h 1110"/>
                <a:gd name="p0x157" fmla="*/ 42 w 4970"/>
                <a:gd name="p0y157" fmla="*/ 1081 h 1110"/>
                <a:gd name="p0x158" fmla="*/ 40 w 4970"/>
                <a:gd name="p0y158" fmla="*/ 1079 h 1110"/>
                <a:gd name="p0x159" fmla="*/ 38 w 4970"/>
                <a:gd name="p0y159" fmla="*/ 1077 h 1110"/>
                <a:gd name="p0x160" fmla="*/ 36 w 4970"/>
                <a:gd name="p0y160" fmla="*/ 1075 h 1110"/>
                <a:gd name="p0x161" fmla="*/ 34 w 4970"/>
                <a:gd name="p0y161" fmla="*/ 1073 h 1110"/>
                <a:gd name="p0x162" fmla="*/ 32 w 4970"/>
                <a:gd name="p0y162" fmla="*/ 1071 h 1110"/>
                <a:gd name="p0x163" fmla="*/ 30 w 4970"/>
                <a:gd name="p0y163" fmla="*/ 1069 h 1110"/>
                <a:gd name="p0x164" fmla="*/ 28 w 4970"/>
                <a:gd name="p0y164" fmla="*/ 1067 h 1110"/>
                <a:gd name="p0x165" fmla="*/ 26 w 4970"/>
                <a:gd name="p0y165" fmla="*/ 1065 h 1110"/>
                <a:gd name="p0x166" fmla="*/ 24 w 4970"/>
                <a:gd name="p0y166" fmla="*/ 1062 h 1110"/>
                <a:gd name="p0x167" fmla="*/ 22 w 4970"/>
                <a:gd name="p0y167" fmla="*/ 1060 h 1110"/>
                <a:gd name="p0x168" fmla="*/ 21 w 4970"/>
                <a:gd name="p0y168" fmla="*/ 1058 h 1110"/>
                <a:gd name="p0x169" fmla="*/ 19 w 4970"/>
                <a:gd name="p0y169" fmla="*/ 1055 h 1110"/>
                <a:gd name="p0x170" fmla="*/ 17 w 4970"/>
                <a:gd name="p0y170" fmla="*/ 1053 h 1110"/>
                <a:gd name="p0x171" fmla="*/ 16 w 4970"/>
                <a:gd name="p0y171" fmla="*/ 1050 h 1110"/>
                <a:gd name="p0x172" fmla="*/ 14 w 4970"/>
                <a:gd name="p0y172" fmla="*/ 1048 h 1110"/>
                <a:gd name="p0x173" fmla="*/ 13 w 4970"/>
                <a:gd name="p0y173" fmla="*/ 1045 h 1110"/>
                <a:gd name="p0x174" fmla="*/ 12 w 4970"/>
                <a:gd name="p0y174" fmla="*/ 1042 h 1110"/>
                <a:gd name="p0x175" fmla="*/ 10 w 4970"/>
                <a:gd name="p0y175" fmla="*/ 1040 h 1110"/>
                <a:gd name="p0x176" fmla="*/ 9 w 4970"/>
                <a:gd name="p0y176" fmla="*/ 1037 h 1110"/>
                <a:gd name="p0x177" fmla="*/ 8 w 4970"/>
                <a:gd name="p0y177" fmla="*/ 1034 h 1110"/>
                <a:gd name="p0x178" fmla="*/ 7 w 4970"/>
                <a:gd name="p0y178" fmla="*/ 1031 h 1110"/>
                <a:gd name="p0x179" fmla="*/ 6 w 4970"/>
                <a:gd name="p0y179" fmla="*/ 1029 h 1110"/>
                <a:gd name="p0x180" fmla="*/ 5 w 4970"/>
                <a:gd name="p0y180" fmla="*/ 1026 h 1110"/>
                <a:gd name="p0x181" fmla="*/ 4 w 4970"/>
                <a:gd name="p0y181" fmla="*/ 1023 h 1110"/>
                <a:gd name="p0x182" fmla="*/ 3 w 4970"/>
                <a:gd name="p0y182" fmla="*/ 1020 h 1110"/>
                <a:gd name="p0x183" fmla="*/ 3 w 4970"/>
                <a:gd name="p0y183" fmla="*/ 1017 h 1110"/>
                <a:gd name="p0x184" fmla="*/ 2 w 4970"/>
                <a:gd name="p0y184" fmla="*/ 1014 h 1110"/>
                <a:gd name="p0x185" fmla="*/ 1 w 4970"/>
                <a:gd name="p0y185" fmla="*/ 1011 h 1110"/>
                <a:gd name="p0x186" fmla="*/ 1 w 4970"/>
                <a:gd name="p0y186" fmla="*/ 1008 h 1110"/>
                <a:gd name="p0x187" fmla="*/ 0 w 4970"/>
                <a:gd name="p0y187" fmla="*/ 1005 h 1110"/>
                <a:gd name="p0x188" fmla="*/ 0 w 4970"/>
                <a:gd name="p0y188" fmla="*/ 1002 h 1110"/>
                <a:gd name="p0x189" fmla="*/ 0 w 4970"/>
                <a:gd name="p0y189" fmla="*/ 999 h 1110"/>
                <a:gd name="p0x190" fmla="*/ 0 w 4970"/>
                <a:gd name="p0y190" fmla="*/ 996 h 1110"/>
                <a:gd name="p0x191" fmla="*/ 0 w 4970"/>
                <a:gd name="p0y191" fmla="*/ 993 h 1110"/>
                <a:gd name="p0x192" fmla="*/ 0 w 4970"/>
                <a:gd name="p0y192" fmla="*/ 990 h 1110"/>
                <a:gd name="p0x193" fmla="*/ 0 w 4970"/>
                <a:gd name="p0y193" fmla="*/ 120 h 1110"/>
                <a:gd name="p0x194" fmla="*/ 0 w 4970"/>
                <a:gd name="p0y194" fmla="*/ 116 h 1110"/>
                <a:gd name="p0x195" fmla="*/ 0 w 4970"/>
                <a:gd name="p0y195" fmla="*/ 113 h 1110"/>
                <a:gd name="p0x196" fmla="*/ 0 w 4970"/>
                <a:gd name="p0y196" fmla="*/ 110 h 1110"/>
                <a:gd name="p0x197" fmla="*/ 0 w 4970"/>
                <a:gd name="p0y197" fmla="*/ 107 h 1110"/>
                <a:gd name="p0x198" fmla="*/ 0 w 4970"/>
                <a:gd name="p0y198" fmla="*/ 104 h 1110"/>
                <a:gd name="p0x199" fmla="*/ 1 w 4970"/>
                <a:gd name="p0y199" fmla="*/ 101 h 1110"/>
                <a:gd name="p0x200" fmla="*/ 1 w 4970"/>
                <a:gd name="p0y200" fmla="*/ 98 h 1110"/>
                <a:gd name="p0x201" fmla="*/ 2 w 4970"/>
                <a:gd name="p0y201" fmla="*/ 95 h 1110"/>
                <a:gd name="p0x202" fmla="*/ 3 w 4970"/>
                <a:gd name="p0y202" fmla="*/ 92 h 1110"/>
                <a:gd name="p0x203" fmla="*/ 3 w 4970"/>
                <a:gd name="p0y203" fmla="*/ 89 h 1110"/>
                <a:gd name="p0x204" fmla="*/ 4 w 4970"/>
                <a:gd name="p0y204" fmla="*/ 86 h 1110"/>
                <a:gd name="p0x205" fmla="*/ 5 w 4970"/>
                <a:gd name="p0y205" fmla="*/ 83 h 1110"/>
                <a:gd name="p0x206" fmla="*/ 6 w 4970"/>
                <a:gd name="p0y206" fmla="*/ 80 h 1110"/>
                <a:gd name="p0x207" fmla="*/ 7 w 4970"/>
                <a:gd name="p0y207" fmla="*/ 78 h 1110"/>
                <a:gd name="p0x208" fmla="*/ 8 w 4970"/>
                <a:gd name="p0y208" fmla="*/ 75 h 1110"/>
                <a:gd name="p0x209" fmla="*/ 9 w 4970"/>
                <a:gd name="p0y209" fmla="*/ 72 h 1110"/>
                <a:gd name="p0x210" fmla="*/ 10 w 4970"/>
                <a:gd name="p0y210" fmla="*/ 69 h 1110"/>
                <a:gd name="p0x211" fmla="*/ 12 w 4970"/>
                <a:gd name="p0y211" fmla="*/ 67 h 1110"/>
                <a:gd name="p0x212" fmla="*/ 13 w 4970"/>
                <a:gd name="p0y212" fmla="*/ 64 h 1110"/>
                <a:gd name="p0x213" fmla="*/ 14 w 4970"/>
                <a:gd name="p0y213" fmla="*/ 61 h 1110"/>
                <a:gd name="p0x214" fmla="*/ 16 w 4970"/>
                <a:gd name="p0y214" fmla="*/ 59 h 1110"/>
                <a:gd name="p0x215" fmla="*/ 17 w 4970"/>
                <a:gd name="p0y215" fmla="*/ 56 h 1110"/>
                <a:gd name="p0x216" fmla="*/ 19 w 4970"/>
                <a:gd name="p0y216" fmla="*/ 54 h 1110"/>
                <a:gd name="p0x217" fmla="*/ 21 w 4970"/>
                <a:gd name="p0y217" fmla="*/ 51 h 1110"/>
                <a:gd name="p0x218" fmla="*/ 22 w 4970"/>
                <a:gd name="p0y218" fmla="*/ 49 h 1110"/>
                <a:gd name="p0x219" fmla="*/ 24 w 4970"/>
                <a:gd name="p0y219" fmla="*/ 47 h 1110"/>
                <a:gd name="p0x220" fmla="*/ 26 w 4970"/>
                <a:gd name="p0y220" fmla="*/ 44 h 1110"/>
                <a:gd name="p0x221" fmla="*/ 28 w 4970"/>
                <a:gd name="p0y221" fmla="*/ 42 h 1110"/>
                <a:gd name="p0x222" fmla="*/ 30 w 4970"/>
                <a:gd name="p0y222" fmla="*/ 40 h 1110"/>
                <a:gd name="p0x223" fmla="*/ 32 w 4970"/>
                <a:gd name="p0y223" fmla="*/ 38 h 1110"/>
                <a:gd name="p0x224" fmla="*/ 34 w 4970"/>
                <a:gd name="p0y224" fmla="*/ 36 h 1110"/>
                <a:gd name="p0x225" fmla="*/ 36 w 4970"/>
                <a:gd name="p0y225" fmla="*/ 34 h 1110"/>
                <a:gd name="p0x226" fmla="*/ 38 w 4970"/>
                <a:gd name="p0y226" fmla="*/ 32 h 1110"/>
                <a:gd name="p0x227" fmla="*/ 40 w 4970"/>
                <a:gd name="p0y227" fmla="*/ 30 h 1110"/>
                <a:gd name="p0x228" fmla="*/ 42 w 4970"/>
                <a:gd name="p0y228" fmla="*/ 28 h 1110"/>
                <a:gd name="p0x229" fmla="*/ 44 w 4970"/>
                <a:gd name="p0y229" fmla="*/ 26 h 1110"/>
                <a:gd name="p0x230" fmla="*/ 47 w 4970"/>
                <a:gd name="p0y230" fmla="*/ 24 h 1110"/>
                <a:gd name="p0x231" fmla="*/ 49 w 4970"/>
                <a:gd name="p0y231" fmla="*/ 22 h 1110"/>
                <a:gd name="p0x232" fmla="*/ 51 w 4970"/>
                <a:gd name="p0y232" fmla="*/ 21 h 1110"/>
                <a:gd name="p0x233" fmla="*/ 54 w 4970"/>
                <a:gd name="p0y233" fmla="*/ 19 h 1110"/>
                <a:gd name="p0x234" fmla="*/ 56 w 4970"/>
                <a:gd name="p0y234" fmla="*/ 17 h 1110"/>
                <a:gd name="p0x235" fmla="*/ 59 w 4970"/>
                <a:gd name="p0y235" fmla="*/ 16 h 1110"/>
                <a:gd name="p0x236" fmla="*/ 61 w 4970"/>
                <a:gd name="p0y236" fmla="*/ 14 h 1110"/>
                <a:gd name="p0x237" fmla="*/ 64 w 4970"/>
                <a:gd name="p0y237" fmla="*/ 13 h 1110"/>
                <a:gd name="p0x238" fmla="*/ 67 w 4970"/>
                <a:gd name="p0y238" fmla="*/ 12 h 1110"/>
                <a:gd name="p0x239" fmla="*/ 69 w 4970"/>
                <a:gd name="p0y239" fmla="*/ 10 h 1110"/>
                <a:gd name="p0x240" fmla="*/ 72 w 4970"/>
                <a:gd name="p0y240" fmla="*/ 9 h 1110"/>
                <a:gd name="p0x241" fmla="*/ 75 w 4970"/>
                <a:gd name="p0y241" fmla="*/ 8 h 1110"/>
                <a:gd name="p0x242" fmla="*/ 78 w 4970"/>
                <a:gd name="p0y242" fmla="*/ 7 h 1110"/>
                <a:gd name="p0x243" fmla="*/ 80 w 4970"/>
                <a:gd name="p0y243" fmla="*/ 6 h 1110"/>
                <a:gd name="p0x244" fmla="*/ 83 w 4970"/>
                <a:gd name="p0y244" fmla="*/ 5 h 1110"/>
                <a:gd name="p0x245" fmla="*/ 86 w 4970"/>
                <a:gd name="p0y245" fmla="*/ 4 h 1110"/>
                <a:gd name="p0x246" fmla="*/ 89 w 4970"/>
                <a:gd name="p0y246" fmla="*/ 3 h 1110"/>
                <a:gd name="p0x247" fmla="*/ 92 w 4970"/>
                <a:gd name="p0y247" fmla="*/ 3 h 1110"/>
                <a:gd name="p0x248" fmla="*/ 95 w 4970"/>
                <a:gd name="p0y248" fmla="*/ 2 h 1110"/>
                <a:gd name="p0x249" fmla="*/ 98 w 4970"/>
                <a:gd name="p0y249" fmla="*/ 1 h 1110"/>
                <a:gd name="p0x250" fmla="*/ 101 w 4970"/>
                <a:gd name="p0y250" fmla="*/ 1 h 1110"/>
                <a:gd name="p0x251" fmla="*/ 104 w 4970"/>
                <a:gd name="p0y251" fmla="*/ 0 h 1110"/>
                <a:gd name="p0x252" fmla="*/ 107 w 4970"/>
                <a:gd name="p0y252" fmla="*/ 0 h 1110"/>
                <a:gd name="p0x253" fmla="*/ 110 w 4970"/>
                <a:gd name="p0y253" fmla="*/ 0 h 1110"/>
                <a:gd name="p0x254" fmla="*/ 113 w 4970"/>
                <a:gd name="p0y254" fmla="*/ 0 h 1110"/>
                <a:gd name="p0x255" fmla="*/ 116 w 4970"/>
                <a:gd name="p0y255" fmla="*/ 0 h 1110"/>
                <a:gd name="p0x256" fmla="*/ 120 w 497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72"/>
              </p:custDataLst>
            </p:nvPr>
          </p:nvSpPr>
          <p:spPr>
            <a:xfrm>
              <a:off x="13089" y="8591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>
              <p:custDataLst>
                <p:tags r:id="rId73"/>
              </p:custDataLst>
            </p:nvPr>
          </p:nvSpPr>
          <p:spPr>
            <a:xfrm>
              <a:off x="17939" y="8626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>
              <p:custDataLst>
                <p:tags r:id="rId74"/>
              </p:custDataLst>
            </p:nvPr>
          </p:nvSpPr>
          <p:spPr>
            <a:xfrm>
              <a:off x="13089" y="9656"/>
              <a:ext cx="4860" cy="45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>
              <p:custDataLst>
                <p:tags r:id="rId75"/>
              </p:custDataLst>
            </p:nvPr>
          </p:nvSpPr>
          <p:spPr>
            <a:xfrm>
              <a:off x="13015" y="8600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8" name="文本框 87"/>
          <p:cNvSpPr txBox="1"/>
          <p:nvPr>
            <p:custDataLst>
              <p:tags r:id="rId76"/>
            </p:custDataLst>
          </p:nvPr>
        </p:nvSpPr>
        <p:spPr>
          <a:xfrm>
            <a:off x="8407451" y="5488200"/>
            <a:ext cx="2889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风险提醒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9" name="文本框 88"/>
          <p:cNvSpPr txBox="1"/>
          <p:nvPr>
            <p:custDataLst>
              <p:tags r:id="rId77"/>
            </p:custDataLst>
          </p:nvPr>
        </p:nvSpPr>
        <p:spPr>
          <a:xfrm>
            <a:off x="8407451" y="5793953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漏写牵头部门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会导致执行缺乏依据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意见要见解更要办法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95959"/>
                </a:solidFill>
                <a:cs typeface="+mn-lt"/>
              </a:rPr>
              <a:t>规格较高，常用于市级以上机关；新人重点掌握结构框架即可。</a:t>
            </a:r>
            <a:endParaRPr sz="1500">
              <a:solidFill>
                <a:srgbClr val="595959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11039475" cy="773430"/>
          </a:xfrm>
          <a:custGeom>
            <a:avLst/>
            <a:gdLst>
              <a:gd name="sw" fmla="*/ 1 w 17385"/>
              <a:gd name="sh" fmla="*/ 1 h 1218"/>
              <a:gd name="mins" fmla="min sw sh"/>
              <a:gd name="dsw" fmla="+- 0 sw mins"/>
              <a:gd name="dsh" fmla="+- 0 sh mins"/>
              <a:gd name="p0x0" fmla="*/ 225 w 17385"/>
              <a:gd name="p0y0" fmla="*/ 0 h 1218"/>
              <a:gd name="p0x1" fmla="*/ 17160 w 17385"/>
              <a:gd name="p0y1" fmla="*/ 0 h 1218"/>
              <a:gd name="p0x2" fmla="*/ 17385 w 17385"/>
              <a:gd name="p0y2" fmla="*/ 225 h 1218"/>
              <a:gd name="p0x3" fmla="*/ 17385 w 17385"/>
              <a:gd name="p0y3" fmla="*/ 993 h 1218"/>
              <a:gd name="p0x4" fmla="*/ 17160 w 17385"/>
              <a:gd name="p0y4" fmla="*/ 1218 h 1218"/>
              <a:gd name="p0x5" fmla="*/ 224 w 17385"/>
              <a:gd name="p0y5" fmla="*/ 1218 h 1218"/>
              <a:gd name="p0x6" fmla="*/ 0 w 17385"/>
              <a:gd name="p0y6" fmla="*/ 993 h 1218"/>
              <a:gd name="p0x7" fmla="*/ 0 w 17385"/>
              <a:gd name="p0y7" fmla="*/ 225 h 1218"/>
              <a:gd name="p0x8" fmla="*/ 225 w 17385"/>
              <a:gd name="p0y8" fmla="*/ 0 h 121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33425" y="16675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785495" y="1729740"/>
            <a:ext cx="238125" cy="2139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190625" y="1681181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跨方向特性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2508942" y="1686906"/>
            <a:ext cx="89496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上行体现</a:t>
            </a:r>
            <a:r>
              <a:rPr sz="1350" b="1">
                <a:solidFill>
                  <a:schemeClr val="accent1"/>
                </a:solidFill>
                <a:cs typeface="+mn-lt"/>
              </a:rPr>
              <a:t>建设性见解</a:t>
            </a:r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，下行明确</a:t>
            </a:r>
            <a:r>
              <a:rPr sz="1350" b="1">
                <a:solidFill>
                  <a:schemeClr val="accent1"/>
                </a:solidFill>
                <a:cs typeface="+mn-lt"/>
              </a:rPr>
              <a:t>指导性要求</a:t>
            </a:r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，平行侧重</a:t>
            </a:r>
            <a:r>
              <a:rPr sz="1350" b="1">
                <a:solidFill>
                  <a:schemeClr val="accent1"/>
                </a:solidFill>
                <a:cs typeface="+mn-lt"/>
              </a:rPr>
              <a:t>协商</a:t>
            </a:r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。</a:t>
            </a:r>
            <a:endParaRPr sz="13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575945" y="2349500"/>
            <a:ext cx="11039475" cy="773430"/>
          </a:xfrm>
          <a:custGeom>
            <a:avLst/>
            <a:gdLst>
              <a:gd name="sw" fmla="*/ 1 w 17385"/>
              <a:gd name="sh" fmla="*/ 1 h 1218"/>
              <a:gd name="mins" fmla="min sw sh"/>
              <a:gd name="dsw" fmla="+- 0 sw mins"/>
              <a:gd name="dsh" fmla="+- 0 sh mins"/>
              <a:gd name="p0x0" fmla="*/ 224 w 17385"/>
              <a:gd name="p0y0" fmla="*/ 0 h 1218"/>
              <a:gd name="p0x1" fmla="*/ 17160 w 17385"/>
              <a:gd name="p0y1" fmla="*/ 0 h 1218"/>
              <a:gd name="p0x2" fmla="*/ 17385 w 17385"/>
              <a:gd name="p0y2" fmla="*/ 224 h 1218"/>
              <a:gd name="p0x3" fmla="*/ 17385 w 17385"/>
              <a:gd name="p0y3" fmla="*/ 993 h 1218"/>
              <a:gd name="p0x4" fmla="*/ 17159 w 17385"/>
              <a:gd name="p0y4" fmla="*/ 1218 h 1218"/>
              <a:gd name="p0x5" fmla="*/ 225 w 17385"/>
              <a:gd name="p0y5" fmla="*/ 1218 h 1218"/>
              <a:gd name="p0x6" fmla="*/ 0 w 17385"/>
              <a:gd name="p0y6" fmla="*/ 993 h 1218"/>
              <a:gd name="p0x7" fmla="*/ 0 w 17385"/>
              <a:gd name="p0y7" fmla="*/ 224 h 1218"/>
              <a:gd name="p0x8" fmla="*/ 224 w 17385"/>
              <a:gd name="p0y8" fmla="*/ 0 h 121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733425" y="25647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949" t="-3492" r="-2949" b="-3492"/>
          <a:stretch>
            <a:fillRect/>
          </a:stretch>
        </p:blipFill>
        <p:spPr>
          <a:xfrm>
            <a:off x="773430" y="2626995"/>
            <a:ext cx="262255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190625" y="2578465"/>
            <a:ext cx="1627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与请示的区分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2742086" y="2584190"/>
            <a:ext cx="871649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请示要</a:t>
            </a:r>
            <a:r>
              <a:rPr sz="1350" b="1">
                <a:solidFill>
                  <a:schemeClr val="accent1"/>
                </a:solidFill>
                <a:cs typeface="+mn-lt"/>
              </a:rPr>
              <a:t>硬件</a:t>
            </a:r>
            <a:r>
              <a:rPr 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——</a:t>
            </a:r>
            <a:r>
              <a:rPr lang="zh-CN" alt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钱物机构编制；意见要</a:t>
            </a:r>
            <a:r>
              <a:rPr sz="1350" b="1">
                <a:solidFill>
                  <a:schemeClr val="accent1"/>
                </a:solidFill>
                <a:cs typeface="+mn-lt"/>
              </a:rPr>
              <a:t>软件</a:t>
            </a:r>
            <a:r>
              <a:rPr 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——</a:t>
            </a:r>
            <a:r>
              <a:rPr lang="zh-CN" alt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政策办法。</a:t>
            </a:r>
            <a:endParaRPr lang="zh-CN" altLang="en-US" sz="13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575945" y="3361055"/>
            <a:ext cx="11039475" cy="3110865"/>
          </a:xfrm>
          <a:custGeom>
            <a:avLst/>
            <a:gdLst>
              <a:gd name="sw" fmla="*/ 1 w 17385"/>
              <a:gd name="sh" fmla="*/ 1 h 4898"/>
              <a:gd name="mins" fmla="min sw sh"/>
              <a:gd name="dsw" fmla="+- 0 sw mins"/>
              <a:gd name="dsh" fmla="+- 0 sh mins"/>
              <a:gd name="p0x0" fmla="*/ 225 w 17385"/>
              <a:gd name="p0y0" fmla="*/ 0 h 4898"/>
              <a:gd name="p0x1" fmla="*/ 17159 w 17385"/>
              <a:gd name="p0y1" fmla="*/ 0 h 4898"/>
              <a:gd name="p0x2" fmla="*/ 17385 w 17385"/>
              <a:gd name="p0y2" fmla="*/ 225 h 4898"/>
              <a:gd name="p0x3" fmla="*/ 17385 w 17385"/>
              <a:gd name="p0y3" fmla="*/ 4673 h 4898"/>
              <a:gd name="p0x4" fmla="*/ 17160 w 17385"/>
              <a:gd name="p0y4" fmla="*/ 4898 h 4898"/>
              <a:gd name="p0x5" fmla="*/ 224 w 17385"/>
              <a:gd name="p0y5" fmla="*/ 4898 h 4898"/>
              <a:gd name="p0x6" fmla="*/ 0 w 17385"/>
              <a:gd name="p0y6" fmla="*/ 4673 h 4898"/>
              <a:gd name="p0x7" fmla="*/ 0 w 17385"/>
              <a:gd name="p0y7" fmla="*/ 225 h 4898"/>
              <a:gd name="p0x8" fmla="*/ 225 w 17385"/>
              <a:gd name="p0y8" fmla="*/ 0 h 48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771525" y="3540423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固定写作层次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771525" y="400367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79 w 600"/>
              <a:gd name="p0y2" fmla="*/ 0 h 45"/>
              <a:gd name="p0x3" fmla="*/ 580 w 600"/>
              <a:gd name="p0y3" fmla="*/ 0 h 45"/>
              <a:gd name="p0x4" fmla="*/ 582 w 600"/>
              <a:gd name="p0y4" fmla="*/ 0 h 45"/>
              <a:gd name="p0x5" fmla="*/ 583 w 600"/>
              <a:gd name="p0y5" fmla="*/ 0 h 45"/>
              <a:gd name="p0x6" fmla="*/ 585 w 600"/>
              <a:gd name="p0y6" fmla="*/ 1 h 45"/>
              <a:gd name="p0x7" fmla="*/ 586 w 600"/>
              <a:gd name="p0y7" fmla="*/ 2 h 45"/>
              <a:gd name="p0x8" fmla="*/ 588 w 600"/>
              <a:gd name="p0y8" fmla="*/ 2 h 45"/>
              <a:gd name="p0x9" fmla="*/ 589 w 600"/>
              <a:gd name="p0y9" fmla="*/ 3 h 45"/>
              <a:gd name="p0x10" fmla="*/ 591 w 600"/>
              <a:gd name="p0y10" fmla="*/ 4 h 45"/>
              <a:gd name="p0x11" fmla="*/ 592 w 600"/>
              <a:gd name="p0y11" fmla="*/ 5 h 45"/>
              <a:gd name="p0x12" fmla="*/ 593 w 600"/>
              <a:gd name="p0y12" fmla="*/ 6 h 45"/>
              <a:gd name="p0x13" fmla="*/ 594 w 600"/>
              <a:gd name="p0y13" fmla="*/ 7 h 45"/>
              <a:gd name="p0x14" fmla="*/ 595 w 600"/>
              <a:gd name="p0y14" fmla="*/ 8 h 45"/>
              <a:gd name="p0x15" fmla="*/ 596 w 600"/>
              <a:gd name="p0y15" fmla="*/ 10 h 45"/>
              <a:gd name="p0x16" fmla="*/ 597 w 600"/>
              <a:gd name="p0y16" fmla="*/ 11 h 45"/>
              <a:gd name="p0x17" fmla="*/ 597 w 600"/>
              <a:gd name="p0y17" fmla="*/ 13 h 45"/>
              <a:gd name="p0x18" fmla="*/ 598 w 600"/>
              <a:gd name="p0y18" fmla="*/ 14 h 45"/>
              <a:gd name="p0x19" fmla="*/ 599 w 600"/>
              <a:gd name="p0y19" fmla="*/ 16 h 45"/>
              <a:gd name="p0x20" fmla="*/ 599 w 600"/>
              <a:gd name="p0y20" fmla="*/ 17 h 45"/>
              <a:gd name="p0x21" fmla="*/ 599 w 600"/>
              <a:gd name="p0y21" fmla="*/ 19 h 45"/>
              <a:gd name="p0x22" fmla="*/ 599 w 600"/>
              <a:gd name="p0y22" fmla="*/ 20 h 45"/>
              <a:gd name="p0x23" fmla="*/ 600 w 600"/>
              <a:gd name="p0y23" fmla="*/ 22 h 45"/>
              <a:gd name="p0x24" fmla="*/ 599 w 600"/>
              <a:gd name="p0y24" fmla="*/ 24 h 45"/>
              <a:gd name="p0x25" fmla="*/ 599 w 600"/>
              <a:gd name="p0y25" fmla="*/ 25 h 45"/>
              <a:gd name="p0x26" fmla="*/ 599 w 600"/>
              <a:gd name="p0y26" fmla="*/ 27 h 45"/>
              <a:gd name="p0x27" fmla="*/ 599 w 600"/>
              <a:gd name="p0y27" fmla="*/ 28 h 45"/>
              <a:gd name="p0x28" fmla="*/ 598 w 600"/>
              <a:gd name="p0y28" fmla="*/ 30 h 45"/>
              <a:gd name="p0x29" fmla="*/ 597 w 600"/>
              <a:gd name="p0y29" fmla="*/ 31 h 45"/>
              <a:gd name="p0x30" fmla="*/ 597 w 600"/>
              <a:gd name="p0y30" fmla="*/ 33 h 45"/>
              <a:gd name="p0x31" fmla="*/ 596 w 600"/>
              <a:gd name="p0y31" fmla="*/ 34 h 45"/>
              <a:gd name="p0x32" fmla="*/ 595 w 600"/>
              <a:gd name="p0y32" fmla="*/ 36 h 45"/>
              <a:gd name="p0x33" fmla="*/ 594 w 600"/>
              <a:gd name="p0y33" fmla="*/ 37 h 45"/>
              <a:gd name="p0x34" fmla="*/ 593 w 600"/>
              <a:gd name="p0y34" fmla="*/ 38 h 45"/>
              <a:gd name="p0x35" fmla="*/ 592 w 600"/>
              <a:gd name="p0y35" fmla="*/ 39 h 45"/>
              <a:gd name="p0x36" fmla="*/ 591 w 600"/>
              <a:gd name="p0y36" fmla="*/ 40 h 45"/>
              <a:gd name="p0x37" fmla="*/ 589 w 600"/>
              <a:gd name="p0y37" fmla="*/ 41 h 45"/>
              <a:gd name="p0x38" fmla="*/ 588 w 600"/>
              <a:gd name="p0y38" fmla="*/ 42 h 45"/>
              <a:gd name="p0x39" fmla="*/ 586 w 600"/>
              <a:gd name="p0y39" fmla="*/ 42 h 45"/>
              <a:gd name="p0x40" fmla="*/ 585 w 600"/>
              <a:gd name="p0y40" fmla="*/ 43 h 45"/>
              <a:gd name="p0x41" fmla="*/ 583 w 600"/>
              <a:gd name="p0y41" fmla="*/ 44 h 45"/>
              <a:gd name="p0x42" fmla="*/ 582 w 600"/>
              <a:gd name="p0y42" fmla="*/ 44 h 45"/>
              <a:gd name="p0x43" fmla="*/ 580 w 600"/>
              <a:gd name="p0y43" fmla="*/ 44 h 45"/>
              <a:gd name="p0x44" fmla="*/ 579 w 600"/>
              <a:gd name="p0y44" fmla="*/ 44 h 45"/>
              <a:gd name="p0x45" fmla="*/ 577 w 600"/>
              <a:gd name="p0y45" fmla="*/ 45 h 45"/>
              <a:gd name="p0x46" fmla="*/ 22 w 600"/>
              <a:gd name="p0y46" fmla="*/ 45 h 45"/>
              <a:gd name="p0x47" fmla="*/ 20 w 600"/>
              <a:gd name="p0y47" fmla="*/ 44 h 45"/>
              <a:gd name="p0x48" fmla="*/ 19 w 600"/>
              <a:gd name="p0y48" fmla="*/ 44 h 45"/>
              <a:gd name="p0x49" fmla="*/ 17 w 600"/>
              <a:gd name="p0y49" fmla="*/ 44 h 45"/>
              <a:gd name="p0x50" fmla="*/ 16 w 600"/>
              <a:gd name="p0y50" fmla="*/ 44 h 45"/>
              <a:gd name="p0x51" fmla="*/ 14 w 600"/>
              <a:gd name="p0y51" fmla="*/ 43 h 45"/>
              <a:gd name="p0x52" fmla="*/ 13 w 600"/>
              <a:gd name="p0y52" fmla="*/ 42 h 45"/>
              <a:gd name="p0x53" fmla="*/ 11 w 600"/>
              <a:gd name="p0y53" fmla="*/ 42 h 45"/>
              <a:gd name="p0x54" fmla="*/ 10 w 600"/>
              <a:gd name="p0y54" fmla="*/ 41 h 45"/>
              <a:gd name="p0x55" fmla="*/ 8 w 600"/>
              <a:gd name="p0y55" fmla="*/ 40 h 45"/>
              <a:gd name="p0x56" fmla="*/ 7 w 600"/>
              <a:gd name="p0y56" fmla="*/ 39 h 45"/>
              <a:gd name="p0x57" fmla="*/ 6 w 600"/>
              <a:gd name="p0y57" fmla="*/ 38 h 45"/>
              <a:gd name="p0x58" fmla="*/ 5 w 600"/>
              <a:gd name="p0y58" fmla="*/ 37 h 45"/>
              <a:gd name="p0x59" fmla="*/ 4 w 600"/>
              <a:gd name="p0y59" fmla="*/ 36 h 45"/>
              <a:gd name="p0x60" fmla="*/ 3 w 600"/>
              <a:gd name="p0y60" fmla="*/ 34 h 45"/>
              <a:gd name="p0x61" fmla="*/ 2 w 600"/>
              <a:gd name="p0y61" fmla="*/ 33 h 45"/>
              <a:gd name="p0x62" fmla="*/ 2 w 600"/>
              <a:gd name="p0y62" fmla="*/ 31 h 45"/>
              <a:gd name="p0x63" fmla="*/ 1 w 600"/>
              <a:gd name="p0y63" fmla="*/ 30 h 45"/>
              <a:gd name="p0x64" fmla="*/ 0 w 600"/>
              <a:gd name="p0y64" fmla="*/ 28 h 45"/>
              <a:gd name="p0x65" fmla="*/ 0 w 600"/>
              <a:gd name="p0y65" fmla="*/ 27 h 45"/>
              <a:gd name="p0x66" fmla="*/ 0 w 600"/>
              <a:gd name="p0y66" fmla="*/ 25 h 45"/>
              <a:gd name="p0x67" fmla="*/ 0 w 600"/>
              <a:gd name="p0y67" fmla="*/ 24 h 45"/>
              <a:gd name="p0x68" fmla="*/ 0 w 600"/>
              <a:gd name="p0y68" fmla="*/ 22 h 45"/>
              <a:gd name="p0x69" fmla="*/ 0 w 600"/>
              <a:gd name="p0y69" fmla="*/ 20 h 45"/>
              <a:gd name="p0x70" fmla="*/ 0 w 600"/>
              <a:gd name="p0y70" fmla="*/ 19 h 45"/>
              <a:gd name="p0x71" fmla="*/ 0 w 600"/>
              <a:gd name="p0y71" fmla="*/ 17 h 45"/>
              <a:gd name="p0x72" fmla="*/ 0 w 600"/>
              <a:gd name="p0y72" fmla="*/ 16 h 45"/>
              <a:gd name="p0x73" fmla="*/ 1 w 600"/>
              <a:gd name="p0y73" fmla="*/ 14 h 45"/>
              <a:gd name="p0x74" fmla="*/ 2 w 600"/>
              <a:gd name="p0y74" fmla="*/ 13 h 45"/>
              <a:gd name="p0x75" fmla="*/ 2 w 600"/>
              <a:gd name="p0y75" fmla="*/ 11 h 45"/>
              <a:gd name="p0x76" fmla="*/ 3 w 600"/>
              <a:gd name="p0y76" fmla="*/ 10 h 45"/>
              <a:gd name="p0x77" fmla="*/ 4 w 600"/>
              <a:gd name="p0y77" fmla="*/ 8 h 45"/>
              <a:gd name="p0x78" fmla="*/ 5 w 600"/>
              <a:gd name="p0y78" fmla="*/ 7 h 45"/>
              <a:gd name="p0x79" fmla="*/ 6 w 600"/>
              <a:gd name="p0y79" fmla="*/ 6 h 45"/>
              <a:gd name="p0x80" fmla="*/ 7 w 600"/>
              <a:gd name="p0y80" fmla="*/ 5 h 45"/>
              <a:gd name="p0x81" fmla="*/ 8 w 600"/>
              <a:gd name="p0y81" fmla="*/ 4 h 45"/>
              <a:gd name="p0x82" fmla="*/ 10 w 600"/>
              <a:gd name="p0y82" fmla="*/ 3 h 45"/>
              <a:gd name="p0x83" fmla="*/ 11 w 600"/>
              <a:gd name="p0y83" fmla="*/ 2 h 45"/>
              <a:gd name="p0x84" fmla="*/ 13 w 600"/>
              <a:gd name="p0y84" fmla="*/ 2 h 45"/>
              <a:gd name="p0x85" fmla="*/ 14 w 600"/>
              <a:gd name="p0y85" fmla="*/ 1 h 45"/>
              <a:gd name="p0x86" fmla="*/ 16 w 600"/>
              <a:gd name="p0y86" fmla="*/ 0 h 45"/>
              <a:gd name="p0x87" fmla="*/ 17 w 600"/>
              <a:gd name="p0y87" fmla="*/ 0 h 45"/>
              <a:gd name="p0x88" fmla="*/ 19 w 600"/>
              <a:gd name="p0y88" fmla="*/ 0 h 45"/>
              <a:gd name="p0x89" fmla="*/ 20 w 600"/>
              <a:gd name="p0y89" fmla="*/ 0 h 45"/>
              <a:gd name="p0x90" fmla="*/ 22 w 600"/>
              <a:gd name="p0y90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771525" y="4146550"/>
            <a:ext cx="10648950" cy="365125"/>
          </a:xfrm>
          <a:custGeom>
            <a:avLst/>
            <a:gdLst>
              <a:gd name="sw" fmla="*/ 1 w 16770"/>
              <a:gd name="sh" fmla="*/ 1 h 574"/>
              <a:gd name="mins" fmla="min sw sh"/>
              <a:gd name="dsw" fmla="+- 0 sw mins"/>
              <a:gd name="dsh" fmla="+- 0 sh mins"/>
              <a:gd name="p0x0" fmla="*/ 60 w 16770"/>
              <a:gd name="p0y0" fmla="*/ 0 h 574"/>
              <a:gd name="p0x1" fmla="*/ 16710 w 16770"/>
              <a:gd name="p0y1" fmla="*/ 0 h 574"/>
              <a:gd name="p0x2" fmla="*/ 16711 w 16770"/>
              <a:gd name="p0y2" fmla="*/ 0 h 574"/>
              <a:gd name="p0x3" fmla="*/ 16713 w 16770"/>
              <a:gd name="p0y3" fmla="*/ 0 h 574"/>
              <a:gd name="p0x4" fmla="*/ 16714 w 16770"/>
              <a:gd name="p0y4" fmla="*/ 0 h 574"/>
              <a:gd name="p0x5" fmla="*/ 16716 w 16770"/>
              <a:gd name="p0y5" fmla="*/ 0 h 574"/>
              <a:gd name="p0x6" fmla="*/ 16718 w 16770"/>
              <a:gd name="p0y6" fmla="*/ 0 h 574"/>
              <a:gd name="p0x7" fmla="*/ 16719 w 16770"/>
              <a:gd name="p0y7" fmla="*/ 0 h 574"/>
              <a:gd name="p0x8" fmla="*/ 16721 w 16770"/>
              <a:gd name="p0y8" fmla="*/ 1 h 574"/>
              <a:gd name="p0x9" fmla="*/ 16722 w 16770"/>
              <a:gd name="p0y9" fmla="*/ 1 h 574"/>
              <a:gd name="p0x10" fmla="*/ 16724 w 16770"/>
              <a:gd name="p0y10" fmla="*/ 1 h 574"/>
              <a:gd name="p0x11" fmla="*/ 16725 w 16770"/>
              <a:gd name="p0y11" fmla="*/ 2 h 574"/>
              <a:gd name="p0x12" fmla="*/ 16727 w 16770"/>
              <a:gd name="p0y12" fmla="*/ 2 h 574"/>
              <a:gd name="p0x13" fmla="*/ 16728 w 16770"/>
              <a:gd name="p0y13" fmla="*/ 2 h 574"/>
              <a:gd name="p0x14" fmla="*/ 16730 w 16770"/>
              <a:gd name="p0y14" fmla="*/ 3 h 574"/>
              <a:gd name="p0x15" fmla="*/ 16731 w 16770"/>
              <a:gd name="p0y15" fmla="*/ 3 h 574"/>
              <a:gd name="p0x16" fmla="*/ 16733 w 16770"/>
              <a:gd name="p0y16" fmla="*/ 4 h 574"/>
              <a:gd name="p0x17" fmla="*/ 16734 w 16770"/>
              <a:gd name="p0y17" fmla="*/ 5 h 574"/>
              <a:gd name="p0x18" fmla="*/ 16735 w 16770"/>
              <a:gd name="p0y18" fmla="*/ 5 h 574"/>
              <a:gd name="p0x19" fmla="*/ 16737 w 16770"/>
              <a:gd name="p0y19" fmla="*/ 6 h 574"/>
              <a:gd name="p0x20" fmla="*/ 16738 w 16770"/>
              <a:gd name="p0y20" fmla="*/ 7 h 574"/>
              <a:gd name="p0x21" fmla="*/ 16739 w 16770"/>
              <a:gd name="p0y21" fmla="*/ 7 h 574"/>
              <a:gd name="p0x22" fmla="*/ 16741 w 16770"/>
              <a:gd name="p0y22" fmla="*/ 8 h 574"/>
              <a:gd name="p0x23" fmla="*/ 16742 w 16770"/>
              <a:gd name="p0y23" fmla="*/ 9 h 574"/>
              <a:gd name="p0x24" fmla="*/ 16743 w 16770"/>
              <a:gd name="p0y24" fmla="*/ 10 h 574"/>
              <a:gd name="p0x25" fmla="*/ 16744 w 16770"/>
              <a:gd name="p0y25" fmla="*/ 11 h 574"/>
              <a:gd name="p0x26" fmla="*/ 16746 w 16770"/>
              <a:gd name="p0y26" fmla="*/ 12 h 574"/>
              <a:gd name="p0x27" fmla="*/ 16747 w 16770"/>
              <a:gd name="p0y27" fmla="*/ 13 h 574"/>
              <a:gd name="p0x28" fmla="*/ 16748 w 16770"/>
              <a:gd name="p0y28" fmla="*/ 14 h 574"/>
              <a:gd name="p0x29" fmla="*/ 16749 w 16770"/>
              <a:gd name="p0y29" fmla="*/ 14 h 574"/>
              <a:gd name="p0x30" fmla="*/ 16750 w 16770"/>
              <a:gd name="p0y30" fmla="*/ 16 h 574"/>
              <a:gd name="p0x31" fmla="*/ 16751 w 16770"/>
              <a:gd name="p0y31" fmla="*/ 17 h 574"/>
              <a:gd name="p0x32" fmla="*/ 16752 w 16770"/>
              <a:gd name="p0y32" fmla="*/ 18 h 574"/>
              <a:gd name="p0x33" fmla="*/ 16753 w 16770"/>
              <a:gd name="p0y33" fmla="*/ 19 h 574"/>
              <a:gd name="p0x34" fmla="*/ 16755 w 16770"/>
              <a:gd name="p0y34" fmla="*/ 20 h 574"/>
              <a:gd name="p0x35" fmla="*/ 16755 w 16770"/>
              <a:gd name="p0y35" fmla="*/ 21 h 574"/>
              <a:gd name="p0x36" fmla="*/ 16756 w 16770"/>
              <a:gd name="p0y36" fmla="*/ 22 h 574"/>
              <a:gd name="p0x37" fmla="*/ 16757 w 16770"/>
              <a:gd name="p0y37" fmla="*/ 23 h 574"/>
              <a:gd name="p0x38" fmla="*/ 16758 w 16770"/>
              <a:gd name="p0y38" fmla="*/ 25 h 574"/>
              <a:gd name="p0x39" fmla="*/ 16759 w 16770"/>
              <a:gd name="p0y39" fmla="*/ 26 h 574"/>
              <a:gd name="p0x40" fmla="*/ 16760 w 16770"/>
              <a:gd name="p0y40" fmla="*/ 27 h 574"/>
              <a:gd name="p0x41" fmla="*/ 16761 w 16770"/>
              <a:gd name="p0y41" fmla="*/ 28 h 574"/>
              <a:gd name="p0x42" fmla="*/ 16762 w 16770"/>
              <a:gd name="p0y42" fmla="*/ 30 h 574"/>
              <a:gd name="p0x43" fmla="*/ 16762 w 16770"/>
              <a:gd name="p0y43" fmla="*/ 31 h 574"/>
              <a:gd name="p0x44" fmla="*/ 16763 w 16770"/>
              <a:gd name="p0y44" fmla="*/ 32 h 574"/>
              <a:gd name="p0x45" fmla="*/ 16764 w 16770"/>
              <a:gd name="p0y45" fmla="*/ 34 h 574"/>
              <a:gd name="p0x46" fmla="*/ 16764 w 16770"/>
              <a:gd name="p0y46" fmla="*/ 35 h 574"/>
              <a:gd name="p0x47" fmla="*/ 16765 w 16770"/>
              <a:gd name="p0y47" fmla="*/ 36 h 574"/>
              <a:gd name="p0x48" fmla="*/ 16766 w 16770"/>
              <a:gd name="p0y48" fmla="*/ 38 h 574"/>
              <a:gd name="p0x49" fmla="*/ 16766 w 16770"/>
              <a:gd name="p0y49" fmla="*/ 39 h 574"/>
              <a:gd name="p0x50" fmla="*/ 16767 w 16770"/>
              <a:gd name="p0y50" fmla="*/ 41 h 574"/>
              <a:gd name="p0x51" fmla="*/ 16767 w 16770"/>
              <a:gd name="p0y51" fmla="*/ 42 h 574"/>
              <a:gd name="p0x52" fmla="*/ 16767 w 16770"/>
              <a:gd name="p0y52" fmla="*/ 44 h 574"/>
              <a:gd name="p0x53" fmla="*/ 16768 w 16770"/>
              <a:gd name="p0y53" fmla="*/ 45 h 574"/>
              <a:gd name="p0x54" fmla="*/ 16768 w 16770"/>
              <a:gd name="p0y54" fmla="*/ 47 h 574"/>
              <a:gd name="p0x55" fmla="*/ 16768 w 16770"/>
              <a:gd name="p0y55" fmla="*/ 48 h 574"/>
              <a:gd name="p0x56" fmla="*/ 16769 w 16770"/>
              <a:gd name="p0y56" fmla="*/ 50 h 574"/>
              <a:gd name="p0x57" fmla="*/ 16769 w 16770"/>
              <a:gd name="p0y57" fmla="*/ 51 h 574"/>
              <a:gd name="p0x58" fmla="*/ 16769 w 16770"/>
              <a:gd name="p0y58" fmla="*/ 53 h 574"/>
              <a:gd name="p0x59" fmla="*/ 16769 w 16770"/>
              <a:gd name="p0y59" fmla="*/ 55 h 574"/>
              <a:gd name="p0x60" fmla="*/ 16769 w 16770"/>
              <a:gd name="p0y60" fmla="*/ 56 h 574"/>
              <a:gd name="p0x61" fmla="*/ 16769 w 16770"/>
              <a:gd name="p0y61" fmla="*/ 58 h 574"/>
              <a:gd name="p0x62" fmla="*/ 16770 w 16770"/>
              <a:gd name="p0y62" fmla="*/ 60 h 574"/>
              <a:gd name="p0x63" fmla="*/ 16770 w 16770"/>
              <a:gd name="p0y63" fmla="*/ 514 h 574"/>
              <a:gd name="p0x64" fmla="*/ 16769 w 16770"/>
              <a:gd name="p0y64" fmla="*/ 516 h 574"/>
              <a:gd name="p0x65" fmla="*/ 16769 w 16770"/>
              <a:gd name="p0y65" fmla="*/ 518 h 574"/>
              <a:gd name="p0x66" fmla="*/ 16769 w 16770"/>
              <a:gd name="p0y66" fmla="*/ 519 h 574"/>
              <a:gd name="p0x67" fmla="*/ 16769 w 16770"/>
              <a:gd name="p0y67" fmla="*/ 521 h 574"/>
              <a:gd name="p0x68" fmla="*/ 16769 w 16770"/>
              <a:gd name="p0y68" fmla="*/ 522 h 574"/>
              <a:gd name="p0x69" fmla="*/ 16769 w 16770"/>
              <a:gd name="p0y69" fmla="*/ 524 h 574"/>
              <a:gd name="p0x70" fmla="*/ 16768 w 16770"/>
              <a:gd name="p0y70" fmla="*/ 525 h 574"/>
              <a:gd name="p0x71" fmla="*/ 16768 w 16770"/>
              <a:gd name="p0y71" fmla="*/ 527 h 574"/>
              <a:gd name="p0x72" fmla="*/ 16768 w 16770"/>
              <a:gd name="p0y72" fmla="*/ 528 h 574"/>
              <a:gd name="p0x73" fmla="*/ 16767 w 16770"/>
              <a:gd name="p0y73" fmla="*/ 530 h 574"/>
              <a:gd name="p0x74" fmla="*/ 16767 w 16770"/>
              <a:gd name="p0y74" fmla="*/ 531 h 574"/>
              <a:gd name="p0x75" fmla="*/ 16767 w 16770"/>
              <a:gd name="p0y75" fmla="*/ 533 h 574"/>
              <a:gd name="p0x76" fmla="*/ 16766 w 16770"/>
              <a:gd name="p0y76" fmla="*/ 534 h 574"/>
              <a:gd name="p0x77" fmla="*/ 16766 w 16770"/>
              <a:gd name="p0y77" fmla="*/ 536 h 574"/>
              <a:gd name="p0x78" fmla="*/ 16765 w 16770"/>
              <a:gd name="p0y78" fmla="*/ 537 h 574"/>
              <a:gd name="p0x79" fmla="*/ 16764 w 16770"/>
              <a:gd name="p0y79" fmla="*/ 539 h 574"/>
              <a:gd name="p0x80" fmla="*/ 16764 w 16770"/>
              <a:gd name="p0y80" fmla="*/ 540 h 574"/>
              <a:gd name="p0x81" fmla="*/ 16763 w 16770"/>
              <a:gd name="p0y81" fmla="*/ 541 h 574"/>
              <a:gd name="p0x82" fmla="*/ 16762 w 16770"/>
              <a:gd name="p0y82" fmla="*/ 543 h 574"/>
              <a:gd name="p0x83" fmla="*/ 16762 w 16770"/>
              <a:gd name="p0y83" fmla="*/ 544 h 574"/>
              <a:gd name="p0x84" fmla="*/ 16761 w 16770"/>
              <a:gd name="p0y84" fmla="*/ 545 h 574"/>
              <a:gd name="p0x85" fmla="*/ 16760 w 16770"/>
              <a:gd name="p0y85" fmla="*/ 547 h 574"/>
              <a:gd name="p0x86" fmla="*/ 16759 w 16770"/>
              <a:gd name="p0y86" fmla="*/ 548 h 574"/>
              <a:gd name="p0x87" fmla="*/ 16758 w 16770"/>
              <a:gd name="p0y87" fmla="*/ 549 h 574"/>
              <a:gd name="p0x88" fmla="*/ 16757 w 16770"/>
              <a:gd name="p0y88" fmla="*/ 550 h 574"/>
              <a:gd name="p0x89" fmla="*/ 16756 w 16770"/>
              <a:gd name="p0y89" fmla="*/ 552 h 574"/>
              <a:gd name="p0x90" fmla="*/ 16755 w 16770"/>
              <a:gd name="p0y90" fmla="*/ 553 h 574"/>
              <a:gd name="p0x91" fmla="*/ 16755 w 16770"/>
              <a:gd name="p0y91" fmla="*/ 554 h 574"/>
              <a:gd name="p0x92" fmla="*/ 16753 w 16770"/>
              <a:gd name="p0y92" fmla="*/ 555 h 574"/>
              <a:gd name="p0x93" fmla="*/ 16752 w 16770"/>
              <a:gd name="p0y93" fmla="*/ 556 h 574"/>
              <a:gd name="p0x94" fmla="*/ 16751 w 16770"/>
              <a:gd name="p0y94" fmla="*/ 557 h 574"/>
              <a:gd name="p0x95" fmla="*/ 16750 w 16770"/>
              <a:gd name="p0y95" fmla="*/ 558 h 574"/>
              <a:gd name="p0x96" fmla="*/ 16749 w 16770"/>
              <a:gd name="p0y96" fmla="*/ 559 h 574"/>
              <a:gd name="p0x97" fmla="*/ 16748 w 16770"/>
              <a:gd name="p0y97" fmla="*/ 560 h 574"/>
              <a:gd name="p0x98" fmla="*/ 16747 w 16770"/>
              <a:gd name="p0y98" fmla="*/ 561 h 574"/>
              <a:gd name="p0x99" fmla="*/ 16746 w 16770"/>
              <a:gd name="p0y99" fmla="*/ 562 h 574"/>
              <a:gd name="p0x100" fmla="*/ 16744 w 16770"/>
              <a:gd name="p0y100" fmla="*/ 563 h 574"/>
              <a:gd name="p0x101" fmla="*/ 16743 w 16770"/>
              <a:gd name="p0y101" fmla="*/ 564 h 574"/>
              <a:gd name="p0x102" fmla="*/ 16742 w 16770"/>
              <a:gd name="p0y102" fmla="*/ 565 h 574"/>
              <a:gd name="p0x103" fmla="*/ 16741 w 16770"/>
              <a:gd name="p0y103" fmla="*/ 566 h 574"/>
              <a:gd name="p0x104" fmla="*/ 16739 w 16770"/>
              <a:gd name="p0y104" fmla="*/ 566 h 574"/>
              <a:gd name="p0x105" fmla="*/ 16738 w 16770"/>
              <a:gd name="p0y105" fmla="*/ 567 h 574"/>
              <a:gd name="p0x106" fmla="*/ 16737 w 16770"/>
              <a:gd name="p0y106" fmla="*/ 568 h 574"/>
              <a:gd name="p0x107" fmla="*/ 16735 w 16770"/>
              <a:gd name="p0y107" fmla="*/ 568 h 574"/>
              <a:gd name="p0x108" fmla="*/ 16734 w 16770"/>
              <a:gd name="p0y108" fmla="*/ 569 h 574"/>
              <a:gd name="p0x109" fmla="*/ 16733 w 16770"/>
              <a:gd name="p0y109" fmla="*/ 570 h 574"/>
              <a:gd name="p0x110" fmla="*/ 16731 w 16770"/>
              <a:gd name="p0y110" fmla="*/ 570 h 574"/>
              <a:gd name="p0x111" fmla="*/ 16730 w 16770"/>
              <a:gd name="p0y111" fmla="*/ 571 h 574"/>
              <a:gd name="p0x112" fmla="*/ 16728 w 16770"/>
              <a:gd name="p0y112" fmla="*/ 571 h 574"/>
              <a:gd name="p0x113" fmla="*/ 16727 w 16770"/>
              <a:gd name="p0y113" fmla="*/ 572 h 574"/>
              <a:gd name="p0x114" fmla="*/ 16725 w 16770"/>
              <a:gd name="p0y114" fmla="*/ 572 h 574"/>
              <a:gd name="p0x115" fmla="*/ 16724 w 16770"/>
              <a:gd name="p0y115" fmla="*/ 573 h 574"/>
              <a:gd name="p0x116" fmla="*/ 16722 w 16770"/>
              <a:gd name="p0y116" fmla="*/ 573 h 574"/>
              <a:gd name="p0x117" fmla="*/ 16721 w 16770"/>
              <a:gd name="p0y117" fmla="*/ 573 h 574"/>
              <a:gd name="p0x118" fmla="*/ 16719 w 16770"/>
              <a:gd name="p0y118" fmla="*/ 574 h 574"/>
              <a:gd name="p0x119" fmla="*/ 16718 w 16770"/>
              <a:gd name="p0y119" fmla="*/ 574 h 574"/>
              <a:gd name="p0x120" fmla="*/ 16716 w 16770"/>
              <a:gd name="p0y120" fmla="*/ 574 h 574"/>
              <a:gd name="p0x121" fmla="*/ 16714 w 16770"/>
              <a:gd name="p0y121" fmla="*/ 574 h 574"/>
              <a:gd name="p0x122" fmla="*/ 16713 w 16770"/>
              <a:gd name="p0y122" fmla="*/ 574 h 574"/>
              <a:gd name="p0x123" fmla="*/ 16711 w 16770"/>
              <a:gd name="p0y123" fmla="*/ 574 h 574"/>
              <a:gd name="p0x124" fmla="*/ 16710 w 16770"/>
              <a:gd name="p0y124" fmla="*/ 574 h 574"/>
              <a:gd name="p0x125" fmla="*/ 60 w 16770"/>
              <a:gd name="p0y125" fmla="*/ 574 h 574"/>
              <a:gd name="p0x126" fmla="*/ 58 w 16770"/>
              <a:gd name="p0y126" fmla="*/ 574 h 574"/>
              <a:gd name="p0x127" fmla="*/ 56 w 16770"/>
              <a:gd name="p0y127" fmla="*/ 574 h 574"/>
              <a:gd name="p0x128" fmla="*/ 55 w 16770"/>
              <a:gd name="p0y128" fmla="*/ 574 h 574"/>
              <a:gd name="p0x129" fmla="*/ 53 w 16770"/>
              <a:gd name="p0y129" fmla="*/ 574 h 574"/>
              <a:gd name="p0x130" fmla="*/ 51 w 16770"/>
              <a:gd name="p0y130" fmla="*/ 574 h 574"/>
              <a:gd name="p0x131" fmla="*/ 50 w 16770"/>
              <a:gd name="p0y131" fmla="*/ 574 h 574"/>
              <a:gd name="p0x132" fmla="*/ 48 w 16770"/>
              <a:gd name="p0y132" fmla="*/ 573 h 574"/>
              <a:gd name="p0x133" fmla="*/ 47 w 16770"/>
              <a:gd name="p0y133" fmla="*/ 573 h 574"/>
              <a:gd name="p0x134" fmla="*/ 45 w 16770"/>
              <a:gd name="p0y134" fmla="*/ 573 h 574"/>
              <a:gd name="p0x135" fmla="*/ 44 w 16770"/>
              <a:gd name="p0y135" fmla="*/ 572 h 574"/>
              <a:gd name="p0x136" fmla="*/ 42 w 16770"/>
              <a:gd name="p0y136" fmla="*/ 572 h 574"/>
              <a:gd name="p0x137" fmla="*/ 41 w 16770"/>
              <a:gd name="p0y137" fmla="*/ 571 h 574"/>
              <a:gd name="p0x138" fmla="*/ 39 w 16770"/>
              <a:gd name="p0y138" fmla="*/ 571 h 574"/>
              <a:gd name="p0x139" fmla="*/ 38 w 16770"/>
              <a:gd name="p0y139" fmla="*/ 570 h 574"/>
              <a:gd name="p0x140" fmla="*/ 36 w 16770"/>
              <a:gd name="p0y140" fmla="*/ 570 h 574"/>
              <a:gd name="p0x141" fmla="*/ 35 w 16770"/>
              <a:gd name="p0y141" fmla="*/ 569 h 574"/>
              <a:gd name="p0x142" fmla="*/ 34 w 16770"/>
              <a:gd name="p0y142" fmla="*/ 568 h 574"/>
              <a:gd name="p0x143" fmla="*/ 32 w 16770"/>
              <a:gd name="p0y143" fmla="*/ 568 h 574"/>
              <a:gd name="p0x144" fmla="*/ 31 w 16770"/>
              <a:gd name="p0y144" fmla="*/ 567 h 574"/>
              <a:gd name="p0x145" fmla="*/ 30 w 16770"/>
              <a:gd name="p0y145" fmla="*/ 566 h 574"/>
              <a:gd name="p0x146" fmla="*/ 28 w 16770"/>
              <a:gd name="p0y146" fmla="*/ 566 h 574"/>
              <a:gd name="p0x147" fmla="*/ 27 w 16770"/>
              <a:gd name="p0y147" fmla="*/ 565 h 574"/>
              <a:gd name="p0x148" fmla="*/ 26 w 16770"/>
              <a:gd name="p0y148" fmla="*/ 564 h 574"/>
              <a:gd name="p0x149" fmla="*/ 25 w 16770"/>
              <a:gd name="p0y149" fmla="*/ 563 h 574"/>
              <a:gd name="p0x150" fmla="*/ 23 w 16770"/>
              <a:gd name="p0y150" fmla="*/ 562 h 574"/>
              <a:gd name="p0x151" fmla="*/ 22 w 16770"/>
              <a:gd name="p0y151" fmla="*/ 561 h 574"/>
              <a:gd name="p0x152" fmla="*/ 21 w 16770"/>
              <a:gd name="p0y152" fmla="*/ 560 h 574"/>
              <a:gd name="p0x153" fmla="*/ 20 w 16770"/>
              <a:gd name="p0y153" fmla="*/ 559 h 574"/>
              <a:gd name="p0x154" fmla="*/ 19 w 16770"/>
              <a:gd name="p0y154" fmla="*/ 558 h 574"/>
              <a:gd name="p0x155" fmla="*/ 18 w 16770"/>
              <a:gd name="p0y155" fmla="*/ 557 h 574"/>
              <a:gd name="p0x156" fmla="*/ 17 w 16770"/>
              <a:gd name="p0y156" fmla="*/ 556 h 574"/>
              <a:gd name="p0x157" fmla="*/ 16 w 16770"/>
              <a:gd name="p0y157" fmla="*/ 555 h 574"/>
              <a:gd name="p0x158" fmla="*/ 14 w 16770"/>
              <a:gd name="p0y158" fmla="*/ 554 h 574"/>
              <a:gd name="p0x159" fmla="*/ 14 w 16770"/>
              <a:gd name="p0y159" fmla="*/ 553 h 574"/>
              <a:gd name="p0x160" fmla="*/ 13 w 16770"/>
              <a:gd name="p0y160" fmla="*/ 552 h 574"/>
              <a:gd name="p0x161" fmla="*/ 12 w 16770"/>
              <a:gd name="p0y161" fmla="*/ 550 h 574"/>
              <a:gd name="p0x162" fmla="*/ 11 w 16770"/>
              <a:gd name="p0y162" fmla="*/ 549 h 574"/>
              <a:gd name="p0x163" fmla="*/ 10 w 16770"/>
              <a:gd name="p0y163" fmla="*/ 548 h 574"/>
              <a:gd name="p0x164" fmla="*/ 9 w 16770"/>
              <a:gd name="p0y164" fmla="*/ 547 h 574"/>
              <a:gd name="p0x165" fmla="*/ 8 w 16770"/>
              <a:gd name="p0y165" fmla="*/ 545 h 574"/>
              <a:gd name="p0x166" fmla="*/ 7 w 16770"/>
              <a:gd name="p0y166" fmla="*/ 544 h 574"/>
              <a:gd name="p0x167" fmla="*/ 7 w 16770"/>
              <a:gd name="p0y167" fmla="*/ 543 h 574"/>
              <a:gd name="p0x168" fmla="*/ 6 w 16770"/>
              <a:gd name="p0y168" fmla="*/ 541 h 574"/>
              <a:gd name="p0x169" fmla="*/ 5 w 16770"/>
              <a:gd name="p0y169" fmla="*/ 540 h 574"/>
              <a:gd name="p0x170" fmla="*/ 5 w 16770"/>
              <a:gd name="p0y170" fmla="*/ 539 h 574"/>
              <a:gd name="p0x171" fmla="*/ 4 w 16770"/>
              <a:gd name="p0y171" fmla="*/ 537 h 574"/>
              <a:gd name="p0x172" fmla="*/ 3 w 16770"/>
              <a:gd name="p0y172" fmla="*/ 536 h 574"/>
              <a:gd name="p0x173" fmla="*/ 3 w 16770"/>
              <a:gd name="p0y173" fmla="*/ 534 h 574"/>
              <a:gd name="p0x174" fmla="*/ 2 w 16770"/>
              <a:gd name="p0y174" fmla="*/ 533 h 574"/>
              <a:gd name="p0x175" fmla="*/ 2 w 16770"/>
              <a:gd name="p0y175" fmla="*/ 531 h 574"/>
              <a:gd name="p0x176" fmla="*/ 2 w 16770"/>
              <a:gd name="p0y176" fmla="*/ 530 h 574"/>
              <a:gd name="p0x177" fmla="*/ 1 w 16770"/>
              <a:gd name="p0y177" fmla="*/ 528 h 574"/>
              <a:gd name="p0x178" fmla="*/ 1 w 16770"/>
              <a:gd name="p0y178" fmla="*/ 527 h 574"/>
              <a:gd name="p0x179" fmla="*/ 1 w 16770"/>
              <a:gd name="p0y179" fmla="*/ 525 h 574"/>
              <a:gd name="p0x180" fmla="*/ 0 w 16770"/>
              <a:gd name="p0y180" fmla="*/ 524 h 574"/>
              <a:gd name="p0x181" fmla="*/ 0 w 16770"/>
              <a:gd name="p0y181" fmla="*/ 522 h 574"/>
              <a:gd name="p0x182" fmla="*/ 0 w 16770"/>
              <a:gd name="p0y182" fmla="*/ 521 h 574"/>
              <a:gd name="p0x183" fmla="*/ 0 w 16770"/>
              <a:gd name="p0y183" fmla="*/ 519 h 574"/>
              <a:gd name="p0x184" fmla="*/ 0 w 16770"/>
              <a:gd name="p0y184" fmla="*/ 518 h 574"/>
              <a:gd name="p0x185" fmla="*/ 0 w 16770"/>
              <a:gd name="p0y185" fmla="*/ 516 h 574"/>
              <a:gd name="p0x186" fmla="*/ 0 w 16770"/>
              <a:gd name="p0y186" fmla="*/ 514 h 574"/>
              <a:gd name="p0x187" fmla="*/ 0 w 16770"/>
              <a:gd name="p0y187" fmla="*/ 60 h 574"/>
              <a:gd name="p0x188" fmla="*/ 0 w 16770"/>
              <a:gd name="p0y188" fmla="*/ 58 h 574"/>
              <a:gd name="p0x189" fmla="*/ 0 w 16770"/>
              <a:gd name="p0y189" fmla="*/ 56 h 574"/>
              <a:gd name="p0x190" fmla="*/ 0 w 16770"/>
              <a:gd name="p0y190" fmla="*/ 55 h 574"/>
              <a:gd name="p0x191" fmla="*/ 0 w 16770"/>
              <a:gd name="p0y191" fmla="*/ 53 h 574"/>
              <a:gd name="p0x192" fmla="*/ 0 w 16770"/>
              <a:gd name="p0y192" fmla="*/ 51 h 574"/>
              <a:gd name="p0x193" fmla="*/ 0 w 16770"/>
              <a:gd name="p0y193" fmla="*/ 50 h 574"/>
              <a:gd name="p0x194" fmla="*/ 1 w 16770"/>
              <a:gd name="p0y194" fmla="*/ 48 h 574"/>
              <a:gd name="p0x195" fmla="*/ 1 w 16770"/>
              <a:gd name="p0y195" fmla="*/ 47 h 574"/>
              <a:gd name="p0x196" fmla="*/ 1 w 16770"/>
              <a:gd name="p0y196" fmla="*/ 45 h 574"/>
              <a:gd name="p0x197" fmla="*/ 2 w 16770"/>
              <a:gd name="p0y197" fmla="*/ 44 h 574"/>
              <a:gd name="p0x198" fmla="*/ 2 w 16770"/>
              <a:gd name="p0y198" fmla="*/ 42 h 574"/>
              <a:gd name="p0x199" fmla="*/ 2 w 16770"/>
              <a:gd name="p0y199" fmla="*/ 41 h 574"/>
              <a:gd name="p0x200" fmla="*/ 3 w 16770"/>
              <a:gd name="p0y200" fmla="*/ 39 h 574"/>
              <a:gd name="p0x201" fmla="*/ 3 w 16770"/>
              <a:gd name="p0y201" fmla="*/ 38 h 574"/>
              <a:gd name="p0x202" fmla="*/ 4 w 16770"/>
              <a:gd name="p0y202" fmla="*/ 36 h 574"/>
              <a:gd name="p0x203" fmla="*/ 5 w 16770"/>
              <a:gd name="p0y203" fmla="*/ 35 h 574"/>
              <a:gd name="p0x204" fmla="*/ 5 w 16770"/>
              <a:gd name="p0y204" fmla="*/ 34 h 574"/>
              <a:gd name="p0x205" fmla="*/ 6 w 16770"/>
              <a:gd name="p0y205" fmla="*/ 32 h 574"/>
              <a:gd name="p0x206" fmla="*/ 7 w 16770"/>
              <a:gd name="p0y206" fmla="*/ 31 h 574"/>
              <a:gd name="p0x207" fmla="*/ 7 w 16770"/>
              <a:gd name="p0y207" fmla="*/ 30 h 574"/>
              <a:gd name="p0x208" fmla="*/ 8 w 16770"/>
              <a:gd name="p0y208" fmla="*/ 28 h 574"/>
              <a:gd name="p0x209" fmla="*/ 9 w 16770"/>
              <a:gd name="p0y209" fmla="*/ 27 h 574"/>
              <a:gd name="p0x210" fmla="*/ 10 w 16770"/>
              <a:gd name="p0y210" fmla="*/ 26 h 574"/>
              <a:gd name="p0x211" fmla="*/ 11 w 16770"/>
              <a:gd name="p0y211" fmla="*/ 25 h 574"/>
              <a:gd name="p0x212" fmla="*/ 12 w 16770"/>
              <a:gd name="p0y212" fmla="*/ 23 h 574"/>
              <a:gd name="p0x213" fmla="*/ 13 w 16770"/>
              <a:gd name="p0y213" fmla="*/ 22 h 574"/>
              <a:gd name="p0x214" fmla="*/ 14 w 16770"/>
              <a:gd name="p0y214" fmla="*/ 21 h 574"/>
              <a:gd name="p0x215" fmla="*/ 14 w 16770"/>
              <a:gd name="p0y215" fmla="*/ 20 h 574"/>
              <a:gd name="p0x216" fmla="*/ 16 w 16770"/>
              <a:gd name="p0y216" fmla="*/ 19 h 574"/>
              <a:gd name="p0x217" fmla="*/ 17 w 16770"/>
              <a:gd name="p0y217" fmla="*/ 18 h 574"/>
              <a:gd name="p0x218" fmla="*/ 18 w 16770"/>
              <a:gd name="p0y218" fmla="*/ 17 h 574"/>
              <a:gd name="p0x219" fmla="*/ 19 w 16770"/>
              <a:gd name="p0y219" fmla="*/ 16 h 574"/>
              <a:gd name="p0x220" fmla="*/ 20 w 16770"/>
              <a:gd name="p0y220" fmla="*/ 14 h 574"/>
              <a:gd name="p0x221" fmla="*/ 21 w 16770"/>
              <a:gd name="p0y221" fmla="*/ 14 h 574"/>
              <a:gd name="p0x222" fmla="*/ 22 w 16770"/>
              <a:gd name="p0y222" fmla="*/ 13 h 574"/>
              <a:gd name="p0x223" fmla="*/ 23 w 16770"/>
              <a:gd name="p0y223" fmla="*/ 12 h 574"/>
              <a:gd name="p0x224" fmla="*/ 25 w 16770"/>
              <a:gd name="p0y224" fmla="*/ 11 h 574"/>
              <a:gd name="p0x225" fmla="*/ 26 w 16770"/>
              <a:gd name="p0y225" fmla="*/ 10 h 574"/>
              <a:gd name="p0x226" fmla="*/ 27 w 16770"/>
              <a:gd name="p0y226" fmla="*/ 9 h 574"/>
              <a:gd name="p0x227" fmla="*/ 28 w 16770"/>
              <a:gd name="p0y227" fmla="*/ 8 h 574"/>
              <a:gd name="p0x228" fmla="*/ 30 w 16770"/>
              <a:gd name="p0y228" fmla="*/ 7 h 574"/>
              <a:gd name="p0x229" fmla="*/ 31 w 16770"/>
              <a:gd name="p0y229" fmla="*/ 7 h 574"/>
              <a:gd name="p0x230" fmla="*/ 32 w 16770"/>
              <a:gd name="p0y230" fmla="*/ 6 h 574"/>
              <a:gd name="p0x231" fmla="*/ 34 w 16770"/>
              <a:gd name="p0y231" fmla="*/ 5 h 574"/>
              <a:gd name="p0x232" fmla="*/ 35 w 16770"/>
              <a:gd name="p0y232" fmla="*/ 5 h 574"/>
              <a:gd name="p0x233" fmla="*/ 36 w 16770"/>
              <a:gd name="p0y233" fmla="*/ 4 h 574"/>
              <a:gd name="p0x234" fmla="*/ 38 w 16770"/>
              <a:gd name="p0y234" fmla="*/ 3 h 574"/>
              <a:gd name="p0x235" fmla="*/ 39 w 16770"/>
              <a:gd name="p0y235" fmla="*/ 3 h 574"/>
              <a:gd name="p0x236" fmla="*/ 41 w 16770"/>
              <a:gd name="p0y236" fmla="*/ 2 h 574"/>
              <a:gd name="p0x237" fmla="*/ 42 w 16770"/>
              <a:gd name="p0y237" fmla="*/ 2 h 574"/>
              <a:gd name="p0x238" fmla="*/ 44 w 16770"/>
              <a:gd name="p0y238" fmla="*/ 2 h 574"/>
              <a:gd name="p0x239" fmla="*/ 45 w 16770"/>
              <a:gd name="p0y239" fmla="*/ 1 h 574"/>
              <a:gd name="p0x240" fmla="*/ 47 w 16770"/>
              <a:gd name="p0y240" fmla="*/ 1 h 574"/>
              <a:gd name="p0x241" fmla="*/ 48 w 16770"/>
              <a:gd name="p0y241" fmla="*/ 1 h 574"/>
              <a:gd name="p0x242" fmla="*/ 50 w 16770"/>
              <a:gd name="p0y242" fmla="*/ 0 h 574"/>
              <a:gd name="p0x243" fmla="*/ 51 w 16770"/>
              <a:gd name="p0y243" fmla="*/ 0 h 574"/>
              <a:gd name="p0x244" fmla="*/ 53 w 16770"/>
              <a:gd name="p0y244" fmla="*/ 0 h 574"/>
              <a:gd name="p0x245" fmla="*/ 55 w 16770"/>
              <a:gd name="p0y245" fmla="*/ 0 h 574"/>
              <a:gd name="p0x246" fmla="*/ 56 w 16770"/>
              <a:gd name="p0y246" fmla="*/ 0 h 574"/>
              <a:gd name="p0x247" fmla="*/ 58 w 16770"/>
              <a:gd name="p0y247" fmla="*/ 0 h 574"/>
              <a:gd name="p0x248" fmla="*/ 60 w 16770"/>
              <a:gd name="p0y248" fmla="*/ 0 h 5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847725" y="41579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888359" y="4207783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2B2B2B"/>
                </a:solidFill>
                <a:cs typeface="+mn-lt"/>
              </a:rPr>
              <a:t>01</a:t>
            </a:r>
            <a:endParaRPr sz="1650" b="1">
              <a:solidFill>
                <a:srgbClr val="2B2B2B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304925" y="4196277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总体要求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771525" y="4587875"/>
            <a:ext cx="10648950" cy="365125"/>
          </a:xfrm>
          <a:custGeom>
            <a:avLst/>
            <a:gdLst>
              <a:gd name="sw" fmla="*/ 1 w 16770"/>
              <a:gd name="sh" fmla="*/ 1 h 574"/>
              <a:gd name="mins" fmla="min sw sh"/>
              <a:gd name="dsw" fmla="+- 0 sw mins"/>
              <a:gd name="dsh" fmla="+- 0 sh mins"/>
              <a:gd name="p0x0" fmla="*/ 60 w 16770"/>
              <a:gd name="p0y0" fmla="*/ 0 h 574"/>
              <a:gd name="p0x1" fmla="*/ 16710 w 16770"/>
              <a:gd name="p0y1" fmla="*/ 0 h 574"/>
              <a:gd name="p0x2" fmla="*/ 16711 w 16770"/>
              <a:gd name="p0y2" fmla="*/ 0 h 574"/>
              <a:gd name="p0x3" fmla="*/ 16713 w 16770"/>
              <a:gd name="p0y3" fmla="*/ 0 h 574"/>
              <a:gd name="p0x4" fmla="*/ 16714 w 16770"/>
              <a:gd name="p0y4" fmla="*/ 0 h 574"/>
              <a:gd name="p0x5" fmla="*/ 16716 w 16770"/>
              <a:gd name="p0y5" fmla="*/ 0 h 574"/>
              <a:gd name="p0x6" fmla="*/ 16718 w 16770"/>
              <a:gd name="p0y6" fmla="*/ 0 h 574"/>
              <a:gd name="p0x7" fmla="*/ 16719 w 16770"/>
              <a:gd name="p0y7" fmla="*/ 0 h 574"/>
              <a:gd name="p0x8" fmla="*/ 16721 w 16770"/>
              <a:gd name="p0y8" fmla="*/ 1 h 574"/>
              <a:gd name="p0x9" fmla="*/ 16722 w 16770"/>
              <a:gd name="p0y9" fmla="*/ 1 h 574"/>
              <a:gd name="p0x10" fmla="*/ 16724 w 16770"/>
              <a:gd name="p0y10" fmla="*/ 1 h 574"/>
              <a:gd name="p0x11" fmla="*/ 16725 w 16770"/>
              <a:gd name="p0y11" fmla="*/ 2 h 574"/>
              <a:gd name="p0x12" fmla="*/ 16727 w 16770"/>
              <a:gd name="p0y12" fmla="*/ 2 h 574"/>
              <a:gd name="p0x13" fmla="*/ 16728 w 16770"/>
              <a:gd name="p0y13" fmla="*/ 2 h 574"/>
              <a:gd name="p0x14" fmla="*/ 16730 w 16770"/>
              <a:gd name="p0y14" fmla="*/ 3 h 574"/>
              <a:gd name="p0x15" fmla="*/ 16731 w 16770"/>
              <a:gd name="p0y15" fmla="*/ 3 h 574"/>
              <a:gd name="p0x16" fmla="*/ 16733 w 16770"/>
              <a:gd name="p0y16" fmla="*/ 4 h 574"/>
              <a:gd name="p0x17" fmla="*/ 16734 w 16770"/>
              <a:gd name="p0y17" fmla="*/ 5 h 574"/>
              <a:gd name="p0x18" fmla="*/ 16735 w 16770"/>
              <a:gd name="p0y18" fmla="*/ 5 h 574"/>
              <a:gd name="p0x19" fmla="*/ 16737 w 16770"/>
              <a:gd name="p0y19" fmla="*/ 6 h 574"/>
              <a:gd name="p0x20" fmla="*/ 16738 w 16770"/>
              <a:gd name="p0y20" fmla="*/ 7 h 574"/>
              <a:gd name="p0x21" fmla="*/ 16739 w 16770"/>
              <a:gd name="p0y21" fmla="*/ 7 h 574"/>
              <a:gd name="p0x22" fmla="*/ 16741 w 16770"/>
              <a:gd name="p0y22" fmla="*/ 8 h 574"/>
              <a:gd name="p0x23" fmla="*/ 16742 w 16770"/>
              <a:gd name="p0y23" fmla="*/ 9 h 574"/>
              <a:gd name="p0x24" fmla="*/ 16743 w 16770"/>
              <a:gd name="p0y24" fmla="*/ 10 h 574"/>
              <a:gd name="p0x25" fmla="*/ 16744 w 16770"/>
              <a:gd name="p0y25" fmla="*/ 11 h 574"/>
              <a:gd name="p0x26" fmla="*/ 16746 w 16770"/>
              <a:gd name="p0y26" fmla="*/ 12 h 574"/>
              <a:gd name="p0x27" fmla="*/ 16747 w 16770"/>
              <a:gd name="p0y27" fmla="*/ 13 h 574"/>
              <a:gd name="p0x28" fmla="*/ 16748 w 16770"/>
              <a:gd name="p0y28" fmla="*/ 14 h 574"/>
              <a:gd name="p0x29" fmla="*/ 16749 w 16770"/>
              <a:gd name="p0y29" fmla="*/ 14 h 574"/>
              <a:gd name="p0x30" fmla="*/ 16750 w 16770"/>
              <a:gd name="p0y30" fmla="*/ 16 h 574"/>
              <a:gd name="p0x31" fmla="*/ 16751 w 16770"/>
              <a:gd name="p0y31" fmla="*/ 17 h 574"/>
              <a:gd name="p0x32" fmla="*/ 16752 w 16770"/>
              <a:gd name="p0y32" fmla="*/ 18 h 574"/>
              <a:gd name="p0x33" fmla="*/ 16753 w 16770"/>
              <a:gd name="p0y33" fmla="*/ 19 h 574"/>
              <a:gd name="p0x34" fmla="*/ 16755 w 16770"/>
              <a:gd name="p0y34" fmla="*/ 20 h 574"/>
              <a:gd name="p0x35" fmla="*/ 16755 w 16770"/>
              <a:gd name="p0y35" fmla="*/ 21 h 574"/>
              <a:gd name="p0x36" fmla="*/ 16756 w 16770"/>
              <a:gd name="p0y36" fmla="*/ 22 h 574"/>
              <a:gd name="p0x37" fmla="*/ 16757 w 16770"/>
              <a:gd name="p0y37" fmla="*/ 23 h 574"/>
              <a:gd name="p0x38" fmla="*/ 16758 w 16770"/>
              <a:gd name="p0y38" fmla="*/ 25 h 574"/>
              <a:gd name="p0x39" fmla="*/ 16759 w 16770"/>
              <a:gd name="p0y39" fmla="*/ 26 h 574"/>
              <a:gd name="p0x40" fmla="*/ 16760 w 16770"/>
              <a:gd name="p0y40" fmla="*/ 27 h 574"/>
              <a:gd name="p0x41" fmla="*/ 16761 w 16770"/>
              <a:gd name="p0y41" fmla="*/ 28 h 574"/>
              <a:gd name="p0x42" fmla="*/ 16762 w 16770"/>
              <a:gd name="p0y42" fmla="*/ 30 h 574"/>
              <a:gd name="p0x43" fmla="*/ 16762 w 16770"/>
              <a:gd name="p0y43" fmla="*/ 31 h 574"/>
              <a:gd name="p0x44" fmla="*/ 16763 w 16770"/>
              <a:gd name="p0y44" fmla="*/ 32 h 574"/>
              <a:gd name="p0x45" fmla="*/ 16764 w 16770"/>
              <a:gd name="p0y45" fmla="*/ 34 h 574"/>
              <a:gd name="p0x46" fmla="*/ 16764 w 16770"/>
              <a:gd name="p0y46" fmla="*/ 35 h 574"/>
              <a:gd name="p0x47" fmla="*/ 16765 w 16770"/>
              <a:gd name="p0y47" fmla="*/ 36 h 574"/>
              <a:gd name="p0x48" fmla="*/ 16766 w 16770"/>
              <a:gd name="p0y48" fmla="*/ 38 h 574"/>
              <a:gd name="p0x49" fmla="*/ 16766 w 16770"/>
              <a:gd name="p0y49" fmla="*/ 39 h 574"/>
              <a:gd name="p0x50" fmla="*/ 16767 w 16770"/>
              <a:gd name="p0y50" fmla="*/ 41 h 574"/>
              <a:gd name="p0x51" fmla="*/ 16767 w 16770"/>
              <a:gd name="p0y51" fmla="*/ 42 h 574"/>
              <a:gd name="p0x52" fmla="*/ 16767 w 16770"/>
              <a:gd name="p0y52" fmla="*/ 44 h 574"/>
              <a:gd name="p0x53" fmla="*/ 16768 w 16770"/>
              <a:gd name="p0y53" fmla="*/ 45 h 574"/>
              <a:gd name="p0x54" fmla="*/ 16768 w 16770"/>
              <a:gd name="p0y54" fmla="*/ 47 h 574"/>
              <a:gd name="p0x55" fmla="*/ 16768 w 16770"/>
              <a:gd name="p0y55" fmla="*/ 48 h 574"/>
              <a:gd name="p0x56" fmla="*/ 16769 w 16770"/>
              <a:gd name="p0y56" fmla="*/ 50 h 574"/>
              <a:gd name="p0x57" fmla="*/ 16769 w 16770"/>
              <a:gd name="p0y57" fmla="*/ 51 h 574"/>
              <a:gd name="p0x58" fmla="*/ 16769 w 16770"/>
              <a:gd name="p0y58" fmla="*/ 53 h 574"/>
              <a:gd name="p0x59" fmla="*/ 16769 w 16770"/>
              <a:gd name="p0y59" fmla="*/ 55 h 574"/>
              <a:gd name="p0x60" fmla="*/ 16769 w 16770"/>
              <a:gd name="p0y60" fmla="*/ 56 h 574"/>
              <a:gd name="p0x61" fmla="*/ 16769 w 16770"/>
              <a:gd name="p0y61" fmla="*/ 58 h 574"/>
              <a:gd name="p0x62" fmla="*/ 16770 w 16770"/>
              <a:gd name="p0y62" fmla="*/ 60 h 574"/>
              <a:gd name="p0x63" fmla="*/ 16770 w 16770"/>
              <a:gd name="p0y63" fmla="*/ 514 h 574"/>
              <a:gd name="p0x64" fmla="*/ 16769 w 16770"/>
              <a:gd name="p0y64" fmla="*/ 516 h 574"/>
              <a:gd name="p0x65" fmla="*/ 16769 w 16770"/>
              <a:gd name="p0y65" fmla="*/ 518 h 574"/>
              <a:gd name="p0x66" fmla="*/ 16769 w 16770"/>
              <a:gd name="p0y66" fmla="*/ 519 h 574"/>
              <a:gd name="p0x67" fmla="*/ 16769 w 16770"/>
              <a:gd name="p0y67" fmla="*/ 521 h 574"/>
              <a:gd name="p0x68" fmla="*/ 16769 w 16770"/>
              <a:gd name="p0y68" fmla="*/ 522 h 574"/>
              <a:gd name="p0x69" fmla="*/ 16769 w 16770"/>
              <a:gd name="p0y69" fmla="*/ 524 h 574"/>
              <a:gd name="p0x70" fmla="*/ 16768 w 16770"/>
              <a:gd name="p0y70" fmla="*/ 525 h 574"/>
              <a:gd name="p0x71" fmla="*/ 16768 w 16770"/>
              <a:gd name="p0y71" fmla="*/ 527 h 574"/>
              <a:gd name="p0x72" fmla="*/ 16768 w 16770"/>
              <a:gd name="p0y72" fmla="*/ 528 h 574"/>
              <a:gd name="p0x73" fmla="*/ 16767 w 16770"/>
              <a:gd name="p0y73" fmla="*/ 530 h 574"/>
              <a:gd name="p0x74" fmla="*/ 16767 w 16770"/>
              <a:gd name="p0y74" fmla="*/ 531 h 574"/>
              <a:gd name="p0x75" fmla="*/ 16767 w 16770"/>
              <a:gd name="p0y75" fmla="*/ 533 h 574"/>
              <a:gd name="p0x76" fmla="*/ 16766 w 16770"/>
              <a:gd name="p0y76" fmla="*/ 534 h 574"/>
              <a:gd name="p0x77" fmla="*/ 16766 w 16770"/>
              <a:gd name="p0y77" fmla="*/ 536 h 574"/>
              <a:gd name="p0x78" fmla="*/ 16765 w 16770"/>
              <a:gd name="p0y78" fmla="*/ 537 h 574"/>
              <a:gd name="p0x79" fmla="*/ 16764 w 16770"/>
              <a:gd name="p0y79" fmla="*/ 539 h 574"/>
              <a:gd name="p0x80" fmla="*/ 16764 w 16770"/>
              <a:gd name="p0y80" fmla="*/ 540 h 574"/>
              <a:gd name="p0x81" fmla="*/ 16763 w 16770"/>
              <a:gd name="p0y81" fmla="*/ 541 h 574"/>
              <a:gd name="p0x82" fmla="*/ 16762 w 16770"/>
              <a:gd name="p0y82" fmla="*/ 543 h 574"/>
              <a:gd name="p0x83" fmla="*/ 16762 w 16770"/>
              <a:gd name="p0y83" fmla="*/ 544 h 574"/>
              <a:gd name="p0x84" fmla="*/ 16761 w 16770"/>
              <a:gd name="p0y84" fmla="*/ 545 h 574"/>
              <a:gd name="p0x85" fmla="*/ 16760 w 16770"/>
              <a:gd name="p0y85" fmla="*/ 547 h 574"/>
              <a:gd name="p0x86" fmla="*/ 16759 w 16770"/>
              <a:gd name="p0y86" fmla="*/ 548 h 574"/>
              <a:gd name="p0x87" fmla="*/ 16758 w 16770"/>
              <a:gd name="p0y87" fmla="*/ 549 h 574"/>
              <a:gd name="p0x88" fmla="*/ 16757 w 16770"/>
              <a:gd name="p0y88" fmla="*/ 550 h 574"/>
              <a:gd name="p0x89" fmla="*/ 16756 w 16770"/>
              <a:gd name="p0y89" fmla="*/ 552 h 574"/>
              <a:gd name="p0x90" fmla="*/ 16755 w 16770"/>
              <a:gd name="p0y90" fmla="*/ 553 h 574"/>
              <a:gd name="p0x91" fmla="*/ 16755 w 16770"/>
              <a:gd name="p0y91" fmla="*/ 554 h 574"/>
              <a:gd name="p0x92" fmla="*/ 16753 w 16770"/>
              <a:gd name="p0y92" fmla="*/ 555 h 574"/>
              <a:gd name="p0x93" fmla="*/ 16752 w 16770"/>
              <a:gd name="p0y93" fmla="*/ 556 h 574"/>
              <a:gd name="p0x94" fmla="*/ 16751 w 16770"/>
              <a:gd name="p0y94" fmla="*/ 557 h 574"/>
              <a:gd name="p0x95" fmla="*/ 16750 w 16770"/>
              <a:gd name="p0y95" fmla="*/ 558 h 574"/>
              <a:gd name="p0x96" fmla="*/ 16749 w 16770"/>
              <a:gd name="p0y96" fmla="*/ 559 h 574"/>
              <a:gd name="p0x97" fmla="*/ 16748 w 16770"/>
              <a:gd name="p0y97" fmla="*/ 560 h 574"/>
              <a:gd name="p0x98" fmla="*/ 16747 w 16770"/>
              <a:gd name="p0y98" fmla="*/ 561 h 574"/>
              <a:gd name="p0x99" fmla="*/ 16746 w 16770"/>
              <a:gd name="p0y99" fmla="*/ 562 h 574"/>
              <a:gd name="p0x100" fmla="*/ 16744 w 16770"/>
              <a:gd name="p0y100" fmla="*/ 563 h 574"/>
              <a:gd name="p0x101" fmla="*/ 16743 w 16770"/>
              <a:gd name="p0y101" fmla="*/ 564 h 574"/>
              <a:gd name="p0x102" fmla="*/ 16742 w 16770"/>
              <a:gd name="p0y102" fmla="*/ 565 h 574"/>
              <a:gd name="p0x103" fmla="*/ 16741 w 16770"/>
              <a:gd name="p0y103" fmla="*/ 566 h 574"/>
              <a:gd name="p0x104" fmla="*/ 16739 w 16770"/>
              <a:gd name="p0y104" fmla="*/ 566 h 574"/>
              <a:gd name="p0x105" fmla="*/ 16738 w 16770"/>
              <a:gd name="p0y105" fmla="*/ 567 h 574"/>
              <a:gd name="p0x106" fmla="*/ 16737 w 16770"/>
              <a:gd name="p0y106" fmla="*/ 568 h 574"/>
              <a:gd name="p0x107" fmla="*/ 16735 w 16770"/>
              <a:gd name="p0y107" fmla="*/ 568 h 574"/>
              <a:gd name="p0x108" fmla="*/ 16734 w 16770"/>
              <a:gd name="p0y108" fmla="*/ 569 h 574"/>
              <a:gd name="p0x109" fmla="*/ 16733 w 16770"/>
              <a:gd name="p0y109" fmla="*/ 570 h 574"/>
              <a:gd name="p0x110" fmla="*/ 16731 w 16770"/>
              <a:gd name="p0y110" fmla="*/ 570 h 574"/>
              <a:gd name="p0x111" fmla="*/ 16730 w 16770"/>
              <a:gd name="p0y111" fmla="*/ 571 h 574"/>
              <a:gd name="p0x112" fmla="*/ 16728 w 16770"/>
              <a:gd name="p0y112" fmla="*/ 571 h 574"/>
              <a:gd name="p0x113" fmla="*/ 16727 w 16770"/>
              <a:gd name="p0y113" fmla="*/ 572 h 574"/>
              <a:gd name="p0x114" fmla="*/ 16725 w 16770"/>
              <a:gd name="p0y114" fmla="*/ 572 h 574"/>
              <a:gd name="p0x115" fmla="*/ 16724 w 16770"/>
              <a:gd name="p0y115" fmla="*/ 573 h 574"/>
              <a:gd name="p0x116" fmla="*/ 16722 w 16770"/>
              <a:gd name="p0y116" fmla="*/ 573 h 574"/>
              <a:gd name="p0x117" fmla="*/ 16721 w 16770"/>
              <a:gd name="p0y117" fmla="*/ 573 h 574"/>
              <a:gd name="p0x118" fmla="*/ 16719 w 16770"/>
              <a:gd name="p0y118" fmla="*/ 574 h 574"/>
              <a:gd name="p0x119" fmla="*/ 16718 w 16770"/>
              <a:gd name="p0y119" fmla="*/ 574 h 574"/>
              <a:gd name="p0x120" fmla="*/ 16716 w 16770"/>
              <a:gd name="p0y120" fmla="*/ 574 h 574"/>
              <a:gd name="p0x121" fmla="*/ 16714 w 16770"/>
              <a:gd name="p0y121" fmla="*/ 574 h 574"/>
              <a:gd name="p0x122" fmla="*/ 16713 w 16770"/>
              <a:gd name="p0y122" fmla="*/ 574 h 574"/>
              <a:gd name="p0x123" fmla="*/ 16711 w 16770"/>
              <a:gd name="p0y123" fmla="*/ 574 h 574"/>
              <a:gd name="p0x124" fmla="*/ 16710 w 16770"/>
              <a:gd name="p0y124" fmla="*/ 574 h 574"/>
              <a:gd name="p0x125" fmla="*/ 60 w 16770"/>
              <a:gd name="p0y125" fmla="*/ 574 h 574"/>
              <a:gd name="p0x126" fmla="*/ 58 w 16770"/>
              <a:gd name="p0y126" fmla="*/ 574 h 574"/>
              <a:gd name="p0x127" fmla="*/ 56 w 16770"/>
              <a:gd name="p0y127" fmla="*/ 574 h 574"/>
              <a:gd name="p0x128" fmla="*/ 55 w 16770"/>
              <a:gd name="p0y128" fmla="*/ 574 h 574"/>
              <a:gd name="p0x129" fmla="*/ 53 w 16770"/>
              <a:gd name="p0y129" fmla="*/ 574 h 574"/>
              <a:gd name="p0x130" fmla="*/ 51 w 16770"/>
              <a:gd name="p0y130" fmla="*/ 574 h 574"/>
              <a:gd name="p0x131" fmla="*/ 50 w 16770"/>
              <a:gd name="p0y131" fmla="*/ 574 h 574"/>
              <a:gd name="p0x132" fmla="*/ 48 w 16770"/>
              <a:gd name="p0y132" fmla="*/ 573 h 574"/>
              <a:gd name="p0x133" fmla="*/ 47 w 16770"/>
              <a:gd name="p0y133" fmla="*/ 573 h 574"/>
              <a:gd name="p0x134" fmla="*/ 45 w 16770"/>
              <a:gd name="p0y134" fmla="*/ 573 h 574"/>
              <a:gd name="p0x135" fmla="*/ 44 w 16770"/>
              <a:gd name="p0y135" fmla="*/ 572 h 574"/>
              <a:gd name="p0x136" fmla="*/ 42 w 16770"/>
              <a:gd name="p0y136" fmla="*/ 572 h 574"/>
              <a:gd name="p0x137" fmla="*/ 41 w 16770"/>
              <a:gd name="p0y137" fmla="*/ 571 h 574"/>
              <a:gd name="p0x138" fmla="*/ 39 w 16770"/>
              <a:gd name="p0y138" fmla="*/ 571 h 574"/>
              <a:gd name="p0x139" fmla="*/ 38 w 16770"/>
              <a:gd name="p0y139" fmla="*/ 570 h 574"/>
              <a:gd name="p0x140" fmla="*/ 36 w 16770"/>
              <a:gd name="p0y140" fmla="*/ 570 h 574"/>
              <a:gd name="p0x141" fmla="*/ 35 w 16770"/>
              <a:gd name="p0y141" fmla="*/ 569 h 574"/>
              <a:gd name="p0x142" fmla="*/ 34 w 16770"/>
              <a:gd name="p0y142" fmla="*/ 568 h 574"/>
              <a:gd name="p0x143" fmla="*/ 32 w 16770"/>
              <a:gd name="p0y143" fmla="*/ 568 h 574"/>
              <a:gd name="p0x144" fmla="*/ 31 w 16770"/>
              <a:gd name="p0y144" fmla="*/ 567 h 574"/>
              <a:gd name="p0x145" fmla="*/ 30 w 16770"/>
              <a:gd name="p0y145" fmla="*/ 566 h 574"/>
              <a:gd name="p0x146" fmla="*/ 28 w 16770"/>
              <a:gd name="p0y146" fmla="*/ 566 h 574"/>
              <a:gd name="p0x147" fmla="*/ 27 w 16770"/>
              <a:gd name="p0y147" fmla="*/ 565 h 574"/>
              <a:gd name="p0x148" fmla="*/ 26 w 16770"/>
              <a:gd name="p0y148" fmla="*/ 564 h 574"/>
              <a:gd name="p0x149" fmla="*/ 25 w 16770"/>
              <a:gd name="p0y149" fmla="*/ 563 h 574"/>
              <a:gd name="p0x150" fmla="*/ 23 w 16770"/>
              <a:gd name="p0y150" fmla="*/ 562 h 574"/>
              <a:gd name="p0x151" fmla="*/ 22 w 16770"/>
              <a:gd name="p0y151" fmla="*/ 561 h 574"/>
              <a:gd name="p0x152" fmla="*/ 21 w 16770"/>
              <a:gd name="p0y152" fmla="*/ 560 h 574"/>
              <a:gd name="p0x153" fmla="*/ 20 w 16770"/>
              <a:gd name="p0y153" fmla="*/ 559 h 574"/>
              <a:gd name="p0x154" fmla="*/ 19 w 16770"/>
              <a:gd name="p0y154" fmla="*/ 558 h 574"/>
              <a:gd name="p0x155" fmla="*/ 18 w 16770"/>
              <a:gd name="p0y155" fmla="*/ 557 h 574"/>
              <a:gd name="p0x156" fmla="*/ 17 w 16770"/>
              <a:gd name="p0y156" fmla="*/ 556 h 574"/>
              <a:gd name="p0x157" fmla="*/ 16 w 16770"/>
              <a:gd name="p0y157" fmla="*/ 555 h 574"/>
              <a:gd name="p0x158" fmla="*/ 14 w 16770"/>
              <a:gd name="p0y158" fmla="*/ 554 h 574"/>
              <a:gd name="p0x159" fmla="*/ 14 w 16770"/>
              <a:gd name="p0y159" fmla="*/ 553 h 574"/>
              <a:gd name="p0x160" fmla="*/ 13 w 16770"/>
              <a:gd name="p0y160" fmla="*/ 552 h 574"/>
              <a:gd name="p0x161" fmla="*/ 12 w 16770"/>
              <a:gd name="p0y161" fmla="*/ 550 h 574"/>
              <a:gd name="p0x162" fmla="*/ 11 w 16770"/>
              <a:gd name="p0y162" fmla="*/ 549 h 574"/>
              <a:gd name="p0x163" fmla="*/ 10 w 16770"/>
              <a:gd name="p0y163" fmla="*/ 548 h 574"/>
              <a:gd name="p0x164" fmla="*/ 9 w 16770"/>
              <a:gd name="p0y164" fmla="*/ 547 h 574"/>
              <a:gd name="p0x165" fmla="*/ 8 w 16770"/>
              <a:gd name="p0y165" fmla="*/ 545 h 574"/>
              <a:gd name="p0x166" fmla="*/ 7 w 16770"/>
              <a:gd name="p0y166" fmla="*/ 544 h 574"/>
              <a:gd name="p0x167" fmla="*/ 7 w 16770"/>
              <a:gd name="p0y167" fmla="*/ 543 h 574"/>
              <a:gd name="p0x168" fmla="*/ 6 w 16770"/>
              <a:gd name="p0y168" fmla="*/ 541 h 574"/>
              <a:gd name="p0x169" fmla="*/ 5 w 16770"/>
              <a:gd name="p0y169" fmla="*/ 540 h 574"/>
              <a:gd name="p0x170" fmla="*/ 5 w 16770"/>
              <a:gd name="p0y170" fmla="*/ 539 h 574"/>
              <a:gd name="p0x171" fmla="*/ 4 w 16770"/>
              <a:gd name="p0y171" fmla="*/ 537 h 574"/>
              <a:gd name="p0x172" fmla="*/ 3 w 16770"/>
              <a:gd name="p0y172" fmla="*/ 536 h 574"/>
              <a:gd name="p0x173" fmla="*/ 3 w 16770"/>
              <a:gd name="p0y173" fmla="*/ 534 h 574"/>
              <a:gd name="p0x174" fmla="*/ 2 w 16770"/>
              <a:gd name="p0y174" fmla="*/ 533 h 574"/>
              <a:gd name="p0x175" fmla="*/ 2 w 16770"/>
              <a:gd name="p0y175" fmla="*/ 531 h 574"/>
              <a:gd name="p0x176" fmla="*/ 2 w 16770"/>
              <a:gd name="p0y176" fmla="*/ 530 h 574"/>
              <a:gd name="p0x177" fmla="*/ 1 w 16770"/>
              <a:gd name="p0y177" fmla="*/ 528 h 574"/>
              <a:gd name="p0x178" fmla="*/ 1 w 16770"/>
              <a:gd name="p0y178" fmla="*/ 527 h 574"/>
              <a:gd name="p0x179" fmla="*/ 1 w 16770"/>
              <a:gd name="p0y179" fmla="*/ 525 h 574"/>
              <a:gd name="p0x180" fmla="*/ 0 w 16770"/>
              <a:gd name="p0y180" fmla="*/ 524 h 574"/>
              <a:gd name="p0x181" fmla="*/ 0 w 16770"/>
              <a:gd name="p0y181" fmla="*/ 522 h 574"/>
              <a:gd name="p0x182" fmla="*/ 0 w 16770"/>
              <a:gd name="p0y182" fmla="*/ 521 h 574"/>
              <a:gd name="p0x183" fmla="*/ 0 w 16770"/>
              <a:gd name="p0y183" fmla="*/ 519 h 574"/>
              <a:gd name="p0x184" fmla="*/ 0 w 16770"/>
              <a:gd name="p0y184" fmla="*/ 518 h 574"/>
              <a:gd name="p0x185" fmla="*/ 0 w 16770"/>
              <a:gd name="p0y185" fmla="*/ 516 h 574"/>
              <a:gd name="p0x186" fmla="*/ 0 w 16770"/>
              <a:gd name="p0y186" fmla="*/ 514 h 574"/>
              <a:gd name="p0x187" fmla="*/ 0 w 16770"/>
              <a:gd name="p0y187" fmla="*/ 60 h 574"/>
              <a:gd name="p0x188" fmla="*/ 0 w 16770"/>
              <a:gd name="p0y188" fmla="*/ 58 h 574"/>
              <a:gd name="p0x189" fmla="*/ 0 w 16770"/>
              <a:gd name="p0y189" fmla="*/ 56 h 574"/>
              <a:gd name="p0x190" fmla="*/ 0 w 16770"/>
              <a:gd name="p0y190" fmla="*/ 55 h 574"/>
              <a:gd name="p0x191" fmla="*/ 0 w 16770"/>
              <a:gd name="p0y191" fmla="*/ 53 h 574"/>
              <a:gd name="p0x192" fmla="*/ 0 w 16770"/>
              <a:gd name="p0y192" fmla="*/ 51 h 574"/>
              <a:gd name="p0x193" fmla="*/ 0 w 16770"/>
              <a:gd name="p0y193" fmla="*/ 50 h 574"/>
              <a:gd name="p0x194" fmla="*/ 1 w 16770"/>
              <a:gd name="p0y194" fmla="*/ 48 h 574"/>
              <a:gd name="p0x195" fmla="*/ 1 w 16770"/>
              <a:gd name="p0y195" fmla="*/ 47 h 574"/>
              <a:gd name="p0x196" fmla="*/ 1 w 16770"/>
              <a:gd name="p0y196" fmla="*/ 45 h 574"/>
              <a:gd name="p0x197" fmla="*/ 2 w 16770"/>
              <a:gd name="p0y197" fmla="*/ 44 h 574"/>
              <a:gd name="p0x198" fmla="*/ 2 w 16770"/>
              <a:gd name="p0y198" fmla="*/ 42 h 574"/>
              <a:gd name="p0x199" fmla="*/ 2 w 16770"/>
              <a:gd name="p0y199" fmla="*/ 41 h 574"/>
              <a:gd name="p0x200" fmla="*/ 3 w 16770"/>
              <a:gd name="p0y200" fmla="*/ 39 h 574"/>
              <a:gd name="p0x201" fmla="*/ 3 w 16770"/>
              <a:gd name="p0y201" fmla="*/ 38 h 574"/>
              <a:gd name="p0x202" fmla="*/ 4 w 16770"/>
              <a:gd name="p0y202" fmla="*/ 36 h 574"/>
              <a:gd name="p0x203" fmla="*/ 5 w 16770"/>
              <a:gd name="p0y203" fmla="*/ 35 h 574"/>
              <a:gd name="p0x204" fmla="*/ 5 w 16770"/>
              <a:gd name="p0y204" fmla="*/ 34 h 574"/>
              <a:gd name="p0x205" fmla="*/ 6 w 16770"/>
              <a:gd name="p0y205" fmla="*/ 32 h 574"/>
              <a:gd name="p0x206" fmla="*/ 7 w 16770"/>
              <a:gd name="p0y206" fmla="*/ 31 h 574"/>
              <a:gd name="p0x207" fmla="*/ 7 w 16770"/>
              <a:gd name="p0y207" fmla="*/ 30 h 574"/>
              <a:gd name="p0x208" fmla="*/ 8 w 16770"/>
              <a:gd name="p0y208" fmla="*/ 28 h 574"/>
              <a:gd name="p0x209" fmla="*/ 9 w 16770"/>
              <a:gd name="p0y209" fmla="*/ 27 h 574"/>
              <a:gd name="p0x210" fmla="*/ 10 w 16770"/>
              <a:gd name="p0y210" fmla="*/ 26 h 574"/>
              <a:gd name="p0x211" fmla="*/ 11 w 16770"/>
              <a:gd name="p0y211" fmla="*/ 25 h 574"/>
              <a:gd name="p0x212" fmla="*/ 12 w 16770"/>
              <a:gd name="p0y212" fmla="*/ 23 h 574"/>
              <a:gd name="p0x213" fmla="*/ 13 w 16770"/>
              <a:gd name="p0y213" fmla="*/ 22 h 574"/>
              <a:gd name="p0x214" fmla="*/ 14 w 16770"/>
              <a:gd name="p0y214" fmla="*/ 21 h 574"/>
              <a:gd name="p0x215" fmla="*/ 14 w 16770"/>
              <a:gd name="p0y215" fmla="*/ 20 h 574"/>
              <a:gd name="p0x216" fmla="*/ 16 w 16770"/>
              <a:gd name="p0y216" fmla="*/ 19 h 574"/>
              <a:gd name="p0x217" fmla="*/ 17 w 16770"/>
              <a:gd name="p0y217" fmla="*/ 18 h 574"/>
              <a:gd name="p0x218" fmla="*/ 18 w 16770"/>
              <a:gd name="p0y218" fmla="*/ 17 h 574"/>
              <a:gd name="p0x219" fmla="*/ 19 w 16770"/>
              <a:gd name="p0y219" fmla="*/ 16 h 574"/>
              <a:gd name="p0x220" fmla="*/ 20 w 16770"/>
              <a:gd name="p0y220" fmla="*/ 14 h 574"/>
              <a:gd name="p0x221" fmla="*/ 21 w 16770"/>
              <a:gd name="p0y221" fmla="*/ 14 h 574"/>
              <a:gd name="p0x222" fmla="*/ 22 w 16770"/>
              <a:gd name="p0y222" fmla="*/ 13 h 574"/>
              <a:gd name="p0x223" fmla="*/ 23 w 16770"/>
              <a:gd name="p0y223" fmla="*/ 12 h 574"/>
              <a:gd name="p0x224" fmla="*/ 25 w 16770"/>
              <a:gd name="p0y224" fmla="*/ 11 h 574"/>
              <a:gd name="p0x225" fmla="*/ 26 w 16770"/>
              <a:gd name="p0y225" fmla="*/ 10 h 574"/>
              <a:gd name="p0x226" fmla="*/ 27 w 16770"/>
              <a:gd name="p0y226" fmla="*/ 9 h 574"/>
              <a:gd name="p0x227" fmla="*/ 28 w 16770"/>
              <a:gd name="p0y227" fmla="*/ 8 h 574"/>
              <a:gd name="p0x228" fmla="*/ 30 w 16770"/>
              <a:gd name="p0y228" fmla="*/ 7 h 574"/>
              <a:gd name="p0x229" fmla="*/ 31 w 16770"/>
              <a:gd name="p0y229" fmla="*/ 7 h 574"/>
              <a:gd name="p0x230" fmla="*/ 32 w 16770"/>
              <a:gd name="p0y230" fmla="*/ 6 h 574"/>
              <a:gd name="p0x231" fmla="*/ 34 w 16770"/>
              <a:gd name="p0y231" fmla="*/ 5 h 574"/>
              <a:gd name="p0x232" fmla="*/ 35 w 16770"/>
              <a:gd name="p0y232" fmla="*/ 5 h 574"/>
              <a:gd name="p0x233" fmla="*/ 36 w 16770"/>
              <a:gd name="p0y233" fmla="*/ 4 h 574"/>
              <a:gd name="p0x234" fmla="*/ 38 w 16770"/>
              <a:gd name="p0y234" fmla="*/ 3 h 574"/>
              <a:gd name="p0x235" fmla="*/ 39 w 16770"/>
              <a:gd name="p0y235" fmla="*/ 3 h 574"/>
              <a:gd name="p0x236" fmla="*/ 41 w 16770"/>
              <a:gd name="p0y236" fmla="*/ 2 h 574"/>
              <a:gd name="p0x237" fmla="*/ 42 w 16770"/>
              <a:gd name="p0y237" fmla="*/ 2 h 574"/>
              <a:gd name="p0x238" fmla="*/ 44 w 16770"/>
              <a:gd name="p0y238" fmla="*/ 2 h 574"/>
              <a:gd name="p0x239" fmla="*/ 45 w 16770"/>
              <a:gd name="p0y239" fmla="*/ 1 h 574"/>
              <a:gd name="p0x240" fmla="*/ 47 w 16770"/>
              <a:gd name="p0y240" fmla="*/ 1 h 574"/>
              <a:gd name="p0x241" fmla="*/ 48 w 16770"/>
              <a:gd name="p0y241" fmla="*/ 1 h 574"/>
              <a:gd name="p0x242" fmla="*/ 50 w 16770"/>
              <a:gd name="p0y242" fmla="*/ 0 h 574"/>
              <a:gd name="p0x243" fmla="*/ 51 w 16770"/>
              <a:gd name="p0y243" fmla="*/ 0 h 574"/>
              <a:gd name="p0x244" fmla="*/ 53 w 16770"/>
              <a:gd name="p0y244" fmla="*/ 0 h 574"/>
              <a:gd name="p0x245" fmla="*/ 55 w 16770"/>
              <a:gd name="p0y245" fmla="*/ 0 h 574"/>
              <a:gd name="p0x246" fmla="*/ 56 w 16770"/>
              <a:gd name="p0y246" fmla="*/ 0 h 574"/>
              <a:gd name="p0x247" fmla="*/ 58 w 16770"/>
              <a:gd name="p0y247" fmla="*/ 0 h 574"/>
              <a:gd name="p0x248" fmla="*/ 60 w 16770"/>
              <a:gd name="p0y248" fmla="*/ 0 h 5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847725" y="45993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888359" y="464898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2B2B2B"/>
                </a:solidFill>
                <a:cs typeface="+mn-lt"/>
              </a:rPr>
              <a:t>02</a:t>
            </a:r>
            <a:endParaRPr sz="1650" b="1">
              <a:solidFill>
                <a:srgbClr val="2B2B2B"/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1304925" y="4637475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工作原则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771525" y="5029200"/>
            <a:ext cx="10648950" cy="365125"/>
          </a:xfrm>
          <a:custGeom>
            <a:avLst/>
            <a:gdLst>
              <a:gd name="sw" fmla="*/ 1 w 16770"/>
              <a:gd name="sh" fmla="*/ 1 h 574"/>
              <a:gd name="mins" fmla="min sw sh"/>
              <a:gd name="dsw" fmla="+- 0 sw mins"/>
              <a:gd name="dsh" fmla="+- 0 sh mins"/>
              <a:gd name="p0x0" fmla="*/ 60 w 16770"/>
              <a:gd name="p0y0" fmla="*/ 0 h 574"/>
              <a:gd name="p0x1" fmla="*/ 16710 w 16770"/>
              <a:gd name="p0y1" fmla="*/ 0 h 574"/>
              <a:gd name="p0x2" fmla="*/ 16711 w 16770"/>
              <a:gd name="p0y2" fmla="*/ 0 h 574"/>
              <a:gd name="p0x3" fmla="*/ 16713 w 16770"/>
              <a:gd name="p0y3" fmla="*/ 0 h 574"/>
              <a:gd name="p0x4" fmla="*/ 16714 w 16770"/>
              <a:gd name="p0y4" fmla="*/ 0 h 574"/>
              <a:gd name="p0x5" fmla="*/ 16716 w 16770"/>
              <a:gd name="p0y5" fmla="*/ 0 h 574"/>
              <a:gd name="p0x6" fmla="*/ 16718 w 16770"/>
              <a:gd name="p0y6" fmla="*/ 0 h 574"/>
              <a:gd name="p0x7" fmla="*/ 16719 w 16770"/>
              <a:gd name="p0y7" fmla="*/ 0 h 574"/>
              <a:gd name="p0x8" fmla="*/ 16721 w 16770"/>
              <a:gd name="p0y8" fmla="*/ 1 h 574"/>
              <a:gd name="p0x9" fmla="*/ 16722 w 16770"/>
              <a:gd name="p0y9" fmla="*/ 1 h 574"/>
              <a:gd name="p0x10" fmla="*/ 16724 w 16770"/>
              <a:gd name="p0y10" fmla="*/ 1 h 574"/>
              <a:gd name="p0x11" fmla="*/ 16725 w 16770"/>
              <a:gd name="p0y11" fmla="*/ 2 h 574"/>
              <a:gd name="p0x12" fmla="*/ 16727 w 16770"/>
              <a:gd name="p0y12" fmla="*/ 2 h 574"/>
              <a:gd name="p0x13" fmla="*/ 16728 w 16770"/>
              <a:gd name="p0y13" fmla="*/ 2 h 574"/>
              <a:gd name="p0x14" fmla="*/ 16730 w 16770"/>
              <a:gd name="p0y14" fmla="*/ 3 h 574"/>
              <a:gd name="p0x15" fmla="*/ 16731 w 16770"/>
              <a:gd name="p0y15" fmla="*/ 3 h 574"/>
              <a:gd name="p0x16" fmla="*/ 16733 w 16770"/>
              <a:gd name="p0y16" fmla="*/ 4 h 574"/>
              <a:gd name="p0x17" fmla="*/ 16734 w 16770"/>
              <a:gd name="p0y17" fmla="*/ 5 h 574"/>
              <a:gd name="p0x18" fmla="*/ 16735 w 16770"/>
              <a:gd name="p0y18" fmla="*/ 5 h 574"/>
              <a:gd name="p0x19" fmla="*/ 16737 w 16770"/>
              <a:gd name="p0y19" fmla="*/ 6 h 574"/>
              <a:gd name="p0x20" fmla="*/ 16738 w 16770"/>
              <a:gd name="p0y20" fmla="*/ 7 h 574"/>
              <a:gd name="p0x21" fmla="*/ 16739 w 16770"/>
              <a:gd name="p0y21" fmla="*/ 7 h 574"/>
              <a:gd name="p0x22" fmla="*/ 16741 w 16770"/>
              <a:gd name="p0y22" fmla="*/ 8 h 574"/>
              <a:gd name="p0x23" fmla="*/ 16742 w 16770"/>
              <a:gd name="p0y23" fmla="*/ 9 h 574"/>
              <a:gd name="p0x24" fmla="*/ 16743 w 16770"/>
              <a:gd name="p0y24" fmla="*/ 10 h 574"/>
              <a:gd name="p0x25" fmla="*/ 16744 w 16770"/>
              <a:gd name="p0y25" fmla="*/ 11 h 574"/>
              <a:gd name="p0x26" fmla="*/ 16746 w 16770"/>
              <a:gd name="p0y26" fmla="*/ 12 h 574"/>
              <a:gd name="p0x27" fmla="*/ 16747 w 16770"/>
              <a:gd name="p0y27" fmla="*/ 13 h 574"/>
              <a:gd name="p0x28" fmla="*/ 16748 w 16770"/>
              <a:gd name="p0y28" fmla="*/ 14 h 574"/>
              <a:gd name="p0x29" fmla="*/ 16749 w 16770"/>
              <a:gd name="p0y29" fmla="*/ 14 h 574"/>
              <a:gd name="p0x30" fmla="*/ 16750 w 16770"/>
              <a:gd name="p0y30" fmla="*/ 16 h 574"/>
              <a:gd name="p0x31" fmla="*/ 16751 w 16770"/>
              <a:gd name="p0y31" fmla="*/ 17 h 574"/>
              <a:gd name="p0x32" fmla="*/ 16752 w 16770"/>
              <a:gd name="p0y32" fmla="*/ 18 h 574"/>
              <a:gd name="p0x33" fmla="*/ 16753 w 16770"/>
              <a:gd name="p0y33" fmla="*/ 19 h 574"/>
              <a:gd name="p0x34" fmla="*/ 16755 w 16770"/>
              <a:gd name="p0y34" fmla="*/ 20 h 574"/>
              <a:gd name="p0x35" fmla="*/ 16755 w 16770"/>
              <a:gd name="p0y35" fmla="*/ 21 h 574"/>
              <a:gd name="p0x36" fmla="*/ 16756 w 16770"/>
              <a:gd name="p0y36" fmla="*/ 22 h 574"/>
              <a:gd name="p0x37" fmla="*/ 16757 w 16770"/>
              <a:gd name="p0y37" fmla="*/ 23 h 574"/>
              <a:gd name="p0x38" fmla="*/ 16758 w 16770"/>
              <a:gd name="p0y38" fmla="*/ 25 h 574"/>
              <a:gd name="p0x39" fmla="*/ 16759 w 16770"/>
              <a:gd name="p0y39" fmla="*/ 26 h 574"/>
              <a:gd name="p0x40" fmla="*/ 16760 w 16770"/>
              <a:gd name="p0y40" fmla="*/ 27 h 574"/>
              <a:gd name="p0x41" fmla="*/ 16761 w 16770"/>
              <a:gd name="p0y41" fmla="*/ 28 h 574"/>
              <a:gd name="p0x42" fmla="*/ 16762 w 16770"/>
              <a:gd name="p0y42" fmla="*/ 30 h 574"/>
              <a:gd name="p0x43" fmla="*/ 16762 w 16770"/>
              <a:gd name="p0y43" fmla="*/ 31 h 574"/>
              <a:gd name="p0x44" fmla="*/ 16763 w 16770"/>
              <a:gd name="p0y44" fmla="*/ 32 h 574"/>
              <a:gd name="p0x45" fmla="*/ 16764 w 16770"/>
              <a:gd name="p0y45" fmla="*/ 34 h 574"/>
              <a:gd name="p0x46" fmla="*/ 16764 w 16770"/>
              <a:gd name="p0y46" fmla="*/ 35 h 574"/>
              <a:gd name="p0x47" fmla="*/ 16765 w 16770"/>
              <a:gd name="p0y47" fmla="*/ 36 h 574"/>
              <a:gd name="p0x48" fmla="*/ 16766 w 16770"/>
              <a:gd name="p0y48" fmla="*/ 38 h 574"/>
              <a:gd name="p0x49" fmla="*/ 16766 w 16770"/>
              <a:gd name="p0y49" fmla="*/ 39 h 574"/>
              <a:gd name="p0x50" fmla="*/ 16767 w 16770"/>
              <a:gd name="p0y50" fmla="*/ 41 h 574"/>
              <a:gd name="p0x51" fmla="*/ 16767 w 16770"/>
              <a:gd name="p0y51" fmla="*/ 42 h 574"/>
              <a:gd name="p0x52" fmla="*/ 16767 w 16770"/>
              <a:gd name="p0y52" fmla="*/ 44 h 574"/>
              <a:gd name="p0x53" fmla="*/ 16768 w 16770"/>
              <a:gd name="p0y53" fmla="*/ 45 h 574"/>
              <a:gd name="p0x54" fmla="*/ 16768 w 16770"/>
              <a:gd name="p0y54" fmla="*/ 47 h 574"/>
              <a:gd name="p0x55" fmla="*/ 16768 w 16770"/>
              <a:gd name="p0y55" fmla="*/ 48 h 574"/>
              <a:gd name="p0x56" fmla="*/ 16769 w 16770"/>
              <a:gd name="p0y56" fmla="*/ 50 h 574"/>
              <a:gd name="p0x57" fmla="*/ 16769 w 16770"/>
              <a:gd name="p0y57" fmla="*/ 51 h 574"/>
              <a:gd name="p0x58" fmla="*/ 16769 w 16770"/>
              <a:gd name="p0y58" fmla="*/ 53 h 574"/>
              <a:gd name="p0x59" fmla="*/ 16769 w 16770"/>
              <a:gd name="p0y59" fmla="*/ 55 h 574"/>
              <a:gd name="p0x60" fmla="*/ 16769 w 16770"/>
              <a:gd name="p0y60" fmla="*/ 56 h 574"/>
              <a:gd name="p0x61" fmla="*/ 16769 w 16770"/>
              <a:gd name="p0y61" fmla="*/ 58 h 574"/>
              <a:gd name="p0x62" fmla="*/ 16770 w 16770"/>
              <a:gd name="p0y62" fmla="*/ 60 h 574"/>
              <a:gd name="p0x63" fmla="*/ 16770 w 16770"/>
              <a:gd name="p0y63" fmla="*/ 514 h 574"/>
              <a:gd name="p0x64" fmla="*/ 16769 w 16770"/>
              <a:gd name="p0y64" fmla="*/ 516 h 574"/>
              <a:gd name="p0x65" fmla="*/ 16769 w 16770"/>
              <a:gd name="p0y65" fmla="*/ 518 h 574"/>
              <a:gd name="p0x66" fmla="*/ 16769 w 16770"/>
              <a:gd name="p0y66" fmla="*/ 519 h 574"/>
              <a:gd name="p0x67" fmla="*/ 16769 w 16770"/>
              <a:gd name="p0y67" fmla="*/ 521 h 574"/>
              <a:gd name="p0x68" fmla="*/ 16769 w 16770"/>
              <a:gd name="p0y68" fmla="*/ 522 h 574"/>
              <a:gd name="p0x69" fmla="*/ 16769 w 16770"/>
              <a:gd name="p0y69" fmla="*/ 524 h 574"/>
              <a:gd name="p0x70" fmla="*/ 16768 w 16770"/>
              <a:gd name="p0y70" fmla="*/ 525 h 574"/>
              <a:gd name="p0x71" fmla="*/ 16768 w 16770"/>
              <a:gd name="p0y71" fmla="*/ 527 h 574"/>
              <a:gd name="p0x72" fmla="*/ 16768 w 16770"/>
              <a:gd name="p0y72" fmla="*/ 528 h 574"/>
              <a:gd name="p0x73" fmla="*/ 16767 w 16770"/>
              <a:gd name="p0y73" fmla="*/ 530 h 574"/>
              <a:gd name="p0x74" fmla="*/ 16767 w 16770"/>
              <a:gd name="p0y74" fmla="*/ 531 h 574"/>
              <a:gd name="p0x75" fmla="*/ 16767 w 16770"/>
              <a:gd name="p0y75" fmla="*/ 533 h 574"/>
              <a:gd name="p0x76" fmla="*/ 16766 w 16770"/>
              <a:gd name="p0y76" fmla="*/ 534 h 574"/>
              <a:gd name="p0x77" fmla="*/ 16766 w 16770"/>
              <a:gd name="p0y77" fmla="*/ 536 h 574"/>
              <a:gd name="p0x78" fmla="*/ 16765 w 16770"/>
              <a:gd name="p0y78" fmla="*/ 537 h 574"/>
              <a:gd name="p0x79" fmla="*/ 16764 w 16770"/>
              <a:gd name="p0y79" fmla="*/ 539 h 574"/>
              <a:gd name="p0x80" fmla="*/ 16764 w 16770"/>
              <a:gd name="p0y80" fmla="*/ 540 h 574"/>
              <a:gd name="p0x81" fmla="*/ 16763 w 16770"/>
              <a:gd name="p0y81" fmla="*/ 541 h 574"/>
              <a:gd name="p0x82" fmla="*/ 16762 w 16770"/>
              <a:gd name="p0y82" fmla="*/ 543 h 574"/>
              <a:gd name="p0x83" fmla="*/ 16762 w 16770"/>
              <a:gd name="p0y83" fmla="*/ 544 h 574"/>
              <a:gd name="p0x84" fmla="*/ 16761 w 16770"/>
              <a:gd name="p0y84" fmla="*/ 545 h 574"/>
              <a:gd name="p0x85" fmla="*/ 16760 w 16770"/>
              <a:gd name="p0y85" fmla="*/ 547 h 574"/>
              <a:gd name="p0x86" fmla="*/ 16759 w 16770"/>
              <a:gd name="p0y86" fmla="*/ 548 h 574"/>
              <a:gd name="p0x87" fmla="*/ 16758 w 16770"/>
              <a:gd name="p0y87" fmla="*/ 549 h 574"/>
              <a:gd name="p0x88" fmla="*/ 16757 w 16770"/>
              <a:gd name="p0y88" fmla="*/ 550 h 574"/>
              <a:gd name="p0x89" fmla="*/ 16756 w 16770"/>
              <a:gd name="p0y89" fmla="*/ 552 h 574"/>
              <a:gd name="p0x90" fmla="*/ 16755 w 16770"/>
              <a:gd name="p0y90" fmla="*/ 553 h 574"/>
              <a:gd name="p0x91" fmla="*/ 16755 w 16770"/>
              <a:gd name="p0y91" fmla="*/ 554 h 574"/>
              <a:gd name="p0x92" fmla="*/ 16753 w 16770"/>
              <a:gd name="p0y92" fmla="*/ 555 h 574"/>
              <a:gd name="p0x93" fmla="*/ 16752 w 16770"/>
              <a:gd name="p0y93" fmla="*/ 556 h 574"/>
              <a:gd name="p0x94" fmla="*/ 16751 w 16770"/>
              <a:gd name="p0y94" fmla="*/ 557 h 574"/>
              <a:gd name="p0x95" fmla="*/ 16750 w 16770"/>
              <a:gd name="p0y95" fmla="*/ 558 h 574"/>
              <a:gd name="p0x96" fmla="*/ 16749 w 16770"/>
              <a:gd name="p0y96" fmla="*/ 559 h 574"/>
              <a:gd name="p0x97" fmla="*/ 16748 w 16770"/>
              <a:gd name="p0y97" fmla="*/ 560 h 574"/>
              <a:gd name="p0x98" fmla="*/ 16747 w 16770"/>
              <a:gd name="p0y98" fmla="*/ 561 h 574"/>
              <a:gd name="p0x99" fmla="*/ 16746 w 16770"/>
              <a:gd name="p0y99" fmla="*/ 562 h 574"/>
              <a:gd name="p0x100" fmla="*/ 16744 w 16770"/>
              <a:gd name="p0y100" fmla="*/ 563 h 574"/>
              <a:gd name="p0x101" fmla="*/ 16743 w 16770"/>
              <a:gd name="p0y101" fmla="*/ 564 h 574"/>
              <a:gd name="p0x102" fmla="*/ 16742 w 16770"/>
              <a:gd name="p0y102" fmla="*/ 565 h 574"/>
              <a:gd name="p0x103" fmla="*/ 16741 w 16770"/>
              <a:gd name="p0y103" fmla="*/ 566 h 574"/>
              <a:gd name="p0x104" fmla="*/ 16739 w 16770"/>
              <a:gd name="p0y104" fmla="*/ 566 h 574"/>
              <a:gd name="p0x105" fmla="*/ 16738 w 16770"/>
              <a:gd name="p0y105" fmla="*/ 567 h 574"/>
              <a:gd name="p0x106" fmla="*/ 16737 w 16770"/>
              <a:gd name="p0y106" fmla="*/ 568 h 574"/>
              <a:gd name="p0x107" fmla="*/ 16735 w 16770"/>
              <a:gd name="p0y107" fmla="*/ 568 h 574"/>
              <a:gd name="p0x108" fmla="*/ 16734 w 16770"/>
              <a:gd name="p0y108" fmla="*/ 569 h 574"/>
              <a:gd name="p0x109" fmla="*/ 16733 w 16770"/>
              <a:gd name="p0y109" fmla="*/ 570 h 574"/>
              <a:gd name="p0x110" fmla="*/ 16731 w 16770"/>
              <a:gd name="p0y110" fmla="*/ 570 h 574"/>
              <a:gd name="p0x111" fmla="*/ 16730 w 16770"/>
              <a:gd name="p0y111" fmla="*/ 571 h 574"/>
              <a:gd name="p0x112" fmla="*/ 16728 w 16770"/>
              <a:gd name="p0y112" fmla="*/ 571 h 574"/>
              <a:gd name="p0x113" fmla="*/ 16727 w 16770"/>
              <a:gd name="p0y113" fmla="*/ 572 h 574"/>
              <a:gd name="p0x114" fmla="*/ 16725 w 16770"/>
              <a:gd name="p0y114" fmla="*/ 572 h 574"/>
              <a:gd name="p0x115" fmla="*/ 16724 w 16770"/>
              <a:gd name="p0y115" fmla="*/ 573 h 574"/>
              <a:gd name="p0x116" fmla="*/ 16722 w 16770"/>
              <a:gd name="p0y116" fmla="*/ 573 h 574"/>
              <a:gd name="p0x117" fmla="*/ 16721 w 16770"/>
              <a:gd name="p0y117" fmla="*/ 573 h 574"/>
              <a:gd name="p0x118" fmla="*/ 16719 w 16770"/>
              <a:gd name="p0y118" fmla="*/ 574 h 574"/>
              <a:gd name="p0x119" fmla="*/ 16718 w 16770"/>
              <a:gd name="p0y119" fmla="*/ 574 h 574"/>
              <a:gd name="p0x120" fmla="*/ 16716 w 16770"/>
              <a:gd name="p0y120" fmla="*/ 574 h 574"/>
              <a:gd name="p0x121" fmla="*/ 16714 w 16770"/>
              <a:gd name="p0y121" fmla="*/ 574 h 574"/>
              <a:gd name="p0x122" fmla="*/ 16713 w 16770"/>
              <a:gd name="p0y122" fmla="*/ 574 h 574"/>
              <a:gd name="p0x123" fmla="*/ 16711 w 16770"/>
              <a:gd name="p0y123" fmla="*/ 574 h 574"/>
              <a:gd name="p0x124" fmla="*/ 16710 w 16770"/>
              <a:gd name="p0y124" fmla="*/ 574 h 574"/>
              <a:gd name="p0x125" fmla="*/ 60 w 16770"/>
              <a:gd name="p0y125" fmla="*/ 574 h 574"/>
              <a:gd name="p0x126" fmla="*/ 58 w 16770"/>
              <a:gd name="p0y126" fmla="*/ 574 h 574"/>
              <a:gd name="p0x127" fmla="*/ 56 w 16770"/>
              <a:gd name="p0y127" fmla="*/ 574 h 574"/>
              <a:gd name="p0x128" fmla="*/ 55 w 16770"/>
              <a:gd name="p0y128" fmla="*/ 574 h 574"/>
              <a:gd name="p0x129" fmla="*/ 53 w 16770"/>
              <a:gd name="p0y129" fmla="*/ 574 h 574"/>
              <a:gd name="p0x130" fmla="*/ 51 w 16770"/>
              <a:gd name="p0y130" fmla="*/ 574 h 574"/>
              <a:gd name="p0x131" fmla="*/ 50 w 16770"/>
              <a:gd name="p0y131" fmla="*/ 574 h 574"/>
              <a:gd name="p0x132" fmla="*/ 48 w 16770"/>
              <a:gd name="p0y132" fmla="*/ 573 h 574"/>
              <a:gd name="p0x133" fmla="*/ 47 w 16770"/>
              <a:gd name="p0y133" fmla="*/ 573 h 574"/>
              <a:gd name="p0x134" fmla="*/ 45 w 16770"/>
              <a:gd name="p0y134" fmla="*/ 573 h 574"/>
              <a:gd name="p0x135" fmla="*/ 44 w 16770"/>
              <a:gd name="p0y135" fmla="*/ 572 h 574"/>
              <a:gd name="p0x136" fmla="*/ 42 w 16770"/>
              <a:gd name="p0y136" fmla="*/ 572 h 574"/>
              <a:gd name="p0x137" fmla="*/ 41 w 16770"/>
              <a:gd name="p0y137" fmla="*/ 571 h 574"/>
              <a:gd name="p0x138" fmla="*/ 39 w 16770"/>
              <a:gd name="p0y138" fmla="*/ 571 h 574"/>
              <a:gd name="p0x139" fmla="*/ 38 w 16770"/>
              <a:gd name="p0y139" fmla="*/ 570 h 574"/>
              <a:gd name="p0x140" fmla="*/ 36 w 16770"/>
              <a:gd name="p0y140" fmla="*/ 570 h 574"/>
              <a:gd name="p0x141" fmla="*/ 35 w 16770"/>
              <a:gd name="p0y141" fmla="*/ 569 h 574"/>
              <a:gd name="p0x142" fmla="*/ 34 w 16770"/>
              <a:gd name="p0y142" fmla="*/ 568 h 574"/>
              <a:gd name="p0x143" fmla="*/ 32 w 16770"/>
              <a:gd name="p0y143" fmla="*/ 568 h 574"/>
              <a:gd name="p0x144" fmla="*/ 31 w 16770"/>
              <a:gd name="p0y144" fmla="*/ 567 h 574"/>
              <a:gd name="p0x145" fmla="*/ 30 w 16770"/>
              <a:gd name="p0y145" fmla="*/ 566 h 574"/>
              <a:gd name="p0x146" fmla="*/ 28 w 16770"/>
              <a:gd name="p0y146" fmla="*/ 566 h 574"/>
              <a:gd name="p0x147" fmla="*/ 27 w 16770"/>
              <a:gd name="p0y147" fmla="*/ 565 h 574"/>
              <a:gd name="p0x148" fmla="*/ 26 w 16770"/>
              <a:gd name="p0y148" fmla="*/ 564 h 574"/>
              <a:gd name="p0x149" fmla="*/ 25 w 16770"/>
              <a:gd name="p0y149" fmla="*/ 563 h 574"/>
              <a:gd name="p0x150" fmla="*/ 23 w 16770"/>
              <a:gd name="p0y150" fmla="*/ 562 h 574"/>
              <a:gd name="p0x151" fmla="*/ 22 w 16770"/>
              <a:gd name="p0y151" fmla="*/ 561 h 574"/>
              <a:gd name="p0x152" fmla="*/ 21 w 16770"/>
              <a:gd name="p0y152" fmla="*/ 560 h 574"/>
              <a:gd name="p0x153" fmla="*/ 20 w 16770"/>
              <a:gd name="p0y153" fmla="*/ 559 h 574"/>
              <a:gd name="p0x154" fmla="*/ 19 w 16770"/>
              <a:gd name="p0y154" fmla="*/ 558 h 574"/>
              <a:gd name="p0x155" fmla="*/ 18 w 16770"/>
              <a:gd name="p0y155" fmla="*/ 557 h 574"/>
              <a:gd name="p0x156" fmla="*/ 17 w 16770"/>
              <a:gd name="p0y156" fmla="*/ 556 h 574"/>
              <a:gd name="p0x157" fmla="*/ 16 w 16770"/>
              <a:gd name="p0y157" fmla="*/ 555 h 574"/>
              <a:gd name="p0x158" fmla="*/ 14 w 16770"/>
              <a:gd name="p0y158" fmla="*/ 554 h 574"/>
              <a:gd name="p0x159" fmla="*/ 14 w 16770"/>
              <a:gd name="p0y159" fmla="*/ 553 h 574"/>
              <a:gd name="p0x160" fmla="*/ 13 w 16770"/>
              <a:gd name="p0y160" fmla="*/ 552 h 574"/>
              <a:gd name="p0x161" fmla="*/ 12 w 16770"/>
              <a:gd name="p0y161" fmla="*/ 550 h 574"/>
              <a:gd name="p0x162" fmla="*/ 11 w 16770"/>
              <a:gd name="p0y162" fmla="*/ 549 h 574"/>
              <a:gd name="p0x163" fmla="*/ 10 w 16770"/>
              <a:gd name="p0y163" fmla="*/ 548 h 574"/>
              <a:gd name="p0x164" fmla="*/ 9 w 16770"/>
              <a:gd name="p0y164" fmla="*/ 547 h 574"/>
              <a:gd name="p0x165" fmla="*/ 8 w 16770"/>
              <a:gd name="p0y165" fmla="*/ 545 h 574"/>
              <a:gd name="p0x166" fmla="*/ 7 w 16770"/>
              <a:gd name="p0y166" fmla="*/ 544 h 574"/>
              <a:gd name="p0x167" fmla="*/ 7 w 16770"/>
              <a:gd name="p0y167" fmla="*/ 543 h 574"/>
              <a:gd name="p0x168" fmla="*/ 6 w 16770"/>
              <a:gd name="p0y168" fmla="*/ 541 h 574"/>
              <a:gd name="p0x169" fmla="*/ 5 w 16770"/>
              <a:gd name="p0y169" fmla="*/ 540 h 574"/>
              <a:gd name="p0x170" fmla="*/ 5 w 16770"/>
              <a:gd name="p0y170" fmla="*/ 539 h 574"/>
              <a:gd name="p0x171" fmla="*/ 4 w 16770"/>
              <a:gd name="p0y171" fmla="*/ 537 h 574"/>
              <a:gd name="p0x172" fmla="*/ 3 w 16770"/>
              <a:gd name="p0y172" fmla="*/ 536 h 574"/>
              <a:gd name="p0x173" fmla="*/ 3 w 16770"/>
              <a:gd name="p0y173" fmla="*/ 534 h 574"/>
              <a:gd name="p0x174" fmla="*/ 2 w 16770"/>
              <a:gd name="p0y174" fmla="*/ 533 h 574"/>
              <a:gd name="p0x175" fmla="*/ 2 w 16770"/>
              <a:gd name="p0y175" fmla="*/ 531 h 574"/>
              <a:gd name="p0x176" fmla="*/ 2 w 16770"/>
              <a:gd name="p0y176" fmla="*/ 530 h 574"/>
              <a:gd name="p0x177" fmla="*/ 1 w 16770"/>
              <a:gd name="p0y177" fmla="*/ 528 h 574"/>
              <a:gd name="p0x178" fmla="*/ 1 w 16770"/>
              <a:gd name="p0y178" fmla="*/ 527 h 574"/>
              <a:gd name="p0x179" fmla="*/ 1 w 16770"/>
              <a:gd name="p0y179" fmla="*/ 525 h 574"/>
              <a:gd name="p0x180" fmla="*/ 0 w 16770"/>
              <a:gd name="p0y180" fmla="*/ 524 h 574"/>
              <a:gd name="p0x181" fmla="*/ 0 w 16770"/>
              <a:gd name="p0y181" fmla="*/ 522 h 574"/>
              <a:gd name="p0x182" fmla="*/ 0 w 16770"/>
              <a:gd name="p0y182" fmla="*/ 521 h 574"/>
              <a:gd name="p0x183" fmla="*/ 0 w 16770"/>
              <a:gd name="p0y183" fmla="*/ 519 h 574"/>
              <a:gd name="p0x184" fmla="*/ 0 w 16770"/>
              <a:gd name="p0y184" fmla="*/ 518 h 574"/>
              <a:gd name="p0x185" fmla="*/ 0 w 16770"/>
              <a:gd name="p0y185" fmla="*/ 516 h 574"/>
              <a:gd name="p0x186" fmla="*/ 0 w 16770"/>
              <a:gd name="p0y186" fmla="*/ 514 h 574"/>
              <a:gd name="p0x187" fmla="*/ 0 w 16770"/>
              <a:gd name="p0y187" fmla="*/ 60 h 574"/>
              <a:gd name="p0x188" fmla="*/ 0 w 16770"/>
              <a:gd name="p0y188" fmla="*/ 58 h 574"/>
              <a:gd name="p0x189" fmla="*/ 0 w 16770"/>
              <a:gd name="p0y189" fmla="*/ 56 h 574"/>
              <a:gd name="p0x190" fmla="*/ 0 w 16770"/>
              <a:gd name="p0y190" fmla="*/ 55 h 574"/>
              <a:gd name="p0x191" fmla="*/ 0 w 16770"/>
              <a:gd name="p0y191" fmla="*/ 53 h 574"/>
              <a:gd name="p0x192" fmla="*/ 0 w 16770"/>
              <a:gd name="p0y192" fmla="*/ 51 h 574"/>
              <a:gd name="p0x193" fmla="*/ 0 w 16770"/>
              <a:gd name="p0y193" fmla="*/ 50 h 574"/>
              <a:gd name="p0x194" fmla="*/ 1 w 16770"/>
              <a:gd name="p0y194" fmla="*/ 48 h 574"/>
              <a:gd name="p0x195" fmla="*/ 1 w 16770"/>
              <a:gd name="p0y195" fmla="*/ 47 h 574"/>
              <a:gd name="p0x196" fmla="*/ 1 w 16770"/>
              <a:gd name="p0y196" fmla="*/ 45 h 574"/>
              <a:gd name="p0x197" fmla="*/ 2 w 16770"/>
              <a:gd name="p0y197" fmla="*/ 44 h 574"/>
              <a:gd name="p0x198" fmla="*/ 2 w 16770"/>
              <a:gd name="p0y198" fmla="*/ 42 h 574"/>
              <a:gd name="p0x199" fmla="*/ 2 w 16770"/>
              <a:gd name="p0y199" fmla="*/ 41 h 574"/>
              <a:gd name="p0x200" fmla="*/ 3 w 16770"/>
              <a:gd name="p0y200" fmla="*/ 39 h 574"/>
              <a:gd name="p0x201" fmla="*/ 3 w 16770"/>
              <a:gd name="p0y201" fmla="*/ 38 h 574"/>
              <a:gd name="p0x202" fmla="*/ 4 w 16770"/>
              <a:gd name="p0y202" fmla="*/ 36 h 574"/>
              <a:gd name="p0x203" fmla="*/ 5 w 16770"/>
              <a:gd name="p0y203" fmla="*/ 35 h 574"/>
              <a:gd name="p0x204" fmla="*/ 5 w 16770"/>
              <a:gd name="p0y204" fmla="*/ 34 h 574"/>
              <a:gd name="p0x205" fmla="*/ 6 w 16770"/>
              <a:gd name="p0y205" fmla="*/ 32 h 574"/>
              <a:gd name="p0x206" fmla="*/ 7 w 16770"/>
              <a:gd name="p0y206" fmla="*/ 31 h 574"/>
              <a:gd name="p0x207" fmla="*/ 7 w 16770"/>
              <a:gd name="p0y207" fmla="*/ 30 h 574"/>
              <a:gd name="p0x208" fmla="*/ 8 w 16770"/>
              <a:gd name="p0y208" fmla="*/ 28 h 574"/>
              <a:gd name="p0x209" fmla="*/ 9 w 16770"/>
              <a:gd name="p0y209" fmla="*/ 27 h 574"/>
              <a:gd name="p0x210" fmla="*/ 10 w 16770"/>
              <a:gd name="p0y210" fmla="*/ 26 h 574"/>
              <a:gd name="p0x211" fmla="*/ 11 w 16770"/>
              <a:gd name="p0y211" fmla="*/ 25 h 574"/>
              <a:gd name="p0x212" fmla="*/ 12 w 16770"/>
              <a:gd name="p0y212" fmla="*/ 23 h 574"/>
              <a:gd name="p0x213" fmla="*/ 13 w 16770"/>
              <a:gd name="p0y213" fmla="*/ 22 h 574"/>
              <a:gd name="p0x214" fmla="*/ 14 w 16770"/>
              <a:gd name="p0y214" fmla="*/ 21 h 574"/>
              <a:gd name="p0x215" fmla="*/ 14 w 16770"/>
              <a:gd name="p0y215" fmla="*/ 20 h 574"/>
              <a:gd name="p0x216" fmla="*/ 16 w 16770"/>
              <a:gd name="p0y216" fmla="*/ 19 h 574"/>
              <a:gd name="p0x217" fmla="*/ 17 w 16770"/>
              <a:gd name="p0y217" fmla="*/ 18 h 574"/>
              <a:gd name="p0x218" fmla="*/ 18 w 16770"/>
              <a:gd name="p0y218" fmla="*/ 17 h 574"/>
              <a:gd name="p0x219" fmla="*/ 19 w 16770"/>
              <a:gd name="p0y219" fmla="*/ 16 h 574"/>
              <a:gd name="p0x220" fmla="*/ 20 w 16770"/>
              <a:gd name="p0y220" fmla="*/ 14 h 574"/>
              <a:gd name="p0x221" fmla="*/ 21 w 16770"/>
              <a:gd name="p0y221" fmla="*/ 14 h 574"/>
              <a:gd name="p0x222" fmla="*/ 22 w 16770"/>
              <a:gd name="p0y222" fmla="*/ 13 h 574"/>
              <a:gd name="p0x223" fmla="*/ 23 w 16770"/>
              <a:gd name="p0y223" fmla="*/ 12 h 574"/>
              <a:gd name="p0x224" fmla="*/ 25 w 16770"/>
              <a:gd name="p0y224" fmla="*/ 11 h 574"/>
              <a:gd name="p0x225" fmla="*/ 26 w 16770"/>
              <a:gd name="p0y225" fmla="*/ 10 h 574"/>
              <a:gd name="p0x226" fmla="*/ 27 w 16770"/>
              <a:gd name="p0y226" fmla="*/ 9 h 574"/>
              <a:gd name="p0x227" fmla="*/ 28 w 16770"/>
              <a:gd name="p0y227" fmla="*/ 8 h 574"/>
              <a:gd name="p0x228" fmla="*/ 30 w 16770"/>
              <a:gd name="p0y228" fmla="*/ 7 h 574"/>
              <a:gd name="p0x229" fmla="*/ 31 w 16770"/>
              <a:gd name="p0y229" fmla="*/ 7 h 574"/>
              <a:gd name="p0x230" fmla="*/ 32 w 16770"/>
              <a:gd name="p0y230" fmla="*/ 6 h 574"/>
              <a:gd name="p0x231" fmla="*/ 34 w 16770"/>
              <a:gd name="p0y231" fmla="*/ 5 h 574"/>
              <a:gd name="p0x232" fmla="*/ 35 w 16770"/>
              <a:gd name="p0y232" fmla="*/ 5 h 574"/>
              <a:gd name="p0x233" fmla="*/ 36 w 16770"/>
              <a:gd name="p0y233" fmla="*/ 4 h 574"/>
              <a:gd name="p0x234" fmla="*/ 38 w 16770"/>
              <a:gd name="p0y234" fmla="*/ 3 h 574"/>
              <a:gd name="p0x235" fmla="*/ 39 w 16770"/>
              <a:gd name="p0y235" fmla="*/ 3 h 574"/>
              <a:gd name="p0x236" fmla="*/ 41 w 16770"/>
              <a:gd name="p0y236" fmla="*/ 2 h 574"/>
              <a:gd name="p0x237" fmla="*/ 42 w 16770"/>
              <a:gd name="p0y237" fmla="*/ 2 h 574"/>
              <a:gd name="p0x238" fmla="*/ 44 w 16770"/>
              <a:gd name="p0y238" fmla="*/ 2 h 574"/>
              <a:gd name="p0x239" fmla="*/ 45 w 16770"/>
              <a:gd name="p0y239" fmla="*/ 1 h 574"/>
              <a:gd name="p0x240" fmla="*/ 47 w 16770"/>
              <a:gd name="p0y240" fmla="*/ 1 h 574"/>
              <a:gd name="p0x241" fmla="*/ 48 w 16770"/>
              <a:gd name="p0y241" fmla="*/ 1 h 574"/>
              <a:gd name="p0x242" fmla="*/ 50 w 16770"/>
              <a:gd name="p0y242" fmla="*/ 0 h 574"/>
              <a:gd name="p0x243" fmla="*/ 51 w 16770"/>
              <a:gd name="p0y243" fmla="*/ 0 h 574"/>
              <a:gd name="p0x244" fmla="*/ 53 w 16770"/>
              <a:gd name="p0y244" fmla="*/ 0 h 574"/>
              <a:gd name="p0x245" fmla="*/ 55 w 16770"/>
              <a:gd name="p0y245" fmla="*/ 0 h 574"/>
              <a:gd name="p0x246" fmla="*/ 56 w 16770"/>
              <a:gd name="p0y246" fmla="*/ 0 h 574"/>
              <a:gd name="p0x247" fmla="*/ 58 w 16770"/>
              <a:gd name="p0y247" fmla="*/ 0 h 574"/>
              <a:gd name="p0x248" fmla="*/ 60 w 16770"/>
              <a:gd name="p0y248" fmla="*/ 0 h 5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847725" y="50406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888359" y="509018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2B2B2B"/>
                </a:solidFill>
                <a:cs typeface="+mn-lt"/>
              </a:rPr>
              <a:t>03</a:t>
            </a:r>
            <a:endParaRPr sz="1650" b="1">
              <a:solidFill>
                <a:srgbClr val="2B2B2B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1304925" y="5078682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具体目标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2"/>
            </p:custDataLst>
          </p:nvPr>
        </p:nvSpPr>
        <p:spPr>
          <a:xfrm>
            <a:off x="771525" y="5470525"/>
            <a:ext cx="10648950" cy="365125"/>
          </a:xfrm>
          <a:custGeom>
            <a:avLst/>
            <a:gdLst>
              <a:gd name="sw" fmla="*/ 1 w 16770"/>
              <a:gd name="sh" fmla="*/ 1 h 574"/>
              <a:gd name="mins" fmla="min sw sh"/>
              <a:gd name="dsw" fmla="+- 0 sw mins"/>
              <a:gd name="dsh" fmla="+- 0 sh mins"/>
              <a:gd name="p0x0" fmla="*/ 60 w 16770"/>
              <a:gd name="p0y0" fmla="*/ 0 h 574"/>
              <a:gd name="p0x1" fmla="*/ 16710 w 16770"/>
              <a:gd name="p0y1" fmla="*/ 0 h 574"/>
              <a:gd name="p0x2" fmla="*/ 16711 w 16770"/>
              <a:gd name="p0y2" fmla="*/ 0 h 574"/>
              <a:gd name="p0x3" fmla="*/ 16713 w 16770"/>
              <a:gd name="p0y3" fmla="*/ 0 h 574"/>
              <a:gd name="p0x4" fmla="*/ 16714 w 16770"/>
              <a:gd name="p0y4" fmla="*/ 0 h 574"/>
              <a:gd name="p0x5" fmla="*/ 16716 w 16770"/>
              <a:gd name="p0y5" fmla="*/ 0 h 574"/>
              <a:gd name="p0x6" fmla="*/ 16718 w 16770"/>
              <a:gd name="p0y6" fmla="*/ 0 h 574"/>
              <a:gd name="p0x7" fmla="*/ 16719 w 16770"/>
              <a:gd name="p0y7" fmla="*/ 0 h 574"/>
              <a:gd name="p0x8" fmla="*/ 16721 w 16770"/>
              <a:gd name="p0y8" fmla="*/ 1 h 574"/>
              <a:gd name="p0x9" fmla="*/ 16722 w 16770"/>
              <a:gd name="p0y9" fmla="*/ 1 h 574"/>
              <a:gd name="p0x10" fmla="*/ 16724 w 16770"/>
              <a:gd name="p0y10" fmla="*/ 1 h 574"/>
              <a:gd name="p0x11" fmla="*/ 16725 w 16770"/>
              <a:gd name="p0y11" fmla="*/ 2 h 574"/>
              <a:gd name="p0x12" fmla="*/ 16727 w 16770"/>
              <a:gd name="p0y12" fmla="*/ 2 h 574"/>
              <a:gd name="p0x13" fmla="*/ 16728 w 16770"/>
              <a:gd name="p0y13" fmla="*/ 2 h 574"/>
              <a:gd name="p0x14" fmla="*/ 16730 w 16770"/>
              <a:gd name="p0y14" fmla="*/ 3 h 574"/>
              <a:gd name="p0x15" fmla="*/ 16731 w 16770"/>
              <a:gd name="p0y15" fmla="*/ 3 h 574"/>
              <a:gd name="p0x16" fmla="*/ 16733 w 16770"/>
              <a:gd name="p0y16" fmla="*/ 4 h 574"/>
              <a:gd name="p0x17" fmla="*/ 16734 w 16770"/>
              <a:gd name="p0y17" fmla="*/ 5 h 574"/>
              <a:gd name="p0x18" fmla="*/ 16735 w 16770"/>
              <a:gd name="p0y18" fmla="*/ 5 h 574"/>
              <a:gd name="p0x19" fmla="*/ 16737 w 16770"/>
              <a:gd name="p0y19" fmla="*/ 6 h 574"/>
              <a:gd name="p0x20" fmla="*/ 16738 w 16770"/>
              <a:gd name="p0y20" fmla="*/ 7 h 574"/>
              <a:gd name="p0x21" fmla="*/ 16739 w 16770"/>
              <a:gd name="p0y21" fmla="*/ 7 h 574"/>
              <a:gd name="p0x22" fmla="*/ 16741 w 16770"/>
              <a:gd name="p0y22" fmla="*/ 8 h 574"/>
              <a:gd name="p0x23" fmla="*/ 16742 w 16770"/>
              <a:gd name="p0y23" fmla="*/ 9 h 574"/>
              <a:gd name="p0x24" fmla="*/ 16743 w 16770"/>
              <a:gd name="p0y24" fmla="*/ 10 h 574"/>
              <a:gd name="p0x25" fmla="*/ 16744 w 16770"/>
              <a:gd name="p0y25" fmla="*/ 11 h 574"/>
              <a:gd name="p0x26" fmla="*/ 16746 w 16770"/>
              <a:gd name="p0y26" fmla="*/ 12 h 574"/>
              <a:gd name="p0x27" fmla="*/ 16747 w 16770"/>
              <a:gd name="p0y27" fmla="*/ 13 h 574"/>
              <a:gd name="p0x28" fmla="*/ 16748 w 16770"/>
              <a:gd name="p0y28" fmla="*/ 14 h 574"/>
              <a:gd name="p0x29" fmla="*/ 16749 w 16770"/>
              <a:gd name="p0y29" fmla="*/ 14 h 574"/>
              <a:gd name="p0x30" fmla="*/ 16750 w 16770"/>
              <a:gd name="p0y30" fmla="*/ 16 h 574"/>
              <a:gd name="p0x31" fmla="*/ 16751 w 16770"/>
              <a:gd name="p0y31" fmla="*/ 17 h 574"/>
              <a:gd name="p0x32" fmla="*/ 16752 w 16770"/>
              <a:gd name="p0y32" fmla="*/ 18 h 574"/>
              <a:gd name="p0x33" fmla="*/ 16753 w 16770"/>
              <a:gd name="p0y33" fmla="*/ 19 h 574"/>
              <a:gd name="p0x34" fmla="*/ 16755 w 16770"/>
              <a:gd name="p0y34" fmla="*/ 20 h 574"/>
              <a:gd name="p0x35" fmla="*/ 16755 w 16770"/>
              <a:gd name="p0y35" fmla="*/ 21 h 574"/>
              <a:gd name="p0x36" fmla="*/ 16756 w 16770"/>
              <a:gd name="p0y36" fmla="*/ 22 h 574"/>
              <a:gd name="p0x37" fmla="*/ 16757 w 16770"/>
              <a:gd name="p0y37" fmla="*/ 23 h 574"/>
              <a:gd name="p0x38" fmla="*/ 16758 w 16770"/>
              <a:gd name="p0y38" fmla="*/ 25 h 574"/>
              <a:gd name="p0x39" fmla="*/ 16759 w 16770"/>
              <a:gd name="p0y39" fmla="*/ 26 h 574"/>
              <a:gd name="p0x40" fmla="*/ 16760 w 16770"/>
              <a:gd name="p0y40" fmla="*/ 27 h 574"/>
              <a:gd name="p0x41" fmla="*/ 16761 w 16770"/>
              <a:gd name="p0y41" fmla="*/ 28 h 574"/>
              <a:gd name="p0x42" fmla="*/ 16762 w 16770"/>
              <a:gd name="p0y42" fmla="*/ 30 h 574"/>
              <a:gd name="p0x43" fmla="*/ 16762 w 16770"/>
              <a:gd name="p0y43" fmla="*/ 31 h 574"/>
              <a:gd name="p0x44" fmla="*/ 16763 w 16770"/>
              <a:gd name="p0y44" fmla="*/ 32 h 574"/>
              <a:gd name="p0x45" fmla="*/ 16764 w 16770"/>
              <a:gd name="p0y45" fmla="*/ 34 h 574"/>
              <a:gd name="p0x46" fmla="*/ 16764 w 16770"/>
              <a:gd name="p0y46" fmla="*/ 35 h 574"/>
              <a:gd name="p0x47" fmla="*/ 16765 w 16770"/>
              <a:gd name="p0y47" fmla="*/ 36 h 574"/>
              <a:gd name="p0x48" fmla="*/ 16766 w 16770"/>
              <a:gd name="p0y48" fmla="*/ 38 h 574"/>
              <a:gd name="p0x49" fmla="*/ 16766 w 16770"/>
              <a:gd name="p0y49" fmla="*/ 39 h 574"/>
              <a:gd name="p0x50" fmla="*/ 16767 w 16770"/>
              <a:gd name="p0y50" fmla="*/ 41 h 574"/>
              <a:gd name="p0x51" fmla="*/ 16767 w 16770"/>
              <a:gd name="p0y51" fmla="*/ 42 h 574"/>
              <a:gd name="p0x52" fmla="*/ 16767 w 16770"/>
              <a:gd name="p0y52" fmla="*/ 44 h 574"/>
              <a:gd name="p0x53" fmla="*/ 16768 w 16770"/>
              <a:gd name="p0y53" fmla="*/ 45 h 574"/>
              <a:gd name="p0x54" fmla="*/ 16768 w 16770"/>
              <a:gd name="p0y54" fmla="*/ 47 h 574"/>
              <a:gd name="p0x55" fmla="*/ 16768 w 16770"/>
              <a:gd name="p0y55" fmla="*/ 48 h 574"/>
              <a:gd name="p0x56" fmla="*/ 16769 w 16770"/>
              <a:gd name="p0y56" fmla="*/ 50 h 574"/>
              <a:gd name="p0x57" fmla="*/ 16769 w 16770"/>
              <a:gd name="p0y57" fmla="*/ 51 h 574"/>
              <a:gd name="p0x58" fmla="*/ 16769 w 16770"/>
              <a:gd name="p0y58" fmla="*/ 53 h 574"/>
              <a:gd name="p0x59" fmla="*/ 16769 w 16770"/>
              <a:gd name="p0y59" fmla="*/ 55 h 574"/>
              <a:gd name="p0x60" fmla="*/ 16769 w 16770"/>
              <a:gd name="p0y60" fmla="*/ 56 h 574"/>
              <a:gd name="p0x61" fmla="*/ 16769 w 16770"/>
              <a:gd name="p0y61" fmla="*/ 58 h 574"/>
              <a:gd name="p0x62" fmla="*/ 16770 w 16770"/>
              <a:gd name="p0y62" fmla="*/ 60 h 574"/>
              <a:gd name="p0x63" fmla="*/ 16770 w 16770"/>
              <a:gd name="p0y63" fmla="*/ 514 h 574"/>
              <a:gd name="p0x64" fmla="*/ 16769 w 16770"/>
              <a:gd name="p0y64" fmla="*/ 516 h 574"/>
              <a:gd name="p0x65" fmla="*/ 16769 w 16770"/>
              <a:gd name="p0y65" fmla="*/ 518 h 574"/>
              <a:gd name="p0x66" fmla="*/ 16769 w 16770"/>
              <a:gd name="p0y66" fmla="*/ 519 h 574"/>
              <a:gd name="p0x67" fmla="*/ 16769 w 16770"/>
              <a:gd name="p0y67" fmla="*/ 521 h 574"/>
              <a:gd name="p0x68" fmla="*/ 16769 w 16770"/>
              <a:gd name="p0y68" fmla="*/ 522 h 574"/>
              <a:gd name="p0x69" fmla="*/ 16769 w 16770"/>
              <a:gd name="p0y69" fmla="*/ 524 h 574"/>
              <a:gd name="p0x70" fmla="*/ 16768 w 16770"/>
              <a:gd name="p0y70" fmla="*/ 525 h 574"/>
              <a:gd name="p0x71" fmla="*/ 16768 w 16770"/>
              <a:gd name="p0y71" fmla="*/ 527 h 574"/>
              <a:gd name="p0x72" fmla="*/ 16768 w 16770"/>
              <a:gd name="p0y72" fmla="*/ 528 h 574"/>
              <a:gd name="p0x73" fmla="*/ 16767 w 16770"/>
              <a:gd name="p0y73" fmla="*/ 530 h 574"/>
              <a:gd name="p0x74" fmla="*/ 16767 w 16770"/>
              <a:gd name="p0y74" fmla="*/ 531 h 574"/>
              <a:gd name="p0x75" fmla="*/ 16767 w 16770"/>
              <a:gd name="p0y75" fmla="*/ 533 h 574"/>
              <a:gd name="p0x76" fmla="*/ 16766 w 16770"/>
              <a:gd name="p0y76" fmla="*/ 534 h 574"/>
              <a:gd name="p0x77" fmla="*/ 16766 w 16770"/>
              <a:gd name="p0y77" fmla="*/ 536 h 574"/>
              <a:gd name="p0x78" fmla="*/ 16765 w 16770"/>
              <a:gd name="p0y78" fmla="*/ 537 h 574"/>
              <a:gd name="p0x79" fmla="*/ 16764 w 16770"/>
              <a:gd name="p0y79" fmla="*/ 539 h 574"/>
              <a:gd name="p0x80" fmla="*/ 16764 w 16770"/>
              <a:gd name="p0y80" fmla="*/ 540 h 574"/>
              <a:gd name="p0x81" fmla="*/ 16763 w 16770"/>
              <a:gd name="p0y81" fmla="*/ 541 h 574"/>
              <a:gd name="p0x82" fmla="*/ 16762 w 16770"/>
              <a:gd name="p0y82" fmla="*/ 543 h 574"/>
              <a:gd name="p0x83" fmla="*/ 16762 w 16770"/>
              <a:gd name="p0y83" fmla="*/ 544 h 574"/>
              <a:gd name="p0x84" fmla="*/ 16761 w 16770"/>
              <a:gd name="p0y84" fmla="*/ 545 h 574"/>
              <a:gd name="p0x85" fmla="*/ 16760 w 16770"/>
              <a:gd name="p0y85" fmla="*/ 547 h 574"/>
              <a:gd name="p0x86" fmla="*/ 16759 w 16770"/>
              <a:gd name="p0y86" fmla="*/ 548 h 574"/>
              <a:gd name="p0x87" fmla="*/ 16758 w 16770"/>
              <a:gd name="p0y87" fmla="*/ 549 h 574"/>
              <a:gd name="p0x88" fmla="*/ 16757 w 16770"/>
              <a:gd name="p0y88" fmla="*/ 550 h 574"/>
              <a:gd name="p0x89" fmla="*/ 16756 w 16770"/>
              <a:gd name="p0y89" fmla="*/ 552 h 574"/>
              <a:gd name="p0x90" fmla="*/ 16755 w 16770"/>
              <a:gd name="p0y90" fmla="*/ 553 h 574"/>
              <a:gd name="p0x91" fmla="*/ 16755 w 16770"/>
              <a:gd name="p0y91" fmla="*/ 554 h 574"/>
              <a:gd name="p0x92" fmla="*/ 16753 w 16770"/>
              <a:gd name="p0y92" fmla="*/ 555 h 574"/>
              <a:gd name="p0x93" fmla="*/ 16752 w 16770"/>
              <a:gd name="p0y93" fmla="*/ 556 h 574"/>
              <a:gd name="p0x94" fmla="*/ 16751 w 16770"/>
              <a:gd name="p0y94" fmla="*/ 557 h 574"/>
              <a:gd name="p0x95" fmla="*/ 16750 w 16770"/>
              <a:gd name="p0y95" fmla="*/ 558 h 574"/>
              <a:gd name="p0x96" fmla="*/ 16749 w 16770"/>
              <a:gd name="p0y96" fmla="*/ 559 h 574"/>
              <a:gd name="p0x97" fmla="*/ 16748 w 16770"/>
              <a:gd name="p0y97" fmla="*/ 560 h 574"/>
              <a:gd name="p0x98" fmla="*/ 16747 w 16770"/>
              <a:gd name="p0y98" fmla="*/ 561 h 574"/>
              <a:gd name="p0x99" fmla="*/ 16746 w 16770"/>
              <a:gd name="p0y99" fmla="*/ 562 h 574"/>
              <a:gd name="p0x100" fmla="*/ 16744 w 16770"/>
              <a:gd name="p0y100" fmla="*/ 563 h 574"/>
              <a:gd name="p0x101" fmla="*/ 16743 w 16770"/>
              <a:gd name="p0y101" fmla="*/ 564 h 574"/>
              <a:gd name="p0x102" fmla="*/ 16742 w 16770"/>
              <a:gd name="p0y102" fmla="*/ 565 h 574"/>
              <a:gd name="p0x103" fmla="*/ 16741 w 16770"/>
              <a:gd name="p0y103" fmla="*/ 566 h 574"/>
              <a:gd name="p0x104" fmla="*/ 16739 w 16770"/>
              <a:gd name="p0y104" fmla="*/ 566 h 574"/>
              <a:gd name="p0x105" fmla="*/ 16738 w 16770"/>
              <a:gd name="p0y105" fmla="*/ 567 h 574"/>
              <a:gd name="p0x106" fmla="*/ 16737 w 16770"/>
              <a:gd name="p0y106" fmla="*/ 568 h 574"/>
              <a:gd name="p0x107" fmla="*/ 16735 w 16770"/>
              <a:gd name="p0y107" fmla="*/ 568 h 574"/>
              <a:gd name="p0x108" fmla="*/ 16734 w 16770"/>
              <a:gd name="p0y108" fmla="*/ 569 h 574"/>
              <a:gd name="p0x109" fmla="*/ 16733 w 16770"/>
              <a:gd name="p0y109" fmla="*/ 570 h 574"/>
              <a:gd name="p0x110" fmla="*/ 16731 w 16770"/>
              <a:gd name="p0y110" fmla="*/ 570 h 574"/>
              <a:gd name="p0x111" fmla="*/ 16730 w 16770"/>
              <a:gd name="p0y111" fmla="*/ 571 h 574"/>
              <a:gd name="p0x112" fmla="*/ 16728 w 16770"/>
              <a:gd name="p0y112" fmla="*/ 571 h 574"/>
              <a:gd name="p0x113" fmla="*/ 16727 w 16770"/>
              <a:gd name="p0y113" fmla="*/ 572 h 574"/>
              <a:gd name="p0x114" fmla="*/ 16725 w 16770"/>
              <a:gd name="p0y114" fmla="*/ 572 h 574"/>
              <a:gd name="p0x115" fmla="*/ 16724 w 16770"/>
              <a:gd name="p0y115" fmla="*/ 573 h 574"/>
              <a:gd name="p0x116" fmla="*/ 16722 w 16770"/>
              <a:gd name="p0y116" fmla="*/ 573 h 574"/>
              <a:gd name="p0x117" fmla="*/ 16721 w 16770"/>
              <a:gd name="p0y117" fmla="*/ 573 h 574"/>
              <a:gd name="p0x118" fmla="*/ 16719 w 16770"/>
              <a:gd name="p0y118" fmla="*/ 574 h 574"/>
              <a:gd name="p0x119" fmla="*/ 16718 w 16770"/>
              <a:gd name="p0y119" fmla="*/ 574 h 574"/>
              <a:gd name="p0x120" fmla="*/ 16716 w 16770"/>
              <a:gd name="p0y120" fmla="*/ 574 h 574"/>
              <a:gd name="p0x121" fmla="*/ 16714 w 16770"/>
              <a:gd name="p0y121" fmla="*/ 574 h 574"/>
              <a:gd name="p0x122" fmla="*/ 16713 w 16770"/>
              <a:gd name="p0y122" fmla="*/ 574 h 574"/>
              <a:gd name="p0x123" fmla="*/ 16711 w 16770"/>
              <a:gd name="p0y123" fmla="*/ 574 h 574"/>
              <a:gd name="p0x124" fmla="*/ 16710 w 16770"/>
              <a:gd name="p0y124" fmla="*/ 574 h 574"/>
              <a:gd name="p0x125" fmla="*/ 60 w 16770"/>
              <a:gd name="p0y125" fmla="*/ 574 h 574"/>
              <a:gd name="p0x126" fmla="*/ 58 w 16770"/>
              <a:gd name="p0y126" fmla="*/ 574 h 574"/>
              <a:gd name="p0x127" fmla="*/ 56 w 16770"/>
              <a:gd name="p0y127" fmla="*/ 574 h 574"/>
              <a:gd name="p0x128" fmla="*/ 55 w 16770"/>
              <a:gd name="p0y128" fmla="*/ 574 h 574"/>
              <a:gd name="p0x129" fmla="*/ 53 w 16770"/>
              <a:gd name="p0y129" fmla="*/ 574 h 574"/>
              <a:gd name="p0x130" fmla="*/ 51 w 16770"/>
              <a:gd name="p0y130" fmla="*/ 574 h 574"/>
              <a:gd name="p0x131" fmla="*/ 50 w 16770"/>
              <a:gd name="p0y131" fmla="*/ 574 h 574"/>
              <a:gd name="p0x132" fmla="*/ 48 w 16770"/>
              <a:gd name="p0y132" fmla="*/ 573 h 574"/>
              <a:gd name="p0x133" fmla="*/ 47 w 16770"/>
              <a:gd name="p0y133" fmla="*/ 573 h 574"/>
              <a:gd name="p0x134" fmla="*/ 45 w 16770"/>
              <a:gd name="p0y134" fmla="*/ 573 h 574"/>
              <a:gd name="p0x135" fmla="*/ 44 w 16770"/>
              <a:gd name="p0y135" fmla="*/ 572 h 574"/>
              <a:gd name="p0x136" fmla="*/ 42 w 16770"/>
              <a:gd name="p0y136" fmla="*/ 572 h 574"/>
              <a:gd name="p0x137" fmla="*/ 41 w 16770"/>
              <a:gd name="p0y137" fmla="*/ 571 h 574"/>
              <a:gd name="p0x138" fmla="*/ 39 w 16770"/>
              <a:gd name="p0y138" fmla="*/ 571 h 574"/>
              <a:gd name="p0x139" fmla="*/ 38 w 16770"/>
              <a:gd name="p0y139" fmla="*/ 570 h 574"/>
              <a:gd name="p0x140" fmla="*/ 36 w 16770"/>
              <a:gd name="p0y140" fmla="*/ 570 h 574"/>
              <a:gd name="p0x141" fmla="*/ 35 w 16770"/>
              <a:gd name="p0y141" fmla="*/ 569 h 574"/>
              <a:gd name="p0x142" fmla="*/ 34 w 16770"/>
              <a:gd name="p0y142" fmla="*/ 568 h 574"/>
              <a:gd name="p0x143" fmla="*/ 32 w 16770"/>
              <a:gd name="p0y143" fmla="*/ 568 h 574"/>
              <a:gd name="p0x144" fmla="*/ 31 w 16770"/>
              <a:gd name="p0y144" fmla="*/ 567 h 574"/>
              <a:gd name="p0x145" fmla="*/ 30 w 16770"/>
              <a:gd name="p0y145" fmla="*/ 566 h 574"/>
              <a:gd name="p0x146" fmla="*/ 28 w 16770"/>
              <a:gd name="p0y146" fmla="*/ 566 h 574"/>
              <a:gd name="p0x147" fmla="*/ 27 w 16770"/>
              <a:gd name="p0y147" fmla="*/ 565 h 574"/>
              <a:gd name="p0x148" fmla="*/ 26 w 16770"/>
              <a:gd name="p0y148" fmla="*/ 564 h 574"/>
              <a:gd name="p0x149" fmla="*/ 25 w 16770"/>
              <a:gd name="p0y149" fmla="*/ 563 h 574"/>
              <a:gd name="p0x150" fmla="*/ 23 w 16770"/>
              <a:gd name="p0y150" fmla="*/ 562 h 574"/>
              <a:gd name="p0x151" fmla="*/ 22 w 16770"/>
              <a:gd name="p0y151" fmla="*/ 561 h 574"/>
              <a:gd name="p0x152" fmla="*/ 21 w 16770"/>
              <a:gd name="p0y152" fmla="*/ 560 h 574"/>
              <a:gd name="p0x153" fmla="*/ 20 w 16770"/>
              <a:gd name="p0y153" fmla="*/ 559 h 574"/>
              <a:gd name="p0x154" fmla="*/ 19 w 16770"/>
              <a:gd name="p0y154" fmla="*/ 558 h 574"/>
              <a:gd name="p0x155" fmla="*/ 18 w 16770"/>
              <a:gd name="p0y155" fmla="*/ 557 h 574"/>
              <a:gd name="p0x156" fmla="*/ 17 w 16770"/>
              <a:gd name="p0y156" fmla="*/ 556 h 574"/>
              <a:gd name="p0x157" fmla="*/ 16 w 16770"/>
              <a:gd name="p0y157" fmla="*/ 555 h 574"/>
              <a:gd name="p0x158" fmla="*/ 14 w 16770"/>
              <a:gd name="p0y158" fmla="*/ 554 h 574"/>
              <a:gd name="p0x159" fmla="*/ 14 w 16770"/>
              <a:gd name="p0y159" fmla="*/ 553 h 574"/>
              <a:gd name="p0x160" fmla="*/ 13 w 16770"/>
              <a:gd name="p0y160" fmla="*/ 552 h 574"/>
              <a:gd name="p0x161" fmla="*/ 12 w 16770"/>
              <a:gd name="p0y161" fmla="*/ 550 h 574"/>
              <a:gd name="p0x162" fmla="*/ 11 w 16770"/>
              <a:gd name="p0y162" fmla="*/ 549 h 574"/>
              <a:gd name="p0x163" fmla="*/ 10 w 16770"/>
              <a:gd name="p0y163" fmla="*/ 548 h 574"/>
              <a:gd name="p0x164" fmla="*/ 9 w 16770"/>
              <a:gd name="p0y164" fmla="*/ 547 h 574"/>
              <a:gd name="p0x165" fmla="*/ 8 w 16770"/>
              <a:gd name="p0y165" fmla="*/ 545 h 574"/>
              <a:gd name="p0x166" fmla="*/ 7 w 16770"/>
              <a:gd name="p0y166" fmla="*/ 544 h 574"/>
              <a:gd name="p0x167" fmla="*/ 7 w 16770"/>
              <a:gd name="p0y167" fmla="*/ 543 h 574"/>
              <a:gd name="p0x168" fmla="*/ 6 w 16770"/>
              <a:gd name="p0y168" fmla="*/ 541 h 574"/>
              <a:gd name="p0x169" fmla="*/ 5 w 16770"/>
              <a:gd name="p0y169" fmla="*/ 540 h 574"/>
              <a:gd name="p0x170" fmla="*/ 5 w 16770"/>
              <a:gd name="p0y170" fmla="*/ 539 h 574"/>
              <a:gd name="p0x171" fmla="*/ 4 w 16770"/>
              <a:gd name="p0y171" fmla="*/ 537 h 574"/>
              <a:gd name="p0x172" fmla="*/ 3 w 16770"/>
              <a:gd name="p0y172" fmla="*/ 536 h 574"/>
              <a:gd name="p0x173" fmla="*/ 3 w 16770"/>
              <a:gd name="p0y173" fmla="*/ 534 h 574"/>
              <a:gd name="p0x174" fmla="*/ 2 w 16770"/>
              <a:gd name="p0y174" fmla="*/ 533 h 574"/>
              <a:gd name="p0x175" fmla="*/ 2 w 16770"/>
              <a:gd name="p0y175" fmla="*/ 531 h 574"/>
              <a:gd name="p0x176" fmla="*/ 2 w 16770"/>
              <a:gd name="p0y176" fmla="*/ 530 h 574"/>
              <a:gd name="p0x177" fmla="*/ 1 w 16770"/>
              <a:gd name="p0y177" fmla="*/ 528 h 574"/>
              <a:gd name="p0x178" fmla="*/ 1 w 16770"/>
              <a:gd name="p0y178" fmla="*/ 527 h 574"/>
              <a:gd name="p0x179" fmla="*/ 1 w 16770"/>
              <a:gd name="p0y179" fmla="*/ 525 h 574"/>
              <a:gd name="p0x180" fmla="*/ 0 w 16770"/>
              <a:gd name="p0y180" fmla="*/ 524 h 574"/>
              <a:gd name="p0x181" fmla="*/ 0 w 16770"/>
              <a:gd name="p0y181" fmla="*/ 522 h 574"/>
              <a:gd name="p0x182" fmla="*/ 0 w 16770"/>
              <a:gd name="p0y182" fmla="*/ 521 h 574"/>
              <a:gd name="p0x183" fmla="*/ 0 w 16770"/>
              <a:gd name="p0y183" fmla="*/ 519 h 574"/>
              <a:gd name="p0x184" fmla="*/ 0 w 16770"/>
              <a:gd name="p0y184" fmla="*/ 518 h 574"/>
              <a:gd name="p0x185" fmla="*/ 0 w 16770"/>
              <a:gd name="p0y185" fmla="*/ 516 h 574"/>
              <a:gd name="p0x186" fmla="*/ 0 w 16770"/>
              <a:gd name="p0y186" fmla="*/ 514 h 574"/>
              <a:gd name="p0x187" fmla="*/ 0 w 16770"/>
              <a:gd name="p0y187" fmla="*/ 60 h 574"/>
              <a:gd name="p0x188" fmla="*/ 0 w 16770"/>
              <a:gd name="p0y188" fmla="*/ 58 h 574"/>
              <a:gd name="p0x189" fmla="*/ 0 w 16770"/>
              <a:gd name="p0y189" fmla="*/ 56 h 574"/>
              <a:gd name="p0x190" fmla="*/ 0 w 16770"/>
              <a:gd name="p0y190" fmla="*/ 55 h 574"/>
              <a:gd name="p0x191" fmla="*/ 0 w 16770"/>
              <a:gd name="p0y191" fmla="*/ 53 h 574"/>
              <a:gd name="p0x192" fmla="*/ 0 w 16770"/>
              <a:gd name="p0y192" fmla="*/ 51 h 574"/>
              <a:gd name="p0x193" fmla="*/ 0 w 16770"/>
              <a:gd name="p0y193" fmla="*/ 50 h 574"/>
              <a:gd name="p0x194" fmla="*/ 1 w 16770"/>
              <a:gd name="p0y194" fmla="*/ 48 h 574"/>
              <a:gd name="p0x195" fmla="*/ 1 w 16770"/>
              <a:gd name="p0y195" fmla="*/ 47 h 574"/>
              <a:gd name="p0x196" fmla="*/ 1 w 16770"/>
              <a:gd name="p0y196" fmla="*/ 45 h 574"/>
              <a:gd name="p0x197" fmla="*/ 2 w 16770"/>
              <a:gd name="p0y197" fmla="*/ 44 h 574"/>
              <a:gd name="p0x198" fmla="*/ 2 w 16770"/>
              <a:gd name="p0y198" fmla="*/ 42 h 574"/>
              <a:gd name="p0x199" fmla="*/ 2 w 16770"/>
              <a:gd name="p0y199" fmla="*/ 41 h 574"/>
              <a:gd name="p0x200" fmla="*/ 3 w 16770"/>
              <a:gd name="p0y200" fmla="*/ 39 h 574"/>
              <a:gd name="p0x201" fmla="*/ 3 w 16770"/>
              <a:gd name="p0y201" fmla="*/ 38 h 574"/>
              <a:gd name="p0x202" fmla="*/ 4 w 16770"/>
              <a:gd name="p0y202" fmla="*/ 36 h 574"/>
              <a:gd name="p0x203" fmla="*/ 5 w 16770"/>
              <a:gd name="p0y203" fmla="*/ 35 h 574"/>
              <a:gd name="p0x204" fmla="*/ 5 w 16770"/>
              <a:gd name="p0y204" fmla="*/ 34 h 574"/>
              <a:gd name="p0x205" fmla="*/ 6 w 16770"/>
              <a:gd name="p0y205" fmla="*/ 32 h 574"/>
              <a:gd name="p0x206" fmla="*/ 7 w 16770"/>
              <a:gd name="p0y206" fmla="*/ 31 h 574"/>
              <a:gd name="p0x207" fmla="*/ 7 w 16770"/>
              <a:gd name="p0y207" fmla="*/ 30 h 574"/>
              <a:gd name="p0x208" fmla="*/ 8 w 16770"/>
              <a:gd name="p0y208" fmla="*/ 28 h 574"/>
              <a:gd name="p0x209" fmla="*/ 9 w 16770"/>
              <a:gd name="p0y209" fmla="*/ 27 h 574"/>
              <a:gd name="p0x210" fmla="*/ 10 w 16770"/>
              <a:gd name="p0y210" fmla="*/ 26 h 574"/>
              <a:gd name="p0x211" fmla="*/ 11 w 16770"/>
              <a:gd name="p0y211" fmla="*/ 25 h 574"/>
              <a:gd name="p0x212" fmla="*/ 12 w 16770"/>
              <a:gd name="p0y212" fmla="*/ 23 h 574"/>
              <a:gd name="p0x213" fmla="*/ 13 w 16770"/>
              <a:gd name="p0y213" fmla="*/ 22 h 574"/>
              <a:gd name="p0x214" fmla="*/ 14 w 16770"/>
              <a:gd name="p0y214" fmla="*/ 21 h 574"/>
              <a:gd name="p0x215" fmla="*/ 14 w 16770"/>
              <a:gd name="p0y215" fmla="*/ 20 h 574"/>
              <a:gd name="p0x216" fmla="*/ 16 w 16770"/>
              <a:gd name="p0y216" fmla="*/ 19 h 574"/>
              <a:gd name="p0x217" fmla="*/ 17 w 16770"/>
              <a:gd name="p0y217" fmla="*/ 18 h 574"/>
              <a:gd name="p0x218" fmla="*/ 18 w 16770"/>
              <a:gd name="p0y218" fmla="*/ 17 h 574"/>
              <a:gd name="p0x219" fmla="*/ 19 w 16770"/>
              <a:gd name="p0y219" fmla="*/ 16 h 574"/>
              <a:gd name="p0x220" fmla="*/ 20 w 16770"/>
              <a:gd name="p0y220" fmla="*/ 14 h 574"/>
              <a:gd name="p0x221" fmla="*/ 21 w 16770"/>
              <a:gd name="p0y221" fmla="*/ 14 h 574"/>
              <a:gd name="p0x222" fmla="*/ 22 w 16770"/>
              <a:gd name="p0y222" fmla="*/ 13 h 574"/>
              <a:gd name="p0x223" fmla="*/ 23 w 16770"/>
              <a:gd name="p0y223" fmla="*/ 12 h 574"/>
              <a:gd name="p0x224" fmla="*/ 25 w 16770"/>
              <a:gd name="p0y224" fmla="*/ 11 h 574"/>
              <a:gd name="p0x225" fmla="*/ 26 w 16770"/>
              <a:gd name="p0y225" fmla="*/ 10 h 574"/>
              <a:gd name="p0x226" fmla="*/ 27 w 16770"/>
              <a:gd name="p0y226" fmla="*/ 9 h 574"/>
              <a:gd name="p0x227" fmla="*/ 28 w 16770"/>
              <a:gd name="p0y227" fmla="*/ 8 h 574"/>
              <a:gd name="p0x228" fmla="*/ 30 w 16770"/>
              <a:gd name="p0y228" fmla="*/ 7 h 574"/>
              <a:gd name="p0x229" fmla="*/ 31 w 16770"/>
              <a:gd name="p0y229" fmla="*/ 7 h 574"/>
              <a:gd name="p0x230" fmla="*/ 32 w 16770"/>
              <a:gd name="p0y230" fmla="*/ 6 h 574"/>
              <a:gd name="p0x231" fmla="*/ 34 w 16770"/>
              <a:gd name="p0y231" fmla="*/ 5 h 574"/>
              <a:gd name="p0x232" fmla="*/ 35 w 16770"/>
              <a:gd name="p0y232" fmla="*/ 5 h 574"/>
              <a:gd name="p0x233" fmla="*/ 36 w 16770"/>
              <a:gd name="p0y233" fmla="*/ 4 h 574"/>
              <a:gd name="p0x234" fmla="*/ 38 w 16770"/>
              <a:gd name="p0y234" fmla="*/ 3 h 574"/>
              <a:gd name="p0x235" fmla="*/ 39 w 16770"/>
              <a:gd name="p0y235" fmla="*/ 3 h 574"/>
              <a:gd name="p0x236" fmla="*/ 41 w 16770"/>
              <a:gd name="p0y236" fmla="*/ 2 h 574"/>
              <a:gd name="p0x237" fmla="*/ 42 w 16770"/>
              <a:gd name="p0y237" fmla="*/ 2 h 574"/>
              <a:gd name="p0x238" fmla="*/ 44 w 16770"/>
              <a:gd name="p0y238" fmla="*/ 2 h 574"/>
              <a:gd name="p0x239" fmla="*/ 45 w 16770"/>
              <a:gd name="p0y239" fmla="*/ 1 h 574"/>
              <a:gd name="p0x240" fmla="*/ 47 w 16770"/>
              <a:gd name="p0y240" fmla="*/ 1 h 574"/>
              <a:gd name="p0x241" fmla="*/ 48 w 16770"/>
              <a:gd name="p0y241" fmla="*/ 1 h 574"/>
              <a:gd name="p0x242" fmla="*/ 50 w 16770"/>
              <a:gd name="p0y242" fmla="*/ 0 h 574"/>
              <a:gd name="p0x243" fmla="*/ 51 w 16770"/>
              <a:gd name="p0y243" fmla="*/ 0 h 574"/>
              <a:gd name="p0x244" fmla="*/ 53 w 16770"/>
              <a:gd name="p0y244" fmla="*/ 0 h 574"/>
              <a:gd name="p0x245" fmla="*/ 55 w 16770"/>
              <a:gd name="p0y245" fmla="*/ 0 h 574"/>
              <a:gd name="p0x246" fmla="*/ 56 w 16770"/>
              <a:gd name="p0y246" fmla="*/ 0 h 574"/>
              <a:gd name="p0x247" fmla="*/ 58 w 16770"/>
              <a:gd name="p0y247" fmla="*/ 0 h 574"/>
              <a:gd name="p0x248" fmla="*/ 60 w 16770"/>
              <a:gd name="p0y248" fmla="*/ 0 h 5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3"/>
            </p:custDataLst>
          </p:nvPr>
        </p:nvSpPr>
        <p:spPr>
          <a:xfrm>
            <a:off x="847725" y="54813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888359" y="5531386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2B2B2B"/>
                </a:solidFill>
                <a:cs typeface="+mn-lt"/>
              </a:rPr>
              <a:t>04</a:t>
            </a:r>
            <a:endParaRPr sz="1650" b="1">
              <a:solidFill>
                <a:srgbClr val="2B2B2B"/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35"/>
            </p:custDataLst>
          </p:nvPr>
        </p:nvSpPr>
        <p:spPr>
          <a:xfrm>
            <a:off x="1304925" y="5519881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若干意见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6"/>
            </p:custDataLst>
          </p:nvPr>
        </p:nvSpPr>
        <p:spPr>
          <a:xfrm>
            <a:off x="771525" y="5911850"/>
            <a:ext cx="10648950" cy="364490"/>
          </a:xfrm>
          <a:custGeom>
            <a:avLst/>
            <a:gdLst>
              <a:gd name="sw" fmla="*/ 1 w 16770"/>
              <a:gd name="sh" fmla="*/ 1 h 574"/>
              <a:gd name="mins" fmla="min sw sh"/>
              <a:gd name="dsw" fmla="+- 0 sw mins"/>
              <a:gd name="dsh" fmla="+- 0 sh mins"/>
              <a:gd name="p0x0" fmla="*/ 60 w 16770"/>
              <a:gd name="p0y0" fmla="*/ 0 h 574"/>
              <a:gd name="p0x1" fmla="*/ 16710 w 16770"/>
              <a:gd name="p0y1" fmla="*/ 0 h 574"/>
              <a:gd name="p0x2" fmla="*/ 16711 w 16770"/>
              <a:gd name="p0y2" fmla="*/ 0 h 574"/>
              <a:gd name="p0x3" fmla="*/ 16713 w 16770"/>
              <a:gd name="p0y3" fmla="*/ 0 h 574"/>
              <a:gd name="p0x4" fmla="*/ 16714 w 16770"/>
              <a:gd name="p0y4" fmla="*/ 0 h 574"/>
              <a:gd name="p0x5" fmla="*/ 16716 w 16770"/>
              <a:gd name="p0y5" fmla="*/ 0 h 574"/>
              <a:gd name="p0x6" fmla="*/ 16718 w 16770"/>
              <a:gd name="p0y6" fmla="*/ 0 h 574"/>
              <a:gd name="p0x7" fmla="*/ 16719 w 16770"/>
              <a:gd name="p0y7" fmla="*/ 0 h 574"/>
              <a:gd name="p0x8" fmla="*/ 16721 w 16770"/>
              <a:gd name="p0y8" fmla="*/ 1 h 574"/>
              <a:gd name="p0x9" fmla="*/ 16722 w 16770"/>
              <a:gd name="p0y9" fmla="*/ 1 h 574"/>
              <a:gd name="p0x10" fmla="*/ 16724 w 16770"/>
              <a:gd name="p0y10" fmla="*/ 1 h 574"/>
              <a:gd name="p0x11" fmla="*/ 16725 w 16770"/>
              <a:gd name="p0y11" fmla="*/ 2 h 574"/>
              <a:gd name="p0x12" fmla="*/ 16727 w 16770"/>
              <a:gd name="p0y12" fmla="*/ 2 h 574"/>
              <a:gd name="p0x13" fmla="*/ 16728 w 16770"/>
              <a:gd name="p0y13" fmla="*/ 2 h 574"/>
              <a:gd name="p0x14" fmla="*/ 16730 w 16770"/>
              <a:gd name="p0y14" fmla="*/ 3 h 574"/>
              <a:gd name="p0x15" fmla="*/ 16731 w 16770"/>
              <a:gd name="p0y15" fmla="*/ 3 h 574"/>
              <a:gd name="p0x16" fmla="*/ 16733 w 16770"/>
              <a:gd name="p0y16" fmla="*/ 4 h 574"/>
              <a:gd name="p0x17" fmla="*/ 16734 w 16770"/>
              <a:gd name="p0y17" fmla="*/ 5 h 574"/>
              <a:gd name="p0x18" fmla="*/ 16735 w 16770"/>
              <a:gd name="p0y18" fmla="*/ 5 h 574"/>
              <a:gd name="p0x19" fmla="*/ 16737 w 16770"/>
              <a:gd name="p0y19" fmla="*/ 6 h 574"/>
              <a:gd name="p0x20" fmla="*/ 16738 w 16770"/>
              <a:gd name="p0y20" fmla="*/ 7 h 574"/>
              <a:gd name="p0x21" fmla="*/ 16739 w 16770"/>
              <a:gd name="p0y21" fmla="*/ 7 h 574"/>
              <a:gd name="p0x22" fmla="*/ 16741 w 16770"/>
              <a:gd name="p0y22" fmla="*/ 8 h 574"/>
              <a:gd name="p0x23" fmla="*/ 16742 w 16770"/>
              <a:gd name="p0y23" fmla="*/ 9 h 574"/>
              <a:gd name="p0x24" fmla="*/ 16743 w 16770"/>
              <a:gd name="p0y24" fmla="*/ 10 h 574"/>
              <a:gd name="p0x25" fmla="*/ 16744 w 16770"/>
              <a:gd name="p0y25" fmla="*/ 11 h 574"/>
              <a:gd name="p0x26" fmla="*/ 16746 w 16770"/>
              <a:gd name="p0y26" fmla="*/ 12 h 574"/>
              <a:gd name="p0x27" fmla="*/ 16747 w 16770"/>
              <a:gd name="p0y27" fmla="*/ 13 h 574"/>
              <a:gd name="p0x28" fmla="*/ 16748 w 16770"/>
              <a:gd name="p0y28" fmla="*/ 14 h 574"/>
              <a:gd name="p0x29" fmla="*/ 16749 w 16770"/>
              <a:gd name="p0y29" fmla="*/ 14 h 574"/>
              <a:gd name="p0x30" fmla="*/ 16750 w 16770"/>
              <a:gd name="p0y30" fmla="*/ 16 h 574"/>
              <a:gd name="p0x31" fmla="*/ 16751 w 16770"/>
              <a:gd name="p0y31" fmla="*/ 17 h 574"/>
              <a:gd name="p0x32" fmla="*/ 16752 w 16770"/>
              <a:gd name="p0y32" fmla="*/ 18 h 574"/>
              <a:gd name="p0x33" fmla="*/ 16753 w 16770"/>
              <a:gd name="p0y33" fmla="*/ 19 h 574"/>
              <a:gd name="p0x34" fmla="*/ 16755 w 16770"/>
              <a:gd name="p0y34" fmla="*/ 20 h 574"/>
              <a:gd name="p0x35" fmla="*/ 16755 w 16770"/>
              <a:gd name="p0y35" fmla="*/ 21 h 574"/>
              <a:gd name="p0x36" fmla="*/ 16756 w 16770"/>
              <a:gd name="p0y36" fmla="*/ 22 h 574"/>
              <a:gd name="p0x37" fmla="*/ 16757 w 16770"/>
              <a:gd name="p0y37" fmla="*/ 23 h 574"/>
              <a:gd name="p0x38" fmla="*/ 16758 w 16770"/>
              <a:gd name="p0y38" fmla="*/ 25 h 574"/>
              <a:gd name="p0x39" fmla="*/ 16759 w 16770"/>
              <a:gd name="p0y39" fmla="*/ 26 h 574"/>
              <a:gd name="p0x40" fmla="*/ 16760 w 16770"/>
              <a:gd name="p0y40" fmla="*/ 27 h 574"/>
              <a:gd name="p0x41" fmla="*/ 16761 w 16770"/>
              <a:gd name="p0y41" fmla="*/ 28 h 574"/>
              <a:gd name="p0x42" fmla="*/ 16762 w 16770"/>
              <a:gd name="p0y42" fmla="*/ 30 h 574"/>
              <a:gd name="p0x43" fmla="*/ 16762 w 16770"/>
              <a:gd name="p0y43" fmla="*/ 31 h 574"/>
              <a:gd name="p0x44" fmla="*/ 16763 w 16770"/>
              <a:gd name="p0y44" fmla="*/ 32 h 574"/>
              <a:gd name="p0x45" fmla="*/ 16764 w 16770"/>
              <a:gd name="p0y45" fmla="*/ 34 h 574"/>
              <a:gd name="p0x46" fmla="*/ 16764 w 16770"/>
              <a:gd name="p0y46" fmla="*/ 35 h 574"/>
              <a:gd name="p0x47" fmla="*/ 16765 w 16770"/>
              <a:gd name="p0y47" fmla="*/ 36 h 574"/>
              <a:gd name="p0x48" fmla="*/ 16766 w 16770"/>
              <a:gd name="p0y48" fmla="*/ 38 h 574"/>
              <a:gd name="p0x49" fmla="*/ 16766 w 16770"/>
              <a:gd name="p0y49" fmla="*/ 39 h 574"/>
              <a:gd name="p0x50" fmla="*/ 16767 w 16770"/>
              <a:gd name="p0y50" fmla="*/ 41 h 574"/>
              <a:gd name="p0x51" fmla="*/ 16767 w 16770"/>
              <a:gd name="p0y51" fmla="*/ 42 h 574"/>
              <a:gd name="p0x52" fmla="*/ 16767 w 16770"/>
              <a:gd name="p0y52" fmla="*/ 44 h 574"/>
              <a:gd name="p0x53" fmla="*/ 16768 w 16770"/>
              <a:gd name="p0y53" fmla="*/ 45 h 574"/>
              <a:gd name="p0x54" fmla="*/ 16768 w 16770"/>
              <a:gd name="p0y54" fmla="*/ 47 h 574"/>
              <a:gd name="p0x55" fmla="*/ 16768 w 16770"/>
              <a:gd name="p0y55" fmla="*/ 48 h 574"/>
              <a:gd name="p0x56" fmla="*/ 16769 w 16770"/>
              <a:gd name="p0y56" fmla="*/ 50 h 574"/>
              <a:gd name="p0x57" fmla="*/ 16769 w 16770"/>
              <a:gd name="p0y57" fmla="*/ 51 h 574"/>
              <a:gd name="p0x58" fmla="*/ 16769 w 16770"/>
              <a:gd name="p0y58" fmla="*/ 53 h 574"/>
              <a:gd name="p0x59" fmla="*/ 16769 w 16770"/>
              <a:gd name="p0y59" fmla="*/ 55 h 574"/>
              <a:gd name="p0x60" fmla="*/ 16769 w 16770"/>
              <a:gd name="p0y60" fmla="*/ 56 h 574"/>
              <a:gd name="p0x61" fmla="*/ 16769 w 16770"/>
              <a:gd name="p0y61" fmla="*/ 58 h 574"/>
              <a:gd name="p0x62" fmla="*/ 16770 w 16770"/>
              <a:gd name="p0y62" fmla="*/ 60 h 574"/>
              <a:gd name="p0x63" fmla="*/ 16770 w 16770"/>
              <a:gd name="p0y63" fmla="*/ 514 h 574"/>
              <a:gd name="p0x64" fmla="*/ 16769 w 16770"/>
              <a:gd name="p0y64" fmla="*/ 516 h 574"/>
              <a:gd name="p0x65" fmla="*/ 16769 w 16770"/>
              <a:gd name="p0y65" fmla="*/ 518 h 574"/>
              <a:gd name="p0x66" fmla="*/ 16769 w 16770"/>
              <a:gd name="p0y66" fmla="*/ 519 h 574"/>
              <a:gd name="p0x67" fmla="*/ 16769 w 16770"/>
              <a:gd name="p0y67" fmla="*/ 521 h 574"/>
              <a:gd name="p0x68" fmla="*/ 16769 w 16770"/>
              <a:gd name="p0y68" fmla="*/ 522 h 574"/>
              <a:gd name="p0x69" fmla="*/ 16769 w 16770"/>
              <a:gd name="p0y69" fmla="*/ 524 h 574"/>
              <a:gd name="p0x70" fmla="*/ 16768 w 16770"/>
              <a:gd name="p0y70" fmla="*/ 525 h 574"/>
              <a:gd name="p0x71" fmla="*/ 16768 w 16770"/>
              <a:gd name="p0y71" fmla="*/ 527 h 574"/>
              <a:gd name="p0x72" fmla="*/ 16768 w 16770"/>
              <a:gd name="p0y72" fmla="*/ 528 h 574"/>
              <a:gd name="p0x73" fmla="*/ 16767 w 16770"/>
              <a:gd name="p0y73" fmla="*/ 530 h 574"/>
              <a:gd name="p0x74" fmla="*/ 16767 w 16770"/>
              <a:gd name="p0y74" fmla="*/ 531 h 574"/>
              <a:gd name="p0x75" fmla="*/ 16767 w 16770"/>
              <a:gd name="p0y75" fmla="*/ 533 h 574"/>
              <a:gd name="p0x76" fmla="*/ 16766 w 16770"/>
              <a:gd name="p0y76" fmla="*/ 534 h 574"/>
              <a:gd name="p0x77" fmla="*/ 16766 w 16770"/>
              <a:gd name="p0y77" fmla="*/ 536 h 574"/>
              <a:gd name="p0x78" fmla="*/ 16765 w 16770"/>
              <a:gd name="p0y78" fmla="*/ 537 h 574"/>
              <a:gd name="p0x79" fmla="*/ 16764 w 16770"/>
              <a:gd name="p0y79" fmla="*/ 539 h 574"/>
              <a:gd name="p0x80" fmla="*/ 16764 w 16770"/>
              <a:gd name="p0y80" fmla="*/ 540 h 574"/>
              <a:gd name="p0x81" fmla="*/ 16763 w 16770"/>
              <a:gd name="p0y81" fmla="*/ 541 h 574"/>
              <a:gd name="p0x82" fmla="*/ 16762 w 16770"/>
              <a:gd name="p0y82" fmla="*/ 543 h 574"/>
              <a:gd name="p0x83" fmla="*/ 16762 w 16770"/>
              <a:gd name="p0y83" fmla="*/ 544 h 574"/>
              <a:gd name="p0x84" fmla="*/ 16761 w 16770"/>
              <a:gd name="p0y84" fmla="*/ 545 h 574"/>
              <a:gd name="p0x85" fmla="*/ 16760 w 16770"/>
              <a:gd name="p0y85" fmla="*/ 547 h 574"/>
              <a:gd name="p0x86" fmla="*/ 16759 w 16770"/>
              <a:gd name="p0y86" fmla="*/ 548 h 574"/>
              <a:gd name="p0x87" fmla="*/ 16758 w 16770"/>
              <a:gd name="p0y87" fmla="*/ 549 h 574"/>
              <a:gd name="p0x88" fmla="*/ 16757 w 16770"/>
              <a:gd name="p0y88" fmla="*/ 550 h 574"/>
              <a:gd name="p0x89" fmla="*/ 16756 w 16770"/>
              <a:gd name="p0y89" fmla="*/ 552 h 574"/>
              <a:gd name="p0x90" fmla="*/ 16755 w 16770"/>
              <a:gd name="p0y90" fmla="*/ 553 h 574"/>
              <a:gd name="p0x91" fmla="*/ 16755 w 16770"/>
              <a:gd name="p0y91" fmla="*/ 554 h 574"/>
              <a:gd name="p0x92" fmla="*/ 16753 w 16770"/>
              <a:gd name="p0y92" fmla="*/ 555 h 574"/>
              <a:gd name="p0x93" fmla="*/ 16752 w 16770"/>
              <a:gd name="p0y93" fmla="*/ 556 h 574"/>
              <a:gd name="p0x94" fmla="*/ 16751 w 16770"/>
              <a:gd name="p0y94" fmla="*/ 557 h 574"/>
              <a:gd name="p0x95" fmla="*/ 16750 w 16770"/>
              <a:gd name="p0y95" fmla="*/ 558 h 574"/>
              <a:gd name="p0x96" fmla="*/ 16749 w 16770"/>
              <a:gd name="p0y96" fmla="*/ 559 h 574"/>
              <a:gd name="p0x97" fmla="*/ 16748 w 16770"/>
              <a:gd name="p0y97" fmla="*/ 560 h 574"/>
              <a:gd name="p0x98" fmla="*/ 16747 w 16770"/>
              <a:gd name="p0y98" fmla="*/ 561 h 574"/>
              <a:gd name="p0x99" fmla="*/ 16746 w 16770"/>
              <a:gd name="p0y99" fmla="*/ 562 h 574"/>
              <a:gd name="p0x100" fmla="*/ 16744 w 16770"/>
              <a:gd name="p0y100" fmla="*/ 563 h 574"/>
              <a:gd name="p0x101" fmla="*/ 16743 w 16770"/>
              <a:gd name="p0y101" fmla="*/ 564 h 574"/>
              <a:gd name="p0x102" fmla="*/ 16742 w 16770"/>
              <a:gd name="p0y102" fmla="*/ 565 h 574"/>
              <a:gd name="p0x103" fmla="*/ 16741 w 16770"/>
              <a:gd name="p0y103" fmla="*/ 566 h 574"/>
              <a:gd name="p0x104" fmla="*/ 16739 w 16770"/>
              <a:gd name="p0y104" fmla="*/ 566 h 574"/>
              <a:gd name="p0x105" fmla="*/ 16738 w 16770"/>
              <a:gd name="p0y105" fmla="*/ 567 h 574"/>
              <a:gd name="p0x106" fmla="*/ 16737 w 16770"/>
              <a:gd name="p0y106" fmla="*/ 568 h 574"/>
              <a:gd name="p0x107" fmla="*/ 16735 w 16770"/>
              <a:gd name="p0y107" fmla="*/ 568 h 574"/>
              <a:gd name="p0x108" fmla="*/ 16734 w 16770"/>
              <a:gd name="p0y108" fmla="*/ 569 h 574"/>
              <a:gd name="p0x109" fmla="*/ 16733 w 16770"/>
              <a:gd name="p0y109" fmla="*/ 570 h 574"/>
              <a:gd name="p0x110" fmla="*/ 16731 w 16770"/>
              <a:gd name="p0y110" fmla="*/ 570 h 574"/>
              <a:gd name="p0x111" fmla="*/ 16730 w 16770"/>
              <a:gd name="p0y111" fmla="*/ 571 h 574"/>
              <a:gd name="p0x112" fmla="*/ 16728 w 16770"/>
              <a:gd name="p0y112" fmla="*/ 571 h 574"/>
              <a:gd name="p0x113" fmla="*/ 16727 w 16770"/>
              <a:gd name="p0y113" fmla="*/ 572 h 574"/>
              <a:gd name="p0x114" fmla="*/ 16725 w 16770"/>
              <a:gd name="p0y114" fmla="*/ 572 h 574"/>
              <a:gd name="p0x115" fmla="*/ 16724 w 16770"/>
              <a:gd name="p0y115" fmla="*/ 573 h 574"/>
              <a:gd name="p0x116" fmla="*/ 16722 w 16770"/>
              <a:gd name="p0y116" fmla="*/ 573 h 574"/>
              <a:gd name="p0x117" fmla="*/ 16721 w 16770"/>
              <a:gd name="p0y117" fmla="*/ 573 h 574"/>
              <a:gd name="p0x118" fmla="*/ 16719 w 16770"/>
              <a:gd name="p0y118" fmla="*/ 574 h 574"/>
              <a:gd name="p0x119" fmla="*/ 16718 w 16770"/>
              <a:gd name="p0y119" fmla="*/ 574 h 574"/>
              <a:gd name="p0x120" fmla="*/ 16716 w 16770"/>
              <a:gd name="p0y120" fmla="*/ 574 h 574"/>
              <a:gd name="p0x121" fmla="*/ 16714 w 16770"/>
              <a:gd name="p0y121" fmla="*/ 574 h 574"/>
              <a:gd name="p0x122" fmla="*/ 16713 w 16770"/>
              <a:gd name="p0y122" fmla="*/ 574 h 574"/>
              <a:gd name="p0x123" fmla="*/ 16711 w 16770"/>
              <a:gd name="p0y123" fmla="*/ 574 h 574"/>
              <a:gd name="p0x124" fmla="*/ 16710 w 16770"/>
              <a:gd name="p0y124" fmla="*/ 574 h 574"/>
              <a:gd name="p0x125" fmla="*/ 60 w 16770"/>
              <a:gd name="p0y125" fmla="*/ 574 h 574"/>
              <a:gd name="p0x126" fmla="*/ 58 w 16770"/>
              <a:gd name="p0y126" fmla="*/ 574 h 574"/>
              <a:gd name="p0x127" fmla="*/ 56 w 16770"/>
              <a:gd name="p0y127" fmla="*/ 574 h 574"/>
              <a:gd name="p0x128" fmla="*/ 55 w 16770"/>
              <a:gd name="p0y128" fmla="*/ 574 h 574"/>
              <a:gd name="p0x129" fmla="*/ 53 w 16770"/>
              <a:gd name="p0y129" fmla="*/ 574 h 574"/>
              <a:gd name="p0x130" fmla="*/ 51 w 16770"/>
              <a:gd name="p0y130" fmla="*/ 574 h 574"/>
              <a:gd name="p0x131" fmla="*/ 50 w 16770"/>
              <a:gd name="p0y131" fmla="*/ 574 h 574"/>
              <a:gd name="p0x132" fmla="*/ 48 w 16770"/>
              <a:gd name="p0y132" fmla="*/ 573 h 574"/>
              <a:gd name="p0x133" fmla="*/ 47 w 16770"/>
              <a:gd name="p0y133" fmla="*/ 573 h 574"/>
              <a:gd name="p0x134" fmla="*/ 45 w 16770"/>
              <a:gd name="p0y134" fmla="*/ 573 h 574"/>
              <a:gd name="p0x135" fmla="*/ 44 w 16770"/>
              <a:gd name="p0y135" fmla="*/ 572 h 574"/>
              <a:gd name="p0x136" fmla="*/ 42 w 16770"/>
              <a:gd name="p0y136" fmla="*/ 572 h 574"/>
              <a:gd name="p0x137" fmla="*/ 41 w 16770"/>
              <a:gd name="p0y137" fmla="*/ 571 h 574"/>
              <a:gd name="p0x138" fmla="*/ 39 w 16770"/>
              <a:gd name="p0y138" fmla="*/ 571 h 574"/>
              <a:gd name="p0x139" fmla="*/ 38 w 16770"/>
              <a:gd name="p0y139" fmla="*/ 570 h 574"/>
              <a:gd name="p0x140" fmla="*/ 36 w 16770"/>
              <a:gd name="p0y140" fmla="*/ 570 h 574"/>
              <a:gd name="p0x141" fmla="*/ 35 w 16770"/>
              <a:gd name="p0y141" fmla="*/ 569 h 574"/>
              <a:gd name="p0x142" fmla="*/ 34 w 16770"/>
              <a:gd name="p0y142" fmla="*/ 568 h 574"/>
              <a:gd name="p0x143" fmla="*/ 32 w 16770"/>
              <a:gd name="p0y143" fmla="*/ 568 h 574"/>
              <a:gd name="p0x144" fmla="*/ 31 w 16770"/>
              <a:gd name="p0y144" fmla="*/ 567 h 574"/>
              <a:gd name="p0x145" fmla="*/ 30 w 16770"/>
              <a:gd name="p0y145" fmla="*/ 566 h 574"/>
              <a:gd name="p0x146" fmla="*/ 28 w 16770"/>
              <a:gd name="p0y146" fmla="*/ 566 h 574"/>
              <a:gd name="p0x147" fmla="*/ 27 w 16770"/>
              <a:gd name="p0y147" fmla="*/ 565 h 574"/>
              <a:gd name="p0x148" fmla="*/ 26 w 16770"/>
              <a:gd name="p0y148" fmla="*/ 564 h 574"/>
              <a:gd name="p0x149" fmla="*/ 25 w 16770"/>
              <a:gd name="p0y149" fmla="*/ 563 h 574"/>
              <a:gd name="p0x150" fmla="*/ 23 w 16770"/>
              <a:gd name="p0y150" fmla="*/ 562 h 574"/>
              <a:gd name="p0x151" fmla="*/ 22 w 16770"/>
              <a:gd name="p0y151" fmla="*/ 561 h 574"/>
              <a:gd name="p0x152" fmla="*/ 21 w 16770"/>
              <a:gd name="p0y152" fmla="*/ 560 h 574"/>
              <a:gd name="p0x153" fmla="*/ 20 w 16770"/>
              <a:gd name="p0y153" fmla="*/ 559 h 574"/>
              <a:gd name="p0x154" fmla="*/ 19 w 16770"/>
              <a:gd name="p0y154" fmla="*/ 558 h 574"/>
              <a:gd name="p0x155" fmla="*/ 18 w 16770"/>
              <a:gd name="p0y155" fmla="*/ 557 h 574"/>
              <a:gd name="p0x156" fmla="*/ 17 w 16770"/>
              <a:gd name="p0y156" fmla="*/ 556 h 574"/>
              <a:gd name="p0x157" fmla="*/ 16 w 16770"/>
              <a:gd name="p0y157" fmla="*/ 555 h 574"/>
              <a:gd name="p0x158" fmla="*/ 14 w 16770"/>
              <a:gd name="p0y158" fmla="*/ 554 h 574"/>
              <a:gd name="p0x159" fmla="*/ 14 w 16770"/>
              <a:gd name="p0y159" fmla="*/ 553 h 574"/>
              <a:gd name="p0x160" fmla="*/ 13 w 16770"/>
              <a:gd name="p0y160" fmla="*/ 552 h 574"/>
              <a:gd name="p0x161" fmla="*/ 12 w 16770"/>
              <a:gd name="p0y161" fmla="*/ 550 h 574"/>
              <a:gd name="p0x162" fmla="*/ 11 w 16770"/>
              <a:gd name="p0y162" fmla="*/ 549 h 574"/>
              <a:gd name="p0x163" fmla="*/ 10 w 16770"/>
              <a:gd name="p0y163" fmla="*/ 548 h 574"/>
              <a:gd name="p0x164" fmla="*/ 9 w 16770"/>
              <a:gd name="p0y164" fmla="*/ 547 h 574"/>
              <a:gd name="p0x165" fmla="*/ 8 w 16770"/>
              <a:gd name="p0y165" fmla="*/ 545 h 574"/>
              <a:gd name="p0x166" fmla="*/ 7 w 16770"/>
              <a:gd name="p0y166" fmla="*/ 544 h 574"/>
              <a:gd name="p0x167" fmla="*/ 7 w 16770"/>
              <a:gd name="p0y167" fmla="*/ 543 h 574"/>
              <a:gd name="p0x168" fmla="*/ 6 w 16770"/>
              <a:gd name="p0y168" fmla="*/ 541 h 574"/>
              <a:gd name="p0x169" fmla="*/ 5 w 16770"/>
              <a:gd name="p0y169" fmla="*/ 540 h 574"/>
              <a:gd name="p0x170" fmla="*/ 5 w 16770"/>
              <a:gd name="p0y170" fmla="*/ 539 h 574"/>
              <a:gd name="p0x171" fmla="*/ 4 w 16770"/>
              <a:gd name="p0y171" fmla="*/ 537 h 574"/>
              <a:gd name="p0x172" fmla="*/ 3 w 16770"/>
              <a:gd name="p0y172" fmla="*/ 536 h 574"/>
              <a:gd name="p0x173" fmla="*/ 3 w 16770"/>
              <a:gd name="p0y173" fmla="*/ 534 h 574"/>
              <a:gd name="p0x174" fmla="*/ 2 w 16770"/>
              <a:gd name="p0y174" fmla="*/ 533 h 574"/>
              <a:gd name="p0x175" fmla="*/ 2 w 16770"/>
              <a:gd name="p0y175" fmla="*/ 531 h 574"/>
              <a:gd name="p0x176" fmla="*/ 2 w 16770"/>
              <a:gd name="p0y176" fmla="*/ 530 h 574"/>
              <a:gd name="p0x177" fmla="*/ 1 w 16770"/>
              <a:gd name="p0y177" fmla="*/ 528 h 574"/>
              <a:gd name="p0x178" fmla="*/ 1 w 16770"/>
              <a:gd name="p0y178" fmla="*/ 527 h 574"/>
              <a:gd name="p0x179" fmla="*/ 1 w 16770"/>
              <a:gd name="p0y179" fmla="*/ 525 h 574"/>
              <a:gd name="p0x180" fmla="*/ 0 w 16770"/>
              <a:gd name="p0y180" fmla="*/ 524 h 574"/>
              <a:gd name="p0x181" fmla="*/ 0 w 16770"/>
              <a:gd name="p0y181" fmla="*/ 522 h 574"/>
              <a:gd name="p0x182" fmla="*/ 0 w 16770"/>
              <a:gd name="p0y182" fmla="*/ 521 h 574"/>
              <a:gd name="p0x183" fmla="*/ 0 w 16770"/>
              <a:gd name="p0y183" fmla="*/ 519 h 574"/>
              <a:gd name="p0x184" fmla="*/ 0 w 16770"/>
              <a:gd name="p0y184" fmla="*/ 518 h 574"/>
              <a:gd name="p0x185" fmla="*/ 0 w 16770"/>
              <a:gd name="p0y185" fmla="*/ 516 h 574"/>
              <a:gd name="p0x186" fmla="*/ 0 w 16770"/>
              <a:gd name="p0y186" fmla="*/ 514 h 574"/>
              <a:gd name="p0x187" fmla="*/ 0 w 16770"/>
              <a:gd name="p0y187" fmla="*/ 60 h 574"/>
              <a:gd name="p0x188" fmla="*/ 0 w 16770"/>
              <a:gd name="p0y188" fmla="*/ 58 h 574"/>
              <a:gd name="p0x189" fmla="*/ 0 w 16770"/>
              <a:gd name="p0y189" fmla="*/ 56 h 574"/>
              <a:gd name="p0x190" fmla="*/ 0 w 16770"/>
              <a:gd name="p0y190" fmla="*/ 55 h 574"/>
              <a:gd name="p0x191" fmla="*/ 0 w 16770"/>
              <a:gd name="p0y191" fmla="*/ 53 h 574"/>
              <a:gd name="p0x192" fmla="*/ 0 w 16770"/>
              <a:gd name="p0y192" fmla="*/ 51 h 574"/>
              <a:gd name="p0x193" fmla="*/ 0 w 16770"/>
              <a:gd name="p0y193" fmla="*/ 50 h 574"/>
              <a:gd name="p0x194" fmla="*/ 1 w 16770"/>
              <a:gd name="p0y194" fmla="*/ 48 h 574"/>
              <a:gd name="p0x195" fmla="*/ 1 w 16770"/>
              <a:gd name="p0y195" fmla="*/ 47 h 574"/>
              <a:gd name="p0x196" fmla="*/ 1 w 16770"/>
              <a:gd name="p0y196" fmla="*/ 45 h 574"/>
              <a:gd name="p0x197" fmla="*/ 2 w 16770"/>
              <a:gd name="p0y197" fmla="*/ 44 h 574"/>
              <a:gd name="p0x198" fmla="*/ 2 w 16770"/>
              <a:gd name="p0y198" fmla="*/ 42 h 574"/>
              <a:gd name="p0x199" fmla="*/ 2 w 16770"/>
              <a:gd name="p0y199" fmla="*/ 41 h 574"/>
              <a:gd name="p0x200" fmla="*/ 3 w 16770"/>
              <a:gd name="p0y200" fmla="*/ 39 h 574"/>
              <a:gd name="p0x201" fmla="*/ 3 w 16770"/>
              <a:gd name="p0y201" fmla="*/ 38 h 574"/>
              <a:gd name="p0x202" fmla="*/ 4 w 16770"/>
              <a:gd name="p0y202" fmla="*/ 36 h 574"/>
              <a:gd name="p0x203" fmla="*/ 5 w 16770"/>
              <a:gd name="p0y203" fmla="*/ 35 h 574"/>
              <a:gd name="p0x204" fmla="*/ 5 w 16770"/>
              <a:gd name="p0y204" fmla="*/ 34 h 574"/>
              <a:gd name="p0x205" fmla="*/ 6 w 16770"/>
              <a:gd name="p0y205" fmla="*/ 32 h 574"/>
              <a:gd name="p0x206" fmla="*/ 7 w 16770"/>
              <a:gd name="p0y206" fmla="*/ 31 h 574"/>
              <a:gd name="p0x207" fmla="*/ 7 w 16770"/>
              <a:gd name="p0y207" fmla="*/ 30 h 574"/>
              <a:gd name="p0x208" fmla="*/ 8 w 16770"/>
              <a:gd name="p0y208" fmla="*/ 28 h 574"/>
              <a:gd name="p0x209" fmla="*/ 9 w 16770"/>
              <a:gd name="p0y209" fmla="*/ 27 h 574"/>
              <a:gd name="p0x210" fmla="*/ 10 w 16770"/>
              <a:gd name="p0y210" fmla="*/ 26 h 574"/>
              <a:gd name="p0x211" fmla="*/ 11 w 16770"/>
              <a:gd name="p0y211" fmla="*/ 25 h 574"/>
              <a:gd name="p0x212" fmla="*/ 12 w 16770"/>
              <a:gd name="p0y212" fmla="*/ 23 h 574"/>
              <a:gd name="p0x213" fmla="*/ 13 w 16770"/>
              <a:gd name="p0y213" fmla="*/ 22 h 574"/>
              <a:gd name="p0x214" fmla="*/ 14 w 16770"/>
              <a:gd name="p0y214" fmla="*/ 21 h 574"/>
              <a:gd name="p0x215" fmla="*/ 14 w 16770"/>
              <a:gd name="p0y215" fmla="*/ 20 h 574"/>
              <a:gd name="p0x216" fmla="*/ 16 w 16770"/>
              <a:gd name="p0y216" fmla="*/ 19 h 574"/>
              <a:gd name="p0x217" fmla="*/ 17 w 16770"/>
              <a:gd name="p0y217" fmla="*/ 18 h 574"/>
              <a:gd name="p0x218" fmla="*/ 18 w 16770"/>
              <a:gd name="p0y218" fmla="*/ 17 h 574"/>
              <a:gd name="p0x219" fmla="*/ 19 w 16770"/>
              <a:gd name="p0y219" fmla="*/ 16 h 574"/>
              <a:gd name="p0x220" fmla="*/ 20 w 16770"/>
              <a:gd name="p0y220" fmla="*/ 14 h 574"/>
              <a:gd name="p0x221" fmla="*/ 21 w 16770"/>
              <a:gd name="p0y221" fmla="*/ 14 h 574"/>
              <a:gd name="p0x222" fmla="*/ 22 w 16770"/>
              <a:gd name="p0y222" fmla="*/ 13 h 574"/>
              <a:gd name="p0x223" fmla="*/ 23 w 16770"/>
              <a:gd name="p0y223" fmla="*/ 12 h 574"/>
              <a:gd name="p0x224" fmla="*/ 25 w 16770"/>
              <a:gd name="p0y224" fmla="*/ 11 h 574"/>
              <a:gd name="p0x225" fmla="*/ 26 w 16770"/>
              <a:gd name="p0y225" fmla="*/ 10 h 574"/>
              <a:gd name="p0x226" fmla="*/ 27 w 16770"/>
              <a:gd name="p0y226" fmla="*/ 9 h 574"/>
              <a:gd name="p0x227" fmla="*/ 28 w 16770"/>
              <a:gd name="p0y227" fmla="*/ 8 h 574"/>
              <a:gd name="p0x228" fmla="*/ 30 w 16770"/>
              <a:gd name="p0y228" fmla="*/ 7 h 574"/>
              <a:gd name="p0x229" fmla="*/ 31 w 16770"/>
              <a:gd name="p0y229" fmla="*/ 7 h 574"/>
              <a:gd name="p0x230" fmla="*/ 32 w 16770"/>
              <a:gd name="p0y230" fmla="*/ 6 h 574"/>
              <a:gd name="p0x231" fmla="*/ 34 w 16770"/>
              <a:gd name="p0y231" fmla="*/ 5 h 574"/>
              <a:gd name="p0x232" fmla="*/ 35 w 16770"/>
              <a:gd name="p0y232" fmla="*/ 5 h 574"/>
              <a:gd name="p0x233" fmla="*/ 36 w 16770"/>
              <a:gd name="p0y233" fmla="*/ 4 h 574"/>
              <a:gd name="p0x234" fmla="*/ 38 w 16770"/>
              <a:gd name="p0y234" fmla="*/ 3 h 574"/>
              <a:gd name="p0x235" fmla="*/ 39 w 16770"/>
              <a:gd name="p0y235" fmla="*/ 3 h 574"/>
              <a:gd name="p0x236" fmla="*/ 41 w 16770"/>
              <a:gd name="p0y236" fmla="*/ 2 h 574"/>
              <a:gd name="p0x237" fmla="*/ 42 w 16770"/>
              <a:gd name="p0y237" fmla="*/ 2 h 574"/>
              <a:gd name="p0x238" fmla="*/ 44 w 16770"/>
              <a:gd name="p0y238" fmla="*/ 2 h 574"/>
              <a:gd name="p0x239" fmla="*/ 45 w 16770"/>
              <a:gd name="p0y239" fmla="*/ 1 h 574"/>
              <a:gd name="p0x240" fmla="*/ 47 w 16770"/>
              <a:gd name="p0y240" fmla="*/ 1 h 574"/>
              <a:gd name="p0x241" fmla="*/ 48 w 16770"/>
              <a:gd name="p0y241" fmla="*/ 1 h 574"/>
              <a:gd name="p0x242" fmla="*/ 50 w 16770"/>
              <a:gd name="p0y242" fmla="*/ 0 h 574"/>
              <a:gd name="p0x243" fmla="*/ 51 w 16770"/>
              <a:gd name="p0y243" fmla="*/ 0 h 574"/>
              <a:gd name="p0x244" fmla="*/ 53 w 16770"/>
              <a:gd name="p0y244" fmla="*/ 0 h 574"/>
              <a:gd name="p0x245" fmla="*/ 55 w 16770"/>
              <a:gd name="p0y245" fmla="*/ 0 h 574"/>
              <a:gd name="p0x246" fmla="*/ 56 w 16770"/>
              <a:gd name="p0y246" fmla="*/ 0 h 574"/>
              <a:gd name="p0x247" fmla="*/ 58 w 16770"/>
              <a:gd name="p0y247" fmla="*/ 0 h 574"/>
              <a:gd name="p0x248" fmla="*/ 60 w 16770"/>
              <a:gd name="p0y248" fmla="*/ 0 h 5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7"/>
            </p:custDataLst>
          </p:nvPr>
        </p:nvSpPr>
        <p:spPr>
          <a:xfrm>
            <a:off x="847725" y="59226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888359" y="597258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2B2B2B"/>
                </a:solidFill>
                <a:cs typeface="+mn-lt"/>
              </a:rPr>
              <a:t>05</a:t>
            </a:r>
            <a:endParaRPr sz="1650" b="1">
              <a:solidFill>
                <a:srgbClr val="2B2B2B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1304925" y="5961078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组织领导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952625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 spc="540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3563303"/>
            <a:ext cx="4491256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B2B2B"/>
                </a:solidFill>
                <a:latin typeface="+mj-lt"/>
                <a:ea typeface="+mj-ea"/>
                <a:cs typeface="+mj-lt"/>
              </a:rPr>
              <a:t>格式与行文逻辑</a:t>
            </a:r>
            <a:endParaRPr sz="4200" b="1" spc="252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0" y="4533900"/>
            <a:ext cx="36233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90">
                <a:solidFill>
                  <a:srgbClr val="595959"/>
                </a:solidFill>
                <a:cs typeface="+mn-lt"/>
              </a:rPr>
              <a:t>格式是公文的门面，逻辑是公文的骨架</a:t>
            </a:r>
            <a:endParaRPr sz="1500" spc="90">
              <a:solidFill>
                <a:srgbClr val="595959"/>
              </a:solidFill>
              <a:cs typeface="+mn-lt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66750" y="3395345"/>
            <a:ext cx="533400" cy="9525"/>
          </a:xfrm>
          <a:prstGeom prst="rect">
            <a:avLst/>
          </a:prstGeom>
          <a:solidFill>
            <a:srgbClr val="2B2B2B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4213860" y="4490720"/>
            <a:ext cx="419100" cy="419100"/>
          </a:xfrm>
          <a:prstGeom prst="rect">
            <a:avLst/>
          </a:prstGeom>
          <a:noFill/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 rot="21480000">
            <a:off x="4344670" y="4603115"/>
            <a:ext cx="300355" cy="19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30" b="1" spc="112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文</a:t>
            </a:r>
            <a:endParaRPr sz="1130" b="1" spc="112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一份公文由哪些要素组成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20 w 17400"/>
              <a:gd name="p0y0" fmla="*/ 0 h 774"/>
              <a:gd name="p0x1" fmla="*/ 17280 w 17400"/>
              <a:gd name="p0y1" fmla="*/ 0 h 774"/>
              <a:gd name="p0x2" fmla="*/ 17346 w 17400"/>
              <a:gd name="p0y2" fmla="*/ 0 h 774"/>
              <a:gd name="p0x3" fmla="*/ 17400 w 17400"/>
              <a:gd name="p0y3" fmla="*/ 53 h 774"/>
              <a:gd name="p0x4" fmla="*/ 17400 w 17400"/>
              <a:gd name="p0y4" fmla="*/ 120 h 774"/>
              <a:gd name="p0x5" fmla="*/ 17400 w 17400"/>
              <a:gd name="p0y5" fmla="*/ 654 h 774"/>
              <a:gd name="p0x6" fmla="*/ 17400 w 17400"/>
              <a:gd name="p0y6" fmla="*/ 720 h 774"/>
              <a:gd name="p0x7" fmla="*/ 17346 w 17400"/>
              <a:gd name="p0y7" fmla="*/ 774 h 774"/>
              <a:gd name="p0x8" fmla="*/ 17280 w 17400"/>
              <a:gd name="p0y8" fmla="*/ 774 h 774"/>
              <a:gd name="p0x9" fmla="*/ 120 w 17400"/>
              <a:gd name="p0y9" fmla="*/ 774 h 774"/>
              <a:gd name="p0x10" fmla="*/ 53 w 17400"/>
              <a:gd name="p0y10" fmla="*/ 774 h 774"/>
              <a:gd name="p0x11" fmla="*/ 0 w 17400"/>
              <a:gd name="p0y11" fmla="*/ 720 h 774"/>
              <a:gd name="p0x12" fmla="*/ 0 w 17400"/>
              <a:gd name="p0y12" fmla="*/ 654 h 774"/>
              <a:gd name="p0x13" fmla="*/ 0 w 17400"/>
              <a:gd name="p0y13" fmla="*/ 120 h 774"/>
              <a:gd name="p0x14" fmla="*/ 0 w 17400"/>
              <a:gd name="p0y14" fmla="*/ 53 h 774"/>
              <a:gd name="p0x15" fmla="*/ 53 w 17400"/>
              <a:gd name="p0y15" fmla="*/ 0 h 774"/>
              <a:gd name="p0x16" fmla="*/ 12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23900" y="11791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513 w 540"/>
              <a:gd name="p0y2" fmla="*/ 0 h 540"/>
              <a:gd name="p0x3" fmla="*/ 540 w 540"/>
              <a:gd name="p0y3" fmla="*/ 26 h 540"/>
              <a:gd name="p0x4" fmla="*/ 540 w 540"/>
              <a:gd name="p0y4" fmla="*/ 60 h 540"/>
              <a:gd name="p0x5" fmla="*/ 540 w 540"/>
              <a:gd name="p0y5" fmla="*/ 480 h 540"/>
              <a:gd name="p0x6" fmla="*/ 540 w 540"/>
              <a:gd name="p0y6" fmla="*/ 513 h 540"/>
              <a:gd name="p0x7" fmla="*/ 513 w 540"/>
              <a:gd name="p0y7" fmla="*/ 540 h 540"/>
              <a:gd name="p0x8" fmla="*/ 480 w 540"/>
              <a:gd name="p0y8" fmla="*/ 540 h 540"/>
              <a:gd name="p0x9" fmla="*/ 60 w 540"/>
              <a:gd name="p0y9" fmla="*/ 540 h 540"/>
              <a:gd name="p0x10" fmla="*/ 26 w 540"/>
              <a:gd name="p0y10" fmla="*/ 540 h 540"/>
              <a:gd name="p0x11" fmla="*/ 0 w 540"/>
              <a:gd name="p0y11" fmla="*/ 513 h 540"/>
              <a:gd name="p0x12" fmla="*/ 0 w 540"/>
              <a:gd name="p0y12" fmla="*/ 480 h 540"/>
              <a:gd name="p0x13" fmla="*/ 0 w 540"/>
              <a:gd name="p0y13" fmla="*/ 60 h 540"/>
              <a:gd name="p0x14" fmla="*/ 0 w 540"/>
              <a:gd name="p0y14" fmla="*/ 26 h 540"/>
              <a:gd name="p0x15" fmla="*/ 26 w 540"/>
              <a:gd name="p0y15" fmla="*/ 0 h 540"/>
              <a:gd name="p0x16" fmla="*/ 6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16610" y="1240790"/>
            <a:ext cx="156845" cy="2146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81100" y="1157316"/>
            <a:ext cx="10287000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 b="1" i="1">
                <a:solidFill>
                  <a:schemeClr val="accent1"/>
                </a:solidFill>
                <a:cs typeface="+mn-lt"/>
              </a:rPr>
              <a:t>版头到版记，共</a:t>
            </a:r>
            <a:r>
              <a:rPr lang="en-US" altLang="zh-CN" b="1" i="1">
                <a:solidFill>
                  <a:schemeClr val="accent1"/>
                </a:solidFill>
                <a:cs typeface="+mn-lt"/>
              </a:rPr>
              <a:t> 18 </a:t>
            </a:r>
            <a:r>
              <a:rPr lang="zh-CN" altLang="en-US" b="1" i="1">
                <a:solidFill>
                  <a:schemeClr val="accent1"/>
                </a:solidFill>
                <a:cs typeface="+mn-lt"/>
              </a:rPr>
              <a:t>项要素。</a:t>
            </a:r>
            <a:r>
              <a:rPr i="1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每一处都有规范位置，错一项就可能影响流转。</a:t>
            </a:r>
            <a:endParaRPr i="1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75945" y="1829435"/>
            <a:ext cx="7934325" cy="3922395"/>
          </a:xfrm>
          <a:custGeom>
            <a:avLst/>
            <a:gdLst>
              <a:gd name="sw" fmla="*/ 1 w 12495"/>
              <a:gd name="sh" fmla="*/ 1 h 6176"/>
              <a:gd name="mins" fmla="min sw sh"/>
              <a:gd name="dsw" fmla="+- 0 sw mins"/>
              <a:gd name="dsh" fmla="+- 0 sh mins"/>
              <a:gd name="p0x0" fmla="*/ 224 w 12495"/>
              <a:gd name="p0y0" fmla="*/ 0 h 6176"/>
              <a:gd name="p0x1" fmla="*/ 12270 w 12495"/>
              <a:gd name="p0y1" fmla="*/ 0 h 6176"/>
              <a:gd name="p0x2" fmla="*/ 12495 w 12495"/>
              <a:gd name="p0y2" fmla="*/ 224 h 6176"/>
              <a:gd name="p0x3" fmla="*/ 12495 w 12495"/>
              <a:gd name="p0y3" fmla="*/ 5951 h 6176"/>
              <a:gd name="p0x4" fmla="*/ 12269 w 12495"/>
              <a:gd name="p0y4" fmla="*/ 6176 h 6176"/>
              <a:gd name="p0x5" fmla="*/ 225 w 12495"/>
              <a:gd name="p0y5" fmla="*/ 6176 h 6176"/>
              <a:gd name="p0x6" fmla="*/ 0 w 12495"/>
              <a:gd name="p0y6" fmla="*/ 5951 h 6176"/>
              <a:gd name="p0x7" fmla="*/ 0 w 12495"/>
              <a:gd name="p0y7" fmla="*/ 224 h 6176"/>
              <a:gd name="p0x8" fmla="*/ 224 w 12495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21393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01 w 660"/>
              <a:gd name="p0y2" fmla="*/ 0 h 660"/>
              <a:gd name="p0x3" fmla="*/ 603 w 660"/>
              <a:gd name="p0y3" fmla="*/ 0 h 660"/>
              <a:gd name="p0x4" fmla="*/ 604 w 660"/>
              <a:gd name="p0y4" fmla="*/ 0 h 660"/>
              <a:gd name="p0x5" fmla="*/ 606 w 660"/>
              <a:gd name="p0y5" fmla="*/ 0 h 660"/>
              <a:gd name="p0x6" fmla="*/ 608 w 660"/>
              <a:gd name="p0y6" fmla="*/ 0 h 660"/>
              <a:gd name="p0x7" fmla="*/ 609 w 660"/>
              <a:gd name="p0y7" fmla="*/ 0 h 660"/>
              <a:gd name="p0x8" fmla="*/ 611 w 660"/>
              <a:gd name="p0y8" fmla="*/ 1 h 660"/>
              <a:gd name="p0x9" fmla="*/ 612 w 660"/>
              <a:gd name="p0y9" fmla="*/ 1 h 660"/>
              <a:gd name="p0x10" fmla="*/ 614 w 660"/>
              <a:gd name="p0y10" fmla="*/ 1 h 660"/>
              <a:gd name="p0x11" fmla="*/ 615 w 660"/>
              <a:gd name="p0y11" fmla="*/ 2 h 660"/>
              <a:gd name="p0x12" fmla="*/ 617 w 660"/>
              <a:gd name="p0y12" fmla="*/ 2 h 660"/>
              <a:gd name="p0x13" fmla="*/ 618 w 660"/>
              <a:gd name="p0y13" fmla="*/ 2 h 660"/>
              <a:gd name="p0x14" fmla="*/ 620 w 660"/>
              <a:gd name="p0y14" fmla="*/ 3 h 660"/>
              <a:gd name="p0x15" fmla="*/ 621 w 660"/>
              <a:gd name="p0y15" fmla="*/ 3 h 660"/>
              <a:gd name="p0x16" fmla="*/ 623 w 660"/>
              <a:gd name="p0y16" fmla="*/ 4 h 660"/>
              <a:gd name="p0x17" fmla="*/ 624 w 660"/>
              <a:gd name="p0y17" fmla="*/ 5 h 660"/>
              <a:gd name="p0x18" fmla="*/ 625 w 660"/>
              <a:gd name="p0y18" fmla="*/ 5 h 660"/>
              <a:gd name="p0x19" fmla="*/ 627 w 660"/>
              <a:gd name="p0y19" fmla="*/ 6 h 660"/>
              <a:gd name="p0x20" fmla="*/ 628 w 660"/>
              <a:gd name="p0y20" fmla="*/ 7 h 660"/>
              <a:gd name="p0x21" fmla="*/ 629 w 660"/>
              <a:gd name="p0y21" fmla="*/ 7 h 660"/>
              <a:gd name="p0x22" fmla="*/ 631 w 660"/>
              <a:gd name="p0y22" fmla="*/ 8 h 660"/>
              <a:gd name="p0x23" fmla="*/ 632 w 660"/>
              <a:gd name="p0y23" fmla="*/ 9 h 660"/>
              <a:gd name="p0x24" fmla="*/ 633 w 660"/>
              <a:gd name="p0y24" fmla="*/ 10 h 660"/>
              <a:gd name="p0x25" fmla="*/ 634 w 660"/>
              <a:gd name="p0y25" fmla="*/ 11 h 660"/>
              <a:gd name="p0x26" fmla="*/ 636 w 660"/>
              <a:gd name="p0y26" fmla="*/ 12 h 660"/>
              <a:gd name="p0x27" fmla="*/ 637 w 660"/>
              <a:gd name="p0y27" fmla="*/ 13 h 660"/>
              <a:gd name="p0x28" fmla="*/ 638 w 660"/>
              <a:gd name="p0y28" fmla="*/ 14 h 660"/>
              <a:gd name="p0x29" fmla="*/ 639 w 660"/>
              <a:gd name="p0y29" fmla="*/ 14 h 660"/>
              <a:gd name="p0x30" fmla="*/ 640 w 660"/>
              <a:gd name="p0y30" fmla="*/ 16 h 660"/>
              <a:gd name="p0x31" fmla="*/ 641 w 660"/>
              <a:gd name="p0y31" fmla="*/ 17 h 660"/>
              <a:gd name="p0x32" fmla="*/ 642 w 660"/>
              <a:gd name="p0y32" fmla="*/ 18 h 660"/>
              <a:gd name="p0x33" fmla="*/ 643 w 660"/>
              <a:gd name="p0y33" fmla="*/ 19 h 660"/>
              <a:gd name="p0x34" fmla="*/ 645 w 660"/>
              <a:gd name="p0y34" fmla="*/ 20 h 660"/>
              <a:gd name="p0x35" fmla="*/ 645 w 660"/>
              <a:gd name="p0y35" fmla="*/ 21 h 660"/>
              <a:gd name="p0x36" fmla="*/ 646 w 660"/>
              <a:gd name="p0y36" fmla="*/ 22 h 660"/>
              <a:gd name="p0x37" fmla="*/ 647 w 660"/>
              <a:gd name="p0y37" fmla="*/ 23 h 660"/>
              <a:gd name="p0x38" fmla="*/ 648 w 660"/>
              <a:gd name="p0y38" fmla="*/ 25 h 660"/>
              <a:gd name="p0x39" fmla="*/ 649 w 660"/>
              <a:gd name="p0y39" fmla="*/ 26 h 660"/>
              <a:gd name="p0x40" fmla="*/ 650 w 660"/>
              <a:gd name="p0y40" fmla="*/ 27 h 660"/>
              <a:gd name="p0x41" fmla="*/ 651 w 660"/>
              <a:gd name="p0y41" fmla="*/ 28 h 660"/>
              <a:gd name="p0x42" fmla="*/ 652 w 660"/>
              <a:gd name="p0y42" fmla="*/ 30 h 660"/>
              <a:gd name="p0x43" fmla="*/ 652 w 660"/>
              <a:gd name="p0y43" fmla="*/ 31 h 660"/>
              <a:gd name="p0x44" fmla="*/ 653 w 660"/>
              <a:gd name="p0y44" fmla="*/ 32 h 660"/>
              <a:gd name="p0x45" fmla="*/ 654 w 660"/>
              <a:gd name="p0y45" fmla="*/ 34 h 660"/>
              <a:gd name="p0x46" fmla="*/ 654 w 660"/>
              <a:gd name="p0y46" fmla="*/ 35 h 660"/>
              <a:gd name="p0x47" fmla="*/ 655 w 660"/>
              <a:gd name="p0y47" fmla="*/ 36 h 660"/>
              <a:gd name="p0x48" fmla="*/ 656 w 660"/>
              <a:gd name="p0y48" fmla="*/ 38 h 660"/>
              <a:gd name="p0x49" fmla="*/ 656 w 660"/>
              <a:gd name="p0y49" fmla="*/ 39 h 660"/>
              <a:gd name="p0x50" fmla="*/ 657 w 660"/>
              <a:gd name="p0y50" fmla="*/ 41 h 660"/>
              <a:gd name="p0x51" fmla="*/ 657 w 660"/>
              <a:gd name="p0y51" fmla="*/ 42 h 660"/>
              <a:gd name="p0x52" fmla="*/ 657 w 660"/>
              <a:gd name="p0y52" fmla="*/ 44 h 660"/>
              <a:gd name="p0x53" fmla="*/ 658 w 660"/>
              <a:gd name="p0y53" fmla="*/ 45 h 660"/>
              <a:gd name="p0x54" fmla="*/ 658 w 660"/>
              <a:gd name="p0y54" fmla="*/ 47 h 660"/>
              <a:gd name="p0x55" fmla="*/ 658 w 660"/>
              <a:gd name="p0y55" fmla="*/ 48 h 660"/>
              <a:gd name="p0x56" fmla="*/ 659 w 660"/>
              <a:gd name="p0y56" fmla="*/ 50 h 660"/>
              <a:gd name="p0x57" fmla="*/ 659 w 660"/>
              <a:gd name="p0y57" fmla="*/ 51 h 660"/>
              <a:gd name="p0x58" fmla="*/ 659 w 660"/>
              <a:gd name="p0y58" fmla="*/ 53 h 660"/>
              <a:gd name="p0x59" fmla="*/ 659 w 660"/>
              <a:gd name="p0y59" fmla="*/ 55 h 660"/>
              <a:gd name="p0x60" fmla="*/ 659 w 660"/>
              <a:gd name="p0y60" fmla="*/ 56 h 660"/>
              <a:gd name="p0x61" fmla="*/ 659 w 660"/>
              <a:gd name="p0y61" fmla="*/ 58 h 660"/>
              <a:gd name="p0x62" fmla="*/ 660 w 660"/>
              <a:gd name="p0y62" fmla="*/ 60 h 660"/>
              <a:gd name="p0x63" fmla="*/ 660 w 660"/>
              <a:gd name="p0y63" fmla="*/ 600 h 660"/>
              <a:gd name="p0x64" fmla="*/ 659 w 660"/>
              <a:gd name="p0y64" fmla="*/ 601 h 660"/>
              <a:gd name="p0x65" fmla="*/ 659 w 660"/>
              <a:gd name="p0y65" fmla="*/ 603 h 660"/>
              <a:gd name="p0x66" fmla="*/ 659 w 660"/>
              <a:gd name="p0y66" fmla="*/ 604 h 660"/>
              <a:gd name="p0x67" fmla="*/ 659 w 660"/>
              <a:gd name="p0y67" fmla="*/ 606 h 660"/>
              <a:gd name="p0x68" fmla="*/ 659 w 660"/>
              <a:gd name="p0y68" fmla="*/ 608 h 660"/>
              <a:gd name="p0x69" fmla="*/ 659 w 660"/>
              <a:gd name="p0y69" fmla="*/ 609 h 660"/>
              <a:gd name="p0x70" fmla="*/ 658 w 660"/>
              <a:gd name="p0y70" fmla="*/ 611 h 660"/>
              <a:gd name="p0x71" fmla="*/ 658 w 660"/>
              <a:gd name="p0y71" fmla="*/ 612 h 660"/>
              <a:gd name="p0x72" fmla="*/ 658 w 660"/>
              <a:gd name="p0y72" fmla="*/ 614 h 660"/>
              <a:gd name="p0x73" fmla="*/ 657 w 660"/>
              <a:gd name="p0y73" fmla="*/ 615 h 660"/>
              <a:gd name="p0x74" fmla="*/ 657 w 660"/>
              <a:gd name="p0y74" fmla="*/ 617 h 660"/>
              <a:gd name="p0x75" fmla="*/ 657 w 660"/>
              <a:gd name="p0y75" fmla="*/ 618 h 660"/>
              <a:gd name="p0x76" fmla="*/ 656 w 660"/>
              <a:gd name="p0y76" fmla="*/ 620 h 660"/>
              <a:gd name="p0x77" fmla="*/ 656 w 660"/>
              <a:gd name="p0y77" fmla="*/ 621 h 660"/>
              <a:gd name="p0x78" fmla="*/ 655 w 660"/>
              <a:gd name="p0y78" fmla="*/ 623 h 660"/>
              <a:gd name="p0x79" fmla="*/ 654 w 660"/>
              <a:gd name="p0y79" fmla="*/ 624 h 660"/>
              <a:gd name="p0x80" fmla="*/ 654 w 660"/>
              <a:gd name="p0y80" fmla="*/ 625 h 660"/>
              <a:gd name="p0x81" fmla="*/ 653 w 660"/>
              <a:gd name="p0y81" fmla="*/ 627 h 660"/>
              <a:gd name="p0x82" fmla="*/ 652 w 660"/>
              <a:gd name="p0y82" fmla="*/ 628 h 660"/>
              <a:gd name="p0x83" fmla="*/ 652 w 660"/>
              <a:gd name="p0y83" fmla="*/ 629 h 660"/>
              <a:gd name="p0x84" fmla="*/ 651 w 660"/>
              <a:gd name="p0y84" fmla="*/ 631 h 660"/>
              <a:gd name="p0x85" fmla="*/ 650 w 660"/>
              <a:gd name="p0y85" fmla="*/ 632 h 660"/>
              <a:gd name="p0x86" fmla="*/ 649 w 660"/>
              <a:gd name="p0y86" fmla="*/ 633 h 660"/>
              <a:gd name="p0x87" fmla="*/ 648 w 660"/>
              <a:gd name="p0y87" fmla="*/ 634 h 660"/>
              <a:gd name="p0x88" fmla="*/ 647 w 660"/>
              <a:gd name="p0y88" fmla="*/ 636 h 660"/>
              <a:gd name="p0x89" fmla="*/ 646 w 660"/>
              <a:gd name="p0y89" fmla="*/ 637 h 660"/>
              <a:gd name="p0x90" fmla="*/ 645 w 660"/>
              <a:gd name="p0y90" fmla="*/ 638 h 660"/>
              <a:gd name="p0x91" fmla="*/ 645 w 660"/>
              <a:gd name="p0y91" fmla="*/ 639 h 660"/>
              <a:gd name="p0x92" fmla="*/ 643 w 660"/>
              <a:gd name="p0y92" fmla="*/ 640 h 660"/>
              <a:gd name="p0x93" fmla="*/ 642 w 660"/>
              <a:gd name="p0y93" fmla="*/ 641 h 660"/>
              <a:gd name="p0x94" fmla="*/ 641 w 660"/>
              <a:gd name="p0y94" fmla="*/ 642 h 660"/>
              <a:gd name="p0x95" fmla="*/ 640 w 660"/>
              <a:gd name="p0y95" fmla="*/ 643 h 660"/>
              <a:gd name="p0x96" fmla="*/ 639 w 660"/>
              <a:gd name="p0y96" fmla="*/ 645 h 660"/>
              <a:gd name="p0x97" fmla="*/ 638 w 660"/>
              <a:gd name="p0y97" fmla="*/ 645 h 660"/>
              <a:gd name="p0x98" fmla="*/ 637 w 660"/>
              <a:gd name="p0y98" fmla="*/ 646 h 660"/>
              <a:gd name="p0x99" fmla="*/ 636 w 660"/>
              <a:gd name="p0y99" fmla="*/ 647 h 660"/>
              <a:gd name="p0x100" fmla="*/ 634 w 660"/>
              <a:gd name="p0y100" fmla="*/ 648 h 660"/>
              <a:gd name="p0x101" fmla="*/ 633 w 660"/>
              <a:gd name="p0y101" fmla="*/ 649 h 660"/>
              <a:gd name="p0x102" fmla="*/ 632 w 660"/>
              <a:gd name="p0y102" fmla="*/ 650 h 660"/>
              <a:gd name="p0x103" fmla="*/ 631 w 660"/>
              <a:gd name="p0y103" fmla="*/ 651 h 660"/>
              <a:gd name="p0x104" fmla="*/ 629 w 660"/>
              <a:gd name="p0y104" fmla="*/ 652 h 660"/>
              <a:gd name="p0x105" fmla="*/ 628 w 660"/>
              <a:gd name="p0y105" fmla="*/ 652 h 660"/>
              <a:gd name="p0x106" fmla="*/ 627 w 660"/>
              <a:gd name="p0y106" fmla="*/ 653 h 660"/>
              <a:gd name="p0x107" fmla="*/ 625 w 660"/>
              <a:gd name="p0y107" fmla="*/ 654 h 660"/>
              <a:gd name="p0x108" fmla="*/ 624 w 660"/>
              <a:gd name="p0y108" fmla="*/ 654 h 660"/>
              <a:gd name="p0x109" fmla="*/ 623 w 660"/>
              <a:gd name="p0y109" fmla="*/ 655 h 660"/>
              <a:gd name="p0x110" fmla="*/ 621 w 660"/>
              <a:gd name="p0y110" fmla="*/ 656 h 660"/>
              <a:gd name="p0x111" fmla="*/ 620 w 660"/>
              <a:gd name="p0y111" fmla="*/ 656 h 660"/>
              <a:gd name="p0x112" fmla="*/ 618 w 660"/>
              <a:gd name="p0y112" fmla="*/ 657 h 660"/>
              <a:gd name="p0x113" fmla="*/ 617 w 660"/>
              <a:gd name="p0y113" fmla="*/ 657 h 660"/>
              <a:gd name="p0x114" fmla="*/ 615 w 660"/>
              <a:gd name="p0y114" fmla="*/ 657 h 660"/>
              <a:gd name="p0x115" fmla="*/ 614 w 660"/>
              <a:gd name="p0y115" fmla="*/ 658 h 660"/>
              <a:gd name="p0x116" fmla="*/ 612 w 660"/>
              <a:gd name="p0y116" fmla="*/ 658 h 660"/>
              <a:gd name="p0x117" fmla="*/ 611 w 660"/>
              <a:gd name="p0y117" fmla="*/ 658 h 660"/>
              <a:gd name="p0x118" fmla="*/ 609 w 660"/>
              <a:gd name="p0y118" fmla="*/ 659 h 660"/>
              <a:gd name="p0x119" fmla="*/ 608 w 660"/>
              <a:gd name="p0y119" fmla="*/ 659 h 660"/>
              <a:gd name="p0x120" fmla="*/ 606 w 660"/>
              <a:gd name="p0y120" fmla="*/ 659 h 660"/>
              <a:gd name="p0x121" fmla="*/ 604 w 660"/>
              <a:gd name="p0y121" fmla="*/ 659 h 660"/>
              <a:gd name="p0x122" fmla="*/ 603 w 660"/>
              <a:gd name="p0y122" fmla="*/ 659 h 660"/>
              <a:gd name="p0x123" fmla="*/ 601 w 660"/>
              <a:gd name="p0y123" fmla="*/ 659 h 660"/>
              <a:gd name="p0x124" fmla="*/ 600 w 660"/>
              <a:gd name="p0y124" fmla="*/ 660 h 660"/>
              <a:gd name="p0x125" fmla="*/ 60 w 660"/>
              <a:gd name="p0y125" fmla="*/ 660 h 660"/>
              <a:gd name="p0x126" fmla="*/ 58 w 660"/>
              <a:gd name="p0y126" fmla="*/ 659 h 660"/>
              <a:gd name="p0x127" fmla="*/ 56 w 660"/>
              <a:gd name="p0y127" fmla="*/ 659 h 660"/>
              <a:gd name="p0x128" fmla="*/ 55 w 660"/>
              <a:gd name="p0y128" fmla="*/ 659 h 660"/>
              <a:gd name="p0x129" fmla="*/ 53 w 660"/>
              <a:gd name="p0y129" fmla="*/ 659 h 660"/>
              <a:gd name="p0x130" fmla="*/ 51 w 660"/>
              <a:gd name="p0y130" fmla="*/ 659 h 660"/>
              <a:gd name="p0x131" fmla="*/ 50 w 660"/>
              <a:gd name="p0y131" fmla="*/ 659 h 660"/>
              <a:gd name="p0x132" fmla="*/ 48 w 660"/>
              <a:gd name="p0y132" fmla="*/ 658 h 660"/>
              <a:gd name="p0x133" fmla="*/ 47 w 660"/>
              <a:gd name="p0y133" fmla="*/ 658 h 660"/>
              <a:gd name="p0x134" fmla="*/ 45 w 660"/>
              <a:gd name="p0y134" fmla="*/ 658 h 660"/>
              <a:gd name="p0x135" fmla="*/ 44 w 660"/>
              <a:gd name="p0y135" fmla="*/ 657 h 660"/>
              <a:gd name="p0x136" fmla="*/ 42 w 660"/>
              <a:gd name="p0y136" fmla="*/ 657 h 660"/>
              <a:gd name="p0x137" fmla="*/ 41 w 660"/>
              <a:gd name="p0y137" fmla="*/ 657 h 660"/>
              <a:gd name="p0x138" fmla="*/ 39 w 660"/>
              <a:gd name="p0y138" fmla="*/ 656 h 660"/>
              <a:gd name="p0x139" fmla="*/ 38 w 660"/>
              <a:gd name="p0y139" fmla="*/ 656 h 660"/>
              <a:gd name="p0x140" fmla="*/ 36 w 660"/>
              <a:gd name="p0y140" fmla="*/ 655 h 660"/>
              <a:gd name="p0x141" fmla="*/ 35 w 660"/>
              <a:gd name="p0y141" fmla="*/ 654 h 660"/>
              <a:gd name="p0x142" fmla="*/ 34 w 660"/>
              <a:gd name="p0y142" fmla="*/ 654 h 660"/>
              <a:gd name="p0x143" fmla="*/ 32 w 660"/>
              <a:gd name="p0y143" fmla="*/ 653 h 660"/>
              <a:gd name="p0x144" fmla="*/ 31 w 660"/>
              <a:gd name="p0y144" fmla="*/ 652 h 660"/>
              <a:gd name="p0x145" fmla="*/ 30 w 660"/>
              <a:gd name="p0y145" fmla="*/ 652 h 660"/>
              <a:gd name="p0x146" fmla="*/ 28 w 660"/>
              <a:gd name="p0y146" fmla="*/ 651 h 660"/>
              <a:gd name="p0x147" fmla="*/ 27 w 660"/>
              <a:gd name="p0y147" fmla="*/ 650 h 660"/>
              <a:gd name="p0x148" fmla="*/ 26 w 660"/>
              <a:gd name="p0y148" fmla="*/ 649 h 660"/>
              <a:gd name="p0x149" fmla="*/ 25 w 660"/>
              <a:gd name="p0y149" fmla="*/ 648 h 660"/>
              <a:gd name="p0x150" fmla="*/ 23 w 660"/>
              <a:gd name="p0y150" fmla="*/ 647 h 660"/>
              <a:gd name="p0x151" fmla="*/ 22 w 660"/>
              <a:gd name="p0y151" fmla="*/ 646 h 660"/>
              <a:gd name="p0x152" fmla="*/ 21 w 660"/>
              <a:gd name="p0y152" fmla="*/ 645 h 660"/>
              <a:gd name="p0x153" fmla="*/ 20 w 660"/>
              <a:gd name="p0y153" fmla="*/ 645 h 660"/>
              <a:gd name="p0x154" fmla="*/ 19 w 660"/>
              <a:gd name="p0y154" fmla="*/ 643 h 660"/>
              <a:gd name="p0x155" fmla="*/ 18 w 660"/>
              <a:gd name="p0y155" fmla="*/ 642 h 660"/>
              <a:gd name="p0x156" fmla="*/ 17 w 660"/>
              <a:gd name="p0y156" fmla="*/ 641 h 660"/>
              <a:gd name="p0x157" fmla="*/ 16 w 660"/>
              <a:gd name="p0y157" fmla="*/ 640 h 660"/>
              <a:gd name="p0x158" fmla="*/ 14 w 660"/>
              <a:gd name="p0y158" fmla="*/ 639 h 660"/>
              <a:gd name="p0x159" fmla="*/ 14 w 660"/>
              <a:gd name="p0y159" fmla="*/ 638 h 660"/>
              <a:gd name="p0x160" fmla="*/ 13 w 660"/>
              <a:gd name="p0y160" fmla="*/ 637 h 660"/>
              <a:gd name="p0x161" fmla="*/ 12 w 660"/>
              <a:gd name="p0y161" fmla="*/ 636 h 660"/>
              <a:gd name="p0x162" fmla="*/ 11 w 660"/>
              <a:gd name="p0y162" fmla="*/ 634 h 660"/>
              <a:gd name="p0x163" fmla="*/ 10 w 660"/>
              <a:gd name="p0y163" fmla="*/ 633 h 660"/>
              <a:gd name="p0x164" fmla="*/ 9 w 660"/>
              <a:gd name="p0y164" fmla="*/ 632 h 660"/>
              <a:gd name="p0x165" fmla="*/ 8 w 660"/>
              <a:gd name="p0y165" fmla="*/ 631 h 660"/>
              <a:gd name="p0x166" fmla="*/ 7 w 660"/>
              <a:gd name="p0y166" fmla="*/ 629 h 660"/>
              <a:gd name="p0x167" fmla="*/ 7 w 660"/>
              <a:gd name="p0y167" fmla="*/ 628 h 660"/>
              <a:gd name="p0x168" fmla="*/ 6 w 660"/>
              <a:gd name="p0y168" fmla="*/ 627 h 660"/>
              <a:gd name="p0x169" fmla="*/ 5 w 660"/>
              <a:gd name="p0y169" fmla="*/ 625 h 660"/>
              <a:gd name="p0x170" fmla="*/ 5 w 660"/>
              <a:gd name="p0y170" fmla="*/ 624 h 660"/>
              <a:gd name="p0x171" fmla="*/ 4 w 660"/>
              <a:gd name="p0y171" fmla="*/ 623 h 660"/>
              <a:gd name="p0x172" fmla="*/ 3 w 660"/>
              <a:gd name="p0y172" fmla="*/ 621 h 660"/>
              <a:gd name="p0x173" fmla="*/ 3 w 660"/>
              <a:gd name="p0y173" fmla="*/ 620 h 660"/>
              <a:gd name="p0x174" fmla="*/ 2 w 660"/>
              <a:gd name="p0y174" fmla="*/ 618 h 660"/>
              <a:gd name="p0x175" fmla="*/ 2 w 660"/>
              <a:gd name="p0y175" fmla="*/ 617 h 660"/>
              <a:gd name="p0x176" fmla="*/ 2 w 660"/>
              <a:gd name="p0y176" fmla="*/ 615 h 660"/>
              <a:gd name="p0x177" fmla="*/ 1 w 660"/>
              <a:gd name="p0y177" fmla="*/ 614 h 660"/>
              <a:gd name="p0x178" fmla="*/ 1 w 660"/>
              <a:gd name="p0y178" fmla="*/ 612 h 660"/>
              <a:gd name="p0x179" fmla="*/ 1 w 660"/>
              <a:gd name="p0y179" fmla="*/ 611 h 660"/>
              <a:gd name="p0x180" fmla="*/ 0 w 660"/>
              <a:gd name="p0y180" fmla="*/ 609 h 660"/>
              <a:gd name="p0x181" fmla="*/ 0 w 660"/>
              <a:gd name="p0y181" fmla="*/ 608 h 660"/>
              <a:gd name="p0x182" fmla="*/ 0 w 660"/>
              <a:gd name="p0y182" fmla="*/ 606 h 660"/>
              <a:gd name="p0x183" fmla="*/ 0 w 660"/>
              <a:gd name="p0y183" fmla="*/ 604 h 660"/>
              <a:gd name="p0x184" fmla="*/ 0 w 660"/>
              <a:gd name="p0y184" fmla="*/ 603 h 660"/>
              <a:gd name="p0x185" fmla="*/ 0 w 660"/>
              <a:gd name="p0y185" fmla="*/ 601 h 660"/>
              <a:gd name="p0x186" fmla="*/ 0 w 660"/>
              <a:gd name="p0y186" fmla="*/ 600 h 660"/>
              <a:gd name="p0x187" fmla="*/ 0 w 660"/>
              <a:gd name="p0y187" fmla="*/ 60 h 660"/>
              <a:gd name="p0x188" fmla="*/ 0 w 660"/>
              <a:gd name="p0y188" fmla="*/ 58 h 660"/>
              <a:gd name="p0x189" fmla="*/ 0 w 660"/>
              <a:gd name="p0y189" fmla="*/ 56 h 660"/>
              <a:gd name="p0x190" fmla="*/ 0 w 660"/>
              <a:gd name="p0y190" fmla="*/ 55 h 660"/>
              <a:gd name="p0x191" fmla="*/ 0 w 660"/>
              <a:gd name="p0y191" fmla="*/ 53 h 660"/>
              <a:gd name="p0x192" fmla="*/ 0 w 660"/>
              <a:gd name="p0y192" fmla="*/ 51 h 660"/>
              <a:gd name="p0x193" fmla="*/ 0 w 660"/>
              <a:gd name="p0y193" fmla="*/ 50 h 660"/>
              <a:gd name="p0x194" fmla="*/ 1 w 660"/>
              <a:gd name="p0y194" fmla="*/ 48 h 660"/>
              <a:gd name="p0x195" fmla="*/ 1 w 660"/>
              <a:gd name="p0y195" fmla="*/ 47 h 660"/>
              <a:gd name="p0x196" fmla="*/ 1 w 660"/>
              <a:gd name="p0y196" fmla="*/ 45 h 660"/>
              <a:gd name="p0x197" fmla="*/ 2 w 660"/>
              <a:gd name="p0y197" fmla="*/ 44 h 660"/>
              <a:gd name="p0x198" fmla="*/ 2 w 660"/>
              <a:gd name="p0y198" fmla="*/ 42 h 660"/>
              <a:gd name="p0x199" fmla="*/ 2 w 660"/>
              <a:gd name="p0y199" fmla="*/ 41 h 660"/>
              <a:gd name="p0x200" fmla="*/ 3 w 660"/>
              <a:gd name="p0y200" fmla="*/ 39 h 660"/>
              <a:gd name="p0x201" fmla="*/ 3 w 660"/>
              <a:gd name="p0y201" fmla="*/ 38 h 660"/>
              <a:gd name="p0x202" fmla="*/ 4 w 660"/>
              <a:gd name="p0y202" fmla="*/ 36 h 660"/>
              <a:gd name="p0x203" fmla="*/ 5 w 660"/>
              <a:gd name="p0y203" fmla="*/ 35 h 660"/>
              <a:gd name="p0x204" fmla="*/ 5 w 660"/>
              <a:gd name="p0y204" fmla="*/ 34 h 660"/>
              <a:gd name="p0x205" fmla="*/ 6 w 660"/>
              <a:gd name="p0y205" fmla="*/ 32 h 660"/>
              <a:gd name="p0x206" fmla="*/ 7 w 660"/>
              <a:gd name="p0y206" fmla="*/ 31 h 660"/>
              <a:gd name="p0x207" fmla="*/ 7 w 660"/>
              <a:gd name="p0y207" fmla="*/ 30 h 660"/>
              <a:gd name="p0x208" fmla="*/ 8 w 660"/>
              <a:gd name="p0y208" fmla="*/ 28 h 660"/>
              <a:gd name="p0x209" fmla="*/ 9 w 660"/>
              <a:gd name="p0y209" fmla="*/ 27 h 660"/>
              <a:gd name="p0x210" fmla="*/ 10 w 660"/>
              <a:gd name="p0y210" fmla="*/ 26 h 660"/>
              <a:gd name="p0x211" fmla="*/ 11 w 660"/>
              <a:gd name="p0y211" fmla="*/ 25 h 660"/>
              <a:gd name="p0x212" fmla="*/ 12 w 660"/>
              <a:gd name="p0y212" fmla="*/ 23 h 660"/>
              <a:gd name="p0x213" fmla="*/ 13 w 660"/>
              <a:gd name="p0y213" fmla="*/ 22 h 660"/>
              <a:gd name="p0x214" fmla="*/ 14 w 660"/>
              <a:gd name="p0y214" fmla="*/ 21 h 660"/>
              <a:gd name="p0x215" fmla="*/ 14 w 660"/>
              <a:gd name="p0y215" fmla="*/ 20 h 660"/>
              <a:gd name="p0x216" fmla="*/ 16 w 660"/>
              <a:gd name="p0y216" fmla="*/ 19 h 660"/>
              <a:gd name="p0x217" fmla="*/ 17 w 660"/>
              <a:gd name="p0y217" fmla="*/ 18 h 660"/>
              <a:gd name="p0x218" fmla="*/ 18 w 660"/>
              <a:gd name="p0y218" fmla="*/ 17 h 660"/>
              <a:gd name="p0x219" fmla="*/ 19 w 660"/>
              <a:gd name="p0y219" fmla="*/ 16 h 660"/>
              <a:gd name="p0x220" fmla="*/ 20 w 660"/>
              <a:gd name="p0y220" fmla="*/ 14 h 660"/>
              <a:gd name="p0x221" fmla="*/ 21 w 660"/>
              <a:gd name="p0y221" fmla="*/ 14 h 660"/>
              <a:gd name="p0x222" fmla="*/ 22 w 660"/>
              <a:gd name="p0y222" fmla="*/ 13 h 660"/>
              <a:gd name="p0x223" fmla="*/ 23 w 660"/>
              <a:gd name="p0y223" fmla="*/ 12 h 660"/>
              <a:gd name="p0x224" fmla="*/ 25 w 660"/>
              <a:gd name="p0y224" fmla="*/ 11 h 660"/>
              <a:gd name="p0x225" fmla="*/ 26 w 660"/>
              <a:gd name="p0y225" fmla="*/ 10 h 660"/>
              <a:gd name="p0x226" fmla="*/ 27 w 660"/>
              <a:gd name="p0y226" fmla="*/ 9 h 660"/>
              <a:gd name="p0x227" fmla="*/ 28 w 660"/>
              <a:gd name="p0y227" fmla="*/ 8 h 660"/>
              <a:gd name="p0x228" fmla="*/ 30 w 660"/>
              <a:gd name="p0y228" fmla="*/ 7 h 660"/>
              <a:gd name="p0x229" fmla="*/ 31 w 660"/>
              <a:gd name="p0y229" fmla="*/ 7 h 660"/>
              <a:gd name="p0x230" fmla="*/ 32 w 660"/>
              <a:gd name="p0y230" fmla="*/ 6 h 660"/>
              <a:gd name="p0x231" fmla="*/ 34 w 660"/>
              <a:gd name="p0y231" fmla="*/ 5 h 660"/>
              <a:gd name="p0x232" fmla="*/ 35 w 660"/>
              <a:gd name="p0y232" fmla="*/ 5 h 660"/>
              <a:gd name="p0x233" fmla="*/ 36 w 660"/>
              <a:gd name="p0y233" fmla="*/ 4 h 660"/>
              <a:gd name="p0x234" fmla="*/ 38 w 660"/>
              <a:gd name="p0y234" fmla="*/ 3 h 660"/>
              <a:gd name="p0x235" fmla="*/ 39 w 660"/>
              <a:gd name="p0y235" fmla="*/ 3 h 660"/>
              <a:gd name="p0x236" fmla="*/ 41 w 660"/>
              <a:gd name="p0y236" fmla="*/ 2 h 660"/>
              <a:gd name="p0x237" fmla="*/ 42 w 660"/>
              <a:gd name="p0y237" fmla="*/ 2 h 660"/>
              <a:gd name="p0x238" fmla="*/ 44 w 660"/>
              <a:gd name="p0y238" fmla="*/ 2 h 660"/>
              <a:gd name="p0x239" fmla="*/ 45 w 660"/>
              <a:gd name="p0y239" fmla="*/ 1 h 660"/>
              <a:gd name="p0x240" fmla="*/ 47 w 660"/>
              <a:gd name="p0y240" fmla="*/ 1 h 660"/>
              <a:gd name="p0x241" fmla="*/ 48 w 660"/>
              <a:gd name="p0y241" fmla="*/ 1 h 660"/>
              <a:gd name="p0x242" fmla="*/ 50 w 660"/>
              <a:gd name="p0y242" fmla="*/ 0 h 660"/>
              <a:gd name="p0x243" fmla="*/ 51 w 660"/>
              <a:gd name="p0y243" fmla="*/ 0 h 660"/>
              <a:gd name="p0x244" fmla="*/ 53 w 660"/>
              <a:gd name="p0y244" fmla="*/ 0 h 660"/>
              <a:gd name="p0x245" fmla="*/ 55 w 660"/>
              <a:gd name="p0y245" fmla="*/ 0 h 660"/>
              <a:gd name="p0x246" fmla="*/ 56 w 660"/>
              <a:gd name="p0y246" fmla="*/ 0 h 660"/>
              <a:gd name="p0x247" fmla="*/ 58 w 660"/>
              <a:gd name="p0y247" fmla="*/ 0 h 660"/>
              <a:gd name="p0x248" fmla="*/ 60 w 660"/>
              <a:gd name="p0y248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2219960"/>
            <a:ext cx="247650" cy="2527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343025" y="2046942"/>
            <a:ext cx="616252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公文版式要素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343025" y="2434609"/>
            <a:ext cx="616252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spc="72">
                <a:solidFill>
                  <a:schemeClr val="accent1"/>
                </a:solidFill>
                <a:cs typeface="+mn-lt"/>
              </a:rPr>
              <a:t>版头</a:t>
            </a:r>
            <a:r>
              <a:rPr lang="en-US" altLang="zh-CN" sz="1200" spc="72">
                <a:solidFill>
                  <a:schemeClr val="accent1"/>
                </a:solidFill>
                <a:cs typeface="+mn-lt"/>
              </a:rPr>
              <a:t> · </a:t>
            </a:r>
            <a:r>
              <a:rPr lang="zh-CN" altLang="en-US" sz="1200" spc="72">
                <a:solidFill>
                  <a:schemeClr val="accent1"/>
                </a:solidFill>
                <a:cs typeface="+mn-lt"/>
              </a:rPr>
              <a:t>主体</a:t>
            </a:r>
            <a:r>
              <a:rPr lang="en-US" altLang="zh-CN" sz="1200" spc="72">
                <a:solidFill>
                  <a:schemeClr val="accent1"/>
                </a:solidFill>
                <a:cs typeface="+mn-lt"/>
              </a:rPr>
              <a:t> · </a:t>
            </a:r>
            <a:r>
              <a:rPr lang="zh-CN" altLang="en-US" sz="1200" spc="72">
                <a:solidFill>
                  <a:schemeClr val="accent1"/>
                </a:solidFill>
                <a:cs typeface="+mn-lt"/>
              </a:rPr>
              <a:t>版记</a:t>
            </a:r>
            <a:endParaRPr lang="zh-CN" altLang="en-US" sz="1200" spc="72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7657465" y="2210435"/>
            <a:ext cx="657225" cy="276225"/>
          </a:xfrm>
          <a:custGeom>
            <a:avLst/>
            <a:gdLst>
              <a:gd name="sw" fmla="*/ 1 w 1035"/>
              <a:gd name="sh" fmla="*/ 1 h 435"/>
              <a:gd name="mins" fmla="min sw sh"/>
              <a:gd name="dsw" fmla="+- 0 sw mins"/>
              <a:gd name="dsh" fmla="+- 0 sh mins"/>
              <a:gd name="p0x0" fmla="*/ 217 w 1035"/>
              <a:gd name="p0y0" fmla="*/ 0 h 435"/>
              <a:gd name="p0x1" fmla="*/ 817 w 1035"/>
              <a:gd name="p0y1" fmla="*/ 0 h 435"/>
              <a:gd name="p0x2" fmla="*/ 823 w 1035"/>
              <a:gd name="p0y2" fmla="*/ 0 h 435"/>
              <a:gd name="p0x3" fmla="*/ 829 w 1035"/>
              <a:gd name="p0y3" fmla="*/ 0 h 435"/>
              <a:gd name="p0x4" fmla="*/ 834 w 1035"/>
              <a:gd name="p0y4" fmla="*/ 0 h 435"/>
              <a:gd name="p0x5" fmla="*/ 840 w 1035"/>
              <a:gd name="p0y5" fmla="*/ 1 h 435"/>
              <a:gd name="p0x6" fmla="*/ 845 w 1035"/>
              <a:gd name="p0y6" fmla="*/ 1 h 435"/>
              <a:gd name="p0x7" fmla="*/ 851 w 1035"/>
              <a:gd name="p0y7" fmla="*/ 2 h 435"/>
              <a:gd name="p0x8" fmla="*/ 856 w 1035"/>
              <a:gd name="p0y8" fmla="*/ 3 h 435"/>
              <a:gd name="p0x9" fmla="*/ 862 w 1035"/>
              <a:gd name="p0y9" fmla="*/ 4 h 435"/>
              <a:gd name="p0x10" fmla="*/ 867 w 1035"/>
              <a:gd name="p0y10" fmla="*/ 5 h 435"/>
              <a:gd name="p0x11" fmla="*/ 872 w 1035"/>
              <a:gd name="p0y11" fmla="*/ 7 h 435"/>
              <a:gd name="p0x12" fmla="*/ 878 w 1035"/>
              <a:gd name="p0y12" fmla="*/ 8 h 435"/>
              <a:gd name="p0x13" fmla="*/ 883 w 1035"/>
              <a:gd name="p0y13" fmla="*/ 10 h 435"/>
              <a:gd name="p0x14" fmla="*/ 888 w 1035"/>
              <a:gd name="p0y14" fmla="*/ 11 h 435"/>
              <a:gd name="p0x15" fmla="*/ 893 w 1035"/>
              <a:gd name="p0y15" fmla="*/ 13 h 435"/>
              <a:gd name="p0x16" fmla="*/ 898 w 1035"/>
              <a:gd name="p0y16" fmla="*/ 15 h 435"/>
              <a:gd name="p0x17" fmla="*/ 903 w 1035"/>
              <a:gd name="p0y17" fmla="*/ 17 h 435"/>
              <a:gd name="p0x18" fmla="*/ 908 w 1035"/>
              <a:gd name="p0y18" fmla="*/ 19 h 435"/>
              <a:gd name="p0x19" fmla="*/ 913 w 1035"/>
              <a:gd name="p0y19" fmla="*/ 22 h 435"/>
              <a:gd name="p0x20" fmla="*/ 918 w 1035"/>
              <a:gd name="p0y20" fmla="*/ 24 h 435"/>
              <a:gd name="p0x21" fmla="*/ 922 w 1035"/>
              <a:gd name="p0y21" fmla="*/ 27 h 435"/>
              <a:gd name="p0x22" fmla="*/ 927 w 1035"/>
              <a:gd name="p0y22" fmla="*/ 29 h 435"/>
              <a:gd name="p0x23" fmla="*/ 932 w 1035"/>
              <a:gd name="p0y23" fmla="*/ 32 h 435"/>
              <a:gd name="p0x24" fmla="*/ 936 w 1035"/>
              <a:gd name="p0y24" fmla="*/ 35 h 435"/>
              <a:gd name="p0x25" fmla="*/ 940 w 1035"/>
              <a:gd name="p0y25" fmla="*/ 38 h 435"/>
              <a:gd name="p0x26" fmla="*/ 945 w 1035"/>
              <a:gd name="p0y26" fmla="*/ 41 h 435"/>
              <a:gd name="p0x27" fmla="*/ 949 w 1035"/>
              <a:gd name="p0y27" fmla="*/ 44 h 435"/>
              <a:gd name="p0x28" fmla="*/ 953 w 1035"/>
              <a:gd name="p0y28" fmla="*/ 47 h 435"/>
              <a:gd name="p0x29" fmla="*/ 957 w 1035"/>
              <a:gd name="p0y29" fmla="*/ 51 h 435"/>
              <a:gd name="p0x30" fmla="*/ 961 w 1035"/>
              <a:gd name="p0y30" fmla="*/ 54 h 435"/>
              <a:gd name="p0x31" fmla="*/ 965 w 1035"/>
              <a:gd name="p0y31" fmla="*/ 58 h 435"/>
              <a:gd name="p0x32" fmla="*/ 969 w 1035"/>
              <a:gd name="p0y32" fmla="*/ 61 h 435"/>
              <a:gd name="p0x33" fmla="*/ 973 w 1035"/>
              <a:gd name="p0y33" fmla="*/ 65 h 435"/>
              <a:gd name="p0x34" fmla="*/ 977 w 1035"/>
              <a:gd name="p0y34" fmla="*/ 69 h 435"/>
              <a:gd name="p0x35" fmla="*/ 980 w 1035"/>
              <a:gd name="p0y35" fmla="*/ 73 h 435"/>
              <a:gd name="p0x36" fmla="*/ 984 w 1035"/>
              <a:gd name="p0y36" fmla="*/ 77 h 435"/>
              <a:gd name="p0x37" fmla="*/ 987 w 1035"/>
              <a:gd name="p0y37" fmla="*/ 81 h 435"/>
              <a:gd name="p0x38" fmla="*/ 990 w 1035"/>
              <a:gd name="p0y38" fmla="*/ 85 h 435"/>
              <a:gd name="p0x39" fmla="*/ 993 w 1035"/>
              <a:gd name="p0y39" fmla="*/ 89 h 435"/>
              <a:gd name="p0x40" fmla="*/ 996 w 1035"/>
              <a:gd name="p0y40" fmla="*/ 94 h 435"/>
              <a:gd name="p0x41" fmla="*/ 999 w 1035"/>
              <a:gd name="p0y41" fmla="*/ 98 h 435"/>
              <a:gd name="p0x42" fmla="*/ 1002 w 1035"/>
              <a:gd name="p0y42" fmla="*/ 103 h 435"/>
              <a:gd name="p0x43" fmla="*/ 1005 w 1035"/>
              <a:gd name="p0y43" fmla="*/ 107 h 435"/>
              <a:gd name="p0x44" fmla="*/ 1008 w 1035"/>
              <a:gd name="p0y44" fmla="*/ 112 h 435"/>
              <a:gd name="p0x45" fmla="*/ 1010 w 1035"/>
              <a:gd name="p0y45" fmla="*/ 117 h 435"/>
              <a:gd name="p0x46" fmla="*/ 1013 w 1035"/>
              <a:gd name="p0y46" fmla="*/ 121 h 435"/>
              <a:gd name="p0x47" fmla="*/ 1015 w 1035"/>
              <a:gd name="p0y47" fmla="*/ 126 h 435"/>
              <a:gd name="p0x48" fmla="*/ 1017 w 1035"/>
              <a:gd name="p0y48" fmla="*/ 131 h 435"/>
              <a:gd name="p0x49" fmla="*/ 1019 w 1035"/>
              <a:gd name="p0y49" fmla="*/ 136 h 435"/>
              <a:gd name="p0x50" fmla="*/ 1021 w 1035"/>
              <a:gd name="p0y50" fmla="*/ 141 h 435"/>
              <a:gd name="p0x51" fmla="*/ 1023 w 1035"/>
              <a:gd name="p0y51" fmla="*/ 146 h 435"/>
              <a:gd name="p0x52" fmla="*/ 1025 w 1035"/>
              <a:gd name="p0y52" fmla="*/ 151 h 435"/>
              <a:gd name="p0x53" fmla="*/ 1026 w 1035"/>
              <a:gd name="p0y53" fmla="*/ 157 h 435"/>
              <a:gd name="p0x54" fmla="*/ 1028 w 1035"/>
              <a:gd name="p0y54" fmla="*/ 162 h 435"/>
              <a:gd name="p0x55" fmla="*/ 1029 w 1035"/>
              <a:gd name="p0y55" fmla="*/ 167 h 435"/>
              <a:gd name="p0x56" fmla="*/ 1030 w 1035"/>
              <a:gd name="p0y56" fmla="*/ 172 h 435"/>
              <a:gd name="p0x57" fmla="*/ 1031 w 1035"/>
              <a:gd name="p0y57" fmla="*/ 178 h 435"/>
              <a:gd name="p0x58" fmla="*/ 1032 w 1035"/>
              <a:gd name="p0y58" fmla="*/ 183 h 435"/>
              <a:gd name="p0x59" fmla="*/ 1033 w 1035"/>
              <a:gd name="p0y59" fmla="*/ 189 h 435"/>
              <a:gd name="p0x60" fmla="*/ 1034 w 1035"/>
              <a:gd name="p0y60" fmla="*/ 194 h 435"/>
              <a:gd name="p0x61" fmla="*/ 1034 w 1035"/>
              <a:gd name="p0y61" fmla="*/ 200 h 435"/>
              <a:gd name="p0x62" fmla="*/ 1034 w 1035"/>
              <a:gd name="p0y62" fmla="*/ 206 h 435"/>
              <a:gd name="p0x63" fmla="*/ 1035 w 1035"/>
              <a:gd name="p0y63" fmla="*/ 211 h 435"/>
              <a:gd name="p0x64" fmla="*/ 1035 w 1035"/>
              <a:gd name="p0y64" fmla="*/ 217 h 435"/>
              <a:gd name="p0x65" fmla="*/ 1035 w 1035"/>
              <a:gd name="p0y65" fmla="*/ 223 h 435"/>
              <a:gd name="p0x66" fmla="*/ 1034 w 1035"/>
              <a:gd name="p0y66" fmla="*/ 228 h 435"/>
              <a:gd name="p0x67" fmla="*/ 1034 w 1035"/>
              <a:gd name="p0y67" fmla="*/ 234 h 435"/>
              <a:gd name="p0x68" fmla="*/ 1034 w 1035"/>
              <a:gd name="p0y68" fmla="*/ 240 h 435"/>
              <a:gd name="p0x69" fmla="*/ 1033 w 1035"/>
              <a:gd name="p0y69" fmla="*/ 245 h 435"/>
              <a:gd name="p0x70" fmla="*/ 1032 w 1035"/>
              <a:gd name="p0y70" fmla="*/ 251 h 435"/>
              <a:gd name="p0x71" fmla="*/ 1031 w 1035"/>
              <a:gd name="p0y71" fmla="*/ 256 h 435"/>
              <a:gd name="p0x72" fmla="*/ 1030 w 1035"/>
              <a:gd name="p0y72" fmla="*/ 262 h 435"/>
              <a:gd name="p0x73" fmla="*/ 1029 w 1035"/>
              <a:gd name="p0y73" fmla="*/ 267 h 435"/>
              <a:gd name="p0x74" fmla="*/ 1028 w 1035"/>
              <a:gd name="p0y74" fmla="*/ 272 h 435"/>
              <a:gd name="p0x75" fmla="*/ 1026 w 1035"/>
              <a:gd name="p0y75" fmla="*/ 277 h 435"/>
              <a:gd name="p0x76" fmla="*/ 1025 w 1035"/>
              <a:gd name="p0y76" fmla="*/ 283 h 435"/>
              <a:gd name="p0x77" fmla="*/ 1023 w 1035"/>
              <a:gd name="p0y77" fmla="*/ 288 h 435"/>
              <a:gd name="p0x78" fmla="*/ 1021 w 1035"/>
              <a:gd name="p0y78" fmla="*/ 293 h 435"/>
              <a:gd name="p0x79" fmla="*/ 1019 w 1035"/>
              <a:gd name="p0y79" fmla="*/ 298 h 435"/>
              <a:gd name="p0x80" fmla="*/ 1017 w 1035"/>
              <a:gd name="p0y80" fmla="*/ 303 h 435"/>
              <a:gd name="p0x81" fmla="*/ 1015 w 1035"/>
              <a:gd name="p0y81" fmla="*/ 308 h 435"/>
              <a:gd name="p0x82" fmla="*/ 1013 w 1035"/>
              <a:gd name="p0y82" fmla="*/ 313 h 435"/>
              <a:gd name="p0x83" fmla="*/ 1010 w 1035"/>
              <a:gd name="p0y83" fmla="*/ 317 h 435"/>
              <a:gd name="p0x84" fmla="*/ 1008 w 1035"/>
              <a:gd name="p0y84" fmla="*/ 322 h 435"/>
              <a:gd name="p0x85" fmla="*/ 1005 w 1035"/>
              <a:gd name="p0y85" fmla="*/ 327 h 435"/>
              <a:gd name="p0x86" fmla="*/ 1002 w 1035"/>
              <a:gd name="p0y86" fmla="*/ 331 h 435"/>
              <a:gd name="p0x87" fmla="*/ 999 w 1035"/>
              <a:gd name="p0y87" fmla="*/ 336 h 435"/>
              <a:gd name="p0x88" fmla="*/ 996 w 1035"/>
              <a:gd name="p0y88" fmla="*/ 340 h 435"/>
              <a:gd name="p0x89" fmla="*/ 993 w 1035"/>
              <a:gd name="p0y89" fmla="*/ 345 h 435"/>
              <a:gd name="p0x90" fmla="*/ 990 w 1035"/>
              <a:gd name="p0y90" fmla="*/ 349 h 435"/>
              <a:gd name="p0x91" fmla="*/ 987 w 1035"/>
              <a:gd name="p0y91" fmla="*/ 353 h 435"/>
              <a:gd name="p0x92" fmla="*/ 984 w 1035"/>
              <a:gd name="p0y92" fmla="*/ 357 h 435"/>
              <a:gd name="p0x93" fmla="*/ 980 w 1035"/>
              <a:gd name="p0y93" fmla="*/ 361 h 435"/>
              <a:gd name="p0x94" fmla="*/ 977 w 1035"/>
              <a:gd name="p0y94" fmla="*/ 365 h 435"/>
              <a:gd name="p0x95" fmla="*/ 973 w 1035"/>
              <a:gd name="p0y95" fmla="*/ 369 h 435"/>
              <a:gd name="p0x96" fmla="*/ 969 w 1035"/>
              <a:gd name="p0y96" fmla="*/ 373 h 435"/>
              <a:gd name="p0x97" fmla="*/ 965 w 1035"/>
              <a:gd name="p0y97" fmla="*/ 376 h 435"/>
              <a:gd name="p0x98" fmla="*/ 961 w 1035"/>
              <a:gd name="p0y98" fmla="*/ 380 h 435"/>
              <a:gd name="p0x99" fmla="*/ 957 w 1035"/>
              <a:gd name="p0y99" fmla="*/ 383 h 435"/>
              <a:gd name="p0x100" fmla="*/ 953 w 1035"/>
              <a:gd name="p0y100" fmla="*/ 387 h 435"/>
              <a:gd name="p0x101" fmla="*/ 949 w 1035"/>
              <a:gd name="p0y101" fmla="*/ 390 h 435"/>
              <a:gd name="p0x102" fmla="*/ 945 w 1035"/>
              <a:gd name="p0y102" fmla="*/ 393 h 435"/>
              <a:gd name="p0x103" fmla="*/ 940 w 1035"/>
              <a:gd name="p0y103" fmla="*/ 396 h 435"/>
              <a:gd name="p0x104" fmla="*/ 936 w 1035"/>
              <a:gd name="p0y104" fmla="*/ 399 h 435"/>
              <a:gd name="p0x105" fmla="*/ 932 w 1035"/>
              <a:gd name="p0y105" fmla="*/ 402 h 435"/>
              <a:gd name="p0x106" fmla="*/ 927 w 1035"/>
              <a:gd name="p0y106" fmla="*/ 405 h 435"/>
              <a:gd name="p0x107" fmla="*/ 922 w 1035"/>
              <a:gd name="p0y107" fmla="*/ 407 h 435"/>
              <a:gd name="p0x108" fmla="*/ 918 w 1035"/>
              <a:gd name="p0y108" fmla="*/ 410 h 435"/>
              <a:gd name="p0x109" fmla="*/ 913 w 1035"/>
              <a:gd name="p0y109" fmla="*/ 412 h 435"/>
              <a:gd name="p0x110" fmla="*/ 908 w 1035"/>
              <a:gd name="p0y110" fmla="*/ 415 h 435"/>
              <a:gd name="p0x111" fmla="*/ 903 w 1035"/>
              <a:gd name="p0y111" fmla="*/ 417 h 435"/>
              <a:gd name="p0x112" fmla="*/ 898 w 1035"/>
              <a:gd name="p0y112" fmla="*/ 419 h 435"/>
              <a:gd name="p0x113" fmla="*/ 893 w 1035"/>
              <a:gd name="p0y113" fmla="*/ 421 h 435"/>
              <a:gd name="p0x114" fmla="*/ 888 w 1035"/>
              <a:gd name="p0y114" fmla="*/ 423 h 435"/>
              <a:gd name="p0x115" fmla="*/ 883 w 1035"/>
              <a:gd name="p0y115" fmla="*/ 424 h 435"/>
              <a:gd name="p0x116" fmla="*/ 878 w 1035"/>
              <a:gd name="p0y116" fmla="*/ 426 h 435"/>
              <a:gd name="p0x117" fmla="*/ 872 w 1035"/>
              <a:gd name="p0y117" fmla="*/ 427 h 435"/>
              <a:gd name="p0x118" fmla="*/ 867 w 1035"/>
              <a:gd name="p0y118" fmla="*/ 429 h 435"/>
              <a:gd name="p0x119" fmla="*/ 862 w 1035"/>
              <a:gd name="p0y119" fmla="*/ 430 h 435"/>
              <a:gd name="p0x120" fmla="*/ 856 w 1035"/>
              <a:gd name="p0y120" fmla="*/ 431 h 435"/>
              <a:gd name="p0x121" fmla="*/ 851 w 1035"/>
              <a:gd name="p0y121" fmla="*/ 432 h 435"/>
              <a:gd name="p0x122" fmla="*/ 845 w 1035"/>
              <a:gd name="p0y122" fmla="*/ 433 h 435"/>
              <a:gd name="p0x123" fmla="*/ 840 w 1035"/>
              <a:gd name="p0y123" fmla="*/ 433 h 435"/>
              <a:gd name="p0x124" fmla="*/ 834 w 1035"/>
              <a:gd name="p0y124" fmla="*/ 434 h 435"/>
              <a:gd name="p0x125" fmla="*/ 829 w 1035"/>
              <a:gd name="p0y125" fmla="*/ 434 h 435"/>
              <a:gd name="p0x126" fmla="*/ 823 w 1035"/>
              <a:gd name="p0y126" fmla="*/ 434 h 435"/>
              <a:gd name="p0x127" fmla="*/ 817 w 1035"/>
              <a:gd name="p0y127" fmla="*/ 435 h 435"/>
              <a:gd name="p0x128" fmla="*/ 217 w 1035"/>
              <a:gd name="p0y128" fmla="*/ 435 h 435"/>
              <a:gd name="p0x129" fmla="*/ 211 w 1035"/>
              <a:gd name="p0y129" fmla="*/ 434 h 435"/>
              <a:gd name="p0x130" fmla="*/ 206 w 1035"/>
              <a:gd name="p0y130" fmla="*/ 434 h 435"/>
              <a:gd name="p0x131" fmla="*/ 200 w 1035"/>
              <a:gd name="p0y131" fmla="*/ 434 h 435"/>
              <a:gd name="p0x132" fmla="*/ 194 w 1035"/>
              <a:gd name="p0y132" fmla="*/ 433 h 435"/>
              <a:gd name="p0x133" fmla="*/ 189 w 1035"/>
              <a:gd name="p0y133" fmla="*/ 433 h 435"/>
              <a:gd name="p0x134" fmla="*/ 183 w 1035"/>
              <a:gd name="p0y134" fmla="*/ 432 h 435"/>
              <a:gd name="p0x135" fmla="*/ 178 w 1035"/>
              <a:gd name="p0y135" fmla="*/ 431 h 435"/>
              <a:gd name="p0x136" fmla="*/ 172 w 1035"/>
              <a:gd name="p0y136" fmla="*/ 430 h 435"/>
              <a:gd name="p0x137" fmla="*/ 167 w 1035"/>
              <a:gd name="p0y137" fmla="*/ 429 h 435"/>
              <a:gd name="p0x138" fmla="*/ 162 w 1035"/>
              <a:gd name="p0y138" fmla="*/ 427 h 435"/>
              <a:gd name="p0x139" fmla="*/ 157 w 1035"/>
              <a:gd name="p0y139" fmla="*/ 426 h 435"/>
              <a:gd name="p0x140" fmla="*/ 151 w 1035"/>
              <a:gd name="p0y140" fmla="*/ 424 h 435"/>
              <a:gd name="p0x141" fmla="*/ 146 w 1035"/>
              <a:gd name="p0y141" fmla="*/ 423 h 435"/>
              <a:gd name="p0x142" fmla="*/ 141 w 1035"/>
              <a:gd name="p0y142" fmla="*/ 421 h 435"/>
              <a:gd name="p0x143" fmla="*/ 136 w 1035"/>
              <a:gd name="p0y143" fmla="*/ 419 h 435"/>
              <a:gd name="p0x144" fmla="*/ 131 w 1035"/>
              <a:gd name="p0y144" fmla="*/ 417 h 435"/>
              <a:gd name="p0x145" fmla="*/ 126 w 1035"/>
              <a:gd name="p0y145" fmla="*/ 415 h 435"/>
              <a:gd name="p0x146" fmla="*/ 121 w 1035"/>
              <a:gd name="p0y146" fmla="*/ 412 h 435"/>
              <a:gd name="p0x147" fmla="*/ 117 w 1035"/>
              <a:gd name="p0y147" fmla="*/ 410 h 435"/>
              <a:gd name="p0x148" fmla="*/ 112 w 1035"/>
              <a:gd name="p0y148" fmla="*/ 407 h 435"/>
              <a:gd name="p0x149" fmla="*/ 107 w 1035"/>
              <a:gd name="p0y149" fmla="*/ 405 h 435"/>
              <a:gd name="p0x150" fmla="*/ 103 w 1035"/>
              <a:gd name="p0y150" fmla="*/ 402 h 435"/>
              <a:gd name="p0x151" fmla="*/ 98 w 1035"/>
              <a:gd name="p0y151" fmla="*/ 399 h 435"/>
              <a:gd name="p0x152" fmla="*/ 94 w 1035"/>
              <a:gd name="p0y152" fmla="*/ 396 h 435"/>
              <a:gd name="p0x153" fmla="*/ 89 w 1035"/>
              <a:gd name="p0y153" fmla="*/ 393 h 435"/>
              <a:gd name="p0x154" fmla="*/ 85 w 1035"/>
              <a:gd name="p0y154" fmla="*/ 390 h 435"/>
              <a:gd name="p0x155" fmla="*/ 81 w 1035"/>
              <a:gd name="p0y155" fmla="*/ 387 h 435"/>
              <a:gd name="p0x156" fmla="*/ 77 w 1035"/>
              <a:gd name="p0y156" fmla="*/ 383 h 435"/>
              <a:gd name="p0x157" fmla="*/ 73 w 1035"/>
              <a:gd name="p0y157" fmla="*/ 380 h 435"/>
              <a:gd name="p0x158" fmla="*/ 69 w 1035"/>
              <a:gd name="p0y158" fmla="*/ 376 h 435"/>
              <a:gd name="p0x159" fmla="*/ 65 w 1035"/>
              <a:gd name="p0y159" fmla="*/ 373 h 435"/>
              <a:gd name="p0x160" fmla="*/ 61 w 1035"/>
              <a:gd name="p0y160" fmla="*/ 369 h 435"/>
              <a:gd name="p0x161" fmla="*/ 58 w 1035"/>
              <a:gd name="p0y161" fmla="*/ 365 h 435"/>
              <a:gd name="p0x162" fmla="*/ 54 w 1035"/>
              <a:gd name="p0y162" fmla="*/ 361 h 435"/>
              <a:gd name="p0x163" fmla="*/ 51 w 1035"/>
              <a:gd name="p0y163" fmla="*/ 357 h 435"/>
              <a:gd name="p0x164" fmla="*/ 47 w 1035"/>
              <a:gd name="p0y164" fmla="*/ 353 h 435"/>
              <a:gd name="p0x165" fmla="*/ 44 w 1035"/>
              <a:gd name="p0y165" fmla="*/ 349 h 435"/>
              <a:gd name="p0x166" fmla="*/ 41 w 1035"/>
              <a:gd name="p0y166" fmla="*/ 345 h 435"/>
              <a:gd name="p0x167" fmla="*/ 38 w 1035"/>
              <a:gd name="p0y167" fmla="*/ 340 h 435"/>
              <a:gd name="p0x168" fmla="*/ 35 w 1035"/>
              <a:gd name="p0y168" fmla="*/ 336 h 435"/>
              <a:gd name="p0x169" fmla="*/ 32 w 1035"/>
              <a:gd name="p0y169" fmla="*/ 331 h 435"/>
              <a:gd name="p0x170" fmla="*/ 29 w 1035"/>
              <a:gd name="p0y170" fmla="*/ 327 h 435"/>
              <a:gd name="p0x171" fmla="*/ 27 w 1035"/>
              <a:gd name="p0y171" fmla="*/ 322 h 435"/>
              <a:gd name="p0x172" fmla="*/ 24 w 1035"/>
              <a:gd name="p0y172" fmla="*/ 317 h 435"/>
              <a:gd name="p0x173" fmla="*/ 22 w 1035"/>
              <a:gd name="p0y173" fmla="*/ 313 h 435"/>
              <a:gd name="p0x174" fmla="*/ 19 w 1035"/>
              <a:gd name="p0y174" fmla="*/ 308 h 435"/>
              <a:gd name="p0x175" fmla="*/ 17 w 1035"/>
              <a:gd name="p0y175" fmla="*/ 303 h 435"/>
              <a:gd name="p0x176" fmla="*/ 15 w 1035"/>
              <a:gd name="p0y176" fmla="*/ 298 h 435"/>
              <a:gd name="p0x177" fmla="*/ 13 w 1035"/>
              <a:gd name="p0y177" fmla="*/ 293 h 435"/>
              <a:gd name="p0x178" fmla="*/ 11 w 1035"/>
              <a:gd name="p0y178" fmla="*/ 288 h 435"/>
              <a:gd name="p0x179" fmla="*/ 10 w 1035"/>
              <a:gd name="p0y179" fmla="*/ 283 h 435"/>
              <a:gd name="p0x180" fmla="*/ 8 w 1035"/>
              <a:gd name="p0y180" fmla="*/ 277 h 435"/>
              <a:gd name="p0x181" fmla="*/ 7 w 1035"/>
              <a:gd name="p0y181" fmla="*/ 272 h 435"/>
              <a:gd name="p0x182" fmla="*/ 5 w 1035"/>
              <a:gd name="p0y182" fmla="*/ 267 h 435"/>
              <a:gd name="p0x183" fmla="*/ 4 w 1035"/>
              <a:gd name="p0y183" fmla="*/ 262 h 435"/>
              <a:gd name="p0x184" fmla="*/ 3 w 1035"/>
              <a:gd name="p0y184" fmla="*/ 256 h 435"/>
              <a:gd name="p0x185" fmla="*/ 2 w 1035"/>
              <a:gd name="p0y185" fmla="*/ 251 h 435"/>
              <a:gd name="p0x186" fmla="*/ 1 w 1035"/>
              <a:gd name="p0y186" fmla="*/ 245 h 435"/>
              <a:gd name="p0x187" fmla="*/ 1 w 1035"/>
              <a:gd name="p0y187" fmla="*/ 240 h 435"/>
              <a:gd name="p0x188" fmla="*/ 0 w 1035"/>
              <a:gd name="p0y188" fmla="*/ 234 h 435"/>
              <a:gd name="p0x189" fmla="*/ 0 w 1035"/>
              <a:gd name="p0y189" fmla="*/ 228 h 435"/>
              <a:gd name="p0x190" fmla="*/ 0 w 1035"/>
              <a:gd name="p0y190" fmla="*/ 223 h 435"/>
              <a:gd name="p0x191" fmla="*/ 0 w 1035"/>
              <a:gd name="p0y191" fmla="*/ 217 h 435"/>
              <a:gd name="p0x192" fmla="*/ 0 w 1035"/>
              <a:gd name="p0y192" fmla="*/ 211 h 435"/>
              <a:gd name="p0x193" fmla="*/ 0 w 1035"/>
              <a:gd name="p0y193" fmla="*/ 206 h 435"/>
              <a:gd name="p0x194" fmla="*/ 0 w 1035"/>
              <a:gd name="p0y194" fmla="*/ 200 h 435"/>
              <a:gd name="p0x195" fmla="*/ 1 w 1035"/>
              <a:gd name="p0y195" fmla="*/ 194 h 435"/>
              <a:gd name="p0x196" fmla="*/ 1 w 1035"/>
              <a:gd name="p0y196" fmla="*/ 189 h 435"/>
              <a:gd name="p0x197" fmla="*/ 2 w 1035"/>
              <a:gd name="p0y197" fmla="*/ 183 h 435"/>
              <a:gd name="p0x198" fmla="*/ 3 w 1035"/>
              <a:gd name="p0y198" fmla="*/ 178 h 435"/>
              <a:gd name="p0x199" fmla="*/ 4 w 1035"/>
              <a:gd name="p0y199" fmla="*/ 172 h 435"/>
              <a:gd name="p0x200" fmla="*/ 5 w 1035"/>
              <a:gd name="p0y200" fmla="*/ 167 h 435"/>
              <a:gd name="p0x201" fmla="*/ 7 w 1035"/>
              <a:gd name="p0y201" fmla="*/ 162 h 435"/>
              <a:gd name="p0x202" fmla="*/ 8 w 1035"/>
              <a:gd name="p0y202" fmla="*/ 157 h 435"/>
              <a:gd name="p0x203" fmla="*/ 10 w 1035"/>
              <a:gd name="p0y203" fmla="*/ 151 h 435"/>
              <a:gd name="p0x204" fmla="*/ 11 w 1035"/>
              <a:gd name="p0y204" fmla="*/ 146 h 435"/>
              <a:gd name="p0x205" fmla="*/ 13 w 1035"/>
              <a:gd name="p0y205" fmla="*/ 141 h 435"/>
              <a:gd name="p0x206" fmla="*/ 15 w 1035"/>
              <a:gd name="p0y206" fmla="*/ 136 h 435"/>
              <a:gd name="p0x207" fmla="*/ 17 w 1035"/>
              <a:gd name="p0y207" fmla="*/ 131 h 435"/>
              <a:gd name="p0x208" fmla="*/ 19 w 1035"/>
              <a:gd name="p0y208" fmla="*/ 126 h 435"/>
              <a:gd name="p0x209" fmla="*/ 22 w 1035"/>
              <a:gd name="p0y209" fmla="*/ 121 h 435"/>
              <a:gd name="p0x210" fmla="*/ 24 w 1035"/>
              <a:gd name="p0y210" fmla="*/ 117 h 435"/>
              <a:gd name="p0x211" fmla="*/ 27 w 1035"/>
              <a:gd name="p0y211" fmla="*/ 112 h 435"/>
              <a:gd name="p0x212" fmla="*/ 29 w 1035"/>
              <a:gd name="p0y212" fmla="*/ 107 h 435"/>
              <a:gd name="p0x213" fmla="*/ 32 w 1035"/>
              <a:gd name="p0y213" fmla="*/ 103 h 435"/>
              <a:gd name="p0x214" fmla="*/ 35 w 1035"/>
              <a:gd name="p0y214" fmla="*/ 98 h 435"/>
              <a:gd name="p0x215" fmla="*/ 38 w 1035"/>
              <a:gd name="p0y215" fmla="*/ 94 h 435"/>
              <a:gd name="p0x216" fmla="*/ 41 w 1035"/>
              <a:gd name="p0y216" fmla="*/ 89 h 435"/>
              <a:gd name="p0x217" fmla="*/ 44 w 1035"/>
              <a:gd name="p0y217" fmla="*/ 85 h 435"/>
              <a:gd name="p0x218" fmla="*/ 47 w 1035"/>
              <a:gd name="p0y218" fmla="*/ 81 h 435"/>
              <a:gd name="p0x219" fmla="*/ 51 w 1035"/>
              <a:gd name="p0y219" fmla="*/ 77 h 435"/>
              <a:gd name="p0x220" fmla="*/ 54 w 1035"/>
              <a:gd name="p0y220" fmla="*/ 73 h 435"/>
              <a:gd name="p0x221" fmla="*/ 58 w 1035"/>
              <a:gd name="p0y221" fmla="*/ 69 h 435"/>
              <a:gd name="p0x222" fmla="*/ 61 w 1035"/>
              <a:gd name="p0y222" fmla="*/ 65 h 435"/>
              <a:gd name="p0x223" fmla="*/ 65 w 1035"/>
              <a:gd name="p0y223" fmla="*/ 61 h 435"/>
              <a:gd name="p0x224" fmla="*/ 69 w 1035"/>
              <a:gd name="p0y224" fmla="*/ 58 h 435"/>
              <a:gd name="p0x225" fmla="*/ 73 w 1035"/>
              <a:gd name="p0y225" fmla="*/ 54 h 435"/>
              <a:gd name="p0x226" fmla="*/ 77 w 1035"/>
              <a:gd name="p0y226" fmla="*/ 51 h 435"/>
              <a:gd name="p0x227" fmla="*/ 81 w 1035"/>
              <a:gd name="p0y227" fmla="*/ 47 h 435"/>
              <a:gd name="p0x228" fmla="*/ 85 w 1035"/>
              <a:gd name="p0y228" fmla="*/ 44 h 435"/>
              <a:gd name="p0x229" fmla="*/ 89 w 1035"/>
              <a:gd name="p0y229" fmla="*/ 41 h 435"/>
              <a:gd name="p0x230" fmla="*/ 94 w 1035"/>
              <a:gd name="p0y230" fmla="*/ 38 h 435"/>
              <a:gd name="p0x231" fmla="*/ 98 w 1035"/>
              <a:gd name="p0y231" fmla="*/ 35 h 435"/>
              <a:gd name="p0x232" fmla="*/ 103 w 1035"/>
              <a:gd name="p0y232" fmla="*/ 32 h 435"/>
              <a:gd name="p0x233" fmla="*/ 107 w 1035"/>
              <a:gd name="p0y233" fmla="*/ 29 h 435"/>
              <a:gd name="p0x234" fmla="*/ 112 w 1035"/>
              <a:gd name="p0y234" fmla="*/ 27 h 435"/>
              <a:gd name="p0x235" fmla="*/ 117 w 1035"/>
              <a:gd name="p0y235" fmla="*/ 24 h 435"/>
              <a:gd name="p0x236" fmla="*/ 121 w 1035"/>
              <a:gd name="p0y236" fmla="*/ 22 h 435"/>
              <a:gd name="p0x237" fmla="*/ 126 w 1035"/>
              <a:gd name="p0y237" fmla="*/ 19 h 435"/>
              <a:gd name="p0x238" fmla="*/ 131 w 1035"/>
              <a:gd name="p0y238" fmla="*/ 17 h 435"/>
              <a:gd name="p0x239" fmla="*/ 136 w 1035"/>
              <a:gd name="p0y239" fmla="*/ 15 h 435"/>
              <a:gd name="p0x240" fmla="*/ 141 w 1035"/>
              <a:gd name="p0y240" fmla="*/ 13 h 435"/>
              <a:gd name="p0x241" fmla="*/ 146 w 1035"/>
              <a:gd name="p0y241" fmla="*/ 11 h 435"/>
              <a:gd name="p0x242" fmla="*/ 151 w 1035"/>
              <a:gd name="p0y242" fmla="*/ 10 h 435"/>
              <a:gd name="p0x243" fmla="*/ 157 w 1035"/>
              <a:gd name="p0y243" fmla="*/ 8 h 435"/>
              <a:gd name="p0x244" fmla="*/ 162 w 1035"/>
              <a:gd name="p0y244" fmla="*/ 7 h 435"/>
              <a:gd name="p0x245" fmla="*/ 167 w 1035"/>
              <a:gd name="p0y245" fmla="*/ 5 h 435"/>
              <a:gd name="p0x246" fmla="*/ 172 w 1035"/>
              <a:gd name="p0y246" fmla="*/ 4 h 435"/>
              <a:gd name="p0x247" fmla="*/ 178 w 1035"/>
              <a:gd name="p0y247" fmla="*/ 3 h 435"/>
              <a:gd name="p0x248" fmla="*/ 183 w 1035"/>
              <a:gd name="p0y248" fmla="*/ 2 h 435"/>
              <a:gd name="p0x249" fmla="*/ 189 w 1035"/>
              <a:gd name="p0y249" fmla="*/ 1 h 435"/>
              <a:gd name="p0x250" fmla="*/ 194 w 1035"/>
              <a:gd name="p0y250" fmla="*/ 1 h 435"/>
              <a:gd name="p0x251" fmla="*/ 200 w 1035"/>
              <a:gd name="p0y251" fmla="*/ 0 h 435"/>
              <a:gd name="p0x252" fmla="*/ 206 w 1035"/>
              <a:gd name="p0y252" fmla="*/ 0 h 435"/>
              <a:gd name="p0x253" fmla="*/ 211 w 1035"/>
              <a:gd name="p0y253" fmla="*/ 0 h 435"/>
              <a:gd name="p0x254" fmla="*/ 217 w 1035"/>
              <a:gd name="p0y25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7772247" y="2248872"/>
            <a:ext cx="58117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 spc="72">
                <a:solidFill>
                  <a:schemeClr val="accent1">
                    <a:lumMod val="5189"/>
                    <a:lumOff val="94811"/>
                  </a:schemeClr>
                </a:solidFill>
                <a:cs typeface="+mn-lt"/>
              </a:rPr>
              <a:t>18 </a:t>
            </a:r>
            <a:r>
              <a:rPr lang="zh-CN" sz="1200" b="1" spc="72">
                <a:solidFill>
                  <a:schemeClr val="accent1">
                    <a:lumMod val="5189"/>
                    <a:lumOff val="94811"/>
                  </a:schemeClr>
                </a:solidFill>
                <a:cs typeface="+mn-lt"/>
              </a:rPr>
              <a:t>项</a:t>
            </a:r>
            <a:endParaRPr lang="zh-CN" sz="1200" b="1" spc="72">
              <a:solidFill>
                <a:schemeClr val="accent1">
                  <a:lumMod val="5189"/>
                  <a:lumOff val="94811"/>
                </a:schemeClr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771525" y="2787015"/>
            <a:ext cx="7543800" cy="9525"/>
          </a:xfrm>
          <a:custGeom>
            <a:avLst/>
            <a:gdLst>
              <a:gd name="sw" fmla="*/ 1 w 11880"/>
              <a:gd name="sh" fmla="*/ 1 h 15"/>
              <a:gd name="mins" fmla="min sw sh"/>
              <a:gd name="dsw" fmla="+- 0 sw mins"/>
              <a:gd name="dsh" fmla="+- 0 sh mins"/>
              <a:gd name="p0x0" fmla="*/ 11880 w 11880"/>
              <a:gd name="p0y0" fmla="*/ 0 h 15"/>
              <a:gd name="p0x1" fmla="*/ 11880 w 11880"/>
              <a:gd name="p0y1" fmla="*/ 15 h 15"/>
              <a:gd name="p0x2" fmla="*/ 0 w 11880"/>
              <a:gd name="p0y2" fmla="*/ 15 h 15"/>
              <a:gd name="p0x3" fmla="*/ 0 w 11880"/>
              <a:gd name="p0y3" fmla="*/ 0 h 15"/>
              <a:gd name="p0x4" fmla="*/ 11880 w 1188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71525" y="30213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481 w 540"/>
              <a:gd name="p0y2" fmla="*/ 0 h 540"/>
              <a:gd name="p0x3" fmla="*/ 483 w 540"/>
              <a:gd name="p0y3" fmla="*/ 0 h 540"/>
              <a:gd name="p0x4" fmla="*/ 484 w 540"/>
              <a:gd name="p0y4" fmla="*/ 0 h 540"/>
              <a:gd name="p0x5" fmla="*/ 486 w 540"/>
              <a:gd name="p0y5" fmla="*/ 0 h 540"/>
              <a:gd name="p0x6" fmla="*/ 488 w 540"/>
              <a:gd name="p0y6" fmla="*/ 0 h 540"/>
              <a:gd name="p0x7" fmla="*/ 489 w 540"/>
              <a:gd name="p0y7" fmla="*/ 0 h 540"/>
              <a:gd name="p0x8" fmla="*/ 491 w 540"/>
              <a:gd name="p0y8" fmla="*/ 1 h 540"/>
              <a:gd name="p0x9" fmla="*/ 492 w 540"/>
              <a:gd name="p0y9" fmla="*/ 1 h 540"/>
              <a:gd name="p0x10" fmla="*/ 494 w 540"/>
              <a:gd name="p0y10" fmla="*/ 1 h 540"/>
              <a:gd name="p0x11" fmla="*/ 495 w 540"/>
              <a:gd name="p0y11" fmla="*/ 2 h 540"/>
              <a:gd name="p0x12" fmla="*/ 497 w 540"/>
              <a:gd name="p0y12" fmla="*/ 2 h 540"/>
              <a:gd name="p0x13" fmla="*/ 498 w 540"/>
              <a:gd name="p0y13" fmla="*/ 2 h 540"/>
              <a:gd name="p0x14" fmla="*/ 500 w 540"/>
              <a:gd name="p0y14" fmla="*/ 3 h 540"/>
              <a:gd name="p0x15" fmla="*/ 501 w 540"/>
              <a:gd name="p0y15" fmla="*/ 3 h 540"/>
              <a:gd name="p0x16" fmla="*/ 503 w 540"/>
              <a:gd name="p0y16" fmla="*/ 4 h 540"/>
              <a:gd name="p0x17" fmla="*/ 504 w 540"/>
              <a:gd name="p0y17" fmla="*/ 5 h 540"/>
              <a:gd name="p0x18" fmla="*/ 505 w 540"/>
              <a:gd name="p0y18" fmla="*/ 5 h 540"/>
              <a:gd name="p0x19" fmla="*/ 507 w 540"/>
              <a:gd name="p0y19" fmla="*/ 6 h 540"/>
              <a:gd name="p0x20" fmla="*/ 508 w 540"/>
              <a:gd name="p0y20" fmla="*/ 7 h 540"/>
              <a:gd name="p0x21" fmla="*/ 509 w 540"/>
              <a:gd name="p0y21" fmla="*/ 7 h 540"/>
              <a:gd name="p0x22" fmla="*/ 511 w 540"/>
              <a:gd name="p0y22" fmla="*/ 8 h 540"/>
              <a:gd name="p0x23" fmla="*/ 512 w 540"/>
              <a:gd name="p0y23" fmla="*/ 9 h 540"/>
              <a:gd name="p0x24" fmla="*/ 513 w 540"/>
              <a:gd name="p0y24" fmla="*/ 10 h 540"/>
              <a:gd name="p0x25" fmla="*/ 514 w 540"/>
              <a:gd name="p0y25" fmla="*/ 11 h 540"/>
              <a:gd name="p0x26" fmla="*/ 516 w 540"/>
              <a:gd name="p0y26" fmla="*/ 12 h 540"/>
              <a:gd name="p0x27" fmla="*/ 517 w 540"/>
              <a:gd name="p0y27" fmla="*/ 13 h 540"/>
              <a:gd name="p0x28" fmla="*/ 518 w 540"/>
              <a:gd name="p0y28" fmla="*/ 14 h 540"/>
              <a:gd name="p0x29" fmla="*/ 519 w 540"/>
              <a:gd name="p0y29" fmla="*/ 14 h 540"/>
              <a:gd name="p0x30" fmla="*/ 520 w 540"/>
              <a:gd name="p0y30" fmla="*/ 16 h 540"/>
              <a:gd name="p0x31" fmla="*/ 521 w 540"/>
              <a:gd name="p0y31" fmla="*/ 17 h 540"/>
              <a:gd name="p0x32" fmla="*/ 522 w 540"/>
              <a:gd name="p0y32" fmla="*/ 18 h 540"/>
              <a:gd name="p0x33" fmla="*/ 523 w 540"/>
              <a:gd name="p0y33" fmla="*/ 19 h 540"/>
              <a:gd name="p0x34" fmla="*/ 525 w 540"/>
              <a:gd name="p0y34" fmla="*/ 20 h 540"/>
              <a:gd name="p0x35" fmla="*/ 525 w 540"/>
              <a:gd name="p0y35" fmla="*/ 21 h 540"/>
              <a:gd name="p0x36" fmla="*/ 526 w 540"/>
              <a:gd name="p0y36" fmla="*/ 22 h 540"/>
              <a:gd name="p0x37" fmla="*/ 527 w 540"/>
              <a:gd name="p0y37" fmla="*/ 23 h 540"/>
              <a:gd name="p0x38" fmla="*/ 528 w 540"/>
              <a:gd name="p0y38" fmla="*/ 25 h 540"/>
              <a:gd name="p0x39" fmla="*/ 529 w 540"/>
              <a:gd name="p0y39" fmla="*/ 26 h 540"/>
              <a:gd name="p0x40" fmla="*/ 530 w 540"/>
              <a:gd name="p0y40" fmla="*/ 27 h 540"/>
              <a:gd name="p0x41" fmla="*/ 531 w 540"/>
              <a:gd name="p0y41" fmla="*/ 28 h 540"/>
              <a:gd name="p0x42" fmla="*/ 532 w 540"/>
              <a:gd name="p0y42" fmla="*/ 30 h 540"/>
              <a:gd name="p0x43" fmla="*/ 532 w 540"/>
              <a:gd name="p0y43" fmla="*/ 31 h 540"/>
              <a:gd name="p0x44" fmla="*/ 533 w 540"/>
              <a:gd name="p0y44" fmla="*/ 32 h 540"/>
              <a:gd name="p0x45" fmla="*/ 534 w 540"/>
              <a:gd name="p0y45" fmla="*/ 34 h 540"/>
              <a:gd name="p0x46" fmla="*/ 534 w 540"/>
              <a:gd name="p0y46" fmla="*/ 35 h 540"/>
              <a:gd name="p0x47" fmla="*/ 535 w 540"/>
              <a:gd name="p0y47" fmla="*/ 36 h 540"/>
              <a:gd name="p0x48" fmla="*/ 536 w 540"/>
              <a:gd name="p0y48" fmla="*/ 38 h 540"/>
              <a:gd name="p0x49" fmla="*/ 536 w 540"/>
              <a:gd name="p0y49" fmla="*/ 39 h 540"/>
              <a:gd name="p0x50" fmla="*/ 537 w 540"/>
              <a:gd name="p0y50" fmla="*/ 41 h 540"/>
              <a:gd name="p0x51" fmla="*/ 537 w 540"/>
              <a:gd name="p0y51" fmla="*/ 42 h 540"/>
              <a:gd name="p0x52" fmla="*/ 537 w 540"/>
              <a:gd name="p0y52" fmla="*/ 44 h 540"/>
              <a:gd name="p0x53" fmla="*/ 538 w 540"/>
              <a:gd name="p0y53" fmla="*/ 45 h 540"/>
              <a:gd name="p0x54" fmla="*/ 538 w 540"/>
              <a:gd name="p0y54" fmla="*/ 47 h 540"/>
              <a:gd name="p0x55" fmla="*/ 538 w 540"/>
              <a:gd name="p0y55" fmla="*/ 48 h 540"/>
              <a:gd name="p0x56" fmla="*/ 539 w 540"/>
              <a:gd name="p0y56" fmla="*/ 50 h 540"/>
              <a:gd name="p0x57" fmla="*/ 539 w 540"/>
              <a:gd name="p0y57" fmla="*/ 51 h 540"/>
              <a:gd name="p0x58" fmla="*/ 539 w 540"/>
              <a:gd name="p0y58" fmla="*/ 53 h 540"/>
              <a:gd name="p0x59" fmla="*/ 539 w 540"/>
              <a:gd name="p0y59" fmla="*/ 55 h 540"/>
              <a:gd name="p0x60" fmla="*/ 539 w 540"/>
              <a:gd name="p0y60" fmla="*/ 56 h 540"/>
              <a:gd name="p0x61" fmla="*/ 539 w 540"/>
              <a:gd name="p0y61" fmla="*/ 58 h 540"/>
              <a:gd name="p0x62" fmla="*/ 540 w 540"/>
              <a:gd name="p0y62" fmla="*/ 60 h 540"/>
              <a:gd name="p0x63" fmla="*/ 540 w 540"/>
              <a:gd name="p0y63" fmla="*/ 480 h 540"/>
              <a:gd name="p0x64" fmla="*/ 539 w 540"/>
              <a:gd name="p0y64" fmla="*/ 481 h 540"/>
              <a:gd name="p0x65" fmla="*/ 539 w 540"/>
              <a:gd name="p0y65" fmla="*/ 483 h 540"/>
              <a:gd name="p0x66" fmla="*/ 539 w 540"/>
              <a:gd name="p0y66" fmla="*/ 484 h 540"/>
              <a:gd name="p0x67" fmla="*/ 539 w 540"/>
              <a:gd name="p0y67" fmla="*/ 486 h 540"/>
              <a:gd name="p0x68" fmla="*/ 539 w 540"/>
              <a:gd name="p0y68" fmla="*/ 488 h 540"/>
              <a:gd name="p0x69" fmla="*/ 539 w 540"/>
              <a:gd name="p0y69" fmla="*/ 489 h 540"/>
              <a:gd name="p0x70" fmla="*/ 538 w 540"/>
              <a:gd name="p0y70" fmla="*/ 491 h 540"/>
              <a:gd name="p0x71" fmla="*/ 538 w 540"/>
              <a:gd name="p0y71" fmla="*/ 492 h 540"/>
              <a:gd name="p0x72" fmla="*/ 538 w 540"/>
              <a:gd name="p0y72" fmla="*/ 494 h 540"/>
              <a:gd name="p0x73" fmla="*/ 537 w 540"/>
              <a:gd name="p0y73" fmla="*/ 495 h 540"/>
              <a:gd name="p0x74" fmla="*/ 537 w 540"/>
              <a:gd name="p0y74" fmla="*/ 497 h 540"/>
              <a:gd name="p0x75" fmla="*/ 537 w 540"/>
              <a:gd name="p0y75" fmla="*/ 498 h 540"/>
              <a:gd name="p0x76" fmla="*/ 536 w 540"/>
              <a:gd name="p0y76" fmla="*/ 500 h 540"/>
              <a:gd name="p0x77" fmla="*/ 536 w 540"/>
              <a:gd name="p0y77" fmla="*/ 501 h 540"/>
              <a:gd name="p0x78" fmla="*/ 535 w 540"/>
              <a:gd name="p0y78" fmla="*/ 503 h 540"/>
              <a:gd name="p0x79" fmla="*/ 534 w 540"/>
              <a:gd name="p0y79" fmla="*/ 504 h 540"/>
              <a:gd name="p0x80" fmla="*/ 534 w 540"/>
              <a:gd name="p0y80" fmla="*/ 505 h 540"/>
              <a:gd name="p0x81" fmla="*/ 533 w 540"/>
              <a:gd name="p0y81" fmla="*/ 507 h 540"/>
              <a:gd name="p0x82" fmla="*/ 532 w 540"/>
              <a:gd name="p0y82" fmla="*/ 508 h 540"/>
              <a:gd name="p0x83" fmla="*/ 532 w 540"/>
              <a:gd name="p0y83" fmla="*/ 509 h 540"/>
              <a:gd name="p0x84" fmla="*/ 531 w 540"/>
              <a:gd name="p0y84" fmla="*/ 511 h 540"/>
              <a:gd name="p0x85" fmla="*/ 530 w 540"/>
              <a:gd name="p0y85" fmla="*/ 512 h 540"/>
              <a:gd name="p0x86" fmla="*/ 529 w 540"/>
              <a:gd name="p0y86" fmla="*/ 513 h 540"/>
              <a:gd name="p0x87" fmla="*/ 528 w 540"/>
              <a:gd name="p0y87" fmla="*/ 514 h 540"/>
              <a:gd name="p0x88" fmla="*/ 527 w 540"/>
              <a:gd name="p0y88" fmla="*/ 516 h 540"/>
              <a:gd name="p0x89" fmla="*/ 526 w 540"/>
              <a:gd name="p0y89" fmla="*/ 517 h 540"/>
              <a:gd name="p0x90" fmla="*/ 525 w 540"/>
              <a:gd name="p0y90" fmla="*/ 518 h 540"/>
              <a:gd name="p0x91" fmla="*/ 525 w 540"/>
              <a:gd name="p0y91" fmla="*/ 519 h 540"/>
              <a:gd name="p0x92" fmla="*/ 523 w 540"/>
              <a:gd name="p0y92" fmla="*/ 520 h 540"/>
              <a:gd name="p0x93" fmla="*/ 522 w 540"/>
              <a:gd name="p0y93" fmla="*/ 521 h 540"/>
              <a:gd name="p0x94" fmla="*/ 521 w 540"/>
              <a:gd name="p0y94" fmla="*/ 522 h 540"/>
              <a:gd name="p0x95" fmla="*/ 520 w 540"/>
              <a:gd name="p0y95" fmla="*/ 523 h 540"/>
              <a:gd name="p0x96" fmla="*/ 519 w 540"/>
              <a:gd name="p0y96" fmla="*/ 525 h 540"/>
              <a:gd name="p0x97" fmla="*/ 518 w 540"/>
              <a:gd name="p0y97" fmla="*/ 525 h 540"/>
              <a:gd name="p0x98" fmla="*/ 517 w 540"/>
              <a:gd name="p0y98" fmla="*/ 526 h 540"/>
              <a:gd name="p0x99" fmla="*/ 516 w 540"/>
              <a:gd name="p0y99" fmla="*/ 527 h 540"/>
              <a:gd name="p0x100" fmla="*/ 514 w 540"/>
              <a:gd name="p0y100" fmla="*/ 528 h 540"/>
              <a:gd name="p0x101" fmla="*/ 513 w 540"/>
              <a:gd name="p0y101" fmla="*/ 529 h 540"/>
              <a:gd name="p0x102" fmla="*/ 512 w 540"/>
              <a:gd name="p0y102" fmla="*/ 530 h 540"/>
              <a:gd name="p0x103" fmla="*/ 511 w 540"/>
              <a:gd name="p0y103" fmla="*/ 531 h 540"/>
              <a:gd name="p0x104" fmla="*/ 509 w 540"/>
              <a:gd name="p0y104" fmla="*/ 532 h 540"/>
              <a:gd name="p0x105" fmla="*/ 508 w 540"/>
              <a:gd name="p0y105" fmla="*/ 532 h 540"/>
              <a:gd name="p0x106" fmla="*/ 507 w 540"/>
              <a:gd name="p0y106" fmla="*/ 533 h 540"/>
              <a:gd name="p0x107" fmla="*/ 505 w 540"/>
              <a:gd name="p0y107" fmla="*/ 534 h 540"/>
              <a:gd name="p0x108" fmla="*/ 504 w 540"/>
              <a:gd name="p0y108" fmla="*/ 534 h 540"/>
              <a:gd name="p0x109" fmla="*/ 503 w 540"/>
              <a:gd name="p0y109" fmla="*/ 535 h 540"/>
              <a:gd name="p0x110" fmla="*/ 501 w 540"/>
              <a:gd name="p0y110" fmla="*/ 536 h 540"/>
              <a:gd name="p0x111" fmla="*/ 500 w 540"/>
              <a:gd name="p0y111" fmla="*/ 536 h 540"/>
              <a:gd name="p0x112" fmla="*/ 498 w 540"/>
              <a:gd name="p0y112" fmla="*/ 537 h 540"/>
              <a:gd name="p0x113" fmla="*/ 497 w 540"/>
              <a:gd name="p0y113" fmla="*/ 537 h 540"/>
              <a:gd name="p0x114" fmla="*/ 495 w 540"/>
              <a:gd name="p0y114" fmla="*/ 537 h 540"/>
              <a:gd name="p0x115" fmla="*/ 494 w 540"/>
              <a:gd name="p0y115" fmla="*/ 538 h 540"/>
              <a:gd name="p0x116" fmla="*/ 492 w 540"/>
              <a:gd name="p0y116" fmla="*/ 538 h 540"/>
              <a:gd name="p0x117" fmla="*/ 491 w 540"/>
              <a:gd name="p0y117" fmla="*/ 538 h 540"/>
              <a:gd name="p0x118" fmla="*/ 489 w 540"/>
              <a:gd name="p0y118" fmla="*/ 539 h 540"/>
              <a:gd name="p0x119" fmla="*/ 488 w 540"/>
              <a:gd name="p0y119" fmla="*/ 539 h 540"/>
              <a:gd name="p0x120" fmla="*/ 486 w 540"/>
              <a:gd name="p0y120" fmla="*/ 539 h 540"/>
              <a:gd name="p0x121" fmla="*/ 484 w 540"/>
              <a:gd name="p0y121" fmla="*/ 539 h 540"/>
              <a:gd name="p0x122" fmla="*/ 483 w 540"/>
              <a:gd name="p0y122" fmla="*/ 539 h 540"/>
              <a:gd name="p0x123" fmla="*/ 481 w 540"/>
              <a:gd name="p0y123" fmla="*/ 539 h 540"/>
              <a:gd name="p0x124" fmla="*/ 480 w 540"/>
              <a:gd name="p0y124" fmla="*/ 540 h 540"/>
              <a:gd name="p0x125" fmla="*/ 60 w 540"/>
              <a:gd name="p0y125" fmla="*/ 540 h 540"/>
              <a:gd name="p0x126" fmla="*/ 58 w 540"/>
              <a:gd name="p0y126" fmla="*/ 539 h 540"/>
              <a:gd name="p0x127" fmla="*/ 56 w 540"/>
              <a:gd name="p0y127" fmla="*/ 539 h 540"/>
              <a:gd name="p0x128" fmla="*/ 55 w 540"/>
              <a:gd name="p0y128" fmla="*/ 539 h 540"/>
              <a:gd name="p0x129" fmla="*/ 53 w 540"/>
              <a:gd name="p0y129" fmla="*/ 539 h 540"/>
              <a:gd name="p0x130" fmla="*/ 51 w 540"/>
              <a:gd name="p0y130" fmla="*/ 539 h 540"/>
              <a:gd name="p0x131" fmla="*/ 50 w 540"/>
              <a:gd name="p0y131" fmla="*/ 539 h 540"/>
              <a:gd name="p0x132" fmla="*/ 48 w 540"/>
              <a:gd name="p0y132" fmla="*/ 538 h 540"/>
              <a:gd name="p0x133" fmla="*/ 47 w 540"/>
              <a:gd name="p0y133" fmla="*/ 538 h 540"/>
              <a:gd name="p0x134" fmla="*/ 45 w 540"/>
              <a:gd name="p0y134" fmla="*/ 538 h 540"/>
              <a:gd name="p0x135" fmla="*/ 44 w 540"/>
              <a:gd name="p0y135" fmla="*/ 537 h 540"/>
              <a:gd name="p0x136" fmla="*/ 42 w 540"/>
              <a:gd name="p0y136" fmla="*/ 537 h 540"/>
              <a:gd name="p0x137" fmla="*/ 41 w 540"/>
              <a:gd name="p0y137" fmla="*/ 537 h 540"/>
              <a:gd name="p0x138" fmla="*/ 39 w 540"/>
              <a:gd name="p0y138" fmla="*/ 536 h 540"/>
              <a:gd name="p0x139" fmla="*/ 38 w 540"/>
              <a:gd name="p0y139" fmla="*/ 536 h 540"/>
              <a:gd name="p0x140" fmla="*/ 36 w 540"/>
              <a:gd name="p0y140" fmla="*/ 535 h 540"/>
              <a:gd name="p0x141" fmla="*/ 35 w 540"/>
              <a:gd name="p0y141" fmla="*/ 534 h 540"/>
              <a:gd name="p0x142" fmla="*/ 34 w 540"/>
              <a:gd name="p0y142" fmla="*/ 534 h 540"/>
              <a:gd name="p0x143" fmla="*/ 32 w 540"/>
              <a:gd name="p0y143" fmla="*/ 533 h 540"/>
              <a:gd name="p0x144" fmla="*/ 31 w 540"/>
              <a:gd name="p0y144" fmla="*/ 532 h 540"/>
              <a:gd name="p0x145" fmla="*/ 30 w 540"/>
              <a:gd name="p0y145" fmla="*/ 532 h 540"/>
              <a:gd name="p0x146" fmla="*/ 28 w 540"/>
              <a:gd name="p0y146" fmla="*/ 531 h 540"/>
              <a:gd name="p0x147" fmla="*/ 27 w 540"/>
              <a:gd name="p0y147" fmla="*/ 530 h 540"/>
              <a:gd name="p0x148" fmla="*/ 26 w 540"/>
              <a:gd name="p0y148" fmla="*/ 529 h 540"/>
              <a:gd name="p0x149" fmla="*/ 25 w 540"/>
              <a:gd name="p0y149" fmla="*/ 528 h 540"/>
              <a:gd name="p0x150" fmla="*/ 23 w 540"/>
              <a:gd name="p0y150" fmla="*/ 527 h 540"/>
              <a:gd name="p0x151" fmla="*/ 22 w 540"/>
              <a:gd name="p0y151" fmla="*/ 526 h 540"/>
              <a:gd name="p0x152" fmla="*/ 21 w 540"/>
              <a:gd name="p0y152" fmla="*/ 525 h 540"/>
              <a:gd name="p0x153" fmla="*/ 20 w 540"/>
              <a:gd name="p0y153" fmla="*/ 525 h 540"/>
              <a:gd name="p0x154" fmla="*/ 19 w 540"/>
              <a:gd name="p0y154" fmla="*/ 523 h 540"/>
              <a:gd name="p0x155" fmla="*/ 18 w 540"/>
              <a:gd name="p0y155" fmla="*/ 522 h 540"/>
              <a:gd name="p0x156" fmla="*/ 17 w 540"/>
              <a:gd name="p0y156" fmla="*/ 521 h 540"/>
              <a:gd name="p0x157" fmla="*/ 16 w 540"/>
              <a:gd name="p0y157" fmla="*/ 520 h 540"/>
              <a:gd name="p0x158" fmla="*/ 14 w 540"/>
              <a:gd name="p0y158" fmla="*/ 519 h 540"/>
              <a:gd name="p0x159" fmla="*/ 14 w 540"/>
              <a:gd name="p0y159" fmla="*/ 518 h 540"/>
              <a:gd name="p0x160" fmla="*/ 13 w 540"/>
              <a:gd name="p0y160" fmla="*/ 517 h 540"/>
              <a:gd name="p0x161" fmla="*/ 12 w 540"/>
              <a:gd name="p0y161" fmla="*/ 516 h 540"/>
              <a:gd name="p0x162" fmla="*/ 11 w 540"/>
              <a:gd name="p0y162" fmla="*/ 514 h 540"/>
              <a:gd name="p0x163" fmla="*/ 10 w 540"/>
              <a:gd name="p0y163" fmla="*/ 513 h 540"/>
              <a:gd name="p0x164" fmla="*/ 9 w 540"/>
              <a:gd name="p0y164" fmla="*/ 512 h 540"/>
              <a:gd name="p0x165" fmla="*/ 8 w 540"/>
              <a:gd name="p0y165" fmla="*/ 511 h 540"/>
              <a:gd name="p0x166" fmla="*/ 7 w 540"/>
              <a:gd name="p0y166" fmla="*/ 509 h 540"/>
              <a:gd name="p0x167" fmla="*/ 7 w 540"/>
              <a:gd name="p0y167" fmla="*/ 508 h 540"/>
              <a:gd name="p0x168" fmla="*/ 6 w 540"/>
              <a:gd name="p0y168" fmla="*/ 507 h 540"/>
              <a:gd name="p0x169" fmla="*/ 5 w 540"/>
              <a:gd name="p0y169" fmla="*/ 505 h 540"/>
              <a:gd name="p0x170" fmla="*/ 5 w 540"/>
              <a:gd name="p0y170" fmla="*/ 504 h 540"/>
              <a:gd name="p0x171" fmla="*/ 4 w 540"/>
              <a:gd name="p0y171" fmla="*/ 503 h 540"/>
              <a:gd name="p0x172" fmla="*/ 3 w 540"/>
              <a:gd name="p0y172" fmla="*/ 501 h 540"/>
              <a:gd name="p0x173" fmla="*/ 3 w 540"/>
              <a:gd name="p0y173" fmla="*/ 500 h 540"/>
              <a:gd name="p0x174" fmla="*/ 2 w 540"/>
              <a:gd name="p0y174" fmla="*/ 498 h 540"/>
              <a:gd name="p0x175" fmla="*/ 2 w 540"/>
              <a:gd name="p0y175" fmla="*/ 497 h 540"/>
              <a:gd name="p0x176" fmla="*/ 2 w 540"/>
              <a:gd name="p0y176" fmla="*/ 495 h 540"/>
              <a:gd name="p0x177" fmla="*/ 1 w 540"/>
              <a:gd name="p0y177" fmla="*/ 494 h 540"/>
              <a:gd name="p0x178" fmla="*/ 1 w 540"/>
              <a:gd name="p0y178" fmla="*/ 492 h 540"/>
              <a:gd name="p0x179" fmla="*/ 1 w 540"/>
              <a:gd name="p0y179" fmla="*/ 491 h 540"/>
              <a:gd name="p0x180" fmla="*/ 0 w 540"/>
              <a:gd name="p0y180" fmla="*/ 489 h 540"/>
              <a:gd name="p0x181" fmla="*/ 0 w 540"/>
              <a:gd name="p0y181" fmla="*/ 488 h 540"/>
              <a:gd name="p0x182" fmla="*/ 0 w 540"/>
              <a:gd name="p0y182" fmla="*/ 486 h 540"/>
              <a:gd name="p0x183" fmla="*/ 0 w 540"/>
              <a:gd name="p0y183" fmla="*/ 484 h 540"/>
              <a:gd name="p0x184" fmla="*/ 0 w 540"/>
              <a:gd name="p0y184" fmla="*/ 483 h 540"/>
              <a:gd name="p0x185" fmla="*/ 0 w 540"/>
              <a:gd name="p0y185" fmla="*/ 481 h 540"/>
              <a:gd name="p0x186" fmla="*/ 0 w 540"/>
              <a:gd name="p0y186" fmla="*/ 480 h 540"/>
              <a:gd name="p0x187" fmla="*/ 0 w 540"/>
              <a:gd name="p0y187" fmla="*/ 60 h 540"/>
              <a:gd name="p0x188" fmla="*/ 0 w 540"/>
              <a:gd name="p0y188" fmla="*/ 58 h 540"/>
              <a:gd name="p0x189" fmla="*/ 0 w 540"/>
              <a:gd name="p0y189" fmla="*/ 56 h 540"/>
              <a:gd name="p0x190" fmla="*/ 0 w 540"/>
              <a:gd name="p0y190" fmla="*/ 55 h 540"/>
              <a:gd name="p0x191" fmla="*/ 0 w 540"/>
              <a:gd name="p0y191" fmla="*/ 53 h 540"/>
              <a:gd name="p0x192" fmla="*/ 0 w 540"/>
              <a:gd name="p0y192" fmla="*/ 51 h 540"/>
              <a:gd name="p0x193" fmla="*/ 0 w 540"/>
              <a:gd name="p0y193" fmla="*/ 50 h 540"/>
              <a:gd name="p0x194" fmla="*/ 1 w 540"/>
              <a:gd name="p0y194" fmla="*/ 48 h 540"/>
              <a:gd name="p0x195" fmla="*/ 1 w 540"/>
              <a:gd name="p0y195" fmla="*/ 47 h 540"/>
              <a:gd name="p0x196" fmla="*/ 1 w 540"/>
              <a:gd name="p0y196" fmla="*/ 45 h 540"/>
              <a:gd name="p0x197" fmla="*/ 2 w 540"/>
              <a:gd name="p0y197" fmla="*/ 44 h 540"/>
              <a:gd name="p0x198" fmla="*/ 2 w 540"/>
              <a:gd name="p0y198" fmla="*/ 42 h 540"/>
              <a:gd name="p0x199" fmla="*/ 2 w 540"/>
              <a:gd name="p0y199" fmla="*/ 41 h 540"/>
              <a:gd name="p0x200" fmla="*/ 3 w 540"/>
              <a:gd name="p0y200" fmla="*/ 39 h 540"/>
              <a:gd name="p0x201" fmla="*/ 3 w 540"/>
              <a:gd name="p0y201" fmla="*/ 38 h 540"/>
              <a:gd name="p0x202" fmla="*/ 4 w 540"/>
              <a:gd name="p0y202" fmla="*/ 36 h 540"/>
              <a:gd name="p0x203" fmla="*/ 5 w 540"/>
              <a:gd name="p0y203" fmla="*/ 35 h 540"/>
              <a:gd name="p0x204" fmla="*/ 5 w 540"/>
              <a:gd name="p0y204" fmla="*/ 34 h 540"/>
              <a:gd name="p0x205" fmla="*/ 6 w 540"/>
              <a:gd name="p0y205" fmla="*/ 32 h 540"/>
              <a:gd name="p0x206" fmla="*/ 7 w 540"/>
              <a:gd name="p0y206" fmla="*/ 31 h 540"/>
              <a:gd name="p0x207" fmla="*/ 7 w 540"/>
              <a:gd name="p0y207" fmla="*/ 30 h 540"/>
              <a:gd name="p0x208" fmla="*/ 8 w 540"/>
              <a:gd name="p0y208" fmla="*/ 28 h 540"/>
              <a:gd name="p0x209" fmla="*/ 9 w 540"/>
              <a:gd name="p0y209" fmla="*/ 27 h 540"/>
              <a:gd name="p0x210" fmla="*/ 10 w 540"/>
              <a:gd name="p0y210" fmla="*/ 26 h 540"/>
              <a:gd name="p0x211" fmla="*/ 11 w 540"/>
              <a:gd name="p0y211" fmla="*/ 25 h 540"/>
              <a:gd name="p0x212" fmla="*/ 12 w 540"/>
              <a:gd name="p0y212" fmla="*/ 23 h 540"/>
              <a:gd name="p0x213" fmla="*/ 13 w 540"/>
              <a:gd name="p0y213" fmla="*/ 22 h 540"/>
              <a:gd name="p0x214" fmla="*/ 14 w 540"/>
              <a:gd name="p0y214" fmla="*/ 21 h 540"/>
              <a:gd name="p0x215" fmla="*/ 14 w 540"/>
              <a:gd name="p0y215" fmla="*/ 20 h 540"/>
              <a:gd name="p0x216" fmla="*/ 16 w 540"/>
              <a:gd name="p0y216" fmla="*/ 19 h 540"/>
              <a:gd name="p0x217" fmla="*/ 17 w 540"/>
              <a:gd name="p0y217" fmla="*/ 18 h 540"/>
              <a:gd name="p0x218" fmla="*/ 18 w 540"/>
              <a:gd name="p0y218" fmla="*/ 17 h 540"/>
              <a:gd name="p0x219" fmla="*/ 19 w 540"/>
              <a:gd name="p0y219" fmla="*/ 16 h 540"/>
              <a:gd name="p0x220" fmla="*/ 20 w 540"/>
              <a:gd name="p0y220" fmla="*/ 14 h 540"/>
              <a:gd name="p0x221" fmla="*/ 21 w 540"/>
              <a:gd name="p0y221" fmla="*/ 14 h 540"/>
              <a:gd name="p0x222" fmla="*/ 22 w 540"/>
              <a:gd name="p0y222" fmla="*/ 13 h 540"/>
              <a:gd name="p0x223" fmla="*/ 23 w 540"/>
              <a:gd name="p0y223" fmla="*/ 12 h 540"/>
              <a:gd name="p0x224" fmla="*/ 25 w 540"/>
              <a:gd name="p0y224" fmla="*/ 11 h 540"/>
              <a:gd name="p0x225" fmla="*/ 26 w 540"/>
              <a:gd name="p0y225" fmla="*/ 10 h 540"/>
              <a:gd name="p0x226" fmla="*/ 27 w 540"/>
              <a:gd name="p0y226" fmla="*/ 9 h 540"/>
              <a:gd name="p0x227" fmla="*/ 28 w 540"/>
              <a:gd name="p0y227" fmla="*/ 8 h 540"/>
              <a:gd name="p0x228" fmla="*/ 30 w 540"/>
              <a:gd name="p0y228" fmla="*/ 7 h 540"/>
              <a:gd name="p0x229" fmla="*/ 31 w 540"/>
              <a:gd name="p0y229" fmla="*/ 7 h 540"/>
              <a:gd name="p0x230" fmla="*/ 32 w 540"/>
              <a:gd name="p0y230" fmla="*/ 6 h 540"/>
              <a:gd name="p0x231" fmla="*/ 34 w 540"/>
              <a:gd name="p0y231" fmla="*/ 5 h 540"/>
              <a:gd name="p0x232" fmla="*/ 35 w 540"/>
              <a:gd name="p0y232" fmla="*/ 5 h 540"/>
              <a:gd name="p0x233" fmla="*/ 36 w 540"/>
              <a:gd name="p0y233" fmla="*/ 4 h 540"/>
              <a:gd name="p0x234" fmla="*/ 38 w 540"/>
              <a:gd name="p0y234" fmla="*/ 3 h 540"/>
              <a:gd name="p0x235" fmla="*/ 39 w 540"/>
              <a:gd name="p0y235" fmla="*/ 3 h 540"/>
              <a:gd name="p0x236" fmla="*/ 41 w 540"/>
              <a:gd name="p0y236" fmla="*/ 2 h 540"/>
              <a:gd name="p0x237" fmla="*/ 42 w 540"/>
              <a:gd name="p0y237" fmla="*/ 2 h 540"/>
              <a:gd name="p0x238" fmla="*/ 44 w 540"/>
              <a:gd name="p0y238" fmla="*/ 2 h 540"/>
              <a:gd name="p0x239" fmla="*/ 45 w 540"/>
              <a:gd name="p0y239" fmla="*/ 1 h 540"/>
              <a:gd name="p0x240" fmla="*/ 47 w 540"/>
              <a:gd name="p0y240" fmla="*/ 1 h 540"/>
              <a:gd name="p0x241" fmla="*/ 48 w 540"/>
              <a:gd name="p0y241" fmla="*/ 1 h 540"/>
              <a:gd name="p0x242" fmla="*/ 50 w 540"/>
              <a:gd name="p0y242" fmla="*/ 0 h 540"/>
              <a:gd name="p0x243" fmla="*/ 51 w 540"/>
              <a:gd name="p0y243" fmla="*/ 0 h 540"/>
              <a:gd name="p0x244" fmla="*/ 53 w 540"/>
              <a:gd name="p0y244" fmla="*/ 0 h 540"/>
              <a:gd name="p0x245" fmla="*/ 55 w 540"/>
              <a:gd name="p0y245" fmla="*/ 0 h 540"/>
              <a:gd name="p0x246" fmla="*/ 56 w 540"/>
              <a:gd name="p0y246" fmla="*/ 0 h 540"/>
              <a:gd name="p0x247" fmla="*/ 58 w 540"/>
              <a:gd name="p0y247" fmla="*/ 0 h 540"/>
              <a:gd name="p0x248" fmla="*/ 60 w 540"/>
              <a:gd name="p0y248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4259" t="-20208" r="-4259" b="-20208"/>
          <a:stretch>
            <a:fillRect/>
          </a:stretch>
        </p:blipFill>
        <p:spPr>
          <a:xfrm>
            <a:off x="849630" y="3083560"/>
            <a:ext cx="186055" cy="2139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228725" y="3066907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份号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1724025" y="3116580"/>
            <a:ext cx="9525" cy="152400"/>
          </a:xfrm>
          <a:custGeom>
            <a:avLst/>
            <a:gdLst>
              <a:gd name="sw" fmla="*/ 1 w 15"/>
              <a:gd name="sh" fmla="*/ 1 h 240"/>
              <a:gd name="mins" fmla="min sw sh"/>
              <a:gd name="dsw" fmla="+- 0 sw mins"/>
              <a:gd name="dsh" fmla="+- 0 sh mins"/>
              <a:gd name="p0x0" fmla="*/ 15 w 15"/>
              <a:gd name="p0y0" fmla="*/ 0 h 240"/>
              <a:gd name="p0x1" fmla="*/ 15 w 15"/>
              <a:gd name="p0y1" fmla="*/ 240 h 240"/>
              <a:gd name="p0x2" fmla="*/ 0 w 15"/>
              <a:gd name="p0y2" fmla="*/ 240 h 240"/>
              <a:gd name="p0x3" fmla="*/ 0 w 15"/>
              <a:gd name="p0y3" fmla="*/ 0 h 240"/>
              <a:gd name="p0x4" fmla="*/ 15 w 15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1847850" y="3066907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密级和保密期限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3295650" y="3188335"/>
            <a:ext cx="2762250" cy="9525"/>
          </a:xfrm>
          <a:custGeom>
            <a:avLst/>
            <a:gdLst>
              <a:gd name="sw" fmla="*/ 1 w 4350"/>
              <a:gd name="sh" fmla="*/ 1 h 15"/>
              <a:gd name="mins" fmla="min sw sh"/>
              <a:gd name="dsw" fmla="+- 0 sw mins"/>
              <a:gd name="dsh" fmla="+- 0 sh mins"/>
              <a:gd name="p0x0" fmla="*/ 4350 w 4350"/>
              <a:gd name="p0y0" fmla="*/ 0 h 15"/>
              <a:gd name="p0x1" fmla="*/ 4350 w 4350"/>
              <a:gd name="p0y1" fmla="*/ 15 h 15"/>
              <a:gd name="p0x2" fmla="*/ 0 w 4350"/>
              <a:gd name="p0y2" fmla="*/ 15 h 15"/>
              <a:gd name="p0x3" fmla="*/ 0 w 4350"/>
              <a:gd name="p0y3" fmla="*/ 0 h 15"/>
              <a:gd name="p0x4" fmla="*/ 4350 w 435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6172200" y="3066907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紧急程度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7048500" y="3116580"/>
            <a:ext cx="9525" cy="152400"/>
          </a:xfrm>
          <a:custGeom>
            <a:avLst/>
            <a:gdLst>
              <a:gd name="sw" fmla="*/ 1 w 15"/>
              <a:gd name="sh" fmla="*/ 1 h 240"/>
              <a:gd name="mins" fmla="min sw sh"/>
              <a:gd name="dsw" fmla="+- 0 sw mins"/>
              <a:gd name="dsh" fmla="+- 0 sh mins"/>
              <a:gd name="p0x0" fmla="*/ 15 w 15"/>
              <a:gd name="p0y0" fmla="*/ 0 h 240"/>
              <a:gd name="p0x1" fmla="*/ 15 w 15"/>
              <a:gd name="p0y1" fmla="*/ 240 h 240"/>
              <a:gd name="p0x2" fmla="*/ 0 w 15"/>
              <a:gd name="p0y2" fmla="*/ 240 h 240"/>
              <a:gd name="p0x3" fmla="*/ 0 w 15"/>
              <a:gd name="p0y3" fmla="*/ 0 h 240"/>
              <a:gd name="p0x4" fmla="*/ 15 w 15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7172325" y="3066907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发文机关标志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771525" y="35515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481 w 540"/>
              <a:gd name="p0y2" fmla="*/ 0 h 540"/>
              <a:gd name="p0x3" fmla="*/ 483 w 540"/>
              <a:gd name="p0y3" fmla="*/ 0 h 540"/>
              <a:gd name="p0x4" fmla="*/ 484 w 540"/>
              <a:gd name="p0y4" fmla="*/ 0 h 540"/>
              <a:gd name="p0x5" fmla="*/ 486 w 540"/>
              <a:gd name="p0y5" fmla="*/ 0 h 540"/>
              <a:gd name="p0x6" fmla="*/ 488 w 540"/>
              <a:gd name="p0y6" fmla="*/ 0 h 540"/>
              <a:gd name="p0x7" fmla="*/ 489 w 540"/>
              <a:gd name="p0y7" fmla="*/ 0 h 540"/>
              <a:gd name="p0x8" fmla="*/ 491 w 540"/>
              <a:gd name="p0y8" fmla="*/ 1 h 540"/>
              <a:gd name="p0x9" fmla="*/ 492 w 540"/>
              <a:gd name="p0y9" fmla="*/ 1 h 540"/>
              <a:gd name="p0x10" fmla="*/ 494 w 540"/>
              <a:gd name="p0y10" fmla="*/ 1 h 540"/>
              <a:gd name="p0x11" fmla="*/ 495 w 540"/>
              <a:gd name="p0y11" fmla="*/ 2 h 540"/>
              <a:gd name="p0x12" fmla="*/ 497 w 540"/>
              <a:gd name="p0y12" fmla="*/ 2 h 540"/>
              <a:gd name="p0x13" fmla="*/ 498 w 540"/>
              <a:gd name="p0y13" fmla="*/ 2 h 540"/>
              <a:gd name="p0x14" fmla="*/ 500 w 540"/>
              <a:gd name="p0y14" fmla="*/ 3 h 540"/>
              <a:gd name="p0x15" fmla="*/ 501 w 540"/>
              <a:gd name="p0y15" fmla="*/ 3 h 540"/>
              <a:gd name="p0x16" fmla="*/ 503 w 540"/>
              <a:gd name="p0y16" fmla="*/ 4 h 540"/>
              <a:gd name="p0x17" fmla="*/ 504 w 540"/>
              <a:gd name="p0y17" fmla="*/ 5 h 540"/>
              <a:gd name="p0x18" fmla="*/ 505 w 540"/>
              <a:gd name="p0y18" fmla="*/ 5 h 540"/>
              <a:gd name="p0x19" fmla="*/ 507 w 540"/>
              <a:gd name="p0y19" fmla="*/ 6 h 540"/>
              <a:gd name="p0x20" fmla="*/ 508 w 540"/>
              <a:gd name="p0y20" fmla="*/ 7 h 540"/>
              <a:gd name="p0x21" fmla="*/ 509 w 540"/>
              <a:gd name="p0y21" fmla="*/ 7 h 540"/>
              <a:gd name="p0x22" fmla="*/ 511 w 540"/>
              <a:gd name="p0y22" fmla="*/ 8 h 540"/>
              <a:gd name="p0x23" fmla="*/ 512 w 540"/>
              <a:gd name="p0y23" fmla="*/ 9 h 540"/>
              <a:gd name="p0x24" fmla="*/ 513 w 540"/>
              <a:gd name="p0y24" fmla="*/ 10 h 540"/>
              <a:gd name="p0x25" fmla="*/ 514 w 540"/>
              <a:gd name="p0y25" fmla="*/ 11 h 540"/>
              <a:gd name="p0x26" fmla="*/ 516 w 540"/>
              <a:gd name="p0y26" fmla="*/ 12 h 540"/>
              <a:gd name="p0x27" fmla="*/ 517 w 540"/>
              <a:gd name="p0y27" fmla="*/ 13 h 540"/>
              <a:gd name="p0x28" fmla="*/ 518 w 540"/>
              <a:gd name="p0y28" fmla="*/ 14 h 540"/>
              <a:gd name="p0x29" fmla="*/ 519 w 540"/>
              <a:gd name="p0y29" fmla="*/ 14 h 540"/>
              <a:gd name="p0x30" fmla="*/ 520 w 540"/>
              <a:gd name="p0y30" fmla="*/ 16 h 540"/>
              <a:gd name="p0x31" fmla="*/ 521 w 540"/>
              <a:gd name="p0y31" fmla="*/ 17 h 540"/>
              <a:gd name="p0x32" fmla="*/ 522 w 540"/>
              <a:gd name="p0y32" fmla="*/ 18 h 540"/>
              <a:gd name="p0x33" fmla="*/ 523 w 540"/>
              <a:gd name="p0y33" fmla="*/ 19 h 540"/>
              <a:gd name="p0x34" fmla="*/ 525 w 540"/>
              <a:gd name="p0y34" fmla="*/ 20 h 540"/>
              <a:gd name="p0x35" fmla="*/ 525 w 540"/>
              <a:gd name="p0y35" fmla="*/ 21 h 540"/>
              <a:gd name="p0x36" fmla="*/ 526 w 540"/>
              <a:gd name="p0y36" fmla="*/ 22 h 540"/>
              <a:gd name="p0x37" fmla="*/ 527 w 540"/>
              <a:gd name="p0y37" fmla="*/ 23 h 540"/>
              <a:gd name="p0x38" fmla="*/ 528 w 540"/>
              <a:gd name="p0y38" fmla="*/ 25 h 540"/>
              <a:gd name="p0x39" fmla="*/ 529 w 540"/>
              <a:gd name="p0y39" fmla="*/ 26 h 540"/>
              <a:gd name="p0x40" fmla="*/ 530 w 540"/>
              <a:gd name="p0y40" fmla="*/ 27 h 540"/>
              <a:gd name="p0x41" fmla="*/ 531 w 540"/>
              <a:gd name="p0y41" fmla="*/ 28 h 540"/>
              <a:gd name="p0x42" fmla="*/ 532 w 540"/>
              <a:gd name="p0y42" fmla="*/ 30 h 540"/>
              <a:gd name="p0x43" fmla="*/ 532 w 540"/>
              <a:gd name="p0y43" fmla="*/ 31 h 540"/>
              <a:gd name="p0x44" fmla="*/ 533 w 540"/>
              <a:gd name="p0y44" fmla="*/ 32 h 540"/>
              <a:gd name="p0x45" fmla="*/ 534 w 540"/>
              <a:gd name="p0y45" fmla="*/ 34 h 540"/>
              <a:gd name="p0x46" fmla="*/ 534 w 540"/>
              <a:gd name="p0y46" fmla="*/ 35 h 540"/>
              <a:gd name="p0x47" fmla="*/ 535 w 540"/>
              <a:gd name="p0y47" fmla="*/ 36 h 540"/>
              <a:gd name="p0x48" fmla="*/ 536 w 540"/>
              <a:gd name="p0y48" fmla="*/ 38 h 540"/>
              <a:gd name="p0x49" fmla="*/ 536 w 540"/>
              <a:gd name="p0y49" fmla="*/ 39 h 540"/>
              <a:gd name="p0x50" fmla="*/ 537 w 540"/>
              <a:gd name="p0y50" fmla="*/ 41 h 540"/>
              <a:gd name="p0x51" fmla="*/ 537 w 540"/>
              <a:gd name="p0y51" fmla="*/ 42 h 540"/>
              <a:gd name="p0x52" fmla="*/ 537 w 540"/>
              <a:gd name="p0y52" fmla="*/ 44 h 540"/>
              <a:gd name="p0x53" fmla="*/ 538 w 540"/>
              <a:gd name="p0y53" fmla="*/ 45 h 540"/>
              <a:gd name="p0x54" fmla="*/ 538 w 540"/>
              <a:gd name="p0y54" fmla="*/ 47 h 540"/>
              <a:gd name="p0x55" fmla="*/ 538 w 540"/>
              <a:gd name="p0y55" fmla="*/ 48 h 540"/>
              <a:gd name="p0x56" fmla="*/ 539 w 540"/>
              <a:gd name="p0y56" fmla="*/ 50 h 540"/>
              <a:gd name="p0x57" fmla="*/ 539 w 540"/>
              <a:gd name="p0y57" fmla="*/ 51 h 540"/>
              <a:gd name="p0x58" fmla="*/ 539 w 540"/>
              <a:gd name="p0y58" fmla="*/ 53 h 540"/>
              <a:gd name="p0x59" fmla="*/ 539 w 540"/>
              <a:gd name="p0y59" fmla="*/ 55 h 540"/>
              <a:gd name="p0x60" fmla="*/ 539 w 540"/>
              <a:gd name="p0y60" fmla="*/ 56 h 540"/>
              <a:gd name="p0x61" fmla="*/ 539 w 540"/>
              <a:gd name="p0y61" fmla="*/ 58 h 540"/>
              <a:gd name="p0x62" fmla="*/ 540 w 540"/>
              <a:gd name="p0y62" fmla="*/ 60 h 540"/>
              <a:gd name="p0x63" fmla="*/ 540 w 540"/>
              <a:gd name="p0y63" fmla="*/ 480 h 540"/>
              <a:gd name="p0x64" fmla="*/ 539 w 540"/>
              <a:gd name="p0y64" fmla="*/ 481 h 540"/>
              <a:gd name="p0x65" fmla="*/ 539 w 540"/>
              <a:gd name="p0y65" fmla="*/ 483 h 540"/>
              <a:gd name="p0x66" fmla="*/ 539 w 540"/>
              <a:gd name="p0y66" fmla="*/ 484 h 540"/>
              <a:gd name="p0x67" fmla="*/ 539 w 540"/>
              <a:gd name="p0y67" fmla="*/ 486 h 540"/>
              <a:gd name="p0x68" fmla="*/ 539 w 540"/>
              <a:gd name="p0y68" fmla="*/ 488 h 540"/>
              <a:gd name="p0x69" fmla="*/ 539 w 540"/>
              <a:gd name="p0y69" fmla="*/ 489 h 540"/>
              <a:gd name="p0x70" fmla="*/ 538 w 540"/>
              <a:gd name="p0y70" fmla="*/ 491 h 540"/>
              <a:gd name="p0x71" fmla="*/ 538 w 540"/>
              <a:gd name="p0y71" fmla="*/ 492 h 540"/>
              <a:gd name="p0x72" fmla="*/ 538 w 540"/>
              <a:gd name="p0y72" fmla="*/ 494 h 540"/>
              <a:gd name="p0x73" fmla="*/ 537 w 540"/>
              <a:gd name="p0y73" fmla="*/ 495 h 540"/>
              <a:gd name="p0x74" fmla="*/ 537 w 540"/>
              <a:gd name="p0y74" fmla="*/ 497 h 540"/>
              <a:gd name="p0x75" fmla="*/ 537 w 540"/>
              <a:gd name="p0y75" fmla="*/ 498 h 540"/>
              <a:gd name="p0x76" fmla="*/ 536 w 540"/>
              <a:gd name="p0y76" fmla="*/ 500 h 540"/>
              <a:gd name="p0x77" fmla="*/ 536 w 540"/>
              <a:gd name="p0y77" fmla="*/ 501 h 540"/>
              <a:gd name="p0x78" fmla="*/ 535 w 540"/>
              <a:gd name="p0y78" fmla="*/ 503 h 540"/>
              <a:gd name="p0x79" fmla="*/ 534 w 540"/>
              <a:gd name="p0y79" fmla="*/ 504 h 540"/>
              <a:gd name="p0x80" fmla="*/ 534 w 540"/>
              <a:gd name="p0y80" fmla="*/ 505 h 540"/>
              <a:gd name="p0x81" fmla="*/ 533 w 540"/>
              <a:gd name="p0y81" fmla="*/ 507 h 540"/>
              <a:gd name="p0x82" fmla="*/ 532 w 540"/>
              <a:gd name="p0y82" fmla="*/ 508 h 540"/>
              <a:gd name="p0x83" fmla="*/ 532 w 540"/>
              <a:gd name="p0y83" fmla="*/ 509 h 540"/>
              <a:gd name="p0x84" fmla="*/ 531 w 540"/>
              <a:gd name="p0y84" fmla="*/ 511 h 540"/>
              <a:gd name="p0x85" fmla="*/ 530 w 540"/>
              <a:gd name="p0y85" fmla="*/ 512 h 540"/>
              <a:gd name="p0x86" fmla="*/ 529 w 540"/>
              <a:gd name="p0y86" fmla="*/ 513 h 540"/>
              <a:gd name="p0x87" fmla="*/ 528 w 540"/>
              <a:gd name="p0y87" fmla="*/ 514 h 540"/>
              <a:gd name="p0x88" fmla="*/ 527 w 540"/>
              <a:gd name="p0y88" fmla="*/ 516 h 540"/>
              <a:gd name="p0x89" fmla="*/ 526 w 540"/>
              <a:gd name="p0y89" fmla="*/ 517 h 540"/>
              <a:gd name="p0x90" fmla="*/ 525 w 540"/>
              <a:gd name="p0y90" fmla="*/ 518 h 540"/>
              <a:gd name="p0x91" fmla="*/ 525 w 540"/>
              <a:gd name="p0y91" fmla="*/ 519 h 540"/>
              <a:gd name="p0x92" fmla="*/ 523 w 540"/>
              <a:gd name="p0y92" fmla="*/ 520 h 540"/>
              <a:gd name="p0x93" fmla="*/ 522 w 540"/>
              <a:gd name="p0y93" fmla="*/ 521 h 540"/>
              <a:gd name="p0x94" fmla="*/ 521 w 540"/>
              <a:gd name="p0y94" fmla="*/ 522 h 540"/>
              <a:gd name="p0x95" fmla="*/ 520 w 540"/>
              <a:gd name="p0y95" fmla="*/ 523 h 540"/>
              <a:gd name="p0x96" fmla="*/ 519 w 540"/>
              <a:gd name="p0y96" fmla="*/ 525 h 540"/>
              <a:gd name="p0x97" fmla="*/ 518 w 540"/>
              <a:gd name="p0y97" fmla="*/ 525 h 540"/>
              <a:gd name="p0x98" fmla="*/ 517 w 540"/>
              <a:gd name="p0y98" fmla="*/ 526 h 540"/>
              <a:gd name="p0x99" fmla="*/ 516 w 540"/>
              <a:gd name="p0y99" fmla="*/ 527 h 540"/>
              <a:gd name="p0x100" fmla="*/ 514 w 540"/>
              <a:gd name="p0y100" fmla="*/ 528 h 540"/>
              <a:gd name="p0x101" fmla="*/ 513 w 540"/>
              <a:gd name="p0y101" fmla="*/ 529 h 540"/>
              <a:gd name="p0x102" fmla="*/ 512 w 540"/>
              <a:gd name="p0y102" fmla="*/ 530 h 540"/>
              <a:gd name="p0x103" fmla="*/ 511 w 540"/>
              <a:gd name="p0y103" fmla="*/ 531 h 540"/>
              <a:gd name="p0x104" fmla="*/ 509 w 540"/>
              <a:gd name="p0y104" fmla="*/ 532 h 540"/>
              <a:gd name="p0x105" fmla="*/ 508 w 540"/>
              <a:gd name="p0y105" fmla="*/ 532 h 540"/>
              <a:gd name="p0x106" fmla="*/ 507 w 540"/>
              <a:gd name="p0y106" fmla="*/ 533 h 540"/>
              <a:gd name="p0x107" fmla="*/ 505 w 540"/>
              <a:gd name="p0y107" fmla="*/ 534 h 540"/>
              <a:gd name="p0x108" fmla="*/ 504 w 540"/>
              <a:gd name="p0y108" fmla="*/ 534 h 540"/>
              <a:gd name="p0x109" fmla="*/ 503 w 540"/>
              <a:gd name="p0y109" fmla="*/ 535 h 540"/>
              <a:gd name="p0x110" fmla="*/ 501 w 540"/>
              <a:gd name="p0y110" fmla="*/ 536 h 540"/>
              <a:gd name="p0x111" fmla="*/ 500 w 540"/>
              <a:gd name="p0y111" fmla="*/ 536 h 540"/>
              <a:gd name="p0x112" fmla="*/ 498 w 540"/>
              <a:gd name="p0y112" fmla="*/ 537 h 540"/>
              <a:gd name="p0x113" fmla="*/ 497 w 540"/>
              <a:gd name="p0y113" fmla="*/ 537 h 540"/>
              <a:gd name="p0x114" fmla="*/ 495 w 540"/>
              <a:gd name="p0y114" fmla="*/ 537 h 540"/>
              <a:gd name="p0x115" fmla="*/ 494 w 540"/>
              <a:gd name="p0y115" fmla="*/ 538 h 540"/>
              <a:gd name="p0x116" fmla="*/ 492 w 540"/>
              <a:gd name="p0y116" fmla="*/ 538 h 540"/>
              <a:gd name="p0x117" fmla="*/ 491 w 540"/>
              <a:gd name="p0y117" fmla="*/ 538 h 540"/>
              <a:gd name="p0x118" fmla="*/ 489 w 540"/>
              <a:gd name="p0y118" fmla="*/ 539 h 540"/>
              <a:gd name="p0x119" fmla="*/ 488 w 540"/>
              <a:gd name="p0y119" fmla="*/ 539 h 540"/>
              <a:gd name="p0x120" fmla="*/ 486 w 540"/>
              <a:gd name="p0y120" fmla="*/ 539 h 540"/>
              <a:gd name="p0x121" fmla="*/ 484 w 540"/>
              <a:gd name="p0y121" fmla="*/ 539 h 540"/>
              <a:gd name="p0x122" fmla="*/ 483 w 540"/>
              <a:gd name="p0y122" fmla="*/ 539 h 540"/>
              <a:gd name="p0x123" fmla="*/ 481 w 540"/>
              <a:gd name="p0y123" fmla="*/ 539 h 540"/>
              <a:gd name="p0x124" fmla="*/ 480 w 540"/>
              <a:gd name="p0y124" fmla="*/ 540 h 540"/>
              <a:gd name="p0x125" fmla="*/ 60 w 540"/>
              <a:gd name="p0y125" fmla="*/ 540 h 540"/>
              <a:gd name="p0x126" fmla="*/ 58 w 540"/>
              <a:gd name="p0y126" fmla="*/ 539 h 540"/>
              <a:gd name="p0x127" fmla="*/ 56 w 540"/>
              <a:gd name="p0y127" fmla="*/ 539 h 540"/>
              <a:gd name="p0x128" fmla="*/ 55 w 540"/>
              <a:gd name="p0y128" fmla="*/ 539 h 540"/>
              <a:gd name="p0x129" fmla="*/ 53 w 540"/>
              <a:gd name="p0y129" fmla="*/ 539 h 540"/>
              <a:gd name="p0x130" fmla="*/ 51 w 540"/>
              <a:gd name="p0y130" fmla="*/ 539 h 540"/>
              <a:gd name="p0x131" fmla="*/ 50 w 540"/>
              <a:gd name="p0y131" fmla="*/ 539 h 540"/>
              <a:gd name="p0x132" fmla="*/ 48 w 540"/>
              <a:gd name="p0y132" fmla="*/ 538 h 540"/>
              <a:gd name="p0x133" fmla="*/ 47 w 540"/>
              <a:gd name="p0y133" fmla="*/ 538 h 540"/>
              <a:gd name="p0x134" fmla="*/ 45 w 540"/>
              <a:gd name="p0y134" fmla="*/ 538 h 540"/>
              <a:gd name="p0x135" fmla="*/ 44 w 540"/>
              <a:gd name="p0y135" fmla="*/ 537 h 540"/>
              <a:gd name="p0x136" fmla="*/ 42 w 540"/>
              <a:gd name="p0y136" fmla="*/ 537 h 540"/>
              <a:gd name="p0x137" fmla="*/ 41 w 540"/>
              <a:gd name="p0y137" fmla="*/ 537 h 540"/>
              <a:gd name="p0x138" fmla="*/ 39 w 540"/>
              <a:gd name="p0y138" fmla="*/ 536 h 540"/>
              <a:gd name="p0x139" fmla="*/ 38 w 540"/>
              <a:gd name="p0y139" fmla="*/ 536 h 540"/>
              <a:gd name="p0x140" fmla="*/ 36 w 540"/>
              <a:gd name="p0y140" fmla="*/ 535 h 540"/>
              <a:gd name="p0x141" fmla="*/ 35 w 540"/>
              <a:gd name="p0y141" fmla="*/ 534 h 540"/>
              <a:gd name="p0x142" fmla="*/ 34 w 540"/>
              <a:gd name="p0y142" fmla="*/ 534 h 540"/>
              <a:gd name="p0x143" fmla="*/ 32 w 540"/>
              <a:gd name="p0y143" fmla="*/ 533 h 540"/>
              <a:gd name="p0x144" fmla="*/ 31 w 540"/>
              <a:gd name="p0y144" fmla="*/ 532 h 540"/>
              <a:gd name="p0x145" fmla="*/ 30 w 540"/>
              <a:gd name="p0y145" fmla="*/ 532 h 540"/>
              <a:gd name="p0x146" fmla="*/ 28 w 540"/>
              <a:gd name="p0y146" fmla="*/ 531 h 540"/>
              <a:gd name="p0x147" fmla="*/ 27 w 540"/>
              <a:gd name="p0y147" fmla="*/ 530 h 540"/>
              <a:gd name="p0x148" fmla="*/ 26 w 540"/>
              <a:gd name="p0y148" fmla="*/ 529 h 540"/>
              <a:gd name="p0x149" fmla="*/ 25 w 540"/>
              <a:gd name="p0y149" fmla="*/ 528 h 540"/>
              <a:gd name="p0x150" fmla="*/ 23 w 540"/>
              <a:gd name="p0y150" fmla="*/ 527 h 540"/>
              <a:gd name="p0x151" fmla="*/ 22 w 540"/>
              <a:gd name="p0y151" fmla="*/ 526 h 540"/>
              <a:gd name="p0x152" fmla="*/ 21 w 540"/>
              <a:gd name="p0y152" fmla="*/ 525 h 540"/>
              <a:gd name="p0x153" fmla="*/ 20 w 540"/>
              <a:gd name="p0y153" fmla="*/ 525 h 540"/>
              <a:gd name="p0x154" fmla="*/ 19 w 540"/>
              <a:gd name="p0y154" fmla="*/ 523 h 540"/>
              <a:gd name="p0x155" fmla="*/ 18 w 540"/>
              <a:gd name="p0y155" fmla="*/ 522 h 540"/>
              <a:gd name="p0x156" fmla="*/ 17 w 540"/>
              <a:gd name="p0y156" fmla="*/ 521 h 540"/>
              <a:gd name="p0x157" fmla="*/ 16 w 540"/>
              <a:gd name="p0y157" fmla="*/ 520 h 540"/>
              <a:gd name="p0x158" fmla="*/ 14 w 540"/>
              <a:gd name="p0y158" fmla="*/ 519 h 540"/>
              <a:gd name="p0x159" fmla="*/ 14 w 540"/>
              <a:gd name="p0y159" fmla="*/ 518 h 540"/>
              <a:gd name="p0x160" fmla="*/ 13 w 540"/>
              <a:gd name="p0y160" fmla="*/ 517 h 540"/>
              <a:gd name="p0x161" fmla="*/ 12 w 540"/>
              <a:gd name="p0y161" fmla="*/ 516 h 540"/>
              <a:gd name="p0x162" fmla="*/ 11 w 540"/>
              <a:gd name="p0y162" fmla="*/ 514 h 540"/>
              <a:gd name="p0x163" fmla="*/ 10 w 540"/>
              <a:gd name="p0y163" fmla="*/ 513 h 540"/>
              <a:gd name="p0x164" fmla="*/ 9 w 540"/>
              <a:gd name="p0y164" fmla="*/ 512 h 540"/>
              <a:gd name="p0x165" fmla="*/ 8 w 540"/>
              <a:gd name="p0y165" fmla="*/ 511 h 540"/>
              <a:gd name="p0x166" fmla="*/ 7 w 540"/>
              <a:gd name="p0y166" fmla="*/ 509 h 540"/>
              <a:gd name="p0x167" fmla="*/ 7 w 540"/>
              <a:gd name="p0y167" fmla="*/ 508 h 540"/>
              <a:gd name="p0x168" fmla="*/ 6 w 540"/>
              <a:gd name="p0y168" fmla="*/ 507 h 540"/>
              <a:gd name="p0x169" fmla="*/ 5 w 540"/>
              <a:gd name="p0y169" fmla="*/ 505 h 540"/>
              <a:gd name="p0x170" fmla="*/ 5 w 540"/>
              <a:gd name="p0y170" fmla="*/ 504 h 540"/>
              <a:gd name="p0x171" fmla="*/ 4 w 540"/>
              <a:gd name="p0y171" fmla="*/ 503 h 540"/>
              <a:gd name="p0x172" fmla="*/ 3 w 540"/>
              <a:gd name="p0y172" fmla="*/ 501 h 540"/>
              <a:gd name="p0x173" fmla="*/ 3 w 540"/>
              <a:gd name="p0y173" fmla="*/ 500 h 540"/>
              <a:gd name="p0x174" fmla="*/ 2 w 540"/>
              <a:gd name="p0y174" fmla="*/ 498 h 540"/>
              <a:gd name="p0x175" fmla="*/ 2 w 540"/>
              <a:gd name="p0y175" fmla="*/ 497 h 540"/>
              <a:gd name="p0x176" fmla="*/ 2 w 540"/>
              <a:gd name="p0y176" fmla="*/ 495 h 540"/>
              <a:gd name="p0x177" fmla="*/ 1 w 540"/>
              <a:gd name="p0y177" fmla="*/ 494 h 540"/>
              <a:gd name="p0x178" fmla="*/ 1 w 540"/>
              <a:gd name="p0y178" fmla="*/ 492 h 540"/>
              <a:gd name="p0x179" fmla="*/ 1 w 540"/>
              <a:gd name="p0y179" fmla="*/ 491 h 540"/>
              <a:gd name="p0x180" fmla="*/ 0 w 540"/>
              <a:gd name="p0y180" fmla="*/ 489 h 540"/>
              <a:gd name="p0x181" fmla="*/ 0 w 540"/>
              <a:gd name="p0y181" fmla="*/ 488 h 540"/>
              <a:gd name="p0x182" fmla="*/ 0 w 540"/>
              <a:gd name="p0y182" fmla="*/ 486 h 540"/>
              <a:gd name="p0x183" fmla="*/ 0 w 540"/>
              <a:gd name="p0y183" fmla="*/ 484 h 540"/>
              <a:gd name="p0x184" fmla="*/ 0 w 540"/>
              <a:gd name="p0y184" fmla="*/ 483 h 540"/>
              <a:gd name="p0x185" fmla="*/ 0 w 540"/>
              <a:gd name="p0y185" fmla="*/ 481 h 540"/>
              <a:gd name="p0x186" fmla="*/ 0 w 540"/>
              <a:gd name="p0y186" fmla="*/ 480 h 540"/>
              <a:gd name="p0x187" fmla="*/ 0 w 540"/>
              <a:gd name="p0y187" fmla="*/ 60 h 540"/>
              <a:gd name="p0x188" fmla="*/ 0 w 540"/>
              <a:gd name="p0y188" fmla="*/ 58 h 540"/>
              <a:gd name="p0x189" fmla="*/ 0 w 540"/>
              <a:gd name="p0y189" fmla="*/ 56 h 540"/>
              <a:gd name="p0x190" fmla="*/ 0 w 540"/>
              <a:gd name="p0y190" fmla="*/ 55 h 540"/>
              <a:gd name="p0x191" fmla="*/ 0 w 540"/>
              <a:gd name="p0y191" fmla="*/ 53 h 540"/>
              <a:gd name="p0x192" fmla="*/ 0 w 540"/>
              <a:gd name="p0y192" fmla="*/ 51 h 540"/>
              <a:gd name="p0x193" fmla="*/ 0 w 540"/>
              <a:gd name="p0y193" fmla="*/ 50 h 540"/>
              <a:gd name="p0x194" fmla="*/ 1 w 540"/>
              <a:gd name="p0y194" fmla="*/ 48 h 540"/>
              <a:gd name="p0x195" fmla="*/ 1 w 540"/>
              <a:gd name="p0y195" fmla="*/ 47 h 540"/>
              <a:gd name="p0x196" fmla="*/ 1 w 540"/>
              <a:gd name="p0y196" fmla="*/ 45 h 540"/>
              <a:gd name="p0x197" fmla="*/ 2 w 540"/>
              <a:gd name="p0y197" fmla="*/ 44 h 540"/>
              <a:gd name="p0x198" fmla="*/ 2 w 540"/>
              <a:gd name="p0y198" fmla="*/ 42 h 540"/>
              <a:gd name="p0x199" fmla="*/ 2 w 540"/>
              <a:gd name="p0y199" fmla="*/ 41 h 540"/>
              <a:gd name="p0x200" fmla="*/ 3 w 540"/>
              <a:gd name="p0y200" fmla="*/ 39 h 540"/>
              <a:gd name="p0x201" fmla="*/ 3 w 540"/>
              <a:gd name="p0y201" fmla="*/ 38 h 540"/>
              <a:gd name="p0x202" fmla="*/ 4 w 540"/>
              <a:gd name="p0y202" fmla="*/ 36 h 540"/>
              <a:gd name="p0x203" fmla="*/ 5 w 540"/>
              <a:gd name="p0y203" fmla="*/ 35 h 540"/>
              <a:gd name="p0x204" fmla="*/ 5 w 540"/>
              <a:gd name="p0y204" fmla="*/ 34 h 540"/>
              <a:gd name="p0x205" fmla="*/ 6 w 540"/>
              <a:gd name="p0y205" fmla="*/ 32 h 540"/>
              <a:gd name="p0x206" fmla="*/ 7 w 540"/>
              <a:gd name="p0y206" fmla="*/ 31 h 540"/>
              <a:gd name="p0x207" fmla="*/ 7 w 540"/>
              <a:gd name="p0y207" fmla="*/ 30 h 540"/>
              <a:gd name="p0x208" fmla="*/ 8 w 540"/>
              <a:gd name="p0y208" fmla="*/ 28 h 540"/>
              <a:gd name="p0x209" fmla="*/ 9 w 540"/>
              <a:gd name="p0y209" fmla="*/ 27 h 540"/>
              <a:gd name="p0x210" fmla="*/ 10 w 540"/>
              <a:gd name="p0y210" fmla="*/ 26 h 540"/>
              <a:gd name="p0x211" fmla="*/ 11 w 540"/>
              <a:gd name="p0y211" fmla="*/ 25 h 540"/>
              <a:gd name="p0x212" fmla="*/ 12 w 540"/>
              <a:gd name="p0y212" fmla="*/ 23 h 540"/>
              <a:gd name="p0x213" fmla="*/ 13 w 540"/>
              <a:gd name="p0y213" fmla="*/ 22 h 540"/>
              <a:gd name="p0x214" fmla="*/ 14 w 540"/>
              <a:gd name="p0y214" fmla="*/ 21 h 540"/>
              <a:gd name="p0x215" fmla="*/ 14 w 540"/>
              <a:gd name="p0y215" fmla="*/ 20 h 540"/>
              <a:gd name="p0x216" fmla="*/ 16 w 540"/>
              <a:gd name="p0y216" fmla="*/ 19 h 540"/>
              <a:gd name="p0x217" fmla="*/ 17 w 540"/>
              <a:gd name="p0y217" fmla="*/ 18 h 540"/>
              <a:gd name="p0x218" fmla="*/ 18 w 540"/>
              <a:gd name="p0y218" fmla="*/ 17 h 540"/>
              <a:gd name="p0x219" fmla="*/ 19 w 540"/>
              <a:gd name="p0y219" fmla="*/ 16 h 540"/>
              <a:gd name="p0x220" fmla="*/ 20 w 540"/>
              <a:gd name="p0y220" fmla="*/ 14 h 540"/>
              <a:gd name="p0x221" fmla="*/ 21 w 540"/>
              <a:gd name="p0y221" fmla="*/ 14 h 540"/>
              <a:gd name="p0x222" fmla="*/ 22 w 540"/>
              <a:gd name="p0y222" fmla="*/ 13 h 540"/>
              <a:gd name="p0x223" fmla="*/ 23 w 540"/>
              <a:gd name="p0y223" fmla="*/ 12 h 540"/>
              <a:gd name="p0x224" fmla="*/ 25 w 540"/>
              <a:gd name="p0y224" fmla="*/ 11 h 540"/>
              <a:gd name="p0x225" fmla="*/ 26 w 540"/>
              <a:gd name="p0y225" fmla="*/ 10 h 540"/>
              <a:gd name="p0x226" fmla="*/ 27 w 540"/>
              <a:gd name="p0y226" fmla="*/ 9 h 540"/>
              <a:gd name="p0x227" fmla="*/ 28 w 540"/>
              <a:gd name="p0y227" fmla="*/ 8 h 540"/>
              <a:gd name="p0x228" fmla="*/ 30 w 540"/>
              <a:gd name="p0y228" fmla="*/ 7 h 540"/>
              <a:gd name="p0x229" fmla="*/ 31 w 540"/>
              <a:gd name="p0y229" fmla="*/ 7 h 540"/>
              <a:gd name="p0x230" fmla="*/ 32 w 540"/>
              <a:gd name="p0y230" fmla="*/ 6 h 540"/>
              <a:gd name="p0x231" fmla="*/ 34 w 540"/>
              <a:gd name="p0y231" fmla="*/ 5 h 540"/>
              <a:gd name="p0x232" fmla="*/ 35 w 540"/>
              <a:gd name="p0y232" fmla="*/ 5 h 540"/>
              <a:gd name="p0x233" fmla="*/ 36 w 540"/>
              <a:gd name="p0y233" fmla="*/ 4 h 540"/>
              <a:gd name="p0x234" fmla="*/ 38 w 540"/>
              <a:gd name="p0y234" fmla="*/ 3 h 540"/>
              <a:gd name="p0x235" fmla="*/ 39 w 540"/>
              <a:gd name="p0y235" fmla="*/ 3 h 540"/>
              <a:gd name="p0x236" fmla="*/ 41 w 540"/>
              <a:gd name="p0y236" fmla="*/ 2 h 540"/>
              <a:gd name="p0x237" fmla="*/ 42 w 540"/>
              <a:gd name="p0y237" fmla="*/ 2 h 540"/>
              <a:gd name="p0x238" fmla="*/ 44 w 540"/>
              <a:gd name="p0y238" fmla="*/ 2 h 540"/>
              <a:gd name="p0x239" fmla="*/ 45 w 540"/>
              <a:gd name="p0y239" fmla="*/ 1 h 540"/>
              <a:gd name="p0x240" fmla="*/ 47 w 540"/>
              <a:gd name="p0y240" fmla="*/ 1 h 540"/>
              <a:gd name="p0x241" fmla="*/ 48 w 540"/>
              <a:gd name="p0y241" fmla="*/ 1 h 540"/>
              <a:gd name="p0x242" fmla="*/ 50 w 540"/>
              <a:gd name="p0y242" fmla="*/ 0 h 540"/>
              <a:gd name="p0x243" fmla="*/ 51 w 540"/>
              <a:gd name="p0y243" fmla="*/ 0 h 540"/>
              <a:gd name="p0x244" fmla="*/ 53 w 540"/>
              <a:gd name="p0y244" fmla="*/ 0 h 540"/>
              <a:gd name="p0x245" fmla="*/ 55 w 540"/>
              <a:gd name="p0y245" fmla="*/ 0 h 540"/>
              <a:gd name="p0x246" fmla="*/ 56 w 540"/>
              <a:gd name="p0y246" fmla="*/ 0 h 540"/>
              <a:gd name="p0x247" fmla="*/ 58 w 540"/>
              <a:gd name="p0y247" fmla="*/ 0 h 540"/>
              <a:gd name="p0x248" fmla="*/ 60 w 540"/>
              <a:gd name="p0y248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838200" y="3613150"/>
            <a:ext cx="20955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1228725" y="3596811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accent1"/>
                </a:solidFill>
                <a:cs typeface="+mn-lt"/>
              </a:rPr>
              <a:t>发文字号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2105025" y="3646805"/>
            <a:ext cx="9525" cy="152400"/>
          </a:xfrm>
          <a:custGeom>
            <a:avLst/>
            <a:gdLst>
              <a:gd name="sw" fmla="*/ 1 w 15"/>
              <a:gd name="sh" fmla="*/ 1 h 240"/>
              <a:gd name="mins" fmla="min sw sh"/>
              <a:gd name="dsw" fmla="+- 0 sw mins"/>
              <a:gd name="dsh" fmla="+- 0 sh mins"/>
              <a:gd name="p0x0" fmla="*/ 15 w 15"/>
              <a:gd name="p0y0" fmla="*/ 0 h 240"/>
              <a:gd name="p0x1" fmla="*/ 15 w 15"/>
              <a:gd name="p0y1" fmla="*/ 240 h 240"/>
              <a:gd name="p0x2" fmla="*/ 0 w 15"/>
              <a:gd name="p0y2" fmla="*/ 240 h 240"/>
              <a:gd name="p0x3" fmla="*/ 0 w 15"/>
              <a:gd name="p0y3" fmla="*/ 0 h 240"/>
              <a:gd name="p0x4" fmla="*/ 15 w 15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2228850" y="3596811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签发人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6"/>
            </p:custDataLst>
          </p:nvPr>
        </p:nvSpPr>
        <p:spPr>
          <a:xfrm>
            <a:off x="2914650" y="3717925"/>
            <a:ext cx="3905250" cy="9525"/>
          </a:xfrm>
          <a:custGeom>
            <a:avLst/>
            <a:gdLst>
              <a:gd name="sw" fmla="*/ 1 w 6150"/>
              <a:gd name="sh" fmla="*/ 1 h 15"/>
              <a:gd name="mins" fmla="min sw sh"/>
              <a:gd name="dsw" fmla="+- 0 sw mins"/>
              <a:gd name="dsh" fmla="+- 0 sh mins"/>
              <a:gd name="p0x0" fmla="*/ 6150 w 6150"/>
              <a:gd name="p0y0" fmla="*/ 0 h 15"/>
              <a:gd name="p0x1" fmla="*/ 6150 w 6150"/>
              <a:gd name="p0y1" fmla="*/ 14 h 15"/>
              <a:gd name="p0x2" fmla="*/ 0 w 6150"/>
              <a:gd name="p0y2" fmla="*/ 15 h 15"/>
              <a:gd name="p0x3" fmla="*/ 0 w 6150"/>
              <a:gd name="p0y3" fmla="*/ 0 h 15"/>
              <a:gd name="p0x4" fmla="*/ 6150 w 615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7"/>
            </p:custDataLst>
          </p:nvPr>
        </p:nvSpPr>
        <p:spPr>
          <a:xfrm>
            <a:off x="6934200" y="359681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标题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8"/>
            </p:custDataLst>
          </p:nvPr>
        </p:nvSpPr>
        <p:spPr>
          <a:xfrm>
            <a:off x="7429500" y="3646805"/>
            <a:ext cx="9525" cy="152400"/>
          </a:xfrm>
          <a:custGeom>
            <a:avLst/>
            <a:gdLst>
              <a:gd name="sw" fmla="*/ 1 w 14"/>
              <a:gd name="sh" fmla="*/ 1 h 240"/>
              <a:gd name="mins" fmla="min sw sh"/>
              <a:gd name="dsw" fmla="+- 0 sw mins"/>
              <a:gd name="dsh" fmla="+- 0 sh mins"/>
              <a:gd name="p0x0" fmla="*/ 14 w 14"/>
              <a:gd name="p0y0" fmla="*/ 0 h 240"/>
              <a:gd name="p0x1" fmla="*/ 14 w 14"/>
              <a:gd name="p0y1" fmla="*/ 240 h 240"/>
              <a:gd name="p0x2" fmla="*/ 0 w 14"/>
              <a:gd name="p0y2" fmla="*/ 240 h 240"/>
              <a:gd name="p0x3" fmla="*/ 0 w 14"/>
              <a:gd name="p0y3" fmla="*/ 0 h 240"/>
              <a:gd name="p0x4" fmla="*/ 14 w 14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7553325" y="3596811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主送机关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40"/>
            </p:custDataLst>
          </p:nvPr>
        </p:nvSpPr>
        <p:spPr>
          <a:xfrm>
            <a:off x="771525" y="40811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481 w 540"/>
              <a:gd name="p0y2" fmla="*/ 0 h 540"/>
              <a:gd name="p0x3" fmla="*/ 483 w 540"/>
              <a:gd name="p0y3" fmla="*/ 0 h 540"/>
              <a:gd name="p0x4" fmla="*/ 484 w 540"/>
              <a:gd name="p0y4" fmla="*/ 0 h 540"/>
              <a:gd name="p0x5" fmla="*/ 486 w 540"/>
              <a:gd name="p0y5" fmla="*/ 0 h 540"/>
              <a:gd name="p0x6" fmla="*/ 488 w 540"/>
              <a:gd name="p0y6" fmla="*/ 0 h 540"/>
              <a:gd name="p0x7" fmla="*/ 489 w 540"/>
              <a:gd name="p0y7" fmla="*/ 0 h 540"/>
              <a:gd name="p0x8" fmla="*/ 491 w 540"/>
              <a:gd name="p0y8" fmla="*/ 1 h 540"/>
              <a:gd name="p0x9" fmla="*/ 492 w 540"/>
              <a:gd name="p0y9" fmla="*/ 1 h 540"/>
              <a:gd name="p0x10" fmla="*/ 494 w 540"/>
              <a:gd name="p0y10" fmla="*/ 1 h 540"/>
              <a:gd name="p0x11" fmla="*/ 495 w 540"/>
              <a:gd name="p0y11" fmla="*/ 2 h 540"/>
              <a:gd name="p0x12" fmla="*/ 497 w 540"/>
              <a:gd name="p0y12" fmla="*/ 2 h 540"/>
              <a:gd name="p0x13" fmla="*/ 498 w 540"/>
              <a:gd name="p0y13" fmla="*/ 2 h 540"/>
              <a:gd name="p0x14" fmla="*/ 500 w 540"/>
              <a:gd name="p0y14" fmla="*/ 3 h 540"/>
              <a:gd name="p0x15" fmla="*/ 501 w 540"/>
              <a:gd name="p0y15" fmla="*/ 3 h 540"/>
              <a:gd name="p0x16" fmla="*/ 503 w 540"/>
              <a:gd name="p0y16" fmla="*/ 4 h 540"/>
              <a:gd name="p0x17" fmla="*/ 504 w 540"/>
              <a:gd name="p0y17" fmla="*/ 5 h 540"/>
              <a:gd name="p0x18" fmla="*/ 505 w 540"/>
              <a:gd name="p0y18" fmla="*/ 5 h 540"/>
              <a:gd name="p0x19" fmla="*/ 507 w 540"/>
              <a:gd name="p0y19" fmla="*/ 6 h 540"/>
              <a:gd name="p0x20" fmla="*/ 508 w 540"/>
              <a:gd name="p0y20" fmla="*/ 7 h 540"/>
              <a:gd name="p0x21" fmla="*/ 509 w 540"/>
              <a:gd name="p0y21" fmla="*/ 7 h 540"/>
              <a:gd name="p0x22" fmla="*/ 511 w 540"/>
              <a:gd name="p0y22" fmla="*/ 8 h 540"/>
              <a:gd name="p0x23" fmla="*/ 512 w 540"/>
              <a:gd name="p0y23" fmla="*/ 9 h 540"/>
              <a:gd name="p0x24" fmla="*/ 513 w 540"/>
              <a:gd name="p0y24" fmla="*/ 10 h 540"/>
              <a:gd name="p0x25" fmla="*/ 514 w 540"/>
              <a:gd name="p0y25" fmla="*/ 11 h 540"/>
              <a:gd name="p0x26" fmla="*/ 516 w 540"/>
              <a:gd name="p0y26" fmla="*/ 12 h 540"/>
              <a:gd name="p0x27" fmla="*/ 517 w 540"/>
              <a:gd name="p0y27" fmla="*/ 13 h 540"/>
              <a:gd name="p0x28" fmla="*/ 518 w 540"/>
              <a:gd name="p0y28" fmla="*/ 14 h 540"/>
              <a:gd name="p0x29" fmla="*/ 519 w 540"/>
              <a:gd name="p0y29" fmla="*/ 14 h 540"/>
              <a:gd name="p0x30" fmla="*/ 520 w 540"/>
              <a:gd name="p0y30" fmla="*/ 16 h 540"/>
              <a:gd name="p0x31" fmla="*/ 521 w 540"/>
              <a:gd name="p0y31" fmla="*/ 17 h 540"/>
              <a:gd name="p0x32" fmla="*/ 522 w 540"/>
              <a:gd name="p0y32" fmla="*/ 18 h 540"/>
              <a:gd name="p0x33" fmla="*/ 523 w 540"/>
              <a:gd name="p0y33" fmla="*/ 19 h 540"/>
              <a:gd name="p0x34" fmla="*/ 525 w 540"/>
              <a:gd name="p0y34" fmla="*/ 20 h 540"/>
              <a:gd name="p0x35" fmla="*/ 525 w 540"/>
              <a:gd name="p0y35" fmla="*/ 21 h 540"/>
              <a:gd name="p0x36" fmla="*/ 526 w 540"/>
              <a:gd name="p0y36" fmla="*/ 22 h 540"/>
              <a:gd name="p0x37" fmla="*/ 527 w 540"/>
              <a:gd name="p0y37" fmla="*/ 23 h 540"/>
              <a:gd name="p0x38" fmla="*/ 528 w 540"/>
              <a:gd name="p0y38" fmla="*/ 25 h 540"/>
              <a:gd name="p0x39" fmla="*/ 529 w 540"/>
              <a:gd name="p0y39" fmla="*/ 26 h 540"/>
              <a:gd name="p0x40" fmla="*/ 530 w 540"/>
              <a:gd name="p0y40" fmla="*/ 27 h 540"/>
              <a:gd name="p0x41" fmla="*/ 531 w 540"/>
              <a:gd name="p0y41" fmla="*/ 28 h 540"/>
              <a:gd name="p0x42" fmla="*/ 532 w 540"/>
              <a:gd name="p0y42" fmla="*/ 30 h 540"/>
              <a:gd name="p0x43" fmla="*/ 532 w 540"/>
              <a:gd name="p0y43" fmla="*/ 31 h 540"/>
              <a:gd name="p0x44" fmla="*/ 533 w 540"/>
              <a:gd name="p0y44" fmla="*/ 32 h 540"/>
              <a:gd name="p0x45" fmla="*/ 534 w 540"/>
              <a:gd name="p0y45" fmla="*/ 34 h 540"/>
              <a:gd name="p0x46" fmla="*/ 534 w 540"/>
              <a:gd name="p0y46" fmla="*/ 35 h 540"/>
              <a:gd name="p0x47" fmla="*/ 535 w 540"/>
              <a:gd name="p0y47" fmla="*/ 36 h 540"/>
              <a:gd name="p0x48" fmla="*/ 536 w 540"/>
              <a:gd name="p0y48" fmla="*/ 38 h 540"/>
              <a:gd name="p0x49" fmla="*/ 536 w 540"/>
              <a:gd name="p0y49" fmla="*/ 39 h 540"/>
              <a:gd name="p0x50" fmla="*/ 537 w 540"/>
              <a:gd name="p0y50" fmla="*/ 41 h 540"/>
              <a:gd name="p0x51" fmla="*/ 537 w 540"/>
              <a:gd name="p0y51" fmla="*/ 42 h 540"/>
              <a:gd name="p0x52" fmla="*/ 537 w 540"/>
              <a:gd name="p0y52" fmla="*/ 44 h 540"/>
              <a:gd name="p0x53" fmla="*/ 538 w 540"/>
              <a:gd name="p0y53" fmla="*/ 45 h 540"/>
              <a:gd name="p0x54" fmla="*/ 538 w 540"/>
              <a:gd name="p0y54" fmla="*/ 47 h 540"/>
              <a:gd name="p0x55" fmla="*/ 538 w 540"/>
              <a:gd name="p0y55" fmla="*/ 48 h 540"/>
              <a:gd name="p0x56" fmla="*/ 539 w 540"/>
              <a:gd name="p0y56" fmla="*/ 50 h 540"/>
              <a:gd name="p0x57" fmla="*/ 539 w 540"/>
              <a:gd name="p0y57" fmla="*/ 51 h 540"/>
              <a:gd name="p0x58" fmla="*/ 539 w 540"/>
              <a:gd name="p0y58" fmla="*/ 53 h 540"/>
              <a:gd name="p0x59" fmla="*/ 539 w 540"/>
              <a:gd name="p0y59" fmla="*/ 55 h 540"/>
              <a:gd name="p0x60" fmla="*/ 539 w 540"/>
              <a:gd name="p0y60" fmla="*/ 56 h 540"/>
              <a:gd name="p0x61" fmla="*/ 539 w 540"/>
              <a:gd name="p0y61" fmla="*/ 58 h 540"/>
              <a:gd name="p0x62" fmla="*/ 540 w 540"/>
              <a:gd name="p0y62" fmla="*/ 60 h 540"/>
              <a:gd name="p0x63" fmla="*/ 540 w 540"/>
              <a:gd name="p0y63" fmla="*/ 480 h 540"/>
              <a:gd name="p0x64" fmla="*/ 539 w 540"/>
              <a:gd name="p0y64" fmla="*/ 481 h 540"/>
              <a:gd name="p0x65" fmla="*/ 539 w 540"/>
              <a:gd name="p0y65" fmla="*/ 483 h 540"/>
              <a:gd name="p0x66" fmla="*/ 539 w 540"/>
              <a:gd name="p0y66" fmla="*/ 484 h 540"/>
              <a:gd name="p0x67" fmla="*/ 539 w 540"/>
              <a:gd name="p0y67" fmla="*/ 486 h 540"/>
              <a:gd name="p0x68" fmla="*/ 539 w 540"/>
              <a:gd name="p0y68" fmla="*/ 488 h 540"/>
              <a:gd name="p0x69" fmla="*/ 539 w 540"/>
              <a:gd name="p0y69" fmla="*/ 489 h 540"/>
              <a:gd name="p0x70" fmla="*/ 538 w 540"/>
              <a:gd name="p0y70" fmla="*/ 491 h 540"/>
              <a:gd name="p0x71" fmla="*/ 538 w 540"/>
              <a:gd name="p0y71" fmla="*/ 492 h 540"/>
              <a:gd name="p0x72" fmla="*/ 538 w 540"/>
              <a:gd name="p0y72" fmla="*/ 494 h 540"/>
              <a:gd name="p0x73" fmla="*/ 537 w 540"/>
              <a:gd name="p0y73" fmla="*/ 495 h 540"/>
              <a:gd name="p0x74" fmla="*/ 537 w 540"/>
              <a:gd name="p0y74" fmla="*/ 497 h 540"/>
              <a:gd name="p0x75" fmla="*/ 537 w 540"/>
              <a:gd name="p0y75" fmla="*/ 498 h 540"/>
              <a:gd name="p0x76" fmla="*/ 536 w 540"/>
              <a:gd name="p0y76" fmla="*/ 500 h 540"/>
              <a:gd name="p0x77" fmla="*/ 536 w 540"/>
              <a:gd name="p0y77" fmla="*/ 501 h 540"/>
              <a:gd name="p0x78" fmla="*/ 535 w 540"/>
              <a:gd name="p0y78" fmla="*/ 503 h 540"/>
              <a:gd name="p0x79" fmla="*/ 534 w 540"/>
              <a:gd name="p0y79" fmla="*/ 504 h 540"/>
              <a:gd name="p0x80" fmla="*/ 534 w 540"/>
              <a:gd name="p0y80" fmla="*/ 505 h 540"/>
              <a:gd name="p0x81" fmla="*/ 533 w 540"/>
              <a:gd name="p0y81" fmla="*/ 507 h 540"/>
              <a:gd name="p0x82" fmla="*/ 532 w 540"/>
              <a:gd name="p0y82" fmla="*/ 508 h 540"/>
              <a:gd name="p0x83" fmla="*/ 532 w 540"/>
              <a:gd name="p0y83" fmla="*/ 509 h 540"/>
              <a:gd name="p0x84" fmla="*/ 531 w 540"/>
              <a:gd name="p0y84" fmla="*/ 511 h 540"/>
              <a:gd name="p0x85" fmla="*/ 530 w 540"/>
              <a:gd name="p0y85" fmla="*/ 512 h 540"/>
              <a:gd name="p0x86" fmla="*/ 529 w 540"/>
              <a:gd name="p0y86" fmla="*/ 513 h 540"/>
              <a:gd name="p0x87" fmla="*/ 528 w 540"/>
              <a:gd name="p0y87" fmla="*/ 514 h 540"/>
              <a:gd name="p0x88" fmla="*/ 527 w 540"/>
              <a:gd name="p0y88" fmla="*/ 516 h 540"/>
              <a:gd name="p0x89" fmla="*/ 526 w 540"/>
              <a:gd name="p0y89" fmla="*/ 517 h 540"/>
              <a:gd name="p0x90" fmla="*/ 525 w 540"/>
              <a:gd name="p0y90" fmla="*/ 518 h 540"/>
              <a:gd name="p0x91" fmla="*/ 525 w 540"/>
              <a:gd name="p0y91" fmla="*/ 519 h 540"/>
              <a:gd name="p0x92" fmla="*/ 523 w 540"/>
              <a:gd name="p0y92" fmla="*/ 520 h 540"/>
              <a:gd name="p0x93" fmla="*/ 522 w 540"/>
              <a:gd name="p0y93" fmla="*/ 521 h 540"/>
              <a:gd name="p0x94" fmla="*/ 521 w 540"/>
              <a:gd name="p0y94" fmla="*/ 522 h 540"/>
              <a:gd name="p0x95" fmla="*/ 520 w 540"/>
              <a:gd name="p0y95" fmla="*/ 523 h 540"/>
              <a:gd name="p0x96" fmla="*/ 519 w 540"/>
              <a:gd name="p0y96" fmla="*/ 525 h 540"/>
              <a:gd name="p0x97" fmla="*/ 518 w 540"/>
              <a:gd name="p0y97" fmla="*/ 525 h 540"/>
              <a:gd name="p0x98" fmla="*/ 517 w 540"/>
              <a:gd name="p0y98" fmla="*/ 526 h 540"/>
              <a:gd name="p0x99" fmla="*/ 516 w 540"/>
              <a:gd name="p0y99" fmla="*/ 527 h 540"/>
              <a:gd name="p0x100" fmla="*/ 514 w 540"/>
              <a:gd name="p0y100" fmla="*/ 528 h 540"/>
              <a:gd name="p0x101" fmla="*/ 513 w 540"/>
              <a:gd name="p0y101" fmla="*/ 529 h 540"/>
              <a:gd name="p0x102" fmla="*/ 512 w 540"/>
              <a:gd name="p0y102" fmla="*/ 530 h 540"/>
              <a:gd name="p0x103" fmla="*/ 511 w 540"/>
              <a:gd name="p0y103" fmla="*/ 531 h 540"/>
              <a:gd name="p0x104" fmla="*/ 509 w 540"/>
              <a:gd name="p0y104" fmla="*/ 532 h 540"/>
              <a:gd name="p0x105" fmla="*/ 508 w 540"/>
              <a:gd name="p0y105" fmla="*/ 532 h 540"/>
              <a:gd name="p0x106" fmla="*/ 507 w 540"/>
              <a:gd name="p0y106" fmla="*/ 533 h 540"/>
              <a:gd name="p0x107" fmla="*/ 505 w 540"/>
              <a:gd name="p0y107" fmla="*/ 534 h 540"/>
              <a:gd name="p0x108" fmla="*/ 504 w 540"/>
              <a:gd name="p0y108" fmla="*/ 534 h 540"/>
              <a:gd name="p0x109" fmla="*/ 503 w 540"/>
              <a:gd name="p0y109" fmla="*/ 535 h 540"/>
              <a:gd name="p0x110" fmla="*/ 501 w 540"/>
              <a:gd name="p0y110" fmla="*/ 536 h 540"/>
              <a:gd name="p0x111" fmla="*/ 500 w 540"/>
              <a:gd name="p0y111" fmla="*/ 536 h 540"/>
              <a:gd name="p0x112" fmla="*/ 498 w 540"/>
              <a:gd name="p0y112" fmla="*/ 537 h 540"/>
              <a:gd name="p0x113" fmla="*/ 497 w 540"/>
              <a:gd name="p0y113" fmla="*/ 537 h 540"/>
              <a:gd name="p0x114" fmla="*/ 495 w 540"/>
              <a:gd name="p0y114" fmla="*/ 537 h 540"/>
              <a:gd name="p0x115" fmla="*/ 494 w 540"/>
              <a:gd name="p0y115" fmla="*/ 538 h 540"/>
              <a:gd name="p0x116" fmla="*/ 492 w 540"/>
              <a:gd name="p0y116" fmla="*/ 538 h 540"/>
              <a:gd name="p0x117" fmla="*/ 491 w 540"/>
              <a:gd name="p0y117" fmla="*/ 538 h 540"/>
              <a:gd name="p0x118" fmla="*/ 489 w 540"/>
              <a:gd name="p0y118" fmla="*/ 539 h 540"/>
              <a:gd name="p0x119" fmla="*/ 488 w 540"/>
              <a:gd name="p0y119" fmla="*/ 539 h 540"/>
              <a:gd name="p0x120" fmla="*/ 486 w 540"/>
              <a:gd name="p0y120" fmla="*/ 539 h 540"/>
              <a:gd name="p0x121" fmla="*/ 484 w 540"/>
              <a:gd name="p0y121" fmla="*/ 539 h 540"/>
              <a:gd name="p0x122" fmla="*/ 483 w 540"/>
              <a:gd name="p0y122" fmla="*/ 539 h 540"/>
              <a:gd name="p0x123" fmla="*/ 481 w 540"/>
              <a:gd name="p0y123" fmla="*/ 539 h 540"/>
              <a:gd name="p0x124" fmla="*/ 480 w 540"/>
              <a:gd name="p0y124" fmla="*/ 540 h 540"/>
              <a:gd name="p0x125" fmla="*/ 60 w 540"/>
              <a:gd name="p0y125" fmla="*/ 540 h 540"/>
              <a:gd name="p0x126" fmla="*/ 58 w 540"/>
              <a:gd name="p0y126" fmla="*/ 539 h 540"/>
              <a:gd name="p0x127" fmla="*/ 56 w 540"/>
              <a:gd name="p0y127" fmla="*/ 539 h 540"/>
              <a:gd name="p0x128" fmla="*/ 55 w 540"/>
              <a:gd name="p0y128" fmla="*/ 539 h 540"/>
              <a:gd name="p0x129" fmla="*/ 53 w 540"/>
              <a:gd name="p0y129" fmla="*/ 539 h 540"/>
              <a:gd name="p0x130" fmla="*/ 51 w 540"/>
              <a:gd name="p0y130" fmla="*/ 539 h 540"/>
              <a:gd name="p0x131" fmla="*/ 50 w 540"/>
              <a:gd name="p0y131" fmla="*/ 539 h 540"/>
              <a:gd name="p0x132" fmla="*/ 48 w 540"/>
              <a:gd name="p0y132" fmla="*/ 538 h 540"/>
              <a:gd name="p0x133" fmla="*/ 47 w 540"/>
              <a:gd name="p0y133" fmla="*/ 538 h 540"/>
              <a:gd name="p0x134" fmla="*/ 45 w 540"/>
              <a:gd name="p0y134" fmla="*/ 538 h 540"/>
              <a:gd name="p0x135" fmla="*/ 44 w 540"/>
              <a:gd name="p0y135" fmla="*/ 537 h 540"/>
              <a:gd name="p0x136" fmla="*/ 42 w 540"/>
              <a:gd name="p0y136" fmla="*/ 537 h 540"/>
              <a:gd name="p0x137" fmla="*/ 41 w 540"/>
              <a:gd name="p0y137" fmla="*/ 537 h 540"/>
              <a:gd name="p0x138" fmla="*/ 39 w 540"/>
              <a:gd name="p0y138" fmla="*/ 536 h 540"/>
              <a:gd name="p0x139" fmla="*/ 38 w 540"/>
              <a:gd name="p0y139" fmla="*/ 536 h 540"/>
              <a:gd name="p0x140" fmla="*/ 36 w 540"/>
              <a:gd name="p0y140" fmla="*/ 535 h 540"/>
              <a:gd name="p0x141" fmla="*/ 35 w 540"/>
              <a:gd name="p0y141" fmla="*/ 534 h 540"/>
              <a:gd name="p0x142" fmla="*/ 34 w 540"/>
              <a:gd name="p0y142" fmla="*/ 534 h 540"/>
              <a:gd name="p0x143" fmla="*/ 32 w 540"/>
              <a:gd name="p0y143" fmla="*/ 533 h 540"/>
              <a:gd name="p0x144" fmla="*/ 31 w 540"/>
              <a:gd name="p0y144" fmla="*/ 532 h 540"/>
              <a:gd name="p0x145" fmla="*/ 30 w 540"/>
              <a:gd name="p0y145" fmla="*/ 532 h 540"/>
              <a:gd name="p0x146" fmla="*/ 28 w 540"/>
              <a:gd name="p0y146" fmla="*/ 531 h 540"/>
              <a:gd name="p0x147" fmla="*/ 27 w 540"/>
              <a:gd name="p0y147" fmla="*/ 530 h 540"/>
              <a:gd name="p0x148" fmla="*/ 26 w 540"/>
              <a:gd name="p0y148" fmla="*/ 529 h 540"/>
              <a:gd name="p0x149" fmla="*/ 25 w 540"/>
              <a:gd name="p0y149" fmla="*/ 528 h 540"/>
              <a:gd name="p0x150" fmla="*/ 23 w 540"/>
              <a:gd name="p0y150" fmla="*/ 527 h 540"/>
              <a:gd name="p0x151" fmla="*/ 22 w 540"/>
              <a:gd name="p0y151" fmla="*/ 526 h 540"/>
              <a:gd name="p0x152" fmla="*/ 21 w 540"/>
              <a:gd name="p0y152" fmla="*/ 525 h 540"/>
              <a:gd name="p0x153" fmla="*/ 20 w 540"/>
              <a:gd name="p0y153" fmla="*/ 525 h 540"/>
              <a:gd name="p0x154" fmla="*/ 19 w 540"/>
              <a:gd name="p0y154" fmla="*/ 523 h 540"/>
              <a:gd name="p0x155" fmla="*/ 18 w 540"/>
              <a:gd name="p0y155" fmla="*/ 522 h 540"/>
              <a:gd name="p0x156" fmla="*/ 17 w 540"/>
              <a:gd name="p0y156" fmla="*/ 521 h 540"/>
              <a:gd name="p0x157" fmla="*/ 16 w 540"/>
              <a:gd name="p0y157" fmla="*/ 520 h 540"/>
              <a:gd name="p0x158" fmla="*/ 14 w 540"/>
              <a:gd name="p0y158" fmla="*/ 519 h 540"/>
              <a:gd name="p0x159" fmla="*/ 14 w 540"/>
              <a:gd name="p0y159" fmla="*/ 518 h 540"/>
              <a:gd name="p0x160" fmla="*/ 13 w 540"/>
              <a:gd name="p0y160" fmla="*/ 517 h 540"/>
              <a:gd name="p0x161" fmla="*/ 12 w 540"/>
              <a:gd name="p0y161" fmla="*/ 516 h 540"/>
              <a:gd name="p0x162" fmla="*/ 11 w 540"/>
              <a:gd name="p0y162" fmla="*/ 514 h 540"/>
              <a:gd name="p0x163" fmla="*/ 10 w 540"/>
              <a:gd name="p0y163" fmla="*/ 513 h 540"/>
              <a:gd name="p0x164" fmla="*/ 9 w 540"/>
              <a:gd name="p0y164" fmla="*/ 512 h 540"/>
              <a:gd name="p0x165" fmla="*/ 8 w 540"/>
              <a:gd name="p0y165" fmla="*/ 511 h 540"/>
              <a:gd name="p0x166" fmla="*/ 7 w 540"/>
              <a:gd name="p0y166" fmla="*/ 509 h 540"/>
              <a:gd name="p0x167" fmla="*/ 7 w 540"/>
              <a:gd name="p0y167" fmla="*/ 508 h 540"/>
              <a:gd name="p0x168" fmla="*/ 6 w 540"/>
              <a:gd name="p0y168" fmla="*/ 507 h 540"/>
              <a:gd name="p0x169" fmla="*/ 5 w 540"/>
              <a:gd name="p0y169" fmla="*/ 505 h 540"/>
              <a:gd name="p0x170" fmla="*/ 5 w 540"/>
              <a:gd name="p0y170" fmla="*/ 504 h 540"/>
              <a:gd name="p0x171" fmla="*/ 4 w 540"/>
              <a:gd name="p0y171" fmla="*/ 503 h 540"/>
              <a:gd name="p0x172" fmla="*/ 3 w 540"/>
              <a:gd name="p0y172" fmla="*/ 501 h 540"/>
              <a:gd name="p0x173" fmla="*/ 3 w 540"/>
              <a:gd name="p0y173" fmla="*/ 500 h 540"/>
              <a:gd name="p0x174" fmla="*/ 2 w 540"/>
              <a:gd name="p0y174" fmla="*/ 498 h 540"/>
              <a:gd name="p0x175" fmla="*/ 2 w 540"/>
              <a:gd name="p0y175" fmla="*/ 497 h 540"/>
              <a:gd name="p0x176" fmla="*/ 2 w 540"/>
              <a:gd name="p0y176" fmla="*/ 495 h 540"/>
              <a:gd name="p0x177" fmla="*/ 1 w 540"/>
              <a:gd name="p0y177" fmla="*/ 494 h 540"/>
              <a:gd name="p0x178" fmla="*/ 1 w 540"/>
              <a:gd name="p0y178" fmla="*/ 492 h 540"/>
              <a:gd name="p0x179" fmla="*/ 1 w 540"/>
              <a:gd name="p0y179" fmla="*/ 491 h 540"/>
              <a:gd name="p0x180" fmla="*/ 0 w 540"/>
              <a:gd name="p0y180" fmla="*/ 489 h 540"/>
              <a:gd name="p0x181" fmla="*/ 0 w 540"/>
              <a:gd name="p0y181" fmla="*/ 488 h 540"/>
              <a:gd name="p0x182" fmla="*/ 0 w 540"/>
              <a:gd name="p0y182" fmla="*/ 486 h 540"/>
              <a:gd name="p0x183" fmla="*/ 0 w 540"/>
              <a:gd name="p0y183" fmla="*/ 484 h 540"/>
              <a:gd name="p0x184" fmla="*/ 0 w 540"/>
              <a:gd name="p0y184" fmla="*/ 483 h 540"/>
              <a:gd name="p0x185" fmla="*/ 0 w 540"/>
              <a:gd name="p0y185" fmla="*/ 481 h 540"/>
              <a:gd name="p0x186" fmla="*/ 0 w 540"/>
              <a:gd name="p0y186" fmla="*/ 480 h 540"/>
              <a:gd name="p0x187" fmla="*/ 0 w 540"/>
              <a:gd name="p0y187" fmla="*/ 60 h 540"/>
              <a:gd name="p0x188" fmla="*/ 0 w 540"/>
              <a:gd name="p0y188" fmla="*/ 58 h 540"/>
              <a:gd name="p0x189" fmla="*/ 0 w 540"/>
              <a:gd name="p0y189" fmla="*/ 56 h 540"/>
              <a:gd name="p0x190" fmla="*/ 0 w 540"/>
              <a:gd name="p0y190" fmla="*/ 55 h 540"/>
              <a:gd name="p0x191" fmla="*/ 0 w 540"/>
              <a:gd name="p0y191" fmla="*/ 53 h 540"/>
              <a:gd name="p0x192" fmla="*/ 0 w 540"/>
              <a:gd name="p0y192" fmla="*/ 51 h 540"/>
              <a:gd name="p0x193" fmla="*/ 0 w 540"/>
              <a:gd name="p0y193" fmla="*/ 50 h 540"/>
              <a:gd name="p0x194" fmla="*/ 1 w 540"/>
              <a:gd name="p0y194" fmla="*/ 48 h 540"/>
              <a:gd name="p0x195" fmla="*/ 1 w 540"/>
              <a:gd name="p0y195" fmla="*/ 47 h 540"/>
              <a:gd name="p0x196" fmla="*/ 1 w 540"/>
              <a:gd name="p0y196" fmla="*/ 45 h 540"/>
              <a:gd name="p0x197" fmla="*/ 2 w 540"/>
              <a:gd name="p0y197" fmla="*/ 44 h 540"/>
              <a:gd name="p0x198" fmla="*/ 2 w 540"/>
              <a:gd name="p0y198" fmla="*/ 42 h 540"/>
              <a:gd name="p0x199" fmla="*/ 2 w 540"/>
              <a:gd name="p0y199" fmla="*/ 41 h 540"/>
              <a:gd name="p0x200" fmla="*/ 3 w 540"/>
              <a:gd name="p0y200" fmla="*/ 39 h 540"/>
              <a:gd name="p0x201" fmla="*/ 3 w 540"/>
              <a:gd name="p0y201" fmla="*/ 38 h 540"/>
              <a:gd name="p0x202" fmla="*/ 4 w 540"/>
              <a:gd name="p0y202" fmla="*/ 36 h 540"/>
              <a:gd name="p0x203" fmla="*/ 5 w 540"/>
              <a:gd name="p0y203" fmla="*/ 35 h 540"/>
              <a:gd name="p0x204" fmla="*/ 5 w 540"/>
              <a:gd name="p0y204" fmla="*/ 34 h 540"/>
              <a:gd name="p0x205" fmla="*/ 6 w 540"/>
              <a:gd name="p0y205" fmla="*/ 32 h 540"/>
              <a:gd name="p0x206" fmla="*/ 7 w 540"/>
              <a:gd name="p0y206" fmla="*/ 31 h 540"/>
              <a:gd name="p0x207" fmla="*/ 7 w 540"/>
              <a:gd name="p0y207" fmla="*/ 30 h 540"/>
              <a:gd name="p0x208" fmla="*/ 8 w 540"/>
              <a:gd name="p0y208" fmla="*/ 28 h 540"/>
              <a:gd name="p0x209" fmla="*/ 9 w 540"/>
              <a:gd name="p0y209" fmla="*/ 27 h 540"/>
              <a:gd name="p0x210" fmla="*/ 10 w 540"/>
              <a:gd name="p0y210" fmla="*/ 26 h 540"/>
              <a:gd name="p0x211" fmla="*/ 11 w 540"/>
              <a:gd name="p0y211" fmla="*/ 25 h 540"/>
              <a:gd name="p0x212" fmla="*/ 12 w 540"/>
              <a:gd name="p0y212" fmla="*/ 23 h 540"/>
              <a:gd name="p0x213" fmla="*/ 13 w 540"/>
              <a:gd name="p0y213" fmla="*/ 22 h 540"/>
              <a:gd name="p0x214" fmla="*/ 14 w 540"/>
              <a:gd name="p0y214" fmla="*/ 21 h 540"/>
              <a:gd name="p0x215" fmla="*/ 14 w 540"/>
              <a:gd name="p0y215" fmla="*/ 20 h 540"/>
              <a:gd name="p0x216" fmla="*/ 16 w 540"/>
              <a:gd name="p0y216" fmla="*/ 19 h 540"/>
              <a:gd name="p0x217" fmla="*/ 17 w 540"/>
              <a:gd name="p0y217" fmla="*/ 18 h 540"/>
              <a:gd name="p0x218" fmla="*/ 18 w 540"/>
              <a:gd name="p0y218" fmla="*/ 17 h 540"/>
              <a:gd name="p0x219" fmla="*/ 19 w 540"/>
              <a:gd name="p0y219" fmla="*/ 16 h 540"/>
              <a:gd name="p0x220" fmla="*/ 20 w 540"/>
              <a:gd name="p0y220" fmla="*/ 14 h 540"/>
              <a:gd name="p0x221" fmla="*/ 21 w 540"/>
              <a:gd name="p0y221" fmla="*/ 14 h 540"/>
              <a:gd name="p0x222" fmla="*/ 22 w 540"/>
              <a:gd name="p0y222" fmla="*/ 13 h 540"/>
              <a:gd name="p0x223" fmla="*/ 23 w 540"/>
              <a:gd name="p0y223" fmla="*/ 12 h 540"/>
              <a:gd name="p0x224" fmla="*/ 25 w 540"/>
              <a:gd name="p0y224" fmla="*/ 11 h 540"/>
              <a:gd name="p0x225" fmla="*/ 26 w 540"/>
              <a:gd name="p0y225" fmla="*/ 10 h 540"/>
              <a:gd name="p0x226" fmla="*/ 27 w 540"/>
              <a:gd name="p0y226" fmla="*/ 9 h 540"/>
              <a:gd name="p0x227" fmla="*/ 28 w 540"/>
              <a:gd name="p0y227" fmla="*/ 8 h 540"/>
              <a:gd name="p0x228" fmla="*/ 30 w 540"/>
              <a:gd name="p0y228" fmla="*/ 7 h 540"/>
              <a:gd name="p0x229" fmla="*/ 31 w 540"/>
              <a:gd name="p0y229" fmla="*/ 7 h 540"/>
              <a:gd name="p0x230" fmla="*/ 32 w 540"/>
              <a:gd name="p0y230" fmla="*/ 6 h 540"/>
              <a:gd name="p0x231" fmla="*/ 34 w 540"/>
              <a:gd name="p0y231" fmla="*/ 5 h 540"/>
              <a:gd name="p0x232" fmla="*/ 35 w 540"/>
              <a:gd name="p0y232" fmla="*/ 5 h 540"/>
              <a:gd name="p0x233" fmla="*/ 36 w 540"/>
              <a:gd name="p0y233" fmla="*/ 4 h 540"/>
              <a:gd name="p0x234" fmla="*/ 38 w 540"/>
              <a:gd name="p0y234" fmla="*/ 3 h 540"/>
              <a:gd name="p0x235" fmla="*/ 39 w 540"/>
              <a:gd name="p0y235" fmla="*/ 3 h 540"/>
              <a:gd name="p0x236" fmla="*/ 41 w 540"/>
              <a:gd name="p0y236" fmla="*/ 2 h 540"/>
              <a:gd name="p0x237" fmla="*/ 42 w 540"/>
              <a:gd name="p0y237" fmla="*/ 2 h 540"/>
              <a:gd name="p0x238" fmla="*/ 44 w 540"/>
              <a:gd name="p0y238" fmla="*/ 2 h 540"/>
              <a:gd name="p0x239" fmla="*/ 45 w 540"/>
              <a:gd name="p0y239" fmla="*/ 1 h 540"/>
              <a:gd name="p0x240" fmla="*/ 47 w 540"/>
              <a:gd name="p0y240" fmla="*/ 1 h 540"/>
              <a:gd name="p0x241" fmla="*/ 48 w 540"/>
              <a:gd name="p0y241" fmla="*/ 1 h 540"/>
              <a:gd name="p0x242" fmla="*/ 50 w 540"/>
              <a:gd name="p0y242" fmla="*/ 0 h 540"/>
              <a:gd name="p0x243" fmla="*/ 51 w 540"/>
              <a:gd name="p0y243" fmla="*/ 0 h 540"/>
              <a:gd name="p0x244" fmla="*/ 53 w 540"/>
              <a:gd name="p0y244" fmla="*/ 0 h 540"/>
              <a:gd name="p0x245" fmla="*/ 55 w 540"/>
              <a:gd name="p0y245" fmla="*/ 0 h 540"/>
              <a:gd name="p0x246" fmla="*/ 56 w 540"/>
              <a:gd name="p0y246" fmla="*/ 0 h 540"/>
              <a:gd name="p0x247" fmla="*/ 58 w 540"/>
              <a:gd name="p0y247" fmla="*/ 0 h 540"/>
              <a:gd name="p0x248" fmla="*/ 60 w 540"/>
              <a:gd name="p0y248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949" t="-12407" r="-2949" b="-12407"/>
          <a:stretch>
            <a:fillRect/>
          </a:stretch>
        </p:blipFill>
        <p:spPr>
          <a:xfrm>
            <a:off x="811530" y="4143375"/>
            <a:ext cx="262255" cy="2139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4"/>
            </p:custDataLst>
          </p:nvPr>
        </p:nvSpPr>
        <p:spPr>
          <a:xfrm>
            <a:off x="1228725" y="4126706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正文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45"/>
            </p:custDataLst>
          </p:nvPr>
        </p:nvSpPr>
        <p:spPr>
          <a:xfrm>
            <a:off x="1724025" y="4248150"/>
            <a:ext cx="3333750" cy="9525"/>
          </a:xfrm>
          <a:custGeom>
            <a:avLst/>
            <a:gdLst>
              <a:gd name="sw" fmla="*/ 1 w 5250"/>
              <a:gd name="sh" fmla="*/ 1 h 15"/>
              <a:gd name="mins" fmla="min sw sh"/>
              <a:gd name="dsw" fmla="+- 0 sw mins"/>
              <a:gd name="dsh" fmla="+- 0 sh mins"/>
              <a:gd name="p0x0" fmla="*/ 5250 w 5250"/>
              <a:gd name="p0y0" fmla="*/ 0 h 15"/>
              <a:gd name="p0x1" fmla="*/ 5250 w 5250"/>
              <a:gd name="p0y1" fmla="*/ 15 h 15"/>
              <a:gd name="p0x2" fmla="*/ 0 w 5250"/>
              <a:gd name="p0y2" fmla="*/ 15 h 15"/>
              <a:gd name="p0x3" fmla="*/ 0 w 5250"/>
              <a:gd name="p0y3" fmla="*/ 0 h 15"/>
              <a:gd name="p0x4" fmla="*/ 5250 w 525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6"/>
            </p:custDataLst>
          </p:nvPr>
        </p:nvSpPr>
        <p:spPr>
          <a:xfrm>
            <a:off x="5172075" y="412670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附件说明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7"/>
            </p:custDataLst>
          </p:nvPr>
        </p:nvSpPr>
        <p:spPr>
          <a:xfrm>
            <a:off x="6048375" y="4176395"/>
            <a:ext cx="9525" cy="152400"/>
          </a:xfrm>
          <a:custGeom>
            <a:avLst/>
            <a:gdLst>
              <a:gd name="sw" fmla="*/ 1 w 15"/>
              <a:gd name="sh" fmla="*/ 1 h 240"/>
              <a:gd name="mins" fmla="min sw sh"/>
              <a:gd name="dsw" fmla="+- 0 sw mins"/>
              <a:gd name="dsh" fmla="+- 0 sh mins"/>
              <a:gd name="p0x0" fmla="*/ 15 w 15"/>
              <a:gd name="p0y0" fmla="*/ 0 h 240"/>
              <a:gd name="p0x1" fmla="*/ 15 w 15"/>
              <a:gd name="p0y1" fmla="*/ 240 h 240"/>
              <a:gd name="p0x2" fmla="*/ 0 w 15"/>
              <a:gd name="p0y2" fmla="*/ 240 h 240"/>
              <a:gd name="p0x3" fmla="*/ 0 w 15"/>
              <a:gd name="p0y3" fmla="*/ 0 h 240"/>
              <a:gd name="p0x4" fmla="*/ 15 w 15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8"/>
            </p:custDataLst>
          </p:nvPr>
        </p:nvSpPr>
        <p:spPr>
          <a:xfrm>
            <a:off x="6172200" y="4126706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发文机关署名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49"/>
            </p:custDataLst>
          </p:nvPr>
        </p:nvSpPr>
        <p:spPr>
          <a:xfrm>
            <a:off x="7429500" y="4176395"/>
            <a:ext cx="9525" cy="152400"/>
          </a:xfrm>
          <a:custGeom>
            <a:avLst/>
            <a:gdLst>
              <a:gd name="sw" fmla="*/ 1 w 15"/>
              <a:gd name="sh" fmla="*/ 1 h 240"/>
              <a:gd name="mins" fmla="min sw sh"/>
              <a:gd name="dsw" fmla="+- 0 sw mins"/>
              <a:gd name="dsh" fmla="+- 0 sh mins"/>
              <a:gd name="p0x0" fmla="*/ 15 w 15"/>
              <a:gd name="p0y0" fmla="*/ 0 h 240"/>
              <a:gd name="p0x1" fmla="*/ 15 w 15"/>
              <a:gd name="p0y1" fmla="*/ 240 h 240"/>
              <a:gd name="p0x2" fmla="*/ 0 w 15"/>
              <a:gd name="p0y2" fmla="*/ 240 h 240"/>
              <a:gd name="p0x3" fmla="*/ 0 w 15"/>
              <a:gd name="p0y3" fmla="*/ 0 h 240"/>
              <a:gd name="p0x4" fmla="*/ 15 w 15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50"/>
            </p:custDataLst>
          </p:nvPr>
        </p:nvSpPr>
        <p:spPr>
          <a:xfrm>
            <a:off x="7553325" y="412670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成文日期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51"/>
            </p:custDataLst>
          </p:nvPr>
        </p:nvSpPr>
        <p:spPr>
          <a:xfrm>
            <a:off x="771525" y="46107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481 w 540"/>
              <a:gd name="p0y2" fmla="*/ 0 h 540"/>
              <a:gd name="p0x3" fmla="*/ 483 w 540"/>
              <a:gd name="p0y3" fmla="*/ 0 h 540"/>
              <a:gd name="p0x4" fmla="*/ 484 w 540"/>
              <a:gd name="p0y4" fmla="*/ 0 h 540"/>
              <a:gd name="p0x5" fmla="*/ 486 w 540"/>
              <a:gd name="p0y5" fmla="*/ 0 h 540"/>
              <a:gd name="p0x6" fmla="*/ 488 w 540"/>
              <a:gd name="p0y6" fmla="*/ 0 h 540"/>
              <a:gd name="p0x7" fmla="*/ 489 w 540"/>
              <a:gd name="p0y7" fmla="*/ 0 h 540"/>
              <a:gd name="p0x8" fmla="*/ 491 w 540"/>
              <a:gd name="p0y8" fmla="*/ 1 h 540"/>
              <a:gd name="p0x9" fmla="*/ 492 w 540"/>
              <a:gd name="p0y9" fmla="*/ 1 h 540"/>
              <a:gd name="p0x10" fmla="*/ 494 w 540"/>
              <a:gd name="p0y10" fmla="*/ 1 h 540"/>
              <a:gd name="p0x11" fmla="*/ 495 w 540"/>
              <a:gd name="p0y11" fmla="*/ 2 h 540"/>
              <a:gd name="p0x12" fmla="*/ 497 w 540"/>
              <a:gd name="p0y12" fmla="*/ 2 h 540"/>
              <a:gd name="p0x13" fmla="*/ 498 w 540"/>
              <a:gd name="p0y13" fmla="*/ 2 h 540"/>
              <a:gd name="p0x14" fmla="*/ 500 w 540"/>
              <a:gd name="p0y14" fmla="*/ 3 h 540"/>
              <a:gd name="p0x15" fmla="*/ 501 w 540"/>
              <a:gd name="p0y15" fmla="*/ 3 h 540"/>
              <a:gd name="p0x16" fmla="*/ 503 w 540"/>
              <a:gd name="p0y16" fmla="*/ 4 h 540"/>
              <a:gd name="p0x17" fmla="*/ 504 w 540"/>
              <a:gd name="p0y17" fmla="*/ 5 h 540"/>
              <a:gd name="p0x18" fmla="*/ 505 w 540"/>
              <a:gd name="p0y18" fmla="*/ 5 h 540"/>
              <a:gd name="p0x19" fmla="*/ 507 w 540"/>
              <a:gd name="p0y19" fmla="*/ 6 h 540"/>
              <a:gd name="p0x20" fmla="*/ 508 w 540"/>
              <a:gd name="p0y20" fmla="*/ 7 h 540"/>
              <a:gd name="p0x21" fmla="*/ 509 w 540"/>
              <a:gd name="p0y21" fmla="*/ 7 h 540"/>
              <a:gd name="p0x22" fmla="*/ 511 w 540"/>
              <a:gd name="p0y22" fmla="*/ 8 h 540"/>
              <a:gd name="p0x23" fmla="*/ 512 w 540"/>
              <a:gd name="p0y23" fmla="*/ 9 h 540"/>
              <a:gd name="p0x24" fmla="*/ 513 w 540"/>
              <a:gd name="p0y24" fmla="*/ 10 h 540"/>
              <a:gd name="p0x25" fmla="*/ 514 w 540"/>
              <a:gd name="p0y25" fmla="*/ 11 h 540"/>
              <a:gd name="p0x26" fmla="*/ 516 w 540"/>
              <a:gd name="p0y26" fmla="*/ 12 h 540"/>
              <a:gd name="p0x27" fmla="*/ 517 w 540"/>
              <a:gd name="p0y27" fmla="*/ 13 h 540"/>
              <a:gd name="p0x28" fmla="*/ 518 w 540"/>
              <a:gd name="p0y28" fmla="*/ 14 h 540"/>
              <a:gd name="p0x29" fmla="*/ 519 w 540"/>
              <a:gd name="p0y29" fmla="*/ 14 h 540"/>
              <a:gd name="p0x30" fmla="*/ 520 w 540"/>
              <a:gd name="p0y30" fmla="*/ 16 h 540"/>
              <a:gd name="p0x31" fmla="*/ 521 w 540"/>
              <a:gd name="p0y31" fmla="*/ 17 h 540"/>
              <a:gd name="p0x32" fmla="*/ 522 w 540"/>
              <a:gd name="p0y32" fmla="*/ 18 h 540"/>
              <a:gd name="p0x33" fmla="*/ 523 w 540"/>
              <a:gd name="p0y33" fmla="*/ 19 h 540"/>
              <a:gd name="p0x34" fmla="*/ 525 w 540"/>
              <a:gd name="p0y34" fmla="*/ 20 h 540"/>
              <a:gd name="p0x35" fmla="*/ 525 w 540"/>
              <a:gd name="p0y35" fmla="*/ 21 h 540"/>
              <a:gd name="p0x36" fmla="*/ 526 w 540"/>
              <a:gd name="p0y36" fmla="*/ 22 h 540"/>
              <a:gd name="p0x37" fmla="*/ 527 w 540"/>
              <a:gd name="p0y37" fmla="*/ 23 h 540"/>
              <a:gd name="p0x38" fmla="*/ 528 w 540"/>
              <a:gd name="p0y38" fmla="*/ 25 h 540"/>
              <a:gd name="p0x39" fmla="*/ 529 w 540"/>
              <a:gd name="p0y39" fmla="*/ 26 h 540"/>
              <a:gd name="p0x40" fmla="*/ 530 w 540"/>
              <a:gd name="p0y40" fmla="*/ 27 h 540"/>
              <a:gd name="p0x41" fmla="*/ 531 w 540"/>
              <a:gd name="p0y41" fmla="*/ 28 h 540"/>
              <a:gd name="p0x42" fmla="*/ 532 w 540"/>
              <a:gd name="p0y42" fmla="*/ 30 h 540"/>
              <a:gd name="p0x43" fmla="*/ 532 w 540"/>
              <a:gd name="p0y43" fmla="*/ 31 h 540"/>
              <a:gd name="p0x44" fmla="*/ 533 w 540"/>
              <a:gd name="p0y44" fmla="*/ 32 h 540"/>
              <a:gd name="p0x45" fmla="*/ 534 w 540"/>
              <a:gd name="p0y45" fmla="*/ 34 h 540"/>
              <a:gd name="p0x46" fmla="*/ 534 w 540"/>
              <a:gd name="p0y46" fmla="*/ 35 h 540"/>
              <a:gd name="p0x47" fmla="*/ 535 w 540"/>
              <a:gd name="p0y47" fmla="*/ 36 h 540"/>
              <a:gd name="p0x48" fmla="*/ 536 w 540"/>
              <a:gd name="p0y48" fmla="*/ 38 h 540"/>
              <a:gd name="p0x49" fmla="*/ 536 w 540"/>
              <a:gd name="p0y49" fmla="*/ 39 h 540"/>
              <a:gd name="p0x50" fmla="*/ 537 w 540"/>
              <a:gd name="p0y50" fmla="*/ 41 h 540"/>
              <a:gd name="p0x51" fmla="*/ 537 w 540"/>
              <a:gd name="p0y51" fmla="*/ 42 h 540"/>
              <a:gd name="p0x52" fmla="*/ 537 w 540"/>
              <a:gd name="p0y52" fmla="*/ 44 h 540"/>
              <a:gd name="p0x53" fmla="*/ 538 w 540"/>
              <a:gd name="p0y53" fmla="*/ 45 h 540"/>
              <a:gd name="p0x54" fmla="*/ 538 w 540"/>
              <a:gd name="p0y54" fmla="*/ 47 h 540"/>
              <a:gd name="p0x55" fmla="*/ 538 w 540"/>
              <a:gd name="p0y55" fmla="*/ 48 h 540"/>
              <a:gd name="p0x56" fmla="*/ 539 w 540"/>
              <a:gd name="p0y56" fmla="*/ 50 h 540"/>
              <a:gd name="p0x57" fmla="*/ 539 w 540"/>
              <a:gd name="p0y57" fmla="*/ 51 h 540"/>
              <a:gd name="p0x58" fmla="*/ 539 w 540"/>
              <a:gd name="p0y58" fmla="*/ 53 h 540"/>
              <a:gd name="p0x59" fmla="*/ 539 w 540"/>
              <a:gd name="p0y59" fmla="*/ 55 h 540"/>
              <a:gd name="p0x60" fmla="*/ 539 w 540"/>
              <a:gd name="p0y60" fmla="*/ 56 h 540"/>
              <a:gd name="p0x61" fmla="*/ 539 w 540"/>
              <a:gd name="p0y61" fmla="*/ 58 h 540"/>
              <a:gd name="p0x62" fmla="*/ 540 w 540"/>
              <a:gd name="p0y62" fmla="*/ 60 h 540"/>
              <a:gd name="p0x63" fmla="*/ 540 w 540"/>
              <a:gd name="p0y63" fmla="*/ 480 h 540"/>
              <a:gd name="p0x64" fmla="*/ 539 w 540"/>
              <a:gd name="p0y64" fmla="*/ 481 h 540"/>
              <a:gd name="p0x65" fmla="*/ 539 w 540"/>
              <a:gd name="p0y65" fmla="*/ 483 h 540"/>
              <a:gd name="p0x66" fmla="*/ 539 w 540"/>
              <a:gd name="p0y66" fmla="*/ 484 h 540"/>
              <a:gd name="p0x67" fmla="*/ 539 w 540"/>
              <a:gd name="p0y67" fmla="*/ 486 h 540"/>
              <a:gd name="p0x68" fmla="*/ 539 w 540"/>
              <a:gd name="p0y68" fmla="*/ 488 h 540"/>
              <a:gd name="p0x69" fmla="*/ 539 w 540"/>
              <a:gd name="p0y69" fmla="*/ 489 h 540"/>
              <a:gd name="p0x70" fmla="*/ 538 w 540"/>
              <a:gd name="p0y70" fmla="*/ 491 h 540"/>
              <a:gd name="p0x71" fmla="*/ 538 w 540"/>
              <a:gd name="p0y71" fmla="*/ 492 h 540"/>
              <a:gd name="p0x72" fmla="*/ 538 w 540"/>
              <a:gd name="p0y72" fmla="*/ 494 h 540"/>
              <a:gd name="p0x73" fmla="*/ 537 w 540"/>
              <a:gd name="p0y73" fmla="*/ 495 h 540"/>
              <a:gd name="p0x74" fmla="*/ 537 w 540"/>
              <a:gd name="p0y74" fmla="*/ 497 h 540"/>
              <a:gd name="p0x75" fmla="*/ 537 w 540"/>
              <a:gd name="p0y75" fmla="*/ 498 h 540"/>
              <a:gd name="p0x76" fmla="*/ 536 w 540"/>
              <a:gd name="p0y76" fmla="*/ 500 h 540"/>
              <a:gd name="p0x77" fmla="*/ 536 w 540"/>
              <a:gd name="p0y77" fmla="*/ 501 h 540"/>
              <a:gd name="p0x78" fmla="*/ 535 w 540"/>
              <a:gd name="p0y78" fmla="*/ 503 h 540"/>
              <a:gd name="p0x79" fmla="*/ 534 w 540"/>
              <a:gd name="p0y79" fmla="*/ 504 h 540"/>
              <a:gd name="p0x80" fmla="*/ 534 w 540"/>
              <a:gd name="p0y80" fmla="*/ 505 h 540"/>
              <a:gd name="p0x81" fmla="*/ 533 w 540"/>
              <a:gd name="p0y81" fmla="*/ 507 h 540"/>
              <a:gd name="p0x82" fmla="*/ 532 w 540"/>
              <a:gd name="p0y82" fmla="*/ 508 h 540"/>
              <a:gd name="p0x83" fmla="*/ 532 w 540"/>
              <a:gd name="p0y83" fmla="*/ 509 h 540"/>
              <a:gd name="p0x84" fmla="*/ 531 w 540"/>
              <a:gd name="p0y84" fmla="*/ 511 h 540"/>
              <a:gd name="p0x85" fmla="*/ 530 w 540"/>
              <a:gd name="p0y85" fmla="*/ 512 h 540"/>
              <a:gd name="p0x86" fmla="*/ 529 w 540"/>
              <a:gd name="p0y86" fmla="*/ 513 h 540"/>
              <a:gd name="p0x87" fmla="*/ 528 w 540"/>
              <a:gd name="p0y87" fmla="*/ 514 h 540"/>
              <a:gd name="p0x88" fmla="*/ 527 w 540"/>
              <a:gd name="p0y88" fmla="*/ 516 h 540"/>
              <a:gd name="p0x89" fmla="*/ 526 w 540"/>
              <a:gd name="p0y89" fmla="*/ 517 h 540"/>
              <a:gd name="p0x90" fmla="*/ 525 w 540"/>
              <a:gd name="p0y90" fmla="*/ 518 h 540"/>
              <a:gd name="p0x91" fmla="*/ 525 w 540"/>
              <a:gd name="p0y91" fmla="*/ 519 h 540"/>
              <a:gd name="p0x92" fmla="*/ 523 w 540"/>
              <a:gd name="p0y92" fmla="*/ 520 h 540"/>
              <a:gd name="p0x93" fmla="*/ 522 w 540"/>
              <a:gd name="p0y93" fmla="*/ 521 h 540"/>
              <a:gd name="p0x94" fmla="*/ 521 w 540"/>
              <a:gd name="p0y94" fmla="*/ 522 h 540"/>
              <a:gd name="p0x95" fmla="*/ 520 w 540"/>
              <a:gd name="p0y95" fmla="*/ 523 h 540"/>
              <a:gd name="p0x96" fmla="*/ 519 w 540"/>
              <a:gd name="p0y96" fmla="*/ 525 h 540"/>
              <a:gd name="p0x97" fmla="*/ 518 w 540"/>
              <a:gd name="p0y97" fmla="*/ 525 h 540"/>
              <a:gd name="p0x98" fmla="*/ 517 w 540"/>
              <a:gd name="p0y98" fmla="*/ 526 h 540"/>
              <a:gd name="p0x99" fmla="*/ 516 w 540"/>
              <a:gd name="p0y99" fmla="*/ 527 h 540"/>
              <a:gd name="p0x100" fmla="*/ 514 w 540"/>
              <a:gd name="p0y100" fmla="*/ 528 h 540"/>
              <a:gd name="p0x101" fmla="*/ 513 w 540"/>
              <a:gd name="p0y101" fmla="*/ 529 h 540"/>
              <a:gd name="p0x102" fmla="*/ 512 w 540"/>
              <a:gd name="p0y102" fmla="*/ 530 h 540"/>
              <a:gd name="p0x103" fmla="*/ 511 w 540"/>
              <a:gd name="p0y103" fmla="*/ 531 h 540"/>
              <a:gd name="p0x104" fmla="*/ 509 w 540"/>
              <a:gd name="p0y104" fmla="*/ 532 h 540"/>
              <a:gd name="p0x105" fmla="*/ 508 w 540"/>
              <a:gd name="p0y105" fmla="*/ 532 h 540"/>
              <a:gd name="p0x106" fmla="*/ 507 w 540"/>
              <a:gd name="p0y106" fmla="*/ 533 h 540"/>
              <a:gd name="p0x107" fmla="*/ 505 w 540"/>
              <a:gd name="p0y107" fmla="*/ 534 h 540"/>
              <a:gd name="p0x108" fmla="*/ 504 w 540"/>
              <a:gd name="p0y108" fmla="*/ 534 h 540"/>
              <a:gd name="p0x109" fmla="*/ 503 w 540"/>
              <a:gd name="p0y109" fmla="*/ 535 h 540"/>
              <a:gd name="p0x110" fmla="*/ 501 w 540"/>
              <a:gd name="p0y110" fmla="*/ 536 h 540"/>
              <a:gd name="p0x111" fmla="*/ 500 w 540"/>
              <a:gd name="p0y111" fmla="*/ 536 h 540"/>
              <a:gd name="p0x112" fmla="*/ 498 w 540"/>
              <a:gd name="p0y112" fmla="*/ 537 h 540"/>
              <a:gd name="p0x113" fmla="*/ 497 w 540"/>
              <a:gd name="p0y113" fmla="*/ 537 h 540"/>
              <a:gd name="p0x114" fmla="*/ 495 w 540"/>
              <a:gd name="p0y114" fmla="*/ 537 h 540"/>
              <a:gd name="p0x115" fmla="*/ 494 w 540"/>
              <a:gd name="p0y115" fmla="*/ 538 h 540"/>
              <a:gd name="p0x116" fmla="*/ 492 w 540"/>
              <a:gd name="p0y116" fmla="*/ 538 h 540"/>
              <a:gd name="p0x117" fmla="*/ 491 w 540"/>
              <a:gd name="p0y117" fmla="*/ 538 h 540"/>
              <a:gd name="p0x118" fmla="*/ 489 w 540"/>
              <a:gd name="p0y118" fmla="*/ 539 h 540"/>
              <a:gd name="p0x119" fmla="*/ 488 w 540"/>
              <a:gd name="p0y119" fmla="*/ 539 h 540"/>
              <a:gd name="p0x120" fmla="*/ 486 w 540"/>
              <a:gd name="p0y120" fmla="*/ 539 h 540"/>
              <a:gd name="p0x121" fmla="*/ 484 w 540"/>
              <a:gd name="p0y121" fmla="*/ 539 h 540"/>
              <a:gd name="p0x122" fmla="*/ 483 w 540"/>
              <a:gd name="p0y122" fmla="*/ 539 h 540"/>
              <a:gd name="p0x123" fmla="*/ 481 w 540"/>
              <a:gd name="p0y123" fmla="*/ 539 h 540"/>
              <a:gd name="p0x124" fmla="*/ 480 w 540"/>
              <a:gd name="p0y124" fmla="*/ 540 h 540"/>
              <a:gd name="p0x125" fmla="*/ 60 w 540"/>
              <a:gd name="p0y125" fmla="*/ 540 h 540"/>
              <a:gd name="p0x126" fmla="*/ 58 w 540"/>
              <a:gd name="p0y126" fmla="*/ 539 h 540"/>
              <a:gd name="p0x127" fmla="*/ 56 w 540"/>
              <a:gd name="p0y127" fmla="*/ 539 h 540"/>
              <a:gd name="p0x128" fmla="*/ 55 w 540"/>
              <a:gd name="p0y128" fmla="*/ 539 h 540"/>
              <a:gd name="p0x129" fmla="*/ 53 w 540"/>
              <a:gd name="p0y129" fmla="*/ 539 h 540"/>
              <a:gd name="p0x130" fmla="*/ 51 w 540"/>
              <a:gd name="p0y130" fmla="*/ 539 h 540"/>
              <a:gd name="p0x131" fmla="*/ 50 w 540"/>
              <a:gd name="p0y131" fmla="*/ 539 h 540"/>
              <a:gd name="p0x132" fmla="*/ 48 w 540"/>
              <a:gd name="p0y132" fmla="*/ 538 h 540"/>
              <a:gd name="p0x133" fmla="*/ 47 w 540"/>
              <a:gd name="p0y133" fmla="*/ 538 h 540"/>
              <a:gd name="p0x134" fmla="*/ 45 w 540"/>
              <a:gd name="p0y134" fmla="*/ 538 h 540"/>
              <a:gd name="p0x135" fmla="*/ 44 w 540"/>
              <a:gd name="p0y135" fmla="*/ 537 h 540"/>
              <a:gd name="p0x136" fmla="*/ 42 w 540"/>
              <a:gd name="p0y136" fmla="*/ 537 h 540"/>
              <a:gd name="p0x137" fmla="*/ 41 w 540"/>
              <a:gd name="p0y137" fmla="*/ 537 h 540"/>
              <a:gd name="p0x138" fmla="*/ 39 w 540"/>
              <a:gd name="p0y138" fmla="*/ 536 h 540"/>
              <a:gd name="p0x139" fmla="*/ 38 w 540"/>
              <a:gd name="p0y139" fmla="*/ 536 h 540"/>
              <a:gd name="p0x140" fmla="*/ 36 w 540"/>
              <a:gd name="p0y140" fmla="*/ 535 h 540"/>
              <a:gd name="p0x141" fmla="*/ 35 w 540"/>
              <a:gd name="p0y141" fmla="*/ 534 h 540"/>
              <a:gd name="p0x142" fmla="*/ 34 w 540"/>
              <a:gd name="p0y142" fmla="*/ 534 h 540"/>
              <a:gd name="p0x143" fmla="*/ 32 w 540"/>
              <a:gd name="p0y143" fmla="*/ 533 h 540"/>
              <a:gd name="p0x144" fmla="*/ 31 w 540"/>
              <a:gd name="p0y144" fmla="*/ 532 h 540"/>
              <a:gd name="p0x145" fmla="*/ 30 w 540"/>
              <a:gd name="p0y145" fmla="*/ 532 h 540"/>
              <a:gd name="p0x146" fmla="*/ 28 w 540"/>
              <a:gd name="p0y146" fmla="*/ 531 h 540"/>
              <a:gd name="p0x147" fmla="*/ 27 w 540"/>
              <a:gd name="p0y147" fmla="*/ 530 h 540"/>
              <a:gd name="p0x148" fmla="*/ 26 w 540"/>
              <a:gd name="p0y148" fmla="*/ 529 h 540"/>
              <a:gd name="p0x149" fmla="*/ 25 w 540"/>
              <a:gd name="p0y149" fmla="*/ 528 h 540"/>
              <a:gd name="p0x150" fmla="*/ 23 w 540"/>
              <a:gd name="p0y150" fmla="*/ 527 h 540"/>
              <a:gd name="p0x151" fmla="*/ 22 w 540"/>
              <a:gd name="p0y151" fmla="*/ 526 h 540"/>
              <a:gd name="p0x152" fmla="*/ 21 w 540"/>
              <a:gd name="p0y152" fmla="*/ 525 h 540"/>
              <a:gd name="p0x153" fmla="*/ 20 w 540"/>
              <a:gd name="p0y153" fmla="*/ 525 h 540"/>
              <a:gd name="p0x154" fmla="*/ 19 w 540"/>
              <a:gd name="p0y154" fmla="*/ 523 h 540"/>
              <a:gd name="p0x155" fmla="*/ 18 w 540"/>
              <a:gd name="p0y155" fmla="*/ 522 h 540"/>
              <a:gd name="p0x156" fmla="*/ 17 w 540"/>
              <a:gd name="p0y156" fmla="*/ 521 h 540"/>
              <a:gd name="p0x157" fmla="*/ 16 w 540"/>
              <a:gd name="p0y157" fmla="*/ 520 h 540"/>
              <a:gd name="p0x158" fmla="*/ 14 w 540"/>
              <a:gd name="p0y158" fmla="*/ 519 h 540"/>
              <a:gd name="p0x159" fmla="*/ 14 w 540"/>
              <a:gd name="p0y159" fmla="*/ 518 h 540"/>
              <a:gd name="p0x160" fmla="*/ 13 w 540"/>
              <a:gd name="p0y160" fmla="*/ 517 h 540"/>
              <a:gd name="p0x161" fmla="*/ 12 w 540"/>
              <a:gd name="p0y161" fmla="*/ 516 h 540"/>
              <a:gd name="p0x162" fmla="*/ 11 w 540"/>
              <a:gd name="p0y162" fmla="*/ 514 h 540"/>
              <a:gd name="p0x163" fmla="*/ 10 w 540"/>
              <a:gd name="p0y163" fmla="*/ 513 h 540"/>
              <a:gd name="p0x164" fmla="*/ 9 w 540"/>
              <a:gd name="p0y164" fmla="*/ 512 h 540"/>
              <a:gd name="p0x165" fmla="*/ 8 w 540"/>
              <a:gd name="p0y165" fmla="*/ 511 h 540"/>
              <a:gd name="p0x166" fmla="*/ 7 w 540"/>
              <a:gd name="p0y166" fmla="*/ 509 h 540"/>
              <a:gd name="p0x167" fmla="*/ 7 w 540"/>
              <a:gd name="p0y167" fmla="*/ 508 h 540"/>
              <a:gd name="p0x168" fmla="*/ 6 w 540"/>
              <a:gd name="p0y168" fmla="*/ 507 h 540"/>
              <a:gd name="p0x169" fmla="*/ 5 w 540"/>
              <a:gd name="p0y169" fmla="*/ 505 h 540"/>
              <a:gd name="p0x170" fmla="*/ 5 w 540"/>
              <a:gd name="p0y170" fmla="*/ 504 h 540"/>
              <a:gd name="p0x171" fmla="*/ 4 w 540"/>
              <a:gd name="p0y171" fmla="*/ 503 h 540"/>
              <a:gd name="p0x172" fmla="*/ 3 w 540"/>
              <a:gd name="p0y172" fmla="*/ 501 h 540"/>
              <a:gd name="p0x173" fmla="*/ 3 w 540"/>
              <a:gd name="p0y173" fmla="*/ 500 h 540"/>
              <a:gd name="p0x174" fmla="*/ 2 w 540"/>
              <a:gd name="p0y174" fmla="*/ 498 h 540"/>
              <a:gd name="p0x175" fmla="*/ 2 w 540"/>
              <a:gd name="p0y175" fmla="*/ 497 h 540"/>
              <a:gd name="p0x176" fmla="*/ 2 w 540"/>
              <a:gd name="p0y176" fmla="*/ 495 h 540"/>
              <a:gd name="p0x177" fmla="*/ 1 w 540"/>
              <a:gd name="p0y177" fmla="*/ 494 h 540"/>
              <a:gd name="p0x178" fmla="*/ 1 w 540"/>
              <a:gd name="p0y178" fmla="*/ 492 h 540"/>
              <a:gd name="p0x179" fmla="*/ 1 w 540"/>
              <a:gd name="p0y179" fmla="*/ 491 h 540"/>
              <a:gd name="p0x180" fmla="*/ 0 w 540"/>
              <a:gd name="p0y180" fmla="*/ 489 h 540"/>
              <a:gd name="p0x181" fmla="*/ 0 w 540"/>
              <a:gd name="p0y181" fmla="*/ 488 h 540"/>
              <a:gd name="p0x182" fmla="*/ 0 w 540"/>
              <a:gd name="p0y182" fmla="*/ 486 h 540"/>
              <a:gd name="p0x183" fmla="*/ 0 w 540"/>
              <a:gd name="p0y183" fmla="*/ 484 h 540"/>
              <a:gd name="p0x184" fmla="*/ 0 w 540"/>
              <a:gd name="p0y184" fmla="*/ 483 h 540"/>
              <a:gd name="p0x185" fmla="*/ 0 w 540"/>
              <a:gd name="p0y185" fmla="*/ 481 h 540"/>
              <a:gd name="p0x186" fmla="*/ 0 w 540"/>
              <a:gd name="p0y186" fmla="*/ 480 h 540"/>
              <a:gd name="p0x187" fmla="*/ 0 w 540"/>
              <a:gd name="p0y187" fmla="*/ 60 h 540"/>
              <a:gd name="p0x188" fmla="*/ 0 w 540"/>
              <a:gd name="p0y188" fmla="*/ 58 h 540"/>
              <a:gd name="p0x189" fmla="*/ 0 w 540"/>
              <a:gd name="p0y189" fmla="*/ 56 h 540"/>
              <a:gd name="p0x190" fmla="*/ 0 w 540"/>
              <a:gd name="p0y190" fmla="*/ 55 h 540"/>
              <a:gd name="p0x191" fmla="*/ 0 w 540"/>
              <a:gd name="p0y191" fmla="*/ 53 h 540"/>
              <a:gd name="p0x192" fmla="*/ 0 w 540"/>
              <a:gd name="p0y192" fmla="*/ 51 h 540"/>
              <a:gd name="p0x193" fmla="*/ 0 w 540"/>
              <a:gd name="p0y193" fmla="*/ 50 h 540"/>
              <a:gd name="p0x194" fmla="*/ 1 w 540"/>
              <a:gd name="p0y194" fmla="*/ 48 h 540"/>
              <a:gd name="p0x195" fmla="*/ 1 w 540"/>
              <a:gd name="p0y195" fmla="*/ 47 h 540"/>
              <a:gd name="p0x196" fmla="*/ 1 w 540"/>
              <a:gd name="p0y196" fmla="*/ 45 h 540"/>
              <a:gd name="p0x197" fmla="*/ 2 w 540"/>
              <a:gd name="p0y197" fmla="*/ 44 h 540"/>
              <a:gd name="p0x198" fmla="*/ 2 w 540"/>
              <a:gd name="p0y198" fmla="*/ 42 h 540"/>
              <a:gd name="p0x199" fmla="*/ 2 w 540"/>
              <a:gd name="p0y199" fmla="*/ 41 h 540"/>
              <a:gd name="p0x200" fmla="*/ 3 w 540"/>
              <a:gd name="p0y200" fmla="*/ 39 h 540"/>
              <a:gd name="p0x201" fmla="*/ 3 w 540"/>
              <a:gd name="p0y201" fmla="*/ 38 h 540"/>
              <a:gd name="p0x202" fmla="*/ 4 w 540"/>
              <a:gd name="p0y202" fmla="*/ 36 h 540"/>
              <a:gd name="p0x203" fmla="*/ 5 w 540"/>
              <a:gd name="p0y203" fmla="*/ 35 h 540"/>
              <a:gd name="p0x204" fmla="*/ 5 w 540"/>
              <a:gd name="p0y204" fmla="*/ 34 h 540"/>
              <a:gd name="p0x205" fmla="*/ 6 w 540"/>
              <a:gd name="p0y205" fmla="*/ 32 h 540"/>
              <a:gd name="p0x206" fmla="*/ 7 w 540"/>
              <a:gd name="p0y206" fmla="*/ 31 h 540"/>
              <a:gd name="p0x207" fmla="*/ 7 w 540"/>
              <a:gd name="p0y207" fmla="*/ 30 h 540"/>
              <a:gd name="p0x208" fmla="*/ 8 w 540"/>
              <a:gd name="p0y208" fmla="*/ 28 h 540"/>
              <a:gd name="p0x209" fmla="*/ 9 w 540"/>
              <a:gd name="p0y209" fmla="*/ 27 h 540"/>
              <a:gd name="p0x210" fmla="*/ 10 w 540"/>
              <a:gd name="p0y210" fmla="*/ 26 h 540"/>
              <a:gd name="p0x211" fmla="*/ 11 w 540"/>
              <a:gd name="p0y211" fmla="*/ 25 h 540"/>
              <a:gd name="p0x212" fmla="*/ 12 w 540"/>
              <a:gd name="p0y212" fmla="*/ 23 h 540"/>
              <a:gd name="p0x213" fmla="*/ 13 w 540"/>
              <a:gd name="p0y213" fmla="*/ 22 h 540"/>
              <a:gd name="p0x214" fmla="*/ 14 w 540"/>
              <a:gd name="p0y214" fmla="*/ 21 h 540"/>
              <a:gd name="p0x215" fmla="*/ 14 w 540"/>
              <a:gd name="p0y215" fmla="*/ 20 h 540"/>
              <a:gd name="p0x216" fmla="*/ 16 w 540"/>
              <a:gd name="p0y216" fmla="*/ 19 h 540"/>
              <a:gd name="p0x217" fmla="*/ 17 w 540"/>
              <a:gd name="p0y217" fmla="*/ 18 h 540"/>
              <a:gd name="p0x218" fmla="*/ 18 w 540"/>
              <a:gd name="p0y218" fmla="*/ 17 h 540"/>
              <a:gd name="p0x219" fmla="*/ 19 w 540"/>
              <a:gd name="p0y219" fmla="*/ 16 h 540"/>
              <a:gd name="p0x220" fmla="*/ 20 w 540"/>
              <a:gd name="p0y220" fmla="*/ 14 h 540"/>
              <a:gd name="p0x221" fmla="*/ 21 w 540"/>
              <a:gd name="p0y221" fmla="*/ 14 h 540"/>
              <a:gd name="p0x222" fmla="*/ 22 w 540"/>
              <a:gd name="p0y222" fmla="*/ 13 h 540"/>
              <a:gd name="p0x223" fmla="*/ 23 w 540"/>
              <a:gd name="p0y223" fmla="*/ 12 h 540"/>
              <a:gd name="p0x224" fmla="*/ 25 w 540"/>
              <a:gd name="p0y224" fmla="*/ 11 h 540"/>
              <a:gd name="p0x225" fmla="*/ 26 w 540"/>
              <a:gd name="p0y225" fmla="*/ 10 h 540"/>
              <a:gd name="p0x226" fmla="*/ 27 w 540"/>
              <a:gd name="p0y226" fmla="*/ 9 h 540"/>
              <a:gd name="p0x227" fmla="*/ 28 w 540"/>
              <a:gd name="p0y227" fmla="*/ 8 h 540"/>
              <a:gd name="p0x228" fmla="*/ 30 w 540"/>
              <a:gd name="p0y228" fmla="*/ 7 h 540"/>
              <a:gd name="p0x229" fmla="*/ 31 w 540"/>
              <a:gd name="p0y229" fmla="*/ 7 h 540"/>
              <a:gd name="p0x230" fmla="*/ 32 w 540"/>
              <a:gd name="p0y230" fmla="*/ 6 h 540"/>
              <a:gd name="p0x231" fmla="*/ 34 w 540"/>
              <a:gd name="p0y231" fmla="*/ 5 h 540"/>
              <a:gd name="p0x232" fmla="*/ 35 w 540"/>
              <a:gd name="p0y232" fmla="*/ 5 h 540"/>
              <a:gd name="p0x233" fmla="*/ 36 w 540"/>
              <a:gd name="p0y233" fmla="*/ 4 h 540"/>
              <a:gd name="p0x234" fmla="*/ 38 w 540"/>
              <a:gd name="p0y234" fmla="*/ 3 h 540"/>
              <a:gd name="p0x235" fmla="*/ 39 w 540"/>
              <a:gd name="p0y235" fmla="*/ 3 h 540"/>
              <a:gd name="p0x236" fmla="*/ 41 w 540"/>
              <a:gd name="p0y236" fmla="*/ 2 h 540"/>
              <a:gd name="p0x237" fmla="*/ 42 w 540"/>
              <a:gd name="p0y237" fmla="*/ 2 h 540"/>
              <a:gd name="p0x238" fmla="*/ 44 w 540"/>
              <a:gd name="p0y238" fmla="*/ 2 h 540"/>
              <a:gd name="p0x239" fmla="*/ 45 w 540"/>
              <a:gd name="p0y239" fmla="*/ 1 h 540"/>
              <a:gd name="p0x240" fmla="*/ 47 w 540"/>
              <a:gd name="p0y240" fmla="*/ 1 h 540"/>
              <a:gd name="p0x241" fmla="*/ 48 w 540"/>
              <a:gd name="p0y241" fmla="*/ 1 h 540"/>
              <a:gd name="p0x242" fmla="*/ 50 w 540"/>
              <a:gd name="p0y242" fmla="*/ 0 h 540"/>
              <a:gd name="p0x243" fmla="*/ 51 w 540"/>
              <a:gd name="p0y243" fmla="*/ 0 h 540"/>
              <a:gd name="p0x244" fmla="*/ 53 w 540"/>
              <a:gd name="p0y244" fmla="*/ 0 h 540"/>
              <a:gd name="p0x245" fmla="*/ 55 w 540"/>
              <a:gd name="p0y245" fmla="*/ 0 h 540"/>
              <a:gd name="p0x246" fmla="*/ 56 w 540"/>
              <a:gd name="p0y246" fmla="*/ 0 h 540"/>
              <a:gd name="p0x247" fmla="*/ 58 w 540"/>
              <a:gd name="p0y247" fmla="*/ 0 h 540"/>
              <a:gd name="p0x248" fmla="*/ 60 w 540"/>
              <a:gd name="p0y248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4672965"/>
            <a:ext cx="209550" cy="213995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5"/>
            </p:custDataLst>
          </p:nvPr>
        </p:nvSpPr>
        <p:spPr>
          <a:xfrm>
            <a:off x="1228725" y="465661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印章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56"/>
            </p:custDataLst>
          </p:nvPr>
        </p:nvSpPr>
        <p:spPr>
          <a:xfrm>
            <a:off x="1724025" y="4777740"/>
            <a:ext cx="4476750" cy="9525"/>
          </a:xfrm>
          <a:custGeom>
            <a:avLst/>
            <a:gdLst>
              <a:gd name="sw" fmla="*/ 1 w 7050"/>
              <a:gd name="sh" fmla="*/ 1 h 15"/>
              <a:gd name="mins" fmla="min sw sh"/>
              <a:gd name="dsw" fmla="+- 0 sw mins"/>
              <a:gd name="dsh" fmla="+- 0 sh mins"/>
              <a:gd name="p0x0" fmla="*/ 7050 w 7050"/>
              <a:gd name="p0y0" fmla="*/ 0 h 15"/>
              <a:gd name="p0x1" fmla="*/ 7050 w 7050"/>
              <a:gd name="p0y1" fmla="*/ 15 h 15"/>
              <a:gd name="p0x2" fmla="*/ 0 w 7050"/>
              <a:gd name="p0y2" fmla="*/ 15 h 15"/>
              <a:gd name="p0x3" fmla="*/ 0 w 7050"/>
              <a:gd name="p0y3" fmla="*/ 0 h 15"/>
              <a:gd name="p0x4" fmla="*/ 7050 w 705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7"/>
            </p:custDataLst>
          </p:nvPr>
        </p:nvSpPr>
        <p:spPr>
          <a:xfrm>
            <a:off x="6315075" y="465661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附注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5" name="任意多边形 54"/>
          <p:cNvSpPr/>
          <p:nvPr>
            <p:custDataLst>
              <p:tags r:id="rId58"/>
            </p:custDataLst>
          </p:nvPr>
        </p:nvSpPr>
        <p:spPr>
          <a:xfrm>
            <a:off x="6810375" y="4705985"/>
            <a:ext cx="9525" cy="152400"/>
          </a:xfrm>
          <a:custGeom>
            <a:avLst/>
            <a:gdLst>
              <a:gd name="sw" fmla="*/ 1 w 15"/>
              <a:gd name="sh" fmla="*/ 1 h 240"/>
              <a:gd name="mins" fmla="min sw sh"/>
              <a:gd name="dsw" fmla="+- 0 sw mins"/>
              <a:gd name="dsh" fmla="+- 0 sh mins"/>
              <a:gd name="p0x0" fmla="*/ 15 w 15"/>
              <a:gd name="p0y0" fmla="*/ 0 h 240"/>
              <a:gd name="p0x1" fmla="*/ 15 w 15"/>
              <a:gd name="p0y1" fmla="*/ 240 h 240"/>
              <a:gd name="p0x2" fmla="*/ 0 w 15"/>
              <a:gd name="p0y2" fmla="*/ 240 h 240"/>
              <a:gd name="p0x3" fmla="*/ 0 w 15"/>
              <a:gd name="p0y3" fmla="*/ 0 h 240"/>
              <a:gd name="p0x4" fmla="*/ 15 w 15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59"/>
            </p:custDataLst>
          </p:nvPr>
        </p:nvSpPr>
        <p:spPr>
          <a:xfrm>
            <a:off x="6934200" y="465661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附件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7" name="任意多边形 56"/>
          <p:cNvSpPr/>
          <p:nvPr>
            <p:custDataLst>
              <p:tags r:id="rId60"/>
            </p:custDataLst>
          </p:nvPr>
        </p:nvSpPr>
        <p:spPr>
          <a:xfrm>
            <a:off x="7429500" y="4705985"/>
            <a:ext cx="9525" cy="152400"/>
          </a:xfrm>
          <a:custGeom>
            <a:avLst/>
            <a:gdLst>
              <a:gd name="sw" fmla="*/ 1 w 15"/>
              <a:gd name="sh" fmla="*/ 1 h 240"/>
              <a:gd name="mins" fmla="min sw sh"/>
              <a:gd name="dsw" fmla="+- 0 sw mins"/>
              <a:gd name="dsh" fmla="+- 0 sh mins"/>
              <a:gd name="p0x0" fmla="*/ 15 w 15"/>
              <a:gd name="p0y0" fmla="*/ 0 h 240"/>
              <a:gd name="p0x1" fmla="*/ 15 w 15"/>
              <a:gd name="p0y1" fmla="*/ 240 h 240"/>
              <a:gd name="p0x2" fmla="*/ 0 w 15"/>
              <a:gd name="p0y2" fmla="*/ 240 h 240"/>
              <a:gd name="p0x3" fmla="*/ 0 w 15"/>
              <a:gd name="p0y3" fmla="*/ 0 h 240"/>
              <a:gd name="p0x4" fmla="*/ 15 w 15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>
            <p:custDataLst>
              <p:tags r:id="rId61"/>
            </p:custDataLst>
          </p:nvPr>
        </p:nvSpPr>
        <p:spPr>
          <a:xfrm>
            <a:off x="7553325" y="4656611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抄送机关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9" name="任意多边形 58"/>
          <p:cNvSpPr/>
          <p:nvPr>
            <p:custDataLst>
              <p:tags r:id="rId62"/>
            </p:custDataLst>
          </p:nvPr>
        </p:nvSpPr>
        <p:spPr>
          <a:xfrm>
            <a:off x="771525" y="51409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60 w 540"/>
              <a:gd name="p0y0" fmla="*/ 0 h 540"/>
              <a:gd name="p0x1" fmla="*/ 480 w 540"/>
              <a:gd name="p0y1" fmla="*/ 0 h 540"/>
              <a:gd name="p0x2" fmla="*/ 481 w 540"/>
              <a:gd name="p0y2" fmla="*/ 0 h 540"/>
              <a:gd name="p0x3" fmla="*/ 483 w 540"/>
              <a:gd name="p0y3" fmla="*/ 0 h 540"/>
              <a:gd name="p0x4" fmla="*/ 484 w 540"/>
              <a:gd name="p0y4" fmla="*/ 0 h 540"/>
              <a:gd name="p0x5" fmla="*/ 486 w 540"/>
              <a:gd name="p0y5" fmla="*/ 0 h 540"/>
              <a:gd name="p0x6" fmla="*/ 488 w 540"/>
              <a:gd name="p0y6" fmla="*/ 0 h 540"/>
              <a:gd name="p0x7" fmla="*/ 489 w 540"/>
              <a:gd name="p0y7" fmla="*/ 0 h 540"/>
              <a:gd name="p0x8" fmla="*/ 491 w 540"/>
              <a:gd name="p0y8" fmla="*/ 1 h 540"/>
              <a:gd name="p0x9" fmla="*/ 492 w 540"/>
              <a:gd name="p0y9" fmla="*/ 1 h 540"/>
              <a:gd name="p0x10" fmla="*/ 494 w 540"/>
              <a:gd name="p0y10" fmla="*/ 1 h 540"/>
              <a:gd name="p0x11" fmla="*/ 495 w 540"/>
              <a:gd name="p0y11" fmla="*/ 2 h 540"/>
              <a:gd name="p0x12" fmla="*/ 497 w 540"/>
              <a:gd name="p0y12" fmla="*/ 2 h 540"/>
              <a:gd name="p0x13" fmla="*/ 498 w 540"/>
              <a:gd name="p0y13" fmla="*/ 2 h 540"/>
              <a:gd name="p0x14" fmla="*/ 500 w 540"/>
              <a:gd name="p0y14" fmla="*/ 3 h 540"/>
              <a:gd name="p0x15" fmla="*/ 501 w 540"/>
              <a:gd name="p0y15" fmla="*/ 3 h 540"/>
              <a:gd name="p0x16" fmla="*/ 503 w 540"/>
              <a:gd name="p0y16" fmla="*/ 4 h 540"/>
              <a:gd name="p0x17" fmla="*/ 504 w 540"/>
              <a:gd name="p0y17" fmla="*/ 5 h 540"/>
              <a:gd name="p0x18" fmla="*/ 505 w 540"/>
              <a:gd name="p0y18" fmla="*/ 5 h 540"/>
              <a:gd name="p0x19" fmla="*/ 507 w 540"/>
              <a:gd name="p0y19" fmla="*/ 6 h 540"/>
              <a:gd name="p0x20" fmla="*/ 508 w 540"/>
              <a:gd name="p0y20" fmla="*/ 7 h 540"/>
              <a:gd name="p0x21" fmla="*/ 509 w 540"/>
              <a:gd name="p0y21" fmla="*/ 7 h 540"/>
              <a:gd name="p0x22" fmla="*/ 511 w 540"/>
              <a:gd name="p0y22" fmla="*/ 8 h 540"/>
              <a:gd name="p0x23" fmla="*/ 512 w 540"/>
              <a:gd name="p0y23" fmla="*/ 9 h 540"/>
              <a:gd name="p0x24" fmla="*/ 513 w 540"/>
              <a:gd name="p0y24" fmla="*/ 10 h 540"/>
              <a:gd name="p0x25" fmla="*/ 514 w 540"/>
              <a:gd name="p0y25" fmla="*/ 11 h 540"/>
              <a:gd name="p0x26" fmla="*/ 516 w 540"/>
              <a:gd name="p0y26" fmla="*/ 12 h 540"/>
              <a:gd name="p0x27" fmla="*/ 517 w 540"/>
              <a:gd name="p0y27" fmla="*/ 13 h 540"/>
              <a:gd name="p0x28" fmla="*/ 518 w 540"/>
              <a:gd name="p0y28" fmla="*/ 14 h 540"/>
              <a:gd name="p0x29" fmla="*/ 519 w 540"/>
              <a:gd name="p0y29" fmla="*/ 14 h 540"/>
              <a:gd name="p0x30" fmla="*/ 520 w 540"/>
              <a:gd name="p0y30" fmla="*/ 16 h 540"/>
              <a:gd name="p0x31" fmla="*/ 521 w 540"/>
              <a:gd name="p0y31" fmla="*/ 17 h 540"/>
              <a:gd name="p0x32" fmla="*/ 522 w 540"/>
              <a:gd name="p0y32" fmla="*/ 18 h 540"/>
              <a:gd name="p0x33" fmla="*/ 523 w 540"/>
              <a:gd name="p0y33" fmla="*/ 19 h 540"/>
              <a:gd name="p0x34" fmla="*/ 525 w 540"/>
              <a:gd name="p0y34" fmla="*/ 20 h 540"/>
              <a:gd name="p0x35" fmla="*/ 525 w 540"/>
              <a:gd name="p0y35" fmla="*/ 21 h 540"/>
              <a:gd name="p0x36" fmla="*/ 526 w 540"/>
              <a:gd name="p0y36" fmla="*/ 22 h 540"/>
              <a:gd name="p0x37" fmla="*/ 527 w 540"/>
              <a:gd name="p0y37" fmla="*/ 23 h 540"/>
              <a:gd name="p0x38" fmla="*/ 528 w 540"/>
              <a:gd name="p0y38" fmla="*/ 25 h 540"/>
              <a:gd name="p0x39" fmla="*/ 529 w 540"/>
              <a:gd name="p0y39" fmla="*/ 26 h 540"/>
              <a:gd name="p0x40" fmla="*/ 530 w 540"/>
              <a:gd name="p0y40" fmla="*/ 27 h 540"/>
              <a:gd name="p0x41" fmla="*/ 531 w 540"/>
              <a:gd name="p0y41" fmla="*/ 28 h 540"/>
              <a:gd name="p0x42" fmla="*/ 532 w 540"/>
              <a:gd name="p0y42" fmla="*/ 30 h 540"/>
              <a:gd name="p0x43" fmla="*/ 532 w 540"/>
              <a:gd name="p0y43" fmla="*/ 31 h 540"/>
              <a:gd name="p0x44" fmla="*/ 533 w 540"/>
              <a:gd name="p0y44" fmla="*/ 32 h 540"/>
              <a:gd name="p0x45" fmla="*/ 534 w 540"/>
              <a:gd name="p0y45" fmla="*/ 34 h 540"/>
              <a:gd name="p0x46" fmla="*/ 534 w 540"/>
              <a:gd name="p0y46" fmla="*/ 35 h 540"/>
              <a:gd name="p0x47" fmla="*/ 535 w 540"/>
              <a:gd name="p0y47" fmla="*/ 36 h 540"/>
              <a:gd name="p0x48" fmla="*/ 536 w 540"/>
              <a:gd name="p0y48" fmla="*/ 38 h 540"/>
              <a:gd name="p0x49" fmla="*/ 536 w 540"/>
              <a:gd name="p0y49" fmla="*/ 39 h 540"/>
              <a:gd name="p0x50" fmla="*/ 537 w 540"/>
              <a:gd name="p0y50" fmla="*/ 41 h 540"/>
              <a:gd name="p0x51" fmla="*/ 537 w 540"/>
              <a:gd name="p0y51" fmla="*/ 42 h 540"/>
              <a:gd name="p0x52" fmla="*/ 537 w 540"/>
              <a:gd name="p0y52" fmla="*/ 44 h 540"/>
              <a:gd name="p0x53" fmla="*/ 538 w 540"/>
              <a:gd name="p0y53" fmla="*/ 45 h 540"/>
              <a:gd name="p0x54" fmla="*/ 538 w 540"/>
              <a:gd name="p0y54" fmla="*/ 47 h 540"/>
              <a:gd name="p0x55" fmla="*/ 538 w 540"/>
              <a:gd name="p0y55" fmla="*/ 48 h 540"/>
              <a:gd name="p0x56" fmla="*/ 539 w 540"/>
              <a:gd name="p0y56" fmla="*/ 50 h 540"/>
              <a:gd name="p0x57" fmla="*/ 539 w 540"/>
              <a:gd name="p0y57" fmla="*/ 51 h 540"/>
              <a:gd name="p0x58" fmla="*/ 539 w 540"/>
              <a:gd name="p0y58" fmla="*/ 53 h 540"/>
              <a:gd name="p0x59" fmla="*/ 539 w 540"/>
              <a:gd name="p0y59" fmla="*/ 55 h 540"/>
              <a:gd name="p0x60" fmla="*/ 539 w 540"/>
              <a:gd name="p0y60" fmla="*/ 56 h 540"/>
              <a:gd name="p0x61" fmla="*/ 539 w 540"/>
              <a:gd name="p0y61" fmla="*/ 58 h 540"/>
              <a:gd name="p0x62" fmla="*/ 540 w 540"/>
              <a:gd name="p0y62" fmla="*/ 60 h 540"/>
              <a:gd name="p0x63" fmla="*/ 540 w 540"/>
              <a:gd name="p0y63" fmla="*/ 480 h 540"/>
              <a:gd name="p0x64" fmla="*/ 539 w 540"/>
              <a:gd name="p0y64" fmla="*/ 481 h 540"/>
              <a:gd name="p0x65" fmla="*/ 539 w 540"/>
              <a:gd name="p0y65" fmla="*/ 483 h 540"/>
              <a:gd name="p0x66" fmla="*/ 539 w 540"/>
              <a:gd name="p0y66" fmla="*/ 484 h 540"/>
              <a:gd name="p0x67" fmla="*/ 539 w 540"/>
              <a:gd name="p0y67" fmla="*/ 486 h 540"/>
              <a:gd name="p0x68" fmla="*/ 539 w 540"/>
              <a:gd name="p0y68" fmla="*/ 488 h 540"/>
              <a:gd name="p0x69" fmla="*/ 539 w 540"/>
              <a:gd name="p0y69" fmla="*/ 489 h 540"/>
              <a:gd name="p0x70" fmla="*/ 538 w 540"/>
              <a:gd name="p0y70" fmla="*/ 491 h 540"/>
              <a:gd name="p0x71" fmla="*/ 538 w 540"/>
              <a:gd name="p0y71" fmla="*/ 492 h 540"/>
              <a:gd name="p0x72" fmla="*/ 538 w 540"/>
              <a:gd name="p0y72" fmla="*/ 494 h 540"/>
              <a:gd name="p0x73" fmla="*/ 537 w 540"/>
              <a:gd name="p0y73" fmla="*/ 495 h 540"/>
              <a:gd name="p0x74" fmla="*/ 537 w 540"/>
              <a:gd name="p0y74" fmla="*/ 497 h 540"/>
              <a:gd name="p0x75" fmla="*/ 537 w 540"/>
              <a:gd name="p0y75" fmla="*/ 498 h 540"/>
              <a:gd name="p0x76" fmla="*/ 536 w 540"/>
              <a:gd name="p0y76" fmla="*/ 500 h 540"/>
              <a:gd name="p0x77" fmla="*/ 536 w 540"/>
              <a:gd name="p0y77" fmla="*/ 501 h 540"/>
              <a:gd name="p0x78" fmla="*/ 535 w 540"/>
              <a:gd name="p0y78" fmla="*/ 503 h 540"/>
              <a:gd name="p0x79" fmla="*/ 534 w 540"/>
              <a:gd name="p0y79" fmla="*/ 504 h 540"/>
              <a:gd name="p0x80" fmla="*/ 534 w 540"/>
              <a:gd name="p0y80" fmla="*/ 505 h 540"/>
              <a:gd name="p0x81" fmla="*/ 533 w 540"/>
              <a:gd name="p0y81" fmla="*/ 507 h 540"/>
              <a:gd name="p0x82" fmla="*/ 532 w 540"/>
              <a:gd name="p0y82" fmla="*/ 508 h 540"/>
              <a:gd name="p0x83" fmla="*/ 532 w 540"/>
              <a:gd name="p0y83" fmla="*/ 509 h 540"/>
              <a:gd name="p0x84" fmla="*/ 531 w 540"/>
              <a:gd name="p0y84" fmla="*/ 511 h 540"/>
              <a:gd name="p0x85" fmla="*/ 530 w 540"/>
              <a:gd name="p0y85" fmla="*/ 512 h 540"/>
              <a:gd name="p0x86" fmla="*/ 529 w 540"/>
              <a:gd name="p0y86" fmla="*/ 513 h 540"/>
              <a:gd name="p0x87" fmla="*/ 528 w 540"/>
              <a:gd name="p0y87" fmla="*/ 514 h 540"/>
              <a:gd name="p0x88" fmla="*/ 527 w 540"/>
              <a:gd name="p0y88" fmla="*/ 516 h 540"/>
              <a:gd name="p0x89" fmla="*/ 526 w 540"/>
              <a:gd name="p0y89" fmla="*/ 517 h 540"/>
              <a:gd name="p0x90" fmla="*/ 525 w 540"/>
              <a:gd name="p0y90" fmla="*/ 518 h 540"/>
              <a:gd name="p0x91" fmla="*/ 525 w 540"/>
              <a:gd name="p0y91" fmla="*/ 519 h 540"/>
              <a:gd name="p0x92" fmla="*/ 523 w 540"/>
              <a:gd name="p0y92" fmla="*/ 520 h 540"/>
              <a:gd name="p0x93" fmla="*/ 522 w 540"/>
              <a:gd name="p0y93" fmla="*/ 521 h 540"/>
              <a:gd name="p0x94" fmla="*/ 521 w 540"/>
              <a:gd name="p0y94" fmla="*/ 522 h 540"/>
              <a:gd name="p0x95" fmla="*/ 520 w 540"/>
              <a:gd name="p0y95" fmla="*/ 523 h 540"/>
              <a:gd name="p0x96" fmla="*/ 519 w 540"/>
              <a:gd name="p0y96" fmla="*/ 525 h 540"/>
              <a:gd name="p0x97" fmla="*/ 518 w 540"/>
              <a:gd name="p0y97" fmla="*/ 525 h 540"/>
              <a:gd name="p0x98" fmla="*/ 517 w 540"/>
              <a:gd name="p0y98" fmla="*/ 526 h 540"/>
              <a:gd name="p0x99" fmla="*/ 516 w 540"/>
              <a:gd name="p0y99" fmla="*/ 527 h 540"/>
              <a:gd name="p0x100" fmla="*/ 514 w 540"/>
              <a:gd name="p0y100" fmla="*/ 528 h 540"/>
              <a:gd name="p0x101" fmla="*/ 513 w 540"/>
              <a:gd name="p0y101" fmla="*/ 529 h 540"/>
              <a:gd name="p0x102" fmla="*/ 512 w 540"/>
              <a:gd name="p0y102" fmla="*/ 530 h 540"/>
              <a:gd name="p0x103" fmla="*/ 511 w 540"/>
              <a:gd name="p0y103" fmla="*/ 531 h 540"/>
              <a:gd name="p0x104" fmla="*/ 509 w 540"/>
              <a:gd name="p0y104" fmla="*/ 532 h 540"/>
              <a:gd name="p0x105" fmla="*/ 508 w 540"/>
              <a:gd name="p0y105" fmla="*/ 532 h 540"/>
              <a:gd name="p0x106" fmla="*/ 507 w 540"/>
              <a:gd name="p0y106" fmla="*/ 533 h 540"/>
              <a:gd name="p0x107" fmla="*/ 505 w 540"/>
              <a:gd name="p0y107" fmla="*/ 534 h 540"/>
              <a:gd name="p0x108" fmla="*/ 504 w 540"/>
              <a:gd name="p0y108" fmla="*/ 534 h 540"/>
              <a:gd name="p0x109" fmla="*/ 503 w 540"/>
              <a:gd name="p0y109" fmla="*/ 535 h 540"/>
              <a:gd name="p0x110" fmla="*/ 501 w 540"/>
              <a:gd name="p0y110" fmla="*/ 536 h 540"/>
              <a:gd name="p0x111" fmla="*/ 500 w 540"/>
              <a:gd name="p0y111" fmla="*/ 536 h 540"/>
              <a:gd name="p0x112" fmla="*/ 498 w 540"/>
              <a:gd name="p0y112" fmla="*/ 537 h 540"/>
              <a:gd name="p0x113" fmla="*/ 497 w 540"/>
              <a:gd name="p0y113" fmla="*/ 537 h 540"/>
              <a:gd name="p0x114" fmla="*/ 495 w 540"/>
              <a:gd name="p0y114" fmla="*/ 537 h 540"/>
              <a:gd name="p0x115" fmla="*/ 494 w 540"/>
              <a:gd name="p0y115" fmla="*/ 538 h 540"/>
              <a:gd name="p0x116" fmla="*/ 492 w 540"/>
              <a:gd name="p0y116" fmla="*/ 538 h 540"/>
              <a:gd name="p0x117" fmla="*/ 491 w 540"/>
              <a:gd name="p0y117" fmla="*/ 538 h 540"/>
              <a:gd name="p0x118" fmla="*/ 489 w 540"/>
              <a:gd name="p0y118" fmla="*/ 539 h 540"/>
              <a:gd name="p0x119" fmla="*/ 488 w 540"/>
              <a:gd name="p0y119" fmla="*/ 539 h 540"/>
              <a:gd name="p0x120" fmla="*/ 486 w 540"/>
              <a:gd name="p0y120" fmla="*/ 539 h 540"/>
              <a:gd name="p0x121" fmla="*/ 484 w 540"/>
              <a:gd name="p0y121" fmla="*/ 539 h 540"/>
              <a:gd name="p0x122" fmla="*/ 483 w 540"/>
              <a:gd name="p0y122" fmla="*/ 539 h 540"/>
              <a:gd name="p0x123" fmla="*/ 481 w 540"/>
              <a:gd name="p0y123" fmla="*/ 539 h 540"/>
              <a:gd name="p0x124" fmla="*/ 480 w 540"/>
              <a:gd name="p0y124" fmla="*/ 540 h 540"/>
              <a:gd name="p0x125" fmla="*/ 60 w 540"/>
              <a:gd name="p0y125" fmla="*/ 540 h 540"/>
              <a:gd name="p0x126" fmla="*/ 58 w 540"/>
              <a:gd name="p0y126" fmla="*/ 539 h 540"/>
              <a:gd name="p0x127" fmla="*/ 56 w 540"/>
              <a:gd name="p0y127" fmla="*/ 539 h 540"/>
              <a:gd name="p0x128" fmla="*/ 55 w 540"/>
              <a:gd name="p0y128" fmla="*/ 539 h 540"/>
              <a:gd name="p0x129" fmla="*/ 53 w 540"/>
              <a:gd name="p0y129" fmla="*/ 539 h 540"/>
              <a:gd name="p0x130" fmla="*/ 51 w 540"/>
              <a:gd name="p0y130" fmla="*/ 539 h 540"/>
              <a:gd name="p0x131" fmla="*/ 50 w 540"/>
              <a:gd name="p0y131" fmla="*/ 539 h 540"/>
              <a:gd name="p0x132" fmla="*/ 48 w 540"/>
              <a:gd name="p0y132" fmla="*/ 538 h 540"/>
              <a:gd name="p0x133" fmla="*/ 47 w 540"/>
              <a:gd name="p0y133" fmla="*/ 538 h 540"/>
              <a:gd name="p0x134" fmla="*/ 45 w 540"/>
              <a:gd name="p0y134" fmla="*/ 538 h 540"/>
              <a:gd name="p0x135" fmla="*/ 44 w 540"/>
              <a:gd name="p0y135" fmla="*/ 537 h 540"/>
              <a:gd name="p0x136" fmla="*/ 42 w 540"/>
              <a:gd name="p0y136" fmla="*/ 537 h 540"/>
              <a:gd name="p0x137" fmla="*/ 41 w 540"/>
              <a:gd name="p0y137" fmla="*/ 537 h 540"/>
              <a:gd name="p0x138" fmla="*/ 39 w 540"/>
              <a:gd name="p0y138" fmla="*/ 536 h 540"/>
              <a:gd name="p0x139" fmla="*/ 38 w 540"/>
              <a:gd name="p0y139" fmla="*/ 536 h 540"/>
              <a:gd name="p0x140" fmla="*/ 36 w 540"/>
              <a:gd name="p0y140" fmla="*/ 535 h 540"/>
              <a:gd name="p0x141" fmla="*/ 35 w 540"/>
              <a:gd name="p0y141" fmla="*/ 534 h 540"/>
              <a:gd name="p0x142" fmla="*/ 34 w 540"/>
              <a:gd name="p0y142" fmla="*/ 534 h 540"/>
              <a:gd name="p0x143" fmla="*/ 32 w 540"/>
              <a:gd name="p0y143" fmla="*/ 533 h 540"/>
              <a:gd name="p0x144" fmla="*/ 31 w 540"/>
              <a:gd name="p0y144" fmla="*/ 532 h 540"/>
              <a:gd name="p0x145" fmla="*/ 30 w 540"/>
              <a:gd name="p0y145" fmla="*/ 532 h 540"/>
              <a:gd name="p0x146" fmla="*/ 28 w 540"/>
              <a:gd name="p0y146" fmla="*/ 531 h 540"/>
              <a:gd name="p0x147" fmla="*/ 27 w 540"/>
              <a:gd name="p0y147" fmla="*/ 530 h 540"/>
              <a:gd name="p0x148" fmla="*/ 26 w 540"/>
              <a:gd name="p0y148" fmla="*/ 529 h 540"/>
              <a:gd name="p0x149" fmla="*/ 25 w 540"/>
              <a:gd name="p0y149" fmla="*/ 528 h 540"/>
              <a:gd name="p0x150" fmla="*/ 23 w 540"/>
              <a:gd name="p0y150" fmla="*/ 527 h 540"/>
              <a:gd name="p0x151" fmla="*/ 22 w 540"/>
              <a:gd name="p0y151" fmla="*/ 526 h 540"/>
              <a:gd name="p0x152" fmla="*/ 21 w 540"/>
              <a:gd name="p0y152" fmla="*/ 525 h 540"/>
              <a:gd name="p0x153" fmla="*/ 20 w 540"/>
              <a:gd name="p0y153" fmla="*/ 525 h 540"/>
              <a:gd name="p0x154" fmla="*/ 19 w 540"/>
              <a:gd name="p0y154" fmla="*/ 523 h 540"/>
              <a:gd name="p0x155" fmla="*/ 18 w 540"/>
              <a:gd name="p0y155" fmla="*/ 522 h 540"/>
              <a:gd name="p0x156" fmla="*/ 17 w 540"/>
              <a:gd name="p0y156" fmla="*/ 521 h 540"/>
              <a:gd name="p0x157" fmla="*/ 16 w 540"/>
              <a:gd name="p0y157" fmla="*/ 520 h 540"/>
              <a:gd name="p0x158" fmla="*/ 14 w 540"/>
              <a:gd name="p0y158" fmla="*/ 519 h 540"/>
              <a:gd name="p0x159" fmla="*/ 14 w 540"/>
              <a:gd name="p0y159" fmla="*/ 518 h 540"/>
              <a:gd name="p0x160" fmla="*/ 13 w 540"/>
              <a:gd name="p0y160" fmla="*/ 517 h 540"/>
              <a:gd name="p0x161" fmla="*/ 12 w 540"/>
              <a:gd name="p0y161" fmla="*/ 516 h 540"/>
              <a:gd name="p0x162" fmla="*/ 11 w 540"/>
              <a:gd name="p0y162" fmla="*/ 514 h 540"/>
              <a:gd name="p0x163" fmla="*/ 10 w 540"/>
              <a:gd name="p0y163" fmla="*/ 513 h 540"/>
              <a:gd name="p0x164" fmla="*/ 9 w 540"/>
              <a:gd name="p0y164" fmla="*/ 512 h 540"/>
              <a:gd name="p0x165" fmla="*/ 8 w 540"/>
              <a:gd name="p0y165" fmla="*/ 511 h 540"/>
              <a:gd name="p0x166" fmla="*/ 7 w 540"/>
              <a:gd name="p0y166" fmla="*/ 509 h 540"/>
              <a:gd name="p0x167" fmla="*/ 7 w 540"/>
              <a:gd name="p0y167" fmla="*/ 508 h 540"/>
              <a:gd name="p0x168" fmla="*/ 6 w 540"/>
              <a:gd name="p0y168" fmla="*/ 507 h 540"/>
              <a:gd name="p0x169" fmla="*/ 5 w 540"/>
              <a:gd name="p0y169" fmla="*/ 505 h 540"/>
              <a:gd name="p0x170" fmla="*/ 5 w 540"/>
              <a:gd name="p0y170" fmla="*/ 504 h 540"/>
              <a:gd name="p0x171" fmla="*/ 4 w 540"/>
              <a:gd name="p0y171" fmla="*/ 503 h 540"/>
              <a:gd name="p0x172" fmla="*/ 3 w 540"/>
              <a:gd name="p0y172" fmla="*/ 501 h 540"/>
              <a:gd name="p0x173" fmla="*/ 3 w 540"/>
              <a:gd name="p0y173" fmla="*/ 500 h 540"/>
              <a:gd name="p0x174" fmla="*/ 2 w 540"/>
              <a:gd name="p0y174" fmla="*/ 498 h 540"/>
              <a:gd name="p0x175" fmla="*/ 2 w 540"/>
              <a:gd name="p0y175" fmla="*/ 497 h 540"/>
              <a:gd name="p0x176" fmla="*/ 2 w 540"/>
              <a:gd name="p0y176" fmla="*/ 495 h 540"/>
              <a:gd name="p0x177" fmla="*/ 1 w 540"/>
              <a:gd name="p0y177" fmla="*/ 494 h 540"/>
              <a:gd name="p0x178" fmla="*/ 1 w 540"/>
              <a:gd name="p0y178" fmla="*/ 492 h 540"/>
              <a:gd name="p0x179" fmla="*/ 1 w 540"/>
              <a:gd name="p0y179" fmla="*/ 491 h 540"/>
              <a:gd name="p0x180" fmla="*/ 0 w 540"/>
              <a:gd name="p0y180" fmla="*/ 489 h 540"/>
              <a:gd name="p0x181" fmla="*/ 0 w 540"/>
              <a:gd name="p0y181" fmla="*/ 488 h 540"/>
              <a:gd name="p0x182" fmla="*/ 0 w 540"/>
              <a:gd name="p0y182" fmla="*/ 486 h 540"/>
              <a:gd name="p0x183" fmla="*/ 0 w 540"/>
              <a:gd name="p0y183" fmla="*/ 484 h 540"/>
              <a:gd name="p0x184" fmla="*/ 0 w 540"/>
              <a:gd name="p0y184" fmla="*/ 483 h 540"/>
              <a:gd name="p0x185" fmla="*/ 0 w 540"/>
              <a:gd name="p0y185" fmla="*/ 481 h 540"/>
              <a:gd name="p0x186" fmla="*/ 0 w 540"/>
              <a:gd name="p0y186" fmla="*/ 480 h 540"/>
              <a:gd name="p0x187" fmla="*/ 0 w 540"/>
              <a:gd name="p0y187" fmla="*/ 60 h 540"/>
              <a:gd name="p0x188" fmla="*/ 0 w 540"/>
              <a:gd name="p0y188" fmla="*/ 58 h 540"/>
              <a:gd name="p0x189" fmla="*/ 0 w 540"/>
              <a:gd name="p0y189" fmla="*/ 56 h 540"/>
              <a:gd name="p0x190" fmla="*/ 0 w 540"/>
              <a:gd name="p0y190" fmla="*/ 55 h 540"/>
              <a:gd name="p0x191" fmla="*/ 0 w 540"/>
              <a:gd name="p0y191" fmla="*/ 53 h 540"/>
              <a:gd name="p0x192" fmla="*/ 0 w 540"/>
              <a:gd name="p0y192" fmla="*/ 51 h 540"/>
              <a:gd name="p0x193" fmla="*/ 0 w 540"/>
              <a:gd name="p0y193" fmla="*/ 50 h 540"/>
              <a:gd name="p0x194" fmla="*/ 1 w 540"/>
              <a:gd name="p0y194" fmla="*/ 48 h 540"/>
              <a:gd name="p0x195" fmla="*/ 1 w 540"/>
              <a:gd name="p0y195" fmla="*/ 47 h 540"/>
              <a:gd name="p0x196" fmla="*/ 1 w 540"/>
              <a:gd name="p0y196" fmla="*/ 45 h 540"/>
              <a:gd name="p0x197" fmla="*/ 2 w 540"/>
              <a:gd name="p0y197" fmla="*/ 44 h 540"/>
              <a:gd name="p0x198" fmla="*/ 2 w 540"/>
              <a:gd name="p0y198" fmla="*/ 42 h 540"/>
              <a:gd name="p0x199" fmla="*/ 2 w 540"/>
              <a:gd name="p0y199" fmla="*/ 41 h 540"/>
              <a:gd name="p0x200" fmla="*/ 3 w 540"/>
              <a:gd name="p0y200" fmla="*/ 39 h 540"/>
              <a:gd name="p0x201" fmla="*/ 3 w 540"/>
              <a:gd name="p0y201" fmla="*/ 38 h 540"/>
              <a:gd name="p0x202" fmla="*/ 4 w 540"/>
              <a:gd name="p0y202" fmla="*/ 36 h 540"/>
              <a:gd name="p0x203" fmla="*/ 5 w 540"/>
              <a:gd name="p0y203" fmla="*/ 35 h 540"/>
              <a:gd name="p0x204" fmla="*/ 5 w 540"/>
              <a:gd name="p0y204" fmla="*/ 34 h 540"/>
              <a:gd name="p0x205" fmla="*/ 6 w 540"/>
              <a:gd name="p0y205" fmla="*/ 32 h 540"/>
              <a:gd name="p0x206" fmla="*/ 7 w 540"/>
              <a:gd name="p0y206" fmla="*/ 31 h 540"/>
              <a:gd name="p0x207" fmla="*/ 7 w 540"/>
              <a:gd name="p0y207" fmla="*/ 30 h 540"/>
              <a:gd name="p0x208" fmla="*/ 8 w 540"/>
              <a:gd name="p0y208" fmla="*/ 28 h 540"/>
              <a:gd name="p0x209" fmla="*/ 9 w 540"/>
              <a:gd name="p0y209" fmla="*/ 27 h 540"/>
              <a:gd name="p0x210" fmla="*/ 10 w 540"/>
              <a:gd name="p0y210" fmla="*/ 26 h 540"/>
              <a:gd name="p0x211" fmla="*/ 11 w 540"/>
              <a:gd name="p0y211" fmla="*/ 25 h 540"/>
              <a:gd name="p0x212" fmla="*/ 12 w 540"/>
              <a:gd name="p0y212" fmla="*/ 23 h 540"/>
              <a:gd name="p0x213" fmla="*/ 13 w 540"/>
              <a:gd name="p0y213" fmla="*/ 22 h 540"/>
              <a:gd name="p0x214" fmla="*/ 14 w 540"/>
              <a:gd name="p0y214" fmla="*/ 21 h 540"/>
              <a:gd name="p0x215" fmla="*/ 14 w 540"/>
              <a:gd name="p0y215" fmla="*/ 20 h 540"/>
              <a:gd name="p0x216" fmla="*/ 16 w 540"/>
              <a:gd name="p0y216" fmla="*/ 19 h 540"/>
              <a:gd name="p0x217" fmla="*/ 17 w 540"/>
              <a:gd name="p0y217" fmla="*/ 18 h 540"/>
              <a:gd name="p0x218" fmla="*/ 18 w 540"/>
              <a:gd name="p0y218" fmla="*/ 17 h 540"/>
              <a:gd name="p0x219" fmla="*/ 19 w 540"/>
              <a:gd name="p0y219" fmla="*/ 16 h 540"/>
              <a:gd name="p0x220" fmla="*/ 20 w 540"/>
              <a:gd name="p0y220" fmla="*/ 14 h 540"/>
              <a:gd name="p0x221" fmla="*/ 21 w 540"/>
              <a:gd name="p0y221" fmla="*/ 14 h 540"/>
              <a:gd name="p0x222" fmla="*/ 22 w 540"/>
              <a:gd name="p0y222" fmla="*/ 13 h 540"/>
              <a:gd name="p0x223" fmla="*/ 23 w 540"/>
              <a:gd name="p0y223" fmla="*/ 12 h 540"/>
              <a:gd name="p0x224" fmla="*/ 25 w 540"/>
              <a:gd name="p0y224" fmla="*/ 11 h 540"/>
              <a:gd name="p0x225" fmla="*/ 26 w 540"/>
              <a:gd name="p0y225" fmla="*/ 10 h 540"/>
              <a:gd name="p0x226" fmla="*/ 27 w 540"/>
              <a:gd name="p0y226" fmla="*/ 9 h 540"/>
              <a:gd name="p0x227" fmla="*/ 28 w 540"/>
              <a:gd name="p0y227" fmla="*/ 8 h 540"/>
              <a:gd name="p0x228" fmla="*/ 30 w 540"/>
              <a:gd name="p0y228" fmla="*/ 7 h 540"/>
              <a:gd name="p0x229" fmla="*/ 31 w 540"/>
              <a:gd name="p0y229" fmla="*/ 7 h 540"/>
              <a:gd name="p0x230" fmla="*/ 32 w 540"/>
              <a:gd name="p0y230" fmla="*/ 6 h 540"/>
              <a:gd name="p0x231" fmla="*/ 34 w 540"/>
              <a:gd name="p0y231" fmla="*/ 5 h 540"/>
              <a:gd name="p0x232" fmla="*/ 35 w 540"/>
              <a:gd name="p0y232" fmla="*/ 5 h 540"/>
              <a:gd name="p0x233" fmla="*/ 36 w 540"/>
              <a:gd name="p0y233" fmla="*/ 4 h 540"/>
              <a:gd name="p0x234" fmla="*/ 38 w 540"/>
              <a:gd name="p0y234" fmla="*/ 3 h 540"/>
              <a:gd name="p0x235" fmla="*/ 39 w 540"/>
              <a:gd name="p0y235" fmla="*/ 3 h 540"/>
              <a:gd name="p0x236" fmla="*/ 41 w 540"/>
              <a:gd name="p0y236" fmla="*/ 2 h 540"/>
              <a:gd name="p0x237" fmla="*/ 42 w 540"/>
              <a:gd name="p0y237" fmla="*/ 2 h 540"/>
              <a:gd name="p0x238" fmla="*/ 44 w 540"/>
              <a:gd name="p0y238" fmla="*/ 2 h 540"/>
              <a:gd name="p0x239" fmla="*/ 45 w 540"/>
              <a:gd name="p0y239" fmla="*/ 1 h 540"/>
              <a:gd name="p0x240" fmla="*/ 47 w 540"/>
              <a:gd name="p0y240" fmla="*/ 1 h 540"/>
              <a:gd name="p0x241" fmla="*/ 48 w 540"/>
              <a:gd name="p0y241" fmla="*/ 1 h 540"/>
              <a:gd name="p0x242" fmla="*/ 50 w 540"/>
              <a:gd name="p0y242" fmla="*/ 0 h 540"/>
              <a:gd name="p0x243" fmla="*/ 51 w 540"/>
              <a:gd name="p0y243" fmla="*/ 0 h 540"/>
              <a:gd name="p0x244" fmla="*/ 53 w 540"/>
              <a:gd name="p0y244" fmla="*/ 0 h 540"/>
              <a:gd name="p0x245" fmla="*/ 55 w 540"/>
              <a:gd name="p0y245" fmla="*/ 0 h 540"/>
              <a:gd name="p0x246" fmla="*/ 56 w 540"/>
              <a:gd name="p0y246" fmla="*/ 0 h 540"/>
              <a:gd name="p0x247" fmla="*/ 58 w 540"/>
              <a:gd name="p0y247" fmla="*/ 0 h 540"/>
              <a:gd name="p0x248" fmla="*/ 60 w 540"/>
              <a:gd name="p0y248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0" name="图片 59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6818" t="-12593" r="-6818" b="-12593"/>
          <a:stretch>
            <a:fillRect/>
          </a:stretch>
        </p:blipFill>
        <p:spPr>
          <a:xfrm>
            <a:off x="823595" y="5202555"/>
            <a:ext cx="238125" cy="21463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66"/>
            </p:custDataLst>
          </p:nvPr>
        </p:nvSpPr>
        <p:spPr>
          <a:xfrm>
            <a:off x="1228725" y="5186515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印发机关和印发日期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3" name="任意多边形 62"/>
          <p:cNvSpPr/>
          <p:nvPr>
            <p:custDataLst>
              <p:tags r:id="rId67"/>
            </p:custDataLst>
          </p:nvPr>
        </p:nvSpPr>
        <p:spPr>
          <a:xfrm>
            <a:off x="3057525" y="5307330"/>
            <a:ext cx="4762500" cy="9525"/>
          </a:xfrm>
          <a:custGeom>
            <a:avLst/>
            <a:gdLst>
              <a:gd name="sw" fmla="*/ 1 w 7500"/>
              <a:gd name="sh" fmla="*/ 1 h 15"/>
              <a:gd name="mins" fmla="min sw sh"/>
              <a:gd name="dsw" fmla="+- 0 sw mins"/>
              <a:gd name="dsh" fmla="+- 0 sh mins"/>
              <a:gd name="p0x0" fmla="*/ 7500 w 7500"/>
              <a:gd name="p0y0" fmla="*/ 0 h 15"/>
              <a:gd name="p0x1" fmla="*/ 7500 w 7500"/>
              <a:gd name="p0y1" fmla="*/ 15 h 15"/>
              <a:gd name="p0x2" fmla="*/ 0 w 7500"/>
              <a:gd name="p0y2" fmla="*/ 15 h 15"/>
              <a:gd name="p0x3" fmla="*/ 0 w 7500"/>
              <a:gd name="p0y3" fmla="*/ 0 h 15"/>
              <a:gd name="p0x4" fmla="*/ 7500 w 750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>
            <p:custDataLst>
              <p:tags r:id="rId68"/>
            </p:custDataLst>
          </p:nvPr>
        </p:nvSpPr>
        <p:spPr>
          <a:xfrm>
            <a:off x="7934325" y="5186515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页码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69"/>
            </p:custDataLst>
          </p:nvPr>
        </p:nvSpPr>
        <p:spPr>
          <a:xfrm>
            <a:off x="676275" y="1834515"/>
            <a:ext cx="7734300" cy="38100"/>
          </a:xfrm>
          <a:custGeom>
            <a:avLst/>
            <a:gdLst>
              <a:gd name="sw" fmla="*/ 1 w 12180"/>
              <a:gd name="sh" fmla="*/ 1 h 60"/>
              <a:gd name="mins" fmla="min sw sh"/>
              <a:gd name="dsw" fmla="+- 0 sw mins"/>
              <a:gd name="dsh" fmla="+- 0 sh mins"/>
              <a:gd name="p0x0" fmla="*/ 12120 w 12180"/>
              <a:gd name="p0y0" fmla="*/ 0 h 60"/>
              <a:gd name="p0x1" fmla="*/ 12180 w 12180"/>
              <a:gd name="p0y1" fmla="*/ 59 h 60"/>
              <a:gd name="p0x2" fmla="*/ 0 w 12180"/>
              <a:gd name="p0y2" fmla="*/ 60 h 60"/>
              <a:gd name="p0x3" fmla="*/ 60 w 12180"/>
              <a:gd name="p0y3" fmla="*/ 0 h 60"/>
              <a:gd name="p0x4" fmla="*/ 12120 w 12180"/>
              <a:gd name="p0y4" fmla="*/ 0 h 60"/>
            </a:gdLst>
            <a:ahLst/>
            <a:cxnLst/>
            <a:pathLst>
              <a:path w="12180" h="60">
                <a:moveTo>
                  <a:pt x="12120" y="0"/>
                </a:moveTo>
                <a:lnTo>
                  <a:pt x="12180" y="60"/>
                </a:lnTo>
                <a:lnTo>
                  <a:pt x="0" y="60"/>
                </a:lnTo>
                <a:lnTo>
                  <a:pt x="60" y="0"/>
                </a:lnTo>
                <a:lnTo>
                  <a:pt x="12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>
            <p:custDataLst>
              <p:tags r:id="rId70"/>
            </p:custDataLst>
          </p:nvPr>
        </p:nvSpPr>
        <p:spPr>
          <a:xfrm>
            <a:off x="8710295" y="1829435"/>
            <a:ext cx="2905125" cy="3922395"/>
          </a:xfrm>
          <a:custGeom>
            <a:avLst/>
            <a:gdLst>
              <a:gd name="sw" fmla="*/ 1 w 4575"/>
              <a:gd name="sh" fmla="*/ 1 h 6176"/>
              <a:gd name="mins" fmla="min sw sh"/>
              <a:gd name="dsw" fmla="+- 0 sw mins"/>
              <a:gd name="dsh" fmla="+- 0 sh mins"/>
              <a:gd name="p0x0" fmla="*/ 224 w 4575"/>
              <a:gd name="p0y0" fmla="*/ 0 h 6176"/>
              <a:gd name="p0x1" fmla="*/ 4350 w 4575"/>
              <a:gd name="p0y1" fmla="*/ 0 h 6176"/>
              <a:gd name="p0x2" fmla="*/ 4575 w 4575"/>
              <a:gd name="p0y2" fmla="*/ 224 h 6176"/>
              <a:gd name="p0x3" fmla="*/ 4575 w 4575"/>
              <a:gd name="p0y3" fmla="*/ 5951 h 6176"/>
              <a:gd name="p0x4" fmla="*/ 4349 w 4575"/>
              <a:gd name="p0y4" fmla="*/ 6176 h 6176"/>
              <a:gd name="p0x5" fmla="*/ 225 w 4575"/>
              <a:gd name="p0y5" fmla="*/ 6176 h 6176"/>
              <a:gd name="p0x6" fmla="*/ 0 w 4575"/>
              <a:gd name="p0y6" fmla="*/ 5951 h 6176"/>
              <a:gd name="p0x7" fmla="*/ 0 w 4575"/>
              <a:gd name="p0y7" fmla="*/ 224 h 6176"/>
              <a:gd name="p0x8" fmla="*/ 224 w 4575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>
            <p:custDataLst>
              <p:tags r:id="rId71"/>
            </p:custDataLst>
          </p:nvPr>
        </p:nvSpPr>
        <p:spPr>
          <a:xfrm>
            <a:off x="8905875" y="21393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60 w 660"/>
              <a:gd name="p0y0" fmla="*/ 0 h 660"/>
              <a:gd name="p0x1" fmla="*/ 600 w 660"/>
              <a:gd name="p0y1" fmla="*/ 0 h 660"/>
              <a:gd name="p0x2" fmla="*/ 601 w 660"/>
              <a:gd name="p0y2" fmla="*/ 0 h 660"/>
              <a:gd name="p0x3" fmla="*/ 603 w 660"/>
              <a:gd name="p0y3" fmla="*/ 0 h 660"/>
              <a:gd name="p0x4" fmla="*/ 604 w 660"/>
              <a:gd name="p0y4" fmla="*/ 0 h 660"/>
              <a:gd name="p0x5" fmla="*/ 606 w 660"/>
              <a:gd name="p0y5" fmla="*/ 0 h 660"/>
              <a:gd name="p0x6" fmla="*/ 608 w 660"/>
              <a:gd name="p0y6" fmla="*/ 0 h 660"/>
              <a:gd name="p0x7" fmla="*/ 609 w 660"/>
              <a:gd name="p0y7" fmla="*/ 0 h 660"/>
              <a:gd name="p0x8" fmla="*/ 611 w 660"/>
              <a:gd name="p0y8" fmla="*/ 1 h 660"/>
              <a:gd name="p0x9" fmla="*/ 612 w 660"/>
              <a:gd name="p0y9" fmla="*/ 1 h 660"/>
              <a:gd name="p0x10" fmla="*/ 614 w 660"/>
              <a:gd name="p0y10" fmla="*/ 1 h 660"/>
              <a:gd name="p0x11" fmla="*/ 615 w 660"/>
              <a:gd name="p0y11" fmla="*/ 2 h 660"/>
              <a:gd name="p0x12" fmla="*/ 617 w 660"/>
              <a:gd name="p0y12" fmla="*/ 2 h 660"/>
              <a:gd name="p0x13" fmla="*/ 618 w 660"/>
              <a:gd name="p0y13" fmla="*/ 2 h 660"/>
              <a:gd name="p0x14" fmla="*/ 620 w 660"/>
              <a:gd name="p0y14" fmla="*/ 3 h 660"/>
              <a:gd name="p0x15" fmla="*/ 621 w 660"/>
              <a:gd name="p0y15" fmla="*/ 3 h 660"/>
              <a:gd name="p0x16" fmla="*/ 623 w 660"/>
              <a:gd name="p0y16" fmla="*/ 4 h 660"/>
              <a:gd name="p0x17" fmla="*/ 624 w 660"/>
              <a:gd name="p0y17" fmla="*/ 5 h 660"/>
              <a:gd name="p0x18" fmla="*/ 625 w 660"/>
              <a:gd name="p0y18" fmla="*/ 5 h 660"/>
              <a:gd name="p0x19" fmla="*/ 627 w 660"/>
              <a:gd name="p0y19" fmla="*/ 6 h 660"/>
              <a:gd name="p0x20" fmla="*/ 628 w 660"/>
              <a:gd name="p0y20" fmla="*/ 7 h 660"/>
              <a:gd name="p0x21" fmla="*/ 629 w 660"/>
              <a:gd name="p0y21" fmla="*/ 7 h 660"/>
              <a:gd name="p0x22" fmla="*/ 631 w 660"/>
              <a:gd name="p0y22" fmla="*/ 8 h 660"/>
              <a:gd name="p0x23" fmla="*/ 632 w 660"/>
              <a:gd name="p0y23" fmla="*/ 9 h 660"/>
              <a:gd name="p0x24" fmla="*/ 633 w 660"/>
              <a:gd name="p0y24" fmla="*/ 10 h 660"/>
              <a:gd name="p0x25" fmla="*/ 634 w 660"/>
              <a:gd name="p0y25" fmla="*/ 11 h 660"/>
              <a:gd name="p0x26" fmla="*/ 636 w 660"/>
              <a:gd name="p0y26" fmla="*/ 12 h 660"/>
              <a:gd name="p0x27" fmla="*/ 637 w 660"/>
              <a:gd name="p0y27" fmla="*/ 13 h 660"/>
              <a:gd name="p0x28" fmla="*/ 638 w 660"/>
              <a:gd name="p0y28" fmla="*/ 14 h 660"/>
              <a:gd name="p0x29" fmla="*/ 639 w 660"/>
              <a:gd name="p0y29" fmla="*/ 14 h 660"/>
              <a:gd name="p0x30" fmla="*/ 640 w 660"/>
              <a:gd name="p0y30" fmla="*/ 16 h 660"/>
              <a:gd name="p0x31" fmla="*/ 641 w 660"/>
              <a:gd name="p0y31" fmla="*/ 17 h 660"/>
              <a:gd name="p0x32" fmla="*/ 642 w 660"/>
              <a:gd name="p0y32" fmla="*/ 18 h 660"/>
              <a:gd name="p0x33" fmla="*/ 643 w 660"/>
              <a:gd name="p0y33" fmla="*/ 19 h 660"/>
              <a:gd name="p0x34" fmla="*/ 645 w 660"/>
              <a:gd name="p0y34" fmla="*/ 20 h 660"/>
              <a:gd name="p0x35" fmla="*/ 645 w 660"/>
              <a:gd name="p0y35" fmla="*/ 21 h 660"/>
              <a:gd name="p0x36" fmla="*/ 646 w 660"/>
              <a:gd name="p0y36" fmla="*/ 22 h 660"/>
              <a:gd name="p0x37" fmla="*/ 647 w 660"/>
              <a:gd name="p0y37" fmla="*/ 23 h 660"/>
              <a:gd name="p0x38" fmla="*/ 648 w 660"/>
              <a:gd name="p0y38" fmla="*/ 25 h 660"/>
              <a:gd name="p0x39" fmla="*/ 649 w 660"/>
              <a:gd name="p0y39" fmla="*/ 26 h 660"/>
              <a:gd name="p0x40" fmla="*/ 650 w 660"/>
              <a:gd name="p0y40" fmla="*/ 27 h 660"/>
              <a:gd name="p0x41" fmla="*/ 651 w 660"/>
              <a:gd name="p0y41" fmla="*/ 28 h 660"/>
              <a:gd name="p0x42" fmla="*/ 652 w 660"/>
              <a:gd name="p0y42" fmla="*/ 30 h 660"/>
              <a:gd name="p0x43" fmla="*/ 652 w 660"/>
              <a:gd name="p0y43" fmla="*/ 31 h 660"/>
              <a:gd name="p0x44" fmla="*/ 653 w 660"/>
              <a:gd name="p0y44" fmla="*/ 32 h 660"/>
              <a:gd name="p0x45" fmla="*/ 654 w 660"/>
              <a:gd name="p0y45" fmla="*/ 34 h 660"/>
              <a:gd name="p0x46" fmla="*/ 654 w 660"/>
              <a:gd name="p0y46" fmla="*/ 35 h 660"/>
              <a:gd name="p0x47" fmla="*/ 655 w 660"/>
              <a:gd name="p0y47" fmla="*/ 36 h 660"/>
              <a:gd name="p0x48" fmla="*/ 656 w 660"/>
              <a:gd name="p0y48" fmla="*/ 38 h 660"/>
              <a:gd name="p0x49" fmla="*/ 656 w 660"/>
              <a:gd name="p0y49" fmla="*/ 39 h 660"/>
              <a:gd name="p0x50" fmla="*/ 657 w 660"/>
              <a:gd name="p0y50" fmla="*/ 41 h 660"/>
              <a:gd name="p0x51" fmla="*/ 657 w 660"/>
              <a:gd name="p0y51" fmla="*/ 42 h 660"/>
              <a:gd name="p0x52" fmla="*/ 657 w 660"/>
              <a:gd name="p0y52" fmla="*/ 44 h 660"/>
              <a:gd name="p0x53" fmla="*/ 658 w 660"/>
              <a:gd name="p0y53" fmla="*/ 45 h 660"/>
              <a:gd name="p0x54" fmla="*/ 658 w 660"/>
              <a:gd name="p0y54" fmla="*/ 47 h 660"/>
              <a:gd name="p0x55" fmla="*/ 658 w 660"/>
              <a:gd name="p0y55" fmla="*/ 48 h 660"/>
              <a:gd name="p0x56" fmla="*/ 659 w 660"/>
              <a:gd name="p0y56" fmla="*/ 50 h 660"/>
              <a:gd name="p0x57" fmla="*/ 659 w 660"/>
              <a:gd name="p0y57" fmla="*/ 51 h 660"/>
              <a:gd name="p0x58" fmla="*/ 659 w 660"/>
              <a:gd name="p0y58" fmla="*/ 53 h 660"/>
              <a:gd name="p0x59" fmla="*/ 659 w 660"/>
              <a:gd name="p0y59" fmla="*/ 55 h 660"/>
              <a:gd name="p0x60" fmla="*/ 659 w 660"/>
              <a:gd name="p0y60" fmla="*/ 56 h 660"/>
              <a:gd name="p0x61" fmla="*/ 659 w 660"/>
              <a:gd name="p0y61" fmla="*/ 58 h 660"/>
              <a:gd name="p0x62" fmla="*/ 660 w 660"/>
              <a:gd name="p0y62" fmla="*/ 60 h 660"/>
              <a:gd name="p0x63" fmla="*/ 660 w 660"/>
              <a:gd name="p0y63" fmla="*/ 600 h 660"/>
              <a:gd name="p0x64" fmla="*/ 659 w 660"/>
              <a:gd name="p0y64" fmla="*/ 601 h 660"/>
              <a:gd name="p0x65" fmla="*/ 659 w 660"/>
              <a:gd name="p0y65" fmla="*/ 603 h 660"/>
              <a:gd name="p0x66" fmla="*/ 659 w 660"/>
              <a:gd name="p0y66" fmla="*/ 604 h 660"/>
              <a:gd name="p0x67" fmla="*/ 659 w 660"/>
              <a:gd name="p0y67" fmla="*/ 606 h 660"/>
              <a:gd name="p0x68" fmla="*/ 659 w 660"/>
              <a:gd name="p0y68" fmla="*/ 608 h 660"/>
              <a:gd name="p0x69" fmla="*/ 659 w 660"/>
              <a:gd name="p0y69" fmla="*/ 609 h 660"/>
              <a:gd name="p0x70" fmla="*/ 658 w 660"/>
              <a:gd name="p0y70" fmla="*/ 611 h 660"/>
              <a:gd name="p0x71" fmla="*/ 658 w 660"/>
              <a:gd name="p0y71" fmla="*/ 612 h 660"/>
              <a:gd name="p0x72" fmla="*/ 658 w 660"/>
              <a:gd name="p0y72" fmla="*/ 614 h 660"/>
              <a:gd name="p0x73" fmla="*/ 657 w 660"/>
              <a:gd name="p0y73" fmla="*/ 615 h 660"/>
              <a:gd name="p0x74" fmla="*/ 657 w 660"/>
              <a:gd name="p0y74" fmla="*/ 617 h 660"/>
              <a:gd name="p0x75" fmla="*/ 657 w 660"/>
              <a:gd name="p0y75" fmla="*/ 618 h 660"/>
              <a:gd name="p0x76" fmla="*/ 656 w 660"/>
              <a:gd name="p0y76" fmla="*/ 620 h 660"/>
              <a:gd name="p0x77" fmla="*/ 656 w 660"/>
              <a:gd name="p0y77" fmla="*/ 621 h 660"/>
              <a:gd name="p0x78" fmla="*/ 655 w 660"/>
              <a:gd name="p0y78" fmla="*/ 623 h 660"/>
              <a:gd name="p0x79" fmla="*/ 654 w 660"/>
              <a:gd name="p0y79" fmla="*/ 624 h 660"/>
              <a:gd name="p0x80" fmla="*/ 654 w 660"/>
              <a:gd name="p0y80" fmla="*/ 625 h 660"/>
              <a:gd name="p0x81" fmla="*/ 653 w 660"/>
              <a:gd name="p0y81" fmla="*/ 627 h 660"/>
              <a:gd name="p0x82" fmla="*/ 652 w 660"/>
              <a:gd name="p0y82" fmla="*/ 628 h 660"/>
              <a:gd name="p0x83" fmla="*/ 652 w 660"/>
              <a:gd name="p0y83" fmla="*/ 629 h 660"/>
              <a:gd name="p0x84" fmla="*/ 651 w 660"/>
              <a:gd name="p0y84" fmla="*/ 631 h 660"/>
              <a:gd name="p0x85" fmla="*/ 650 w 660"/>
              <a:gd name="p0y85" fmla="*/ 632 h 660"/>
              <a:gd name="p0x86" fmla="*/ 649 w 660"/>
              <a:gd name="p0y86" fmla="*/ 633 h 660"/>
              <a:gd name="p0x87" fmla="*/ 648 w 660"/>
              <a:gd name="p0y87" fmla="*/ 634 h 660"/>
              <a:gd name="p0x88" fmla="*/ 647 w 660"/>
              <a:gd name="p0y88" fmla="*/ 636 h 660"/>
              <a:gd name="p0x89" fmla="*/ 646 w 660"/>
              <a:gd name="p0y89" fmla="*/ 637 h 660"/>
              <a:gd name="p0x90" fmla="*/ 645 w 660"/>
              <a:gd name="p0y90" fmla="*/ 638 h 660"/>
              <a:gd name="p0x91" fmla="*/ 645 w 660"/>
              <a:gd name="p0y91" fmla="*/ 639 h 660"/>
              <a:gd name="p0x92" fmla="*/ 643 w 660"/>
              <a:gd name="p0y92" fmla="*/ 640 h 660"/>
              <a:gd name="p0x93" fmla="*/ 642 w 660"/>
              <a:gd name="p0y93" fmla="*/ 641 h 660"/>
              <a:gd name="p0x94" fmla="*/ 641 w 660"/>
              <a:gd name="p0y94" fmla="*/ 642 h 660"/>
              <a:gd name="p0x95" fmla="*/ 640 w 660"/>
              <a:gd name="p0y95" fmla="*/ 643 h 660"/>
              <a:gd name="p0x96" fmla="*/ 639 w 660"/>
              <a:gd name="p0y96" fmla="*/ 645 h 660"/>
              <a:gd name="p0x97" fmla="*/ 638 w 660"/>
              <a:gd name="p0y97" fmla="*/ 645 h 660"/>
              <a:gd name="p0x98" fmla="*/ 637 w 660"/>
              <a:gd name="p0y98" fmla="*/ 646 h 660"/>
              <a:gd name="p0x99" fmla="*/ 636 w 660"/>
              <a:gd name="p0y99" fmla="*/ 647 h 660"/>
              <a:gd name="p0x100" fmla="*/ 634 w 660"/>
              <a:gd name="p0y100" fmla="*/ 648 h 660"/>
              <a:gd name="p0x101" fmla="*/ 633 w 660"/>
              <a:gd name="p0y101" fmla="*/ 649 h 660"/>
              <a:gd name="p0x102" fmla="*/ 632 w 660"/>
              <a:gd name="p0y102" fmla="*/ 650 h 660"/>
              <a:gd name="p0x103" fmla="*/ 631 w 660"/>
              <a:gd name="p0y103" fmla="*/ 651 h 660"/>
              <a:gd name="p0x104" fmla="*/ 629 w 660"/>
              <a:gd name="p0y104" fmla="*/ 652 h 660"/>
              <a:gd name="p0x105" fmla="*/ 628 w 660"/>
              <a:gd name="p0y105" fmla="*/ 652 h 660"/>
              <a:gd name="p0x106" fmla="*/ 627 w 660"/>
              <a:gd name="p0y106" fmla="*/ 653 h 660"/>
              <a:gd name="p0x107" fmla="*/ 625 w 660"/>
              <a:gd name="p0y107" fmla="*/ 654 h 660"/>
              <a:gd name="p0x108" fmla="*/ 624 w 660"/>
              <a:gd name="p0y108" fmla="*/ 654 h 660"/>
              <a:gd name="p0x109" fmla="*/ 623 w 660"/>
              <a:gd name="p0y109" fmla="*/ 655 h 660"/>
              <a:gd name="p0x110" fmla="*/ 621 w 660"/>
              <a:gd name="p0y110" fmla="*/ 656 h 660"/>
              <a:gd name="p0x111" fmla="*/ 620 w 660"/>
              <a:gd name="p0y111" fmla="*/ 656 h 660"/>
              <a:gd name="p0x112" fmla="*/ 618 w 660"/>
              <a:gd name="p0y112" fmla="*/ 657 h 660"/>
              <a:gd name="p0x113" fmla="*/ 617 w 660"/>
              <a:gd name="p0y113" fmla="*/ 657 h 660"/>
              <a:gd name="p0x114" fmla="*/ 615 w 660"/>
              <a:gd name="p0y114" fmla="*/ 657 h 660"/>
              <a:gd name="p0x115" fmla="*/ 614 w 660"/>
              <a:gd name="p0y115" fmla="*/ 658 h 660"/>
              <a:gd name="p0x116" fmla="*/ 612 w 660"/>
              <a:gd name="p0y116" fmla="*/ 658 h 660"/>
              <a:gd name="p0x117" fmla="*/ 611 w 660"/>
              <a:gd name="p0y117" fmla="*/ 658 h 660"/>
              <a:gd name="p0x118" fmla="*/ 609 w 660"/>
              <a:gd name="p0y118" fmla="*/ 659 h 660"/>
              <a:gd name="p0x119" fmla="*/ 608 w 660"/>
              <a:gd name="p0y119" fmla="*/ 659 h 660"/>
              <a:gd name="p0x120" fmla="*/ 606 w 660"/>
              <a:gd name="p0y120" fmla="*/ 659 h 660"/>
              <a:gd name="p0x121" fmla="*/ 604 w 660"/>
              <a:gd name="p0y121" fmla="*/ 659 h 660"/>
              <a:gd name="p0x122" fmla="*/ 603 w 660"/>
              <a:gd name="p0y122" fmla="*/ 659 h 660"/>
              <a:gd name="p0x123" fmla="*/ 601 w 660"/>
              <a:gd name="p0y123" fmla="*/ 659 h 660"/>
              <a:gd name="p0x124" fmla="*/ 600 w 660"/>
              <a:gd name="p0y124" fmla="*/ 660 h 660"/>
              <a:gd name="p0x125" fmla="*/ 60 w 660"/>
              <a:gd name="p0y125" fmla="*/ 660 h 660"/>
              <a:gd name="p0x126" fmla="*/ 58 w 660"/>
              <a:gd name="p0y126" fmla="*/ 659 h 660"/>
              <a:gd name="p0x127" fmla="*/ 56 w 660"/>
              <a:gd name="p0y127" fmla="*/ 659 h 660"/>
              <a:gd name="p0x128" fmla="*/ 55 w 660"/>
              <a:gd name="p0y128" fmla="*/ 659 h 660"/>
              <a:gd name="p0x129" fmla="*/ 53 w 660"/>
              <a:gd name="p0y129" fmla="*/ 659 h 660"/>
              <a:gd name="p0x130" fmla="*/ 51 w 660"/>
              <a:gd name="p0y130" fmla="*/ 659 h 660"/>
              <a:gd name="p0x131" fmla="*/ 50 w 660"/>
              <a:gd name="p0y131" fmla="*/ 659 h 660"/>
              <a:gd name="p0x132" fmla="*/ 48 w 660"/>
              <a:gd name="p0y132" fmla="*/ 658 h 660"/>
              <a:gd name="p0x133" fmla="*/ 47 w 660"/>
              <a:gd name="p0y133" fmla="*/ 658 h 660"/>
              <a:gd name="p0x134" fmla="*/ 45 w 660"/>
              <a:gd name="p0y134" fmla="*/ 658 h 660"/>
              <a:gd name="p0x135" fmla="*/ 44 w 660"/>
              <a:gd name="p0y135" fmla="*/ 657 h 660"/>
              <a:gd name="p0x136" fmla="*/ 42 w 660"/>
              <a:gd name="p0y136" fmla="*/ 657 h 660"/>
              <a:gd name="p0x137" fmla="*/ 41 w 660"/>
              <a:gd name="p0y137" fmla="*/ 657 h 660"/>
              <a:gd name="p0x138" fmla="*/ 39 w 660"/>
              <a:gd name="p0y138" fmla="*/ 656 h 660"/>
              <a:gd name="p0x139" fmla="*/ 38 w 660"/>
              <a:gd name="p0y139" fmla="*/ 656 h 660"/>
              <a:gd name="p0x140" fmla="*/ 36 w 660"/>
              <a:gd name="p0y140" fmla="*/ 655 h 660"/>
              <a:gd name="p0x141" fmla="*/ 35 w 660"/>
              <a:gd name="p0y141" fmla="*/ 654 h 660"/>
              <a:gd name="p0x142" fmla="*/ 34 w 660"/>
              <a:gd name="p0y142" fmla="*/ 654 h 660"/>
              <a:gd name="p0x143" fmla="*/ 32 w 660"/>
              <a:gd name="p0y143" fmla="*/ 653 h 660"/>
              <a:gd name="p0x144" fmla="*/ 31 w 660"/>
              <a:gd name="p0y144" fmla="*/ 652 h 660"/>
              <a:gd name="p0x145" fmla="*/ 30 w 660"/>
              <a:gd name="p0y145" fmla="*/ 652 h 660"/>
              <a:gd name="p0x146" fmla="*/ 28 w 660"/>
              <a:gd name="p0y146" fmla="*/ 651 h 660"/>
              <a:gd name="p0x147" fmla="*/ 27 w 660"/>
              <a:gd name="p0y147" fmla="*/ 650 h 660"/>
              <a:gd name="p0x148" fmla="*/ 26 w 660"/>
              <a:gd name="p0y148" fmla="*/ 649 h 660"/>
              <a:gd name="p0x149" fmla="*/ 25 w 660"/>
              <a:gd name="p0y149" fmla="*/ 648 h 660"/>
              <a:gd name="p0x150" fmla="*/ 23 w 660"/>
              <a:gd name="p0y150" fmla="*/ 647 h 660"/>
              <a:gd name="p0x151" fmla="*/ 22 w 660"/>
              <a:gd name="p0y151" fmla="*/ 646 h 660"/>
              <a:gd name="p0x152" fmla="*/ 21 w 660"/>
              <a:gd name="p0y152" fmla="*/ 645 h 660"/>
              <a:gd name="p0x153" fmla="*/ 20 w 660"/>
              <a:gd name="p0y153" fmla="*/ 645 h 660"/>
              <a:gd name="p0x154" fmla="*/ 19 w 660"/>
              <a:gd name="p0y154" fmla="*/ 643 h 660"/>
              <a:gd name="p0x155" fmla="*/ 18 w 660"/>
              <a:gd name="p0y155" fmla="*/ 642 h 660"/>
              <a:gd name="p0x156" fmla="*/ 17 w 660"/>
              <a:gd name="p0y156" fmla="*/ 641 h 660"/>
              <a:gd name="p0x157" fmla="*/ 16 w 660"/>
              <a:gd name="p0y157" fmla="*/ 640 h 660"/>
              <a:gd name="p0x158" fmla="*/ 14 w 660"/>
              <a:gd name="p0y158" fmla="*/ 639 h 660"/>
              <a:gd name="p0x159" fmla="*/ 14 w 660"/>
              <a:gd name="p0y159" fmla="*/ 638 h 660"/>
              <a:gd name="p0x160" fmla="*/ 13 w 660"/>
              <a:gd name="p0y160" fmla="*/ 637 h 660"/>
              <a:gd name="p0x161" fmla="*/ 12 w 660"/>
              <a:gd name="p0y161" fmla="*/ 636 h 660"/>
              <a:gd name="p0x162" fmla="*/ 11 w 660"/>
              <a:gd name="p0y162" fmla="*/ 634 h 660"/>
              <a:gd name="p0x163" fmla="*/ 10 w 660"/>
              <a:gd name="p0y163" fmla="*/ 633 h 660"/>
              <a:gd name="p0x164" fmla="*/ 9 w 660"/>
              <a:gd name="p0y164" fmla="*/ 632 h 660"/>
              <a:gd name="p0x165" fmla="*/ 8 w 660"/>
              <a:gd name="p0y165" fmla="*/ 631 h 660"/>
              <a:gd name="p0x166" fmla="*/ 7 w 660"/>
              <a:gd name="p0y166" fmla="*/ 629 h 660"/>
              <a:gd name="p0x167" fmla="*/ 7 w 660"/>
              <a:gd name="p0y167" fmla="*/ 628 h 660"/>
              <a:gd name="p0x168" fmla="*/ 6 w 660"/>
              <a:gd name="p0y168" fmla="*/ 627 h 660"/>
              <a:gd name="p0x169" fmla="*/ 5 w 660"/>
              <a:gd name="p0y169" fmla="*/ 625 h 660"/>
              <a:gd name="p0x170" fmla="*/ 5 w 660"/>
              <a:gd name="p0y170" fmla="*/ 624 h 660"/>
              <a:gd name="p0x171" fmla="*/ 4 w 660"/>
              <a:gd name="p0y171" fmla="*/ 623 h 660"/>
              <a:gd name="p0x172" fmla="*/ 3 w 660"/>
              <a:gd name="p0y172" fmla="*/ 621 h 660"/>
              <a:gd name="p0x173" fmla="*/ 3 w 660"/>
              <a:gd name="p0y173" fmla="*/ 620 h 660"/>
              <a:gd name="p0x174" fmla="*/ 2 w 660"/>
              <a:gd name="p0y174" fmla="*/ 618 h 660"/>
              <a:gd name="p0x175" fmla="*/ 2 w 660"/>
              <a:gd name="p0y175" fmla="*/ 617 h 660"/>
              <a:gd name="p0x176" fmla="*/ 2 w 660"/>
              <a:gd name="p0y176" fmla="*/ 615 h 660"/>
              <a:gd name="p0x177" fmla="*/ 1 w 660"/>
              <a:gd name="p0y177" fmla="*/ 614 h 660"/>
              <a:gd name="p0x178" fmla="*/ 1 w 660"/>
              <a:gd name="p0y178" fmla="*/ 612 h 660"/>
              <a:gd name="p0x179" fmla="*/ 1 w 660"/>
              <a:gd name="p0y179" fmla="*/ 611 h 660"/>
              <a:gd name="p0x180" fmla="*/ 0 w 660"/>
              <a:gd name="p0y180" fmla="*/ 609 h 660"/>
              <a:gd name="p0x181" fmla="*/ 0 w 660"/>
              <a:gd name="p0y181" fmla="*/ 608 h 660"/>
              <a:gd name="p0x182" fmla="*/ 0 w 660"/>
              <a:gd name="p0y182" fmla="*/ 606 h 660"/>
              <a:gd name="p0x183" fmla="*/ 0 w 660"/>
              <a:gd name="p0y183" fmla="*/ 604 h 660"/>
              <a:gd name="p0x184" fmla="*/ 0 w 660"/>
              <a:gd name="p0y184" fmla="*/ 603 h 660"/>
              <a:gd name="p0x185" fmla="*/ 0 w 660"/>
              <a:gd name="p0y185" fmla="*/ 601 h 660"/>
              <a:gd name="p0x186" fmla="*/ 0 w 660"/>
              <a:gd name="p0y186" fmla="*/ 600 h 660"/>
              <a:gd name="p0x187" fmla="*/ 0 w 660"/>
              <a:gd name="p0y187" fmla="*/ 60 h 660"/>
              <a:gd name="p0x188" fmla="*/ 0 w 660"/>
              <a:gd name="p0y188" fmla="*/ 58 h 660"/>
              <a:gd name="p0x189" fmla="*/ 0 w 660"/>
              <a:gd name="p0y189" fmla="*/ 56 h 660"/>
              <a:gd name="p0x190" fmla="*/ 0 w 660"/>
              <a:gd name="p0y190" fmla="*/ 55 h 660"/>
              <a:gd name="p0x191" fmla="*/ 0 w 660"/>
              <a:gd name="p0y191" fmla="*/ 53 h 660"/>
              <a:gd name="p0x192" fmla="*/ 0 w 660"/>
              <a:gd name="p0y192" fmla="*/ 51 h 660"/>
              <a:gd name="p0x193" fmla="*/ 0 w 660"/>
              <a:gd name="p0y193" fmla="*/ 50 h 660"/>
              <a:gd name="p0x194" fmla="*/ 1 w 660"/>
              <a:gd name="p0y194" fmla="*/ 48 h 660"/>
              <a:gd name="p0x195" fmla="*/ 1 w 660"/>
              <a:gd name="p0y195" fmla="*/ 47 h 660"/>
              <a:gd name="p0x196" fmla="*/ 1 w 660"/>
              <a:gd name="p0y196" fmla="*/ 45 h 660"/>
              <a:gd name="p0x197" fmla="*/ 2 w 660"/>
              <a:gd name="p0y197" fmla="*/ 44 h 660"/>
              <a:gd name="p0x198" fmla="*/ 2 w 660"/>
              <a:gd name="p0y198" fmla="*/ 42 h 660"/>
              <a:gd name="p0x199" fmla="*/ 2 w 660"/>
              <a:gd name="p0y199" fmla="*/ 41 h 660"/>
              <a:gd name="p0x200" fmla="*/ 3 w 660"/>
              <a:gd name="p0y200" fmla="*/ 39 h 660"/>
              <a:gd name="p0x201" fmla="*/ 3 w 660"/>
              <a:gd name="p0y201" fmla="*/ 38 h 660"/>
              <a:gd name="p0x202" fmla="*/ 4 w 660"/>
              <a:gd name="p0y202" fmla="*/ 36 h 660"/>
              <a:gd name="p0x203" fmla="*/ 5 w 660"/>
              <a:gd name="p0y203" fmla="*/ 35 h 660"/>
              <a:gd name="p0x204" fmla="*/ 5 w 660"/>
              <a:gd name="p0y204" fmla="*/ 34 h 660"/>
              <a:gd name="p0x205" fmla="*/ 6 w 660"/>
              <a:gd name="p0y205" fmla="*/ 32 h 660"/>
              <a:gd name="p0x206" fmla="*/ 7 w 660"/>
              <a:gd name="p0y206" fmla="*/ 31 h 660"/>
              <a:gd name="p0x207" fmla="*/ 7 w 660"/>
              <a:gd name="p0y207" fmla="*/ 30 h 660"/>
              <a:gd name="p0x208" fmla="*/ 8 w 660"/>
              <a:gd name="p0y208" fmla="*/ 28 h 660"/>
              <a:gd name="p0x209" fmla="*/ 9 w 660"/>
              <a:gd name="p0y209" fmla="*/ 27 h 660"/>
              <a:gd name="p0x210" fmla="*/ 10 w 660"/>
              <a:gd name="p0y210" fmla="*/ 26 h 660"/>
              <a:gd name="p0x211" fmla="*/ 11 w 660"/>
              <a:gd name="p0y211" fmla="*/ 25 h 660"/>
              <a:gd name="p0x212" fmla="*/ 12 w 660"/>
              <a:gd name="p0y212" fmla="*/ 23 h 660"/>
              <a:gd name="p0x213" fmla="*/ 13 w 660"/>
              <a:gd name="p0y213" fmla="*/ 22 h 660"/>
              <a:gd name="p0x214" fmla="*/ 14 w 660"/>
              <a:gd name="p0y214" fmla="*/ 21 h 660"/>
              <a:gd name="p0x215" fmla="*/ 14 w 660"/>
              <a:gd name="p0y215" fmla="*/ 20 h 660"/>
              <a:gd name="p0x216" fmla="*/ 16 w 660"/>
              <a:gd name="p0y216" fmla="*/ 19 h 660"/>
              <a:gd name="p0x217" fmla="*/ 17 w 660"/>
              <a:gd name="p0y217" fmla="*/ 18 h 660"/>
              <a:gd name="p0x218" fmla="*/ 18 w 660"/>
              <a:gd name="p0y218" fmla="*/ 17 h 660"/>
              <a:gd name="p0x219" fmla="*/ 19 w 660"/>
              <a:gd name="p0y219" fmla="*/ 16 h 660"/>
              <a:gd name="p0x220" fmla="*/ 20 w 660"/>
              <a:gd name="p0y220" fmla="*/ 14 h 660"/>
              <a:gd name="p0x221" fmla="*/ 21 w 660"/>
              <a:gd name="p0y221" fmla="*/ 14 h 660"/>
              <a:gd name="p0x222" fmla="*/ 22 w 660"/>
              <a:gd name="p0y222" fmla="*/ 13 h 660"/>
              <a:gd name="p0x223" fmla="*/ 23 w 660"/>
              <a:gd name="p0y223" fmla="*/ 12 h 660"/>
              <a:gd name="p0x224" fmla="*/ 25 w 660"/>
              <a:gd name="p0y224" fmla="*/ 11 h 660"/>
              <a:gd name="p0x225" fmla="*/ 26 w 660"/>
              <a:gd name="p0y225" fmla="*/ 10 h 660"/>
              <a:gd name="p0x226" fmla="*/ 27 w 660"/>
              <a:gd name="p0y226" fmla="*/ 9 h 660"/>
              <a:gd name="p0x227" fmla="*/ 28 w 660"/>
              <a:gd name="p0y227" fmla="*/ 8 h 660"/>
              <a:gd name="p0x228" fmla="*/ 30 w 660"/>
              <a:gd name="p0y228" fmla="*/ 7 h 660"/>
              <a:gd name="p0x229" fmla="*/ 31 w 660"/>
              <a:gd name="p0y229" fmla="*/ 7 h 660"/>
              <a:gd name="p0x230" fmla="*/ 32 w 660"/>
              <a:gd name="p0y230" fmla="*/ 6 h 660"/>
              <a:gd name="p0x231" fmla="*/ 34 w 660"/>
              <a:gd name="p0y231" fmla="*/ 5 h 660"/>
              <a:gd name="p0x232" fmla="*/ 35 w 660"/>
              <a:gd name="p0y232" fmla="*/ 5 h 660"/>
              <a:gd name="p0x233" fmla="*/ 36 w 660"/>
              <a:gd name="p0y233" fmla="*/ 4 h 660"/>
              <a:gd name="p0x234" fmla="*/ 38 w 660"/>
              <a:gd name="p0y234" fmla="*/ 3 h 660"/>
              <a:gd name="p0x235" fmla="*/ 39 w 660"/>
              <a:gd name="p0y235" fmla="*/ 3 h 660"/>
              <a:gd name="p0x236" fmla="*/ 41 w 660"/>
              <a:gd name="p0y236" fmla="*/ 2 h 660"/>
              <a:gd name="p0x237" fmla="*/ 42 w 660"/>
              <a:gd name="p0y237" fmla="*/ 2 h 660"/>
              <a:gd name="p0x238" fmla="*/ 44 w 660"/>
              <a:gd name="p0y238" fmla="*/ 2 h 660"/>
              <a:gd name="p0x239" fmla="*/ 45 w 660"/>
              <a:gd name="p0y239" fmla="*/ 1 h 660"/>
              <a:gd name="p0x240" fmla="*/ 47 w 660"/>
              <a:gd name="p0y240" fmla="*/ 1 h 660"/>
              <a:gd name="p0x241" fmla="*/ 48 w 660"/>
              <a:gd name="p0y241" fmla="*/ 1 h 660"/>
              <a:gd name="p0x242" fmla="*/ 50 w 660"/>
              <a:gd name="p0y242" fmla="*/ 0 h 660"/>
              <a:gd name="p0x243" fmla="*/ 51 w 660"/>
              <a:gd name="p0y243" fmla="*/ 0 h 660"/>
              <a:gd name="p0x244" fmla="*/ 53 w 660"/>
              <a:gd name="p0y244" fmla="*/ 0 h 660"/>
              <a:gd name="p0x245" fmla="*/ 55 w 660"/>
              <a:gd name="p0y245" fmla="*/ 0 h 660"/>
              <a:gd name="p0x246" fmla="*/ 56 w 660"/>
              <a:gd name="p0y246" fmla="*/ 0 h 660"/>
              <a:gd name="p0x247" fmla="*/ 58 w 660"/>
              <a:gd name="p0y247" fmla="*/ 0 h 660"/>
              <a:gd name="p0x248" fmla="*/ 60 w 660"/>
              <a:gd name="p0y248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9" name="图片 68"/>
          <p:cNvPicPr>
            <a:picLocks noChangeAspect="1"/>
          </p:cNvPicPr>
          <p:nvPr>
            <p:custDataLst>
              <p:tags r:id="rId72"/>
            </p:custDataLst>
          </p:nvPr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991600" y="2219960"/>
            <a:ext cx="247650" cy="252730"/>
          </a:xfrm>
          <a:prstGeom prst="rect">
            <a:avLst/>
          </a:prstGeom>
        </p:spPr>
      </p:pic>
      <p:sp>
        <p:nvSpPr>
          <p:cNvPr id="71" name="文本框 70"/>
          <p:cNvSpPr txBox="1"/>
          <p:nvPr>
            <p:custDataLst>
              <p:tags r:id="rId75"/>
            </p:custDataLst>
          </p:nvPr>
        </p:nvSpPr>
        <p:spPr>
          <a:xfrm>
            <a:off x="9477375" y="204694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新手优先记五项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72" name="文本框 71"/>
          <p:cNvSpPr txBox="1"/>
          <p:nvPr>
            <p:custDataLst>
              <p:tags r:id="rId76"/>
            </p:custDataLst>
          </p:nvPr>
        </p:nvSpPr>
        <p:spPr>
          <a:xfrm>
            <a:off x="9477375" y="2434609"/>
            <a:ext cx="19431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spc="72">
                <a:solidFill>
                  <a:schemeClr val="tx2"/>
                </a:solidFill>
                <a:cs typeface="+mn-lt"/>
              </a:rPr>
              <a:t>易错</a:t>
            </a:r>
            <a:r>
              <a:rPr lang="en-US" altLang="zh-CN" sz="1200" spc="72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200" spc="72">
                <a:solidFill>
                  <a:schemeClr val="tx2"/>
                </a:solidFill>
                <a:cs typeface="+mn-lt"/>
              </a:rPr>
              <a:t>重点</a:t>
            </a:r>
            <a:endParaRPr lang="zh-CN" altLang="en-US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73" name="任意多边形 72"/>
          <p:cNvSpPr/>
          <p:nvPr>
            <p:custDataLst>
              <p:tags r:id="rId77"/>
            </p:custDataLst>
          </p:nvPr>
        </p:nvSpPr>
        <p:spPr>
          <a:xfrm>
            <a:off x="8905875" y="2787015"/>
            <a:ext cx="2514600" cy="9525"/>
          </a:xfrm>
          <a:custGeom>
            <a:avLst/>
            <a:gdLst>
              <a:gd name="sw" fmla="*/ 1 w 3960"/>
              <a:gd name="sh" fmla="*/ 1 h 15"/>
              <a:gd name="mins" fmla="min sw sh"/>
              <a:gd name="dsw" fmla="+- 0 sw mins"/>
              <a:gd name="dsh" fmla="+- 0 sh mins"/>
              <a:gd name="p0x0" fmla="*/ 3960 w 3960"/>
              <a:gd name="p0y0" fmla="*/ 0 h 15"/>
              <a:gd name="p0x1" fmla="*/ 3960 w 3960"/>
              <a:gd name="p0y1" fmla="*/ 15 h 15"/>
              <a:gd name="p0x2" fmla="*/ 0 w 3960"/>
              <a:gd name="p0y2" fmla="*/ 15 h 15"/>
              <a:gd name="p0x3" fmla="*/ 0 w 3960"/>
              <a:gd name="p0y3" fmla="*/ 0 h 15"/>
              <a:gd name="p0x4" fmla="*/ 3960 w 396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rgbClr val="2B2B2B">
              <a:alpha val="18039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>
            <p:custDataLst>
              <p:tags r:id="rId78"/>
            </p:custDataLst>
          </p:nvPr>
        </p:nvSpPr>
        <p:spPr>
          <a:xfrm>
            <a:off x="8905875" y="2948940"/>
            <a:ext cx="2514600" cy="429895"/>
          </a:xfrm>
          <a:custGeom>
            <a:avLst/>
            <a:gdLst>
              <a:gd name="sw" fmla="*/ 1 w 3960"/>
              <a:gd name="sh" fmla="*/ 1 h 677"/>
              <a:gd name="mins" fmla="min sw sh"/>
              <a:gd name="dsw" fmla="+- 0 sw mins"/>
              <a:gd name="dsh" fmla="+- 0 sh mins"/>
              <a:gd name="p0x0" fmla="*/ 60 w 3960"/>
              <a:gd name="p0y0" fmla="*/ 0 h 677"/>
              <a:gd name="p0x1" fmla="*/ 3900 w 3960"/>
              <a:gd name="p0y1" fmla="*/ 0 h 677"/>
              <a:gd name="p0x2" fmla="*/ 3901 w 3960"/>
              <a:gd name="p0y2" fmla="*/ 0 h 677"/>
              <a:gd name="p0x3" fmla="*/ 3903 w 3960"/>
              <a:gd name="p0y3" fmla="*/ 0 h 677"/>
              <a:gd name="p0x4" fmla="*/ 3904 w 3960"/>
              <a:gd name="p0y4" fmla="*/ 0 h 677"/>
              <a:gd name="p0x5" fmla="*/ 3906 w 3960"/>
              <a:gd name="p0y5" fmla="*/ 0 h 677"/>
              <a:gd name="p0x6" fmla="*/ 3908 w 3960"/>
              <a:gd name="p0y6" fmla="*/ 0 h 677"/>
              <a:gd name="p0x7" fmla="*/ 3909 w 3960"/>
              <a:gd name="p0y7" fmla="*/ 0 h 677"/>
              <a:gd name="p0x8" fmla="*/ 3911 w 3960"/>
              <a:gd name="p0y8" fmla="*/ 1 h 677"/>
              <a:gd name="p0x9" fmla="*/ 3912 w 3960"/>
              <a:gd name="p0y9" fmla="*/ 1 h 677"/>
              <a:gd name="p0x10" fmla="*/ 3914 w 3960"/>
              <a:gd name="p0y10" fmla="*/ 1 h 677"/>
              <a:gd name="p0x11" fmla="*/ 3915 w 3960"/>
              <a:gd name="p0y11" fmla="*/ 2 h 677"/>
              <a:gd name="p0x12" fmla="*/ 3917 w 3960"/>
              <a:gd name="p0y12" fmla="*/ 2 h 677"/>
              <a:gd name="p0x13" fmla="*/ 3918 w 3960"/>
              <a:gd name="p0y13" fmla="*/ 2 h 677"/>
              <a:gd name="p0x14" fmla="*/ 3920 w 3960"/>
              <a:gd name="p0y14" fmla="*/ 3 h 677"/>
              <a:gd name="p0x15" fmla="*/ 3921 w 3960"/>
              <a:gd name="p0y15" fmla="*/ 3 h 677"/>
              <a:gd name="p0x16" fmla="*/ 3923 w 3960"/>
              <a:gd name="p0y16" fmla="*/ 4 h 677"/>
              <a:gd name="p0x17" fmla="*/ 3924 w 3960"/>
              <a:gd name="p0y17" fmla="*/ 5 h 677"/>
              <a:gd name="p0x18" fmla="*/ 3925 w 3960"/>
              <a:gd name="p0y18" fmla="*/ 5 h 677"/>
              <a:gd name="p0x19" fmla="*/ 3927 w 3960"/>
              <a:gd name="p0y19" fmla="*/ 6 h 677"/>
              <a:gd name="p0x20" fmla="*/ 3928 w 3960"/>
              <a:gd name="p0y20" fmla="*/ 7 h 677"/>
              <a:gd name="p0x21" fmla="*/ 3929 w 3960"/>
              <a:gd name="p0y21" fmla="*/ 7 h 677"/>
              <a:gd name="p0x22" fmla="*/ 3931 w 3960"/>
              <a:gd name="p0y22" fmla="*/ 8 h 677"/>
              <a:gd name="p0x23" fmla="*/ 3932 w 3960"/>
              <a:gd name="p0y23" fmla="*/ 9 h 677"/>
              <a:gd name="p0x24" fmla="*/ 3933 w 3960"/>
              <a:gd name="p0y24" fmla="*/ 10 h 677"/>
              <a:gd name="p0x25" fmla="*/ 3934 w 3960"/>
              <a:gd name="p0y25" fmla="*/ 11 h 677"/>
              <a:gd name="p0x26" fmla="*/ 3936 w 3960"/>
              <a:gd name="p0y26" fmla="*/ 12 h 677"/>
              <a:gd name="p0x27" fmla="*/ 3937 w 3960"/>
              <a:gd name="p0y27" fmla="*/ 13 h 677"/>
              <a:gd name="p0x28" fmla="*/ 3938 w 3960"/>
              <a:gd name="p0y28" fmla="*/ 14 h 677"/>
              <a:gd name="p0x29" fmla="*/ 3939 w 3960"/>
              <a:gd name="p0y29" fmla="*/ 14 h 677"/>
              <a:gd name="p0x30" fmla="*/ 3940 w 3960"/>
              <a:gd name="p0y30" fmla="*/ 16 h 677"/>
              <a:gd name="p0x31" fmla="*/ 3941 w 3960"/>
              <a:gd name="p0y31" fmla="*/ 17 h 677"/>
              <a:gd name="p0x32" fmla="*/ 3942 w 3960"/>
              <a:gd name="p0y32" fmla="*/ 18 h 677"/>
              <a:gd name="p0x33" fmla="*/ 3943 w 3960"/>
              <a:gd name="p0y33" fmla="*/ 19 h 677"/>
              <a:gd name="p0x34" fmla="*/ 3945 w 3960"/>
              <a:gd name="p0y34" fmla="*/ 20 h 677"/>
              <a:gd name="p0x35" fmla="*/ 3945 w 3960"/>
              <a:gd name="p0y35" fmla="*/ 21 h 677"/>
              <a:gd name="p0x36" fmla="*/ 3946 w 3960"/>
              <a:gd name="p0y36" fmla="*/ 22 h 677"/>
              <a:gd name="p0x37" fmla="*/ 3947 w 3960"/>
              <a:gd name="p0y37" fmla="*/ 23 h 677"/>
              <a:gd name="p0x38" fmla="*/ 3948 w 3960"/>
              <a:gd name="p0y38" fmla="*/ 25 h 677"/>
              <a:gd name="p0x39" fmla="*/ 3949 w 3960"/>
              <a:gd name="p0y39" fmla="*/ 26 h 677"/>
              <a:gd name="p0x40" fmla="*/ 3950 w 3960"/>
              <a:gd name="p0y40" fmla="*/ 27 h 677"/>
              <a:gd name="p0x41" fmla="*/ 3951 w 3960"/>
              <a:gd name="p0y41" fmla="*/ 28 h 677"/>
              <a:gd name="p0x42" fmla="*/ 3952 w 3960"/>
              <a:gd name="p0y42" fmla="*/ 30 h 677"/>
              <a:gd name="p0x43" fmla="*/ 3952 w 3960"/>
              <a:gd name="p0y43" fmla="*/ 31 h 677"/>
              <a:gd name="p0x44" fmla="*/ 3953 w 3960"/>
              <a:gd name="p0y44" fmla="*/ 32 h 677"/>
              <a:gd name="p0x45" fmla="*/ 3954 w 3960"/>
              <a:gd name="p0y45" fmla="*/ 34 h 677"/>
              <a:gd name="p0x46" fmla="*/ 3954 w 3960"/>
              <a:gd name="p0y46" fmla="*/ 35 h 677"/>
              <a:gd name="p0x47" fmla="*/ 3955 w 3960"/>
              <a:gd name="p0y47" fmla="*/ 36 h 677"/>
              <a:gd name="p0x48" fmla="*/ 3956 w 3960"/>
              <a:gd name="p0y48" fmla="*/ 38 h 677"/>
              <a:gd name="p0x49" fmla="*/ 3956 w 3960"/>
              <a:gd name="p0y49" fmla="*/ 39 h 677"/>
              <a:gd name="p0x50" fmla="*/ 3957 w 3960"/>
              <a:gd name="p0y50" fmla="*/ 41 h 677"/>
              <a:gd name="p0x51" fmla="*/ 3957 w 3960"/>
              <a:gd name="p0y51" fmla="*/ 42 h 677"/>
              <a:gd name="p0x52" fmla="*/ 3957 w 3960"/>
              <a:gd name="p0y52" fmla="*/ 44 h 677"/>
              <a:gd name="p0x53" fmla="*/ 3958 w 3960"/>
              <a:gd name="p0y53" fmla="*/ 45 h 677"/>
              <a:gd name="p0x54" fmla="*/ 3958 w 3960"/>
              <a:gd name="p0y54" fmla="*/ 47 h 677"/>
              <a:gd name="p0x55" fmla="*/ 3958 w 3960"/>
              <a:gd name="p0y55" fmla="*/ 48 h 677"/>
              <a:gd name="p0x56" fmla="*/ 3959 w 3960"/>
              <a:gd name="p0y56" fmla="*/ 50 h 677"/>
              <a:gd name="p0x57" fmla="*/ 3959 w 3960"/>
              <a:gd name="p0y57" fmla="*/ 51 h 677"/>
              <a:gd name="p0x58" fmla="*/ 3959 w 3960"/>
              <a:gd name="p0y58" fmla="*/ 53 h 677"/>
              <a:gd name="p0x59" fmla="*/ 3959 w 3960"/>
              <a:gd name="p0y59" fmla="*/ 55 h 677"/>
              <a:gd name="p0x60" fmla="*/ 3959 w 3960"/>
              <a:gd name="p0y60" fmla="*/ 56 h 677"/>
              <a:gd name="p0x61" fmla="*/ 3959 w 3960"/>
              <a:gd name="p0y61" fmla="*/ 58 h 677"/>
              <a:gd name="p0x62" fmla="*/ 3960 w 3960"/>
              <a:gd name="p0y62" fmla="*/ 60 h 677"/>
              <a:gd name="p0x63" fmla="*/ 3960 w 3960"/>
              <a:gd name="p0y63" fmla="*/ 617 h 677"/>
              <a:gd name="p0x64" fmla="*/ 3959 w 3960"/>
              <a:gd name="p0y64" fmla="*/ 618 h 677"/>
              <a:gd name="p0x65" fmla="*/ 3959 w 3960"/>
              <a:gd name="p0y65" fmla="*/ 620 h 677"/>
              <a:gd name="p0x66" fmla="*/ 3959 w 3960"/>
              <a:gd name="p0y66" fmla="*/ 622 h 677"/>
              <a:gd name="p0x67" fmla="*/ 3959 w 3960"/>
              <a:gd name="p0y67" fmla="*/ 623 h 677"/>
              <a:gd name="p0x68" fmla="*/ 3959 w 3960"/>
              <a:gd name="p0y68" fmla="*/ 625 h 677"/>
              <a:gd name="p0x69" fmla="*/ 3959 w 3960"/>
              <a:gd name="p0y69" fmla="*/ 626 h 677"/>
              <a:gd name="p0x70" fmla="*/ 3958 w 3960"/>
              <a:gd name="p0y70" fmla="*/ 628 h 677"/>
              <a:gd name="p0x71" fmla="*/ 3958 w 3960"/>
              <a:gd name="p0y71" fmla="*/ 630 h 677"/>
              <a:gd name="p0x72" fmla="*/ 3958 w 3960"/>
              <a:gd name="p0y72" fmla="*/ 631 h 677"/>
              <a:gd name="p0x73" fmla="*/ 3957 w 3960"/>
              <a:gd name="p0y73" fmla="*/ 633 h 677"/>
              <a:gd name="p0x74" fmla="*/ 3957 w 3960"/>
              <a:gd name="p0y74" fmla="*/ 634 h 677"/>
              <a:gd name="p0x75" fmla="*/ 3957 w 3960"/>
              <a:gd name="p0y75" fmla="*/ 636 h 677"/>
              <a:gd name="p0x76" fmla="*/ 3956 w 3960"/>
              <a:gd name="p0y76" fmla="*/ 637 h 677"/>
              <a:gd name="p0x77" fmla="*/ 3956 w 3960"/>
              <a:gd name="p0y77" fmla="*/ 638 h 677"/>
              <a:gd name="p0x78" fmla="*/ 3955 w 3960"/>
              <a:gd name="p0y78" fmla="*/ 640 h 677"/>
              <a:gd name="p0x79" fmla="*/ 3954 w 3960"/>
              <a:gd name="p0y79" fmla="*/ 641 h 677"/>
              <a:gd name="p0x80" fmla="*/ 3954 w 3960"/>
              <a:gd name="p0y80" fmla="*/ 643 h 677"/>
              <a:gd name="p0x81" fmla="*/ 3953 w 3960"/>
              <a:gd name="p0y81" fmla="*/ 644 h 677"/>
              <a:gd name="p0x82" fmla="*/ 3952 w 3960"/>
              <a:gd name="p0y82" fmla="*/ 645 h 677"/>
              <a:gd name="p0x83" fmla="*/ 3952 w 3960"/>
              <a:gd name="p0y83" fmla="*/ 647 h 677"/>
              <a:gd name="p0x84" fmla="*/ 3951 w 3960"/>
              <a:gd name="p0y84" fmla="*/ 648 h 677"/>
              <a:gd name="p0x85" fmla="*/ 3950 w 3960"/>
              <a:gd name="p0y85" fmla="*/ 649 h 677"/>
              <a:gd name="p0x86" fmla="*/ 3949 w 3960"/>
              <a:gd name="p0y86" fmla="*/ 651 h 677"/>
              <a:gd name="p0x87" fmla="*/ 3948 w 3960"/>
              <a:gd name="p0y87" fmla="*/ 652 h 677"/>
              <a:gd name="p0x88" fmla="*/ 3947 w 3960"/>
              <a:gd name="p0y88" fmla="*/ 653 h 677"/>
              <a:gd name="p0x89" fmla="*/ 3946 w 3960"/>
              <a:gd name="p0y89" fmla="*/ 654 h 677"/>
              <a:gd name="p0x90" fmla="*/ 3945 w 3960"/>
              <a:gd name="p0y90" fmla="*/ 655 h 677"/>
              <a:gd name="p0x91" fmla="*/ 3945 w 3960"/>
              <a:gd name="p0y91" fmla="*/ 657 h 677"/>
              <a:gd name="p0x92" fmla="*/ 3943 w 3960"/>
              <a:gd name="p0y92" fmla="*/ 658 h 677"/>
              <a:gd name="p0x93" fmla="*/ 3942 w 3960"/>
              <a:gd name="p0y93" fmla="*/ 659 h 677"/>
              <a:gd name="p0x94" fmla="*/ 3941 w 3960"/>
              <a:gd name="p0y94" fmla="*/ 660 h 677"/>
              <a:gd name="p0x95" fmla="*/ 3940 w 3960"/>
              <a:gd name="p0y95" fmla="*/ 661 h 677"/>
              <a:gd name="p0x96" fmla="*/ 3939 w 3960"/>
              <a:gd name="p0y96" fmla="*/ 662 h 677"/>
              <a:gd name="p0x97" fmla="*/ 3938 w 3960"/>
              <a:gd name="p0y97" fmla="*/ 663 h 677"/>
              <a:gd name="p0x98" fmla="*/ 3937 w 3960"/>
              <a:gd name="p0y98" fmla="*/ 664 h 677"/>
              <a:gd name="p0x99" fmla="*/ 3936 w 3960"/>
              <a:gd name="p0y99" fmla="*/ 665 h 677"/>
              <a:gd name="p0x100" fmla="*/ 3934 w 3960"/>
              <a:gd name="p0y100" fmla="*/ 666 h 677"/>
              <a:gd name="p0x101" fmla="*/ 3933 w 3960"/>
              <a:gd name="p0y101" fmla="*/ 666 h 677"/>
              <a:gd name="p0x102" fmla="*/ 3932 w 3960"/>
              <a:gd name="p0y102" fmla="*/ 667 h 677"/>
              <a:gd name="p0x103" fmla="*/ 3931 w 3960"/>
              <a:gd name="p0y103" fmla="*/ 668 h 677"/>
              <a:gd name="p0x104" fmla="*/ 3929 w 3960"/>
              <a:gd name="p0y104" fmla="*/ 669 h 677"/>
              <a:gd name="p0x105" fmla="*/ 3928 w 3960"/>
              <a:gd name="p0y105" fmla="*/ 670 h 677"/>
              <a:gd name="p0x106" fmla="*/ 3927 w 3960"/>
              <a:gd name="p0y106" fmla="*/ 670 h 677"/>
              <a:gd name="p0x107" fmla="*/ 3925 w 3960"/>
              <a:gd name="p0y107" fmla="*/ 671 h 677"/>
              <a:gd name="p0x108" fmla="*/ 3924 w 3960"/>
              <a:gd name="p0y108" fmla="*/ 672 h 677"/>
              <a:gd name="p0x109" fmla="*/ 3923 w 3960"/>
              <a:gd name="p0y109" fmla="*/ 672 h 677"/>
              <a:gd name="p0x110" fmla="*/ 3921 w 3960"/>
              <a:gd name="p0y110" fmla="*/ 673 h 677"/>
              <a:gd name="p0x111" fmla="*/ 3920 w 3960"/>
              <a:gd name="p0y111" fmla="*/ 673 h 677"/>
              <a:gd name="p0x112" fmla="*/ 3918 w 3960"/>
              <a:gd name="p0y112" fmla="*/ 674 h 677"/>
              <a:gd name="p0x113" fmla="*/ 3917 w 3960"/>
              <a:gd name="p0y113" fmla="*/ 674 h 677"/>
              <a:gd name="p0x114" fmla="*/ 3915 w 3960"/>
              <a:gd name="p0y114" fmla="*/ 675 h 677"/>
              <a:gd name="p0x115" fmla="*/ 3914 w 3960"/>
              <a:gd name="p0y115" fmla="*/ 675 h 677"/>
              <a:gd name="p0x116" fmla="*/ 3912 w 3960"/>
              <a:gd name="p0y116" fmla="*/ 676 h 677"/>
              <a:gd name="p0x117" fmla="*/ 3911 w 3960"/>
              <a:gd name="p0y117" fmla="*/ 676 h 677"/>
              <a:gd name="p0x118" fmla="*/ 3909 w 3960"/>
              <a:gd name="p0y118" fmla="*/ 676 h 677"/>
              <a:gd name="p0x119" fmla="*/ 3908 w 3960"/>
              <a:gd name="p0y119" fmla="*/ 676 h 677"/>
              <a:gd name="p0x120" fmla="*/ 3906 w 3960"/>
              <a:gd name="p0y120" fmla="*/ 677 h 677"/>
              <a:gd name="p0x121" fmla="*/ 3904 w 3960"/>
              <a:gd name="p0y121" fmla="*/ 677 h 677"/>
              <a:gd name="p0x122" fmla="*/ 3903 w 3960"/>
              <a:gd name="p0y122" fmla="*/ 677 h 677"/>
              <a:gd name="p0x123" fmla="*/ 3901 w 3960"/>
              <a:gd name="p0y123" fmla="*/ 677 h 677"/>
              <a:gd name="p0x124" fmla="*/ 3900 w 3960"/>
              <a:gd name="p0y124" fmla="*/ 677 h 677"/>
              <a:gd name="p0x125" fmla="*/ 60 w 3960"/>
              <a:gd name="p0y125" fmla="*/ 677 h 677"/>
              <a:gd name="p0x126" fmla="*/ 58 w 3960"/>
              <a:gd name="p0y126" fmla="*/ 677 h 677"/>
              <a:gd name="p0x127" fmla="*/ 56 w 3960"/>
              <a:gd name="p0y127" fmla="*/ 677 h 677"/>
              <a:gd name="p0x128" fmla="*/ 55 w 3960"/>
              <a:gd name="p0y128" fmla="*/ 677 h 677"/>
              <a:gd name="p0x129" fmla="*/ 53 w 3960"/>
              <a:gd name="p0y129" fmla="*/ 677 h 677"/>
              <a:gd name="p0x130" fmla="*/ 51 w 3960"/>
              <a:gd name="p0y130" fmla="*/ 676 h 677"/>
              <a:gd name="p0x131" fmla="*/ 50 w 3960"/>
              <a:gd name="p0y131" fmla="*/ 676 h 677"/>
              <a:gd name="p0x132" fmla="*/ 48 w 3960"/>
              <a:gd name="p0y132" fmla="*/ 676 h 677"/>
              <a:gd name="p0x133" fmla="*/ 47 w 3960"/>
              <a:gd name="p0y133" fmla="*/ 676 h 677"/>
              <a:gd name="p0x134" fmla="*/ 45 w 3960"/>
              <a:gd name="p0y134" fmla="*/ 675 h 677"/>
              <a:gd name="p0x135" fmla="*/ 44 w 3960"/>
              <a:gd name="p0y135" fmla="*/ 675 h 677"/>
              <a:gd name="p0x136" fmla="*/ 42 w 3960"/>
              <a:gd name="p0y136" fmla="*/ 674 h 677"/>
              <a:gd name="p0x137" fmla="*/ 41 w 3960"/>
              <a:gd name="p0y137" fmla="*/ 674 h 677"/>
              <a:gd name="p0x138" fmla="*/ 39 w 3960"/>
              <a:gd name="p0y138" fmla="*/ 673 h 677"/>
              <a:gd name="p0x139" fmla="*/ 38 w 3960"/>
              <a:gd name="p0y139" fmla="*/ 673 h 677"/>
              <a:gd name="p0x140" fmla="*/ 36 w 3960"/>
              <a:gd name="p0y140" fmla="*/ 672 h 677"/>
              <a:gd name="p0x141" fmla="*/ 35 w 3960"/>
              <a:gd name="p0y141" fmla="*/ 672 h 677"/>
              <a:gd name="p0x142" fmla="*/ 34 w 3960"/>
              <a:gd name="p0y142" fmla="*/ 671 h 677"/>
              <a:gd name="p0x143" fmla="*/ 32 w 3960"/>
              <a:gd name="p0y143" fmla="*/ 670 h 677"/>
              <a:gd name="p0x144" fmla="*/ 31 w 3960"/>
              <a:gd name="p0y144" fmla="*/ 670 h 677"/>
              <a:gd name="p0x145" fmla="*/ 30 w 3960"/>
              <a:gd name="p0y145" fmla="*/ 669 h 677"/>
              <a:gd name="p0x146" fmla="*/ 28 w 3960"/>
              <a:gd name="p0y146" fmla="*/ 668 h 677"/>
              <a:gd name="p0x147" fmla="*/ 27 w 3960"/>
              <a:gd name="p0y147" fmla="*/ 667 h 677"/>
              <a:gd name="p0x148" fmla="*/ 26 w 3960"/>
              <a:gd name="p0y148" fmla="*/ 666 h 677"/>
              <a:gd name="p0x149" fmla="*/ 25 w 3960"/>
              <a:gd name="p0y149" fmla="*/ 666 h 677"/>
              <a:gd name="p0x150" fmla="*/ 23 w 3960"/>
              <a:gd name="p0y150" fmla="*/ 665 h 677"/>
              <a:gd name="p0x151" fmla="*/ 22 w 3960"/>
              <a:gd name="p0y151" fmla="*/ 664 h 677"/>
              <a:gd name="p0x152" fmla="*/ 21 w 3960"/>
              <a:gd name="p0y152" fmla="*/ 663 h 677"/>
              <a:gd name="p0x153" fmla="*/ 20 w 3960"/>
              <a:gd name="p0y153" fmla="*/ 662 h 677"/>
              <a:gd name="p0x154" fmla="*/ 19 w 3960"/>
              <a:gd name="p0y154" fmla="*/ 661 h 677"/>
              <a:gd name="p0x155" fmla="*/ 18 w 3960"/>
              <a:gd name="p0y155" fmla="*/ 660 h 677"/>
              <a:gd name="p0x156" fmla="*/ 17 w 3960"/>
              <a:gd name="p0y156" fmla="*/ 659 h 677"/>
              <a:gd name="p0x157" fmla="*/ 16 w 3960"/>
              <a:gd name="p0y157" fmla="*/ 658 h 677"/>
              <a:gd name="p0x158" fmla="*/ 14 w 3960"/>
              <a:gd name="p0y158" fmla="*/ 657 h 677"/>
              <a:gd name="p0x159" fmla="*/ 14 w 3960"/>
              <a:gd name="p0y159" fmla="*/ 655 h 677"/>
              <a:gd name="p0x160" fmla="*/ 13 w 3960"/>
              <a:gd name="p0y160" fmla="*/ 654 h 677"/>
              <a:gd name="p0x161" fmla="*/ 12 w 3960"/>
              <a:gd name="p0y161" fmla="*/ 653 h 677"/>
              <a:gd name="p0x162" fmla="*/ 11 w 3960"/>
              <a:gd name="p0y162" fmla="*/ 652 h 677"/>
              <a:gd name="p0x163" fmla="*/ 10 w 3960"/>
              <a:gd name="p0y163" fmla="*/ 651 h 677"/>
              <a:gd name="p0x164" fmla="*/ 9 w 3960"/>
              <a:gd name="p0y164" fmla="*/ 649 h 677"/>
              <a:gd name="p0x165" fmla="*/ 8 w 3960"/>
              <a:gd name="p0y165" fmla="*/ 648 h 677"/>
              <a:gd name="p0x166" fmla="*/ 7 w 3960"/>
              <a:gd name="p0y166" fmla="*/ 647 h 677"/>
              <a:gd name="p0x167" fmla="*/ 7 w 3960"/>
              <a:gd name="p0y167" fmla="*/ 645 h 677"/>
              <a:gd name="p0x168" fmla="*/ 6 w 3960"/>
              <a:gd name="p0y168" fmla="*/ 644 h 677"/>
              <a:gd name="p0x169" fmla="*/ 5 w 3960"/>
              <a:gd name="p0y169" fmla="*/ 643 h 677"/>
              <a:gd name="p0x170" fmla="*/ 5 w 3960"/>
              <a:gd name="p0y170" fmla="*/ 641 h 677"/>
              <a:gd name="p0x171" fmla="*/ 4 w 3960"/>
              <a:gd name="p0y171" fmla="*/ 640 h 677"/>
              <a:gd name="p0x172" fmla="*/ 3 w 3960"/>
              <a:gd name="p0y172" fmla="*/ 638 h 677"/>
              <a:gd name="p0x173" fmla="*/ 3 w 3960"/>
              <a:gd name="p0y173" fmla="*/ 637 h 677"/>
              <a:gd name="p0x174" fmla="*/ 2 w 3960"/>
              <a:gd name="p0y174" fmla="*/ 636 h 677"/>
              <a:gd name="p0x175" fmla="*/ 2 w 3960"/>
              <a:gd name="p0y175" fmla="*/ 634 h 677"/>
              <a:gd name="p0x176" fmla="*/ 2 w 3960"/>
              <a:gd name="p0y176" fmla="*/ 633 h 677"/>
              <a:gd name="p0x177" fmla="*/ 1 w 3960"/>
              <a:gd name="p0y177" fmla="*/ 631 h 677"/>
              <a:gd name="p0x178" fmla="*/ 1 w 3960"/>
              <a:gd name="p0y178" fmla="*/ 630 h 677"/>
              <a:gd name="p0x179" fmla="*/ 1 w 3960"/>
              <a:gd name="p0y179" fmla="*/ 628 h 677"/>
              <a:gd name="p0x180" fmla="*/ 0 w 3960"/>
              <a:gd name="p0y180" fmla="*/ 626 h 677"/>
              <a:gd name="p0x181" fmla="*/ 0 w 3960"/>
              <a:gd name="p0y181" fmla="*/ 625 h 677"/>
              <a:gd name="p0x182" fmla="*/ 0 w 3960"/>
              <a:gd name="p0y182" fmla="*/ 623 h 677"/>
              <a:gd name="p0x183" fmla="*/ 0 w 3960"/>
              <a:gd name="p0y183" fmla="*/ 622 h 677"/>
              <a:gd name="p0x184" fmla="*/ 0 w 3960"/>
              <a:gd name="p0y184" fmla="*/ 620 h 677"/>
              <a:gd name="p0x185" fmla="*/ 0 w 3960"/>
              <a:gd name="p0y185" fmla="*/ 618 h 677"/>
              <a:gd name="p0x186" fmla="*/ 0 w 3960"/>
              <a:gd name="p0y186" fmla="*/ 617 h 677"/>
              <a:gd name="p0x187" fmla="*/ 0 w 3960"/>
              <a:gd name="p0y187" fmla="*/ 60 h 677"/>
              <a:gd name="p0x188" fmla="*/ 0 w 3960"/>
              <a:gd name="p0y188" fmla="*/ 58 h 677"/>
              <a:gd name="p0x189" fmla="*/ 0 w 3960"/>
              <a:gd name="p0y189" fmla="*/ 56 h 677"/>
              <a:gd name="p0x190" fmla="*/ 0 w 3960"/>
              <a:gd name="p0y190" fmla="*/ 55 h 677"/>
              <a:gd name="p0x191" fmla="*/ 0 w 3960"/>
              <a:gd name="p0y191" fmla="*/ 53 h 677"/>
              <a:gd name="p0x192" fmla="*/ 0 w 3960"/>
              <a:gd name="p0y192" fmla="*/ 51 h 677"/>
              <a:gd name="p0x193" fmla="*/ 0 w 3960"/>
              <a:gd name="p0y193" fmla="*/ 50 h 677"/>
              <a:gd name="p0x194" fmla="*/ 1 w 3960"/>
              <a:gd name="p0y194" fmla="*/ 48 h 677"/>
              <a:gd name="p0x195" fmla="*/ 1 w 3960"/>
              <a:gd name="p0y195" fmla="*/ 47 h 677"/>
              <a:gd name="p0x196" fmla="*/ 1 w 3960"/>
              <a:gd name="p0y196" fmla="*/ 45 h 677"/>
              <a:gd name="p0x197" fmla="*/ 2 w 3960"/>
              <a:gd name="p0y197" fmla="*/ 44 h 677"/>
              <a:gd name="p0x198" fmla="*/ 2 w 3960"/>
              <a:gd name="p0y198" fmla="*/ 42 h 677"/>
              <a:gd name="p0x199" fmla="*/ 2 w 3960"/>
              <a:gd name="p0y199" fmla="*/ 41 h 677"/>
              <a:gd name="p0x200" fmla="*/ 3 w 3960"/>
              <a:gd name="p0y200" fmla="*/ 39 h 677"/>
              <a:gd name="p0x201" fmla="*/ 3 w 3960"/>
              <a:gd name="p0y201" fmla="*/ 38 h 677"/>
              <a:gd name="p0x202" fmla="*/ 4 w 3960"/>
              <a:gd name="p0y202" fmla="*/ 36 h 677"/>
              <a:gd name="p0x203" fmla="*/ 5 w 3960"/>
              <a:gd name="p0y203" fmla="*/ 35 h 677"/>
              <a:gd name="p0x204" fmla="*/ 5 w 3960"/>
              <a:gd name="p0y204" fmla="*/ 34 h 677"/>
              <a:gd name="p0x205" fmla="*/ 6 w 3960"/>
              <a:gd name="p0y205" fmla="*/ 32 h 677"/>
              <a:gd name="p0x206" fmla="*/ 7 w 3960"/>
              <a:gd name="p0y206" fmla="*/ 31 h 677"/>
              <a:gd name="p0x207" fmla="*/ 7 w 3960"/>
              <a:gd name="p0y207" fmla="*/ 30 h 677"/>
              <a:gd name="p0x208" fmla="*/ 8 w 3960"/>
              <a:gd name="p0y208" fmla="*/ 28 h 677"/>
              <a:gd name="p0x209" fmla="*/ 9 w 3960"/>
              <a:gd name="p0y209" fmla="*/ 27 h 677"/>
              <a:gd name="p0x210" fmla="*/ 10 w 3960"/>
              <a:gd name="p0y210" fmla="*/ 26 h 677"/>
              <a:gd name="p0x211" fmla="*/ 11 w 3960"/>
              <a:gd name="p0y211" fmla="*/ 25 h 677"/>
              <a:gd name="p0x212" fmla="*/ 12 w 3960"/>
              <a:gd name="p0y212" fmla="*/ 23 h 677"/>
              <a:gd name="p0x213" fmla="*/ 13 w 3960"/>
              <a:gd name="p0y213" fmla="*/ 22 h 677"/>
              <a:gd name="p0x214" fmla="*/ 14 w 3960"/>
              <a:gd name="p0y214" fmla="*/ 21 h 677"/>
              <a:gd name="p0x215" fmla="*/ 14 w 3960"/>
              <a:gd name="p0y215" fmla="*/ 20 h 677"/>
              <a:gd name="p0x216" fmla="*/ 16 w 3960"/>
              <a:gd name="p0y216" fmla="*/ 19 h 677"/>
              <a:gd name="p0x217" fmla="*/ 17 w 3960"/>
              <a:gd name="p0y217" fmla="*/ 18 h 677"/>
              <a:gd name="p0x218" fmla="*/ 18 w 3960"/>
              <a:gd name="p0y218" fmla="*/ 17 h 677"/>
              <a:gd name="p0x219" fmla="*/ 19 w 3960"/>
              <a:gd name="p0y219" fmla="*/ 16 h 677"/>
              <a:gd name="p0x220" fmla="*/ 20 w 3960"/>
              <a:gd name="p0y220" fmla="*/ 14 h 677"/>
              <a:gd name="p0x221" fmla="*/ 21 w 3960"/>
              <a:gd name="p0y221" fmla="*/ 14 h 677"/>
              <a:gd name="p0x222" fmla="*/ 22 w 3960"/>
              <a:gd name="p0y222" fmla="*/ 13 h 677"/>
              <a:gd name="p0x223" fmla="*/ 23 w 3960"/>
              <a:gd name="p0y223" fmla="*/ 12 h 677"/>
              <a:gd name="p0x224" fmla="*/ 25 w 3960"/>
              <a:gd name="p0y224" fmla="*/ 11 h 677"/>
              <a:gd name="p0x225" fmla="*/ 26 w 3960"/>
              <a:gd name="p0y225" fmla="*/ 10 h 677"/>
              <a:gd name="p0x226" fmla="*/ 27 w 3960"/>
              <a:gd name="p0y226" fmla="*/ 9 h 677"/>
              <a:gd name="p0x227" fmla="*/ 28 w 3960"/>
              <a:gd name="p0y227" fmla="*/ 8 h 677"/>
              <a:gd name="p0x228" fmla="*/ 30 w 3960"/>
              <a:gd name="p0y228" fmla="*/ 7 h 677"/>
              <a:gd name="p0x229" fmla="*/ 31 w 3960"/>
              <a:gd name="p0y229" fmla="*/ 7 h 677"/>
              <a:gd name="p0x230" fmla="*/ 32 w 3960"/>
              <a:gd name="p0y230" fmla="*/ 6 h 677"/>
              <a:gd name="p0x231" fmla="*/ 34 w 3960"/>
              <a:gd name="p0y231" fmla="*/ 5 h 677"/>
              <a:gd name="p0x232" fmla="*/ 35 w 3960"/>
              <a:gd name="p0y232" fmla="*/ 5 h 677"/>
              <a:gd name="p0x233" fmla="*/ 36 w 3960"/>
              <a:gd name="p0y233" fmla="*/ 4 h 677"/>
              <a:gd name="p0x234" fmla="*/ 38 w 3960"/>
              <a:gd name="p0y234" fmla="*/ 3 h 677"/>
              <a:gd name="p0x235" fmla="*/ 39 w 3960"/>
              <a:gd name="p0y235" fmla="*/ 3 h 677"/>
              <a:gd name="p0x236" fmla="*/ 41 w 3960"/>
              <a:gd name="p0y236" fmla="*/ 2 h 677"/>
              <a:gd name="p0x237" fmla="*/ 42 w 3960"/>
              <a:gd name="p0y237" fmla="*/ 2 h 677"/>
              <a:gd name="p0x238" fmla="*/ 44 w 3960"/>
              <a:gd name="p0y238" fmla="*/ 2 h 677"/>
              <a:gd name="p0x239" fmla="*/ 45 w 3960"/>
              <a:gd name="p0y239" fmla="*/ 1 h 677"/>
              <a:gd name="p0x240" fmla="*/ 47 w 3960"/>
              <a:gd name="p0y240" fmla="*/ 1 h 677"/>
              <a:gd name="p0x241" fmla="*/ 48 w 3960"/>
              <a:gd name="p0y241" fmla="*/ 1 h 677"/>
              <a:gd name="p0x242" fmla="*/ 50 w 3960"/>
              <a:gd name="p0y242" fmla="*/ 0 h 677"/>
              <a:gd name="p0x243" fmla="*/ 51 w 3960"/>
              <a:gd name="p0y243" fmla="*/ 0 h 677"/>
              <a:gd name="p0x244" fmla="*/ 53 w 3960"/>
              <a:gd name="p0y244" fmla="*/ 0 h 677"/>
              <a:gd name="p0x245" fmla="*/ 55 w 3960"/>
              <a:gd name="p0y245" fmla="*/ 0 h 677"/>
              <a:gd name="p0x246" fmla="*/ 56 w 3960"/>
              <a:gd name="p0y246" fmla="*/ 0 h 677"/>
              <a:gd name="p0x247" fmla="*/ 58 w 3960"/>
              <a:gd name="p0y247" fmla="*/ 0 h 677"/>
              <a:gd name="p0x248" fmla="*/ 60 w 3960"/>
              <a:gd name="p0y248" fmla="*/ 0 h 6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5" name="图片 74"/>
          <p:cNvPicPr>
            <a:picLocks noChangeAspect="1"/>
          </p:cNvPicPr>
          <p:nvPr>
            <p:custDataLst>
              <p:tags r:id="rId79"/>
            </p:custDataLst>
          </p:nvPr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rcRect l="-2941" r="-2941"/>
          <a:stretch>
            <a:fillRect/>
          </a:stretch>
        </p:blipFill>
        <p:spPr>
          <a:xfrm>
            <a:off x="9067800" y="3087370"/>
            <a:ext cx="171450" cy="152400"/>
          </a:xfrm>
          <a:prstGeom prst="rect">
            <a:avLst/>
          </a:prstGeom>
        </p:spPr>
      </p:pic>
      <p:sp>
        <p:nvSpPr>
          <p:cNvPr id="76" name="文本框 75"/>
          <p:cNvSpPr txBox="1"/>
          <p:nvPr>
            <p:custDataLst>
              <p:tags r:id="rId82"/>
            </p:custDataLst>
          </p:nvPr>
        </p:nvSpPr>
        <p:spPr>
          <a:xfrm>
            <a:off x="9363075" y="3037808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发文字号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7" name="任意多边形 76"/>
          <p:cNvSpPr/>
          <p:nvPr>
            <p:custDataLst>
              <p:tags r:id="rId83"/>
            </p:custDataLst>
          </p:nvPr>
        </p:nvSpPr>
        <p:spPr>
          <a:xfrm>
            <a:off x="8905875" y="3493135"/>
            <a:ext cx="2514600" cy="429895"/>
          </a:xfrm>
          <a:custGeom>
            <a:avLst/>
            <a:gdLst>
              <a:gd name="sw" fmla="*/ 1 w 3960"/>
              <a:gd name="sh" fmla="*/ 1 h 677"/>
              <a:gd name="mins" fmla="min sw sh"/>
              <a:gd name="dsw" fmla="+- 0 sw mins"/>
              <a:gd name="dsh" fmla="+- 0 sh mins"/>
              <a:gd name="p0x0" fmla="*/ 60 w 3960"/>
              <a:gd name="p0y0" fmla="*/ 0 h 677"/>
              <a:gd name="p0x1" fmla="*/ 3900 w 3960"/>
              <a:gd name="p0y1" fmla="*/ 0 h 677"/>
              <a:gd name="p0x2" fmla="*/ 3901 w 3960"/>
              <a:gd name="p0y2" fmla="*/ 0 h 677"/>
              <a:gd name="p0x3" fmla="*/ 3903 w 3960"/>
              <a:gd name="p0y3" fmla="*/ 0 h 677"/>
              <a:gd name="p0x4" fmla="*/ 3904 w 3960"/>
              <a:gd name="p0y4" fmla="*/ 0 h 677"/>
              <a:gd name="p0x5" fmla="*/ 3906 w 3960"/>
              <a:gd name="p0y5" fmla="*/ 0 h 677"/>
              <a:gd name="p0x6" fmla="*/ 3908 w 3960"/>
              <a:gd name="p0y6" fmla="*/ 0 h 677"/>
              <a:gd name="p0x7" fmla="*/ 3909 w 3960"/>
              <a:gd name="p0y7" fmla="*/ 0 h 677"/>
              <a:gd name="p0x8" fmla="*/ 3911 w 3960"/>
              <a:gd name="p0y8" fmla="*/ 1 h 677"/>
              <a:gd name="p0x9" fmla="*/ 3912 w 3960"/>
              <a:gd name="p0y9" fmla="*/ 1 h 677"/>
              <a:gd name="p0x10" fmla="*/ 3914 w 3960"/>
              <a:gd name="p0y10" fmla="*/ 1 h 677"/>
              <a:gd name="p0x11" fmla="*/ 3915 w 3960"/>
              <a:gd name="p0y11" fmla="*/ 2 h 677"/>
              <a:gd name="p0x12" fmla="*/ 3917 w 3960"/>
              <a:gd name="p0y12" fmla="*/ 2 h 677"/>
              <a:gd name="p0x13" fmla="*/ 3918 w 3960"/>
              <a:gd name="p0y13" fmla="*/ 2 h 677"/>
              <a:gd name="p0x14" fmla="*/ 3920 w 3960"/>
              <a:gd name="p0y14" fmla="*/ 3 h 677"/>
              <a:gd name="p0x15" fmla="*/ 3921 w 3960"/>
              <a:gd name="p0y15" fmla="*/ 3 h 677"/>
              <a:gd name="p0x16" fmla="*/ 3923 w 3960"/>
              <a:gd name="p0y16" fmla="*/ 4 h 677"/>
              <a:gd name="p0x17" fmla="*/ 3924 w 3960"/>
              <a:gd name="p0y17" fmla="*/ 5 h 677"/>
              <a:gd name="p0x18" fmla="*/ 3925 w 3960"/>
              <a:gd name="p0y18" fmla="*/ 5 h 677"/>
              <a:gd name="p0x19" fmla="*/ 3927 w 3960"/>
              <a:gd name="p0y19" fmla="*/ 6 h 677"/>
              <a:gd name="p0x20" fmla="*/ 3928 w 3960"/>
              <a:gd name="p0y20" fmla="*/ 7 h 677"/>
              <a:gd name="p0x21" fmla="*/ 3929 w 3960"/>
              <a:gd name="p0y21" fmla="*/ 7 h 677"/>
              <a:gd name="p0x22" fmla="*/ 3931 w 3960"/>
              <a:gd name="p0y22" fmla="*/ 8 h 677"/>
              <a:gd name="p0x23" fmla="*/ 3932 w 3960"/>
              <a:gd name="p0y23" fmla="*/ 9 h 677"/>
              <a:gd name="p0x24" fmla="*/ 3933 w 3960"/>
              <a:gd name="p0y24" fmla="*/ 10 h 677"/>
              <a:gd name="p0x25" fmla="*/ 3934 w 3960"/>
              <a:gd name="p0y25" fmla="*/ 11 h 677"/>
              <a:gd name="p0x26" fmla="*/ 3936 w 3960"/>
              <a:gd name="p0y26" fmla="*/ 12 h 677"/>
              <a:gd name="p0x27" fmla="*/ 3937 w 3960"/>
              <a:gd name="p0y27" fmla="*/ 13 h 677"/>
              <a:gd name="p0x28" fmla="*/ 3938 w 3960"/>
              <a:gd name="p0y28" fmla="*/ 14 h 677"/>
              <a:gd name="p0x29" fmla="*/ 3939 w 3960"/>
              <a:gd name="p0y29" fmla="*/ 14 h 677"/>
              <a:gd name="p0x30" fmla="*/ 3940 w 3960"/>
              <a:gd name="p0y30" fmla="*/ 16 h 677"/>
              <a:gd name="p0x31" fmla="*/ 3941 w 3960"/>
              <a:gd name="p0y31" fmla="*/ 17 h 677"/>
              <a:gd name="p0x32" fmla="*/ 3942 w 3960"/>
              <a:gd name="p0y32" fmla="*/ 18 h 677"/>
              <a:gd name="p0x33" fmla="*/ 3943 w 3960"/>
              <a:gd name="p0y33" fmla="*/ 19 h 677"/>
              <a:gd name="p0x34" fmla="*/ 3945 w 3960"/>
              <a:gd name="p0y34" fmla="*/ 20 h 677"/>
              <a:gd name="p0x35" fmla="*/ 3945 w 3960"/>
              <a:gd name="p0y35" fmla="*/ 21 h 677"/>
              <a:gd name="p0x36" fmla="*/ 3946 w 3960"/>
              <a:gd name="p0y36" fmla="*/ 22 h 677"/>
              <a:gd name="p0x37" fmla="*/ 3947 w 3960"/>
              <a:gd name="p0y37" fmla="*/ 23 h 677"/>
              <a:gd name="p0x38" fmla="*/ 3948 w 3960"/>
              <a:gd name="p0y38" fmla="*/ 25 h 677"/>
              <a:gd name="p0x39" fmla="*/ 3949 w 3960"/>
              <a:gd name="p0y39" fmla="*/ 26 h 677"/>
              <a:gd name="p0x40" fmla="*/ 3950 w 3960"/>
              <a:gd name="p0y40" fmla="*/ 27 h 677"/>
              <a:gd name="p0x41" fmla="*/ 3951 w 3960"/>
              <a:gd name="p0y41" fmla="*/ 28 h 677"/>
              <a:gd name="p0x42" fmla="*/ 3952 w 3960"/>
              <a:gd name="p0y42" fmla="*/ 30 h 677"/>
              <a:gd name="p0x43" fmla="*/ 3952 w 3960"/>
              <a:gd name="p0y43" fmla="*/ 31 h 677"/>
              <a:gd name="p0x44" fmla="*/ 3953 w 3960"/>
              <a:gd name="p0y44" fmla="*/ 32 h 677"/>
              <a:gd name="p0x45" fmla="*/ 3954 w 3960"/>
              <a:gd name="p0y45" fmla="*/ 34 h 677"/>
              <a:gd name="p0x46" fmla="*/ 3954 w 3960"/>
              <a:gd name="p0y46" fmla="*/ 35 h 677"/>
              <a:gd name="p0x47" fmla="*/ 3955 w 3960"/>
              <a:gd name="p0y47" fmla="*/ 36 h 677"/>
              <a:gd name="p0x48" fmla="*/ 3956 w 3960"/>
              <a:gd name="p0y48" fmla="*/ 38 h 677"/>
              <a:gd name="p0x49" fmla="*/ 3956 w 3960"/>
              <a:gd name="p0y49" fmla="*/ 39 h 677"/>
              <a:gd name="p0x50" fmla="*/ 3957 w 3960"/>
              <a:gd name="p0y50" fmla="*/ 41 h 677"/>
              <a:gd name="p0x51" fmla="*/ 3957 w 3960"/>
              <a:gd name="p0y51" fmla="*/ 42 h 677"/>
              <a:gd name="p0x52" fmla="*/ 3957 w 3960"/>
              <a:gd name="p0y52" fmla="*/ 44 h 677"/>
              <a:gd name="p0x53" fmla="*/ 3958 w 3960"/>
              <a:gd name="p0y53" fmla="*/ 45 h 677"/>
              <a:gd name="p0x54" fmla="*/ 3958 w 3960"/>
              <a:gd name="p0y54" fmla="*/ 47 h 677"/>
              <a:gd name="p0x55" fmla="*/ 3958 w 3960"/>
              <a:gd name="p0y55" fmla="*/ 48 h 677"/>
              <a:gd name="p0x56" fmla="*/ 3959 w 3960"/>
              <a:gd name="p0y56" fmla="*/ 50 h 677"/>
              <a:gd name="p0x57" fmla="*/ 3959 w 3960"/>
              <a:gd name="p0y57" fmla="*/ 51 h 677"/>
              <a:gd name="p0x58" fmla="*/ 3959 w 3960"/>
              <a:gd name="p0y58" fmla="*/ 53 h 677"/>
              <a:gd name="p0x59" fmla="*/ 3959 w 3960"/>
              <a:gd name="p0y59" fmla="*/ 55 h 677"/>
              <a:gd name="p0x60" fmla="*/ 3959 w 3960"/>
              <a:gd name="p0y60" fmla="*/ 56 h 677"/>
              <a:gd name="p0x61" fmla="*/ 3959 w 3960"/>
              <a:gd name="p0y61" fmla="*/ 58 h 677"/>
              <a:gd name="p0x62" fmla="*/ 3960 w 3960"/>
              <a:gd name="p0y62" fmla="*/ 60 h 677"/>
              <a:gd name="p0x63" fmla="*/ 3960 w 3960"/>
              <a:gd name="p0y63" fmla="*/ 617 h 677"/>
              <a:gd name="p0x64" fmla="*/ 3959 w 3960"/>
              <a:gd name="p0y64" fmla="*/ 618 h 677"/>
              <a:gd name="p0x65" fmla="*/ 3959 w 3960"/>
              <a:gd name="p0y65" fmla="*/ 620 h 677"/>
              <a:gd name="p0x66" fmla="*/ 3959 w 3960"/>
              <a:gd name="p0y66" fmla="*/ 622 h 677"/>
              <a:gd name="p0x67" fmla="*/ 3959 w 3960"/>
              <a:gd name="p0y67" fmla="*/ 623 h 677"/>
              <a:gd name="p0x68" fmla="*/ 3959 w 3960"/>
              <a:gd name="p0y68" fmla="*/ 625 h 677"/>
              <a:gd name="p0x69" fmla="*/ 3959 w 3960"/>
              <a:gd name="p0y69" fmla="*/ 626 h 677"/>
              <a:gd name="p0x70" fmla="*/ 3958 w 3960"/>
              <a:gd name="p0y70" fmla="*/ 628 h 677"/>
              <a:gd name="p0x71" fmla="*/ 3958 w 3960"/>
              <a:gd name="p0y71" fmla="*/ 630 h 677"/>
              <a:gd name="p0x72" fmla="*/ 3958 w 3960"/>
              <a:gd name="p0y72" fmla="*/ 631 h 677"/>
              <a:gd name="p0x73" fmla="*/ 3957 w 3960"/>
              <a:gd name="p0y73" fmla="*/ 633 h 677"/>
              <a:gd name="p0x74" fmla="*/ 3957 w 3960"/>
              <a:gd name="p0y74" fmla="*/ 634 h 677"/>
              <a:gd name="p0x75" fmla="*/ 3957 w 3960"/>
              <a:gd name="p0y75" fmla="*/ 636 h 677"/>
              <a:gd name="p0x76" fmla="*/ 3956 w 3960"/>
              <a:gd name="p0y76" fmla="*/ 637 h 677"/>
              <a:gd name="p0x77" fmla="*/ 3956 w 3960"/>
              <a:gd name="p0y77" fmla="*/ 638 h 677"/>
              <a:gd name="p0x78" fmla="*/ 3955 w 3960"/>
              <a:gd name="p0y78" fmla="*/ 640 h 677"/>
              <a:gd name="p0x79" fmla="*/ 3954 w 3960"/>
              <a:gd name="p0y79" fmla="*/ 641 h 677"/>
              <a:gd name="p0x80" fmla="*/ 3954 w 3960"/>
              <a:gd name="p0y80" fmla="*/ 643 h 677"/>
              <a:gd name="p0x81" fmla="*/ 3953 w 3960"/>
              <a:gd name="p0y81" fmla="*/ 644 h 677"/>
              <a:gd name="p0x82" fmla="*/ 3952 w 3960"/>
              <a:gd name="p0y82" fmla="*/ 645 h 677"/>
              <a:gd name="p0x83" fmla="*/ 3952 w 3960"/>
              <a:gd name="p0y83" fmla="*/ 647 h 677"/>
              <a:gd name="p0x84" fmla="*/ 3951 w 3960"/>
              <a:gd name="p0y84" fmla="*/ 648 h 677"/>
              <a:gd name="p0x85" fmla="*/ 3950 w 3960"/>
              <a:gd name="p0y85" fmla="*/ 649 h 677"/>
              <a:gd name="p0x86" fmla="*/ 3949 w 3960"/>
              <a:gd name="p0y86" fmla="*/ 651 h 677"/>
              <a:gd name="p0x87" fmla="*/ 3948 w 3960"/>
              <a:gd name="p0y87" fmla="*/ 652 h 677"/>
              <a:gd name="p0x88" fmla="*/ 3947 w 3960"/>
              <a:gd name="p0y88" fmla="*/ 653 h 677"/>
              <a:gd name="p0x89" fmla="*/ 3946 w 3960"/>
              <a:gd name="p0y89" fmla="*/ 654 h 677"/>
              <a:gd name="p0x90" fmla="*/ 3945 w 3960"/>
              <a:gd name="p0y90" fmla="*/ 655 h 677"/>
              <a:gd name="p0x91" fmla="*/ 3945 w 3960"/>
              <a:gd name="p0y91" fmla="*/ 657 h 677"/>
              <a:gd name="p0x92" fmla="*/ 3943 w 3960"/>
              <a:gd name="p0y92" fmla="*/ 658 h 677"/>
              <a:gd name="p0x93" fmla="*/ 3942 w 3960"/>
              <a:gd name="p0y93" fmla="*/ 659 h 677"/>
              <a:gd name="p0x94" fmla="*/ 3941 w 3960"/>
              <a:gd name="p0y94" fmla="*/ 660 h 677"/>
              <a:gd name="p0x95" fmla="*/ 3940 w 3960"/>
              <a:gd name="p0y95" fmla="*/ 661 h 677"/>
              <a:gd name="p0x96" fmla="*/ 3939 w 3960"/>
              <a:gd name="p0y96" fmla="*/ 662 h 677"/>
              <a:gd name="p0x97" fmla="*/ 3938 w 3960"/>
              <a:gd name="p0y97" fmla="*/ 663 h 677"/>
              <a:gd name="p0x98" fmla="*/ 3937 w 3960"/>
              <a:gd name="p0y98" fmla="*/ 664 h 677"/>
              <a:gd name="p0x99" fmla="*/ 3936 w 3960"/>
              <a:gd name="p0y99" fmla="*/ 665 h 677"/>
              <a:gd name="p0x100" fmla="*/ 3934 w 3960"/>
              <a:gd name="p0y100" fmla="*/ 666 h 677"/>
              <a:gd name="p0x101" fmla="*/ 3933 w 3960"/>
              <a:gd name="p0y101" fmla="*/ 666 h 677"/>
              <a:gd name="p0x102" fmla="*/ 3932 w 3960"/>
              <a:gd name="p0y102" fmla="*/ 667 h 677"/>
              <a:gd name="p0x103" fmla="*/ 3931 w 3960"/>
              <a:gd name="p0y103" fmla="*/ 668 h 677"/>
              <a:gd name="p0x104" fmla="*/ 3929 w 3960"/>
              <a:gd name="p0y104" fmla="*/ 669 h 677"/>
              <a:gd name="p0x105" fmla="*/ 3928 w 3960"/>
              <a:gd name="p0y105" fmla="*/ 670 h 677"/>
              <a:gd name="p0x106" fmla="*/ 3927 w 3960"/>
              <a:gd name="p0y106" fmla="*/ 670 h 677"/>
              <a:gd name="p0x107" fmla="*/ 3925 w 3960"/>
              <a:gd name="p0y107" fmla="*/ 671 h 677"/>
              <a:gd name="p0x108" fmla="*/ 3924 w 3960"/>
              <a:gd name="p0y108" fmla="*/ 672 h 677"/>
              <a:gd name="p0x109" fmla="*/ 3923 w 3960"/>
              <a:gd name="p0y109" fmla="*/ 672 h 677"/>
              <a:gd name="p0x110" fmla="*/ 3921 w 3960"/>
              <a:gd name="p0y110" fmla="*/ 673 h 677"/>
              <a:gd name="p0x111" fmla="*/ 3920 w 3960"/>
              <a:gd name="p0y111" fmla="*/ 673 h 677"/>
              <a:gd name="p0x112" fmla="*/ 3918 w 3960"/>
              <a:gd name="p0y112" fmla="*/ 674 h 677"/>
              <a:gd name="p0x113" fmla="*/ 3917 w 3960"/>
              <a:gd name="p0y113" fmla="*/ 674 h 677"/>
              <a:gd name="p0x114" fmla="*/ 3915 w 3960"/>
              <a:gd name="p0y114" fmla="*/ 675 h 677"/>
              <a:gd name="p0x115" fmla="*/ 3914 w 3960"/>
              <a:gd name="p0y115" fmla="*/ 675 h 677"/>
              <a:gd name="p0x116" fmla="*/ 3912 w 3960"/>
              <a:gd name="p0y116" fmla="*/ 676 h 677"/>
              <a:gd name="p0x117" fmla="*/ 3911 w 3960"/>
              <a:gd name="p0y117" fmla="*/ 676 h 677"/>
              <a:gd name="p0x118" fmla="*/ 3909 w 3960"/>
              <a:gd name="p0y118" fmla="*/ 676 h 677"/>
              <a:gd name="p0x119" fmla="*/ 3908 w 3960"/>
              <a:gd name="p0y119" fmla="*/ 676 h 677"/>
              <a:gd name="p0x120" fmla="*/ 3906 w 3960"/>
              <a:gd name="p0y120" fmla="*/ 677 h 677"/>
              <a:gd name="p0x121" fmla="*/ 3904 w 3960"/>
              <a:gd name="p0y121" fmla="*/ 677 h 677"/>
              <a:gd name="p0x122" fmla="*/ 3903 w 3960"/>
              <a:gd name="p0y122" fmla="*/ 677 h 677"/>
              <a:gd name="p0x123" fmla="*/ 3901 w 3960"/>
              <a:gd name="p0y123" fmla="*/ 677 h 677"/>
              <a:gd name="p0x124" fmla="*/ 3900 w 3960"/>
              <a:gd name="p0y124" fmla="*/ 677 h 677"/>
              <a:gd name="p0x125" fmla="*/ 60 w 3960"/>
              <a:gd name="p0y125" fmla="*/ 677 h 677"/>
              <a:gd name="p0x126" fmla="*/ 58 w 3960"/>
              <a:gd name="p0y126" fmla="*/ 677 h 677"/>
              <a:gd name="p0x127" fmla="*/ 56 w 3960"/>
              <a:gd name="p0y127" fmla="*/ 677 h 677"/>
              <a:gd name="p0x128" fmla="*/ 55 w 3960"/>
              <a:gd name="p0y128" fmla="*/ 677 h 677"/>
              <a:gd name="p0x129" fmla="*/ 53 w 3960"/>
              <a:gd name="p0y129" fmla="*/ 677 h 677"/>
              <a:gd name="p0x130" fmla="*/ 51 w 3960"/>
              <a:gd name="p0y130" fmla="*/ 676 h 677"/>
              <a:gd name="p0x131" fmla="*/ 50 w 3960"/>
              <a:gd name="p0y131" fmla="*/ 676 h 677"/>
              <a:gd name="p0x132" fmla="*/ 48 w 3960"/>
              <a:gd name="p0y132" fmla="*/ 676 h 677"/>
              <a:gd name="p0x133" fmla="*/ 47 w 3960"/>
              <a:gd name="p0y133" fmla="*/ 676 h 677"/>
              <a:gd name="p0x134" fmla="*/ 45 w 3960"/>
              <a:gd name="p0y134" fmla="*/ 675 h 677"/>
              <a:gd name="p0x135" fmla="*/ 44 w 3960"/>
              <a:gd name="p0y135" fmla="*/ 675 h 677"/>
              <a:gd name="p0x136" fmla="*/ 42 w 3960"/>
              <a:gd name="p0y136" fmla="*/ 674 h 677"/>
              <a:gd name="p0x137" fmla="*/ 41 w 3960"/>
              <a:gd name="p0y137" fmla="*/ 674 h 677"/>
              <a:gd name="p0x138" fmla="*/ 39 w 3960"/>
              <a:gd name="p0y138" fmla="*/ 673 h 677"/>
              <a:gd name="p0x139" fmla="*/ 38 w 3960"/>
              <a:gd name="p0y139" fmla="*/ 673 h 677"/>
              <a:gd name="p0x140" fmla="*/ 36 w 3960"/>
              <a:gd name="p0y140" fmla="*/ 672 h 677"/>
              <a:gd name="p0x141" fmla="*/ 35 w 3960"/>
              <a:gd name="p0y141" fmla="*/ 672 h 677"/>
              <a:gd name="p0x142" fmla="*/ 34 w 3960"/>
              <a:gd name="p0y142" fmla="*/ 671 h 677"/>
              <a:gd name="p0x143" fmla="*/ 32 w 3960"/>
              <a:gd name="p0y143" fmla="*/ 670 h 677"/>
              <a:gd name="p0x144" fmla="*/ 31 w 3960"/>
              <a:gd name="p0y144" fmla="*/ 670 h 677"/>
              <a:gd name="p0x145" fmla="*/ 30 w 3960"/>
              <a:gd name="p0y145" fmla="*/ 669 h 677"/>
              <a:gd name="p0x146" fmla="*/ 28 w 3960"/>
              <a:gd name="p0y146" fmla="*/ 668 h 677"/>
              <a:gd name="p0x147" fmla="*/ 27 w 3960"/>
              <a:gd name="p0y147" fmla="*/ 667 h 677"/>
              <a:gd name="p0x148" fmla="*/ 26 w 3960"/>
              <a:gd name="p0y148" fmla="*/ 666 h 677"/>
              <a:gd name="p0x149" fmla="*/ 25 w 3960"/>
              <a:gd name="p0y149" fmla="*/ 666 h 677"/>
              <a:gd name="p0x150" fmla="*/ 23 w 3960"/>
              <a:gd name="p0y150" fmla="*/ 665 h 677"/>
              <a:gd name="p0x151" fmla="*/ 22 w 3960"/>
              <a:gd name="p0y151" fmla="*/ 664 h 677"/>
              <a:gd name="p0x152" fmla="*/ 21 w 3960"/>
              <a:gd name="p0y152" fmla="*/ 663 h 677"/>
              <a:gd name="p0x153" fmla="*/ 20 w 3960"/>
              <a:gd name="p0y153" fmla="*/ 662 h 677"/>
              <a:gd name="p0x154" fmla="*/ 19 w 3960"/>
              <a:gd name="p0y154" fmla="*/ 661 h 677"/>
              <a:gd name="p0x155" fmla="*/ 18 w 3960"/>
              <a:gd name="p0y155" fmla="*/ 660 h 677"/>
              <a:gd name="p0x156" fmla="*/ 17 w 3960"/>
              <a:gd name="p0y156" fmla="*/ 659 h 677"/>
              <a:gd name="p0x157" fmla="*/ 16 w 3960"/>
              <a:gd name="p0y157" fmla="*/ 658 h 677"/>
              <a:gd name="p0x158" fmla="*/ 14 w 3960"/>
              <a:gd name="p0y158" fmla="*/ 657 h 677"/>
              <a:gd name="p0x159" fmla="*/ 14 w 3960"/>
              <a:gd name="p0y159" fmla="*/ 655 h 677"/>
              <a:gd name="p0x160" fmla="*/ 13 w 3960"/>
              <a:gd name="p0y160" fmla="*/ 654 h 677"/>
              <a:gd name="p0x161" fmla="*/ 12 w 3960"/>
              <a:gd name="p0y161" fmla="*/ 653 h 677"/>
              <a:gd name="p0x162" fmla="*/ 11 w 3960"/>
              <a:gd name="p0y162" fmla="*/ 652 h 677"/>
              <a:gd name="p0x163" fmla="*/ 10 w 3960"/>
              <a:gd name="p0y163" fmla="*/ 651 h 677"/>
              <a:gd name="p0x164" fmla="*/ 9 w 3960"/>
              <a:gd name="p0y164" fmla="*/ 649 h 677"/>
              <a:gd name="p0x165" fmla="*/ 8 w 3960"/>
              <a:gd name="p0y165" fmla="*/ 648 h 677"/>
              <a:gd name="p0x166" fmla="*/ 7 w 3960"/>
              <a:gd name="p0y166" fmla="*/ 647 h 677"/>
              <a:gd name="p0x167" fmla="*/ 7 w 3960"/>
              <a:gd name="p0y167" fmla="*/ 645 h 677"/>
              <a:gd name="p0x168" fmla="*/ 6 w 3960"/>
              <a:gd name="p0y168" fmla="*/ 644 h 677"/>
              <a:gd name="p0x169" fmla="*/ 5 w 3960"/>
              <a:gd name="p0y169" fmla="*/ 643 h 677"/>
              <a:gd name="p0x170" fmla="*/ 5 w 3960"/>
              <a:gd name="p0y170" fmla="*/ 641 h 677"/>
              <a:gd name="p0x171" fmla="*/ 4 w 3960"/>
              <a:gd name="p0y171" fmla="*/ 640 h 677"/>
              <a:gd name="p0x172" fmla="*/ 3 w 3960"/>
              <a:gd name="p0y172" fmla="*/ 638 h 677"/>
              <a:gd name="p0x173" fmla="*/ 3 w 3960"/>
              <a:gd name="p0y173" fmla="*/ 637 h 677"/>
              <a:gd name="p0x174" fmla="*/ 2 w 3960"/>
              <a:gd name="p0y174" fmla="*/ 636 h 677"/>
              <a:gd name="p0x175" fmla="*/ 2 w 3960"/>
              <a:gd name="p0y175" fmla="*/ 634 h 677"/>
              <a:gd name="p0x176" fmla="*/ 2 w 3960"/>
              <a:gd name="p0y176" fmla="*/ 633 h 677"/>
              <a:gd name="p0x177" fmla="*/ 1 w 3960"/>
              <a:gd name="p0y177" fmla="*/ 631 h 677"/>
              <a:gd name="p0x178" fmla="*/ 1 w 3960"/>
              <a:gd name="p0y178" fmla="*/ 630 h 677"/>
              <a:gd name="p0x179" fmla="*/ 1 w 3960"/>
              <a:gd name="p0y179" fmla="*/ 628 h 677"/>
              <a:gd name="p0x180" fmla="*/ 0 w 3960"/>
              <a:gd name="p0y180" fmla="*/ 626 h 677"/>
              <a:gd name="p0x181" fmla="*/ 0 w 3960"/>
              <a:gd name="p0y181" fmla="*/ 625 h 677"/>
              <a:gd name="p0x182" fmla="*/ 0 w 3960"/>
              <a:gd name="p0y182" fmla="*/ 623 h 677"/>
              <a:gd name="p0x183" fmla="*/ 0 w 3960"/>
              <a:gd name="p0y183" fmla="*/ 622 h 677"/>
              <a:gd name="p0x184" fmla="*/ 0 w 3960"/>
              <a:gd name="p0y184" fmla="*/ 620 h 677"/>
              <a:gd name="p0x185" fmla="*/ 0 w 3960"/>
              <a:gd name="p0y185" fmla="*/ 618 h 677"/>
              <a:gd name="p0x186" fmla="*/ 0 w 3960"/>
              <a:gd name="p0y186" fmla="*/ 617 h 677"/>
              <a:gd name="p0x187" fmla="*/ 0 w 3960"/>
              <a:gd name="p0y187" fmla="*/ 60 h 677"/>
              <a:gd name="p0x188" fmla="*/ 0 w 3960"/>
              <a:gd name="p0y188" fmla="*/ 58 h 677"/>
              <a:gd name="p0x189" fmla="*/ 0 w 3960"/>
              <a:gd name="p0y189" fmla="*/ 56 h 677"/>
              <a:gd name="p0x190" fmla="*/ 0 w 3960"/>
              <a:gd name="p0y190" fmla="*/ 55 h 677"/>
              <a:gd name="p0x191" fmla="*/ 0 w 3960"/>
              <a:gd name="p0y191" fmla="*/ 53 h 677"/>
              <a:gd name="p0x192" fmla="*/ 0 w 3960"/>
              <a:gd name="p0y192" fmla="*/ 51 h 677"/>
              <a:gd name="p0x193" fmla="*/ 0 w 3960"/>
              <a:gd name="p0y193" fmla="*/ 50 h 677"/>
              <a:gd name="p0x194" fmla="*/ 1 w 3960"/>
              <a:gd name="p0y194" fmla="*/ 48 h 677"/>
              <a:gd name="p0x195" fmla="*/ 1 w 3960"/>
              <a:gd name="p0y195" fmla="*/ 47 h 677"/>
              <a:gd name="p0x196" fmla="*/ 1 w 3960"/>
              <a:gd name="p0y196" fmla="*/ 45 h 677"/>
              <a:gd name="p0x197" fmla="*/ 2 w 3960"/>
              <a:gd name="p0y197" fmla="*/ 44 h 677"/>
              <a:gd name="p0x198" fmla="*/ 2 w 3960"/>
              <a:gd name="p0y198" fmla="*/ 42 h 677"/>
              <a:gd name="p0x199" fmla="*/ 2 w 3960"/>
              <a:gd name="p0y199" fmla="*/ 41 h 677"/>
              <a:gd name="p0x200" fmla="*/ 3 w 3960"/>
              <a:gd name="p0y200" fmla="*/ 39 h 677"/>
              <a:gd name="p0x201" fmla="*/ 3 w 3960"/>
              <a:gd name="p0y201" fmla="*/ 38 h 677"/>
              <a:gd name="p0x202" fmla="*/ 4 w 3960"/>
              <a:gd name="p0y202" fmla="*/ 36 h 677"/>
              <a:gd name="p0x203" fmla="*/ 5 w 3960"/>
              <a:gd name="p0y203" fmla="*/ 35 h 677"/>
              <a:gd name="p0x204" fmla="*/ 5 w 3960"/>
              <a:gd name="p0y204" fmla="*/ 34 h 677"/>
              <a:gd name="p0x205" fmla="*/ 6 w 3960"/>
              <a:gd name="p0y205" fmla="*/ 32 h 677"/>
              <a:gd name="p0x206" fmla="*/ 7 w 3960"/>
              <a:gd name="p0y206" fmla="*/ 31 h 677"/>
              <a:gd name="p0x207" fmla="*/ 7 w 3960"/>
              <a:gd name="p0y207" fmla="*/ 30 h 677"/>
              <a:gd name="p0x208" fmla="*/ 8 w 3960"/>
              <a:gd name="p0y208" fmla="*/ 28 h 677"/>
              <a:gd name="p0x209" fmla="*/ 9 w 3960"/>
              <a:gd name="p0y209" fmla="*/ 27 h 677"/>
              <a:gd name="p0x210" fmla="*/ 10 w 3960"/>
              <a:gd name="p0y210" fmla="*/ 26 h 677"/>
              <a:gd name="p0x211" fmla="*/ 11 w 3960"/>
              <a:gd name="p0y211" fmla="*/ 25 h 677"/>
              <a:gd name="p0x212" fmla="*/ 12 w 3960"/>
              <a:gd name="p0y212" fmla="*/ 23 h 677"/>
              <a:gd name="p0x213" fmla="*/ 13 w 3960"/>
              <a:gd name="p0y213" fmla="*/ 22 h 677"/>
              <a:gd name="p0x214" fmla="*/ 14 w 3960"/>
              <a:gd name="p0y214" fmla="*/ 21 h 677"/>
              <a:gd name="p0x215" fmla="*/ 14 w 3960"/>
              <a:gd name="p0y215" fmla="*/ 20 h 677"/>
              <a:gd name="p0x216" fmla="*/ 16 w 3960"/>
              <a:gd name="p0y216" fmla="*/ 19 h 677"/>
              <a:gd name="p0x217" fmla="*/ 17 w 3960"/>
              <a:gd name="p0y217" fmla="*/ 18 h 677"/>
              <a:gd name="p0x218" fmla="*/ 18 w 3960"/>
              <a:gd name="p0y218" fmla="*/ 17 h 677"/>
              <a:gd name="p0x219" fmla="*/ 19 w 3960"/>
              <a:gd name="p0y219" fmla="*/ 16 h 677"/>
              <a:gd name="p0x220" fmla="*/ 20 w 3960"/>
              <a:gd name="p0y220" fmla="*/ 14 h 677"/>
              <a:gd name="p0x221" fmla="*/ 21 w 3960"/>
              <a:gd name="p0y221" fmla="*/ 14 h 677"/>
              <a:gd name="p0x222" fmla="*/ 22 w 3960"/>
              <a:gd name="p0y222" fmla="*/ 13 h 677"/>
              <a:gd name="p0x223" fmla="*/ 23 w 3960"/>
              <a:gd name="p0y223" fmla="*/ 12 h 677"/>
              <a:gd name="p0x224" fmla="*/ 25 w 3960"/>
              <a:gd name="p0y224" fmla="*/ 11 h 677"/>
              <a:gd name="p0x225" fmla="*/ 26 w 3960"/>
              <a:gd name="p0y225" fmla="*/ 10 h 677"/>
              <a:gd name="p0x226" fmla="*/ 27 w 3960"/>
              <a:gd name="p0y226" fmla="*/ 9 h 677"/>
              <a:gd name="p0x227" fmla="*/ 28 w 3960"/>
              <a:gd name="p0y227" fmla="*/ 8 h 677"/>
              <a:gd name="p0x228" fmla="*/ 30 w 3960"/>
              <a:gd name="p0y228" fmla="*/ 7 h 677"/>
              <a:gd name="p0x229" fmla="*/ 31 w 3960"/>
              <a:gd name="p0y229" fmla="*/ 7 h 677"/>
              <a:gd name="p0x230" fmla="*/ 32 w 3960"/>
              <a:gd name="p0y230" fmla="*/ 6 h 677"/>
              <a:gd name="p0x231" fmla="*/ 34 w 3960"/>
              <a:gd name="p0y231" fmla="*/ 5 h 677"/>
              <a:gd name="p0x232" fmla="*/ 35 w 3960"/>
              <a:gd name="p0y232" fmla="*/ 5 h 677"/>
              <a:gd name="p0x233" fmla="*/ 36 w 3960"/>
              <a:gd name="p0y233" fmla="*/ 4 h 677"/>
              <a:gd name="p0x234" fmla="*/ 38 w 3960"/>
              <a:gd name="p0y234" fmla="*/ 3 h 677"/>
              <a:gd name="p0x235" fmla="*/ 39 w 3960"/>
              <a:gd name="p0y235" fmla="*/ 3 h 677"/>
              <a:gd name="p0x236" fmla="*/ 41 w 3960"/>
              <a:gd name="p0y236" fmla="*/ 2 h 677"/>
              <a:gd name="p0x237" fmla="*/ 42 w 3960"/>
              <a:gd name="p0y237" fmla="*/ 2 h 677"/>
              <a:gd name="p0x238" fmla="*/ 44 w 3960"/>
              <a:gd name="p0y238" fmla="*/ 2 h 677"/>
              <a:gd name="p0x239" fmla="*/ 45 w 3960"/>
              <a:gd name="p0y239" fmla="*/ 1 h 677"/>
              <a:gd name="p0x240" fmla="*/ 47 w 3960"/>
              <a:gd name="p0y240" fmla="*/ 1 h 677"/>
              <a:gd name="p0x241" fmla="*/ 48 w 3960"/>
              <a:gd name="p0y241" fmla="*/ 1 h 677"/>
              <a:gd name="p0x242" fmla="*/ 50 w 3960"/>
              <a:gd name="p0y242" fmla="*/ 0 h 677"/>
              <a:gd name="p0x243" fmla="*/ 51 w 3960"/>
              <a:gd name="p0y243" fmla="*/ 0 h 677"/>
              <a:gd name="p0x244" fmla="*/ 53 w 3960"/>
              <a:gd name="p0y244" fmla="*/ 0 h 677"/>
              <a:gd name="p0x245" fmla="*/ 55 w 3960"/>
              <a:gd name="p0y245" fmla="*/ 0 h 677"/>
              <a:gd name="p0x246" fmla="*/ 56 w 3960"/>
              <a:gd name="p0y246" fmla="*/ 0 h 677"/>
              <a:gd name="p0x247" fmla="*/ 58 w 3960"/>
              <a:gd name="p0y247" fmla="*/ 0 h 677"/>
              <a:gd name="p0x248" fmla="*/ 60 w 3960"/>
              <a:gd name="p0y248" fmla="*/ 0 h 6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8" name="图片 77"/>
          <p:cNvPicPr>
            <a:picLocks noChangeAspect="1"/>
          </p:cNvPicPr>
          <p:nvPr>
            <p:custDataLst>
              <p:tags r:id="rId84"/>
            </p:custDataLst>
          </p:nvPr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rcRect l="-2941" r="-2941"/>
          <a:stretch>
            <a:fillRect/>
          </a:stretch>
        </p:blipFill>
        <p:spPr>
          <a:xfrm>
            <a:off x="9067800" y="3632200"/>
            <a:ext cx="171450" cy="152400"/>
          </a:xfrm>
          <a:prstGeom prst="rect">
            <a:avLst/>
          </a:prstGeom>
        </p:spPr>
      </p:pic>
      <p:sp>
        <p:nvSpPr>
          <p:cNvPr id="79" name="文本框 78"/>
          <p:cNvSpPr txBox="1"/>
          <p:nvPr>
            <p:custDataLst>
              <p:tags r:id="rId85"/>
            </p:custDataLst>
          </p:nvPr>
        </p:nvSpPr>
        <p:spPr>
          <a:xfrm>
            <a:off x="9363075" y="3582219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签发人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0" name="任意多边形 79"/>
          <p:cNvSpPr/>
          <p:nvPr>
            <p:custDataLst>
              <p:tags r:id="rId86"/>
            </p:custDataLst>
          </p:nvPr>
        </p:nvSpPr>
        <p:spPr>
          <a:xfrm>
            <a:off x="8905875" y="4037330"/>
            <a:ext cx="2514600" cy="430530"/>
          </a:xfrm>
          <a:custGeom>
            <a:avLst/>
            <a:gdLst>
              <a:gd name="sw" fmla="*/ 1 w 3960"/>
              <a:gd name="sh" fmla="*/ 1 h 677"/>
              <a:gd name="mins" fmla="min sw sh"/>
              <a:gd name="dsw" fmla="+- 0 sw mins"/>
              <a:gd name="dsh" fmla="+- 0 sh mins"/>
              <a:gd name="p0x0" fmla="*/ 60 w 3960"/>
              <a:gd name="p0y0" fmla="*/ 0 h 677"/>
              <a:gd name="p0x1" fmla="*/ 3900 w 3960"/>
              <a:gd name="p0y1" fmla="*/ 0 h 677"/>
              <a:gd name="p0x2" fmla="*/ 3901 w 3960"/>
              <a:gd name="p0y2" fmla="*/ 0 h 677"/>
              <a:gd name="p0x3" fmla="*/ 3903 w 3960"/>
              <a:gd name="p0y3" fmla="*/ 0 h 677"/>
              <a:gd name="p0x4" fmla="*/ 3904 w 3960"/>
              <a:gd name="p0y4" fmla="*/ 0 h 677"/>
              <a:gd name="p0x5" fmla="*/ 3906 w 3960"/>
              <a:gd name="p0y5" fmla="*/ 0 h 677"/>
              <a:gd name="p0x6" fmla="*/ 3908 w 3960"/>
              <a:gd name="p0y6" fmla="*/ 0 h 677"/>
              <a:gd name="p0x7" fmla="*/ 3909 w 3960"/>
              <a:gd name="p0y7" fmla="*/ 0 h 677"/>
              <a:gd name="p0x8" fmla="*/ 3911 w 3960"/>
              <a:gd name="p0y8" fmla="*/ 1 h 677"/>
              <a:gd name="p0x9" fmla="*/ 3912 w 3960"/>
              <a:gd name="p0y9" fmla="*/ 1 h 677"/>
              <a:gd name="p0x10" fmla="*/ 3914 w 3960"/>
              <a:gd name="p0y10" fmla="*/ 1 h 677"/>
              <a:gd name="p0x11" fmla="*/ 3915 w 3960"/>
              <a:gd name="p0y11" fmla="*/ 2 h 677"/>
              <a:gd name="p0x12" fmla="*/ 3917 w 3960"/>
              <a:gd name="p0y12" fmla="*/ 2 h 677"/>
              <a:gd name="p0x13" fmla="*/ 3918 w 3960"/>
              <a:gd name="p0y13" fmla="*/ 2 h 677"/>
              <a:gd name="p0x14" fmla="*/ 3920 w 3960"/>
              <a:gd name="p0y14" fmla="*/ 3 h 677"/>
              <a:gd name="p0x15" fmla="*/ 3921 w 3960"/>
              <a:gd name="p0y15" fmla="*/ 3 h 677"/>
              <a:gd name="p0x16" fmla="*/ 3923 w 3960"/>
              <a:gd name="p0y16" fmla="*/ 4 h 677"/>
              <a:gd name="p0x17" fmla="*/ 3924 w 3960"/>
              <a:gd name="p0y17" fmla="*/ 5 h 677"/>
              <a:gd name="p0x18" fmla="*/ 3925 w 3960"/>
              <a:gd name="p0y18" fmla="*/ 5 h 677"/>
              <a:gd name="p0x19" fmla="*/ 3927 w 3960"/>
              <a:gd name="p0y19" fmla="*/ 6 h 677"/>
              <a:gd name="p0x20" fmla="*/ 3928 w 3960"/>
              <a:gd name="p0y20" fmla="*/ 7 h 677"/>
              <a:gd name="p0x21" fmla="*/ 3929 w 3960"/>
              <a:gd name="p0y21" fmla="*/ 7 h 677"/>
              <a:gd name="p0x22" fmla="*/ 3931 w 3960"/>
              <a:gd name="p0y22" fmla="*/ 8 h 677"/>
              <a:gd name="p0x23" fmla="*/ 3932 w 3960"/>
              <a:gd name="p0y23" fmla="*/ 9 h 677"/>
              <a:gd name="p0x24" fmla="*/ 3933 w 3960"/>
              <a:gd name="p0y24" fmla="*/ 10 h 677"/>
              <a:gd name="p0x25" fmla="*/ 3934 w 3960"/>
              <a:gd name="p0y25" fmla="*/ 11 h 677"/>
              <a:gd name="p0x26" fmla="*/ 3936 w 3960"/>
              <a:gd name="p0y26" fmla="*/ 12 h 677"/>
              <a:gd name="p0x27" fmla="*/ 3937 w 3960"/>
              <a:gd name="p0y27" fmla="*/ 13 h 677"/>
              <a:gd name="p0x28" fmla="*/ 3938 w 3960"/>
              <a:gd name="p0y28" fmla="*/ 14 h 677"/>
              <a:gd name="p0x29" fmla="*/ 3939 w 3960"/>
              <a:gd name="p0y29" fmla="*/ 14 h 677"/>
              <a:gd name="p0x30" fmla="*/ 3940 w 3960"/>
              <a:gd name="p0y30" fmla="*/ 16 h 677"/>
              <a:gd name="p0x31" fmla="*/ 3941 w 3960"/>
              <a:gd name="p0y31" fmla="*/ 17 h 677"/>
              <a:gd name="p0x32" fmla="*/ 3942 w 3960"/>
              <a:gd name="p0y32" fmla="*/ 18 h 677"/>
              <a:gd name="p0x33" fmla="*/ 3943 w 3960"/>
              <a:gd name="p0y33" fmla="*/ 19 h 677"/>
              <a:gd name="p0x34" fmla="*/ 3945 w 3960"/>
              <a:gd name="p0y34" fmla="*/ 20 h 677"/>
              <a:gd name="p0x35" fmla="*/ 3945 w 3960"/>
              <a:gd name="p0y35" fmla="*/ 21 h 677"/>
              <a:gd name="p0x36" fmla="*/ 3946 w 3960"/>
              <a:gd name="p0y36" fmla="*/ 22 h 677"/>
              <a:gd name="p0x37" fmla="*/ 3947 w 3960"/>
              <a:gd name="p0y37" fmla="*/ 23 h 677"/>
              <a:gd name="p0x38" fmla="*/ 3948 w 3960"/>
              <a:gd name="p0y38" fmla="*/ 25 h 677"/>
              <a:gd name="p0x39" fmla="*/ 3949 w 3960"/>
              <a:gd name="p0y39" fmla="*/ 26 h 677"/>
              <a:gd name="p0x40" fmla="*/ 3950 w 3960"/>
              <a:gd name="p0y40" fmla="*/ 27 h 677"/>
              <a:gd name="p0x41" fmla="*/ 3951 w 3960"/>
              <a:gd name="p0y41" fmla="*/ 28 h 677"/>
              <a:gd name="p0x42" fmla="*/ 3952 w 3960"/>
              <a:gd name="p0y42" fmla="*/ 30 h 677"/>
              <a:gd name="p0x43" fmla="*/ 3952 w 3960"/>
              <a:gd name="p0y43" fmla="*/ 31 h 677"/>
              <a:gd name="p0x44" fmla="*/ 3953 w 3960"/>
              <a:gd name="p0y44" fmla="*/ 32 h 677"/>
              <a:gd name="p0x45" fmla="*/ 3954 w 3960"/>
              <a:gd name="p0y45" fmla="*/ 34 h 677"/>
              <a:gd name="p0x46" fmla="*/ 3954 w 3960"/>
              <a:gd name="p0y46" fmla="*/ 35 h 677"/>
              <a:gd name="p0x47" fmla="*/ 3955 w 3960"/>
              <a:gd name="p0y47" fmla="*/ 36 h 677"/>
              <a:gd name="p0x48" fmla="*/ 3956 w 3960"/>
              <a:gd name="p0y48" fmla="*/ 38 h 677"/>
              <a:gd name="p0x49" fmla="*/ 3956 w 3960"/>
              <a:gd name="p0y49" fmla="*/ 39 h 677"/>
              <a:gd name="p0x50" fmla="*/ 3957 w 3960"/>
              <a:gd name="p0y50" fmla="*/ 41 h 677"/>
              <a:gd name="p0x51" fmla="*/ 3957 w 3960"/>
              <a:gd name="p0y51" fmla="*/ 42 h 677"/>
              <a:gd name="p0x52" fmla="*/ 3957 w 3960"/>
              <a:gd name="p0y52" fmla="*/ 44 h 677"/>
              <a:gd name="p0x53" fmla="*/ 3958 w 3960"/>
              <a:gd name="p0y53" fmla="*/ 45 h 677"/>
              <a:gd name="p0x54" fmla="*/ 3958 w 3960"/>
              <a:gd name="p0y54" fmla="*/ 47 h 677"/>
              <a:gd name="p0x55" fmla="*/ 3958 w 3960"/>
              <a:gd name="p0y55" fmla="*/ 48 h 677"/>
              <a:gd name="p0x56" fmla="*/ 3959 w 3960"/>
              <a:gd name="p0y56" fmla="*/ 50 h 677"/>
              <a:gd name="p0x57" fmla="*/ 3959 w 3960"/>
              <a:gd name="p0y57" fmla="*/ 51 h 677"/>
              <a:gd name="p0x58" fmla="*/ 3959 w 3960"/>
              <a:gd name="p0y58" fmla="*/ 53 h 677"/>
              <a:gd name="p0x59" fmla="*/ 3959 w 3960"/>
              <a:gd name="p0y59" fmla="*/ 55 h 677"/>
              <a:gd name="p0x60" fmla="*/ 3959 w 3960"/>
              <a:gd name="p0y60" fmla="*/ 56 h 677"/>
              <a:gd name="p0x61" fmla="*/ 3959 w 3960"/>
              <a:gd name="p0y61" fmla="*/ 58 h 677"/>
              <a:gd name="p0x62" fmla="*/ 3960 w 3960"/>
              <a:gd name="p0y62" fmla="*/ 60 h 677"/>
              <a:gd name="p0x63" fmla="*/ 3960 w 3960"/>
              <a:gd name="p0y63" fmla="*/ 617 h 677"/>
              <a:gd name="p0x64" fmla="*/ 3959 w 3960"/>
              <a:gd name="p0y64" fmla="*/ 618 h 677"/>
              <a:gd name="p0x65" fmla="*/ 3959 w 3960"/>
              <a:gd name="p0y65" fmla="*/ 620 h 677"/>
              <a:gd name="p0x66" fmla="*/ 3959 w 3960"/>
              <a:gd name="p0y66" fmla="*/ 622 h 677"/>
              <a:gd name="p0x67" fmla="*/ 3959 w 3960"/>
              <a:gd name="p0y67" fmla="*/ 623 h 677"/>
              <a:gd name="p0x68" fmla="*/ 3959 w 3960"/>
              <a:gd name="p0y68" fmla="*/ 625 h 677"/>
              <a:gd name="p0x69" fmla="*/ 3959 w 3960"/>
              <a:gd name="p0y69" fmla="*/ 626 h 677"/>
              <a:gd name="p0x70" fmla="*/ 3958 w 3960"/>
              <a:gd name="p0y70" fmla="*/ 628 h 677"/>
              <a:gd name="p0x71" fmla="*/ 3958 w 3960"/>
              <a:gd name="p0y71" fmla="*/ 630 h 677"/>
              <a:gd name="p0x72" fmla="*/ 3958 w 3960"/>
              <a:gd name="p0y72" fmla="*/ 631 h 677"/>
              <a:gd name="p0x73" fmla="*/ 3957 w 3960"/>
              <a:gd name="p0y73" fmla="*/ 633 h 677"/>
              <a:gd name="p0x74" fmla="*/ 3957 w 3960"/>
              <a:gd name="p0y74" fmla="*/ 634 h 677"/>
              <a:gd name="p0x75" fmla="*/ 3957 w 3960"/>
              <a:gd name="p0y75" fmla="*/ 636 h 677"/>
              <a:gd name="p0x76" fmla="*/ 3956 w 3960"/>
              <a:gd name="p0y76" fmla="*/ 637 h 677"/>
              <a:gd name="p0x77" fmla="*/ 3956 w 3960"/>
              <a:gd name="p0y77" fmla="*/ 638 h 677"/>
              <a:gd name="p0x78" fmla="*/ 3955 w 3960"/>
              <a:gd name="p0y78" fmla="*/ 640 h 677"/>
              <a:gd name="p0x79" fmla="*/ 3954 w 3960"/>
              <a:gd name="p0y79" fmla="*/ 641 h 677"/>
              <a:gd name="p0x80" fmla="*/ 3954 w 3960"/>
              <a:gd name="p0y80" fmla="*/ 643 h 677"/>
              <a:gd name="p0x81" fmla="*/ 3953 w 3960"/>
              <a:gd name="p0y81" fmla="*/ 644 h 677"/>
              <a:gd name="p0x82" fmla="*/ 3952 w 3960"/>
              <a:gd name="p0y82" fmla="*/ 645 h 677"/>
              <a:gd name="p0x83" fmla="*/ 3952 w 3960"/>
              <a:gd name="p0y83" fmla="*/ 647 h 677"/>
              <a:gd name="p0x84" fmla="*/ 3951 w 3960"/>
              <a:gd name="p0y84" fmla="*/ 648 h 677"/>
              <a:gd name="p0x85" fmla="*/ 3950 w 3960"/>
              <a:gd name="p0y85" fmla="*/ 649 h 677"/>
              <a:gd name="p0x86" fmla="*/ 3949 w 3960"/>
              <a:gd name="p0y86" fmla="*/ 651 h 677"/>
              <a:gd name="p0x87" fmla="*/ 3948 w 3960"/>
              <a:gd name="p0y87" fmla="*/ 652 h 677"/>
              <a:gd name="p0x88" fmla="*/ 3947 w 3960"/>
              <a:gd name="p0y88" fmla="*/ 653 h 677"/>
              <a:gd name="p0x89" fmla="*/ 3946 w 3960"/>
              <a:gd name="p0y89" fmla="*/ 654 h 677"/>
              <a:gd name="p0x90" fmla="*/ 3945 w 3960"/>
              <a:gd name="p0y90" fmla="*/ 655 h 677"/>
              <a:gd name="p0x91" fmla="*/ 3945 w 3960"/>
              <a:gd name="p0y91" fmla="*/ 657 h 677"/>
              <a:gd name="p0x92" fmla="*/ 3943 w 3960"/>
              <a:gd name="p0y92" fmla="*/ 658 h 677"/>
              <a:gd name="p0x93" fmla="*/ 3942 w 3960"/>
              <a:gd name="p0y93" fmla="*/ 659 h 677"/>
              <a:gd name="p0x94" fmla="*/ 3941 w 3960"/>
              <a:gd name="p0y94" fmla="*/ 660 h 677"/>
              <a:gd name="p0x95" fmla="*/ 3940 w 3960"/>
              <a:gd name="p0y95" fmla="*/ 661 h 677"/>
              <a:gd name="p0x96" fmla="*/ 3939 w 3960"/>
              <a:gd name="p0y96" fmla="*/ 662 h 677"/>
              <a:gd name="p0x97" fmla="*/ 3938 w 3960"/>
              <a:gd name="p0y97" fmla="*/ 663 h 677"/>
              <a:gd name="p0x98" fmla="*/ 3937 w 3960"/>
              <a:gd name="p0y98" fmla="*/ 664 h 677"/>
              <a:gd name="p0x99" fmla="*/ 3936 w 3960"/>
              <a:gd name="p0y99" fmla="*/ 665 h 677"/>
              <a:gd name="p0x100" fmla="*/ 3934 w 3960"/>
              <a:gd name="p0y100" fmla="*/ 666 h 677"/>
              <a:gd name="p0x101" fmla="*/ 3933 w 3960"/>
              <a:gd name="p0y101" fmla="*/ 666 h 677"/>
              <a:gd name="p0x102" fmla="*/ 3932 w 3960"/>
              <a:gd name="p0y102" fmla="*/ 667 h 677"/>
              <a:gd name="p0x103" fmla="*/ 3931 w 3960"/>
              <a:gd name="p0y103" fmla="*/ 668 h 677"/>
              <a:gd name="p0x104" fmla="*/ 3929 w 3960"/>
              <a:gd name="p0y104" fmla="*/ 669 h 677"/>
              <a:gd name="p0x105" fmla="*/ 3928 w 3960"/>
              <a:gd name="p0y105" fmla="*/ 670 h 677"/>
              <a:gd name="p0x106" fmla="*/ 3927 w 3960"/>
              <a:gd name="p0y106" fmla="*/ 670 h 677"/>
              <a:gd name="p0x107" fmla="*/ 3925 w 3960"/>
              <a:gd name="p0y107" fmla="*/ 671 h 677"/>
              <a:gd name="p0x108" fmla="*/ 3924 w 3960"/>
              <a:gd name="p0y108" fmla="*/ 672 h 677"/>
              <a:gd name="p0x109" fmla="*/ 3923 w 3960"/>
              <a:gd name="p0y109" fmla="*/ 672 h 677"/>
              <a:gd name="p0x110" fmla="*/ 3921 w 3960"/>
              <a:gd name="p0y110" fmla="*/ 673 h 677"/>
              <a:gd name="p0x111" fmla="*/ 3920 w 3960"/>
              <a:gd name="p0y111" fmla="*/ 673 h 677"/>
              <a:gd name="p0x112" fmla="*/ 3918 w 3960"/>
              <a:gd name="p0y112" fmla="*/ 674 h 677"/>
              <a:gd name="p0x113" fmla="*/ 3917 w 3960"/>
              <a:gd name="p0y113" fmla="*/ 674 h 677"/>
              <a:gd name="p0x114" fmla="*/ 3915 w 3960"/>
              <a:gd name="p0y114" fmla="*/ 675 h 677"/>
              <a:gd name="p0x115" fmla="*/ 3914 w 3960"/>
              <a:gd name="p0y115" fmla="*/ 675 h 677"/>
              <a:gd name="p0x116" fmla="*/ 3912 w 3960"/>
              <a:gd name="p0y116" fmla="*/ 676 h 677"/>
              <a:gd name="p0x117" fmla="*/ 3911 w 3960"/>
              <a:gd name="p0y117" fmla="*/ 676 h 677"/>
              <a:gd name="p0x118" fmla="*/ 3909 w 3960"/>
              <a:gd name="p0y118" fmla="*/ 676 h 677"/>
              <a:gd name="p0x119" fmla="*/ 3908 w 3960"/>
              <a:gd name="p0y119" fmla="*/ 676 h 677"/>
              <a:gd name="p0x120" fmla="*/ 3906 w 3960"/>
              <a:gd name="p0y120" fmla="*/ 677 h 677"/>
              <a:gd name="p0x121" fmla="*/ 3904 w 3960"/>
              <a:gd name="p0y121" fmla="*/ 677 h 677"/>
              <a:gd name="p0x122" fmla="*/ 3903 w 3960"/>
              <a:gd name="p0y122" fmla="*/ 677 h 677"/>
              <a:gd name="p0x123" fmla="*/ 3901 w 3960"/>
              <a:gd name="p0y123" fmla="*/ 677 h 677"/>
              <a:gd name="p0x124" fmla="*/ 3900 w 3960"/>
              <a:gd name="p0y124" fmla="*/ 677 h 677"/>
              <a:gd name="p0x125" fmla="*/ 60 w 3960"/>
              <a:gd name="p0y125" fmla="*/ 677 h 677"/>
              <a:gd name="p0x126" fmla="*/ 58 w 3960"/>
              <a:gd name="p0y126" fmla="*/ 677 h 677"/>
              <a:gd name="p0x127" fmla="*/ 56 w 3960"/>
              <a:gd name="p0y127" fmla="*/ 677 h 677"/>
              <a:gd name="p0x128" fmla="*/ 55 w 3960"/>
              <a:gd name="p0y128" fmla="*/ 677 h 677"/>
              <a:gd name="p0x129" fmla="*/ 53 w 3960"/>
              <a:gd name="p0y129" fmla="*/ 677 h 677"/>
              <a:gd name="p0x130" fmla="*/ 51 w 3960"/>
              <a:gd name="p0y130" fmla="*/ 676 h 677"/>
              <a:gd name="p0x131" fmla="*/ 50 w 3960"/>
              <a:gd name="p0y131" fmla="*/ 676 h 677"/>
              <a:gd name="p0x132" fmla="*/ 48 w 3960"/>
              <a:gd name="p0y132" fmla="*/ 676 h 677"/>
              <a:gd name="p0x133" fmla="*/ 47 w 3960"/>
              <a:gd name="p0y133" fmla="*/ 676 h 677"/>
              <a:gd name="p0x134" fmla="*/ 45 w 3960"/>
              <a:gd name="p0y134" fmla="*/ 675 h 677"/>
              <a:gd name="p0x135" fmla="*/ 44 w 3960"/>
              <a:gd name="p0y135" fmla="*/ 675 h 677"/>
              <a:gd name="p0x136" fmla="*/ 42 w 3960"/>
              <a:gd name="p0y136" fmla="*/ 674 h 677"/>
              <a:gd name="p0x137" fmla="*/ 41 w 3960"/>
              <a:gd name="p0y137" fmla="*/ 674 h 677"/>
              <a:gd name="p0x138" fmla="*/ 39 w 3960"/>
              <a:gd name="p0y138" fmla="*/ 673 h 677"/>
              <a:gd name="p0x139" fmla="*/ 38 w 3960"/>
              <a:gd name="p0y139" fmla="*/ 673 h 677"/>
              <a:gd name="p0x140" fmla="*/ 36 w 3960"/>
              <a:gd name="p0y140" fmla="*/ 672 h 677"/>
              <a:gd name="p0x141" fmla="*/ 35 w 3960"/>
              <a:gd name="p0y141" fmla="*/ 672 h 677"/>
              <a:gd name="p0x142" fmla="*/ 34 w 3960"/>
              <a:gd name="p0y142" fmla="*/ 671 h 677"/>
              <a:gd name="p0x143" fmla="*/ 32 w 3960"/>
              <a:gd name="p0y143" fmla="*/ 670 h 677"/>
              <a:gd name="p0x144" fmla="*/ 31 w 3960"/>
              <a:gd name="p0y144" fmla="*/ 670 h 677"/>
              <a:gd name="p0x145" fmla="*/ 30 w 3960"/>
              <a:gd name="p0y145" fmla="*/ 669 h 677"/>
              <a:gd name="p0x146" fmla="*/ 28 w 3960"/>
              <a:gd name="p0y146" fmla="*/ 668 h 677"/>
              <a:gd name="p0x147" fmla="*/ 27 w 3960"/>
              <a:gd name="p0y147" fmla="*/ 667 h 677"/>
              <a:gd name="p0x148" fmla="*/ 26 w 3960"/>
              <a:gd name="p0y148" fmla="*/ 666 h 677"/>
              <a:gd name="p0x149" fmla="*/ 25 w 3960"/>
              <a:gd name="p0y149" fmla="*/ 666 h 677"/>
              <a:gd name="p0x150" fmla="*/ 23 w 3960"/>
              <a:gd name="p0y150" fmla="*/ 665 h 677"/>
              <a:gd name="p0x151" fmla="*/ 22 w 3960"/>
              <a:gd name="p0y151" fmla="*/ 664 h 677"/>
              <a:gd name="p0x152" fmla="*/ 21 w 3960"/>
              <a:gd name="p0y152" fmla="*/ 663 h 677"/>
              <a:gd name="p0x153" fmla="*/ 20 w 3960"/>
              <a:gd name="p0y153" fmla="*/ 662 h 677"/>
              <a:gd name="p0x154" fmla="*/ 19 w 3960"/>
              <a:gd name="p0y154" fmla="*/ 661 h 677"/>
              <a:gd name="p0x155" fmla="*/ 18 w 3960"/>
              <a:gd name="p0y155" fmla="*/ 660 h 677"/>
              <a:gd name="p0x156" fmla="*/ 17 w 3960"/>
              <a:gd name="p0y156" fmla="*/ 659 h 677"/>
              <a:gd name="p0x157" fmla="*/ 16 w 3960"/>
              <a:gd name="p0y157" fmla="*/ 658 h 677"/>
              <a:gd name="p0x158" fmla="*/ 14 w 3960"/>
              <a:gd name="p0y158" fmla="*/ 657 h 677"/>
              <a:gd name="p0x159" fmla="*/ 14 w 3960"/>
              <a:gd name="p0y159" fmla="*/ 655 h 677"/>
              <a:gd name="p0x160" fmla="*/ 13 w 3960"/>
              <a:gd name="p0y160" fmla="*/ 654 h 677"/>
              <a:gd name="p0x161" fmla="*/ 12 w 3960"/>
              <a:gd name="p0y161" fmla="*/ 653 h 677"/>
              <a:gd name="p0x162" fmla="*/ 11 w 3960"/>
              <a:gd name="p0y162" fmla="*/ 652 h 677"/>
              <a:gd name="p0x163" fmla="*/ 10 w 3960"/>
              <a:gd name="p0y163" fmla="*/ 651 h 677"/>
              <a:gd name="p0x164" fmla="*/ 9 w 3960"/>
              <a:gd name="p0y164" fmla="*/ 649 h 677"/>
              <a:gd name="p0x165" fmla="*/ 8 w 3960"/>
              <a:gd name="p0y165" fmla="*/ 648 h 677"/>
              <a:gd name="p0x166" fmla="*/ 7 w 3960"/>
              <a:gd name="p0y166" fmla="*/ 647 h 677"/>
              <a:gd name="p0x167" fmla="*/ 7 w 3960"/>
              <a:gd name="p0y167" fmla="*/ 645 h 677"/>
              <a:gd name="p0x168" fmla="*/ 6 w 3960"/>
              <a:gd name="p0y168" fmla="*/ 644 h 677"/>
              <a:gd name="p0x169" fmla="*/ 5 w 3960"/>
              <a:gd name="p0y169" fmla="*/ 643 h 677"/>
              <a:gd name="p0x170" fmla="*/ 5 w 3960"/>
              <a:gd name="p0y170" fmla="*/ 641 h 677"/>
              <a:gd name="p0x171" fmla="*/ 4 w 3960"/>
              <a:gd name="p0y171" fmla="*/ 640 h 677"/>
              <a:gd name="p0x172" fmla="*/ 3 w 3960"/>
              <a:gd name="p0y172" fmla="*/ 638 h 677"/>
              <a:gd name="p0x173" fmla="*/ 3 w 3960"/>
              <a:gd name="p0y173" fmla="*/ 637 h 677"/>
              <a:gd name="p0x174" fmla="*/ 2 w 3960"/>
              <a:gd name="p0y174" fmla="*/ 636 h 677"/>
              <a:gd name="p0x175" fmla="*/ 2 w 3960"/>
              <a:gd name="p0y175" fmla="*/ 634 h 677"/>
              <a:gd name="p0x176" fmla="*/ 2 w 3960"/>
              <a:gd name="p0y176" fmla="*/ 633 h 677"/>
              <a:gd name="p0x177" fmla="*/ 1 w 3960"/>
              <a:gd name="p0y177" fmla="*/ 631 h 677"/>
              <a:gd name="p0x178" fmla="*/ 1 w 3960"/>
              <a:gd name="p0y178" fmla="*/ 630 h 677"/>
              <a:gd name="p0x179" fmla="*/ 1 w 3960"/>
              <a:gd name="p0y179" fmla="*/ 628 h 677"/>
              <a:gd name="p0x180" fmla="*/ 0 w 3960"/>
              <a:gd name="p0y180" fmla="*/ 626 h 677"/>
              <a:gd name="p0x181" fmla="*/ 0 w 3960"/>
              <a:gd name="p0y181" fmla="*/ 625 h 677"/>
              <a:gd name="p0x182" fmla="*/ 0 w 3960"/>
              <a:gd name="p0y182" fmla="*/ 623 h 677"/>
              <a:gd name="p0x183" fmla="*/ 0 w 3960"/>
              <a:gd name="p0y183" fmla="*/ 622 h 677"/>
              <a:gd name="p0x184" fmla="*/ 0 w 3960"/>
              <a:gd name="p0y184" fmla="*/ 620 h 677"/>
              <a:gd name="p0x185" fmla="*/ 0 w 3960"/>
              <a:gd name="p0y185" fmla="*/ 618 h 677"/>
              <a:gd name="p0x186" fmla="*/ 0 w 3960"/>
              <a:gd name="p0y186" fmla="*/ 617 h 677"/>
              <a:gd name="p0x187" fmla="*/ 0 w 3960"/>
              <a:gd name="p0y187" fmla="*/ 60 h 677"/>
              <a:gd name="p0x188" fmla="*/ 0 w 3960"/>
              <a:gd name="p0y188" fmla="*/ 58 h 677"/>
              <a:gd name="p0x189" fmla="*/ 0 w 3960"/>
              <a:gd name="p0y189" fmla="*/ 56 h 677"/>
              <a:gd name="p0x190" fmla="*/ 0 w 3960"/>
              <a:gd name="p0y190" fmla="*/ 55 h 677"/>
              <a:gd name="p0x191" fmla="*/ 0 w 3960"/>
              <a:gd name="p0y191" fmla="*/ 53 h 677"/>
              <a:gd name="p0x192" fmla="*/ 0 w 3960"/>
              <a:gd name="p0y192" fmla="*/ 51 h 677"/>
              <a:gd name="p0x193" fmla="*/ 0 w 3960"/>
              <a:gd name="p0y193" fmla="*/ 50 h 677"/>
              <a:gd name="p0x194" fmla="*/ 1 w 3960"/>
              <a:gd name="p0y194" fmla="*/ 48 h 677"/>
              <a:gd name="p0x195" fmla="*/ 1 w 3960"/>
              <a:gd name="p0y195" fmla="*/ 47 h 677"/>
              <a:gd name="p0x196" fmla="*/ 1 w 3960"/>
              <a:gd name="p0y196" fmla="*/ 45 h 677"/>
              <a:gd name="p0x197" fmla="*/ 2 w 3960"/>
              <a:gd name="p0y197" fmla="*/ 44 h 677"/>
              <a:gd name="p0x198" fmla="*/ 2 w 3960"/>
              <a:gd name="p0y198" fmla="*/ 42 h 677"/>
              <a:gd name="p0x199" fmla="*/ 2 w 3960"/>
              <a:gd name="p0y199" fmla="*/ 41 h 677"/>
              <a:gd name="p0x200" fmla="*/ 3 w 3960"/>
              <a:gd name="p0y200" fmla="*/ 39 h 677"/>
              <a:gd name="p0x201" fmla="*/ 3 w 3960"/>
              <a:gd name="p0y201" fmla="*/ 38 h 677"/>
              <a:gd name="p0x202" fmla="*/ 4 w 3960"/>
              <a:gd name="p0y202" fmla="*/ 36 h 677"/>
              <a:gd name="p0x203" fmla="*/ 5 w 3960"/>
              <a:gd name="p0y203" fmla="*/ 35 h 677"/>
              <a:gd name="p0x204" fmla="*/ 5 w 3960"/>
              <a:gd name="p0y204" fmla="*/ 34 h 677"/>
              <a:gd name="p0x205" fmla="*/ 6 w 3960"/>
              <a:gd name="p0y205" fmla="*/ 32 h 677"/>
              <a:gd name="p0x206" fmla="*/ 7 w 3960"/>
              <a:gd name="p0y206" fmla="*/ 31 h 677"/>
              <a:gd name="p0x207" fmla="*/ 7 w 3960"/>
              <a:gd name="p0y207" fmla="*/ 30 h 677"/>
              <a:gd name="p0x208" fmla="*/ 8 w 3960"/>
              <a:gd name="p0y208" fmla="*/ 28 h 677"/>
              <a:gd name="p0x209" fmla="*/ 9 w 3960"/>
              <a:gd name="p0y209" fmla="*/ 27 h 677"/>
              <a:gd name="p0x210" fmla="*/ 10 w 3960"/>
              <a:gd name="p0y210" fmla="*/ 26 h 677"/>
              <a:gd name="p0x211" fmla="*/ 11 w 3960"/>
              <a:gd name="p0y211" fmla="*/ 25 h 677"/>
              <a:gd name="p0x212" fmla="*/ 12 w 3960"/>
              <a:gd name="p0y212" fmla="*/ 23 h 677"/>
              <a:gd name="p0x213" fmla="*/ 13 w 3960"/>
              <a:gd name="p0y213" fmla="*/ 22 h 677"/>
              <a:gd name="p0x214" fmla="*/ 14 w 3960"/>
              <a:gd name="p0y214" fmla="*/ 21 h 677"/>
              <a:gd name="p0x215" fmla="*/ 14 w 3960"/>
              <a:gd name="p0y215" fmla="*/ 20 h 677"/>
              <a:gd name="p0x216" fmla="*/ 16 w 3960"/>
              <a:gd name="p0y216" fmla="*/ 19 h 677"/>
              <a:gd name="p0x217" fmla="*/ 17 w 3960"/>
              <a:gd name="p0y217" fmla="*/ 18 h 677"/>
              <a:gd name="p0x218" fmla="*/ 18 w 3960"/>
              <a:gd name="p0y218" fmla="*/ 17 h 677"/>
              <a:gd name="p0x219" fmla="*/ 19 w 3960"/>
              <a:gd name="p0y219" fmla="*/ 16 h 677"/>
              <a:gd name="p0x220" fmla="*/ 20 w 3960"/>
              <a:gd name="p0y220" fmla="*/ 14 h 677"/>
              <a:gd name="p0x221" fmla="*/ 21 w 3960"/>
              <a:gd name="p0y221" fmla="*/ 14 h 677"/>
              <a:gd name="p0x222" fmla="*/ 22 w 3960"/>
              <a:gd name="p0y222" fmla="*/ 13 h 677"/>
              <a:gd name="p0x223" fmla="*/ 23 w 3960"/>
              <a:gd name="p0y223" fmla="*/ 12 h 677"/>
              <a:gd name="p0x224" fmla="*/ 25 w 3960"/>
              <a:gd name="p0y224" fmla="*/ 11 h 677"/>
              <a:gd name="p0x225" fmla="*/ 26 w 3960"/>
              <a:gd name="p0y225" fmla="*/ 10 h 677"/>
              <a:gd name="p0x226" fmla="*/ 27 w 3960"/>
              <a:gd name="p0y226" fmla="*/ 9 h 677"/>
              <a:gd name="p0x227" fmla="*/ 28 w 3960"/>
              <a:gd name="p0y227" fmla="*/ 8 h 677"/>
              <a:gd name="p0x228" fmla="*/ 30 w 3960"/>
              <a:gd name="p0y228" fmla="*/ 7 h 677"/>
              <a:gd name="p0x229" fmla="*/ 31 w 3960"/>
              <a:gd name="p0y229" fmla="*/ 7 h 677"/>
              <a:gd name="p0x230" fmla="*/ 32 w 3960"/>
              <a:gd name="p0y230" fmla="*/ 6 h 677"/>
              <a:gd name="p0x231" fmla="*/ 34 w 3960"/>
              <a:gd name="p0y231" fmla="*/ 5 h 677"/>
              <a:gd name="p0x232" fmla="*/ 35 w 3960"/>
              <a:gd name="p0y232" fmla="*/ 5 h 677"/>
              <a:gd name="p0x233" fmla="*/ 36 w 3960"/>
              <a:gd name="p0y233" fmla="*/ 4 h 677"/>
              <a:gd name="p0x234" fmla="*/ 38 w 3960"/>
              <a:gd name="p0y234" fmla="*/ 3 h 677"/>
              <a:gd name="p0x235" fmla="*/ 39 w 3960"/>
              <a:gd name="p0y235" fmla="*/ 3 h 677"/>
              <a:gd name="p0x236" fmla="*/ 41 w 3960"/>
              <a:gd name="p0y236" fmla="*/ 2 h 677"/>
              <a:gd name="p0x237" fmla="*/ 42 w 3960"/>
              <a:gd name="p0y237" fmla="*/ 2 h 677"/>
              <a:gd name="p0x238" fmla="*/ 44 w 3960"/>
              <a:gd name="p0y238" fmla="*/ 2 h 677"/>
              <a:gd name="p0x239" fmla="*/ 45 w 3960"/>
              <a:gd name="p0y239" fmla="*/ 1 h 677"/>
              <a:gd name="p0x240" fmla="*/ 47 w 3960"/>
              <a:gd name="p0y240" fmla="*/ 1 h 677"/>
              <a:gd name="p0x241" fmla="*/ 48 w 3960"/>
              <a:gd name="p0y241" fmla="*/ 1 h 677"/>
              <a:gd name="p0x242" fmla="*/ 50 w 3960"/>
              <a:gd name="p0y242" fmla="*/ 0 h 677"/>
              <a:gd name="p0x243" fmla="*/ 51 w 3960"/>
              <a:gd name="p0y243" fmla="*/ 0 h 677"/>
              <a:gd name="p0x244" fmla="*/ 53 w 3960"/>
              <a:gd name="p0y244" fmla="*/ 0 h 677"/>
              <a:gd name="p0x245" fmla="*/ 55 w 3960"/>
              <a:gd name="p0y245" fmla="*/ 0 h 677"/>
              <a:gd name="p0x246" fmla="*/ 56 w 3960"/>
              <a:gd name="p0y246" fmla="*/ 0 h 677"/>
              <a:gd name="p0x247" fmla="*/ 58 w 3960"/>
              <a:gd name="p0y247" fmla="*/ 0 h 677"/>
              <a:gd name="p0x248" fmla="*/ 60 w 3960"/>
              <a:gd name="p0y248" fmla="*/ 0 h 6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1" name="图片 80"/>
          <p:cNvPicPr>
            <a:picLocks noChangeAspect="1"/>
          </p:cNvPicPr>
          <p:nvPr>
            <p:custDataLst>
              <p:tags r:id="rId87"/>
            </p:custDataLst>
          </p:nvPr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rcRect l="-2941" r="-2941"/>
          <a:stretch>
            <a:fillRect/>
          </a:stretch>
        </p:blipFill>
        <p:spPr>
          <a:xfrm>
            <a:off x="9067800" y="4176395"/>
            <a:ext cx="171450" cy="152400"/>
          </a:xfrm>
          <a:prstGeom prst="rect">
            <a:avLst/>
          </a:prstGeom>
        </p:spPr>
      </p:pic>
      <p:sp>
        <p:nvSpPr>
          <p:cNvPr id="82" name="文本框 81"/>
          <p:cNvSpPr txBox="1"/>
          <p:nvPr>
            <p:custDataLst>
              <p:tags r:id="rId88"/>
            </p:custDataLst>
          </p:nvPr>
        </p:nvSpPr>
        <p:spPr>
          <a:xfrm>
            <a:off x="9363075" y="412664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标题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3" name="任意多边形 82"/>
          <p:cNvSpPr/>
          <p:nvPr>
            <p:custDataLst>
              <p:tags r:id="rId89"/>
            </p:custDataLst>
          </p:nvPr>
        </p:nvSpPr>
        <p:spPr>
          <a:xfrm>
            <a:off x="8905875" y="4582160"/>
            <a:ext cx="2514600" cy="429895"/>
          </a:xfrm>
          <a:custGeom>
            <a:avLst/>
            <a:gdLst>
              <a:gd name="sw" fmla="*/ 1 w 3960"/>
              <a:gd name="sh" fmla="*/ 1 h 677"/>
              <a:gd name="mins" fmla="min sw sh"/>
              <a:gd name="dsw" fmla="+- 0 sw mins"/>
              <a:gd name="dsh" fmla="+- 0 sh mins"/>
              <a:gd name="p0x0" fmla="*/ 60 w 3960"/>
              <a:gd name="p0y0" fmla="*/ 0 h 677"/>
              <a:gd name="p0x1" fmla="*/ 3900 w 3960"/>
              <a:gd name="p0y1" fmla="*/ 0 h 677"/>
              <a:gd name="p0x2" fmla="*/ 3901 w 3960"/>
              <a:gd name="p0y2" fmla="*/ 0 h 677"/>
              <a:gd name="p0x3" fmla="*/ 3903 w 3960"/>
              <a:gd name="p0y3" fmla="*/ 0 h 677"/>
              <a:gd name="p0x4" fmla="*/ 3904 w 3960"/>
              <a:gd name="p0y4" fmla="*/ 0 h 677"/>
              <a:gd name="p0x5" fmla="*/ 3906 w 3960"/>
              <a:gd name="p0y5" fmla="*/ 0 h 677"/>
              <a:gd name="p0x6" fmla="*/ 3908 w 3960"/>
              <a:gd name="p0y6" fmla="*/ 0 h 677"/>
              <a:gd name="p0x7" fmla="*/ 3909 w 3960"/>
              <a:gd name="p0y7" fmla="*/ 0 h 677"/>
              <a:gd name="p0x8" fmla="*/ 3911 w 3960"/>
              <a:gd name="p0y8" fmla="*/ 1 h 677"/>
              <a:gd name="p0x9" fmla="*/ 3912 w 3960"/>
              <a:gd name="p0y9" fmla="*/ 1 h 677"/>
              <a:gd name="p0x10" fmla="*/ 3914 w 3960"/>
              <a:gd name="p0y10" fmla="*/ 1 h 677"/>
              <a:gd name="p0x11" fmla="*/ 3915 w 3960"/>
              <a:gd name="p0y11" fmla="*/ 2 h 677"/>
              <a:gd name="p0x12" fmla="*/ 3917 w 3960"/>
              <a:gd name="p0y12" fmla="*/ 2 h 677"/>
              <a:gd name="p0x13" fmla="*/ 3918 w 3960"/>
              <a:gd name="p0y13" fmla="*/ 2 h 677"/>
              <a:gd name="p0x14" fmla="*/ 3920 w 3960"/>
              <a:gd name="p0y14" fmla="*/ 3 h 677"/>
              <a:gd name="p0x15" fmla="*/ 3921 w 3960"/>
              <a:gd name="p0y15" fmla="*/ 3 h 677"/>
              <a:gd name="p0x16" fmla="*/ 3923 w 3960"/>
              <a:gd name="p0y16" fmla="*/ 4 h 677"/>
              <a:gd name="p0x17" fmla="*/ 3924 w 3960"/>
              <a:gd name="p0y17" fmla="*/ 5 h 677"/>
              <a:gd name="p0x18" fmla="*/ 3925 w 3960"/>
              <a:gd name="p0y18" fmla="*/ 5 h 677"/>
              <a:gd name="p0x19" fmla="*/ 3927 w 3960"/>
              <a:gd name="p0y19" fmla="*/ 6 h 677"/>
              <a:gd name="p0x20" fmla="*/ 3928 w 3960"/>
              <a:gd name="p0y20" fmla="*/ 7 h 677"/>
              <a:gd name="p0x21" fmla="*/ 3929 w 3960"/>
              <a:gd name="p0y21" fmla="*/ 7 h 677"/>
              <a:gd name="p0x22" fmla="*/ 3931 w 3960"/>
              <a:gd name="p0y22" fmla="*/ 8 h 677"/>
              <a:gd name="p0x23" fmla="*/ 3932 w 3960"/>
              <a:gd name="p0y23" fmla="*/ 9 h 677"/>
              <a:gd name="p0x24" fmla="*/ 3933 w 3960"/>
              <a:gd name="p0y24" fmla="*/ 10 h 677"/>
              <a:gd name="p0x25" fmla="*/ 3934 w 3960"/>
              <a:gd name="p0y25" fmla="*/ 11 h 677"/>
              <a:gd name="p0x26" fmla="*/ 3936 w 3960"/>
              <a:gd name="p0y26" fmla="*/ 12 h 677"/>
              <a:gd name="p0x27" fmla="*/ 3937 w 3960"/>
              <a:gd name="p0y27" fmla="*/ 13 h 677"/>
              <a:gd name="p0x28" fmla="*/ 3938 w 3960"/>
              <a:gd name="p0y28" fmla="*/ 14 h 677"/>
              <a:gd name="p0x29" fmla="*/ 3939 w 3960"/>
              <a:gd name="p0y29" fmla="*/ 14 h 677"/>
              <a:gd name="p0x30" fmla="*/ 3940 w 3960"/>
              <a:gd name="p0y30" fmla="*/ 16 h 677"/>
              <a:gd name="p0x31" fmla="*/ 3941 w 3960"/>
              <a:gd name="p0y31" fmla="*/ 17 h 677"/>
              <a:gd name="p0x32" fmla="*/ 3942 w 3960"/>
              <a:gd name="p0y32" fmla="*/ 18 h 677"/>
              <a:gd name="p0x33" fmla="*/ 3943 w 3960"/>
              <a:gd name="p0y33" fmla="*/ 19 h 677"/>
              <a:gd name="p0x34" fmla="*/ 3945 w 3960"/>
              <a:gd name="p0y34" fmla="*/ 20 h 677"/>
              <a:gd name="p0x35" fmla="*/ 3945 w 3960"/>
              <a:gd name="p0y35" fmla="*/ 21 h 677"/>
              <a:gd name="p0x36" fmla="*/ 3946 w 3960"/>
              <a:gd name="p0y36" fmla="*/ 22 h 677"/>
              <a:gd name="p0x37" fmla="*/ 3947 w 3960"/>
              <a:gd name="p0y37" fmla="*/ 23 h 677"/>
              <a:gd name="p0x38" fmla="*/ 3948 w 3960"/>
              <a:gd name="p0y38" fmla="*/ 25 h 677"/>
              <a:gd name="p0x39" fmla="*/ 3949 w 3960"/>
              <a:gd name="p0y39" fmla="*/ 26 h 677"/>
              <a:gd name="p0x40" fmla="*/ 3950 w 3960"/>
              <a:gd name="p0y40" fmla="*/ 27 h 677"/>
              <a:gd name="p0x41" fmla="*/ 3951 w 3960"/>
              <a:gd name="p0y41" fmla="*/ 28 h 677"/>
              <a:gd name="p0x42" fmla="*/ 3952 w 3960"/>
              <a:gd name="p0y42" fmla="*/ 30 h 677"/>
              <a:gd name="p0x43" fmla="*/ 3952 w 3960"/>
              <a:gd name="p0y43" fmla="*/ 31 h 677"/>
              <a:gd name="p0x44" fmla="*/ 3953 w 3960"/>
              <a:gd name="p0y44" fmla="*/ 32 h 677"/>
              <a:gd name="p0x45" fmla="*/ 3954 w 3960"/>
              <a:gd name="p0y45" fmla="*/ 34 h 677"/>
              <a:gd name="p0x46" fmla="*/ 3954 w 3960"/>
              <a:gd name="p0y46" fmla="*/ 35 h 677"/>
              <a:gd name="p0x47" fmla="*/ 3955 w 3960"/>
              <a:gd name="p0y47" fmla="*/ 36 h 677"/>
              <a:gd name="p0x48" fmla="*/ 3956 w 3960"/>
              <a:gd name="p0y48" fmla="*/ 38 h 677"/>
              <a:gd name="p0x49" fmla="*/ 3956 w 3960"/>
              <a:gd name="p0y49" fmla="*/ 39 h 677"/>
              <a:gd name="p0x50" fmla="*/ 3957 w 3960"/>
              <a:gd name="p0y50" fmla="*/ 41 h 677"/>
              <a:gd name="p0x51" fmla="*/ 3957 w 3960"/>
              <a:gd name="p0y51" fmla="*/ 42 h 677"/>
              <a:gd name="p0x52" fmla="*/ 3957 w 3960"/>
              <a:gd name="p0y52" fmla="*/ 44 h 677"/>
              <a:gd name="p0x53" fmla="*/ 3958 w 3960"/>
              <a:gd name="p0y53" fmla="*/ 45 h 677"/>
              <a:gd name="p0x54" fmla="*/ 3958 w 3960"/>
              <a:gd name="p0y54" fmla="*/ 47 h 677"/>
              <a:gd name="p0x55" fmla="*/ 3958 w 3960"/>
              <a:gd name="p0y55" fmla="*/ 48 h 677"/>
              <a:gd name="p0x56" fmla="*/ 3959 w 3960"/>
              <a:gd name="p0y56" fmla="*/ 50 h 677"/>
              <a:gd name="p0x57" fmla="*/ 3959 w 3960"/>
              <a:gd name="p0y57" fmla="*/ 51 h 677"/>
              <a:gd name="p0x58" fmla="*/ 3959 w 3960"/>
              <a:gd name="p0y58" fmla="*/ 53 h 677"/>
              <a:gd name="p0x59" fmla="*/ 3959 w 3960"/>
              <a:gd name="p0y59" fmla="*/ 55 h 677"/>
              <a:gd name="p0x60" fmla="*/ 3959 w 3960"/>
              <a:gd name="p0y60" fmla="*/ 56 h 677"/>
              <a:gd name="p0x61" fmla="*/ 3959 w 3960"/>
              <a:gd name="p0y61" fmla="*/ 58 h 677"/>
              <a:gd name="p0x62" fmla="*/ 3960 w 3960"/>
              <a:gd name="p0y62" fmla="*/ 60 h 677"/>
              <a:gd name="p0x63" fmla="*/ 3960 w 3960"/>
              <a:gd name="p0y63" fmla="*/ 617 h 677"/>
              <a:gd name="p0x64" fmla="*/ 3959 w 3960"/>
              <a:gd name="p0y64" fmla="*/ 618 h 677"/>
              <a:gd name="p0x65" fmla="*/ 3959 w 3960"/>
              <a:gd name="p0y65" fmla="*/ 620 h 677"/>
              <a:gd name="p0x66" fmla="*/ 3959 w 3960"/>
              <a:gd name="p0y66" fmla="*/ 622 h 677"/>
              <a:gd name="p0x67" fmla="*/ 3959 w 3960"/>
              <a:gd name="p0y67" fmla="*/ 623 h 677"/>
              <a:gd name="p0x68" fmla="*/ 3959 w 3960"/>
              <a:gd name="p0y68" fmla="*/ 625 h 677"/>
              <a:gd name="p0x69" fmla="*/ 3959 w 3960"/>
              <a:gd name="p0y69" fmla="*/ 626 h 677"/>
              <a:gd name="p0x70" fmla="*/ 3958 w 3960"/>
              <a:gd name="p0y70" fmla="*/ 628 h 677"/>
              <a:gd name="p0x71" fmla="*/ 3958 w 3960"/>
              <a:gd name="p0y71" fmla="*/ 630 h 677"/>
              <a:gd name="p0x72" fmla="*/ 3958 w 3960"/>
              <a:gd name="p0y72" fmla="*/ 631 h 677"/>
              <a:gd name="p0x73" fmla="*/ 3957 w 3960"/>
              <a:gd name="p0y73" fmla="*/ 633 h 677"/>
              <a:gd name="p0x74" fmla="*/ 3957 w 3960"/>
              <a:gd name="p0y74" fmla="*/ 634 h 677"/>
              <a:gd name="p0x75" fmla="*/ 3957 w 3960"/>
              <a:gd name="p0y75" fmla="*/ 636 h 677"/>
              <a:gd name="p0x76" fmla="*/ 3956 w 3960"/>
              <a:gd name="p0y76" fmla="*/ 637 h 677"/>
              <a:gd name="p0x77" fmla="*/ 3956 w 3960"/>
              <a:gd name="p0y77" fmla="*/ 638 h 677"/>
              <a:gd name="p0x78" fmla="*/ 3955 w 3960"/>
              <a:gd name="p0y78" fmla="*/ 640 h 677"/>
              <a:gd name="p0x79" fmla="*/ 3954 w 3960"/>
              <a:gd name="p0y79" fmla="*/ 641 h 677"/>
              <a:gd name="p0x80" fmla="*/ 3954 w 3960"/>
              <a:gd name="p0y80" fmla="*/ 643 h 677"/>
              <a:gd name="p0x81" fmla="*/ 3953 w 3960"/>
              <a:gd name="p0y81" fmla="*/ 644 h 677"/>
              <a:gd name="p0x82" fmla="*/ 3952 w 3960"/>
              <a:gd name="p0y82" fmla="*/ 645 h 677"/>
              <a:gd name="p0x83" fmla="*/ 3952 w 3960"/>
              <a:gd name="p0y83" fmla="*/ 647 h 677"/>
              <a:gd name="p0x84" fmla="*/ 3951 w 3960"/>
              <a:gd name="p0y84" fmla="*/ 648 h 677"/>
              <a:gd name="p0x85" fmla="*/ 3950 w 3960"/>
              <a:gd name="p0y85" fmla="*/ 649 h 677"/>
              <a:gd name="p0x86" fmla="*/ 3949 w 3960"/>
              <a:gd name="p0y86" fmla="*/ 651 h 677"/>
              <a:gd name="p0x87" fmla="*/ 3948 w 3960"/>
              <a:gd name="p0y87" fmla="*/ 652 h 677"/>
              <a:gd name="p0x88" fmla="*/ 3947 w 3960"/>
              <a:gd name="p0y88" fmla="*/ 653 h 677"/>
              <a:gd name="p0x89" fmla="*/ 3946 w 3960"/>
              <a:gd name="p0y89" fmla="*/ 654 h 677"/>
              <a:gd name="p0x90" fmla="*/ 3945 w 3960"/>
              <a:gd name="p0y90" fmla="*/ 655 h 677"/>
              <a:gd name="p0x91" fmla="*/ 3945 w 3960"/>
              <a:gd name="p0y91" fmla="*/ 657 h 677"/>
              <a:gd name="p0x92" fmla="*/ 3943 w 3960"/>
              <a:gd name="p0y92" fmla="*/ 658 h 677"/>
              <a:gd name="p0x93" fmla="*/ 3942 w 3960"/>
              <a:gd name="p0y93" fmla="*/ 659 h 677"/>
              <a:gd name="p0x94" fmla="*/ 3941 w 3960"/>
              <a:gd name="p0y94" fmla="*/ 660 h 677"/>
              <a:gd name="p0x95" fmla="*/ 3940 w 3960"/>
              <a:gd name="p0y95" fmla="*/ 661 h 677"/>
              <a:gd name="p0x96" fmla="*/ 3939 w 3960"/>
              <a:gd name="p0y96" fmla="*/ 662 h 677"/>
              <a:gd name="p0x97" fmla="*/ 3938 w 3960"/>
              <a:gd name="p0y97" fmla="*/ 663 h 677"/>
              <a:gd name="p0x98" fmla="*/ 3937 w 3960"/>
              <a:gd name="p0y98" fmla="*/ 664 h 677"/>
              <a:gd name="p0x99" fmla="*/ 3936 w 3960"/>
              <a:gd name="p0y99" fmla="*/ 665 h 677"/>
              <a:gd name="p0x100" fmla="*/ 3934 w 3960"/>
              <a:gd name="p0y100" fmla="*/ 666 h 677"/>
              <a:gd name="p0x101" fmla="*/ 3933 w 3960"/>
              <a:gd name="p0y101" fmla="*/ 666 h 677"/>
              <a:gd name="p0x102" fmla="*/ 3932 w 3960"/>
              <a:gd name="p0y102" fmla="*/ 667 h 677"/>
              <a:gd name="p0x103" fmla="*/ 3931 w 3960"/>
              <a:gd name="p0y103" fmla="*/ 668 h 677"/>
              <a:gd name="p0x104" fmla="*/ 3929 w 3960"/>
              <a:gd name="p0y104" fmla="*/ 669 h 677"/>
              <a:gd name="p0x105" fmla="*/ 3928 w 3960"/>
              <a:gd name="p0y105" fmla="*/ 670 h 677"/>
              <a:gd name="p0x106" fmla="*/ 3927 w 3960"/>
              <a:gd name="p0y106" fmla="*/ 670 h 677"/>
              <a:gd name="p0x107" fmla="*/ 3925 w 3960"/>
              <a:gd name="p0y107" fmla="*/ 671 h 677"/>
              <a:gd name="p0x108" fmla="*/ 3924 w 3960"/>
              <a:gd name="p0y108" fmla="*/ 672 h 677"/>
              <a:gd name="p0x109" fmla="*/ 3923 w 3960"/>
              <a:gd name="p0y109" fmla="*/ 672 h 677"/>
              <a:gd name="p0x110" fmla="*/ 3921 w 3960"/>
              <a:gd name="p0y110" fmla="*/ 673 h 677"/>
              <a:gd name="p0x111" fmla="*/ 3920 w 3960"/>
              <a:gd name="p0y111" fmla="*/ 673 h 677"/>
              <a:gd name="p0x112" fmla="*/ 3918 w 3960"/>
              <a:gd name="p0y112" fmla="*/ 674 h 677"/>
              <a:gd name="p0x113" fmla="*/ 3917 w 3960"/>
              <a:gd name="p0y113" fmla="*/ 674 h 677"/>
              <a:gd name="p0x114" fmla="*/ 3915 w 3960"/>
              <a:gd name="p0y114" fmla="*/ 675 h 677"/>
              <a:gd name="p0x115" fmla="*/ 3914 w 3960"/>
              <a:gd name="p0y115" fmla="*/ 675 h 677"/>
              <a:gd name="p0x116" fmla="*/ 3912 w 3960"/>
              <a:gd name="p0y116" fmla="*/ 676 h 677"/>
              <a:gd name="p0x117" fmla="*/ 3911 w 3960"/>
              <a:gd name="p0y117" fmla="*/ 676 h 677"/>
              <a:gd name="p0x118" fmla="*/ 3909 w 3960"/>
              <a:gd name="p0y118" fmla="*/ 676 h 677"/>
              <a:gd name="p0x119" fmla="*/ 3908 w 3960"/>
              <a:gd name="p0y119" fmla="*/ 676 h 677"/>
              <a:gd name="p0x120" fmla="*/ 3906 w 3960"/>
              <a:gd name="p0y120" fmla="*/ 677 h 677"/>
              <a:gd name="p0x121" fmla="*/ 3904 w 3960"/>
              <a:gd name="p0y121" fmla="*/ 677 h 677"/>
              <a:gd name="p0x122" fmla="*/ 3903 w 3960"/>
              <a:gd name="p0y122" fmla="*/ 677 h 677"/>
              <a:gd name="p0x123" fmla="*/ 3901 w 3960"/>
              <a:gd name="p0y123" fmla="*/ 677 h 677"/>
              <a:gd name="p0x124" fmla="*/ 3900 w 3960"/>
              <a:gd name="p0y124" fmla="*/ 677 h 677"/>
              <a:gd name="p0x125" fmla="*/ 60 w 3960"/>
              <a:gd name="p0y125" fmla="*/ 677 h 677"/>
              <a:gd name="p0x126" fmla="*/ 58 w 3960"/>
              <a:gd name="p0y126" fmla="*/ 677 h 677"/>
              <a:gd name="p0x127" fmla="*/ 56 w 3960"/>
              <a:gd name="p0y127" fmla="*/ 677 h 677"/>
              <a:gd name="p0x128" fmla="*/ 55 w 3960"/>
              <a:gd name="p0y128" fmla="*/ 677 h 677"/>
              <a:gd name="p0x129" fmla="*/ 53 w 3960"/>
              <a:gd name="p0y129" fmla="*/ 677 h 677"/>
              <a:gd name="p0x130" fmla="*/ 51 w 3960"/>
              <a:gd name="p0y130" fmla="*/ 676 h 677"/>
              <a:gd name="p0x131" fmla="*/ 50 w 3960"/>
              <a:gd name="p0y131" fmla="*/ 676 h 677"/>
              <a:gd name="p0x132" fmla="*/ 48 w 3960"/>
              <a:gd name="p0y132" fmla="*/ 676 h 677"/>
              <a:gd name="p0x133" fmla="*/ 47 w 3960"/>
              <a:gd name="p0y133" fmla="*/ 676 h 677"/>
              <a:gd name="p0x134" fmla="*/ 45 w 3960"/>
              <a:gd name="p0y134" fmla="*/ 675 h 677"/>
              <a:gd name="p0x135" fmla="*/ 44 w 3960"/>
              <a:gd name="p0y135" fmla="*/ 675 h 677"/>
              <a:gd name="p0x136" fmla="*/ 42 w 3960"/>
              <a:gd name="p0y136" fmla="*/ 674 h 677"/>
              <a:gd name="p0x137" fmla="*/ 41 w 3960"/>
              <a:gd name="p0y137" fmla="*/ 674 h 677"/>
              <a:gd name="p0x138" fmla="*/ 39 w 3960"/>
              <a:gd name="p0y138" fmla="*/ 673 h 677"/>
              <a:gd name="p0x139" fmla="*/ 38 w 3960"/>
              <a:gd name="p0y139" fmla="*/ 673 h 677"/>
              <a:gd name="p0x140" fmla="*/ 36 w 3960"/>
              <a:gd name="p0y140" fmla="*/ 672 h 677"/>
              <a:gd name="p0x141" fmla="*/ 35 w 3960"/>
              <a:gd name="p0y141" fmla="*/ 672 h 677"/>
              <a:gd name="p0x142" fmla="*/ 34 w 3960"/>
              <a:gd name="p0y142" fmla="*/ 671 h 677"/>
              <a:gd name="p0x143" fmla="*/ 32 w 3960"/>
              <a:gd name="p0y143" fmla="*/ 670 h 677"/>
              <a:gd name="p0x144" fmla="*/ 31 w 3960"/>
              <a:gd name="p0y144" fmla="*/ 670 h 677"/>
              <a:gd name="p0x145" fmla="*/ 30 w 3960"/>
              <a:gd name="p0y145" fmla="*/ 669 h 677"/>
              <a:gd name="p0x146" fmla="*/ 28 w 3960"/>
              <a:gd name="p0y146" fmla="*/ 668 h 677"/>
              <a:gd name="p0x147" fmla="*/ 27 w 3960"/>
              <a:gd name="p0y147" fmla="*/ 667 h 677"/>
              <a:gd name="p0x148" fmla="*/ 26 w 3960"/>
              <a:gd name="p0y148" fmla="*/ 666 h 677"/>
              <a:gd name="p0x149" fmla="*/ 25 w 3960"/>
              <a:gd name="p0y149" fmla="*/ 666 h 677"/>
              <a:gd name="p0x150" fmla="*/ 23 w 3960"/>
              <a:gd name="p0y150" fmla="*/ 665 h 677"/>
              <a:gd name="p0x151" fmla="*/ 22 w 3960"/>
              <a:gd name="p0y151" fmla="*/ 664 h 677"/>
              <a:gd name="p0x152" fmla="*/ 21 w 3960"/>
              <a:gd name="p0y152" fmla="*/ 663 h 677"/>
              <a:gd name="p0x153" fmla="*/ 20 w 3960"/>
              <a:gd name="p0y153" fmla="*/ 662 h 677"/>
              <a:gd name="p0x154" fmla="*/ 19 w 3960"/>
              <a:gd name="p0y154" fmla="*/ 661 h 677"/>
              <a:gd name="p0x155" fmla="*/ 18 w 3960"/>
              <a:gd name="p0y155" fmla="*/ 660 h 677"/>
              <a:gd name="p0x156" fmla="*/ 17 w 3960"/>
              <a:gd name="p0y156" fmla="*/ 659 h 677"/>
              <a:gd name="p0x157" fmla="*/ 16 w 3960"/>
              <a:gd name="p0y157" fmla="*/ 658 h 677"/>
              <a:gd name="p0x158" fmla="*/ 14 w 3960"/>
              <a:gd name="p0y158" fmla="*/ 657 h 677"/>
              <a:gd name="p0x159" fmla="*/ 14 w 3960"/>
              <a:gd name="p0y159" fmla="*/ 655 h 677"/>
              <a:gd name="p0x160" fmla="*/ 13 w 3960"/>
              <a:gd name="p0y160" fmla="*/ 654 h 677"/>
              <a:gd name="p0x161" fmla="*/ 12 w 3960"/>
              <a:gd name="p0y161" fmla="*/ 653 h 677"/>
              <a:gd name="p0x162" fmla="*/ 11 w 3960"/>
              <a:gd name="p0y162" fmla="*/ 652 h 677"/>
              <a:gd name="p0x163" fmla="*/ 10 w 3960"/>
              <a:gd name="p0y163" fmla="*/ 651 h 677"/>
              <a:gd name="p0x164" fmla="*/ 9 w 3960"/>
              <a:gd name="p0y164" fmla="*/ 649 h 677"/>
              <a:gd name="p0x165" fmla="*/ 8 w 3960"/>
              <a:gd name="p0y165" fmla="*/ 648 h 677"/>
              <a:gd name="p0x166" fmla="*/ 7 w 3960"/>
              <a:gd name="p0y166" fmla="*/ 647 h 677"/>
              <a:gd name="p0x167" fmla="*/ 7 w 3960"/>
              <a:gd name="p0y167" fmla="*/ 645 h 677"/>
              <a:gd name="p0x168" fmla="*/ 6 w 3960"/>
              <a:gd name="p0y168" fmla="*/ 644 h 677"/>
              <a:gd name="p0x169" fmla="*/ 5 w 3960"/>
              <a:gd name="p0y169" fmla="*/ 643 h 677"/>
              <a:gd name="p0x170" fmla="*/ 5 w 3960"/>
              <a:gd name="p0y170" fmla="*/ 641 h 677"/>
              <a:gd name="p0x171" fmla="*/ 4 w 3960"/>
              <a:gd name="p0y171" fmla="*/ 640 h 677"/>
              <a:gd name="p0x172" fmla="*/ 3 w 3960"/>
              <a:gd name="p0y172" fmla="*/ 638 h 677"/>
              <a:gd name="p0x173" fmla="*/ 3 w 3960"/>
              <a:gd name="p0y173" fmla="*/ 637 h 677"/>
              <a:gd name="p0x174" fmla="*/ 2 w 3960"/>
              <a:gd name="p0y174" fmla="*/ 636 h 677"/>
              <a:gd name="p0x175" fmla="*/ 2 w 3960"/>
              <a:gd name="p0y175" fmla="*/ 634 h 677"/>
              <a:gd name="p0x176" fmla="*/ 2 w 3960"/>
              <a:gd name="p0y176" fmla="*/ 633 h 677"/>
              <a:gd name="p0x177" fmla="*/ 1 w 3960"/>
              <a:gd name="p0y177" fmla="*/ 631 h 677"/>
              <a:gd name="p0x178" fmla="*/ 1 w 3960"/>
              <a:gd name="p0y178" fmla="*/ 630 h 677"/>
              <a:gd name="p0x179" fmla="*/ 1 w 3960"/>
              <a:gd name="p0y179" fmla="*/ 628 h 677"/>
              <a:gd name="p0x180" fmla="*/ 0 w 3960"/>
              <a:gd name="p0y180" fmla="*/ 626 h 677"/>
              <a:gd name="p0x181" fmla="*/ 0 w 3960"/>
              <a:gd name="p0y181" fmla="*/ 625 h 677"/>
              <a:gd name="p0x182" fmla="*/ 0 w 3960"/>
              <a:gd name="p0y182" fmla="*/ 623 h 677"/>
              <a:gd name="p0x183" fmla="*/ 0 w 3960"/>
              <a:gd name="p0y183" fmla="*/ 622 h 677"/>
              <a:gd name="p0x184" fmla="*/ 0 w 3960"/>
              <a:gd name="p0y184" fmla="*/ 620 h 677"/>
              <a:gd name="p0x185" fmla="*/ 0 w 3960"/>
              <a:gd name="p0y185" fmla="*/ 618 h 677"/>
              <a:gd name="p0x186" fmla="*/ 0 w 3960"/>
              <a:gd name="p0y186" fmla="*/ 617 h 677"/>
              <a:gd name="p0x187" fmla="*/ 0 w 3960"/>
              <a:gd name="p0y187" fmla="*/ 60 h 677"/>
              <a:gd name="p0x188" fmla="*/ 0 w 3960"/>
              <a:gd name="p0y188" fmla="*/ 58 h 677"/>
              <a:gd name="p0x189" fmla="*/ 0 w 3960"/>
              <a:gd name="p0y189" fmla="*/ 56 h 677"/>
              <a:gd name="p0x190" fmla="*/ 0 w 3960"/>
              <a:gd name="p0y190" fmla="*/ 55 h 677"/>
              <a:gd name="p0x191" fmla="*/ 0 w 3960"/>
              <a:gd name="p0y191" fmla="*/ 53 h 677"/>
              <a:gd name="p0x192" fmla="*/ 0 w 3960"/>
              <a:gd name="p0y192" fmla="*/ 51 h 677"/>
              <a:gd name="p0x193" fmla="*/ 0 w 3960"/>
              <a:gd name="p0y193" fmla="*/ 50 h 677"/>
              <a:gd name="p0x194" fmla="*/ 1 w 3960"/>
              <a:gd name="p0y194" fmla="*/ 48 h 677"/>
              <a:gd name="p0x195" fmla="*/ 1 w 3960"/>
              <a:gd name="p0y195" fmla="*/ 47 h 677"/>
              <a:gd name="p0x196" fmla="*/ 1 w 3960"/>
              <a:gd name="p0y196" fmla="*/ 45 h 677"/>
              <a:gd name="p0x197" fmla="*/ 2 w 3960"/>
              <a:gd name="p0y197" fmla="*/ 44 h 677"/>
              <a:gd name="p0x198" fmla="*/ 2 w 3960"/>
              <a:gd name="p0y198" fmla="*/ 42 h 677"/>
              <a:gd name="p0x199" fmla="*/ 2 w 3960"/>
              <a:gd name="p0y199" fmla="*/ 41 h 677"/>
              <a:gd name="p0x200" fmla="*/ 3 w 3960"/>
              <a:gd name="p0y200" fmla="*/ 39 h 677"/>
              <a:gd name="p0x201" fmla="*/ 3 w 3960"/>
              <a:gd name="p0y201" fmla="*/ 38 h 677"/>
              <a:gd name="p0x202" fmla="*/ 4 w 3960"/>
              <a:gd name="p0y202" fmla="*/ 36 h 677"/>
              <a:gd name="p0x203" fmla="*/ 5 w 3960"/>
              <a:gd name="p0y203" fmla="*/ 35 h 677"/>
              <a:gd name="p0x204" fmla="*/ 5 w 3960"/>
              <a:gd name="p0y204" fmla="*/ 34 h 677"/>
              <a:gd name="p0x205" fmla="*/ 6 w 3960"/>
              <a:gd name="p0y205" fmla="*/ 32 h 677"/>
              <a:gd name="p0x206" fmla="*/ 7 w 3960"/>
              <a:gd name="p0y206" fmla="*/ 31 h 677"/>
              <a:gd name="p0x207" fmla="*/ 7 w 3960"/>
              <a:gd name="p0y207" fmla="*/ 30 h 677"/>
              <a:gd name="p0x208" fmla="*/ 8 w 3960"/>
              <a:gd name="p0y208" fmla="*/ 28 h 677"/>
              <a:gd name="p0x209" fmla="*/ 9 w 3960"/>
              <a:gd name="p0y209" fmla="*/ 27 h 677"/>
              <a:gd name="p0x210" fmla="*/ 10 w 3960"/>
              <a:gd name="p0y210" fmla="*/ 26 h 677"/>
              <a:gd name="p0x211" fmla="*/ 11 w 3960"/>
              <a:gd name="p0y211" fmla="*/ 25 h 677"/>
              <a:gd name="p0x212" fmla="*/ 12 w 3960"/>
              <a:gd name="p0y212" fmla="*/ 23 h 677"/>
              <a:gd name="p0x213" fmla="*/ 13 w 3960"/>
              <a:gd name="p0y213" fmla="*/ 22 h 677"/>
              <a:gd name="p0x214" fmla="*/ 14 w 3960"/>
              <a:gd name="p0y214" fmla="*/ 21 h 677"/>
              <a:gd name="p0x215" fmla="*/ 14 w 3960"/>
              <a:gd name="p0y215" fmla="*/ 20 h 677"/>
              <a:gd name="p0x216" fmla="*/ 16 w 3960"/>
              <a:gd name="p0y216" fmla="*/ 19 h 677"/>
              <a:gd name="p0x217" fmla="*/ 17 w 3960"/>
              <a:gd name="p0y217" fmla="*/ 18 h 677"/>
              <a:gd name="p0x218" fmla="*/ 18 w 3960"/>
              <a:gd name="p0y218" fmla="*/ 17 h 677"/>
              <a:gd name="p0x219" fmla="*/ 19 w 3960"/>
              <a:gd name="p0y219" fmla="*/ 16 h 677"/>
              <a:gd name="p0x220" fmla="*/ 20 w 3960"/>
              <a:gd name="p0y220" fmla="*/ 14 h 677"/>
              <a:gd name="p0x221" fmla="*/ 21 w 3960"/>
              <a:gd name="p0y221" fmla="*/ 14 h 677"/>
              <a:gd name="p0x222" fmla="*/ 22 w 3960"/>
              <a:gd name="p0y222" fmla="*/ 13 h 677"/>
              <a:gd name="p0x223" fmla="*/ 23 w 3960"/>
              <a:gd name="p0y223" fmla="*/ 12 h 677"/>
              <a:gd name="p0x224" fmla="*/ 25 w 3960"/>
              <a:gd name="p0y224" fmla="*/ 11 h 677"/>
              <a:gd name="p0x225" fmla="*/ 26 w 3960"/>
              <a:gd name="p0y225" fmla="*/ 10 h 677"/>
              <a:gd name="p0x226" fmla="*/ 27 w 3960"/>
              <a:gd name="p0y226" fmla="*/ 9 h 677"/>
              <a:gd name="p0x227" fmla="*/ 28 w 3960"/>
              <a:gd name="p0y227" fmla="*/ 8 h 677"/>
              <a:gd name="p0x228" fmla="*/ 30 w 3960"/>
              <a:gd name="p0y228" fmla="*/ 7 h 677"/>
              <a:gd name="p0x229" fmla="*/ 31 w 3960"/>
              <a:gd name="p0y229" fmla="*/ 7 h 677"/>
              <a:gd name="p0x230" fmla="*/ 32 w 3960"/>
              <a:gd name="p0y230" fmla="*/ 6 h 677"/>
              <a:gd name="p0x231" fmla="*/ 34 w 3960"/>
              <a:gd name="p0y231" fmla="*/ 5 h 677"/>
              <a:gd name="p0x232" fmla="*/ 35 w 3960"/>
              <a:gd name="p0y232" fmla="*/ 5 h 677"/>
              <a:gd name="p0x233" fmla="*/ 36 w 3960"/>
              <a:gd name="p0y233" fmla="*/ 4 h 677"/>
              <a:gd name="p0x234" fmla="*/ 38 w 3960"/>
              <a:gd name="p0y234" fmla="*/ 3 h 677"/>
              <a:gd name="p0x235" fmla="*/ 39 w 3960"/>
              <a:gd name="p0y235" fmla="*/ 3 h 677"/>
              <a:gd name="p0x236" fmla="*/ 41 w 3960"/>
              <a:gd name="p0y236" fmla="*/ 2 h 677"/>
              <a:gd name="p0x237" fmla="*/ 42 w 3960"/>
              <a:gd name="p0y237" fmla="*/ 2 h 677"/>
              <a:gd name="p0x238" fmla="*/ 44 w 3960"/>
              <a:gd name="p0y238" fmla="*/ 2 h 677"/>
              <a:gd name="p0x239" fmla="*/ 45 w 3960"/>
              <a:gd name="p0y239" fmla="*/ 1 h 677"/>
              <a:gd name="p0x240" fmla="*/ 47 w 3960"/>
              <a:gd name="p0y240" fmla="*/ 1 h 677"/>
              <a:gd name="p0x241" fmla="*/ 48 w 3960"/>
              <a:gd name="p0y241" fmla="*/ 1 h 677"/>
              <a:gd name="p0x242" fmla="*/ 50 w 3960"/>
              <a:gd name="p0y242" fmla="*/ 0 h 677"/>
              <a:gd name="p0x243" fmla="*/ 51 w 3960"/>
              <a:gd name="p0y243" fmla="*/ 0 h 677"/>
              <a:gd name="p0x244" fmla="*/ 53 w 3960"/>
              <a:gd name="p0y244" fmla="*/ 0 h 677"/>
              <a:gd name="p0x245" fmla="*/ 55 w 3960"/>
              <a:gd name="p0y245" fmla="*/ 0 h 677"/>
              <a:gd name="p0x246" fmla="*/ 56 w 3960"/>
              <a:gd name="p0y246" fmla="*/ 0 h 677"/>
              <a:gd name="p0x247" fmla="*/ 58 w 3960"/>
              <a:gd name="p0y247" fmla="*/ 0 h 677"/>
              <a:gd name="p0x248" fmla="*/ 60 w 3960"/>
              <a:gd name="p0y248" fmla="*/ 0 h 6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4" name="图片 83"/>
          <p:cNvPicPr>
            <a:picLocks noChangeAspect="1"/>
          </p:cNvPicPr>
          <p:nvPr>
            <p:custDataLst>
              <p:tags r:id="rId90"/>
            </p:custDataLst>
          </p:nvPr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rcRect l="-2941" r="-2941"/>
          <a:stretch>
            <a:fillRect/>
          </a:stretch>
        </p:blipFill>
        <p:spPr>
          <a:xfrm>
            <a:off x="9067800" y="4720590"/>
            <a:ext cx="171450" cy="152400"/>
          </a:xfrm>
          <a:prstGeom prst="rect">
            <a:avLst/>
          </a:prstGeom>
        </p:spPr>
      </p:pic>
      <p:sp>
        <p:nvSpPr>
          <p:cNvPr id="85" name="文本框 84"/>
          <p:cNvSpPr txBox="1"/>
          <p:nvPr>
            <p:custDataLst>
              <p:tags r:id="rId91"/>
            </p:custDataLst>
          </p:nvPr>
        </p:nvSpPr>
        <p:spPr>
          <a:xfrm>
            <a:off x="9363075" y="4671051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主送机关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6" name="任意多边形 85"/>
          <p:cNvSpPr/>
          <p:nvPr>
            <p:custDataLst>
              <p:tags r:id="rId92"/>
            </p:custDataLst>
          </p:nvPr>
        </p:nvSpPr>
        <p:spPr>
          <a:xfrm>
            <a:off x="8905875" y="5126355"/>
            <a:ext cx="2514600" cy="429895"/>
          </a:xfrm>
          <a:custGeom>
            <a:avLst/>
            <a:gdLst>
              <a:gd name="sw" fmla="*/ 1 w 3960"/>
              <a:gd name="sh" fmla="*/ 1 h 677"/>
              <a:gd name="mins" fmla="min sw sh"/>
              <a:gd name="dsw" fmla="+- 0 sw mins"/>
              <a:gd name="dsh" fmla="+- 0 sh mins"/>
              <a:gd name="p0x0" fmla="*/ 60 w 3960"/>
              <a:gd name="p0y0" fmla="*/ 0 h 677"/>
              <a:gd name="p0x1" fmla="*/ 3900 w 3960"/>
              <a:gd name="p0y1" fmla="*/ 0 h 677"/>
              <a:gd name="p0x2" fmla="*/ 3901 w 3960"/>
              <a:gd name="p0y2" fmla="*/ 0 h 677"/>
              <a:gd name="p0x3" fmla="*/ 3903 w 3960"/>
              <a:gd name="p0y3" fmla="*/ 0 h 677"/>
              <a:gd name="p0x4" fmla="*/ 3904 w 3960"/>
              <a:gd name="p0y4" fmla="*/ 0 h 677"/>
              <a:gd name="p0x5" fmla="*/ 3906 w 3960"/>
              <a:gd name="p0y5" fmla="*/ 0 h 677"/>
              <a:gd name="p0x6" fmla="*/ 3908 w 3960"/>
              <a:gd name="p0y6" fmla="*/ 0 h 677"/>
              <a:gd name="p0x7" fmla="*/ 3909 w 3960"/>
              <a:gd name="p0y7" fmla="*/ 0 h 677"/>
              <a:gd name="p0x8" fmla="*/ 3911 w 3960"/>
              <a:gd name="p0y8" fmla="*/ 1 h 677"/>
              <a:gd name="p0x9" fmla="*/ 3912 w 3960"/>
              <a:gd name="p0y9" fmla="*/ 1 h 677"/>
              <a:gd name="p0x10" fmla="*/ 3914 w 3960"/>
              <a:gd name="p0y10" fmla="*/ 1 h 677"/>
              <a:gd name="p0x11" fmla="*/ 3915 w 3960"/>
              <a:gd name="p0y11" fmla="*/ 2 h 677"/>
              <a:gd name="p0x12" fmla="*/ 3917 w 3960"/>
              <a:gd name="p0y12" fmla="*/ 2 h 677"/>
              <a:gd name="p0x13" fmla="*/ 3918 w 3960"/>
              <a:gd name="p0y13" fmla="*/ 2 h 677"/>
              <a:gd name="p0x14" fmla="*/ 3920 w 3960"/>
              <a:gd name="p0y14" fmla="*/ 3 h 677"/>
              <a:gd name="p0x15" fmla="*/ 3921 w 3960"/>
              <a:gd name="p0y15" fmla="*/ 3 h 677"/>
              <a:gd name="p0x16" fmla="*/ 3923 w 3960"/>
              <a:gd name="p0y16" fmla="*/ 4 h 677"/>
              <a:gd name="p0x17" fmla="*/ 3924 w 3960"/>
              <a:gd name="p0y17" fmla="*/ 5 h 677"/>
              <a:gd name="p0x18" fmla="*/ 3925 w 3960"/>
              <a:gd name="p0y18" fmla="*/ 5 h 677"/>
              <a:gd name="p0x19" fmla="*/ 3927 w 3960"/>
              <a:gd name="p0y19" fmla="*/ 6 h 677"/>
              <a:gd name="p0x20" fmla="*/ 3928 w 3960"/>
              <a:gd name="p0y20" fmla="*/ 7 h 677"/>
              <a:gd name="p0x21" fmla="*/ 3929 w 3960"/>
              <a:gd name="p0y21" fmla="*/ 7 h 677"/>
              <a:gd name="p0x22" fmla="*/ 3931 w 3960"/>
              <a:gd name="p0y22" fmla="*/ 8 h 677"/>
              <a:gd name="p0x23" fmla="*/ 3932 w 3960"/>
              <a:gd name="p0y23" fmla="*/ 9 h 677"/>
              <a:gd name="p0x24" fmla="*/ 3933 w 3960"/>
              <a:gd name="p0y24" fmla="*/ 10 h 677"/>
              <a:gd name="p0x25" fmla="*/ 3934 w 3960"/>
              <a:gd name="p0y25" fmla="*/ 11 h 677"/>
              <a:gd name="p0x26" fmla="*/ 3936 w 3960"/>
              <a:gd name="p0y26" fmla="*/ 12 h 677"/>
              <a:gd name="p0x27" fmla="*/ 3937 w 3960"/>
              <a:gd name="p0y27" fmla="*/ 13 h 677"/>
              <a:gd name="p0x28" fmla="*/ 3938 w 3960"/>
              <a:gd name="p0y28" fmla="*/ 14 h 677"/>
              <a:gd name="p0x29" fmla="*/ 3939 w 3960"/>
              <a:gd name="p0y29" fmla="*/ 14 h 677"/>
              <a:gd name="p0x30" fmla="*/ 3940 w 3960"/>
              <a:gd name="p0y30" fmla="*/ 16 h 677"/>
              <a:gd name="p0x31" fmla="*/ 3941 w 3960"/>
              <a:gd name="p0y31" fmla="*/ 17 h 677"/>
              <a:gd name="p0x32" fmla="*/ 3942 w 3960"/>
              <a:gd name="p0y32" fmla="*/ 18 h 677"/>
              <a:gd name="p0x33" fmla="*/ 3943 w 3960"/>
              <a:gd name="p0y33" fmla="*/ 19 h 677"/>
              <a:gd name="p0x34" fmla="*/ 3945 w 3960"/>
              <a:gd name="p0y34" fmla="*/ 20 h 677"/>
              <a:gd name="p0x35" fmla="*/ 3945 w 3960"/>
              <a:gd name="p0y35" fmla="*/ 21 h 677"/>
              <a:gd name="p0x36" fmla="*/ 3946 w 3960"/>
              <a:gd name="p0y36" fmla="*/ 22 h 677"/>
              <a:gd name="p0x37" fmla="*/ 3947 w 3960"/>
              <a:gd name="p0y37" fmla="*/ 23 h 677"/>
              <a:gd name="p0x38" fmla="*/ 3948 w 3960"/>
              <a:gd name="p0y38" fmla="*/ 25 h 677"/>
              <a:gd name="p0x39" fmla="*/ 3949 w 3960"/>
              <a:gd name="p0y39" fmla="*/ 26 h 677"/>
              <a:gd name="p0x40" fmla="*/ 3950 w 3960"/>
              <a:gd name="p0y40" fmla="*/ 27 h 677"/>
              <a:gd name="p0x41" fmla="*/ 3951 w 3960"/>
              <a:gd name="p0y41" fmla="*/ 28 h 677"/>
              <a:gd name="p0x42" fmla="*/ 3952 w 3960"/>
              <a:gd name="p0y42" fmla="*/ 30 h 677"/>
              <a:gd name="p0x43" fmla="*/ 3952 w 3960"/>
              <a:gd name="p0y43" fmla="*/ 31 h 677"/>
              <a:gd name="p0x44" fmla="*/ 3953 w 3960"/>
              <a:gd name="p0y44" fmla="*/ 32 h 677"/>
              <a:gd name="p0x45" fmla="*/ 3954 w 3960"/>
              <a:gd name="p0y45" fmla="*/ 34 h 677"/>
              <a:gd name="p0x46" fmla="*/ 3954 w 3960"/>
              <a:gd name="p0y46" fmla="*/ 35 h 677"/>
              <a:gd name="p0x47" fmla="*/ 3955 w 3960"/>
              <a:gd name="p0y47" fmla="*/ 36 h 677"/>
              <a:gd name="p0x48" fmla="*/ 3956 w 3960"/>
              <a:gd name="p0y48" fmla="*/ 38 h 677"/>
              <a:gd name="p0x49" fmla="*/ 3956 w 3960"/>
              <a:gd name="p0y49" fmla="*/ 39 h 677"/>
              <a:gd name="p0x50" fmla="*/ 3957 w 3960"/>
              <a:gd name="p0y50" fmla="*/ 41 h 677"/>
              <a:gd name="p0x51" fmla="*/ 3957 w 3960"/>
              <a:gd name="p0y51" fmla="*/ 42 h 677"/>
              <a:gd name="p0x52" fmla="*/ 3957 w 3960"/>
              <a:gd name="p0y52" fmla="*/ 44 h 677"/>
              <a:gd name="p0x53" fmla="*/ 3958 w 3960"/>
              <a:gd name="p0y53" fmla="*/ 45 h 677"/>
              <a:gd name="p0x54" fmla="*/ 3958 w 3960"/>
              <a:gd name="p0y54" fmla="*/ 47 h 677"/>
              <a:gd name="p0x55" fmla="*/ 3958 w 3960"/>
              <a:gd name="p0y55" fmla="*/ 48 h 677"/>
              <a:gd name="p0x56" fmla="*/ 3959 w 3960"/>
              <a:gd name="p0y56" fmla="*/ 50 h 677"/>
              <a:gd name="p0x57" fmla="*/ 3959 w 3960"/>
              <a:gd name="p0y57" fmla="*/ 51 h 677"/>
              <a:gd name="p0x58" fmla="*/ 3959 w 3960"/>
              <a:gd name="p0y58" fmla="*/ 53 h 677"/>
              <a:gd name="p0x59" fmla="*/ 3959 w 3960"/>
              <a:gd name="p0y59" fmla="*/ 55 h 677"/>
              <a:gd name="p0x60" fmla="*/ 3959 w 3960"/>
              <a:gd name="p0y60" fmla="*/ 56 h 677"/>
              <a:gd name="p0x61" fmla="*/ 3959 w 3960"/>
              <a:gd name="p0y61" fmla="*/ 58 h 677"/>
              <a:gd name="p0x62" fmla="*/ 3960 w 3960"/>
              <a:gd name="p0y62" fmla="*/ 60 h 677"/>
              <a:gd name="p0x63" fmla="*/ 3960 w 3960"/>
              <a:gd name="p0y63" fmla="*/ 617 h 677"/>
              <a:gd name="p0x64" fmla="*/ 3959 w 3960"/>
              <a:gd name="p0y64" fmla="*/ 618 h 677"/>
              <a:gd name="p0x65" fmla="*/ 3959 w 3960"/>
              <a:gd name="p0y65" fmla="*/ 620 h 677"/>
              <a:gd name="p0x66" fmla="*/ 3959 w 3960"/>
              <a:gd name="p0y66" fmla="*/ 622 h 677"/>
              <a:gd name="p0x67" fmla="*/ 3959 w 3960"/>
              <a:gd name="p0y67" fmla="*/ 623 h 677"/>
              <a:gd name="p0x68" fmla="*/ 3959 w 3960"/>
              <a:gd name="p0y68" fmla="*/ 625 h 677"/>
              <a:gd name="p0x69" fmla="*/ 3959 w 3960"/>
              <a:gd name="p0y69" fmla="*/ 626 h 677"/>
              <a:gd name="p0x70" fmla="*/ 3958 w 3960"/>
              <a:gd name="p0y70" fmla="*/ 628 h 677"/>
              <a:gd name="p0x71" fmla="*/ 3958 w 3960"/>
              <a:gd name="p0y71" fmla="*/ 630 h 677"/>
              <a:gd name="p0x72" fmla="*/ 3958 w 3960"/>
              <a:gd name="p0y72" fmla="*/ 631 h 677"/>
              <a:gd name="p0x73" fmla="*/ 3957 w 3960"/>
              <a:gd name="p0y73" fmla="*/ 633 h 677"/>
              <a:gd name="p0x74" fmla="*/ 3957 w 3960"/>
              <a:gd name="p0y74" fmla="*/ 634 h 677"/>
              <a:gd name="p0x75" fmla="*/ 3957 w 3960"/>
              <a:gd name="p0y75" fmla="*/ 636 h 677"/>
              <a:gd name="p0x76" fmla="*/ 3956 w 3960"/>
              <a:gd name="p0y76" fmla="*/ 637 h 677"/>
              <a:gd name="p0x77" fmla="*/ 3956 w 3960"/>
              <a:gd name="p0y77" fmla="*/ 638 h 677"/>
              <a:gd name="p0x78" fmla="*/ 3955 w 3960"/>
              <a:gd name="p0y78" fmla="*/ 640 h 677"/>
              <a:gd name="p0x79" fmla="*/ 3954 w 3960"/>
              <a:gd name="p0y79" fmla="*/ 641 h 677"/>
              <a:gd name="p0x80" fmla="*/ 3954 w 3960"/>
              <a:gd name="p0y80" fmla="*/ 643 h 677"/>
              <a:gd name="p0x81" fmla="*/ 3953 w 3960"/>
              <a:gd name="p0y81" fmla="*/ 644 h 677"/>
              <a:gd name="p0x82" fmla="*/ 3952 w 3960"/>
              <a:gd name="p0y82" fmla="*/ 645 h 677"/>
              <a:gd name="p0x83" fmla="*/ 3952 w 3960"/>
              <a:gd name="p0y83" fmla="*/ 647 h 677"/>
              <a:gd name="p0x84" fmla="*/ 3951 w 3960"/>
              <a:gd name="p0y84" fmla="*/ 648 h 677"/>
              <a:gd name="p0x85" fmla="*/ 3950 w 3960"/>
              <a:gd name="p0y85" fmla="*/ 649 h 677"/>
              <a:gd name="p0x86" fmla="*/ 3949 w 3960"/>
              <a:gd name="p0y86" fmla="*/ 651 h 677"/>
              <a:gd name="p0x87" fmla="*/ 3948 w 3960"/>
              <a:gd name="p0y87" fmla="*/ 652 h 677"/>
              <a:gd name="p0x88" fmla="*/ 3947 w 3960"/>
              <a:gd name="p0y88" fmla="*/ 653 h 677"/>
              <a:gd name="p0x89" fmla="*/ 3946 w 3960"/>
              <a:gd name="p0y89" fmla="*/ 654 h 677"/>
              <a:gd name="p0x90" fmla="*/ 3945 w 3960"/>
              <a:gd name="p0y90" fmla="*/ 655 h 677"/>
              <a:gd name="p0x91" fmla="*/ 3945 w 3960"/>
              <a:gd name="p0y91" fmla="*/ 657 h 677"/>
              <a:gd name="p0x92" fmla="*/ 3943 w 3960"/>
              <a:gd name="p0y92" fmla="*/ 658 h 677"/>
              <a:gd name="p0x93" fmla="*/ 3942 w 3960"/>
              <a:gd name="p0y93" fmla="*/ 659 h 677"/>
              <a:gd name="p0x94" fmla="*/ 3941 w 3960"/>
              <a:gd name="p0y94" fmla="*/ 660 h 677"/>
              <a:gd name="p0x95" fmla="*/ 3940 w 3960"/>
              <a:gd name="p0y95" fmla="*/ 661 h 677"/>
              <a:gd name="p0x96" fmla="*/ 3939 w 3960"/>
              <a:gd name="p0y96" fmla="*/ 662 h 677"/>
              <a:gd name="p0x97" fmla="*/ 3938 w 3960"/>
              <a:gd name="p0y97" fmla="*/ 663 h 677"/>
              <a:gd name="p0x98" fmla="*/ 3937 w 3960"/>
              <a:gd name="p0y98" fmla="*/ 664 h 677"/>
              <a:gd name="p0x99" fmla="*/ 3936 w 3960"/>
              <a:gd name="p0y99" fmla="*/ 665 h 677"/>
              <a:gd name="p0x100" fmla="*/ 3934 w 3960"/>
              <a:gd name="p0y100" fmla="*/ 666 h 677"/>
              <a:gd name="p0x101" fmla="*/ 3933 w 3960"/>
              <a:gd name="p0y101" fmla="*/ 666 h 677"/>
              <a:gd name="p0x102" fmla="*/ 3932 w 3960"/>
              <a:gd name="p0y102" fmla="*/ 667 h 677"/>
              <a:gd name="p0x103" fmla="*/ 3931 w 3960"/>
              <a:gd name="p0y103" fmla="*/ 668 h 677"/>
              <a:gd name="p0x104" fmla="*/ 3929 w 3960"/>
              <a:gd name="p0y104" fmla="*/ 669 h 677"/>
              <a:gd name="p0x105" fmla="*/ 3928 w 3960"/>
              <a:gd name="p0y105" fmla="*/ 670 h 677"/>
              <a:gd name="p0x106" fmla="*/ 3927 w 3960"/>
              <a:gd name="p0y106" fmla="*/ 670 h 677"/>
              <a:gd name="p0x107" fmla="*/ 3925 w 3960"/>
              <a:gd name="p0y107" fmla="*/ 671 h 677"/>
              <a:gd name="p0x108" fmla="*/ 3924 w 3960"/>
              <a:gd name="p0y108" fmla="*/ 672 h 677"/>
              <a:gd name="p0x109" fmla="*/ 3923 w 3960"/>
              <a:gd name="p0y109" fmla="*/ 672 h 677"/>
              <a:gd name="p0x110" fmla="*/ 3921 w 3960"/>
              <a:gd name="p0y110" fmla="*/ 673 h 677"/>
              <a:gd name="p0x111" fmla="*/ 3920 w 3960"/>
              <a:gd name="p0y111" fmla="*/ 673 h 677"/>
              <a:gd name="p0x112" fmla="*/ 3918 w 3960"/>
              <a:gd name="p0y112" fmla="*/ 674 h 677"/>
              <a:gd name="p0x113" fmla="*/ 3917 w 3960"/>
              <a:gd name="p0y113" fmla="*/ 674 h 677"/>
              <a:gd name="p0x114" fmla="*/ 3915 w 3960"/>
              <a:gd name="p0y114" fmla="*/ 675 h 677"/>
              <a:gd name="p0x115" fmla="*/ 3914 w 3960"/>
              <a:gd name="p0y115" fmla="*/ 675 h 677"/>
              <a:gd name="p0x116" fmla="*/ 3912 w 3960"/>
              <a:gd name="p0y116" fmla="*/ 676 h 677"/>
              <a:gd name="p0x117" fmla="*/ 3911 w 3960"/>
              <a:gd name="p0y117" fmla="*/ 676 h 677"/>
              <a:gd name="p0x118" fmla="*/ 3909 w 3960"/>
              <a:gd name="p0y118" fmla="*/ 676 h 677"/>
              <a:gd name="p0x119" fmla="*/ 3908 w 3960"/>
              <a:gd name="p0y119" fmla="*/ 676 h 677"/>
              <a:gd name="p0x120" fmla="*/ 3906 w 3960"/>
              <a:gd name="p0y120" fmla="*/ 677 h 677"/>
              <a:gd name="p0x121" fmla="*/ 3904 w 3960"/>
              <a:gd name="p0y121" fmla="*/ 677 h 677"/>
              <a:gd name="p0x122" fmla="*/ 3903 w 3960"/>
              <a:gd name="p0y122" fmla="*/ 677 h 677"/>
              <a:gd name="p0x123" fmla="*/ 3901 w 3960"/>
              <a:gd name="p0y123" fmla="*/ 677 h 677"/>
              <a:gd name="p0x124" fmla="*/ 3900 w 3960"/>
              <a:gd name="p0y124" fmla="*/ 677 h 677"/>
              <a:gd name="p0x125" fmla="*/ 60 w 3960"/>
              <a:gd name="p0y125" fmla="*/ 677 h 677"/>
              <a:gd name="p0x126" fmla="*/ 58 w 3960"/>
              <a:gd name="p0y126" fmla="*/ 677 h 677"/>
              <a:gd name="p0x127" fmla="*/ 56 w 3960"/>
              <a:gd name="p0y127" fmla="*/ 677 h 677"/>
              <a:gd name="p0x128" fmla="*/ 55 w 3960"/>
              <a:gd name="p0y128" fmla="*/ 677 h 677"/>
              <a:gd name="p0x129" fmla="*/ 53 w 3960"/>
              <a:gd name="p0y129" fmla="*/ 677 h 677"/>
              <a:gd name="p0x130" fmla="*/ 51 w 3960"/>
              <a:gd name="p0y130" fmla="*/ 676 h 677"/>
              <a:gd name="p0x131" fmla="*/ 50 w 3960"/>
              <a:gd name="p0y131" fmla="*/ 676 h 677"/>
              <a:gd name="p0x132" fmla="*/ 48 w 3960"/>
              <a:gd name="p0y132" fmla="*/ 676 h 677"/>
              <a:gd name="p0x133" fmla="*/ 47 w 3960"/>
              <a:gd name="p0y133" fmla="*/ 676 h 677"/>
              <a:gd name="p0x134" fmla="*/ 45 w 3960"/>
              <a:gd name="p0y134" fmla="*/ 675 h 677"/>
              <a:gd name="p0x135" fmla="*/ 44 w 3960"/>
              <a:gd name="p0y135" fmla="*/ 675 h 677"/>
              <a:gd name="p0x136" fmla="*/ 42 w 3960"/>
              <a:gd name="p0y136" fmla="*/ 674 h 677"/>
              <a:gd name="p0x137" fmla="*/ 41 w 3960"/>
              <a:gd name="p0y137" fmla="*/ 674 h 677"/>
              <a:gd name="p0x138" fmla="*/ 39 w 3960"/>
              <a:gd name="p0y138" fmla="*/ 673 h 677"/>
              <a:gd name="p0x139" fmla="*/ 38 w 3960"/>
              <a:gd name="p0y139" fmla="*/ 673 h 677"/>
              <a:gd name="p0x140" fmla="*/ 36 w 3960"/>
              <a:gd name="p0y140" fmla="*/ 672 h 677"/>
              <a:gd name="p0x141" fmla="*/ 35 w 3960"/>
              <a:gd name="p0y141" fmla="*/ 672 h 677"/>
              <a:gd name="p0x142" fmla="*/ 34 w 3960"/>
              <a:gd name="p0y142" fmla="*/ 671 h 677"/>
              <a:gd name="p0x143" fmla="*/ 32 w 3960"/>
              <a:gd name="p0y143" fmla="*/ 670 h 677"/>
              <a:gd name="p0x144" fmla="*/ 31 w 3960"/>
              <a:gd name="p0y144" fmla="*/ 670 h 677"/>
              <a:gd name="p0x145" fmla="*/ 30 w 3960"/>
              <a:gd name="p0y145" fmla="*/ 669 h 677"/>
              <a:gd name="p0x146" fmla="*/ 28 w 3960"/>
              <a:gd name="p0y146" fmla="*/ 668 h 677"/>
              <a:gd name="p0x147" fmla="*/ 27 w 3960"/>
              <a:gd name="p0y147" fmla="*/ 667 h 677"/>
              <a:gd name="p0x148" fmla="*/ 26 w 3960"/>
              <a:gd name="p0y148" fmla="*/ 666 h 677"/>
              <a:gd name="p0x149" fmla="*/ 25 w 3960"/>
              <a:gd name="p0y149" fmla="*/ 666 h 677"/>
              <a:gd name="p0x150" fmla="*/ 23 w 3960"/>
              <a:gd name="p0y150" fmla="*/ 665 h 677"/>
              <a:gd name="p0x151" fmla="*/ 22 w 3960"/>
              <a:gd name="p0y151" fmla="*/ 664 h 677"/>
              <a:gd name="p0x152" fmla="*/ 21 w 3960"/>
              <a:gd name="p0y152" fmla="*/ 663 h 677"/>
              <a:gd name="p0x153" fmla="*/ 20 w 3960"/>
              <a:gd name="p0y153" fmla="*/ 662 h 677"/>
              <a:gd name="p0x154" fmla="*/ 19 w 3960"/>
              <a:gd name="p0y154" fmla="*/ 661 h 677"/>
              <a:gd name="p0x155" fmla="*/ 18 w 3960"/>
              <a:gd name="p0y155" fmla="*/ 660 h 677"/>
              <a:gd name="p0x156" fmla="*/ 17 w 3960"/>
              <a:gd name="p0y156" fmla="*/ 659 h 677"/>
              <a:gd name="p0x157" fmla="*/ 16 w 3960"/>
              <a:gd name="p0y157" fmla="*/ 658 h 677"/>
              <a:gd name="p0x158" fmla="*/ 14 w 3960"/>
              <a:gd name="p0y158" fmla="*/ 657 h 677"/>
              <a:gd name="p0x159" fmla="*/ 14 w 3960"/>
              <a:gd name="p0y159" fmla="*/ 655 h 677"/>
              <a:gd name="p0x160" fmla="*/ 13 w 3960"/>
              <a:gd name="p0y160" fmla="*/ 654 h 677"/>
              <a:gd name="p0x161" fmla="*/ 12 w 3960"/>
              <a:gd name="p0y161" fmla="*/ 653 h 677"/>
              <a:gd name="p0x162" fmla="*/ 11 w 3960"/>
              <a:gd name="p0y162" fmla="*/ 652 h 677"/>
              <a:gd name="p0x163" fmla="*/ 10 w 3960"/>
              <a:gd name="p0y163" fmla="*/ 651 h 677"/>
              <a:gd name="p0x164" fmla="*/ 9 w 3960"/>
              <a:gd name="p0y164" fmla="*/ 649 h 677"/>
              <a:gd name="p0x165" fmla="*/ 8 w 3960"/>
              <a:gd name="p0y165" fmla="*/ 648 h 677"/>
              <a:gd name="p0x166" fmla="*/ 7 w 3960"/>
              <a:gd name="p0y166" fmla="*/ 647 h 677"/>
              <a:gd name="p0x167" fmla="*/ 7 w 3960"/>
              <a:gd name="p0y167" fmla="*/ 645 h 677"/>
              <a:gd name="p0x168" fmla="*/ 6 w 3960"/>
              <a:gd name="p0y168" fmla="*/ 644 h 677"/>
              <a:gd name="p0x169" fmla="*/ 5 w 3960"/>
              <a:gd name="p0y169" fmla="*/ 643 h 677"/>
              <a:gd name="p0x170" fmla="*/ 5 w 3960"/>
              <a:gd name="p0y170" fmla="*/ 641 h 677"/>
              <a:gd name="p0x171" fmla="*/ 4 w 3960"/>
              <a:gd name="p0y171" fmla="*/ 640 h 677"/>
              <a:gd name="p0x172" fmla="*/ 3 w 3960"/>
              <a:gd name="p0y172" fmla="*/ 638 h 677"/>
              <a:gd name="p0x173" fmla="*/ 3 w 3960"/>
              <a:gd name="p0y173" fmla="*/ 637 h 677"/>
              <a:gd name="p0x174" fmla="*/ 2 w 3960"/>
              <a:gd name="p0y174" fmla="*/ 636 h 677"/>
              <a:gd name="p0x175" fmla="*/ 2 w 3960"/>
              <a:gd name="p0y175" fmla="*/ 634 h 677"/>
              <a:gd name="p0x176" fmla="*/ 2 w 3960"/>
              <a:gd name="p0y176" fmla="*/ 633 h 677"/>
              <a:gd name="p0x177" fmla="*/ 1 w 3960"/>
              <a:gd name="p0y177" fmla="*/ 631 h 677"/>
              <a:gd name="p0x178" fmla="*/ 1 w 3960"/>
              <a:gd name="p0y178" fmla="*/ 630 h 677"/>
              <a:gd name="p0x179" fmla="*/ 1 w 3960"/>
              <a:gd name="p0y179" fmla="*/ 628 h 677"/>
              <a:gd name="p0x180" fmla="*/ 0 w 3960"/>
              <a:gd name="p0y180" fmla="*/ 626 h 677"/>
              <a:gd name="p0x181" fmla="*/ 0 w 3960"/>
              <a:gd name="p0y181" fmla="*/ 625 h 677"/>
              <a:gd name="p0x182" fmla="*/ 0 w 3960"/>
              <a:gd name="p0y182" fmla="*/ 623 h 677"/>
              <a:gd name="p0x183" fmla="*/ 0 w 3960"/>
              <a:gd name="p0y183" fmla="*/ 622 h 677"/>
              <a:gd name="p0x184" fmla="*/ 0 w 3960"/>
              <a:gd name="p0y184" fmla="*/ 620 h 677"/>
              <a:gd name="p0x185" fmla="*/ 0 w 3960"/>
              <a:gd name="p0y185" fmla="*/ 618 h 677"/>
              <a:gd name="p0x186" fmla="*/ 0 w 3960"/>
              <a:gd name="p0y186" fmla="*/ 617 h 677"/>
              <a:gd name="p0x187" fmla="*/ 0 w 3960"/>
              <a:gd name="p0y187" fmla="*/ 60 h 677"/>
              <a:gd name="p0x188" fmla="*/ 0 w 3960"/>
              <a:gd name="p0y188" fmla="*/ 58 h 677"/>
              <a:gd name="p0x189" fmla="*/ 0 w 3960"/>
              <a:gd name="p0y189" fmla="*/ 56 h 677"/>
              <a:gd name="p0x190" fmla="*/ 0 w 3960"/>
              <a:gd name="p0y190" fmla="*/ 55 h 677"/>
              <a:gd name="p0x191" fmla="*/ 0 w 3960"/>
              <a:gd name="p0y191" fmla="*/ 53 h 677"/>
              <a:gd name="p0x192" fmla="*/ 0 w 3960"/>
              <a:gd name="p0y192" fmla="*/ 51 h 677"/>
              <a:gd name="p0x193" fmla="*/ 0 w 3960"/>
              <a:gd name="p0y193" fmla="*/ 50 h 677"/>
              <a:gd name="p0x194" fmla="*/ 1 w 3960"/>
              <a:gd name="p0y194" fmla="*/ 48 h 677"/>
              <a:gd name="p0x195" fmla="*/ 1 w 3960"/>
              <a:gd name="p0y195" fmla="*/ 47 h 677"/>
              <a:gd name="p0x196" fmla="*/ 1 w 3960"/>
              <a:gd name="p0y196" fmla="*/ 45 h 677"/>
              <a:gd name="p0x197" fmla="*/ 2 w 3960"/>
              <a:gd name="p0y197" fmla="*/ 44 h 677"/>
              <a:gd name="p0x198" fmla="*/ 2 w 3960"/>
              <a:gd name="p0y198" fmla="*/ 42 h 677"/>
              <a:gd name="p0x199" fmla="*/ 2 w 3960"/>
              <a:gd name="p0y199" fmla="*/ 41 h 677"/>
              <a:gd name="p0x200" fmla="*/ 3 w 3960"/>
              <a:gd name="p0y200" fmla="*/ 39 h 677"/>
              <a:gd name="p0x201" fmla="*/ 3 w 3960"/>
              <a:gd name="p0y201" fmla="*/ 38 h 677"/>
              <a:gd name="p0x202" fmla="*/ 4 w 3960"/>
              <a:gd name="p0y202" fmla="*/ 36 h 677"/>
              <a:gd name="p0x203" fmla="*/ 5 w 3960"/>
              <a:gd name="p0y203" fmla="*/ 35 h 677"/>
              <a:gd name="p0x204" fmla="*/ 5 w 3960"/>
              <a:gd name="p0y204" fmla="*/ 34 h 677"/>
              <a:gd name="p0x205" fmla="*/ 6 w 3960"/>
              <a:gd name="p0y205" fmla="*/ 32 h 677"/>
              <a:gd name="p0x206" fmla="*/ 7 w 3960"/>
              <a:gd name="p0y206" fmla="*/ 31 h 677"/>
              <a:gd name="p0x207" fmla="*/ 7 w 3960"/>
              <a:gd name="p0y207" fmla="*/ 30 h 677"/>
              <a:gd name="p0x208" fmla="*/ 8 w 3960"/>
              <a:gd name="p0y208" fmla="*/ 28 h 677"/>
              <a:gd name="p0x209" fmla="*/ 9 w 3960"/>
              <a:gd name="p0y209" fmla="*/ 27 h 677"/>
              <a:gd name="p0x210" fmla="*/ 10 w 3960"/>
              <a:gd name="p0y210" fmla="*/ 26 h 677"/>
              <a:gd name="p0x211" fmla="*/ 11 w 3960"/>
              <a:gd name="p0y211" fmla="*/ 25 h 677"/>
              <a:gd name="p0x212" fmla="*/ 12 w 3960"/>
              <a:gd name="p0y212" fmla="*/ 23 h 677"/>
              <a:gd name="p0x213" fmla="*/ 13 w 3960"/>
              <a:gd name="p0y213" fmla="*/ 22 h 677"/>
              <a:gd name="p0x214" fmla="*/ 14 w 3960"/>
              <a:gd name="p0y214" fmla="*/ 21 h 677"/>
              <a:gd name="p0x215" fmla="*/ 14 w 3960"/>
              <a:gd name="p0y215" fmla="*/ 20 h 677"/>
              <a:gd name="p0x216" fmla="*/ 16 w 3960"/>
              <a:gd name="p0y216" fmla="*/ 19 h 677"/>
              <a:gd name="p0x217" fmla="*/ 17 w 3960"/>
              <a:gd name="p0y217" fmla="*/ 18 h 677"/>
              <a:gd name="p0x218" fmla="*/ 18 w 3960"/>
              <a:gd name="p0y218" fmla="*/ 17 h 677"/>
              <a:gd name="p0x219" fmla="*/ 19 w 3960"/>
              <a:gd name="p0y219" fmla="*/ 16 h 677"/>
              <a:gd name="p0x220" fmla="*/ 20 w 3960"/>
              <a:gd name="p0y220" fmla="*/ 14 h 677"/>
              <a:gd name="p0x221" fmla="*/ 21 w 3960"/>
              <a:gd name="p0y221" fmla="*/ 14 h 677"/>
              <a:gd name="p0x222" fmla="*/ 22 w 3960"/>
              <a:gd name="p0y222" fmla="*/ 13 h 677"/>
              <a:gd name="p0x223" fmla="*/ 23 w 3960"/>
              <a:gd name="p0y223" fmla="*/ 12 h 677"/>
              <a:gd name="p0x224" fmla="*/ 25 w 3960"/>
              <a:gd name="p0y224" fmla="*/ 11 h 677"/>
              <a:gd name="p0x225" fmla="*/ 26 w 3960"/>
              <a:gd name="p0y225" fmla="*/ 10 h 677"/>
              <a:gd name="p0x226" fmla="*/ 27 w 3960"/>
              <a:gd name="p0y226" fmla="*/ 9 h 677"/>
              <a:gd name="p0x227" fmla="*/ 28 w 3960"/>
              <a:gd name="p0y227" fmla="*/ 8 h 677"/>
              <a:gd name="p0x228" fmla="*/ 30 w 3960"/>
              <a:gd name="p0y228" fmla="*/ 7 h 677"/>
              <a:gd name="p0x229" fmla="*/ 31 w 3960"/>
              <a:gd name="p0y229" fmla="*/ 7 h 677"/>
              <a:gd name="p0x230" fmla="*/ 32 w 3960"/>
              <a:gd name="p0y230" fmla="*/ 6 h 677"/>
              <a:gd name="p0x231" fmla="*/ 34 w 3960"/>
              <a:gd name="p0y231" fmla="*/ 5 h 677"/>
              <a:gd name="p0x232" fmla="*/ 35 w 3960"/>
              <a:gd name="p0y232" fmla="*/ 5 h 677"/>
              <a:gd name="p0x233" fmla="*/ 36 w 3960"/>
              <a:gd name="p0y233" fmla="*/ 4 h 677"/>
              <a:gd name="p0x234" fmla="*/ 38 w 3960"/>
              <a:gd name="p0y234" fmla="*/ 3 h 677"/>
              <a:gd name="p0x235" fmla="*/ 39 w 3960"/>
              <a:gd name="p0y235" fmla="*/ 3 h 677"/>
              <a:gd name="p0x236" fmla="*/ 41 w 3960"/>
              <a:gd name="p0y236" fmla="*/ 2 h 677"/>
              <a:gd name="p0x237" fmla="*/ 42 w 3960"/>
              <a:gd name="p0y237" fmla="*/ 2 h 677"/>
              <a:gd name="p0x238" fmla="*/ 44 w 3960"/>
              <a:gd name="p0y238" fmla="*/ 2 h 677"/>
              <a:gd name="p0x239" fmla="*/ 45 w 3960"/>
              <a:gd name="p0y239" fmla="*/ 1 h 677"/>
              <a:gd name="p0x240" fmla="*/ 47 w 3960"/>
              <a:gd name="p0y240" fmla="*/ 1 h 677"/>
              <a:gd name="p0x241" fmla="*/ 48 w 3960"/>
              <a:gd name="p0y241" fmla="*/ 1 h 677"/>
              <a:gd name="p0x242" fmla="*/ 50 w 3960"/>
              <a:gd name="p0y242" fmla="*/ 0 h 677"/>
              <a:gd name="p0x243" fmla="*/ 51 w 3960"/>
              <a:gd name="p0y243" fmla="*/ 0 h 677"/>
              <a:gd name="p0x244" fmla="*/ 53 w 3960"/>
              <a:gd name="p0y244" fmla="*/ 0 h 677"/>
              <a:gd name="p0x245" fmla="*/ 55 w 3960"/>
              <a:gd name="p0y245" fmla="*/ 0 h 677"/>
              <a:gd name="p0x246" fmla="*/ 56 w 3960"/>
              <a:gd name="p0y246" fmla="*/ 0 h 677"/>
              <a:gd name="p0x247" fmla="*/ 58 w 3960"/>
              <a:gd name="p0y247" fmla="*/ 0 h 677"/>
              <a:gd name="p0x248" fmla="*/ 60 w 3960"/>
              <a:gd name="p0y248" fmla="*/ 0 h 6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7" name="图片 86"/>
          <p:cNvPicPr>
            <a:picLocks noChangeAspect="1"/>
          </p:cNvPicPr>
          <p:nvPr>
            <p:custDataLst>
              <p:tags r:id="rId93"/>
            </p:custDataLst>
          </p:nvPr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rcRect l="-2941" r="-2941"/>
          <a:stretch>
            <a:fillRect/>
          </a:stretch>
        </p:blipFill>
        <p:spPr>
          <a:xfrm>
            <a:off x="9067800" y="5265420"/>
            <a:ext cx="171450" cy="152400"/>
          </a:xfrm>
          <a:prstGeom prst="rect">
            <a:avLst/>
          </a:prstGeom>
        </p:spPr>
      </p:pic>
      <p:sp>
        <p:nvSpPr>
          <p:cNvPr id="88" name="文本框 87"/>
          <p:cNvSpPr txBox="1"/>
          <p:nvPr>
            <p:custDataLst>
              <p:tags r:id="rId94"/>
            </p:custDataLst>
          </p:nvPr>
        </p:nvSpPr>
        <p:spPr>
          <a:xfrm>
            <a:off x="9363075" y="5215461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accent2">
                    <a:lumMod val="43885"/>
                  </a:schemeClr>
                </a:solidFill>
                <a:cs typeface="+mn-lt"/>
              </a:rPr>
              <a:t>成文日期</a:t>
            </a:r>
            <a:endParaRPr sz="1500" b="1">
              <a:solidFill>
                <a:schemeClr val="accent2">
                  <a:lumMod val="43885"/>
                </a:schemeClr>
              </a:solidFill>
              <a:cs typeface="+mn-lt"/>
            </a:endParaRPr>
          </a:p>
        </p:txBody>
      </p:sp>
      <p:sp>
        <p:nvSpPr>
          <p:cNvPr id="67" name="任意多边形 66"/>
          <p:cNvSpPr/>
          <p:nvPr>
            <p:custDataLst>
              <p:tags r:id="rId95"/>
            </p:custDataLst>
          </p:nvPr>
        </p:nvSpPr>
        <p:spPr>
          <a:xfrm>
            <a:off x="8810625" y="1834515"/>
            <a:ext cx="2705100" cy="38100"/>
          </a:xfrm>
          <a:custGeom>
            <a:avLst/>
            <a:gdLst>
              <a:gd name="sw" fmla="*/ 1 w 4260"/>
              <a:gd name="sh" fmla="*/ 1 h 60"/>
              <a:gd name="mins" fmla="min sw sh"/>
              <a:gd name="dsw" fmla="+- 0 sw mins"/>
              <a:gd name="dsh" fmla="+- 0 sh mins"/>
              <a:gd name="p0x0" fmla="*/ 4200 w 4260"/>
              <a:gd name="p0y0" fmla="*/ 0 h 60"/>
              <a:gd name="p0x1" fmla="*/ 4260 w 4260"/>
              <a:gd name="p0y1" fmla="*/ 59 h 60"/>
              <a:gd name="p0x2" fmla="*/ 0 w 4260"/>
              <a:gd name="p0y2" fmla="*/ 60 h 60"/>
              <a:gd name="p0x3" fmla="*/ 60 w 4260"/>
              <a:gd name="p0y3" fmla="*/ 0 h 60"/>
              <a:gd name="p0x4" fmla="*/ 4200 w 4260"/>
              <a:gd name="p0y4" fmla="*/ 0 h 60"/>
            </a:gdLst>
            <a:ahLst/>
            <a:cxnLst/>
            <a:pathLst>
              <a:path w="4260" h="60">
                <a:moveTo>
                  <a:pt x="4200" y="0"/>
                </a:moveTo>
                <a:lnTo>
                  <a:pt x="4260" y="60"/>
                </a:lnTo>
                <a:lnTo>
                  <a:pt x="0" y="60"/>
                </a:lnTo>
                <a:lnTo>
                  <a:pt x="60" y="0"/>
                </a:lnTo>
                <a:lnTo>
                  <a:pt x="42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>
            <p:custDataLst>
              <p:tags r:id="rId96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7400 w 17400"/>
              <a:gd name="p0y0" fmla="*/ 240 h 774"/>
              <a:gd name="p0x1" fmla="*/ 17400 w 17400"/>
              <a:gd name="p0y1" fmla="*/ 534 h 774"/>
              <a:gd name="p0x2" fmla="*/ 17160 w 17400"/>
              <a:gd name="p0y2" fmla="*/ 774 h 774"/>
              <a:gd name="p0x3" fmla="*/ 239 w 17400"/>
              <a:gd name="p0y3" fmla="*/ 774 h 774"/>
              <a:gd name="p0x4" fmla="*/ 0 w 17400"/>
              <a:gd name="p0y4" fmla="*/ 534 h 774"/>
              <a:gd name="p0x5" fmla="*/ 0 w 17400"/>
              <a:gd name="p0y5" fmla="*/ 240 h 774"/>
              <a:gd name="p0x6" fmla="*/ 240 w 17400"/>
              <a:gd name="p0y6" fmla="*/ 0 h 774"/>
              <a:gd name="p0x7" fmla="*/ 17160 w 17400"/>
              <a:gd name="p0y7" fmla="*/ 0 h 774"/>
              <a:gd name="p0x8" fmla="*/ 17400 w 17400"/>
              <a:gd name="p0y8" fmla="*/ 24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EDE4CE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>
            <p:custDataLst>
              <p:tags r:id="rId97"/>
            </p:custDataLst>
          </p:nvPr>
        </p:nvSpPr>
        <p:spPr>
          <a:xfrm>
            <a:off x="762000" y="60598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2" name="图片 91"/>
          <p:cNvPicPr>
            <a:picLocks noChangeAspect="1"/>
          </p:cNvPicPr>
          <p:nvPr>
            <p:custDataLst>
              <p:tags r:id="rId98"/>
            </p:custDataLst>
          </p:nvPr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828675" y="6121400"/>
            <a:ext cx="209550" cy="214630"/>
          </a:xfrm>
          <a:prstGeom prst="rect">
            <a:avLst/>
          </a:prstGeom>
        </p:spPr>
      </p:pic>
      <p:sp>
        <p:nvSpPr>
          <p:cNvPr id="94" name="文本框 93"/>
          <p:cNvSpPr txBox="1"/>
          <p:nvPr>
            <p:custDataLst>
              <p:tags r:id="rId101"/>
            </p:custDataLst>
          </p:nvPr>
        </p:nvSpPr>
        <p:spPr>
          <a:xfrm>
            <a:off x="1219200" y="6073168"/>
            <a:ext cx="4114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B2B2B"/>
                </a:solidFill>
                <a:cs typeface="+mn-lt"/>
              </a:rPr>
              <a:t>这五项错得最多，也最影响公文流转。</a:t>
            </a:r>
            <a:endParaRPr b="1">
              <a:solidFill>
                <a:srgbClr val="2B2B2B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发文字号与签发人别写错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619750" cy="5362575"/>
          </a:xfrm>
          <a:custGeom>
            <a:avLst/>
            <a:gdLst>
              <a:gd name="sw" fmla="*/ 1 w 8850"/>
              <a:gd name="sh" fmla="*/ 1 h 8445"/>
              <a:gd name="mins" fmla="min sw sh"/>
              <a:gd name="dsw" fmla="+- 0 sw mins"/>
              <a:gd name="dsh" fmla="+- 0 sh mins"/>
              <a:gd name="p0x0" fmla="*/ 225 w 8850"/>
              <a:gd name="p0y0" fmla="*/ 0 h 8445"/>
              <a:gd name="p0x1" fmla="*/ 8625 w 8850"/>
              <a:gd name="p0y1" fmla="*/ 0 h 8445"/>
              <a:gd name="p0x2" fmla="*/ 8850 w 8850"/>
              <a:gd name="p0y2" fmla="*/ 225 h 8445"/>
              <a:gd name="p0x3" fmla="*/ 8850 w 8850"/>
              <a:gd name="p0y3" fmla="*/ 8220 h 8445"/>
              <a:gd name="p0x4" fmla="*/ 8625 w 8850"/>
              <a:gd name="p0y4" fmla="*/ 8445 h 8445"/>
              <a:gd name="p0x5" fmla="*/ 225 w 8850"/>
              <a:gd name="p0y5" fmla="*/ 8445 h 8445"/>
              <a:gd name="p0x6" fmla="*/ 0 w 8850"/>
              <a:gd name="p0y6" fmla="*/ 8220 h 8445"/>
              <a:gd name="p0x7" fmla="*/ 0 w 8850"/>
              <a:gd name="p0y7" fmla="*/ 225 h 8445"/>
              <a:gd name="p0x8" fmla="*/ 225 w 8850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771525" y="1304925"/>
            <a:ext cx="5228590" cy="408940"/>
            <a:chOff x="1215" y="2055"/>
            <a:chExt cx="8234" cy="64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8235" cy="645"/>
            </a:xfrm>
            <a:custGeom>
              <a:avLst/>
              <a:gdLst>
                <a:gd name="sw" fmla="*/ 1 w 8235"/>
                <a:gd name="sh" fmla="*/ 1 h 645"/>
                <a:gd name="mins" fmla="min sw sh"/>
                <a:gd name="dsw" fmla="+- 0 sw mins"/>
                <a:gd name="dsh" fmla="+- 0 sh mins"/>
                <a:gd name="p0x0" fmla="*/ 8235 w 8235"/>
                <a:gd name="p0y0" fmla="*/ 0 h 645"/>
                <a:gd name="p0x1" fmla="*/ 8235 w 8235"/>
                <a:gd name="p0y1" fmla="*/ 645 h 645"/>
                <a:gd name="p0x2" fmla="*/ 0 w 8235"/>
                <a:gd name="p0y2" fmla="*/ 645 h 645"/>
                <a:gd name="p0x3" fmla="*/ 0 w 8235"/>
                <a:gd name="p0y3" fmla="*/ 0 h 645"/>
                <a:gd name="p0x4" fmla="*/ 8235 w 8235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685"/>
              <a:ext cx="8235" cy="15"/>
            </a:xfrm>
            <a:custGeom>
              <a:avLst/>
              <a:gdLst>
                <a:gd name="sw" fmla="*/ 1 w 8235"/>
                <a:gd name="sh" fmla="*/ 1 h 15"/>
                <a:gd name="mins" fmla="min sw sh"/>
                <a:gd name="dsw" fmla="+- 0 sw mins"/>
                <a:gd name="dsh" fmla="+- 0 sh mins"/>
                <a:gd name="p0x0" fmla="*/ 8235 w 8235"/>
                <a:gd name="p0y0" fmla="*/ 0 h 15"/>
                <a:gd name="p0x1" fmla="*/ 8235 w 8235"/>
                <a:gd name="p0y1" fmla="*/ 14 h 15"/>
                <a:gd name="p0x2" fmla="*/ 0 w 8235"/>
                <a:gd name="p0y2" fmla="*/ 15 h 15"/>
                <a:gd name="p0x3" fmla="*/ 0 w 8235"/>
                <a:gd name="p0y3" fmla="*/ 0 h 15"/>
                <a:gd name="p0x4" fmla="*/ 8235 w 8235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1314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28599" y="13477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号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152525" y="1289685"/>
            <a:ext cx="18608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发文字号三细节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5970" y="2409825"/>
            <a:ext cx="5219700" cy="752475"/>
          </a:xfrm>
          <a:custGeom>
            <a:avLst/>
            <a:gdLst>
              <a:gd name="sw" fmla="*/ 1 w 8220"/>
              <a:gd name="sh" fmla="*/ 1 h 1185"/>
              <a:gd name="mins" fmla="min sw sh"/>
              <a:gd name="dsw" fmla="+- 0 sw mins"/>
              <a:gd name="dsh" fmla="+- 0 sh mins"/>
              <a:gd name="p0x0" fmla="*/ 60 w 8220"/>
              <a:gd name="p0y0" fmla="*/ 0 h 1185"/>
              <a:gd name="p0x1" fmla="*/ 8160 w 8220"/>
              <a:gd name="p0y1" fmla="*/ 0 h 1185"/>
              <a:gd name="p0x2" fmla="*/ 8161 w 8220"/>
              <a:gd name="p0y2" fmla="*/ 0 h 1185"/>
              <a:gd name="p0x3" fmla="*/ 8163 w 8220"/>
              <a:gd name="p0y3" fmla="*/ 0 h 1185"/>
              <a:gd name="p0x4" fmla="*/ 8164 w 8220"/>
              <a:gd name="p0y4" fmla="*/ 0 h 1185"/>
              <a:gd name="p0x5" fmla="*/ 8166 w 8220"/>
              <a:gd name="p0y5" fmla="*/ 0 h 1185"/>
              <a:gd name="p0x6" fmla="*/ 8168 w 8220"/>
              <a:gd name="p0y6" fmla="*/ 0 h 1185"/>
              <a:gd name="p0x7" fmla="*/ 8169 w 8220"/>
              <a:gd name="p0y7" fmla="*/ 0 h 1185"/>
              <a:gd name="p0x8" fmla="*/ 8171 w 8220"/>
              <a:gd name="p0y8" fmla="*/ 1 h 1185"/>
              <a:gd name="p0x9" fmla="*/ 8172 w 8220"/>
              <a:gd name="p0y9" fmla="*/ 1 h 1185"/>
              <a:gd name="p0x10" fmla="*/ 8174 w 8220"/>
              <a:gd name="p0y10" fmla="*/ 1 h 1185"/>
              <a:gd name="p0x11" fmla="*/ 8175 w 8220"/>
              <a:gd name="p0y11" fmla="*/ 2 h 1185"/>
              <a:gd name="p0x12" fmla="*/ 8177 w 8220"/>
              <a:gd name="p0y12" fmla="*/ 2 h 1185"/>
              <a:gd name="p0x13" fmla="*/ 8178 w 8220"/>
              <a:gd name="p0y13" fmla="*/ 2 h 1185"/>
              <a:gd name="p0x14" fmla="*/ 8180 w 8220"/>
              <a:gd name="p0y14" fmla="*/ 3 h 1185"/>
              <a:gd name="p0x15" fmla="*/ 8181 w 8220"/>
              <a:gd name="p0y15" fmla="*/ 3 h 1185"/>
              <a:gd name="p0x16" fmla="*/ 8183 w 8220"/>
              <a:gd name="p0y16" fmla="*/ 4 h 1185"/>
              <a:gd name="p0x17" fmla="*/ 8184 w 8220"/>
              <a:gd name="p0y17" fmla="*/ 5 h 1185"/>
              <a:gd name="p0x18" fmla="*/ 8185 w 8220"/>
              <a:gd name="p0y18" fmla="*/ 5 h 1185"/>
              <a:gd name="p0x19" fmla="*/ 8187 w 8220"/>
              <a:gd name="p0y19" fmla="*/ 6 h 1185"/>
              <a:gd name="p0x20" fmla="*/ 8188 w 8220"/>
              <a:gd name="p0y20" fmla="*/ 7 h 1185"/>
              <a:gd name="p0x21" fmla="*/ 8189 w 8220"/>
              <a:gd name="p0y21" fmla="*/ 7 h 1185"/>
              <a:gd name="p0x22" fmla="*/ 8191 w 8220"/>
              <a:gd name="p0y22" fmla="*/ 8 h 1185"/>
              <a:gd name="p0x23" fmla="*/ 8192 w 8220"/>
              <a:gd name="p0y23" fmla="*/ 9 h 1185"/>
              <a:gd name="p0x24" fmla="*/ 8193 w 8220"/>
              <a:gd name="p0y24" fmla="*/ 10 h 1185"/>
              <a:gd name="p0x25" fmla="*/ 8194 w 8220"/>
              <a:gd name="p0y25" fmla="*/ 11 h 1185"/>
              <a:gd name="p0x26" fmla="*/ 8196 w 8220"/>
              <a:gd name="p0y26" fmla="*/ 12 h 1185"/>
              <a:gd name="p0x27" fmla="*/ 8197 w 8220"/>
              <a:gd name="p0y27" fmla="*/ 13 h 1185"/>
              <a:gd name="p0x28" fmla="*/ 8198 w 8220"/>
              <a:gd name="p0y28" fmla="*/ 14 h 1185"/>
              <a:gd name="p0x29" fmla="*/ 8199 w 8220"/>
              <a:gd name="p0y29" fmla="*/ 14 h 1185"/>
              <a:gd name="p0x30" fmla="*/ 8200 w 8220"/>
              <a:gd name="p0y30" fmla="*/ 16 h 1185"/>
              <a:gd name="p0x31" fmla="*/ 8201 w 8220"/>
              <a:gd name="p0y31" fmla="*/ 17 h 1185"/>
              <a:gd name="p0x32" fmla="*/ 8202 w 8220"/>
              <a:gd name="p0y32" fmla="*/ 18 h 1185"/>
              <a:gd name="p0x33" fmla="*/ 8203 w 8220"/>
              <a:gd name="p0y33" fmla="*/ 19 h 1185"/>
              <a:gd name="p0x34" fmla="*/ 8205 w 8220"/>
              <a:gd name="p0y34" fmla="*/ 20 h 1185"/>
              <a:gd name="p0x35" fmla="*/ 8205 w 8220"/>
              <a:gd name="p0y35" fmla="*/ 21 h 1185"/>
              <a:gd name="p0x36" fmla="*/ 8206 w 8220"/>
              <a:gd name="p0y36" fmla="*/ 22 h 1185"/>
              <a:gd name="p0x37" fmla="*/ 8207 w 8220"/>
              <a:gd name="p0y37" fmla="*/ 23 h 1185"/>
              <a:gd name="p0x38" fmla="*/ 8208 w 8220"/>
              <a:gd name="p0y38" fmla="*/ 25 h 1185"/>
              <a:gd name="p0x39" fmla="*/ 8209 w 8220"/>
              <a:gd name="p0y39" fmla="*/ 26 h 1185"/>
              <a:gd name="p0x40" fmla="*/ 8210 w 8220"/>
              <a:gd name="p0y40" fmla="*/ 27 h 1185"/>
              <a:gd name="p0x41" fmla="*/ 8211 w 8220"/>
              <a:gd name="p0y41" fmla="*/ 28 h 1185"/>
              <a:gd name="p0x42" fmla="*/ 8212 w 8220"/>
              <a:gd name="p0y42" fmla="*/ 30 h 1185"/>
              <a:gd name="p0x43" fmla="*/ 8212 w 8220"/>
              <a:gd name="p0y43" fmla="*/ 31 h 1185"/>
              <a:gd name="p0x44" fmla="*/ 8213 w 8220"/>
              <a:gd name="p0y44" fmla="*/ 32 h 1185"/>
              <a:gd name="p0x45" fmla="*/ 8214 w 8220"/>
              <a:gd name="p0y45" fmla="*/ 34 h 1185"/>
              <a:gd name="p0x46" fmla="*/ 8214 w 8220"/>
              <a:gd name="p0y46" fmla="*/ 35 h 1185"/>
              <a:gd name="p0x47" fmla="*/ 8215 w 8220"/>
              <a:gd name="p0y47" fmla="*/ 36 h 1185"/>
              <a:gd name="p0x48" fmla="*/ 8216 w 8220"/>
              <a:gd name="p0y48" fmla="*/ 38 h 1185"/>
              <a:gd name="p0x49" fmla="*/ 8216 w 8220"/>
              <a:gd name="p0y49" fmla="*/ 39 h 1185"/>
              <a:gd name="p0x50" fmla="*/ 8217 w 8220"/>
              <a:gd name="p0y50" fmla="*/ 41 h 1185"/>
              <a:gd name="p0x51" fmla="*/ 8217 w 8220"/>
              <a:gd name="p0y51" fmla="*/ 42 h 1185"/>
              <a:gd name="p0x52" fmla="*/ 8217 w 8220"/>
              <a:gd name="p0y52" fmla="*/ 44 h 1185"/>
              <a:gd name="p0x53" fmla="*/ 8218 w 8220"/>
              <a:gd name="p0y53" fmla="*/ 45 h 1185"/>
              <a:gd name="p0x54" fmla="*/ 8218 w 8220"/>
              <a:gd name="p0y54" fmla="*/ 47 h 1185"/>
              <a:gd name="p0x55" fmla="*/ 8218 w 8220"/>
              <a:gd name="p0y55" fmla="*/ 48 h 1185"/>
              <a:gd name="p0x56" fmla="*/ 8219 w 8220"/>
              <a:gd name="p0y56" fmla="*/ 50 h 1185"/>
              <a:gd name="p0x57" fmla="*/ 8219 w 8220"/>
              <a:gd name="p0y57" fmla="*/ 51 h 1185"/>
              <a:gd name="p0x58" fmla="*/ 8219 w 8220"/>
              <a:gd name="p0y58" fmla="*/ 53 h 1185"/>
              <a:gd name="p0x59" fmla="*/ 8219 w 8220"/>
              <a:gd name="p0y59" fmla="*/ 55 h 1185"/>
              <a:gd name="p0x60" fmla="*/ 8219 w 8220"/>
              <a:gd name="p0y60" fmla="*/ 56 h 1185"/>
              <a:gd name="p0x61" fmla="*/ 8219 w 8220"/>
              <a:gd name="p0y61" fmla="*/ 58 h 1185"/>
              <a:gd name="p0x62" fmla="*/ 8220 w 8220"/>
              <a:gd name="p0y62" fmla="*/ 60 h 1185"/>
              <a:gd name="p0x63" fmla="*/ 8220 w 8220"/>
              <a:gd name="p0y63" fmla="*/ 1125 h 1185"/>
              <a:gd name="p0x64" fmla="*/ 8219 w 8220"/>
              <a:gd name="p0y64" fmla="*/ 1126 h 1185"/>
              <a:gd name="p0x65" fmla="*/ 8219 w 8220"/>
              <a:gd name="p0y65" fmla="*/ 1128 h 1185"/>
              <a:gd name="p0x66" fmla="*/ 8219 w 8220"/>
              <a:gd name="p0y66" fmla="*/ 1129 h 1185"/>
              <a:gd name="p0x67" fmla="*/ 8219 w 8220"/>
              <a:gd name="p0y67" fmla="*/ 1131 h 1185"/>
              <a:gd name="p0x68" fmla="*/ 8219 w 8220"/>
              <a:gd name="p0y68" fmla="*/ 1133 h 1185"/>
              <a:gd name="p0x69" fmla="*/ 8219 w 8220"/>
              <a:gd name="p0y69" fmla="*/ 1134 h 1185"/>
              <a:gd name="p0x70" fmla="*/ 8218 w 8220"/>
              <a:gd name="p0y70" fmla="*/ 1136 h 1185"/>
              <a:gd name="p0x71" fmla="*/ 8218 w 8220"/>
              <a:gd name="p0y71" fmla="*/ 1137 h 1185"/>
              <a:gd name="p0x72" fmla="*/ 8218 w 8220"/>
              <a:gd name="p0y72" fmla="*/ 1139 h 1185"/>
              <a:gd name="p0x73" fmla="*/ 8217 w 8220"/>
              <a:gd name="p0y73" fmla="*/ 1140 h 1185"/>
              <a:gd name="p0x74" fmla="*/ 8217 w 8220"/>
              <a:gd name="p0y74" fmla="*/ 1142 h 1185"/>
              <a:gd name="p0x75" fmla="*/ 8217 w 8220"/>
              <a:gd name="p0y75" fmla="*/ 1143 h 1185"/>
              <a:gd name="p0x76" fmla="*/ 8216 w 8220"/>
              <a:gd name="p0y76" fmla="*/ 1145 h 1185"/>
              <a:gd name="p0x77" fmla="*/ 8216 w 8220"/>
              <a:gd name="p0y77" fmla="*/ 1146 h 1185"/>
              <a:gd name="p0x78" fmla="*/ 8215 w 8220"/>
              <a:gd name="p0y78" fmla="*/ 1148 h 1185"/>
              <a:gd name="p0x79" fmla="*/ 8214 w 8220"/>
              <a:gd name="p0y79" fmla="*/ 1149 h 1185"/>
              <a:gd name="p0x80" fmla="*/ 8214 w 8220"/>
              <a:gd name="p0y80" fmla="*/ 1150 h 1185"/>
              <a:gd name="p0x81" fmla="*/ 8213 w 8220"/>
              <a:gd name="p0y81" fmla="*/ 1152 h 1185"/>
              <a:gd name="p0x82" fmla="*/ 8212 w 8220"/>
              <a:gd name="p0y82" fmla="*/ 1153 h 1185"/>
              <a:gd name="p0x83" fmla="*/ 8212 w 8220"/>
              <a:gd name="p0y83" fmla="*/ 1154 h 1185"/>
              <a:gd name="p0x84" fmla="*/ 8211 w 8220"/>
              <a:gd name="p0y84" fmla="*/ 1156 h 1185"/>
              <a:gd name="p0x85" fmla="*/ 8210 w 8220"/>
              <a:gd name="p0y85" fmla="*/ 1157 h 1185"/>
              <a:gd name="p0x86" fmla="*/ 8209 w 8220"/>
              <a:gd name="p0y86" fmla="*/ 1158 h 1185"/>
              <a:gd name="p0x87" fmla="*/ 8208 w 8220"/>
              <a:gd name="p0y87" fmla="*/ 1159 h 1185"/>
              <a:gd name="p0x88" fmla="*/ 8207 w 8220"/>
              <a:gd name="p0y88" fmla="*/ 1161 h 1185"/>
              <a:gd name="p0x89" fmla="*/ 8206 w 8220"/>
              <a:gd name="p0y89" fmla="*/ 1162 h 1185"/>
              <a:gd name="p0x90" fmla="*/ 8205 w 8220"/>
              <a:gd name="p0y90" fmla="*/ 1163 h 1185"/>
              <a:gd name="p0x91" fmla="*/ 8205 w 8220"/>
              <a:gd name="p0y91" fmla="*/ 1164 h 1185"/>
              <a:gd name="p0x92" fmla="*/ 8203 w 8220"/>
              <a:gd name="p0y92" fmla="*/ 1165 h 1185"/>
              <a:gd name="p0x93" fmla="*/ 8202 w 8220"/>
              <a:gd name="p0y93" fmla="*/ 1166 h 1185"/>
              <a:gd name="p0x94" fmla="*/ 8201 w 8220"/>
              <a:gd name="p0y94" fmla="*/ 1167 h 1185"/>
              <a:gd name="p0x95" fmla="*/ 8200 w 8220"/>
              <a:gd name="p0y95" fmla="*/ 1168 h 1185"/>
              <a:gd name="p0x96" fmla="*/ 8199 w 8220"/>
              <a:gd name="p0y96" fmla="*/ 1170 h 1185"/>
              <a:gd name="p0x97" fmla="*/ 8198 w 8220"/>
              <a:gd name="p0y97" fmla="*/ 1170 h 1185"/>
              <a:gd name="p0x98" fmla="*/ 8197 w 8220"/>
              <a:gd name="p0y98" fmla="*/ 1171 h 1185"/>
              <a:gd name="p0x99" fmla="*/ 8196 w 8220"/>
              <a:gd name="p0y99" fmla="*/ 1172 h 1185"/>
              <a:gd name="p0x100" fmla="*/ 8194 w 8220"/>
              <a:gd name="p0y100" fmla="*/ 1173 h 1185"/>
              <a:gd name="p0x101" fmla="*/ 8193 w 8220"/>
              <a:gd name="p0y101" fmla="*/ 1174 h 1185"/>
              <a:gd name="p0x102" fmla="*/ 8192 w 8220"/>
              <a:gd name="p0y102" fmla="*/ 1175 h 1185"/>
              <a:gd name="p0x103" fmla="*/ 8191 w 8220"/>
              <a:gd name="p0y103" fmla="*/ 1176 h 1185"/>
              <a:gd name="p0x104" fmla="*/ 8189 w 8220"/>
              <a:gd name="p0y104" fmla="*/ 1177 h 1185"/>
              <a:gd name="p0x105" fmla="*/ 8188 w 8220"/>
              <a:gd name="p0y105" fmla="*/ 1177 h 1185"/>
              <a:gd name="p0x106" fmla="*/ 8187 w 8220"/>
              <a:gd name="p0y106" fmla="*/ 1178 h 1185"/>
              <a:gd name="p0x107" fmla="*/ 8185 w 8220"/>
              <a:gd name="p0y107" fmla="*/ 1179 h 1185"/>
              <a:gd name="p0x108" fmla="*/ 8184 w 8220"/>
              <a:gd name="p0y108" fmla="*/ 1179 h 1185"/>
              <a:gd name="p0x109" fmla="*/ 8183 w 8220"/>
              <a:gd name="p0y109" fmla="*/ 1180 h 1185"/>
              <a:gd name="p0x110" fmla="*/ 8181 w 8220"/>
              <a:gd name="p0y110" fmla="*/ 1181 h 1185"/>
              <a:gd name="p0x111" fmla="*/ 8180 w 8220"/>
              <a:gd name="p0y111" fmla="*/ 1181 h 1185"/>
              <a:gd name="p0x112" fmla="*/ 8178 w 8220"/>
              <a:gd name="p0y112" fmla="*/ 1182 h 1185"/>
              <a:gd name="p0x113" fmla="*/ 8177 w 8220"/>
              <a:gd name="p0y113" fmla="*/ 1182 h 1185"/>
              <a:gd name="p0x114" fmla="*/ 8175 w 8220"/>
              <a:gd name="p0y114" fmla="*/ 1182 h 1185"/>
              <a:gd name="p0x115" fmla="*/ 8174 w 8220"/>
              <a:gd name="p0y115" fmla="*/ 1183 h 1185"/>
              <a:gd name="p0x116" fmla="*/ 8172 w 8220"/>
              <a:gd name="p0y116" fmla="*/ 1183 h 1185"/>
              <a:gd name="p0x117" fmla="*/ 8171 w 8220"/>
              <a:gd name="p0y117" fmla="*/ 1183 h 1185"/>
              <a:gd name="p0x118" fmla="*/ 8169 w 8220"/>
              <a:gd name="p0y118" fmla="*/ 1184 h 1185"/>
              <a:gd name="p0x119" fmla="*/ 8168 w 8220"/>
              <a:gd name="p0y119" fmla="*/ 1184 h 1185"/>
              <a:gd name="p0x120" fmla="*/ 8166 w 8220"/>
              <a:gd name="p0y120" fmla="*/ 1184 h 1185"/>
              <a:gd name="p0x121" fmla="*/ 8164 w 8220"/>
              <a:gd name="p0y121" fmla="*/ 1184 h 1185"/>
              <a:gd name="p0x122" fmla="*/ 8163 w 8220"/>
              <a:gd name="p0y122" fmla="*/ 1184 h 1185"/>
              <a:gd name="p0x123" fmla="*/ 8161 w 8220"/>
              <a:gd name="p0y123" fmla="*/ 1184 h 1185"/>
              <a:gd name="p0x124" fmla="*/ 8160 w 8220"/>
              <a:gd name="p0y124" fmla="*/ 1185 h 1185"/>
              <a:gd name="p0x125" fmla="*/ 60 w 8220"/>
              <a:gd name="p0y125" fmla="*/ 1185 h 1185"/>
              <a:gd name="p0x126" fmla="*/ 58 w 8220"/>
              <a:gd name="p0y126" fmla="*/ 1184 h 1185"/>
              <a:gd name="p0x127" fmla="*/ 56 w 8220"/>
              <a:gd name="p0y127" fmla="*/ 1184 h 1185"/>
              <a:gd name="p0x128" fmla="*/ 55 w 8220"/>
              <a:gd name="p0y128" fmla="*/ 1184 h 1185"/>
              <a:gd name="p0x129" fmla="*/ 53 w 8220"/>
              <a:gd name="p0y129" fmla="*/ 1184 h 1185"/>
              <a:gd name="p0x130" fmla="*/ 51 w 8220"/>
              <a:gd name="p0y130" fmla="*/ 1184 h 1185"/>
              <a:gd name="p0x131" fmla="*/ 50 w 8220"/>
              <a:gd name="p0y131" fmla="*/ 1184 h 1185"/>
              <a:gd name="p0x132" fmla="*/ 48 w 8220"/>
              <a:gd name="p0y132" fmla="*/ 1183 h 1185"/>
              <a:gd name="p0x133" fmla="*/ 47 w 8220"/>
              <a:gd name="p0y133" fmla="*/ 1183 h 1185"/>
              <a:gd name="p0x134" fmla="*/ 45 w 8220"/>
              <a:gd name="p0y134" fmla="*/ 1183 h 1185"/>
              <a:gd name="p0x135" fmla="*/ 44 w 8220"/>
              <a:gd name="p0y135" fmla="*/ 1182 h 1185"/>
              <a:gd name="p0x136" fmla="*/ 42 w 8220"/>
              <a:gd name="p0y136" fmla="*/ 1182 h 1185"/>
              <a:gd name="p0x137" fmla="*/ 41 w 8220"/>
              <a:gd name="p0y137" fmla="*/ 1182 h 1185"/>
              <a:gd name="p0x138" fmla="*/ 39 w 8220"/>
              <a:gd name="p0y138" fmla="*/ 1181 h 1185"/>
              <a:gd name="p0x139" fmla="*/ 38 w 8220"/>
              <a:gd name="p0y139" fmla="*/ 1181 h 1185"/>
              <a:gd name="p0x140" fmla="*/ 36 w 8220"/>
              <a:gd name="p0y140" fmla="*/ 1180 h 1185"/>
              <a:gd name="p0x141" fmla="*/ 35 w 8220"/>
              <a:gd name="p0y141" fmla="*/ 1179 h 1185"/>
              <a:gd name="p0x142" fmla="*/ 34 w 8220"/>
              <a:gd name="p0y142" fmla="*/ 1179 h 1185"/>
              <a:gd name="p0x143" fmla="*/ 32 w 8220"/>
              <a:gd name="p0y143" fmla="*/ 1178 h 1185"/>
              <a:gd name="p0x144" fmla="*/ 31 w 8220"/>
              <a:gd name="p0y144" fmla="*/ 1177 h 1185"/>
              <a:gd name="p0x145" fmla="*/ 30 w 8220"/>
              <a:gd name="p0y145" fmla="*/ 1177 h 1185"/>
              <a:gd name="p0x146" fmla="*/ 28 w 8220"/>
              <a:gd name="p0y146" fmla="*/ 1176 h 1185"/>
              <a:gd name="p0x147" fmla="*/ 27 w 8220"/>
              <a:gd name="p0y147" fmla="*/ 1175 h 1185"/>
              <a:gd name="p0x148" fmla="*/ 26 w 8220"/>
              <a:gd name="p0y148" fmla="*/ 1174 h 1185"/>
              <a:gd name="p0x149" fmla="*/ 25 w 8220"/>
              <a:gd name="p0y149" fmla="*/ 1173 h 1185"/>
              <a:gd name="p0x150" fmla="*/ 23 w 8220"/>
              <a:gd name="p0y150" fmla="*/ 1172 h 1185"/>
              <a:gd name="p0x151" fmla="*/ 22 w 8220"/>
              <a:gd name="p0y151" fmla="*/ 1171 h 1185"/>
              <a:gd name="p0x152" fmla="*/ 21 w 8220"/>
              <a:gd name="p0y152" fmla="*/ 1170 h 1185"/>
              <a:gd name="p0x153" fmla="*/ 20 w 8220"/>
              <a:gd name="p0y153" fmla="*/ 1170 h 1185"/>
              <a:gd name="p0x154" fmla="*/ 19 w 8220"/>
              <a:gd name="p0y154" fmla="*/ 1168 h 1185"/>
              <a:gd name="p0x155" fmla="*/ 18 w 8220"/>
              <a:gd name="p0y155" fmla="*/ 1167 h 1185"/>
              <a:gd name="p0x156" fmla="*/ 17 w 8220"/>
              <a:gd name="p0y156" fmla="*/ 1166 h 1185"/>
              <a:gd name="p0x157" fmla="*/ 16 w 8220"/>
              <a:gd name="p0y157" fmla="*/ 1165 h 1185"/>
              <a:gd name="p0x158" fmla="*/ 14 w 8220"/>
              <a:gd name="p0y158" fmla="*/ 1164 h 1185"/>
              <a:gd name="p0x159" fmla="*/ 14 w 8220"/>
              <a:gd name="p0y159" fmla="*/ 1163 h 1185"/>
              <a:gd name="p0x160" fmla="*/ 13 w 8220"/>
              <a:gd name="p0y160" fmla="*/ 1162 h 1185"/>
              <a:gd name="p0x161" fmla="*/ 12 w 8220"/>
              <a:gd name="p0y161" fmla="*/ 1161 h 1185"/>
              <a:gd name="p0x162" fmla="*/ 11 w 8220"/>
              <a:gd name="p0y162" fmla="*/ 1159 h 1185"/>
              <a:gd name="p0x163" fmla="*/ 10 w 8220"/>
              <a:gd name="p0y163" fmla="*/ 1158 h 1185"/>
              <a:gd name="p0x164" fmla="*/ 9 w 8220"/>
              <a:gd name="p0y164" fmla="*/ 1157 h 1185"/>
              <a:gd name="p0x165" fmla="*/ 8 w 8220"/>
              <a:gd name="p0y165" fmla="*/ 1156 h 1185"/>
              <a:gd name="p0x166" fmla="*/ 7 w 8220"/>
              <a:gd name="p0y166" fmla="*/ 1154 h 1185"/>
              <a:gd name="p0x167" fmla="*/ 7 w 8220"/>
              <a:gd name="p0y167" fmla="*/ 1153 h 1185"/>
              <a:gd name="p0x168" fmla="*/ 6 w 8220"/>
              <a:gd name="p0y168" fmla="*/ 1152 h 1185"/>
              <a:gd name="p0x169" fmla="*/ 5 w 8220"/>
              <a:gd name="p0y169" fmla="*/ 1150 h 1185"/>
              <a:gd name="p0x170" fmla="*/ 5 w 8220"/>
              <a:gd name="p0y170" fmla="*/ 1149 h 1185"/>
              <a:gd name="p0x171" fmla="*/ 4 w 8220"/>
              <a:gd name="p0y171" fmla="*/ 1148 h 1185"/>
              <a:gd name="p0x172" fmla="*/ 3 w 8220"/>
              <a:gd name="p0y172" fmla="*/ 1146 h 1185"/>
              <a:gd name="p0x173" fmla="*/ 3 w 8220"/>
              <a:gd name="p0y173" fmla="*/ 1145 h 1185"/>
              <a:gd name="p0x174" fmla="*/ 2 w 8220"/>
              <a:gd name="p0y174" fmla="*/ 1143 h 1185"/>
              <a:gd name="p0x175" fmla="*/ 2 w 8220"/>
              <a:gd name="p0y175" fmla="*/ 1142 h 1185"/>
              <a:gd name="p0x176" fmla="*/ 2 w 8220"/>
              <a:gd name="p0y176" fmla="*/ 1140 h 1185"/>
              <a:gd name="p0x177" fmla="*/ 1 w 8220"/>
              <a:gd name="p0y177" fmla="*/ 1139 h 1185"/>
              <a:gd name="p0x178" fmla="*/ 1 w 8220"/>
              <a:gd name="p0y178" fmla="*/ 1137 h 1185"/>
              <a:gd name="p0x179" fmla="*/ 1 w 8220"/>
              <a:gd name="p0y179" fmla="*/ 1136 h 1185"/>
              <a:gd name="p0x180" fmla="*/ 0 w 8220"/>
              <a:gd name="p0y180" fmla="*/ 1134 h 1185"/>
              <a:gd name="p0x181" fmla="*/ 0 w 8220"/>
              <a:gd name="p0y181" fmla="*/ 1133 h 1185"/>
              <a:gd name="p0x182" fmla="*/ 0 w 8220"/>
              <a:gd name="p0y182" fmla="*/ 1131 h 1185"/>
              <a:gd name="p0x183" fmla="*/ 0 w 8220"/>
              <a:gd name="p0y183" fmla="*/ 1129 h 1185"/>
              <a:gd name="p0x184" fmla="*/ 0 w 8220"/>
              <a:gd name="p0y184" fmla="*/ 1128 h 1185"/>
              <a:gd name="p0x185" fmla="*/ 0 w 8220"/>
              <a:gd name="p0y185" fmla="*/ 1126 h 1185"/>
              <a:gd name="p0x186" fmla="*/ 0 w 8220"/>
              <a:gd name="p0y186" fmla="*/ 1125 h 1185"/>
              <a:gd name="p0x187" fmla="*/ 0 w 8220"/>
              <a:gd name="p0y187" fmla="*/ 60 h 1185"/>
              <a:gd name="p0x188" fmla="*/ 0 w 8220"/>
              <a:gd name="p0y188" fmla="*/ 58 h 1185"/>
              <a:gd name="p0x189" fmla="*/ 0 w 8220"/>
              <a:gd name="p0y189" fmla="*/ 56 h 1185"/>
              <a:gd name="p0x190" fmla="*/ 0 w 8220"/>
              <a:gd name="p0y190" fmla="*/ 55 h 1185"/>
              <a:gd name="p0x191" fmla="*/ 0 w 8220"/>
              <a:gd name="p0y191" fmla="*/ 53 h 1185"/>
              <a:gd name="p0x192" fmla="*/ 0 w 8220"/>
              <a:gd name="p0y192" fmla="*/ 51 h 1185"/>
              <a:gd name="p0x193" fmla="*/ 0 w 8220"/>
              <a:gd name="p0y193" fmla="*/ 50 h 1185"/>
              <a:gd name="p0x194" fmla="*/ 1 w 8220"/>
              <a:gd name="p0y194" fmla="*/ 48 h 1185"/>
              <a:gd name="p0x195" fmla="*/ 1 w 8220"/>
              <a:gd name="p0y195" fmla="*/ 47 h 1185"/>
              <a:gd name="p0x196" fmla="*/ 1 w 8220"/>
              <a:gd name="p0y196" fmla="*/ 45 h 1185"/>
              <a:gd name="p0x197" fmla="*/ 2 w 8220"/>
              <a:gd name="p0y197" fmla="*/ 44 h 1185"/>
              <a:gd name="p0x198" fmla="*/ 2 w 8220"/>
              <a:gd name="p0y198" fmla="*/ 42 h 1185"/>
              <a:gd name="p0x199" fmla="*/ 2 w 8220"/>
              <a:gd name="p0y199" fmla="*/ 41 h 1185"/>
              <a:gd name="p0x200" fmla="*/ 3 w 8220"/>
              <a:gd name="p0y200" fmla="*/ 39 h 1185"/>
              <a:gd name="p0x201" fmla="*/ 3 w 8220"/>
              <a:gd name="p0y201" fmla="*/ 38 h 1185"/>
              <a:gd name="p0x202" fmla="*/ 4 w 8220"/>
              <a:gd name="p0y202" fmla="*/ 36 h 1185"/>
              <a:gd name="p0x203" fmla="*/ 5 w 8220"/>
              <a:gd name="p0y203" fmla="*/ 35 h 1185"/>
              <a:gd name="p0x204" fmla="*/ 5 w 8220"/>
              <a:gd name="p0y204" fmla="*/ 34 h 1185"/>
              <a:gd name="p0x205" fmla="*/ 6 w 8220"/>
              <a:gd name="p0y205" fmla="*/ 32 h 1185"/>
              <a:gd name="p0x206" fmla="*/ 7 w 8220"/>
              <a:gd name="p0y206" fmla="*/ 31 h 1185"/>
              <a:gd name="p0x207" fmla="*/ 7 w 8220"/>
              <a:gd name="p0y207" fmla="*/ 30 h 1185"/>
              <a:gd name="p0x208" fmla="*/ 8 w 8220"/>
              <a:gd name="p0y208" fmla="*/ 28 h 1185"/>
              <a:gd name="p0x209" fmla="*/ 9 w 8220"/>
              <a:gd name="p0y209" fmla="*/ 27 h 1185"/>
              <a:gd name="p0x210" fmla="*/ 10 w 8220"/>
              <a:gd name="p0y210" fmla="*/ 26 h 1185"/>
              <a:gd name="p0x211" fmla="*/ 11 w 8220"/>
              <a:gd name="p0y211" fmla="*/ 25 h 1185"/>
              <a:gd name="p0x212" fmla="*/ 12 w 8220"/>
              <a:gd name="p0y212" fmla="*/ 23 h 1185"/>
              <a:gd name="p0x213" fmla="*/ 13 w 8220"/>
              <a:gd name="p0y213" fmla="*/ 22 h 1185"/>
              <a:gd name="p0x214" fmla="*/ 14 w 8220"/>
              <a:gd name="p0y214" fmla="*/ 21 h 1185"/>
              <a:gd name="p0x215" fmla="*/ 14 w 8220"/>
              <a:gd name="p0y215" fmla="*/ 20 h 1185"/>
              <a:gd name="p0x216" fmla="*/ 16 w 8220"/>
              <a:gd name="p0y216" fmla="*/ 19 h 1185"/>
              <a:gd name="p0x217" fmla="*/ 17 w 8220"/>
              <a:gd name="p0y217" fmla="*/ 18 h 1185"/>
              <a:gd name="p0x218" fmla="*/ 18 w 8220"/>
              <a:gd name="p0y218" fmla="*/ 17 h 1185"/>
              <a:gd name="p0x219" fmla="*/ 19 w 8220"/>
              <a:gd name="p0y219" fmla="*/ 16 h 1185"/>
              <a:gd name="p0x220" fmla="*/ 20 w 8220"/>
              <a:gd name="p0y220" fmla="*/ 14 h 1185"/>
              <a:gd name="p0x221" fmla="*/ 21 w 8220"/>
              <a:gd name="p0y221" fmla="*/ 14 h 1185"/>
              <a:gd name="p0x222" fmla="*/ 22 w 8220"/>
              <a:gd name="p0y222" fmla="*/ 13 h 1185"/>
              <a:gd name="p0x223" fmla="*/ 23 w 8220"/>
              <a:gd name="p0y223" fmla="*/ 12 h 1185"/>
              <a:gd name="p0x224" fmla="*/ 25 w 8220"/>
              <a:gd name="p0y224" fmla="*/ 11 h 1185"/>
              <a:gd name="p0x225" fmla="*/ 26 w 8220"/>
              <a:gd name="p0y225" fmla="*/ 10 h 1185"/>
              <a:gd name="p0x226" fmla="*/ 27 w 8220"/>
              <a:gd name="p0y226" fmla="*/ 9 h 1185"/>
              <a:gd name="p0x227" fmla="*/ 28 w 8220"/>
              <a:gd name="p0y227" fmla="*/ 8 h 1185"/>
              <a:gd name="p0x228" fmla="*/ 30 w 8220"/>
              <a:gd name="p0y228" fmla="*/ 7 h 1185"/>
              <a:gd name="p0x229" fmla="*/ 31 w 8220"/>
              <a:gd name="p0y229" fmla="*/ 7 h 1185"/>
              <a:gd name="p0x230" fmla="*/ 32 w 8220"/>
              <a:gd name="p0y230" fmla="*/ 6 h 1185"/>
              <a:gd name="p0x231" fmla="*/ 34 w 8220"/>
              <a:gd name="p0y231" fmla="*/ 5 h 1185"/>
              <a:gd name="p0x232" fmla="*/ 35 w 8220"/>
              <a:gd name="p0y232" fmla="*/ 5 h 1185"/>
              <a:gd name="p0x233" fmla="*/ 36 w 8220"/>
              <a:gd name="p0y233" fmla="*/ 4 h 1185"/>
              <a:gd name="p0x234" fmla="*/ 38 w 8220"/>
              <a:gd name="p0y234" fmla="*/ 3 h 1185"/>
              <a:gd name="p0x235" fmla="*/ 39 w 8220"/>
              <a:gd name="p0y235" fmla="*/ 3 h 1185"/>
              <a:gd name="p0x236" fmla="*/ 41 w 8220"/>
              <a:gd name="p0y236" fmla="*/ 2 h 1185"/>
              <a:gd name="p0x237" fmla="*/ 42 w 8220"/>
              <a:gd name="p0y237" fmla="*/ 2 h 1185"/>
              <a:gd name="p0x238" fmla="*/ 44 w 8220"/>
              <a:gd name="p0y238" fmla="*/ 2 h 1185"/>
              <a:gd name="p0x239" fmla="*/ 45 w 8220"/>
              <a:gd name="p0y239" fmla="*/ 1 h 1185"/>
              <a:gd name="p0x240" fmla="*/ 47 w 8220"/>
              <a:gd name="p0y240" fmla="*/ 1 h 1185"/>
              <a:gd name="p0x241" fmla="*/ 48 w 8220"/>
              <a:gd name="p0y241" fmla="*/ 1 h 1185"/>
              <a:gd name="p0x242" fmla="*/ 50 w 8220"/>
              <a:gd name="p0y242" fmla="*/ 0 h 1185"/>
              <a:gd name="p0x243" fmla="*/ 51 w 8220"/>
              <a:gd name="p0y243" fmla="*/ 0 h 1185"/>
              <a:gd name="p0x244" fmla="*/ 53 w 8220"/>
              <a:gd name="p0y244" fmla="*/ 0 h 1185"/>
              <a:gd name="p0x245" fmla="*/ 55 w 8220"/>
              <a:gd name="p0y245" fmla="*/ 0 h 1185"/>
              <a:gd name="p0x246" fmla="*/ 56 w 8220"/>
              <a:gd name="p0y246" fmla="*/ 0 h 1185"/>
              <a:gd name="p0x247" fmla="*/ 58 w 8220"/>
              <a:gd name="p0y247" fmla="*/ 0 h 1185"/>
              <a:gd name="p0x248" fmla="*/ 60 w 8220"/>
              <a:gd name="p0y248" fmla="*/ 0 h 1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933450" y="254762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009650" y="2558415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括号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505026" y="2517458"/>
            <a:ext cx="4333799" cy="5372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年份用</a:t>
            </a:r>
            <a:r>
              <a:rPr sz="1350" b="1">
                <a:solidFill>
                  <a:schemeClr val="accent1"/>
                </a:solidFill>
                <a:cs typeface="+mn-lt"/>
              </a:rPr>
              <a:t>六角括号〔〕</a:t>
            </a:r>
            <a:r>
              <a:rPr lang="zh-CN" sz="1350">
                <a:solidFill>
                  <a:schemeClr val="tx2"/>
                </a:solidFill>
                <a:cs typeface="+mn-lt"/>
              </a:rPr>
              <a:t>括入，禁用方括号或圆括号，如〔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2026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〕。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5970" y="3823970"/>
            <a:ext cx="5219700" cy="495300"/>
          </a:xfrm>
          <a:custGeom>
            <a:avLst/>
            <a:gdLst>
              <a:gd name="sw" fmla="*/ 1 w 8220"/>
              <a:gd name="sh" fmla="*/ 1 h 780"/>
              <a:gd name="mins" fmla="min sw sh"/>
              <a:gd name="dsw" fmla="+- 0 sw mins"/>
              <a:gd name="dsh" fmla="+- 0 sh mins"/>
              <a:gd name="p0x0" fmla="*/ 60 w 8220"/>
              <a:gd name="p0y0" fmla="*/ 0 h 780"/>
              <a:gd name="p0x1" fmla="*/ 8160 w 8220"/>
              <a:gd name="p0y1" fmla="*/ 0 h 780"/>
              <a:gd name="p0x2" fmla="*/ 8161 w 8220"/>
              <a:gd name="p0y2" fmla="*/ 0 h 780"/>
              <a:gd name="p0x3" fmla="*/ 8163 w 8220"/>
              <a:gd name="p0y3" fmla="*/ 0 h 780"/>
              <a:gd name="p0x4" fmla="*/ 8164 w 8220"/>
              <a:gd name="p0y4" fmla="*/ 0 h 780"/>
              <a:gd name="p0x5" fmla="*/ 8166 w 8220"/>
              <a:gd name="p0y5" fmla="*/ 0 h 780"/>
              <a:gd name="p0x6" fmla="*/ 8168 w 8220"/>
              <a:gd name="p0y6" fmla="*/ 0 h 780"/>
              <a:gd name="p0x7" fmla="*/ 8169 w 8220"/>
              <a:gd name="p0y7" fmla="*/ 0 h 780"/>
              <a:gd name="p0x8" fmla="*/ 8171 w 8220"/>
              <a:gd name="p0y8" fmla="*/ 1 h 780"/>
              <a:gd name="p0x9" fmla="*/ 8172 w 8220"/>
              <a:gd name="p0y9" fmla="*/ 1 h 780"/>
              <a:gd name="p0x10" fmla="*/ 8174 w 8220"/>
              <a:gd name="p0y10" fmla="*/ 1 h 780"/>
              <a:gd name="p0x11" fmla="*/ 8175 w 8220"/>
              <a:gd name="p0y11" fmla="*/ 2 h 780"/>
              <a:gd name="p0x12" fmla="*/ 8177 w 8220"/>
              <a:gd name="p0y12" fmla="*/ 2 h 780"/>
              <a:gd name="p0x13" fmla="*/ 8178 w 8220"/>
              <a:gd name="p0y13" fmla="*/ 2 h 780"/>
              <a:gd name="p0x14" fmla="*/ 8180 w 8220"/>
              <a:gd name="p0y14" fmla="*/ 3 h 780"/>
              <a:gd name="p0x15" fmla="*/ 8181 w 8220"/>
              <a:gd name="p0y15" fmla="*/ 3 h 780"/>
              <a:gd name="p0x16" fmla="*/ 8183 w 8220"/>
              <a:gd name="p0y16" fmla="*/ 4 h 780"/>
              <a:gd name="p0x17" fmla="*/ 8184 w 8220"/>
              <a:gd name="p0y17" fmla="*/ 5 h 780"/>
              <a:gd name="p0x18" fmla="*/ 8185 w 8220"/>
              <a:gd name="p0y18" fmla="*/ 5 h 780"/>
              <a:gd name="p0x19" fmla="*/ 8187 w 8220"/>
              <a:gd name="p0y19" fmla="*/ 6 h 780"/>
              <a:gd name="p0x20" fmla="*/ 8188 w 8220"/>
              <a:gd name="p0y20" fmla="*/ 7 h 780"/>
              <a:gd name="p0x21" fmla="*/ 8189 w 8220"/>
              <a:gd name="p0y21" fmla="*/ 7 h 780"/>
              <a:gd name="p0x22" fmla="*/ 8191 w 8220"/>
              <a:gd name="p0y22" fmla="*/ 8 h 780"/>
              <a:gd name="p0x23" fmla="*/ 8192 w 8220"/>
              <a:gd name="p0y23" fmla="*/ 9 h 780"/>
              <a:gd name="p0x24" fmla="*/ 8193 w 8220"/>
              <a:gd name="p0y24" fmla="*/ 10 h 780"/>
              <a:gd name="p0x25" fmla="*/ 8194 w 8220"/>
              <a:gd name="p0y25" fmla="*/ 11 h 780"/>
              <a:gd name="p0x26" fmla="*/ 8196 w 8220"/>
              <a:gd name="p0y26" fmla="*/ 12 h 780"/>
              <a:gd name="p0x27" fmla="*/ 8197 w 8220"/>
              <a:gd name="p0y27" fmla="*/ 13 h 780"/>
              <a:gd name="p0x28" fmla="*/ 8198 w 8220"/>
              <a:gd name="p0y28" fmla="*/ 14 h 780"/>
              <a:gd name="p0x29" fmla="*/ 8199 w 8220"/>
              <a:gd name="p0y29" fmla="*/ 14 h 780"/>
              <a:gd name="p0x30" fmla="*/ 8200 w 8220"/>
              <a:gd name="p0y30" fmla="*/ 16 h 780"/>
              <a:gd name="p0x31" fmla="*/ 8201 w 8220"/>
              <a:gd name="p0y31" fmla="*/ 17 h 780"/>
              <a:gd name="p0x32" fmla="*/ 8202 w 8220"/>
              <a:gd name="p0y32" fmla="*/ 18 h 780"/>
              <a:gd name="p0x33" fmla="*/ 8203 w 8220"/>
              <a:gd name="p0y33" fmla="*/ 19 h 780"/>
              <a:gd name="p0x34" fmla="*/ 8205 w 8220"/>
              <a:gd name="p0y34" fmla="*/ 20 h 780"/>
              <a:gd name="p0x35" fmla="*/ 8205 w 8220"/>
              <a:gd name="p0y35" fmla="*/ 21 h 780"/>
              <a:gd name="p0x36" fmla="*/ 8206 w 8220"/>
              <a:gd name="p0y36" fmla="*/ 22 h 780"/>
              <a:gd name="p0x37" fmla="*/ 8207 w 8220"/>
              <a:gd name="p0y37" fmla="*/ 23 h 780"/>
              <a:gd name="p0x38" fmla="*/ 8208 w 8220"/>
              <a:gd name="p0y38" fmla="*/ 25 h 780"/>
              <a:gd name="p0x39" fmla="*/ 8209 w 8220"/>
              <a:gd name="p0y39" fmla="*/ 26 h 780"/>
              <a:gd name="p0x40" fmla="*/ 8210 w 8220"/>
              <a:gd name="p0y40" fmla="*/ 27 h 780"/>
              <a:gd name="p0x41" fmla="*/ 8211 w 8220"/>
              <a:gd name="p0y41" fmla="*/ 28 h 780"/>
              <a:gd name="p0x42" fmla="*/ 8212 w 8220"/>
              <a:gd name="p0y42" fmla="*/ 30 h 780"/>
              <a:gd name="p0x43" fmla="*/ 8212 w 8220"/>
              <a:gd name="p0y43" fmla="*/ 31 h 780"/>
              <a:gd name="p0x44" fmla="*/ 8213 w 8220"/>
              <a:gd name="p0y44" fmla="*/ 32 h 780"/>
              <a:gd name="p0x45" fmla="*/ 8214 w 8220"/>
              <a:gd name="p0y45" fmla="*/ 34 h 780"/>
              <a:gd name="p0x46" fmla="*/ 8214 w 8220"/>
              <a:gd name="p0y46" fmla="*/ 35 h 780"/>
              <a:gd name="p0x47" fmla="*/ 8215 w 8220"/>
              <a:gd name="p0y47" fmla="*/ 36 h 780"/>
              <a:gd name="p0x48" fmla="*/ 8216 w 8220"/>
              <a:gd name="p0y48" fmla="*/ 38 h 780"/>
              <a:gd name="p0x49" fmla="*/ 8216 w 8220"/>
              <a:gd name="p0y49" fmla="*/ 39 h 780"/>
              <a:gd name="p0x50" fmla="*/ 8217 w 8220"/>
              <a:gd name="p0y50" fmla="*/ 41 h 780"/>
              <a:gd name="p0x51" fmla="*/ 8217 w 8220"/>
              <a:gd name="p0y51" fmla="*/ 42 h 780"/>
              <a:gd name="p0x52" fmla="*/ 8217 w 8220"/>
              <a:gd name="p0y52" fmla="*/ 44 h 780"/>
              <a:gd name="p0x53" fmla="*/ 8218 w 8220"/>
              <a:gd name="p0y53" fmla="*/ 45 h 780"/>
              <a:gd name="p0x54" fmla="*/ 8218 w 8220"/>
              <a:gd name="p0y54" fmla="*/ 47 h 780"/>
              <a:gd name="p0x55" fmla="*/ 8218 w 8220"/>
              <a:gd name="p0y55" fmla="*/ 48 h 780"/>
              <a:gd name="p0x56" fmla="*/ 8219 w 8220"/>
              <a:gd name="p0y56" fmla="*/ 50 h 780"/>
              <a:gd name="p0x57" fmla="*/ 8219 w 8220"/>
              <a:gd name="p0y57" fmla="*/ 51 h 780"/>
              <a:gd name="p0x58" fmla="*/ 8219 w 8220"/>
              <a:gd name="p0y58" fmla="*/ 53 h 780"/>
              <a:gd name="p0x59" fmla="*/ 8219 w 8220"/>
              <a:gd name="p0y59" fmla="*/ 55 h 780"/>
              <a:gd name="p0x60" fmla="*/ 8219 w 8220"/>
              <a:gd name="p0y60" fmla="*/ 56 h 780"/>
              <a:gd name="p0x61" fmla="*/ 8219 w 8220"/>
              <a:gd name="p0y61" fmla="*/ 58 h 780"/>
              <a:gd name="p0x62" fmla="*/ 8220 w 8220"/>
              <a:gd name="p0y62" fmla="*/ 60 h 780"/>
              <a:gd name="p0x63" fmla="*/ 8220 w 8220"/>
              <a:gd name="p0y63" fmla="*/ 720 h 780"/>
              <a:gd name="p0x64" fmla="*/ 8219 w 8220"/>
              <a:gd name="p0y64" fmla="*/ 721 h 780"/>
              <a:gd name="p0x65" fmla="*/ 8219 w 8220"/>
              <a:gd name="p0y65" fmla="*/ 723 h 780"/>
              <a:gd name="p0x66" fmla="*/ 8219 w 8220"/>
              <a:gd name="p0y66" fmla="*/ 724 h 780"/>
              <a:gd name="p0x67" fmla="*/ 8219 w 8220"/>
              <a:gd name="p0y67" fmla="*/ 726 h 780"/>
              <a:gd name="p0x68" fmla="*/ 8219 w 8220"/>
              <a:gd name="p0y68" fmla="*/ 728 h 780"/>
              <a:gd name="p0x69" fmla="*/ 8219 w 8220"/>
              <a:gd name="p0y69" fmla="*/ 729 h 780"/>
              <a:gd name="p0x70" fmla="*/ 8218 w 8220"/>
              <a:gd name="p0y70" fmla="*/ 731 h 780"/>
              <a:gd name="p0x71" fmla="*/ 8218 w 8220"/>
              <a:gd name="p0y71" fmla="*/ 732 h 780"/>
              <a:gd name="p0x72" fmla="*/ 8218 w 8220"/>
              <a:gd name="p0y72" fmla="*/ 734 h 780"/>
              <a:gd name="p0x73" fmla="*/ 8217 w 8220"/>
              <a:gd name="p0y73" fmla="*/ 735 h 780"/>
              <a:gd name="p0x74" fmla="*/ 8217 w 8220"/>
              <a:gd name="p0y74" fmla="*/ 737 h 780"/>
              <a:gd name="p0x75" fmla="*/ 8217 w 8220"/>
              <a:gd name="p0y75" fmla="*/ 738 h 780"/>
              <a:gd name="p0x76" fmla="*/ 8216 w 8220"/>
              <a:gd name="p0y76" fmla="*/ 740 h 780"/>
              <a:gd name="p0x77" fmla="*/ 8216 w 8220"/>
              <a:gd name="p0y77" fmla="*/ 741 h 780"/>
              <a:gd name="p0x78" fmla="*/ 8215 w 8220"/>
              <a:gd name="p0y78" fmla="*/ 743 h 780"/>
              <a:gd name="p0x79" fmla="*/ 8214 w 8220"/>
              <a:gd name="p0y79" fmla="*/ 744 h 780"/>
              <a:gd name="p0x80" fmla="*/ 8214 w 8220"/>
              <a:gd name="p0y80" fmla="*/ 745 h 780"/>
              <a:gd name="p0x81" fmla="*/ 8213 w 8220"/>
              <a:gd name="p0y81" fmla="*/ 747 h 780"/>
              <a:gd name="p0x82" fmla="*/ 8212 w 8220"/>
              <a:gd name="p0y82" fmla="*/ 748 h 780"/>
              <a:gd name="p0x83" fmla="*/ 8212 w 8220"/>
              <a:gd name="p0y83" fmla="*/ 749 h 780"/>
              <a:gd name="p0x84" fmla="*/ 8211 w 8220"/>
              <a:gd name="p0y84" fmla="*/ 751 h 780"/>
              <a:gd name="p0x85" fmla="*/ 8210 w 8220"/>
              <a:gd name="p0y85" fmla="*/ 752 h 780"/>
              <a:gd name="p0x86" fmla="*/ 8209 w 8220"/>
              <a:gd name="p0y86" fmla="*/ 753 h 780"/>
              <a:gd name="p0x87" fmla="*/ 8208 w 8220"/>
              <a:gd name="p0y87" fmla="*/ 754 h 780"/>
              <a:gd name="p0x88" fmla="*/ 8207 w 8220"/>
              <a:gd name="p0y88" fmla="*/ 756 h 780"/>
              <a:gd name="p0x89" fmla="*/ 8206 w 8220"/>
              <a:gd name="p0y89" fmla="*/ 757 h 780"/>
              <a:gd name="p0x90" fmla="*/ 8205 w 8220"/>
              <a:gd name="p0y90" fmla="*/ 758 h 780"/>
              <a:gd name="p0x91" fmla="*/ 8205 w 8220"/>
              <a:gd name="p0y91" fmla="*/ 759 h 780"/>
              <a:gd name="p0x92" fmla="*/ 8203 w 8220"/>
              <a:gd name="p0y92" fmla="*/ 760 h 780"/>
              <a:gd name="p0x93" fmla="*/ 8202 w 8220"/>
              <a:gd name="p0y93" fmla="*/ 761 h 780"/>
              <a:gd name="p0x94" fmla="*/ 8201 w 8220"/>
              <a:gd name="p0y94" fmla="*/ 762 h 780"/>
              <a:gd name="p0x95" fmla="*/ 8200 w 8220"/>
              <a:gd name="p0y95" fmla="*/ 763 h 780"/>
              <a:gd name="p0x96" fmla="*/ 8199 w 8220"/>
              <a:gd name="p0y96" fmla="*/ 765 h 780"/>
              <a:gd name="p0x97" fmla="*/ 8198 w 8220"/>
              <a:gd name="p0y97" fmla="*/ 765 h 780"/>
              <a:gd name="p0x98" fmla="*/ 8197 w 8220"/>
              <a:gd name="p0y98" fmla="*/ 766 h 780"/>
              <a:gd name="p0x99" fmla="*/ 8196 w 8220"/>
              <a:gd name="p0y99" fmla="*/ 767 h 780"/>
              <a:gd name="p0x100" fmla="*/ 8194 w 8220"/>
              <a:gd name="p0y100" fmla="*/ 768 h 780"/>
              <a:gd name="p0x101" fmla="*/ 8193 w 8220"/>
              <a:gd name="p0y101" fmla="*/ 769 h 780"/>
              <a:gd name="p0x102" fmla="*/ 8192 w 8220"/>
              <a:gd name="p0y102" fmla="*/ 770 h 780"/>
              <a:gd name="p0x103" fmla="*/ 8191 w 8220"/>
              <a:gd name="p0y103" fmla="*/ 771 h 780"/>
              <a:gd name="p0x104" fmla="*/ 8189 w 8220"/>
              <a:gd name="p0y104" fmla="*/ 772 h 780"/>
              <a:gd name="p0x105" fmla="*/ 8188 w 8220"/>
              <a:gd name="p0y105" fmla="*/ 772 h 780"/>
              <a:gd name="p0x106" fmla="*/ 8187 w 8220"/>
              <a:gd name="p0y106" fmla="*/ 773 h 780"/>
              <a:gd name="p0x107" fmla="*/ 8185 w 8220"/>
              <a:gd name="p0y107" fmla="*/ 774 h 780"/>
              <a:gd name="p0x108" fmla="*/ 8184 w 8220"/>
              <a:gd name="p0y108" fmla="*/ 774 h 780"/>
              <a:gd name="p0x109" fmla="*/ 8183 w 8220"/>
              <a:gd name="p0y109" fmla="*/ 775 h 780"/>
              <a:gd name="p0x110" fmla="*/ 8181 w 8220"/>
              <a:gd name="p0y110" fmla="*/ 776 h 780"/>
              <a:gd name="p0x111" fmla="*/ 8180 w 8220"/>
              <a:gd name="p0y111" fmla="*/ 776 h 780"/>
              <a:gd name="p0x112" fmla="*/ 8178 w 8220"/>
              <a:gd name="p0y112" fmla="*/ 777 h 780"/>
              <a:gd name="p0x113" fmla="*/ 8177 w 8220"/>
              <a:gd name="p0y113" fmla="*/ 777 h 780"/>
              <a:gd name="p0x114" fmla="*/ 8175 w 8220"/>
              <a:gd name="p0y114" fmla="*/ 777 h 780"/>
              <a:gd name="p0x115" fmla="*/ 8174 w 8220"/>
              <a:gd name="p0y115" fmla="*/ 778 h 780"/>
              <a:gd name="p0x116" fmla="*/ 8172 w 8220"/>
              <a:gd name="p0y116" fmla="*/ 778 h 780"/>
              <a:gd name="p0x117" fmla="*/ 8171 w 8220"/>
              <a:gd name="p0y117" fmla="*/ 778 h 780"/>
              <a:gd name="p0x118" fmla="*/ 8169 w 8220"/>
              <a:gd name="p0y118" fmla="*/ 779 h 780"/>
              <a:gd name="p0x119" fmla="*/ 8168 w 8220"/>
              <a:gd name="p0y119" fmla="*/ 779 h 780"/>
              <a:gd name="p0x120" fmla="*/ 8166 w 8220"/>
              <a:gd name="p0y120" fmla="*/ 779 h 780"/>
              <a:gd name="p0x121" fmla="*/ 8164 w 8220"/>
              <a:gd name="p0y121" fmla="*/ 779 h 780"/>
              <a:gd name="p0x122" fmla="*/ 8163 w 8220"/>
              <a:gd name="p0y122" fmla="*/ 779 h 780"/>
              <a:gd name="p0x123" fmla="*/ 8161 w 8220"/>
              <a:gd name="p0y123" fmla="*/ 779 h 780"/>
              <a:gd name="p0x124" fmla="*/ 8160 w 8220"/>
              <a:gd name="p0y124" fmla="*/ 780 h 780"/>
              <a:gd name="p0x125" fmla="*/ 60 w 8220"/>
              <a:gd name="p0y125" fmla="*/ 780 h 780"/>
              <a:gd name="p0x126" fmla="*/ 58 w 8220"/>
              <a:gd name="p0y126" fmla="*/ 779 h 780"/>
              <a:gd name="p0x127" fmla="*/ 56 w 8220"/>
              <a:gd name="p0y127" fmla="*/ 779 h 780"/>
              <a:gd name="p0x128" fmla="*/ 55 w 8220"/>
              <a:gd name="p0y128" fmla="*/ 779 h 780"/>
              <a:gd name="p0x129" fmla="*/ 53 w 8220"/>
              <a:gd name="p0y129" fmla="*/ 779 h 780"/>
              <a:gd name="p0x130" fmla="*/ 51 w 8220"/>
              <a:gd name="p0y130" fmla="*/ 779 h 780"/>
              <a:gd name="p0x131" fmla="*/ 50 w 8220"/>
              <a:gd name="p0y131" fmla="*/ 779 h 780"/>
              <a:gd name="p0x132" fmla="*/ 48 w 8220"/>
              <a:gd name="p0y132" fmla="*/ 778 h 780"/>
              <a:gd name="p0x133" fmla="*/ 47 w 8220"/>
              <a:gd name="p0y133" fmla="*/ 778 h 780"/>
              <a:gd name="p0x134" fmla="*/ 45 w 8220"/>
              <a:gd name="p0y134" fmla="*/ 778 h 780"/>
              <a:gd name="p0x135" fmla="*/ 44 w 8220"/>
              <a:gd name="p0y135" fmla="*/ 777 h 780"/>
              <a:gd name="p0x136" fmla="*/ 42 w 8220"/>
              <a:gd name="p0y136" fmla="*/ 777 h 780"/>
              <a:gd name="p0x137" fmla="*/ 41 w 8220"/>
              <a:gd name="p0y137" fmla="*/ 777 h 780"/>
              <a:gd name="p0x138" fmla="*/ 39 w 8220"/>
              <a:gd name="p0y138" fmla="*/ 776 h 780"/>
              <a:gd name="p0x139" fmla="*/ 38 w 8220"/>
              <a:gd name="p0y139" fmla="*/ 776 h 780"/>
              <a:gd name="p0x140" fmla="*/ 36 w 8220"/>
              <a:gd name="p0y140" fmla="*/ 775 h 780"/>
              <a:gd name="p0x141" fmla="*/ 35 w 8220"/>
              <a:gd name="p0y141" fmla="*/ 774 h 780"/>
              <a:gd name="p0x142" fmla="*/ 34 w 8220"/>
              <a:gd name="p0y142" fmla="*/ 774 h 780"/>
              <a:gd name="p0x143" fmla="*/ 32 w 8220"/>
              <a:gd name="p0y143" fmla="*/ 773 h 780"/>
              <a:gd name="p0x144" fmla="*/ 31 w 8220"/>
              <a:gd name="p0y144" fmla="*/ 772 h 780"/>
              <a:gd name="p0x145" fmla="*/ 30 w 8220"/>
              <a:gd name="p0y145" fmla="*/ 772 h 780"/>
              <a:gd name="p0x146" fmla="*/ 28 w 8220"/>
              <a:gd name="p0y146" fmla="*/ 771 h 780"/>
              <a:gd name="p0x147" fmla="*/ 27 w 8220"/>
              <a:gd name="p0y147" fmla="*/ 770 h 780"/>
              <a:gd name="p0x148" fmla="*/ 26 w 8220"/>
              <a:gd name="p0y148" fmla="*/ 769 h 780"/>
              <a:gd name="p0x149" fmla="*/ 25 w 8220"/>
              <a:gd name="p0y149" fmla="*/ 768 h 780"/>
              <a:gd name="p0x150" fmla="*/ 23 w 8220"/>
              <a:gd name="p0y150" fmla="*/ 767 h 780"/>
              <a:gd name="p0x151" fmla="*/ 22 w 8220"/>
              <a:gd name="p0y151" fmla="*/ 766 h 780"/>
              <a:gd name="p0x152" fmla="*/ 21 w 8220"/>
              <a:gd name="p0y152" fmla="*/ 765 h 780"/>
              <a:gd name="p0x153" fmla="*/ 20 w 8220"/>
              <a:gd name="p0y153" fmla="*/ 765 h 780"/>
              <a:gd name="p0x154" fmla="*/ 19 w 8220"/>
              <a:gd name="p0y154" fmla="*/ 763 h 780"/>
              <a:gd name="p0x155" fmla="*/ 18 w 8220"/>
              <a:gd name="p0y155" fmla="*/ 762 h 780"/>
              <a:gd name="p0x156" fmla="*/ 17 w 8220"/>
              <a:gd name="p0y156" fmla="*/ 761 h 780"/>
              <a:gd name="p0x157" fmla="*/ 16 w 8220"/>
              <a:gd name="p0y157" fmla="*/ 760 h 780"/>
              <a:gd name="p0x158" fmla="*/ 14 w 8220"/>
              <a:gd name="p0y158" fmla="*/ 759 h 780"/>
              <a:gd name="p0x159" fmla="*/ 14 w 8220"/>
              <a:gd name="p0y159" fmla="*/ 758 h 780"/>
              <a:gd name="p0x160" fmla="*/ 13 w 8220"/>
              <a:gd name="p0y160" fmla="*/ 757 h 780"/>
              <a:gd name="p0x161" fmla="*/ 12 w 8220"/>
              <a:gd name="p0y161" fmla="*/ 756 h 780"/>
              <a:gd name="p0x162" fmla="*/ 11 w 8220"/>
              <a:gd name="p0y162" fmla="*/ 754 h 780"/>
              <a:gd name="p0x163" fmla="*/ 10 w 8220"/>
              <a:gd name="p0y163" fmla="*/ 753 h 780"/>
              <a:gd name="p0x164" fmla="*/ 9 w 8220"/>
              <a:gd name="p0y164" fmla="*/ 752 h 780"/>
              <a:gd name="p0x165" fmla="*/ 8 w 8220"/>
              <a:gd name="p0y165" fmla="*/ 751 h 780"/>
              <a:gd name="p0x166" fmla="*/ 7 w 8220"/>
              <a:gd name="p0y166" fmla="*/ 749 h 780"/>
              <a:gd name="p0x167" fmla="*/ 7 w 8220"/>
              <a:gd name="p0y167" fmla="*/ 748 h 780"/>
              <a:gd name="p0x168" fmla="*/ 6 w 8220"/>
              <a:gd name="p0y168" fmla="*/ 747 h 780"/>
              <a:gd name="p0x169" fmla="*/ 5 w 8220"/>
              <a:gd name="p0y169" fmla="*/ 745 h 780"/>
              <a:gd name="p0x170" fmla="*/ 5 w 8220"/>
              <a:gd name="p0y170" fmla="*/ 744 h 780"/>
              <a:gd name="p0x171" fmla="*/ 4 w 8220"/>
              <a:gd name="p0y171" fmla="*/ 743 h 780"/>
              <a:gd name="p0x172" fmla="*/ 3 w 8220"/>
              <a:gd name="p0y172" fmla="*/ 741 h 780"/>
              <a:gd name="p0x173" fmla="*/ 3 w 8220"/>
              <a:gd name="p0y173" fmla="*/ 740 h 780"/>
              <a:gd name="p0x174" fmla="*/ 2 w 8220"/>
              <a:gd name="p0y174" fmla="*/ 738 h 780"/>
              <a:gd name="p0x175" fmla="*/ 2 w 8220"/>
              <a:gd name="p0y175" fmla="*/ 737 h 780"/>
              <a:gd name="p0x176" fmla="*/ 2 w 8220"/>
              <a:gd name="p0y176" fmla="*/ 735 h 780"/>
              <a:gd name="p0x177" fmla="*/ 1 w 8220"/>
              <a:gd name="p0y177" fmla="*/ 734 h 780"/>
              <a:gd name="p0x178" fmla="*/ 1 w 8220"/>
              <a:gd name="p0y178" fmla="*/ 732 h 780"/>
              <a:gd name="p0x179" fmla="*/ 1 w 8220"/>
              <a:gd name="p0y179" fmla="*/ 731 h 780"/>
              <a:gd name="p0x180" fmla="*/ 0 w 8220"/>
              <a:gd name="p0y180" fmla="*/ 729 h 780"/>
              <a:gd name="p0x181" fmla="*/ 0 w 8220"/>
              <a:gd name="p0y181" fmla="*/ 728 h 780"/>
              <a:gd name="p0x182" fmla="*/ 0 w 8220"/>
              <a:gd name="p0y182" fmla="*/ 726 h 780"/>
              <a:gd name="p0x183" fmla="*/ 0 w 8220"/>
              <a:gd name="p0y183" fmla="*/ 724 h 780"/>
              <a:gd name="p0x184" fmla="*/ 0 w 8220"/>
              <a:gd name="p0y184" fmla="*/ 723 h 780"/>
              <a:gd name="p0x185" fmla="*/ 0 w 8220"/>
              <a:gd name="p0y185" fmla="*/ 721 h 780"/>
              <a:gd name="p0x186" fmla="*/ 0 w 8220"/>
              <a:gd name="p0y186" fmla="*/ 720 h 780"/>
              <a:gd name="p0x187" fmla="*/ 0 w 8220"/>
              <a:gd name="p0y187" fmla="*/ 60 h 780"/>
              <a:gd name="p0x188" fmla="*/ 0 w 8220"/>
              <a:gd name="p0y188" fmla="*/ 58 h 780"/>
              <a:gd name="p0x189" fmla="*/ 0 w 8220"/>
              <a:gd name="p0y189" fmla="*/ 56 h 780"/>
              <a:gd name="p0x190" fmla="*/ 0 w 8220"/>
              <a:gd name="p0y190" fmla="*/ 55 h 780"/>
              <a:gd name="p0x191" fmla="*/ 0 w 8220"/>
              <a:gd name="p0y191" fmla="*/ 53 h 780"/>
              <a:gd name="p0x192" fmla="*/ 0 w 8220"/>
              <a:gd name="p0y192" fmla="*/ 51 h 780"/>
              <a:gd name="p0x193" fmla="*/ 0 w 8220"/>
              <a:gd name="p0y193" fmla="*/ 50 h 780"/>
              <a:gd name="p0x194" fmla="*/ 1 w 8220"/>
              <a:gd name="p0y194" fmla="*/ 48 h 780"/>
              <a:gd name="p0x195" fmla="*/ 1 w 8220"/>
              <a:gd name="p0y195" fmla="*/ 47 h 780"/>
              <a:gd name="p0x196" fmla="*/ 1 w 8220"/>
              <a:gd name="p0y196" fmla="*/ 45 h 780"/>
              <a:gd name="p0x197" fmla="*/ 2 w 8220"/>
              <a:gd name="p0y197" fmla="*/ 44 h 780"/>
              <a:gd name="p0x198" fmla="*/ 2 w 8220"/>
              <a:gd name="p0y198" fmla="*/ 42 h 780"/>
              <a:gd name="p0x199" fmla="*/ 2 w 8220"/>
              <a:gd name="p0y199" fmla="*/ 41 h 780"/>
              <a:gd name="p0x200" fmla="*/ 3 w 8220"/>
              <a:gd name="p0y200" fmla="*/ 39 h 780"/>
              <a:gd name="p0x201" fmla="*/ 3 w 8220"/>
              <a:gd name="p0y201" fmla="*/ 38 h 780"/>
              <a:gd name="p0x202" fmla="*/ 4 w 8220"/>
              <a:gd name="p0y202" fmla="*/ 36 h 780"/>
              <a:gd name="p0x203" fmla="*/ 5 w 8220"/>
              <a:gd name="p0y203" fmla="*/ 35 h 780"/>
              <a:gd name="p0x204" fmla="*/ 5 w 8220"/>
              <a:gd name="p0y204" fmla="*/ 34 h 780"/>
              <a:gd name="p0x205" fmla="*/ 6 w 8220"/>
              <a:gd name="p0y205" fmla="*/ 32 h 780"/>
              <a:gd name="p0x206" fmla="*/ 7 w 8220"/>
              <a:gd name="p0y206" fmla="*/ 31 h 780"/>
              <a:gd name="p0x207" fmla="*/ 7 w 8220"/>
              <a:gd name="p0y207" fmla="*/ 30 h 780"/>
              <a:gd name="p0x208" fmla="*/ 8 w 8220"/>
              <a:gd name="p0y208" fmla="*/ 28 h 780"/>
              <a:gd name="p0x209" fmla="*/ 9 w 8220"/>
              <a:gd name="p0y209" fmla="*/ 27 h 780"/>
              <a:gd name="p0x210" fmla="*/ 10 w 8220"/>
              <a:gd name="p0y210" fmla="*/ 26 h 780"/>
              <a:gd name="p0x211" fmla="*/ 11 w 8220"/>
              <a:gd name="p0y211" fmla="*/ 25 h 780"/>
              <a:gd name="p0x212" fmla="*/ 12 w 8220"/>
              <a:gd name="p0y212" fmla="*/ 23 h 780"/>
              <a:gd name="p0x213" fmla="*/ 13 w 8220"/>
              <a:gd name="p0y213" fmla="*/ 22 h 780"/>
              <a:gd name="p0x214" fmla="*/ 14 w 8220"/>
              <a:gd name="p0y214" fmla="*/ 21 h 780"/>
              <a:gd name="p0x215" fmla="*/ 14 w 8220"/>
              <a:gd name="p0y215" fmla="*/ 20 h 780"/>
              <a:gd name="p0x216" fmla="*/ 16 w 8220"/>
              <a:gd name="p0y216" fmla="*/ 19 h 780"/>
              <a:gd name="p0x217" fmla="*/ 17 w 8220"/>
              <a:gd name="p0y217" fmla="*/ 18 h 780"/>
              <a:gd name="p0x218" fmla="*/ 18 w 8220"/>
              <a:gd name="p0y218" fmla="*/ 17 h 780"/>
              <a:gd name="p0x219" fmla="*/ 19 w 8220"/>
              <a:gd name="p0y219" fmla="*/ 16 h 780"/>
              <a:gd name="p0x220" fmla="*/ 20 w 8220"/>
              <a:gd name="p0y220" fmla="*/ 14 h 780"/>
              <a:gd name="p0x221" fmla="*/ 21 w 8220"/>
              <a:gd name="p0y221" fmla="*/ 14 h 780"/>
              <a:gd name="p0x222" fmla="*/ 22 w 8220"/>
              <a:gd name="p0y222" fmla="*/ 13 h 780"/>
              <a:gd name="p0x223" fmla="*/ 23 w 8220"/>
              <a:gd name="p0y223" fmla="*/ 12 h 780"/>
              <a:gd name="p0x224" fmla="*/ 25 w 8220"/>
              <a:gd name="p0y224" fmla="*/ 11 h 780"/>
              <a:gd name="p0x225" fmla="*/ 26 w 8220"/>
              <a:gd name="p0y225" fmla="*/ 10 h 780"/>
              <a:gd name="p0x226" fmla="*/ 27 w 8220"/>
              <a:gd name="p0y226" fmla="*/ 9 h 780"/>
              <a:gd name="p0x227" fmla="*/ 28 w 8220"/>
              <a:gd name="p0y227" fmla="*/ 8 h 780"/>
              <a:gd name="p0x228" fmla="*/ 30 w 8220"/>
              <a:gd name="p0y228" fmla="*/ 7 h 780"/>
              <a:gd name="p0x229" fmla="*/ 31 w 8220"/>
              <a:gd name="p0y229" fmla="*/ 7 h 780"/>
              <a:gd name="p0x230" fmla="*/ 32 w 8220"/>
              <a:gd name="p0y230" fmla="*/ 6 h 780"/>
              <a:gd name="p0x231" fmla="*/ 34 w 8220"/>
              <a:gd name="p0y231" fmla="*/ 5 h 780"/>
              <a:gd name="p0x232" fmla="*/ 35 w 8220"/>
              <a:gd name="p0y232" fmla="*/ 5 h 780"/>
              <a:gd name="p0x233" fmla="*/ 36 w 8220"/>
              <a:gd name="p0y233" fmla="*/ 4 h 780"/>
              <a:gd name="p0x234" fmla="*/ 38 w 8220"/>
              <a:gd name="p0y234" fmla="*/ 3 h 780"/>
              <a:gd name="p0x235" fmla="*/ 39 w 8220"/>
              <a:gd name="p0y235" fmla="*/ 3 h 780"/>
              <a:gd name="p0x236" fmla="*/ 41 w 8220"/>
              <a:gd name="p0y236" fmla="*/ 2 h 780"/>
              <a:gd name="p0x237" fmla="*/ 42 w 8220"/>
              <a:gd name="p0y237" fmla="*/ 2 h 780"/>
              <a:gd name="p0x238" fmla="*/ 44 w 8220"/>
              <a:gd name="p0y238" fmla="*/ 2 h 780"/>
              <a:gd name="p0x239" fmla="*/ 45 w 8220"/>
              <a:gd name="p0y239" fmla="*/ 1 h 780"/>
              <a:gd name="p0x240" fmla="*/ 47 w 8220"/>
              <a:gd name="p0y240" fmla="*/ 1 h 780"/>
              <a:gd name="p0x241" fmla="*/ 48 w 8220"/>
              <a:gd name="p0y241" fmla="*/ 1 h 780"/>
              <a:gd name="p0x242" fmla="*/ 50 w 8220"/>
              <a:gd name="p0y242" fmla="*/ 0 h 780"/>
              <a:gd name="p0x243" fmla="*/ 51 w 8220"/>
              <a:gd name="p0y243" fmla="*/ 0 h 780"/>
              <a:gd name="p0x244" fmla="*/ 53 w 8220"/>
              <a:gd name="p0y244" fmla="*/ 0 h 780"/>
              <a:gd name="p0x245" fmla="*/ 55 w 8220"/>
              <a:gd name="p0y245" fmla="*/ 0 h 780"/>
              <a:gd name="p0x246" fmla="*/ 56 w 8220"/>
              <a:gd name="p0y246" fmla="*/ 0 h 780"/>
              <a:gd name="p0x247" fmla="*/ 58 w 8220"/>
              <a:gd name="p0y247" fmla="*/ 0 h 780"/>
              <a:gd name="p0x248" fmla="*/ 60 w 8220"/>
              <a:gd name="p0y248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933450" y="396240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009650" y="3972878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年份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505026" y="3931920"/>
            <a:ext cx="2314061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年份标</a:t>
            </a:r>
            <a:r>
              <a:rPr sz="1350" b="1">
                <a:solidFill>
                  <a:schemeClr val="accent1"/>
                </a:solidFill>
                <a:cs typeface="+mn-lt"/>
              </a:rPr>
              <a:t>全称</a:t>
            </a:r>
            <a:r>
              <a:rPr lang="zh-CN" sz="1350">
                <a:solidFill>
                  <a:schemeClr val="tx2"/>
                </a:solidFill>
                <a:cs typeface="+mn-lt"/>
              </a:rPr>
              <a:t>，如〔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2026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〕。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775970" y="4981575"/>
            <a:ext cx="5219700" cy="752475"/>
          </a:xfrm>
          <a:custGeom>
            <a:avLst/>
            <a:gdLst>
              <a:gd name="sw" fmla="*/ 1 w 8220"/>
              <a:gd name="sh" fmla="*/ 1 h 1185"/>
              <a:gd name="mins" fmla="min sw sh"/>
              <a:gd name="dsw" fmla="+- 0 sw mins"/>
              <a:gd name="dsh" fmla="+- 0 sh mins"/>
              <a:gd name="p0x0" fmla="*/ 60 w 8220"/>
              <a:gd name="p0y0" fmla="*/ 0 h 1185"/>
              <a:gd name="p0x1" fmla="*/ 8160 w 8220"/>
              <a:gd name="p0y1" fmla="*/ 0 h 1185"/>
              <a:gd name="p0x2" fmla="*/ 8161 w 8220"/>
              <a:gd name="p0y2" fmla="*/ 0 h 1185"/>
              <a:gd name="p0x3" fmla="*/ 8163 w 8220"/>
              <a:gd name="p0y3" fmla="*/ 0 h 1185"/>
              <a:gd name="p0x4" fmla="*/ 8164 w 8220"/>
              <a:gd name="p0y4" fmla="*/ 0 h 1185"/>
              <a:gd name="p0x5" fmla="*/ 8166 w 8220"/>
              <a:gd name="p0y5" fmla="*/ 0 h 1185"/>
              <a:gd name="p0x6" fmla="*/ 8168 w 8220"/>
              <a:gd name="p0y6" fmla="*/ 0 h 1185"/>
              <a:gd name="p0x7" fmla="*/ 8169 w 8220"/>
              <a:gd name="p0y7" fmla="*/ 0 h 1185"/>
              <a:gd name="p0x8" fmla="*/ 8171 w 8220"/>
              <a:gd name="p0y8" fmla="*/ 1 h 1185"/>
              <a:gd name="p0x9" fmla="*/ 8172 w 8220"/>
              <a:gd name="p0y9" fmla="*/ 1 h 1185"/>
              <a:gd name="p0x10" fmla="*/ 8174 w 8220"/>
              <a:gd name="p0y10" fmla="*/ 1 h 1185"/>
              <a:gd name="p0x11" fmla="*/ 8175 w 8220"/>
              <a:gd name="p0y11" fmla="*/ 2 h 1185"/>
              <a:gd name="p0x12" fmla="*/ 8177 w 8220"/>
              <a:gd name="p0y12" fmla="*/ 2 h 1185"/>
              <a:gd name="p0x13" fmla="*/ 8178 w 8220"/>
              <a:gd name="p0y13" fmla="*/ 2 h 1185"/>
              <a:gd name="p0x14" fmla="*/ 8180 w 8220"/>
              <a:gd name="p0y14" fmla="*/ 3 h 1185"/>
              <a:gd name="p0x15" fmla="*/ 8181 w 8220"/>
              <a:gd name="p0y15" fmla="*/ 3 h 1185"/>
              <a:gd name="p0x16" fmla="*/ 8183 w 8220"/>
              <a:gd name="p0y16" fmla="*/ 4 h 1185"/>
              <a:gd name="p0x17" fmla="*/ 8184 w 8220"/>
              <a:gd name="p0y17" fmla="*/ 5 h 1185"/>
              <a:gd name="p0x18" fmla="*/ 8185 w 8220"/>
              <a:gd name="p0y18" fmla="*/ 5 h 1185"/>
              <a:gd name="p0x19" fmla="*/ 8187 w 8220"/>
              <a:gd name="p0y19" fmla="*/ 6 h 1185"/>
              <a:gd name="p0x20" fmla="*/ 8188 w 8220"/>
              <a:gd name="p0y20" fmla="*/ 7 h 1185"/>
              <a:gd name="p0x21" fmla="*/ 8189 w 8220"/>
              <a:gd name="p0y21" fmla="*/ 7 h 1185"/>
              <a:gd name="p0x22" fmla="*/ 8191 w 8220"/>
              <a:gd name="p0y22" fmla="*/ 8 h 1185"/>
              <a:gd name="p0x23" fmla="*/ 8192 w 8220"/>
              <a:gd name="p0y23" fmla="*/ 9 h 1185"/>
              <a:gd name="p0x24" fmla="*/ 8193 w 8220"/>
              <a:gd name="p0y24" fmla="*/ 10 h 1185"/>
              <a:gd name="p0x25" fmla="*/ 8194 w 8220"/>
              <a:gd name="p0y25" fmla="*/ 11 h 1185"/>
              <a:gd name="p0x26" fmla="*/ 8196 w 8220"/>
              <a:gd name="p0y26" fmla="*/ 12 h 1185"/>
              <a:gd name="p0x27" fmla="*/ 8197 w 8220"/>
              <a:gd name="p0y27" fmla="*/ 13 h 1185"/>
              <a:gd name="p0x28" fmla="*/ 8198 w 8220"/>
              <a:gd name="p0y28" fmla="*/ 14 h 1185"/>
              <a:gd name="p0x29" fmla="*/ 8199 w 8220"/>
              <a:gd name="p0y29" fmla="*/ 14 h 1185"/>
              <a:gd name="p0x30" fmla="*/ 8200 w 8220"/>
              <a:gd name="p0y30" fmla="*/ 16 h 1185"/>
              <a:gd name="p0x31" fmla="*/ 8201 w 8220"/>
              <a:gd name="p0y31" fmla="*/ 17 h 1185"/>
              <a:gd name="p0x32" fmla="*/ 8202 w 8220"/>
              <a:gd name="p0y32" fmla="*/ 18 h 1185"/>
              <a:gd name="p0x33" fmla="*/ 8203 w 8220"/>
              <a:gd name="p0y33" fmla="*/ 19 h 1185"/>
              <a:gd name="p0x34" fmla="*/ 8205 w 8220"/>
              <a:gd name="p0y34" fmla="*/ 20 h 1185"/>
              <a:gd name="p0x35" fmla="*/ 8205 w 8220"/>
              <a:gd name="p0y35" fmla="*/ 21 h 1185"/>
              <a:gd name="p0x36" fmla="*/ 8206 w 8220"/>
              <a:gd name="p0y36" fmla="*/ 22 h 1185"/>
              <a:gd name="p0x37" fmla="*/ 8207 w 8220"/>
              <a:gd name="p0y37" fmla="*/ 23 h 1185"/>
              <a:gd name="p0x38" fmla="*/ 8208 w 8220"/>
              <a:gd name="p0y38" fmla="*/ 25 h 1185"/>
              <a:gd name="p0x39" fmla="*/ 8209 w 8220"/>
              <a:gd name="p0y39" fmla="*/ 26 h 1185"/>
              <a:gd name="p0x40" fmla="*/ 8210 w 8220"/>
              <a:gd name="p0y40" fmla="*/ 27 h 1185"/>
              <a:gd name="p0x41" fmla="*/ 8211 w 8220"/>
              <a:gd name="p0y41" fmla="*/ 28 h 1185"/>
              <a:gd name="p0x42" fmla="*/ 8212 w 8220"/>
              <a:gd name="p0y42" fmla="*/ 30 h 1185"/>
              <a:gd name="p0x43" fmla="*/ 8212 w 8220"/>
              <a:gd name="p0y43" fmla="*/ 31 h 1185"/>
              <a:gd name="p0x44" fmla="*/ 8213 w 8220"/>
              <a:gd name="p0y44" fmla="*/ 32 h 1185"/>
              <a:gd name="p0x45" fmla="*/ 8214 w 8220"/>
              <a:gd name="p0y45" fmla="*/ 34 h 1185"/>
              <a:gd name="p0x46" fmla="*/ 8214 w 8220"/>
              <a:gd name="p0y46" fmla="*/ 35 h 1185"/>
              <a:gd name="p0x47" fmla="*/ 8215 w 8220"/>
              <a:gd name="p0y47" fmla="*/ 36 h 1185"/>
              <a:gd name="p0x48" fmla="*/ 8216 w 8220"/>
              <a:gd name="p0y48" fmla="*/ 38 h 1185"/>
              <a:gd name="p0x49" fmla="*/ 8216 w 8220"/>
              <a:gd name="p0y49" fmla="*/ 39 h 1185"/>
              <a:gd name="p0x50" fmla="*/ 8217 w 8220"/>
              <a:gd name="p0y50" fmla="*/ 41 h 1185"/>
              <a:gd name="p0x51" fmla="*/ 8217 w 8220"/>
              <a:gd name="p0y51" fmla="*/ 42 h 1185"/>
              <a:gd name="p0x52" fmla="*/ 8217 w 8220"/>
              <a:gd name="p0y52" fmla="*/ 44 h 1185"/>
              <a:gd name="p0x53" fmla="*/ 8218 w 8220"/>
              <a:gd name="p0y53" fmla="*/ 45 h 1185"/>
              <a:gd name="p0x54" fmla="*/ 8218 w 8220"/>
              <a:gd name="p0y54" fmla="*/ 47 h 1185"/>
              <a:gd name="p0x55" fmla="*/ 8218 w 8220"/>
              <a:gd name="p0y55" fmla="*/ 48 h 1185"/>
              <a:gd name="p0x56" fmla="*/ 8219 w 8220"/>
              <a:gd name="p0y56" fmla="*/ 50 h 1185"/>
              <a:gd name="p0x57" fmla="*/ 8219 w 8220"/>
              <a:gd name="p0y57" fmla="*/ 51 h 1185"/>
              <a:gd name="p0x58" fmla="*/ 8219 w 8220"/>
              <a:gd name="p0y58" fmla="*/ 53 h 1185"/>
              <a:gd name="p0x59" fmla="*/ 8219 w 8220"/>
              <a:gd name="p0y59" fmla="*/ 55 h 1185"/>
              <a:gd name="p0x60" fmla="*/ 8219 w 8220"/>
              <a:gd name="p0y60" fmla="*/ 56 h 1185"/>
              <a:gd name="p0x61" fmla="*/ 8219 w 8220"/>
              <a:gd name="p0y61" fmla="*/ 58 h 1185"/>
              <a:gd name="p0x62" fmla="*/ 8220 w 8220"/>
              <a:gd name="p0y62" fmla="*/ 60 h 1185"/>
              <a:gd name="p0x63" fmla="*/ 8220 w 8220"/>
              <a:gd name="p0y63" fmla="*/ 1125 h 1185"/>
              <a:gd name="p0x64" fmla="*/ 8219 w 8220"/>
              <a:gd name="p0y64" fmla="*/ 1126 h 1185"/>
              <a:gd name="p0x65" fmla="*/ 8219 w 8220"/>
              <a:gd name="p0y65" fmla="*/ 1128 h 1185"/>
              <a:gd name="p0x66" fmla="*/ 8219 w 8220"/>
              <a:gd name="p0y66" fmla="*/ 1129 h 1185"/>
              <a:gd name="p0x67" fmla="*/ 8219 w 8220"/>
              <a:gd name="p0y67" fmla="*/ 1131 h 1185"/>
              <a:gd name="p0x68" fmla="*/ 8219 w 8220"/>
              <a:gd name="p0y68" fmla="*/ 1133 h 1185"/>
              <a:gd name="p0x69" fmla="*/ 8219 w 8220"/>
              <a:gd name="p0y69" fmla="*/ 1134 h 1185"/>
              <a:gd name="p0x70" fmla="*/ 8218 w 8220"/>
              <a:gd name="p0y70" fmla="*/ 1136 h 1185"/>
              <a:gd name="p0x71" fmla="*/ 8218 w 8220"/>
              <a:gd name="p0y71" fmla="*/ 1137 h 1185"/>
              <a:gd name="p0x72" fmla="*/ 8218 w 8220"/>
              <a:gd name="p0y72" fmla="*/ 1139 h 1185"/>
              <a:gd name="p0x73" fmla="*/ 8217 w 8220"/>
              <a:gd name="p0y73" fmla="*/ 1140 h 1185"/>
              <a:gd name="p0x74" fmla="*/ 8217 w 8220"/>
              <a:gd name="p0y74" fmla="*/ 1142 h 1185"/>
              <a:gd name="p0x75" fmla="*/ 8217 w 8220"/>
              <a:gd name="p0y75" fmla="*/ 1143 h 1185"/>
              <a:gd name="p0x76" fmla="*/ 8216 w 8220"/>
              <a:gd name="p0y76" fmla="*/ 1145 h 1185"/>
              <a:gd name="p0x77" fmla="*/ 8216 w 8220"/>
              <a:gd name="p0y77" fmla="*/ 1146 h 1185"/>
              <a:gd name="p0x78" fmla="*/ 8215 w 8220"/>
              <a:gd name="p0y78" fmla="*/ 1148 h 1185"/>
              <a:gd name="p0x79" fmla="*/ 8214 w 8220"/>
              <a:gd name="p0y79" fmla="*/ 1149 h 1185"/>
              <a:gd name="p0x80" fmla="*/ 8214 w 8220"/>
              <a:gd name="p0y80" fmla="*/ 1150 h 1185"/>
              <a:gd name="p0x81" fmla="*/ 8213 w 8220"/>
              <a:gd name="p0y81" fmla="*/ 1152 h 1185"/>
              <a:gd name="p0x82" fmla="*/ 8212 w 8220"/>
              <a:gd name="p0y82" fmla="*/ 1153 h 1185"/>
              <a:gd name="p0x83" fmla="*/ 8212 w 8220"/>
              <a:gd name="p0y83" fmla="*/ 1154 h 1185"/>
              <a:gd name="p0x84" fmla="*/ 8211 w 8220"/>
              <a:gd name="p0y84" fmla="*/ 1156 h 1185"/>
              <a:gd name="p0x85" fmla="*/ 8210 w 8220"/>
              <a:gd name="p0y85" fmla="*/ 1157 h 1185"/>
              <a:gd name="p0x86" fmla="*/ 8209 w 8220"/>
              <a:gd name="p0y86" fmla="*/ 1158 h 1185"/>
              <a:gd name="p0x87" fmla="*/ 8208 w 8220"/>
              <a:gd name="p0y87" fmla="*/ 1159 h 1185"/>
              <a:gd name="p0x88" fmla="*/ 8207 w 8220"/>
              <a:gd name="p0y88" fmla="*/ 1161 h 1185"/>
              <a:gd name="p0x89" fmla="*/ 8206 w 8220"/>
              <a:gd name="p0y89" fmla="*/ 1162 h 1185"/>
              <a:gd name="p0x90" fmla="*/ 8205 w 8220"/>
              <a:gd name="p0y90" fmla="*/ 1163 h 1185"/>
              <a:gd name="p0x91" fmla="*/ 8205 w 8220"/>
              <a:gd name="p0y91" fmla="*/ 1164 h 1185"/>
              <a:gd name="p0x92" fmla="*/ 8203 w 8220"/>
              <a:gd name="p0y92" fmla="*/ 1165 h 1185"/>
              <a:gd name="p0x93" fmla="*/ 8202 w 8220"/>
              <a:gd name="p0y93" fmla="*/ 1166 h 1185"/>
              <a:gd name="p0x94" fmla="*/ 8201 w 8220"/>
              <a:gd name="p0y94" fmla="*/ 1167 h 1185"/>
              <a:gd name="p0x95" fmla="*/ 8200 w 8220"/>
              <a:gd name="p0y95" fmla="*/ 1168 h 1185"/>
              <a:gd name="p0x96" fmla="*/ 8199 w 8220"/>
              <a:gd name="p0y96" fmla="*/ 1170 h 1185"/>
              <a:gd name="p0x97" fmla="*/ 8198 w 8220"/>
              <a:gd name="p0y97" fmla="*/ 1170 h 1185"/>
              <a:gd name="p0x98" fmla="*/ 8197 w 8220"/>
              <a:gd name="p0y98" fmla="*/ 1171 h 1185"/>
              <a:gd name="p0x99" fmla="*/ 8196 w 8220"/>
              <a:gd name="p0y99" fmla="*/ 1172 h 1185"/>
              <a:gd name="p0x100" fmla="*/ 8194 w 8220"/>
              <a:gd name="p0y100" fmla="*/ 1173 h 1185"/>
              <a:gd name="p0x101" fmla="*/ 8193 w 8220"/>
              <a:gd name="p0y101" fmla="*/ 1174 h 1185"/>
              <a:gd name="p0x102" fmla="*/ 8192 w 8220"/>
              <a:gd name="p0y102" fmla="*/ 1175 h 1185"/>
              <a:gd name="p0x103" fmla="*/ 8191 w 8220"/>
              <a:gd name="p0y103" fmla="*/ 1176 h 1185"/>
              <a:gd name="p0x104" fmla="*/ 8189 w 8220"/>
              <a:gd name="p0y104" fmla="*/ 1177 h 1185"/>
              <a:gd name="p0x105" fmla="*/ 8188 w 8220"/>
              <a:gd name="p0y105" fmla="*/ 1177 h 1185"/>
              <a:gd name="p0x106" fmla="*/ 8187 w 8220"/>
              <a:gd name="p0y106" fmla="*/ 1178 h 1185"/>
              <a:gd name="p0x107" fmla="*/ 8185 w 8220"/>
              <a:gd name="p0y107" fmla="*/ 1179 h 1185"/>
              <a:gd name="p0x108" fmla="*/ 8184 w 8220"/>
              <a:gd name="p0y108" fmla="*/ 1179 h 1185"/>
              <a:gd name="p0x109" fmla="*/ 8183 w 8220"/>
              <a:gd name="p0y109" fmla="*/ 1180 h 1185"/>
              <a:gd name="p0x110" fmla="*/ 8181 w 8220"/>
              <a:gd name="p0y110" fmla="*/ 1181 h 1185"/>
              <a:gd name="p0x111" fmla="*/ 8180 w 8220"/>
              <a:gd name="p0y111" fmla="*/ 1181 h 1185"/>
              <a:gd name="p0x112" fmla="*/ 8178 w 8220"/>
              <a:gd name="p0y112" fmla="*/ 1182 h 1185"/>
              <a:gd name="p0x113" fmla="*/ 8177 w 8220"/>
              <a:gd name="p0y113" fmla="*/ 1182 h 1185"/>
              <a:gd name="p0x114" fmla="*/ 8175 w 8220"/>
              <a:gd name="p0y114" fmla="*/ 1182 h 1185"/>
              <a:gd name="p0x115" fmla="*/ 8174 w 8220"/>
              <a:gd name="p0y115" fmla="*/ 1183 h 1185"/>
              <a:gd name="p0x116" fmla="*/ 8172 w 8220"/>
              <a:gd name="p0y116" fmla="*/ 1183 h 1185"/>
              <a:gd name="p0x117" fmla="*/ 8171 w 8220"/>
              <a:gd name="p0y117" fmla="*/ 1183 h 1185"/>
              <a:gd name="p0x118" fmla="*/ 8169 w 8220"/>
              <a:gd name="p0y118" fmla="*/ 1184 h 1185"/>
              <a:gd name="p0x119" fmla="*/ 8168 w 8220"/>
              <a:gd name="p0y119" fmla="*/ 1184 h 1185"/>
              <a:gd name="p0x120" fmla="*/ 8166 w 8220"/>
              <a:gd name="p0y120" fmla="*/ 1184 h 1185"/>
              <a:gd name="p0x121" fmla="*/ 8164 w 8220"/>
              <a:gd name="p0y121" fmla="*/ 1184 h 1185"/>
              <a:gd name="p0x122" fmla="*/ 8163 w 8220"/>
              <a:gd name="p0y122" fmla="*/ 1184 h 1185"/>
              <a:gd name="p0x123" fmla="*/ 8161 w 8220"/>
              <a:gd name="p0y123" fmla="*/ 1184 h 1185"/>
              <a:gd name="p0x124" fmla="*/ 8160 w 8220"/>
              <a:gd name="p0y124" fmla="*/ 1185 h 1185"/>
              <a:gd name="p0x125" fmla="*/ 60 w 8220"/>
              <a:gd name="p0y125" fmla="*/ 1185 h 1185"/>
              <a:gd name="p0x126" fmla="*/ 58 w 8220"/>
              <a:gd name="p0y126" fmla="*/ 1184 h 1185"/>
              <a:gd name="p0x127" fmla="*/ 56 w 8220"/>
              <a:gd name="p0y127" fmla="*/ 1184 h 1185"/>
              <a:gd name="p0x128" fmla="*/ 55 w 8220"/>
              <a:gd name="p0y128" fmla="*/ 1184 h 1185"/>
              <a:gd name="p0x129" fmla="*/ 53 w 8220"/>
              <a:gd name="p0y129" fmla="*/ 1184 h 1185"/>
              <a:gd name="p0x130" fmla="*/ 51 w 8220"/>
              <a:gd name="p0y130" fmla="*/ 1184 h 1185"/>
              <a:gd name="p0x131" fmla="*/ 50 w 8220"/>
              <a:gd name="p0y131" fmla="*/ 1184 h 1185"/>
              <a:gd name="p0x132" fmla="*/ 48 w 8220"/>
              <a:gd name="p0y132" fmla="*/ 1183 h 1185"/>
              <a:gd name="p0x133" fmla="*/ 47 w 8220"/>
              <a:gd name="p0y133" fmla="*/ 1183 h 1185"/>
              <a:gd name="p0x134" fmla="*/ 45 w 8220"/>
              <a:gd name="p0y134" fmla="*/ 1183 h 1185"/>
              <a:gd name="p0x135" fmla="*/ 44 w 8220"/>
              <a:gd name="p0y135" fmla="*/ 1182 h 1185"/>
              <a:gd name="p0x136" fmla="*/ 42 w 8220"/>
              <a:gd name="p0y136" fmla="*/ 1182 h 1185"/>
              <a:gd name="p0x137" fmla="*/ 41 w 8220"/>
              <a:gd name="p0y137" fmla="*/ 1182 h 1185"/>
              <a:gd name="p0x138" fmla="*/ 39 w 8220"/>
              <a:gd name="p0y138" fmla="*/ 1181 h 1185"/>
              <a:gd name="p0x139" fmla="*/ 38 w 8220"/>
              <a:gd name="p0y139" fmla="*/ 1181 h 1185"/>
              <a:gd name="p0x140" fmla="*/ 36 w 8220"/>
              <a:gd name="p0y140" fmla="*/ 1180 h 1185"/>
              <a:gd name="p0x141" fmla="*/ 35 w 8220"/>
              <a:gd name="p0y141" fmla="*/ 1179 h 1185"/>
              <a:gd name="p0x142" fmla="*/ 34 w 8220"/>
              <a:gd name="p0y142" fmla="*/ 1179 h 1185"/>
              <a:gd name="p0x143" fmla="*/ 32 w 8220"/>
              <a:gd name="p0y143" fmla="*/ 1178 h 1185"/>
              <a:gd name="p0x144" fmla="*/ 31 w 8220"/>
              <a:gd name="p0y144" fmla="*/ 1177 h 1185"/>
              <a:gd name="p0x145" fmla="*/ 30 w 8220"/>
              <a:gd name="p0y145" fmla="*/ 1177 h 1185"/>
              <a:gd name="p0x146" fmla="*/ 28 w 8220"/>
              <a:gd name="p0y146" fmla="*/ 1176 h 1185"/>
              <a:gd name="p0x147" fmla="*/ 27 w 8220"/>
              <a:gd name="p0y147" fmla="*/ 1175 h 1185"/>
              <a:gd name="p0x148" fmla="*/ 26 w 8220"/>
              <a:gd name="p0y148" fmla="*/ 1174 h 1185"/>
              <a:gd name="p0x149" fmla="*/ 25 w 8220"/>
              <a:gd name="p0y149" fmla="*/ 1173 h 1185"/>
              <a:gd name="p0x150" fmla="*/ 23 w 8220"/>
              <a:gd name="p0y150" fmla="*/ 1172 h 1185"/>
              <a:gd name="p0x151" fmla="*/ 22 w 8220"/>
              <a:gd name="p0y151" fmla="*/ 1171 h 1185"/>
              <a:gd name="p0x152" fmla="*/ 21 w 8220"/>
              <a:gd name="p0y152" fmla="*/ 1170 h 1185"/>
              <a:gd name="p0x153" fmla="*/ 20 w 8220"/>
              <a:gd name="p0y153" fmla="*/ 1170 h 1185"/>
              <a:gd name="p0x154" fmla="*/ 19 w 8220"/>
              <a:gd name="p0y154" fmla="*/ 1168 h 1185"/>
              <a:gd name="p0x155" fmla="*/ 18 w 8220"/>
              <a:gd name="p0y155" fmla="*/ 1167 h 1185"/>
              <a:gd name="p0x156" fmla="*/ 17 w 8220"/>
              <a:gd name="p0y156" fmla="*/ 1166 h 1185"/>
              <a:gd name="p0x157" fmla="*/ 16 w 8220"/>
              <a:gd name="p0y157" fmla="*/ 1165 h 1185"/>
              <a:gd name="p0x158" fmla="*/ 14 w 8220"/>
              <a:gd name="p0y158" fmla="*/ 1164 h 1185"/>
              <a:gd name="p0x159" fmla="*/ 14 w 8220"/>
              <a:gd name="p0y159" fmla="*/ 1163 h 1185"/>
              <a:gd name="p0x160" fmla="*/ 13 w 8220"/>
              <a:gd name="p0y160" fmla="*/ 1162 h 1185"/>
              <a:gd name="p0x161" fmla="*/ 12 w 8220"/>
              <a:gd name="p0y161" fmla="*/ 1161 h 1185"/>
              <a:gd name="p0x162" fmla="*/ 11 w 8220"/>
              <a:gd name="p0y162" fmla="*/ 1159 h 1185"/>
              <a:gd name="p0x163" fmla="*/ 10 w 8220"/>
              <a:gd name="p0y163" fmla="*/ 1158 h 1185"/>
              <a:gd name="p0x164" fmla="*/ 9 w 8220"/>
              <a:gd name="p0y164" fmla="*/ 1157 h 1185"/>
              <a:gd name="p0x165" fmla="*/ 8 w 8220"/>
              <a:gd name="p0y165" fmla="*/ 1156 h 1185"/>
              <a:gd name="p0x166" fmla="*/ 7 w 8220"/>
              <a:gd name="p0y166" fmla="*/ 1154 h 1185"/>
              <a:gd name="p0x167" fmla="*/ 7 w 8220"/>
              <a:gd name="p0y167" fmla="*/ 1153 h 1185"/>
              <a:gd name="p0x168" fmla="*/ 6 w 8220"/>
              <a:gd name="p0y168" fmla="*/ 1152 h 1185"/>
              <a:gd name="p0x169" fmla="*/ 5 w 8220"/>
              <a:gd name="p0y169" fmla="*/ 1150 h 1185"/>
              <a:gd name="p0x170" fmla="*/ 5 w 8220"/>
              <a:gd name="p0y170" fmla="*/ 1149 h 1185"/>
              <a:gd name="p0x171" fmla="*/ 4 w 8220"/>
              <a:gd name="p0y171" fmla="*/ 1148 h 1185"/>
              <a:gd name="p0x172" fmla="*/ 3 w 8220"/>
              <a:gd name="p0y172" fmla="*/ 1146 h 1185"/>
              <a:gd name="p0x173" fmla="*/ 3 w 8220"/>
              <a:gd name="p0y173" fmla="*/ 1145 h 1185"/>
              <a:gd name="p0x174" fmla="*/ 2 w 8220"/>
              <a:gd name="p0y174" fmla="*/ 1143 h 1185"/>
              <a:gd name="p0x175" fmla="*/ 2 w 8220"/>
              <a:gd name="p0y175" fmla="*/ 1142 h 1185"/>
              <a:gd name="p0x176" fmla="*/ 2 w 8220"/>
              <a:gd name="p0y176" fmla="*/ 1140 h 1185"/>
              <a:gd name="p0x177" fmla="*/ 1 w 8220"/>
              <a:gd name="p0y177" fmla="*/ 1139 h 1185"/>
              <a:gd name="p0x178" fmla="*/ 1 w 8220"/>
              <a:gd name="p0y178" fmla="*/ 1137 h 1185"/>
              <a:gd name="p0x179" fmla="*/ 1 w 8220"/>
              <a:gd name="p0y179" fmla="*/ 1136 h 1185"/>
              <a:gd name="p0x180" fmla="*/ 0 w 8220"/>
              <a:gd name="p0y180" fmla="*/ 1134 h 1185"/>
              <a:gd name="p0x181" fmla="*/ 0 w 8220"/>
              <a:gd name="p0y181" fmla="*/ 1133 h 1185"/>
              <a:gd name="p0x182" fmla="*/ 0 w 8220"/>
              <a:gd name="p0y182" fmla="*/ 1131 h 1185"/>
              <a:gd name="p0x183" fmla="*/ 0 w 8220"/>
              <a:gd name="p0y183" fmla="*/ 1129 h 1185"/>
              <a:gd name="p0x184" fmla="*/ 0 w 8220"/>
              <a:gd name="p0y184" fmla="*/ 1128 h 1185"/>
              <a:gd name="p0x185" fmla="*/ 0 w 8220"/>
              <a:gd name="p0y185" fmla="*/ 1126 h 1185"/>
              <a:gd name="p0x186" fmla="*/ 0 w 8220"/>
              <a:gd name="p0y186" fmla="*/ 1125 h 1185"/>
              <a:gd name="p0x187" fmla="*/ 0 w 8220"/>
              <a:gd name="p0y187" fmla="*/ 60 h 1185"/>
              <a:gd name="p0x188" fmla="*/ 0 w 8220"/>
              <a:gd name="p0y188" fmla="*/ 58 h 1185"/>
              <a:gd name="p0x189" fmla="*/ 0 w 8220"/>
              <a:gd name="p0y189" fmla="*/ 56 h 1185"/>
              <a:gd name="p0x190" fmla="*/ 0 w 8220"/>
              <a:gd name="p0y190" fmla="*/ 55 h 1185"/>
              <a:gd name="p0x191" fmla="*/ 0 w 8220"/>
              <a:gd name="p0y191" fmla="*/ 53 h 1185"/>
              <a:gd name="p0x192" fmla="*/ 0 w 8220"/>
              <a:gd name="p0y192" fmla="*/ 51 h 1185"/>
              <a:gd name="p0x193" fmla="*/ 0 w 8220"/>
              <a:gd name="p0y193" fmla="*/ 50 h 1185"/>
              <a:gd name="p0x194" fmla="*/ 1 w 8220"/>
              <a:gd name="p0y194" fmla="*/ 48 h 1185"/>
              <a:gd name="p0x195" fmla="*/ 1 w 8220"/>
              <a:gd name="p0y195" fmla="*/ 47 h 1185"/>
              <a:gd name="p0x196" fmla="*/ 1 w 8220"/>
              <a:gd name="p0y196" fmla="*/ 45 h 1185"/>
              <a:gd name="p0x197" fmla="*/ 2 w 8220"/>
              <a:gd name="p0y197" fmla="*/ 44 h 1185"/>
              <a:gd name="p0x198" fmla="*/ 2 w 8220"/>
              <a:gd name="p0y198" fmla="*/ 42 h 1185"/>
              <a:gd name="p0x199" fmla="*/ 2 w 8220"/>
              <a:gd name="p0y199" fmla="*/ 41 h 1185"/>
              <a:gd name="p0x200" fmla="*/ 3 w 8220"/>
              <a:gd name="p0y200" fmla="*/ 39 h 1185"/>
              <a:gd name="p0x201" fmla="*/ 3 w 8220"/>
              <a:gd name="p0y201" fmla="*/ 38 h 1185"/>
              <a:gd name="p0x202" fmla="*/ 4 w 8220"/>
              <a:gd name="p0y202" fmla="*/ 36 h 1185"/>
              <a:gd name="p0x203" fmla="*/ 5 w 8220"/>
              <a:gd name="p0y203" fmla="*/ 35 h 1185"/>
              <a:gd name="p0x204" fmla="*/ 5 w 8220"/>
              <a:gd name="p0y204" fmla="*/ 34 h 1185"/>
              <a:gd name="p0x205" fmla="*/ 6 w 8220"/>
              <a:gd name="p0y205" fmla="*/ 32 h 1185"/>
              <a:gd name="p0x206" fmla="*/ 7 w 8220"/>
              <a:gd name="p0y206" fmla="*/ 31 h 1185"/>
              <a:gd name="p0x207" fmla="*/ 7 w 8220"/>
              <a:gd name="p0y207" fmla="*/ 30 h 1185"/>
              <a:gd name="p0x208" fmla="*/ 8 w 8220"/>
              <a:gd name="p0y208" fmla="*/ 28 h 1185"/>
              <a:gd name="p0x209" fmla="*/ 9 w 8220"/>
              <a:gd name="p0y209" fmla="*/ 27 h 1185"/>
              <a:gd name="p0x210" fmla="*/ 10 w 8220"/>
              <a:gd name="p0y210" fmla="*/ 26 h 1185"/>
              <a:gd name="p0x211" fmla="*/ 11 w 8220"/>
              <a:gd name="p0y211" fmla="*/ 25 h 1185"/>
              <a:gd name="p0x212" fmla="*/ 12 w 8220"/>
              <a:gd name="p0y212" fmla="*/ 23 h 1185"/>
              <a:gd name="p0x213" fmla="*/ 13 w 8220"/>
              <a:gd name="p0y213" fmla="*/ 22 h 1185"/>
              <a:gd name="p0x214" fmla="*/ 14 w 8220"/>
              <a:gd name="p0y214" fmla="*/ 21 h 1185"/>
              <a:gd name="p0x215" fmla="*/ 14 w 8220"/>
              <a:gd name="p0y215" fmla="*/ 20 h 1185"/>
              <a:gd name="p0x216" fmla="*/ 16 w 8220"/>
              <a:gd name="p0y216" fmla="*/ 19 h 1185"/>
              <a:gd name="p0x217" fmla="*/ 17 w 8220"/>
              <a:gd name="p0y217" fmla="*/ 18 h 1185"/>
              <a:gd name="p0x218" fmla="*/ 18 w 8220"/>
              <a:gd name="p0y218" fmla="*/ 17 h 1185"/>
              <a:gd name="p0x219" fmla="*/ 19 w 8220"/>
              <a:gd name="p0y219" fmla="*/ 16 h 1185"/>
              <a:gd name="p0x220" fmla="*/ 20 w 8220"/>
              <a:gd name="p0y220" fmla="*/ 14 h 1185"/>
              <a:gd name="p0x221" fmla="*/ 21 w 8220"/>
              <a:gd name="p0y221" fmla="*/ 14 h 1185"/>
              <a:gd name="p0x222" fmla="*/ 22 w 8220"/>
              <a:gd name="p0y222" fmla="*/ 13 h 1185"/>
              <a:gd name="p0x223" fmla="*/ 23 w 8220"/>
              <a:gd name="p0y223" fmla="*/ 12 h 1185"/>
              <a:gd name="p0x224" fmla="*/ 25 w 8220"/>
              <a:gd name="p0y224" fmla="*/ 11 h 1185"/>
              <a:gd name="p0x225" fmla="*/ 26 w 8220"/>
              <a:gd name="p0y225" fmla="*/ 10 h 1185"/>
              <a:gd name="p0x226" fmla="*/ 27 w 8220"/>
              <a:gd name="p0y226" fmla="*/ 9 h 1185"/>
              <a:gd name="p0x227" fmla="*/ 28 w 8220"/>
              <a:gd name="p0y227" fmla="*/ 8 h 1185"/>
              <a:gd name="p0x228" fmla="*/ 30 w 8220"/>
              <a:gd name="p0y228" fmla="*/ 7 h 1185"/>
              <a:gd name="p0x229" fmla="*/ 31 w 8220"/>
              <a:gd name="p0y229" fmla="*/ 7 h 1185"/>
              <a:gd name="p0x230" fmla="*/ 32 w 8220"/>
              <a:gd name="p0y230" fmla="*/ 6 h 1185"/>
              <a:gd name="p0x231" fmla="*/ 34 w 8220"/>
              <a:gd name="p0y231" fmla="*/ 5 h 1185"/>
              <a:gd name="p0x232" fmla="*/ 35 w 8220"/>
              <a:gd name="p0y232" fmla="*/ 5 h 1185"/>
              <a:gd name="p0x233" fmla="*/ 36 w 8220"/>
              <a:gd name="p0y233" fmla="*/ 4 h 1185"/>
              <a:gd name="p0x234" fmla="*/ 38 w 8220"/>
              <a:gd name="p0y234" fmla="*/ 3 h 1185"/>
              <a:gd name="p0x235" fmla="*/ 39 w 8220"/>
              <a:gd name="p0y235" fmla="*/ 3 h 1185"/>
              <a:gd name="p0x236" fmla="*/ 41 w 8220"/>
              <a:gd name="p0y236" fmla="*/ 2 h 1185"/>
              <a:gd name="p0x237" fmla="*/ 42 w 8220"/>
              <a:gd name="p0y237" fmla="*/ 2 h 1185"/>
              <a:gd name="p0x238" fmla="*/ 44 w 8220"/>
              <a:gd name="p0y238" fmla="*/ 2 h 1185"/>
              <a:gd name="p0x239" fmla="*/ 45 w 8220"/>
              <a:gd name="p0y239" fmla="*/ 1 h 1185"/>
              <a:gd name="p0x240" fmla="*/ 47 w 8220"/>
              <a:gd name="p0y240" fmla="*/ 1 h 1185"/>
              <a:gd name="p0x241" fmla="*/ 48 w 8220"/>
              <a:gd name="p0y241" fmla="*/ 1 h 1185"/>
              <a:gd name="p0x242" fmla="*/ 50 w 8220"/>
              <a:gd name="p0y242" fmla="*/ 0 h 1185"/>
              <a:gd name="p0x243" fmla="*/ 51 w 8220"/>
              <a:gd name="p0y243" fmla="*/ 0 h 1185"/>
              <a:gd name="p0x244" fmla="*/ 53 w 8220"/>
              <a:gd name="p0y244" fmla="*/ 0 h 1185"/>
              <a:gd name="p0x245" fmla="*/ 55 w 8220"/>
              <a:gd name="p0y245" fmla="*/ 0 h 1185"/>
              <a:gd name="p0x246" fmla="*/ 56 w 8220"/>
              <a:gd name="p0y246" fmla="*/ 0 h 1185"/>
              <a:gd name="p0x247" fmla="*/ 58 w 8220"/>
              <a:gd name="p0y247" fmla="*/ 0 h 1185"/>
              <a:gd name="p0x248" fmla="*/ 60 w 8220"/>
              <a:gd name="p0y248" fmla="*/ 0 h 1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933450" y="511937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1009650" y="5130165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序号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1505026" y="5089208"/>
            <a:ext cx="4333799" cy="5372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顺序号</a:t>
            </a:r>
            <a:r>
              <a:rPr sz="1350" b="1">
                <a:solidFill>
                  <a:schemeClr val="accent1"/>
                </a:solidFill>
                <a:cs typeface="+mn-lt"/>
              </a:rPr>
              <a:t>不加“第”字、不编虚位</a:t>
            </a:r>
            <a:r>
              <a:rPr lang="zh-CN" sz="1350">
                <a:solidFill>
                  <a:schemeClr val="tx2"/>
                </a:solidFill>
                <a:cs typeface="+mn-lt"/>
              </a:rPr>
              <a:t>，如“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5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号”而非“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05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号”。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6395720" y="1109345"/>
            <a:ext cx="5219700" cy="5362575"/>
          </a:xfrm>
          <a:custGeom>
            <a:avLst/>
            <a:gdLst>
              <a:gd name="sw" fmla="*/ 1 w 8220"/>
              <a:gd name="sh" fmla="*/ 1 h 8445"/>
              <a:gd name="mins" fmla="min sw sh"/>
              <a:gd name="dsw" fmla="+- 0 sw mins"/>
              <a:gd name="dsh" fmla="+- 0 sh mins"/>
              <a:gd name="p0x0" fmla="*/ 225 w 8220"/>
              <a:gd name="p0y0" fmla="*/ 0 h 8445"/>
              <a:gd name="p0x1" fmla="*/ 7995 w 8220"/>
              <a:gd name="p0y1" fmla="*/ 0 h 8445"/>
              <a:gd name="p0x2" fmla="*/ 8220 w 8220"/>
              <a:gd name="p0y2" fmla="*/ 225 h 8445"/>
              <a:gd name="p0x3" fmla="*/ 8220 w 8220"/>
              <a:gd name="p0y3" fmla="*/ 8220 h 8445"/>
              <a:gd name="p0x4" fmla="*/ 7995 w 8220"/>
              <a:gd name="p0y4" fmla="*/ 8445 h 8445"/>
              <a:gd name="p0x5" fmla="*/ 225 w 8220"/>
              <a:gd name="p0y5" fmla="*/ 8445 h 8445"/>
              <a:gd name="p0x6" fmla="*/ 0 w 8220"/>
              <a:gd name="p0y6" fmla="*/ 8220 h 8445"/>
              <a:gd name="p0x7" fmla="*/ 0 w 8220"/>
              <a:gd name="p0y7" fmla="*/ 225 h 8445"/>
              <a:gd name="p0x8" fmla="*/ 225 w 8220"/>
              <a:gd name="p0y8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6591300" y="1304925"/>
            <a:ext cx="4828540" cy="408940"/>
            <a:chOff x="10380" y="2055"/>
            <a:chExt cx="7604" cy="644"/>
          </a:xfrm>
        </p:grpSpPr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10380" y="2055"/>
              <a:ext cx="7605" cy="645"/>
            </a:xfrm>
            <a:custGeom>
              <a:avLst/>
              <a:gdLst>
                <a:gd name="sw" fmla="*/ 1 w 7605"/>
                <a:gd name="sh" fmla="*/ 1 h 645"/>
                <a:gd name="mins" fmla="min sw sh"/>
                <a:gd name="dsw" fmla="+- 0 sw mins"/>
                <a:gd name="dsh" fmla="+- 0 sh mins"/>
                <a:gd name="p0x0" fmla="*/ 7605 w 7605"/>
                <a:gd name="p0y0" fmla="*/ 0 h 645"/>
                <a:gd name="p0x1" fmla="*/ 7605 w 7605"/>
                <a:gd name="p0y1" fmla="*/ 645 h 645"/>
                <a:gd name="p0x2" fmla="*/ 0 w 7605"/>
                <a:gd name="p0y2" fmla="*/ 645 h 645"/>
                <a:gd name="p0x3" fmla="*/ 0 w 7605"/>
                <a:gd name="p0y3" fmla="*/ 0 h 645"/>
                <a:gd name="p0x4" fmla="*/ 7605 w 7605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10380" y="2685"/>
              <a:ext cx="7605" cy="15"/>
            </a:xfrm>
            <a:custGeom>
              <a:avLst/>
              <a:gdLst>
                <a:gd name="sw" fmla="*/ 1 w 7605"/>
                <a:gd name="sh" fmla="*/ 1 h 15"/>
                <a:gd name="mins" fmla="min sw sh"/>
                <a:gd name="dsw" fmla="+- 0 sw mins"/>
                <a:gd name="dsh" fmla="+- 0 sh mins"/>
                <a:gd name="p0x0" fmla="*/ 7605 w 7605"/>
                <a:gd name="p0y0" fmla="*/ 0 h 15"/>
                <a:gd name="p0x1" fmla="*/ 7605 w 7605"/>
                <a:gd name="p0y1" fmla="*/ 14 h 15"/>
                <a:gd name="p0x2" fmla="*/ 0 w 7605"/>
                <a:gd name="p0y2" fmla="*/ 15 h 15"/>
                <a:gd name="p0x3" fmla="*/ 0 w 7605"/>
                <a:gd name="p0y3" fmla="*/ 0 h 15"/>
                <a:gd name="p0x4" fmla="*/ 7605 w 7605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6591300" y="1314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6648374" y="134778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签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6972300" y="1289685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签发人标注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6595745" y="2473960"/>
            <a:ext cx="4819650" cy="495300"/>
          </a:xfrm>
          <a:custGeom>
            <a:avLst/>
            <a:gdLst>
              <a:gd name="sw" fmla="*/ 1 w 7590"/>
              <a:gd name="sh" fmla="*/ 1 h 780"/>
              <a:gd name="mins" fmla="min sw sh"/>
              <a:gd name="dsw" fmla="+- 0 sw mins"/>
              <a:gd name="dsh" fmla="+- 0 sh mins"/>
              <a:gd name="p0x0" fmla="*/ 60 w 7590"/>
              <a:gd name="p0y0" fmla="*/ 0 h 780"/>
              <a:gd name="p0x1" fmla="*/ 7530 w 7590"/>
              <a:gd name="p0y1" fmla="*/ 0 h 780"/>
              <a:gd name="p0x2" fmla="*/ 7531 w 7590"/>
              <a:gd name="p0y2" fmla="*/ 0 h 780"/>
              <a:gd name="p0x3" fmla="*/ 7533 w 7590"/>
              <a:gd name="p0y3" fmla="*/ 0 h 780"/>
              <a:gd name="p0x4" fmla="*/ 7534 w 7590"/>
              <a:gd name="p0y4" fmla="*/ 0 h 780"/>
              <a:gd name="p0x5" fmla="*/ 7536 w 7590"/>
              <a:gd name="p0y5" fmla="*/ 0 h 780"/>
              <a:gd name="p0x6" fmla="*/ 7538 w 7590"/>
              <a:gd name="p0y6" fmla="*/ 0 h 780"/>
              <a:gd name="p0x7" fmla="*/ 7539 w 7590"/>
              <a:gd name="p0y7" fmla="*/ 0 h 780"/>
              <a:gd name="p0x8" fmla="*/ 7541 w 7590"/>
              <a:gd name="p0y8" fmla="*/ 1 h 780"/>
              <a:gd name="p0x9" fmla="*/ 7542 w 7590"/>
              <a:gd name="p0y9" fmla="*/ 1 h 780"/>
              <a:gd name="p0x10" fmla="*/ 7544 w 7590"/>
              <a:gd name="p0y10" fmla="*/ 1 h 780"/>
              <a:gd name="p0x11" fmla="*/ 7545 w 7590"/>
              <a:gd name="p0y11" fmla="*/ 2 h 780"/>
              <a:gd name="p0x12" fmla="*/ 7547 w 7590"/>
              <a:gd name="p0y12" fmla="*/ 2 h 780"/>
              <a:gd name="p0x13" fmla="*/ 7548 w 7590"/>
              <a:gd name="p0y13" fmla="*/ 2 h 780"/>
              <a:gd name="p0x14" fmla="*/ 7550 w 7590"/>
              <a:gd name="p0y14" fmla="*/ 3 h 780"/>
              <a:gd name="p0x15" fmla="*/ 7551 w 7590"/>
              <a:gd name="p0y15" fmla="*/ 3 h 780"/>
              <a:gd name="p0x16" fmla="*/ 7553 w 7590"/>
              <a:gd name="p0y16" fmla="*/ 4 h 780"/>
              <a:gd name="p0x17" fmla="*/ 7554 w 7590"/>
              <a:gd name="p0y17" fmla="*/ 5 h 780"/>
              <a:gd name="p0x18" fmla="*/ 7555 w 7590"/>
              <a:gd name="p0y18" fmla="*/ 5 h 780"/>
              <a:gd name="p0x19" fmla="*/ 7557 w 7590"/>
              <a:gd name="p0y19" fmla="*/ 6 h 780"/>
              <a:gd name="p0x20" fmla="*/ 7558 w 7590"/>
              <a:gd name="p0y20" fmla="*/ 7 h 780"/>
              <a:gd name="p0x21" fmla="*/ 7559 w 7590"/>
              <a:gd name="p0y21" fmla="*/ 7 h 780"/>
              <a:gd name="p0x22" fmla="*/ 7561 w 7590"/>
              <a:gd name="p0y22" fmla="*/ 8 h 780"/>
              <a:gd name="p0x23" fmla="*/ 7562 w 7590"/>
              <a:gd name="p0y23" fmla="*/ 9 h 780"/>
              <a:gd name="p0x24" fmla="*/ 7563 w 7590"/>
              <a:gd name="p0y24" fmla="*/ 10 h 780"/>
              <a:gd name="p0x25" fmla="*/ 7564 w 7590"/>
              <a:gd name="p0y25" fmla="*/ 11 h 780"/>
              <a:gd name="p0x26" fmla="*/ 7566 w 7590"/>
              <a:gd name="p0y26" fmla="*/ 12 h 780"/>
              <a:gd name="p0x27" fmla="*/ 7567 w 7590"/>
              <a:gd name="p0y27" fmla="*/ 13 h 780"/>
              <a:gd name="p0x28" fmla="*/ 7568 w 7590"/>
              <a:gd name="p0y28" fmla="*/ 14 h 780"/>
              <a:gd name="p0x29" fmla="*/ 7569 w 7590"/>
              <a:gd name="p0y29" fmla="*/ 14 h 780"/>
              <a:gd name="p0x30" fmla="*/ 7570 w 7590"/>
              <a:gd name="p0y30" fmla="*/ 16 h 780"/>
              <a:gd name="p0x31" fmla="*/ 7571 w 7590"/>
              <a:gd name="p0y31" fmla="*/ 17 h 780"/>
              <a:gd name="p0x32" fmla="*/ 7572 w 7590"/>
              <a:gd name="p0y32" fmla="*/ 18 h 780"/>
              <a:gd name="p0x33" fmla="*/ 7573 w 7590"/>
              <a:gd name="p0y33" fmla="*/ 19 h 780"/>
              <a:gd name="p0x34" fmla="*/ 7575 w 7590"/>
              <a:gd name="p0y34" fmla="*/ 20 h 780"/>
              <a:gd name="p0x35" fmla="*/ 7575 w 7590"/>
              <a:gd name="p0y35" fmla="*/ 21 h 780"/>
              <a:gd name="p0x36" fmla="*/ 7576 w 7590"/>
              <a:gd name="p0y36" fmla="*/ 22 h 780"/>
              <a:gd name="p0x37" fmla="*/ 7577 w 7590"/>
              <a:gd name="p0y37" fmla="*/ 23 h 780"/>
              <a:gd name="p0x38" fmla="*/ 7578 w 7590"/>
              <a:gd name="p0y38" fmla="*/ 25 h 780"/>
              <a:gd name="p0x39" fmla="*/ 7579 w 7590"/>
              <a:gd name="p0y39" fmla="*/ 26 h 780"/>
              <a:gd name="p0x40" fmla="*/ 7580 w 7590"/>
              <a:gd name="p0y40" fmla="*/ 27 h 780"/>
              <a:gd name="p0x41" fmla="*/ 7581 w 7590"/>
              <a:gd name="p0y41" fmla="*/ 28 h 780"/>
              <a:gd name="p0x42" fmla="*/ 7582 w 7590"/>
              <a:gd name="p0y42" fmla="*/ 30 h 780"/>
              <a:gd name="p0x43" fmla="*/ 7582 w 7590"/>
              <a:gd name="p0y43" fmla="*/ 31 h 780"/>
              <a:gd name="p0x44" fmla="*/ 7583 w 7590"/>
              <a:gd name="p0y44" fmla="*/ 32 h 780"/>
              <a:gd name="p0x45" fmla="*/ 7584 w 7590"/>
              <a:gd name="p0y45" fmla="*/ 34 h 780"/>
              <a:gd name="p0x46" fmla="*/ 7584 w 7590"/>
              <a:gd name="p0y46" fmla="*/ 35 h 780"/>
              <a:gd name="p0x47" fmla="*/ 7585 w 7590"/>
              <a:gd name="p0y47" fmla="*/ 36 h 780"/>
              <a:gd name="p0x48" fmla="*/ 7586 w 7590"/>
              <a:gd name="p0y48" fmla="*/ 38 h 780"/>
              <a:gd name="p0x49" fmla="*/ 7586 w 7590"/>
              <a:gd name="p0y49" fmla="*/ 39 h 780"/>
              <a:gd name="p0x50" fmla="*/ 7587 w 7590"/>
              <a:gd name="p0y50" fmla="*/ 41 h 780"/>
              <a:gd name="p0x51" fmla="*/ 7587 w 7590"/>
              <a:gd name="p0y51" fmla="*/ 42 h 780"/>
              <a:gd name="p0x52" fmla="*/ 7587 w 7590"/>
              <a:gd name="p0y52" fmla="*/ 44 h 780"/>
              <a:gd name="p0x53" fmla="*/ 7588 w 7590"/>
              <a:gd name="p0y53" fmla="*/ 45 h 780"/>
              <a:gd name="p0x54" fmla="*/ 7588 w 7590"/>
              <a:gd name="p0y54" fmla="*/ 47 h 780"/>
              <a:gd name="p0x55" fmla="*/ 7588 w 7590"/>
              <a:gd name="p0y55" fmla="*/ 48 h 780"/>
              <a:gd name="p0x56" fmla="*/ 7589 w 7590"/>
              <a:gd name="p0y56" fmla="*/ 50 h 780"/>
              <a:gd name="p0x57" fmla="*/ 7589 w 7590"/>
              <a:gd name="p0y57" fmla="*/ 51 h 780"/>
              <a:gd name="p0x58" fmla="*/ 7589 w 7590"/>
              <a:gd name="p0y58" fmla="*/ 53 h 780"/>
              <a:gd name="p0x59" fmla="*/ 7589 w 7590"/>
              <a:gd name="p0y59" fmla="*/ 55 h 780"/>
              <a:gd name="p0x60" fmla="*/ 7589 w 7590"/>
              <a:gd name="p0y60" fmla="*/ 56 h 780"/>
              <a:gd name="p0x61" fmla="*/ 7589 w 7590"/>
              <a:gd name="p0y61" fmla="*/ 58 h 780"/>
              <a:gd name="p0x62" fmla="*/ 7590 w 7590"/>
              <a:gd name="p0y62" fmla="*/ 60 h 780"/>
              <a:gd name="p0x63" fmla="*/ 7590 w 7590"/>
              <a:gd name="p0y63" fmla="*/ 720 h 780"/>
              <a:gd name="p0x64" fmla="*/ 7589 w 7590"/>
              <a:gd name="p0y64" fmla="*/ 721 h 780"/>
              <a:gd name="p0x65" fmla="*/ 7589 w 7590"/>
              <a:gd name="p0y65" fmla="*/ 723 h 780"/>
              <a:gd name="p0x66" fmla="*/ 7589 w 7590"/>
              <a:gd name="p0y66" fmla="*/ 724 h 780"/>
              <a:gd name="p0x67" fmla="*/ 7589 w 7590"/>
              <a:gd name="p0y67" fmla="*/ 726 h 780"/>
              <a:gd name="p0x68" fmla="*/ 7589 w 7590"/>
              <a:gd name="p0y68" fmla="*/ 728 h 780"/>
              <a:gd name="p0x69" fmla="*/ 7589 w 7590"/>
              <a:gd name="p0y69" fmla="*/ 729 h 780"/>
              <a:gd name="p0x70" fmla="*/ 7588 w 7590"/>
              <a:gd name="p0y70" fmla="*/ 731 h 780"/>
              <a:gd name="p0x71" fmla="*/ 7588 w 7590"/>
              <a:gd name="p0y71" fmla="*/ 732 h 780"/>
              <a:gd name="p0x72" fmla="*/ 7588 w 7590"/>
              <a:gd name="p0y72" fmla="*/ 734 h 780"/>
              <a:gd name="p0x73" fmla="*/ 7587 w 7590"/>
              <a:gd name="p0y73" fmla="*/ 735 h 780"/>
              <a:gd name="p0x74" fmla="*/ 7587 w 7590"/>
              <a:gd name="p0y74" fmla="*/ 737 h 780"/>
              <a:gd name="p0x75" fmla="*/ 7587 w 7590"/>
              <a:gd name="p0y75" fmla="*/ 738 h 780"/>
              <a:gd name="p0x76" fmla="*/ 7586 w 7590"/>
              <a:gd name="p0y76" fmla="*/ 740 h 780"/>
              <a:gd name="p0x77" fmla="*/ 7586 w 7590"/>
              <a:gd name="p0y77" fmla="*/ 741 h 780"/>
              <a:gd name="p0x78" fmla="*/ 7585 w 7590"/>
              <a:gd name="p0y78" fmla="*/ 743 h 780"/>
              <a:gd name="p0x79" fmla="*/ 7584 w 7590"/>
              <a:gd name="p0y79" fmla="*/ 744 h 780"/>
              <a:gd name="p0x80" fmla="*/ 7584 w 7590"/>
              <a:gd name="p0y80" fmla="*/ 745 h 780"/>
              <a:gd name="p0x81" fmla="*/ 7583 w 7590"/>
              <a:gd name="p0y81" fmla="*/ 747 h 780"/>
              <a:gd name="p0x82" fmla="*/ 7582 w 7590"/>
              <a:gd name="p0y82" fmla="*/ 748 h 780"/>
              <a:gd name="p0x83" fmla="*/ 7582 w 7590"/>
              <a:gd name="p0y83" fmla="*/ 749 h 780"/>
              <a:gd name="p0x84" fmla="*/ 7581 w 7590"/>
              <a:gd name="p0y84" fmla="*/ 751 h 780"/>
              <a:gd name="p0x85" fmla="*/ 7580 w 7590"/>
              <a:gd name="p0y85" fmla="*/ 752 h 780"/>
              <a:gd name="p0x86" fmla="*/ 7579 w 7590"/>
              <a:gd name="p0y86" fmla="*/ 753 h 780"/>
              <a:gd name="p0x87" fmla="*/ 7578 w 7590"/>
              <a:gd name="p0y87" fmla="*/ 754 h 780"/>
              <a:gd name="p0x88" fmla="*/ 7577 w 7590"/>
              <a:gd name="p0y88" fmla="*/ 756 h 780"/>
              <a:gd name="p0x89" fmla="*/ 7576 w 7590"/>
              <a:gd name="p0y89" fmla="*/ 757 h 780"/>
              <a:gd name="p0x90" fmla="*/ 7575 w 7590"/>
              <a:gd name="p0y90" fmla="*/ 758 h 780"/>
              <a:gd name="p0x91" fmla="*/ 7575 w 7590"/>
              <a:gd name="p0y91" fmla="*/ 759 h 780"/>
              <a:gd name="p0x92" fmla="*/ 7573 w 7590"/>
              <a:gd name="p0y92" fmla="*/ 760 h 780"/>
              <a:gd name="p0x93" fmla="*/ 7572 w 7590"/>
              <a:gd name="p0y93" fmla="*/ 761 h 780"/>
              <a:gd name="p0x94" fmla="*/ 7571 w 7590"/>
              <a:gd name="p0y94" fmla="*/ 762 h 780"/>
              <a:gd name="p0x95" fmla="*/ 7570 w 7590"/>
              <a:gd name="p0y95" fmla="*/ 763 h 780"/>
              <a:gd name="p0x96" fmla="*/ 7569 w 7590"/>
              <a:gd name="p0y96" fmla="*/ 765 h 780"/>
              <a:gd name="p0x97" fmla="*/ 7568 w 7590"/>
              <a:gd name="p0y97" fmla="*/ 765 h 780"/>
              <a:gd name="p0x98" fmla="*/ 7567 w 7590"/>
              <a:gd name="p0y98" fmla="*/ 766 h 780"/>
              <a:gd name="p0x99" fmla="*/ 7566 w 7590"/>
              <a:gd name="p0y99" fmla="*/ 767 h 780"/>
              <a:gd name="p0x100" fmla="*/ 7564 w 7590"/>
              <a:gd name="p0y100" fmla="*/ 768 h 780"/>
              <a:gd name="p0x101" fmla="*/ 7563 w 7590"/>
              <a:gd name="p0y101" fmla="*/ 769 h 780"/>
              <a:gd name="p0x102" fmla="*/ 7562 w 7590"/>
              <a:gd name="p0y102" fmla="*/ 770 h 780"/>
              <a:gd name="p0x103" fmla="*/ 7561 w 7590"/>
              <a:gd name="p0y103" fmla="*/ 771 h 780"/>
              <a:gd name="p0x104" fmla="*/ 7559 w 7590"/>
              <a:gd name="p0y104" fmla="*/ 772 h 780"/>
              <a:gd name="p0x105" fmla="*/ 7558 w 7590"/>
              <a:gd name="p0y105" fmla="*/ 772 h 780"/>
              <a:gd name="p0x106" fmla="*/ 7557 w 7590"/>
              <a:gd name="p0y106" fmla="*/ 773 h 780"/>
              <a:gd name="p0x107" fmla="*/ 7555 w 7590"/>
              <a:gd name="p0y107" fmla="*/ 774 h 780"/>
              <a:gd name="p0x108" fmla="*/ 7554 w 7590"/>
              <a:gd name="p0y108" fmla="*/ 774 h 780"/>
              <a:gd name="p0x109" fmla="*/ 7553 w 7590"/>
              <a:gd name="p0y109" fmla="*/ 775 h 780"/>
              <a:gd name="p0x110" fmla="*/ 7551 w 7590"/>
              <a:gd name="p0y110" fmla="*/ 776 h 780"/>
              <a:gd name="p0x111" fmla="*/ 7550 w 7590"/>
              <a:gd name="p0y111" fmla="*/ 776 h 780"/>
              <a:gd name="p0x112" fmla="*/ 7548 w 7590"/>
              <a:gd name="p0y112" fmla="*/ 777 h 780"/>
              <a:gd name="p0x113" fmla="*/ 7547 w 7590"/>
              <a:gd name="p0y113" fmla="*/ 777 h 780"/>
              <a:gd name="p0x114" fmla="*/ 7545 w 7590"/>
              <a:gd name="p0y114" fmla="*/ 777 h 780"/>
              <a:gd name="p0x115" fmla="*/ 7544 w 7590"/>
              <a:gd name="p0y115" fmla="*/ 778 h 780"/>
              <a:gd name="p0x116" fmla="*/ 7542 w 7590"/>
              <a:gd name="p0y116" fmla="*/ 778 h 780"/>
              <a:gd name="p0x117" fmla="*/ 7541 w 7590"/>
              <a:gd name="p0y117" fmla="*/ 778 h 780"/>
              <a:gd name="p0x118" fmla="*/ 7539 w 7590"/>
              <a:gd name="p0y118" fmla="*/ 779 h 780"/>
              <a:gd name="p0x119" fmla="*/ 7538 w 7590"/>
              <a:gd name="p0y119" fmla="*/ 779 h 780"/>
              <a:gd name="p0x120" fmla="*/ 7536 w 7590"/>
              <a:gd name="p0y120" fmla="*/ 779 h 780"/>
              <a:gd name="p0x121" fmla="*/ 7534 w 7590"/>
              <a:gd name="p0y121" fmla="*/ 779 h 780"/>
              <a:gd name="p0x122" fmla="*/ 7533 w 7590"/>
              <a:gd name="p0y122" fmla="*/ 779 h 780"/>
              <a:gd name="p0x123" fmla="*/ 7531 w 7590"/>
              <a:gd name="p0y123" fmla="*/ 779 h 780"/>
              <a:gd name="p0x124" fmla="*/ 7530 w 7590"/>
              <a:gd name="p0y124" fmla="*/ 780 h 780"/>
              <a:gd name="p0x125" fmla="*/ 60 w 7590"/>
              <a:gd name="p0y125" fmla="*/ 780 h 780"/>
              <a:gd name="p0x126" fmla="*/ 58 w 7590"/>
              <a:gd name="p0y126" fmla="*/ 779 h 780"/>
              <a:gd name="p0x127" fmla="*/ 56 w 7590"/>
              <a:gd name="p0y127" fmla="*/ 779 h 780"/>
              <a:gd name="p0x128" fmla="*/ 55 w 7590"/>
              <a:gd name="p0y128" fmla="*/ 779 h 780"/>
              <a:gd name="p0x129" fmla="*/ 53 w 7590"/>
              <a:gd name="p0y129" fmla="*/ 779 h 780"/>
              <a:gd name="p0x130" fmla="*/ 51 w 7590"/>
              <a:gd name="p0y130" fmla="*/ 779 h 780"/>
              <a:gd name="p0x131" fmla="*/ 50 w 7590"/>
              <a:gd name="p0y131" fmla="*/ 779 h 780"/>
              <a:gd name="p0x132" fmla="*/ 48 w 7590"/>
              <a:gd name="p0y132" fmla="*/ 778 h 780"/>
              <a:gd name="p0x133" fmla="*/ 47 w 7590"/>
              <a:gd name="p0y133" fmla="*/ 778 h 780"/>
              <a:gd name="p0x134" fmla="*/ 45 w 7590"/>
              <a:gd name="p0y134" fmla="*/ 778 h 780"/>
              <a:gd name="p0x135" fmla="*/ 44 w 7590"/>
              <a:gd name="p0y135" fmla="*/ 777 h 780"/>
              <a:gd name="p0x136" fmla="*/ 42 w 7590"/>
              <a:gd name="p0y136" fmla="*/ 777 h 780"/>
              <a:gd name="p0x137" fmla="*/ 41 w 7590"/>
              <a:gd name="p0y137" fmla="*/ 777 h 780"/>
              <a:gd name="p0x138" fmla="*/ 39 w 7590"/>
              <a:gd name="p0y138" fmla="*/ 776 h 780"/>
              <a:gd name="p0x139" fmla="*/ 38 w 7590"/>
              <a:gd name="p0y139" fmla="*/ 776 h 780"/>
              <a:gd name="p0x140" fmla="*/ 36 w 7590"/>
              <a:gd name="p0y140" fmla="*/ 775 h 780"/>
              <a:gd name="p0x141" fmla="*/ 35 w 7590"/>
              <a:gd name="p0y141" fmla="*/ 774 h 780"/>
              <a:gd name="p0x142" fmla="*/ 34 w 7590"/>
              <a:gd name="p0y142" fmla="*/ 774 h 780"/>
              <a:gd name="p0x143" fmla="*/ 32 w 7590"/>
              <a:gd name="p0y143" fmla="*/ 773 h 780"/>
              <a:gd name="p0x144" fmla="*/ 31 w 7590"/>
              <a:gd name="p0y144" fmla="*/ 772 h 780"/>
              <a:gd name="p0x145" fmla="*/ 30 w 7590"/>
              <a:gd name="p0y145" fmla="*/ 772 h 780"/>
              <a:gd name="p0x146" fmla="*/ 28 w 7590"/>
              <a:gd name="p0y146" fmla="*/ 771 h 780"/>
              <a:gd name="p0x147" fmla="*/ 27 w 7590"/>
              <a:gd name="p0y147" fmla="*/ 770 h 780"/>
              <a:gd name="p0x148" fmla="*/ 26 w 7590"/>
              <a:gd name="p0y148" fmla="*/ 769 h 780"/>
              <a:gd name="p0x149" fmla="*/ 25 w 7590"/>
              <a:gd name="p0y149" fmla="*/ 768 h 780"/>
              <a:gd name="p0x150" fmla="*/ 23 w 7590"/>
              <a:gd name="p0y150" fmla="*/ 767 h 780"/>
              <a:gd name="p0x151" fmla="*/ 22 w 7590"/>
              <a:gd name="p0y151" fmla="*/ 766 h 780"/>
              <a:gd name="p0x152" fmla="*/ 21 w 7590"/>
              <a:gd name="p0y152" fmla="*/ 765 h 780"/>
              <a:gd name="p0x153" fmla="*/ 20 w 7590"/>
              <a:gd name="p0y153" fmla="*/ 765 h 780"/>
              <a:gd name="p0x154" fmla="*/ 19 w 7590"/>
              <a:gd name="p0y154" fmla="*/ 763 h 780"/>
              <a:gd name="p0x155" fmla="*/ 18 w 7590"/>
              <a:gd name="p0y155" fmla="*/ 762 h 780"/>
              <a:gd name="p0x156" fmla="*/ 17 w 7590"/>
              <a:gd name="p0y156" fmla="*/ 761 h 780"/>
              <a:gd name="p0x157" fmla="*/ 16 w 7590"/>
              <a:gd name="p0y157" fmla="*/ 760 h 780"/>
              <a:gd name="p0x158" fmla="*/ 14 w 7590"/>
              <a:gd name="p0y158" fmla="*/ 759 h 780"/>
              <a:gd name="p0x159" fmla="*/ 14 w 7590"/>
              <a:gd name="p0y159" fmla="*/ 758 h 780"/>
              <a:gd name="p0x160" fmla="*/ 13 w 7590"/>
              <a:gd name="p0y160" fmla="*/ 757 h 780"/>
              <a:gd name="p0x161" fmla="*/ 12 w 7590"/>
              <a:gd name="p0y161" fmla="*/ 756 h 780"/>
              <a:gd name="p0x162" fmla="*/ 11 w 7590"/>
              <a:gd name="p0y162" fmla="*/ 754 h 780"/>
              <a:gd name="p0x163" fmla="*/ 10 w 7590"/>
              <a:gd name="p0y163" fmla="*/ 753 h 780"/>
              <a:gd name="p0x164" fmla="*/ 9 w 7590"/>
              <a:gd name="p0y164" fmla="*/ 752 h 780"/>
              <a:gd name="p0x165" fmla="*/ 8 w 7590"/>
              <a:gd name="p0y165" fmla="*/ 751 h 780"/>
              <a:gd name="p0x166" fmla="*/ 7 w 7590"/>
              <a:gd name="p0y166" fmla="*/ 749 h 780"/>
              <a:gd name="p0x167" fmla="*/ 7 w 7590"/>
              <a:gd name="p0y167" fmla="*/ 748 h 780"/>
              <a:gd name="p0x168" fmla="*/ 6 w 7590"/>
              <a:gd name="p0y168" fmla="*/ 747 h 780"/>
              <a:gd name="p0x169" fmla="*/ 5 w 7590"/>
              <a:gd name="p0y169" fmla="*/ 745 h 780"/>
              <a:gd name="p0x170" fmla="*/ 5 w 7590"/>
              <a:gd name="p0y170" fmla="*/ 744 h 780"/>
              <a:gd name="p0x171" fmla="*/ 4 w 7590"/>
              <a:gd name="p0y171" fmla="*/ 743 h 780"/>
              <a:gd name="p0x172" fmla="*/ 3 w 7590"/>
              <a:gd name="p0y172" fmla="*/ 741 h 780"/>
              <a:gd name="p0x173" fmla="*/ 3 w 7590"/>
              <a:gd name="p0y173" fmla="*/ 740 h 780"/>
              <a:gd name="p0x174" fmla="*/ 2 w 7590"/>
              <a:gd name="p0y174" fmla="*/ 738 h 780"/>
              <a:gd name="p0x175" fmla="*/ 2 w 7590"/>
              <a:gd name="p0y175" fmla="*/ 737 h 780"/>
              <a:gd name="p0x176" fmla="*/ 2 w 7590"/>
              <a:gd name="p0y176" fmla="*/ 735 h 780"/>
              <a:gd name="p0x177" fmla="*/ 1 w 7590"/>
              <a:gd name="p0y177" fmla="*/ 734 h 780"/>
              <a:gd name="p0x178" fmla="*/ 1 w 7590"/>
              <a:gd name="p0y178" fmla="*/ 732 h 780"/>
              <a:gd name="p0x179" fmla="*/ 1 w 7590"/>
              <a:gd name="p0y179" fmla="*/ 731 h 780"/>
              <a:gd name="p0x180" fmla="*/ 0 w 7590"/>
              <a:gd name="p0y180" fmla="*/ 729 h 780"/>
              <a:gd name="p0x181" fmla="*/ 0 w 7590"/>
              <a:gd name="p0y181" fmla="*/ 728 h 780"/>
              <a:gd name="p0x182" fmla="*/ 0 w 7590"/>
              <a:gd name="p0y182" fmla="*/ 726 h 780"/>
              <a:gd name="p0x183" fmla="*/ 0 w 7590"/>
              <a:gd name="p0y183" fmla="*/ 724 h 780"/>
              <a:gd name="p0x184" fmla="*/ 0 w 7590"/>
              <a:gd name="p0y184" fmla="*/ 723 h 780"/>
              <a:gd name="p0x185" fmla="*/ 0 w 7590"/>
              <a:gd name="p0y185" fmla="*/ 721 h 780"/>
              <a:gd name="p0x186" fmla="*/ 0 w 7590"/>
              <a:gd name="p0y186" fmla="*/ 720 h 780"/>
              <a:gd name="p0x187" fmla="*/ 0 w 7590"/>
              <a:gd name="p0y187" fmla="*/ 60 h 780"/>
              <a:gd name="p0x188" fmla="*/ 0 w 7590"/>
              <a:gd name="p0y188" fmla="*/ 58 h 780"/>
              <a:gd name="p0x189" fmla="*/ 0 w 7590"/>
              <a:gd name="p0y189" fmla="*/ 56 h 780"/>
              <a:gd name="p0x190" fmla="*/ 0 w 7590"/>
              <a:gd name="p0y190" fmla="*/ 55 h 780"/>
              <a:gd name="p0x191" fmla="*/ 0 w 7590"/>
              <a:gd name="p0y191" fmla="*/ 53 h 780"/>
              <a:gd name="p0x192" fmla="*/ 0 w 7590"/>
              <a:gd name="p0y192" fmla="*/ 51 h 780"/>
              <a:gd name="p0x193" fmla="*/ 0 w 7590"/>
              <a:gd name="p0y193" fmla="*/ 50 h 780"/>
              <a:gd name="p0x194" fmla="*/ 1 w 7590"/>
              <a:gd name="p0y194" fmla="*/ 48 h 780"/>
              <a:gd name="p0x195" fmla="*/ 1 w 7590"/>
              <a:gd name="p0y195" fmla="*/ 47 h 780"/>
              <a:gd name="p0x196" fmla="*/ 1 w 7590"/>
              <a:gd name="p0y196" fmla="*/ 45 h 780"/>
              <a:gd name="p0x197" fmla="*/ 2 w 7590"/>
              <a:gd name="p0y197" fmla="*/ 44 h 780"/>
              <a:gd name="p0x198" fmla="*/ 2 w 7590"/>
              <a:gd name="p0y198" fmla="*/ 42 h 780"/>
              <a:gd name="p0x199" fmla="*/ 2 w 7590"/>
              <a:gd name="p0y199" fmla="*/ 41 h 780"/>
              <a:gd name="p0x200" fmla="*/ 3 w 7590"/>
              <a:gd name="p0y200" fmla="*/ 39 h 780"/>
              <a:gd name="p0x201" fmla="*/ 3 w 7590"/>
              <a:gd name="p0y201" fmla="*/ 38 h 780"/>
              <a:gd name="p0x202" fmla="*/ 4 w 7590"/>
              <a:gd name="p0y202" fmla="*/ 36 h 780"/>
              <a:gd name="p0x203" fmla="*/ 5 w 7590"/>
              <a:gd name="p0y203" fmla="*/ 35 h 780"/>
              <a:gd name="p0x204" fmla="*/ 5 w 7590"/>
              <a:gd name="p0y204" fmla="*/ 34 h 780"/>
              <a:gd name="p0x205" fmla="*/ 6 w 7590"/>
              <a:gd name="p0y205" fmla="*/ 32 h 780"/>
              <a:gd name="p0x206" fmla="*/ 7 w 7590"/>
              <a:gd name="p0y206" fmla="*/ 31 h 780"/>
              <a:gd name="p0x207" fmla="*/ 7 w 7590"/>
              <a:gd name="p0y207" fmla="*/ 30 h 780"/>
              <a:gd name="p0x208" fmla="*/ 8 w 7590"/>
              <a:gd name="p0y208" fmla="*/ 28 h 780"/>
              <a:gd name="p0x209" fmla="*/ 9 w 7590"/>
              <a:gd name="p0y209" fmla="*/ 27 h 780"/>
              <a:gd name="p0x210" fmla="*/ 10 w 7590"/>
              <a:gd name="p0y210" fmla="*/ 26 h 780"/>
              <a:gd name="p0x211" fmla="*/ 11 w 7590"/>
              <a:gd name="p0y211" fmla="*/ 25 h 780"/>
              <a:gd name="p0x212" fmla="*/ 12 w 7590"/>
              <a:gd name="p0y212" fmla="*/ 23 h 780"/>
              <a:gd name="p0x213" fmla="*/ 13 w 7590"/>
              <a:gd name="p0y213" fmla="*/ 22 h 780"/>
              <a:gd name="p0x214" fmla="*/ 14 w 7590"/>
              <a:gd name="p0y214" fmla="*/ 21 h 780"/>
              <a:gd name="p0x215" fmla="*/ 14 w 7590"/>
              <a:gd name="p0y215" fmla="*/ 20 h 780"/>
              <a:gd name="p0x216" fmla="*/ 16 w 7590"/>
              <a:gd name="p0y216" fmla="*/ 19 h 780"/>
              <a:gd name="p0x217" fmla="*/ 17 w 7590"/>
              <a:gd name="p0y217" fmla="*/ 18 h 780"/>
              <a:gd name="p0x218" fmla="*/ 18 w 7590"/>
              <a:gd name="p0y218" fmla="*/ 17 h 780"/>
              <a:gd name="p0x219" fmla="*/ 19 w 7590"/>
              <a:gd name="p0y219" fmla="*/ 16 h 780"/>
              <a:gd name="p0x220" fmla="*/ 20 w 7590"/>
              <a:gd name="p0y220" fmla="*/ 14 h 780"/>
              <a:gd name="p0x221" fmla="*/ 21 w 7590"/>
              <a:gd name="p0y221" fmla="*/ 14 h 780"/>
              <a:gd name="p0x222" fmla="*/ 22 w 7590"/>
              <a:gd name="p0y222" fmla="*/ 13 h 780"/>
              <a:gd name="p0x223" fmla="*/ 23 w 7590"/>
              <a:gd name="p0y223" fmla="*/ 12 h 780"/>
              <a:gd name="p0x224" fmla="*/ 25 w 7590"/>
              <a:gd name="p0y224" fmla="*/ 11 h 780"/>
              <a:gd name="p0x225" fmla="*/ 26 w 7590"/>
              <a:gd name="p0y225" fmla="*/ 10 h 780"/>
              <a:gd name="p0x226" fmla="*/ 27 w 7590"/>
              <a:gd name="p0y226" fmla="*/ 9 h 780"/>
              <a:gd name="p0x227" fmla="*/ 28 w 7590"/>
              <a:gd name="p0y227" fmla="*/ 8 h 780"/>
              <a:gd name="p0x228" fmla="*/ 30 w 7590"/>
              <a:gd name="p0y228" fmla="*/ 7 h 780"/>
              <a:gd name="p0x229" fmla="*/ 31 w 7590"/>
              <a:gd name="p0y229" fmla="*/ 7 h 780"/>
              <a:gd name="p0x230" fmla="*/ 32 w 7590"/>
              <a:gd name="p0y230" fmla="*/ 6 h 780"/>
              <a:gd name="p0x231" fmla="*/ 34 w 7590"/>
              <a:gd name="p0y231" fmla="*/ 5 h 780"/>
              <a:gd name="p0x232" fmla="*/ 35 w 7590"/>
              <a:gd name="p0y232" fmla="*/ 5 h 780"/>
              <a:gd name="p0x233" fmla="*/ 36 w 7590"/>
              <a:gd name="p0y233" fmla="*/ 4 h 780"/>
              <a:gd name="p0x234" fmla="*/ 38 w 7590"/>
              <a:gd name="p0y234" fmla="*/ 3 h 780"/>
              <a:gd name="p0x235" fmla="*/ 39 w 7590"/>
              <a:gd name="p0y235" fmla="*/ 3 h 780"/>
              <a:gd name="p0x236" fmla="*/ 41 w 7590"/>
              <a:gd name="p0y236" fmla="*/ 2 h 780"/>
              <a:gd name="p0x237" fmla="*/ 42 w 7590"/>
              <a:gd name="p0y237" fmla="*/ 2 h 780"/>
              <a:gd name="p0x238" fmla="*/ 44 w 7590"/>
              <a:gd name="p0y238" fmla="*/ 2 h 780"/>
              <a:gd name="p0x239" fmla="*/ 45 w 7590"/>
              <a:gd name="p0y239" fmla="*/ 1 h 780"/>
              <a:gd name="p0x240" fmla="*/ 47 w 7590"/>
              <a:gd name="p0y240" fmla="*/ 1 h 780"/>
              <a:gd name="p0x241" fmla="*/ 48 w 7590"/>
              <a:gd name="p0y241" fmla="*/ 1 h 780"/>
              <a:gd name="p0x242" fmla="*/ 50 w 7590"/>
              <a:gd name="p0y242" fmla="*/ 0 h 780"/>
              <a:gd name="p0x243" fmla="*/ 51 w 7590"/>
              <a:gd name="p0y243" fmla="*/ 0 h 780"/>
              <a:gd name="p0x244" fmla="*/ 53 w 7590"/>
              <a:gd name="p0y244" fmla="*/ 0 h 780"/>
              <a:gd name="p0x245" fmla="*/ 55 w 7590"/>
              <a:gd name="p0y245" fmla="*/ 0 h 780"/>
              <a:gd name="p0x246" fmla="*/ 56 w 7590"/>
              <a:gd name="p0y246" fmla="*/ 0 h 780"/>
              <a:gd name="p0x247" fmla="*/ 58 w 7590"/>
              <a:gd name="p0y247" fmla="*/ 0 h 780"/>
              <a:gd name="p0x248" fmla="*/ 60 w 7590"/>
              <a:gd name="p0y248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6753225" y="261175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6829425" y="2622709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适用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7324801" y="2581751"/>
            <a:ext cx="3086253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 b="1">
                <a:solidFill>
                  <a:schemeClr val="accent1"/>
                </a:solidFill>
                <a:cs typeface="+mn-lt"/>
              </a:rPr>
              <a:t>上行文必须标注</a:t>
            </a:r>
            <a:r>
              <a:rPr sz="1350">
                <a:solidFill>
                  <a:schemeClr val="tx2"/>
                </a:solidFill>
                <a:cs typeface="+mn-lt"/>
              </a:rPr>
              <a:t>，请示、报告都要写。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6595745" y="3695700"/>
            <a:ext cx="4819650" cy="752475"/>
          </a:xfrm>
          <a:custGeom>
            <a:avLst/>
            <a:gdLst>
              <a:gd name="sw" fmla="*/ 1 w 7590"/>
              <a:gd name="sh" fmla="*/ 1 h 1185"/>
              <a:gd name="mins" fmla="min sw sh"/>
              <a:gd name="dsw" fmla="+- 0 sw mins"/>
              <a:gd name="dsh" fmla="+- 0 sh mins"/>
              <a:gd name="p0x0" fmla="*/ 60 w 7590"/>
              <a:gd name="p0y0" fmla="*/ 0 h 1185"/>
              <a:gd name="p0x1" fmla="*/ 7530 w 7590"/>
              <a:gd name="p0y1" fmla="*/ 0 h 1185"/>
              <a:gd name="p0x2" fmla="*/ 7531 w 7590"/>
              <a:gd name="p0y2" fmla="*/ 0 h 1185"/>
              <a:gd name="p0x3" fmla="*/ 7533 w 7590"/>
              <a:gd name="p0y3" fmla="*/ 0 h 1185"/>
              <a:gd name="p0x4" fmla="*/ 7534 w 7590"/>
              <a:gd name="p0y4" fmla="*/ 0 h 1185"/>
              <a:gd name="p0x5" fmla="*/ 7536 w 7590"/>
              <a:gd name="p0y5" fmla="*/ 0 h 1185"/>
              <a:gd name="p0x6" fmla="*/ 7538 w 7590"/>
              <a:gd name="p0y6" fmla="*/ 0 h 1185"/>
              <a:gd name="p0x7" fmla="*/ 7539 w 7590"/>
              <a:gd name="p0y7" fmla="*/ 0 h 1185"/>
              <a:gd name="p0x8" fmla="*/ 7541 w 7590"/>
              <a:gd name="p0y8" fmla="*/ 1 h 1185"/>
              <a:gd name="p0x9" fmla="*/ 7542 w 7590"/>
              <a:gd name="p0y9" fmla="*/ 1 h 1185"/>
              <a:gd name="p0x10" fmla="*/ 7544 w 7590"/>
              <a:gd name="p0y10" fmla="*/ 1 h 1185"/>
              <a:gd name="p0x11" fmla="*/ 7545 w 7590"/>
              <a:gd name="p0y11" fmla="*/ 2 h 1185"/>
              <a:gd name="p0x12" fmla="*/ 7547 w 7590"/>
              <a:gd name="p0y12" fmla="*/ 2 h 1185"/>
              <a:gd name="p0x13" fmla="*/ 7548 w 7590"/>
              <a:gd name="p0y13" fmla="*/ 2 h 1185"/>
              <a:gd name="p0x14" fmla="*/ 7550 w 7590"/>
              <a:gd name="p0y14" fmla="*/ 3 h 1185"/>
              <a:gd name="p0x15" fmla="*/ 7551 w 7590"/>
              <a:gd name="p0y15" fmla="*/ 3 h 1185"/>
              <a:gd name="p0x16" fmla="*/ 7553 w 7590"/>
              <a:gd name="p0y16" fmla="*/ 4 h 1185"/>
              <a:gd name="p0x17" fmla="*/ 7554 w 7590"/>
              <a:gd name="p0y17" fmla="*/ 5 h 1185"/>
              <a:gd name="p0x18" fmla="*/ 7555 w 7590"/>
              <a:gd name="p0y18" fmla="*/ 5 h 1185"/>
              <a:gd name="p0x19" fmla="*/ 7557 w 7590"/>
              <a:gd name="p0y19" fmla="*/ 6 h 1185"/>
              <a:gd name="p0x20" fmla="*/ 7558 w 7590"/>
              <a:gd name="p0y20" fmla="*/ 7 h 1185"/>
              <a:gd name="p0x21" fmla="*/ 7559 w 7590"/>
              <a:gd name="p0y21" fmla="*/ 7 h 1185"/>
              <a:gd name="p0x22" fmla="*/ 7561 w 7590"/>
              <a:gd name="p0y22" fmla="*/ 8 h 1185"/>
              <a:gd name="p0x23" fmla="*/ 7562 w 7590"/>
              <a:gd name="p0y23" fmla="*/ 9 h 1185"/>
              <a:gd name="p0x24" fmla="*/ 7563 w 7590"/>
              <a:gd name="p0y24" fmla="*/ 10 h 1185"/>
              <a:gd name="p0x25" fmla="*/ 7564 w 7590"/>
              <a:gd name="p0y25" fmla="*/ 11 h 1185"/>
              <a:gd name="p0x26" fmla="*/ 7566 w 7590"/>
              <a:gd name="p0y26" fmla="*/ 12 h 1185"/>
              <a:gd name="p0x27" fmla="*/ 7567 w 7590"/>
              <a:gd name="p0y27" fmla="*/ 13 h 1185"/>
              <a:gd name="p0x28" fmla="*/ 7568 w 7590"/>
              <a:gd name="p0y28" fmla="*/ 14 h 1185"/>
              <a:gd name="p0x29" fmla="*/ 7569 w 7590"/>
              <a:gd name="p0y29" fmla="*/ 14 h 1185"/>
              <a:gd name="p0x30" fmla="*/ 7570 w 7590"/>
              <a:gd name="p0y30" fmla="*/ 16 h 1185"/>
              <a:gd name="p0x31" fmla="*/ 7571 w 7590"/>
              <a:gd name="p0y31" fmla="*/ 17 h 1185"/>
              <a:gd name="p0x32" fmla="*/ 7572 w 7590"/>
              <a:gd name="p0y32" fmla="*/ 18 h 1185"/>
              <a:gd name="p0x33" fmla="*/ 7573 w 7590"/>
              <a:gd name="p0y33" fmla="*/ 19 h 1185"/>
              <a:gd name="p0x34" fmla="*/ 7575 w 7590"/>
              <a:gd name="p0y34" fmla="*/ 20 h 1185"/>
              <a:gd name="p0x35" fmla="*/ 7575 w 7590"/>
              <a:gd name="p0y35" fmla="*/ 21 h 1185"/>
              <a:gd name="p0x36" fmla="*/ 7576 w 7590"/>
              <a:gd name="p0y36" fmla="*/ 22 h 1185"/>
              <a:gd name="p0x37" fmla="*/ 7577 w 7590"/>
              <a:gd name="p0y37" fmla="*/ 23 h 1185"/>
              <a:gd name="p0x38" fmla="*/ 7578 w 7590"/>
              <a:gd name="p0y38" fmla="*/ 25 h 1185"/>
              <a:gd name="p0x39" fmla="*/ 7579 w 7590"/>
              <a:gd name="p0y39" fmla="*/ 26 h 1185"/>
              <a:gd name="p0x40" fmla="*/ 7580 w 7590"/>
              <a:gd name="p0y40" fmla="*/ 27 h 1185"/>
              <a:gd name="p0x41" fmla="*/ 7581 w 7590"/>
              <a:gd name="p0y41" fmla="*/ 28 h 1185"/>
              <a:gd name="p0x42" fmla="*/ 7582 w 7590"/>
              <a:gd name="p0y42" fmla="*/ 30 h 1185"/>
              <a:gd name="p0x43" fmla="*/ 7582 w 7590"/>
              <a:gd name="p0y43" fmla="*/ 31 h 1185"/>
              <a:gd name="p0x44" fmla="*/ 7583 w 7590"/>
              <a:gd name="p0y44" fmla="*/ 32 h 1185"/>
              <a:gd name="p0x45" fmla="*/ 7584 w 7590"/>
              <a:gd name="p0y45" fmla="*/ 34 h 1185"/>
              <a:gd name="p0x46" fmla="*/ 7584 w 7590"/>
              <a:gd name="p0y46" fmla="*/ 35 h 1185"/>
              <a:gd name="p0x47" fmla="*/ 7585 w 7590"/>
              <a:gd name="p0y47" fmla="*/ 36 h 1185"/>
              <a:gd name="p0x48" fmla="*/ 7586 w 7590"/>
              <a:gd name="p0y48" fmla="*/ 38 h 1185"/>
              <a:gd name="p0x49" fmla="*/ 7586 w 7590"/>
              <a:gd name="p0y49" fmla="*/ 39 h 1185"/>
              <a:gd name="p0x50" fmla="*/ 7587 w 7590"/>
              <a:gd name="p0y50" fmla="*/ 41 h 1185"/>
              <a:gd name="p0x51" fmla="*/ 7587 w 7590"/>
              <a:gd name="p0y51" fmla="*/ 42 h 1185"/>
              <a:gd name="p0x52" fmla="*/ 7587 w 7590"/>
              <a:gd name="p0y52" fmla="*/ 44 h 1185"/>
              <a:gd name="p0x53" fmla="*/ 7588 w 7590"/>
              <a:gd name="p0y53" fmla="*/ 45 h 1185"/>
              <a:gd name="p0x54" fmla="*/ 7588 w 7590"/>
              <a:gd name="p0y54" fmla="*/ 47 h 1185"/>
              <a:gd name="p0x55" fmla="*/ 7588 w 7590"/>
              <a:gd name="p0y55" fmla="*/ 48 h 1185"/>
              <a:gd name="p0x56" fmla="*/ 7589 w 7590"/>
              <a:gd name="p0y56" fmla="*/ 50 h 1185"/>
              <a:gd name="p0x57" fmla="*/ 7589 w 7590"/>
              <a:gd name="p0y57" fmla="*/ 51 h 1185"/>
              <a:gd name="p0x58" fmla="*/ 7589 w 7590"/>
              <a:gd name="p0y58" fmla="*/ 53 h 1185"/>
              <a:gd name="p0x59" fmla="*/ 7589 w 7590"/>
              <a:gd name="p0y59" fmla="*/ 55 h 1185"/>
              <a:gd name="p0x60" fmla="*/ 7589 w 7590"/>
              <a:gd name="p0y60" fmla="*/ 56 h 1185"/>
              <a:gd name="p0x61" fmla="*/ 7589 w 7590"/>
              <a:gd name="p0y61" fmla="*/ 58 h 1185"/>
              <a:gd name="p0x62" fmla="*/ 7590 w 7590"/>
              <a:gd name="p0y62" fmla="*/ 60 h 1185"/>
              <a:gd name="p0x63" fmla="*/ 7590 w 7590"/>
              <a:gd name="p0y63" fmla="*/ 1125 h 1185"/>
              <a:gd name="p0x64" fmla="*/ 7589 w 7590"/>
              <a:gd name="p0y64" fmla="*/ 1126 h 1185"/>
              <a:gd name="p0x65" fmla="*/ 7589 w 7590"/>
              <a:gd name="p0y65" fmla="*/ 1128 h 1185"/>
              <a:gd name="p0x66" fmla="*/ 7589 w 7590"/>
              <a:gd name="p0y66" fmla="*/ 1129 h 1185"/>
              <a:gd name="p0x67" fmla="*/ 7589 w 7590"/>
              <a:gd name="p0y67" fmla="*/ 1131 h 1185"/>
              <a:gd name="p0x68" fmla="*/ 7589 w 7590"/>
              <a:gd name="p0y68" fmla="*/ 1133 h 1185"/>
              <a:gd name="p0x69" fmla="*/ 7589 w 7590"/>
              <a:gd name="p0y69" fmla="*/ 1134 h 1185"/>
              <a:gd name="p0x70" fmla="*/ 7588 w 7590"/>
              <a:gd name="p0y70" fmla="*/ 1136 h 1185"/>
              <a:gd name="p0x71" fmla="*/ 7588 w 7590"/>
              <a:gd name="p0y71" fmla="*/ 1137 h 1185"/>
              <a:gd name="p0x72" fmla="*/ 7588 w 7590"/>
              <a:gd name="p0y72" fmla="*/ 1139 h 1185"/>
              <a:gd name="p0x73" fmla="*/ 7587 w 7590"/>
              <a:gd name="p0y73" fmla="*/ 1140 h 1185"/>
              <a:gd name="p0x74" fmla="*/ 7587 w 7590"/>
              <a:gd name="p0y74" fmla="*/ 1142 h 1185"/>
              <a:gd name="p0x75" fmla="*/ 7587 w 7590"/>
              <a:gd name="p0y75" fmla="*/ 1143 h 1185"/>
              <a:gd name="p0x76" fmla="*/ 7586 w 7590"/>
              <a:gd name="p0y76" fmla="*/ 1145 h 1185"/>
              <a:gd name="p0x77" fmla="*/ 7586 w 7590"/>
              <a:gd name="p0y77" fmla="*/ 1146 h 1185"/>
              <a:gd name="p0x78" fmla="*/ 7585 w 7590"/>
              <a:gd name="p0y78" fmla="*/ 1148 h 1185"/>
              <a:gd name="p0x79" fmla="*/ 7584 w 7590"/>
              <a:gd name="p0y79" fmla="*/ 1149 h 1185"/>
              <a:gd name="p0x80" fmla="*/ 7584 w 7590"/>
              <a:gd name="p0y80" fmla="*/ 1150 h 1185"/>
              <a:gd name="p0x81" fmla="*/ 7583 w 7590"/>
              <a:gd name="p0y81" fmla="*/ 1152 h 1185"/>
              <a:gd name="p0x82" fmla="*/ 7582 w 7590"/>
              <a:gd name="p0y82" fmla="*/ 1153 h 1185"/>
              <a:gd name="p0x83" fmla="*/ 7582 w 7590"/>
              <a:gd name="p0y83" fmla="*/ 1154 h 1185"/>
              <a:gd name="p0x84" fmla="*/ 7581 w 7590"/>
              <a:gd name="p0y84" fmla="*/ 1156 h 1185"/>
              <a:gd name="p0x85" fmla="*/ 7580 w 7590"/>
              <a:gd name="p0y85" fmla="*/ 1157 h 1185"/>
              <a:gd name="p0x86" fmla="*/ 7579 w 7590"/>
              <a:gd name="p0y86" fmla="*/ 1158 h 1185"/>
              <a:gd name="p0x87" fmla="*/ 7578 w 7590"/>
              <a:gd name="p0y87" fmla="*/ 1159 h 1185"/>
              <a:gd name="p0x88" fmla="*/ 7577 w 7590"/>
              <a:gd name="p0y88" fmla="*/ 1161 h 1185"/>
              <a:gd name="p0x89" fmla="*/ 7576 w 7590"/>
              <a:gd name="p0y89" fmla="*/ 1162 h 1185"/>
              <a:gd name="p0x90" fmla="*/ 7575 w 7590"/>
              <a:gd name="p0y90" fmla="*/ 1163 h 1185"/>
              <a:gd name="p0x91" fmla="*/ 7575 w 7590"/>
              <a:gd name="p0y91" fmla="*/ 1164 h 1185"/>
              <a:gd name="p0x92" fmla="*/ 7573 w 7590"/>
              <a:gd name="p0y92" fmla="*/ 1165 h 1185"/>
              <a:gd name="p0x93" fmla="*/ 7572 w 7590"/>
              <a:gd name="p0y93" fmla="*/ 1166 h 1185"/>
              <a:gd name="p0x94" fmla="*/ 7571 w 7590"/>
              <a:gd name="p0y94" fmla="*/ 1167 h 1185"/>
              <a:gd name="p0x95" fmla="*/ 7570 w 7590"/>
              <a:gd name="p0y95" fmla="*/ 1168 h 1185"/>
              <a:gd name="p0x96" fmla="*/ 7569 w 7590"/>
              <a:gd name="p0y96" fmla="*/ 1170 h 1185"/>
              <a:gd name="p0x97" fmla="*/ 7568 w 7590"/>
              <a:gd name="p0y97" fmla="*/ 1170 h 1185"/>
              <a:gd name="p0x98" fmla="*/ 7567 w 7590"/>
              <a:gd name="p0y98" fmla="*/ 1171 h 1185"/>
              <a:gd name="p0x99" fmla="*/ 7566 w 7590"/>
              <a:gd name="p0y99" fmla="*/ 1172 h 1185"/>
              <a:gd name="p0x100" fmla="*/ 7564 w 7590"/>
              <a:gd name="p0y100" fmla="*/ 1173 h 1185"/>
              <a:gd name="p0x101" fmla="*/ 7563 w 7590"/>
              <a:gd name="p0y101" fmla="*/ 1174 h 1185"/>
              <a:gd name="p0x102" fmla="*/ 7562 w 7590"/>
              <a:gd name="p0y102" fmla="*/ 1175 h 1185"/>
              <a:gd name="p0x103" fmla="*/ 7561 w 7590"/>
              <a:gd name="p0y103" fmla="*/ 1176 h 1185"/>
              <a:gd name="p0x104" fmla="*/ 7559 w 7590"/>
              <a:gd name="p0y104" fmla="*/ 1177 h 1185"/>
              <a:gd name="p0x105" fmla="*/ 7558 w 7590"/>
              <a:gd name="p0y105" fmla="*/ 1177 h 1185"/>
              <a:gd name="p0x106" fmla="*/ 7557 w 7590"/>
              <a:gd name="p0y106" fmla="*/ 1178 h 1185"/>
              <a:gd name="p0x107" fmla="*/ 7555 w 7590"/>
              <a:gd name="p0y107" fmla="*/ 1179 h 1185"/>
              <a:gd name="p0x108" fmla="*/ 7554 w 7590"/>
              <a:gd name="p0y108" fmla="*/ 1179 h 1185"/>
              <a:gd name="p0x109" fmla="*/ 7553 w 7590"/>
              <a:gd name="p0y109" fmla="*/ 1180 h 1185"/>
              <a:gd name="p0x110" fmla="*/ 7551 w 7590"/>
              <a:gd name="p0y110" fmla="*/ 1181 h 1185"/>
              <a:gd name="p0x111" fmla="*/ 7550 w 7590"/>
              <a:gd name="p0y111" fmla="*/ 1181 h 1185"/>
              <a:gd name="p0x112" fmla="*/ 7548 w 7590"/>
              <a:gd name="p0y112" fmla="*/ 1182 h 1185"/>
              <a:gd name="p0x113" fmla="*/ 7547 w 7590"/>
              <a:gd name="p0y113" fmla="*/ 1182 h 1185"/>
              <a:gd name="p0x114" fmla="*/ 7545 w 7590"/>
              <a:gd name="p0y114" fmla="*/ 1182 h 1185"/>
              <a:gd name="p0x115" fmla="*/ 7544 w 7590"/>
              <a:gd name="p0y115" fmla="*/ 1183 h 1185"/>
              <a:gd name="p0x116" fmla="*/ 7542 w 7590"/>
              <a:gd name="p0y116" fmla="*/ 1183 h 1185"/>
              <a:gd name="p0x117" fmla="*/ 7541 w 7590"/>
              <a:gd name="p0y117" fmla="*/ 1183 h 1185"/>
              <a:gd name="p0x118" fmla="*/ 7539 w 7590"/>
              <a:gd name="p0y118" fmla="*/ 1184 h 1185"/>
              <a:gd name="p0x119" fmla="*/ 7538 w 7590"/>
              <a:gd name="p0y119" fmla="*/ 1184 h 1185"/>
              <a:gd name="p0x120" fmla="*/ 7536 w 7590"/>
              <a:gd name="p0y120" fmla="*/ 1184 h 1185"/>
              <a:gd name="p0x121" fmla="*/ 7534 w 7590"/>
              <a:gd name="p0y121" fmla="*/ 1184 h 1185"/>
              <a:gd name="p0x122" fmla="*/ 7533 w 7590"/>
              <a:gd name="p0y122" fmla="*/ 1184 h 1185"/>
              <a:gd name="p0x123" fmla="*/ 7531 w 7590"/>
              <a:gd name="p0y123" fmla="*/ 1184 h 1185"/>
              <a:gd name="p0x124" fmla="*/ 7530 w 7590"/>
              <a:gd name="p0y124" fmla="*/ 1185 h 1185"/>
              <a:gd name="p0x125" fmla="*/ 60 w 7590"/>
              <a:gd name="p0y125" fmla="*/ 1185 h 1185"/>
              <a:gd name="p0x126" fmla="*/ 58 w 7590"/>
              <a:gd name="p0y126" fmla="*/ 1184 h 1185"/>
              <a:gd name="p0x127" fmla="*/ 56 w 7590"/>
              <a:gd name="p0y127" fmla="*/ 1184 h 1185"/>
              <a:gd name="p0x128" fmla="*/ 55 w 7590"/>
              <a:gd name="p0y128" fmla="*/ 1184 h 1185"/>
              <a:gd name="p0x129" fmla="*/ 53 w 7590"/>
              <a:gd name="p0y129" fmla="*/ 1184 h 1185"/>
              <a:gd name="p0x130" fmla="*/ 51 w 7590"/>
              <a:gd name="p0y130" fmla="*/ 1184 h 1185"/>
              <a:gd name="p0x131" fmla="*/ 50 w 7590"/>
              <a:gd name="p0y131" fmla="*/ 1184 h 1185"/>
              <a:gd name="p0x132" fmla="*/ 48 w 7590"/>
              <a:gd name="p0y132" fmla="*/ 1183 h 1185"/>
              <a:gd name="p0x133" fmla="*/ 47 w 7590"/>
              <a:gd name="p0y133" fmla="*/ 1183 h 1185"/>
              <a:gd name="p0x134" fmla="*/ 45 w 7590"/>
              <a:gd name="p0y134" fmla="*/ 1183 h 1185"/>
              <a:gd name="p0x135" fmla="*/ 44 w 7590"/>
              <a:gd name="p0y135" fmla="*/ 1182 h 1185"/>
              <a:gd name="p0x136" fmla="*/ 42 w 7590"/>
              <a:gd name="p0y136" fmla="*/ 1182 h 1185"/>
              <a:gd name="p0x137" fmla="*/ 41 w 7590"/>
              <a:gd name="p0y137" fmla="*/ 1182 h 1185"/>
              <a:gd name="p0x138" fmla="*/ 39 w 7590"/>
              <a:gd name="p0y138" fmla="*/ 1181 h 1185"/>
              <a:gd name="p0x139" fmla="*/ 38 w 7590"/>
              <a:gd name="p0y139" fmla="*/ 1181 h 1185"/>
              <a:gd name="p0x140" fmla="*/ 36 w 7590"/>
              <a:gd name="p0y140" fmla="*/ 1180 h 1185"/>
              <a:gd name="p0x141" fmla="*/ 35 w 7590"/>
              <a:gd name="p0y141" fmla="*/ 1179 h 1185"/>
              <a:gd name="p0x142" fmla="*/ 34 w 7590"/>
              <a:gd name="p0y142" fmla="*/ 1179 h 1185"/>
              <a:gd name="p0x143" fmla="*/ 32 w 7590"/>
              <a:gd name="p0y143" fmla="*/ 1178 h 1185"/>
              <a:gd name="p0x144" fmla="*/ 31 w 7590"/>
              <a:gd name="p0y144" fmla="*/ 1177 h 1185"/>
              <a:gd name="p0x145" fmla="*/ 30 w 7590"/>
              <a:gd name="p0y145" fmla="*/ 1177 h 1185"/>
              <a:gd name="p0x146" fmla="*/ 28 w 7590"/>
              <a:gd name="p0y146" fmla="*/ 1176 h 1185"/>
              <a:gd name="p0x147" fmla="*/ 27 w 7590"/>
              <a:gd name="p0y147" fmla="*/ 1175 h 1185"/>
              <a:gd name="p0x148" fmla="*/ 26 w 7590"/>
              <a:gd name="p0y148" fmla="*/ 1174 h 1185"/>
              <a:gd name="p0x149" fmla="*/ 25 w 7590"/>
              <a:gd name="p0y149" fmla="*/ 1173 h 1185"/>
              <a:gd name="p0x150" fmla="*/ 23 w 7590"/>
              <a:gd name="p0y150" fmla="*/ 1172 h 1185"/>
              <a:gd name="p0x151" fmla="*/ 22 w 7590"/>
              <a:gd name="p0y151" fmla="*/ 1171 h 1185"/>
              <a:gd name="p0x152" fmla="*/ 21 w 7590"/>
              <a:gd name="p0y152" fmla="*/ 1170 h 1185"/>
              <a:gd name="p0x153" fmla="*/ 20 w 7590"/>
              <a:gd name="p0y153" fmla="*/ 1170 h 1185"/>
              <a:gd name="p0x154" fmla="*/ 19 w 7590"/>
              <a:gd name="p0y154" fmla="*/ 1168 h 1185"/>
              <a:gd name="p0x155" fmla="*/ 18 w 7590"/>
              <a:gd name="p0y155" fmla="*/ 1167 h 1185"/>
              <a:gd name="p0x156" fmla="*/ 17 w 7590"/>
              <a:gd name="p0y156" fmla="*/ 1166 h 1185"/>
              <a:gd name="p0x157" fmla="*/ 16 w 7590"/>
              <a:gd name="p0y157" fmla="*/ 1165 h 1185"/>
              <a:gd name="p0x158" fmla="*/ 14 w 7590"/>
              <a:gd name="p0y158" fmla="*/ 1164 h 1185"/>
              <a:gd name="p0x159" fmla="*/ 14 w 7590"/>
              <a:gd name="p0y159" fmla="*/ 1163 h 1185"/>
              <a:gd name="p0x160" fmla="*/ 13 w 7590"/>
              <a:gd name="p0y160" fmla="*/ 1162 h 1185"/>
              <a:gd name="p0x161" fmla="*/ 12 w 7590"/>
              <a:gd name="p0y161" fmla="*/ 1161 h 1185"/>
              <a:gd name="p0x162" fmla="*/ 11 w 7590"/>
              <a:gd name="p0y162" fmla="*/ 1159 h 1185"/>
              <a:gd name="p0x163" fmla="*/ 10 w 7590"/>
              <a:gd name="p0y163" fmla="*/ 1158 h 1185"/>
              <a:gd name="p0x164" fmla="*/ 9 w 7590"/>
              <a:gd name="p0y164" fmla="*/ 1157 h 1185"/>
              <a:gd name="p0x165" fmla="*/ 8 w 7590"/>
              <a:gd name="p0y165" fmla="*/ 1156 h 1185"/>
              <a:gd name="p0x166" fmla="*/ 7 w 7590"/>
              <a:gd name="p0y166" fmla="*/ 1154 h 1185"/>
              <a:gd name="p0x167" fmla="*/ 7 w 7590"/>
              <a:gd name="p0y167" fmla="*/ 1153 h 1185"/>
              <a:gd name="p0x168" fmla="*/ 6 w 7590"/>
              <a:gd name="p0y168" fmla="*/ 1152 h 1185"/>
              <a:gd name="p0x169" fmla="*/ 5 w 7590"/>
              <a:gd name="p0y169" fmla="*/ 1150 h 1185"/>
              <a:gd name="p0x170" fmla="*/ 5 w 7590"/>
              <a:gd name="p0y170" fmla="*/ 1149 h 1185"/>
              <a:gd name="p0x171" fmla="*/ 4 w 7590"/>
              <a:gd name="p0y171" fmla="*/ 1148 h 1185"/>
              <a:gd name="p0x172" fmla="*/ 3 w 7590"/>
              <a:gd name="p0y172" fmla="*/ 1146 h 1185"/>
              <a:gd name="p0x173" fmla="*/ 3 w 7590"/>
              <a:gd name="p0y173" fmla="*/ 1145 h 1185"/>
              <a:gd name="p0x174" fmla="*/ 2 w 7590"/>
              <a:gd name="p0y174" fmla="*/ 1143 h 1185"/>
              <a:gd name="p0x175" fmla="*/ 2 w 7590"/>
              <a:gd name="p0y175" fmla="*/ 1142 h 1185"/>
              <a:gd name="p0x176" fmla="*/ 2 w 7590"/>
              <a:gd name="p0y176" fmla="*/ 1140 h 1185"/>
              <a:gd name="p0x177" fmla="*/ 1 w 7590"/>
              <a:gd name="p0y177" fmla="*/ 1139 h 1185"/>
              <a:gd name="p0x178" fmla="*/ 1 w 7590"/>
              <a:gd name="p0y178" fmla="*/ 1137 h 1185"/>
              <a:gd name="p0x179" fmla="*/ 1 w 7590"/>
              <a:gd name="p0y179" fmla="*/ 1136 h 1185"/>
              <a:gd name="p0x180" fmla="*/ 0 w 7590"/>
              <a:gd name="p0y180" fmla="*/ 1134 h 1185"/>
              <a:gd name="p0x181" fmla="*/ 0 w 7590"/>
              <a:gd name="p0y181" fmla="*/ 1133 h 1185"/>
              <a:gd name="p0x182" fmla="*/ 0 w 7590"/>
              <a:gd name="p0y182" fmla="*/ 1131 h 1185"/>
              <a:gd name="p0x183" fmla="*/ 0 w 7590"/>
              <a:gd name="p0y183" fmla="*/ 1129 h 1185"/>
              <a:gd name="p0x184" fmla="*/ 0 w 7590"/>
              <a:gd name="p0y184" fmla="*/ 1128 h 1185"/>
              <a:gd name="p0x185" fmla="*/ 0 w 7590"/>
              <a:gd name="p0y185" fmla="*/ 1126 h 1185"/>
              <a:gd name="p0x186" fmla="*/ 0 w 7590"/>
              <a:gd name="p0y186" fmla="*/ 1125 h 1185"/>
              <a:gd name="p0x187" fmla="*/ 0 w 7590"/>
              <a:gd name="p0y187" fmla="*/ 60 h 1185"/>
              <a:gd name="p0x188" fmla="*/ 0 w 7590"/>
              <a:gd name="p0y188" fmla="*/ 58 h 1185"/>
              <a:gd name="p0x189" fmla="*/ 0 w 7590"/>
              <a:gd name="p0y189" fmla="*/ 56 h 1185"/>
              <a:gd name="p0x190" fmla="*/ 0 w 7590"/>
              <a:gd name="p0y190" fmla="*/ 55 h 1185"/>
              <a:gd name="p0x191" fmla="*/ 0 w 7590"/>
              <a:gd name="p0y191" fmla="*/ 53 h 1185"/>
              <a:gd name="p0x192" fmla="*/ 0 w 7590"/>
              <a:gd name="p0y192" fmla="*/ 51 h 1185"/>
              <a:gd name="p0x193" fmla="*/ 0 w 7590"/>
              <a:gd name="p0y193" fmla="*/ 50 h 1185"/>
              <a:gd name="p0x194" fmla="*/ 1 w 7590"/>
              <a:gd name="p0y194" fmla="*/ 48 h 1185"/>
              <a:gd name="p0x195" fmla="*/ 1 w 7590"/>
              <a:gd name="p0y195" fmla="*/ 47 h 1185"/>
              <a:gd name="p0x196" fmla="*/ 1 w 7590"/>
              <a:gd name="p0y196" fmla="*/ 45 h 1185"/>
              <a:gd name="p0x197" fmla="*/ 2 w 7590"/>
              <a:gd name="p0y197" fmla="*/ 44 h 1185"/>
              <a:gd name="p0x198" fmla="*/ 2 w 7590"/>
              <a:gd name="p0y198" fmla="*/ 42 h 1185"/>
              <a:gd name="p0x199" fmla="*/ 2 w 7590"/>
              <a:gd name="p0y199" fmla="*/ 41 h 1185"/>
              <a:gd name="p0x200" fmla="*/ 3 w 7590"/>
              <a:gd name="p0y200" fmla="*/ 39 h 1185"/>
              <a:gd name="p0x201" fmla="*/ 3 w 7590"/>
              <a:gd name="p0y201" fmla="*/ 38 h 1185"/>
              <a:gd name="p0x202" fmla="*/ 4 w 7590"/>
              <a:gd name="p0y202" fmla="*/ 36 h 1185"/>
              <a:gd name="p0x203" fmla="*/ 5 w 7590"/>
              <a:gd name="p0y203" fmla="*/ 35 h 1185"/>
              <a:gd name="p0x204" fmla="*/ 5 w 7590"/>
              <a:gd name="p0y204" fmla="*/ 34 h 1185"/>
              <a:gd name="p0x205" fmla="*/ 6 w 7590"/>
              <a:gd name="p0y205" fmla="*/ 32 h 1185"/>
              <a:gd name="p0x206" fmla="*/ 7 w 7590"/>
              <a:gd name="p0y206" fmla="*/ 31 h 1185"/>
              <a:gd name="p0x207" fmla="*/ 7 w 7590"/>
              <a:gd name="p0y207" fmla="*/ 30 h 1185"/>
              <a:gd name="p0x208" fmla="*/ 8 w 7590"/>
              <a:gd name="p0y208" fmla="*/ 28 h 1185"/>
              <a:gd name="p0x209" fmla="*/ 9 w 7590"/>
              <a:gd name="p0y209" fmla="*/ 27 h 1185"/>
              <a:gd name="p0x210" fmla="*/ 10 w 7590"/>
              <a:gd name="p0y210" fmla="*/ 26 h 1185"/>
              <a:gd name="p0x211" fmla="*/ 11 w 7590"/>
              <a:gd name="p0y211" fmla="*/ 25 h 1185"/>
              <a:gd name="p0x212" fmla="*/ 12 w 7590"/>
              <a:gd name="p0y212" fmla="*/ 23 h 1185"/>
              <a:gd name="p0x213" fmla="*/ 13 w 7590"/>
              <a:gd name="p0y213" fmla="*/ 22 h 1185"/>
              <a:gd name="p0x214" fmla="*/ 14 w 7590"/>
              <a:gd name="p0y214" fmla="*/ 21 h 1185"/>
              <a:gd name="p0x215" fmla="*/ 14 w 7590"/>
              <a:gd name="p0y215" fmla="*/ 20 h 1185"/>
              <a:gd name="p0x216" fmla="*/ 16 w 7590"/>
              <a:gd name="p0y216" fmla="*/ 19 h 1185"/>
              <a:gd name="p0x217" fmla="*/ 17 w 7590"/>
              <a:gd name="p0y217" fmla="*/ 18 h 1185"/>
              <a:gd name="p0x218" fmla="*/ 18 w 7590"/>
              <a:gd name="p0y218" fmla="*/ 17 h 1185"/>
              <a:gd name="p0x219" fmla="*/ 19 w 7590"/>
              <a:gd name="p0y219" fmla="*/ 16 h 1185"/>
              <a:gd name="p0x220" fmla="*/ 20 w 7590"/>
              <a:gd name="p0y220" fmla="*/ 14 h 1185"/>
              <a:gd name="p0x221" fmla="*/ 21 w 7590"/>
              <a:gd name="p0y221" fmla="*/ 14 h 1185"/>
              <a:gd name="p0x222" fmla="*/ 22 w 7590"/>
              <a:gd name="p0y222" fmla="*/ 13 h 1185"/>
              <a:gd name="p0x223" fmla="*/ 23 w 7590"/>
              <a:gd name="p0y223" fmla="*/ 12 h 1185"/>
              <a:gd name="p0x224" fmla="*/ 25 w 7590"/>
              <a:gd name="p0y224" fmla="*/ 11 h 1185"/>
              <a:gd name="p0x225" fmla="*/ 26 w 7590"/>
              <a:gd name="p0y225" fmla="*/ 10 h 1185"/>
              <a:gd name="p0x226" fmla="*/ 27 w 7590"/>
              <a:gd name="p0y226" fmla="*/ 9 h 1185"/>
              <a:gd name="p0x227" fmla="*/ 28 w 7590"/>
              <a:gd name="p0y227" fmla="*/ 8 h 1185"/>
              <a:gd name="p0x228" fmla="*/ 30 w 7590"/>
              <a:gd name="p0y228" fmla="*/ 7 h 1185"/>
              <a:gd name="p0x229" fmla="*/ 31 w 7590"/>
              <a:gd name="p0y229" fmla="*/ 7 h 1185"/>
              <a:gd name="p0x230" fmla="*/ 32 w 7590"/>
              <a:gd name="p0y230" fmla="*/ 6 h 1185"/>
              <a:gd name="p0x231" fmla="*/ 34 w 7590"/>
              <a:gd name="p0y231" fmla="*/ 5 h 1185"/>
              <a:gd name="p0x232" fmla="*/ 35 w 7590"/>
              <a:gd name="p0y232" fmla="*/ 5 h 1185"/>
              <a:gd name="p0x233" fmla="*/ 36 w 7590"/>
              <a:gd name="p0y233" fmla="*/ 4 h 1185"/>
              <a:gd name="p0x234" fmla="*/ 38 w 7590"/>
              <a:gd name="p0y234" fmla="*/ 3 h 1185"/>
              <a:gd name="p0x235" fmla="*/ 39 w 7590"/>
              <a:gd name="p0y235" fmla="*/ 3 h 1185"/>
              <a:gd name="p0x236" fmla="*/ 41 w 7590"/>
              <a:gd name="p0y236" fmla="*/ 2 h 1185"/>
              <a:gd name="p0x237" fmla="*/ 42 w 7590"/>
              <a:gd name="p0y237" fmla="*/ 2 h 1185"/>
              <a:gd name="p0x238" fmla="*/ 44 w 7590"/>
              <a:gd name="p0y238" fmla="*/ 2 h 1185"/>
              <a:gd name="p0x239" fmla="*/ 45 w 7590"/>
              <a:gd name="p0y239" fmla="*/ 1 h 1185"/>
              <a:gd name="p0x240" fmla="*/ 47 w 7590"/>
              <a:gd name="p0y240" fmla="*/ 1 h 1185"/>
              <a:gd name="p0x241" fmla="*/ 48 w 7590"/>
              <a:gd name="p0y241" fmla="*/ 1 h 1185"/>
              <a:gd name="p0x242" fmla="*/ 50 w 7590"/>
              <a:gd name="p0y242" fmla="*/ 0 h 1185"/>
              <a:gd name="p0x243" fmla="*/ 51 w 7590"/>
              <a:gd name="p0y243" fmla="*/ 0 h 1185"/>
              <a:gd name="p0x244" fmla="*/ 53 w 7590"/>
              <a:gd name="p0y244" fmla="*/ 0 h 1185"/>
              <a:gd name="p0x245" fmla="*/ 55 w 7590"/>
              <a:gd name="p0y245" fmla="*/ 0 h 1185"/>
              <a:gd name="p0x246" fmla="*/ 56 w 7590"/>
              <a:gd name="p0y246" fmla="*/ 0 h 1185"/>
              <a:gd name="p0x247" fmla="*/ 58 w 7590"/>
              <a:gd name="p0y247" fmla="*/ 0 h 1185"/>
              <a:gd name="p0x248" fmla="*/ 60 w 7590"/>
              <a:gd name="p0y248" fmla="*/ 0 h 1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6753225" y="383349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2"/>
            </p:custDataLst>
          </p:nvPr>
        </p:nvSpPr>
        <p:spPr>
          <a:xfrm>
            <a:off x="6829425" y="3844290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格式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3"/>
            </p:custDataLst>
          </p:nvPr>
        </p:nvSpPr>
        <p:spPr>
          <a:xfrm>
            <a:off x="7324801" y="3803333"/>
            <a:ext cx="3933749" cy="5372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“签发人”三字用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3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号仿宋体，姓名用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3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号楷体，与发文字号排在同一行。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4"/>
            </p:custDataLst>
          </p:nvPr>
        </p:nvSpPr>
        <p:spPr>
          <a:xfrm>
            <a:off x="6595745" y="5173980"/>
            <a:ext cx="4819650" cy="495300"/>
          </a:xfrm>
          <a:custGeom>
            <a:avLst/>
            <a:gdLst>
              <a:gd name="sw" fmla="*/ 1 w 7590"/>
              <a:gd name="sh" fmla="*/ 1 h 780"/>
              <a:gd name="mins" fmla="min sw sh"/>
              <a:gd name="dsw" fmla="+- 0 sw mins"/>
              <a:gd name="dsh" fmla="+- 0 sh mins"/>
              <a:gd name="p0x0" fmla="*/ 60 w 7590"/>
              <a:gd name="p0y0" fmla="*/ 0 h 780"/>
              <a:gd name="p0x1" fmla="*/ 7530 w 7590"/>
              <a:gd name="p0y1" fmla="*/ 0 h 780"/>
              <a:gd name="p0x2" fmla="*/ 7531 w 7590"/>
              <a:gd name="p0y2" fmla="*/ 0 h 780"/>
              <a:gd name="p0x3" fmla="*/ 7533 w 7590"/>
              <a:gd name="p0y3" fmla="*/ 0 h 780"/>
              <a:gd name="p0x4" fmla="*/ 7534 w 7590"/>
              <a:gd name="p0y4" fmla="*/ 0 h 780"/>
              <a:gd name="p0x5" fmla="*/ 7536 w 7590"/>
              <a:gd name="p0y5" fmla="*/ 0 h 780"/>
              <a:gd name="p0x6" fmla="*/ 7538 w 7590"/>
              <a:gd name="p0y6" fmla="*/ 0 h 780"/>
              <a:gd name="p0x7" fmla="*/ 7539 w 7590"/>
              <a:gd name="p0y7" fmla="*/ 0 h 780"/>
              <a:gd name="p0x8" fmla="*/ 7541 w 7590"/>
              <a:gd name="p0y8" fmla="*/ 1 h 780"/>
              <a:gd name="p0x9" fmla="*/ 7542 w 7590"/>
              <a:gd name="p0y9" fmla="*/ 1 h 780"/>
              <a:gd name="p0x10" fmla="*/ 7544 w 7590"/>
              <a:gd name="p0y10" fmla="*/ 1 h 780"/>
              <a:gd name="p0x11" fmla="*/ 7545 w 7590"/>
              <a:gd name="p0y11" fmla="*/ 2 h 780"/>
              <a:gd name="p0x12" fmla="*/ 7547 w 7590"/>
              <a:gd name="p0y12" fmla="*/ 2 h 780"/>
              <a:gd name="p0x13" fmla="*/ 7548 w 7590"/>
              <a:gd name="p0y13" fmla="*/ 2 h 780"/>
              <a:gd name="p0x14" fmla="*/ 7550 w 7590"/>
              <a:gd name="p0y14" fmla="*/ 3 h 780"/>
              <a:gd name="p0x15" fmla="*/ 7551 w 7590"/>
              <a:gd name="p0y15" fmla="*/ 3 h 780"/>
              <a:gd name="p0x16" fmla="*/ 7553 w 7590"/>
              <a:gd name="p0y16" fmla="*/ 4 h 780"/>
              <a:gd name="p0x17" fmla="*/ 7554 w 7590"/>
              <a:gd name="p0y17" fmla="*/ 5 h 780"/>
              <a:gd name="p0x18" fmla="*/ 7555 w 7590"/>
              <a:gd name="p0y18" fmla="*/ 5 h 780"/>
              <a:gd name="p0x19" fmla="*/ 7557 w 7590"/>
              <a:gd name="p0y19" fmla="*/ 6 h 780"/>
              <a:gd name="p0x20" fmla="*/ 7558 w 7590"/>
              <a:gd name="p0y20" fmla="*/ 7 h 780"/>
              <a:gd name="p0x21" fmla="*/ 7559 w 7590"/>
              <a:gd name="p0y21" fmla="*/ 7 h 780"/>
              <a:gd name="p0x22" fmla="*/ 7561 w 7590"/>
              <a:gd name="p0y22" fmla="*/ 8 h 780"/>
              <a:gd name="p0x23" fmla="*/ 7562 w 7590"/>
              <a:gd name="p0y23" fmla="*/ 9 h 780"/>
              <a:gd name="p0x24" fmla="*/ 7563 w 7590"/>
              <a:gd name="p0y24" fmla="*/ 10 h 780"/>
              <a:gd name="p0x25" fmla="*/ 7564 w 7590"/>
              <a:gd name="p0y25" fmla="*/ 11 h 780"/>
              <a:gd name="p0x26" fmla="*/ 7566 w 7590"/>
              <a:gd name="p0y26" fmla="*/ 12 h 780"/>
              <a:gd name="p0x27" fmla="*/ 7567 w 7590"/>
              <a:gd name="p0y27" fmla="*/ 13 h 780"/>
              <a:gd name="p0x28" fmla="*/ 7568 w 7590"/>
              <a:gd name="p0y28" fmla="*/ 14 h 780"/>
              <a:gd name="p0x29" fmla="*/ 7569 w 7590"/>
              <a:gd name="p0y29" fmla="*/ 14 h 780"/>
              <a:gd name="p0x30" fmla="*/ 7570 w 7590"/>
              <a:gd name="p0y30" fmla="*/ 16 h 780"/>
              <a:gd name="p0x31" fmla="*/ 7571 w 7590"/>
              <a:gd name="p0y31" fmla="*/ 17 h 780"/>
              <a:gd name="p0x32" fmla="*/ 7572 w 7590"/>
              <a:gd name="p0y32" fmla="*/ 18 h 780"/>
              <a:gd name="p0x33" fmla="*/ 7573 w 7590"/>
              <a:gd name="p0y33" fmla="*/ 19 h 780"/>
              <a:gd name="p0x34" fmla="*/ 7575 w 7590"/>
              <a:gd name="p0y34" fmla="*/ 20 h 780"/>
              <a:gd name="p0x35" fmla="*/ 7575 w 7590"/>
              <a:gd name="p0y35" fmla="*/ 21 h 780"/>
              <a:gd name="p0x36" fmla="*/ 7576 w 7590"/>
              <a:gd name="p0y36" fmla="*/ 22 h 780"/>
              <a:gd name="p0x37" fmla="*/ 7577 w 7590"/>
              <a:gd name="p0y37" fmla="*/ 23 h 780"/>
              <a:gd name="p0x38" fmla="*/ 7578 w 7590"/>
              <a:gd name="p0y38" fmla="*/ 25 h 780"/>
              <a:gd name="p0x39" fmla="*/ 7579 w 7590"/>
              <a:gd name="p0y39" fmla="*/ 26 h 780"/>
              <a:gd name="p0x40" fmla="*/ 7580 w 7590"/>
              <a:gd name="p0y40" fmla="*/ 27 h 780"/>
              <a:gd name="p0x41" fmla="*/ 7581 w 7590"/>
              <a:gd name="p0y41" fmla="*/ 28 h 780"/>
              <a:gd name="p0x42" fmla="*/ 7582 w 7590"/>
              <a:gd name="p0y42" fmla="*/ 30 h 780"/>
              <a:gd name="p0x43" fmla="*/ 7582 w 7590"/>
              <a:gd name="p0y43" fmla="*/ 31 h 780"/>
              <a:gd name="p0x44" fmla="*/ 7583 w 7590"/>
              <a:gd name="p0y44" fmla="*/ 32 h 780"/>
              <a:gd name="p0x45" fmla="*/ 7584 w 7590"/>
              <a:gd name="p0y45" fmla="*/ 34 h 780"/>
              <a:gd name="p0x46" fmla="*/ 7584 w 7590"/>
              <a:gd name="p0y46" fmla="*/ 35 h 780"/>
              <a:gd name="p0x47" fmla="*/ 7585 w 7590"/>
              <a:gd name="p0y47" fmla="*/ 36 h 780"/>
              <a:gd name="p0x48" fmla="*/ 7586 w 7590"/>
              <a:gd name="p0y48" fmla="*/ 38 h 780"/>
              <a:gd name="p0x49" fmla="*/ 7586 w 7590"/>
              <a:gd name="p0y49" fmla="*/ 39 h 780"/>
              <a:gd name="p0x50" fmla="*/ 7587 w 7590"/>
              <a:gd name="p0y50" fmla="*/ 41 h 780"/>
              <a:gd name="p0x51" fmla="*/ 7587 w 7590"/>
              <a:gd name="p0y51" fmla="*/ 42 h 780"/>
              <a:gd name="p0x52" fmla="*/ 7587 w 7590"/>
              <a:gd name="p0y52" fmla="*/ 44 h 780"/>
              <a:gd name="p0x53" fmla="*/ 7588 w 7590"/>
              <a:gd name="p0y53" fmla="*/ 45 h 780"/>
              <a:gd name="p0x54" fmla="*/ 7588 w 7590"/>
              <a:gd name="p0y54" fmla="*/ 47 h 780"/>
              <a:gd name="p0x55" fmla="*/ 7588 w 7590"/>
              <a:gd name="p0y55" fmla="*/ 48 h 780"/>
              <a:gd name="p0x56" fmla="*/ 7589 w 7590"/>
              <a:gd name="p0y56" fmla="*/ 50 h 780"/>
              <a:gd name="p0x57" fmla="*/ 7589 w 7590"/>
              <a:gd name="p0y57" fmla="*/ 51 h 780"/>
              <a:gd name="p0x58" fmla="*/ 7589 w 7590"/>
              <a:gd name="p0y58" fmla="*/ 53 h 780"/>
              <a:gd name="p0x59" fmla="*/ 7589 w 7590"/>
              <a:gd name="p0y59" fmla="*/ 55 h 780"/>
              <a:gd name="p0x60" fmla="*/ 7589 w 7590"/>
              <a:gd name="p0y60" fmla="*/ 56 h 780"/>
              <a:gd name="p0x61" fmla="*/ 7589 w 7590"/>
              <a:gd name="p0y61" fmla="*/ 58 h 780"/>
              <a:gd name="p0x62" fmla="*/ 7590 w 7590"/>
              <a:gd name="p0y62" fmla="*/ 60 h 780"/>
              <a:gd name="p0x63" fmla="*/ 7590 w 7590"/>
              <a:gd name="p0y63" fmla="*/ 720 h 780"/>
              <a:gd name="p0x64" fmla="*/ 7589 w 7590"/>
              <a:gd name="p0y64" fmla="*/ 721 h 780"/>
              <a:gd name="p0x65" fmla="*/ 7589 w 7590"/>
              <a:gd name="p0y65" fmla="*/ 723 h 780"/>
              <a:gd name="p0x66" fmla="*/ 7589 w 7590"/>
              <a:gd name="p0y66" fmla="*/ 724 h 780"/>
              <a:gd name="p0x67" fmla="*/ 7589 w 7590"/>
              <a:gd name="p0y67" fmla="*/ 726 h 780"/>
              <a:gd name="p0x68" fmla="*/ 7589 w 7590"/>
              <a:gd name="p0y68" fmla="*/ 728 h 780"/>
              <a:gd name="p0x69" fmla="*/ 7589 w 7590"/>
              <a:gd name="p0y69" fmla="*/ 729 h 780"/>
              <a:gd name="p0x70" fmla="*/ 7588 w 7590"/>
              <a:gd name="p0y70" fmla="*/ 731 h 780"/>
              <a:gd name="p0x71" fmla="*/ 7588 w 7590"/>
              <a:gd name="p0y71" fmla="*/ 732 h 780"/>
              <a:gd name="p0x72" fmla="*/ 7588 w 7590"/>
              <a:gd name="p0y72" fmla="*/ 734 h 780"/>
              <a:gd name="p0x73" fmla="*/ 7587 w 7590"/>
              <a:gd name="p0y73" fmla="*/ 735 h 780"/>
              <a:gd name="p0x74" fmla="*/ 7587 w 7590"/>
              <a:gd name="p0y74" fmla="*/ 737 h 780"/>
              <a:gd name="p0x75" fmla="*/ 7587 w 7590"/>
              <a:gd name="p0y75" fmla="*/ 738 h 780"/>
              <a:gd name="p0x76" fmla="*/ 7586 w 7590"/>
              <a:gd name="p0y76" fmla="*/ 740 h 780"/>
              <a:gd name="p0x77" fmla="*/ 7586 w 7590"/>
              <a:gd name="p0y77" fmla="*/ 741 h 780"/>
              <a:gd name="p0x78" fmla="*/ 7585 w 7590"/>
              <a:gd name="p0y78" fmla="*/ 743 h 780"/>
              <a:gd name="p0x79" fmla="*/ 7584 w 7590"/>
              <a:gd name="p0y79" fmla="*/ 744 h 780"/>
              <a:gd name="p0x80" fmla="*/ 7584 w 7590"/>
              <a:gd name="p0y80" fmla="*/ 745 h 780"/>
              <a:gd name="p0x81" fmla="*/ 7583 w 7590"/>
              <a:gd name="p0y81" fmla="*/ 747 h 780"/>
              <a:gd name="p0x82" fmla="*/ 7582 w 7590"/>
              <a:gd name="p0y82" fmla="*/ 748 h 780"/>
              <a:gd name="p0x83" fmla="*/ 7582 w 7590"/>
              <a:gd name="p0y83" fmla="*/ 749 h 780"/>
              <a:gd name="p0x84" fmla="*/ 7581 w 7590"/>
              <a:gd name="p0y84" fmla="*/ 751 h 780"/>
              <a:gd name="p0x85" fmla="*/ 7580 w 7590"/>
              <a:gd name="p0y85" fmla="*/ 752 h 780"/>
              <a:gd name="p0x86" fmla="*/ 7579 w 7590"/>
              <a:gd name="p0y86" fmla="*/ 753 h 780"/>
              <a:gd name="p0x87" fmla="*/ 7578 w 7590"/>
              <a:gd name="p0y87" fmla="*/ 754 h 780"/>
              <a:gd name="p0x88" fmla="*/ 7577 w 7590"/>
              <a:gd name="p0y88" fmla="*/ 756 h 780"/>
              <a:gd name="p0x89" fmla="*/ 7576 w 7590"/>
              <a:gd name="p0y89" fmla="*/ 757 h 780"/>
              <a:gd name="p0x90" fmla="*/ 7575 w 7590"/>
              <a:gd name="p0y90" fmla="*/ 758 h 780"/>
              <a:gd name="p0x91" fmla="*/ 7575 w 7590"/>
              <a:gd name="p0y91" fmla="*/ 759 h 780"/>
              <a:gd name="p0x92" fmla="*/ 7573 w 7590"/>
              <a:gd name="p0y92" fmla="*/ 760 h 780"/>
              <a:gd name="p0x93" fmla="*/ 7572 w 7590"/>
              <a:gd name="p0y93" fmla="*/ 761 h 780"/>
              <a:gd name="p0x94" fmla="*/ 7571 w 7590"/>
              <a:gd name="p0y94" fmla="*/ 762 h 780"/>
              <a:gd name="p0x95" fmla="*/ 7570 w 7590"/>
              <a:gd name="p0y95" fmla="*/ 763 h 780"/>
              <a:gd name="p0x96" fmla="*/ 7569 w 7590"/>
              <a:gd name="p0y96" fmla="*/ 765 h 780"/>
              <a:gd name="p0x97" fmla="*/ 7568 w 7590"/>
              <a:gd name="p0y97" fmla="*/ 765 h 780"/>
              <a:gd name="p0x98" fmla="*/ 7567 w 7590"/>
              <a:gd name="p0y98" fmla="*/ 766 h 780"/>
              <a:gd name="p0x99" fmla="*/ 7566 w 7590"/>
              <a:gd name="p0y99" fmla="*/ 767 h 780"/>
              <a:gd name="p0x100" fmla="*/ 7564 w 7590"/>
              <a:gd name="p0y100" fmla="*/ 768 h 780"/>
              <a:gd name="p0x101" fmla="*/ 7563 w 7590"/>
              <a:gd name="p0y101" fmla="*/ 769 h 780"/>
              <a:gd name="p0x102" fmla="*/ 7562 w 7590"/>
              <a:gd name="p0y102" fmla="*/ 770 h 780"/>
              <a:gd name="p0x103" fmla="*/ 7561 w 7590"/>
              <a:gd name="p0y103" fmla="*/ 771 h 780"/>
              <a:gd name="p0x104" fmla="*/ 7559 w 7590"/>
              <a:gd name="p0y104" fmla="*/ 772 h 780"/>
              <a:gd name="p0x105" fmla="*/ 7558 w 7590"/>
              <a:gd name="p0y105" fmla="*/ 772 h 780"/>
              <a:gd name="p0x106" fmla="*/ 7557 w 7590"/>
              <a:gd name="p0y106" fmla="*/ 773 h 780"/>
              <a:gd name="p0x107" fmla="*/ 7555 w 7590"/>
              <a:gd name="p0y107" fmla="*/ 774 h 780"/>
              <a:gd name="p0x108" fmla="*/ 7554 w 7590"/>
              <a:gd name="p0y108" fmla="*/ 774 h 780"/>
              <a:gd name="p0x109" fmla="*/ 7553 w 7590"/>
              <a:gd name="p0y109" fmla="*/ 775 h 780"/>
              <a:gd name="p0x110" fmla="*/ 7551 w 7590"/>
              <a:gd name="p0y110" fmla="*/ 776 h 780"/>
              <a:gd name="p0x111" fmla="*/ 7550 w 7590"/>
              <a:gd name="p0y111" fmla="*/ 776 h 780"/>
              <a:gd name="p0x112" fmla="*/ 7548 w 7590"/>
              <a:gd name="p0y112" fmla="*/ 777 h 780"/>
              <a:gd name="p0x113" fmla="*/ 7547 w 7590"/>
              <a:gd name="p0y113" fmla="*/ 777 h 780"/>
              <a:gd name="p0x114" fmla="*/ 7545 w 7590"/>
              <a:gd name="p0y114" fmla="*/ 777 h 780"/>
              <a:gd name="p0x115" fmla="*/ 7544 w 7590"/>
              <a:gd name="p0y115" fmla="*/ 778 h 780"/>
              <a:gd name="p0x116" fmla="*/ 7542 w 7590"/>
              <a:gd name="p0y116" fmla="*/ 778 h 780"/>
              <a:gd name="p0x117" fmla="*/ 7541 w 7590"/>
              <a:gd name="p0y117" fmla="*/ 778 h 780"/>
              <a:gd name="p0x118" fmla="*/ 7539 w 7590"/>
              <a:gd name="p0y118" fmla="*/ 779 h 780"/>
              <a:gd name="p0x119" fmla="*/ 7538 w 7590"/>
              <a:gd name="p0y119" fmla="*/ 779 h 780"/>
              <a:gd name="p0x120" fmla="*/ 7536 w 7590"/>
              <a:gd name="p0y120" fmla="*/ 779 h 780"/>
              <a:gd name="p0x121" fmla="*/ 7534 w 7590"/>
              <a:gd name="p0y121" fmla="*/ 779 h 780"/>
              <a:gd name="p0x122" fmla="*/ 7533 w 7590"/>
              <a:gd name="p0y122" fmla="*/ 779 h 780"/>
              <a:gd name="p0x123" fmla="*/ 7531 w 7590"/>
              <a:gd name="p0y123" fmla="*/ 779 h 780"/>
              <a:gd name="p0x124" fmla="*/ 7530 w 7590"/>
              <a:gd name="p0y124" fmla="*/ 780 h 780"/>
              <a:gd name="p0x125" fmla="*/ 60 w 7590"/>
              <a:gd name="p0y125" fmla="*/ 780 h 780"/>
              <a:gd name="p0x126" fmla="*/ 58 w 7590"/>
              <a:gd name="p0y126" fmla="*/ 779 h 780"/>
              <a:gd name="p0x127" fmla="*/ 56 w 7590"/>
              <a:gd name="p0y127" fmla="*/ 779 h 780"/>
              <a:gd name="p0x128" fmla="*/ 55 w 7590"/>
              <a:gd name="p0y128" fmla="*/ 779 h 780"/>
              <a:gd name="p0x129" fmla="*/ 53 w 7590"/>
              <a:gd name="p0y129" fmla="*/ 779 h 780"/>
              <a:gd name="p0x130" fmla="*/ 51 w 7590"/>
              <a:gd name="p0y130" fmla="*/ 779 h 780"/>
              <a:gd name="p0x131" fmla="*/ 50 w 7590"/>
              <a:gd name="p0y131" fmla="*/ 779 h 780"/>
              <a:gd name="p0x132" fmla="*/ 48 w 7590"/>
              <a:gd name="p0y132" fmla="*/ 778 h 780"/>
              <a:gd name="p0x133" fmla="*/ 47 w 7590"/>
              <a:gd name="p0y133" fmla="*/ 778 h 780"/>
              <a:gd name="p0x134" fmla="*/ 45 w 7590"/>
              <a:gd name="p0y134" fmla="*/ 778 h 780"/>
              <a:gd name="p0x135" fmla="*/ 44 w 7590"/>
              <a:gd name="p0y135" fmla="*/ 777 h 780"/>
              <a:gd name="p0x136" fmla="*/ 42 w 7590"/>
              <a:gd name="p0y136" fmla="*/ 777 h 780"/>
              <a:gd name="p0x137" fmla="*/ 41 w 7590"/>
              <a:gd name="p0y137" fmla="*/ 777 h 780"/>
              <a:gd name="p0x138" fmla="*/ 39 w 7590"/>
              <a:gd name="p0y138" fmla="*/ 776 h 780"/>
              <a:gd name="p0x139" fmla="*/ 38 w 7590"/>
              <a:gd name="p0y139" fmla="*/ 776 h 780"/>
              <a:gd name="p0x140" fmla="*/ 36 w 7590"/>
              <a:gd name="p0y140" fmla="*/ 775 h 780"/>
              <a:gd name="p0x141" fmla="*/ 35 w 7590"/>
              <a:gd name="p0y141" fmla="*/ 774 h 780"/>
              <a:gd name="p0x142" fmla="*/ 34 w 7590"/>
              <a:gd name="p0y142" fmla="*/ 774 h 780"/>
              <a:gd name="p0x143" fmla="*/ 32 w 7590"/>
              <a:gd name="p0y143" fmla="*/ 773 h 780"/>
              <a:gd name="p0x144" fmla="*/ 31 w 7590"/>
              <a:gd name="p0y144" fmla="*/ 772 h 780"/>
              <a:gd name="p0x145" fmla="*/ 30 w 7590"/>
              <a:gd name="p0y145" fmla="*/ 772 h 780"/>
              <a:gd name="p0x146" fmla="*/ 28 w 7590"/>
              <a:gd name="p0y146" fmla="*/ 771 h 780"/>
              <a:gd name="p0x147" fmla="*/ 27 w 7590"/>
              <a:gd name="p0y147" fmla="*/ 770 h 780"/>
              <a:gd name="p0x148" fmla="*/ 26 w 7590"/>
              <a:gd name="p0y148" fmla="*/ 769 h 780"/>
              <a:gd name="p0x149" fmla="*/ 25 w 7590"/>
              <a:gd name="p0y149" fmla="*/ 768 h 780"/>
              <a:gd name="p0x150" fmla="*/ 23 w 7590"/>
              <a:gd name="p0y150" fmla="*/ 767 h 780"/>
              <a:gd name="p0x151" fmla="*/ 22 w 7590"/>
              <a:gd name="p0y151" fmla="*/ 766 h 780"/>
              <a:gd name="p0x152" fmla="*/ 21 w 7590"/>
              <a:gd name="p0y152" fmla="*/ 765 h 780"/>
              <a:gd name="p0x153" fmla="*/ 20 w 7590"/>
              <a:gd name="p0y153" fmla="*/ 765 h 780"/>
              <a:gd name="p0x154" fmla="*/ 19 w 7590"/>
              <a:gd name="p0y154" fmla="*/ 763 h 780"/>
              <a:gd name="p0x155" fmla="*/ 18 w 7590"/>
              <a:gd name="p0y155" fmla="*/ 762 h 780"/>
              <a:gd name="p0x156" fmla="*/ 17 w 7590"/>
              <a:gd name="p0y156" fmla="*/ 761 h 780"/>
              <a:gd name="p0x157" fmla="*/ 16 w 7590"/>
              <a:gd name="p0y157" fmla="*/ 760 h 780"/>
              <a:gd name="p0x158" fmla="*/ 14 w 7590"/>
              <a:gd name="p0y158" fmla="*/ 759 h 780"/>
              <a:gd name="p0x159" fmla="*/ 14 w 7590"/>
              <a:gd name="p0y159" fmla="*/ 758 h 780"/>
              <a:gd name="p0x160" fmla="*/ 13 w 7590"/>
              <a:gd name="p0y160" fmla="*/ 757 h 780"/>
              <a:gd name="p0x161" fmla="*/ 12 w 7590"/>
              <a:gd name="p0y161" fmla="*/ 756 h 780"/>
              <a:gd name="p0x162" fmla="*/ 11 w 7590"/>
              <a:gd name="p0y162" fmla="*/ 754 h 780"/>
              <a:gd name="p0x163" fmla="*/ 10 w 7590"/>
              <a:gd name="p0y163" fmla="*/ 753 h 780"/>
              <a:gd name="p0x164" fmla="*/ 9 w 7590"/>
              <a:gd name="p0y164" fmla="*/ 752 h 780"/>
              <a:gd name="p0x165" fmla="*/ 8 w 7590"/>
              <a:gd name="p0y165" fmla="*/ 751 h 780"/>
              <a:gd name="p0x166" fmla="*/ 7 w 7590"/>
              <a:gd name="p0y166" fmla="*/ 749 h 780"/>
              <a:gd name="p0x167" fmla="*/ 7 w 7590"/>
              <a:gd name="p0y167" fmla="*/ 748 h 780"/>
              <a:gd name="p0x168" fmla="*/ 6 w 7590"/>
              <a:gd name="p0y168" fmla="*/ 747 h 780"/>
              <a:gd name="p0x169" fmla="*/ 5 w 7590"/>
              <a:gd name="p0y169" fmla="*/ 745 h 780"/>
              <a:gd name="p0x170" fmla="*/ 5 w 7590"/>
              <a:gd name="p0y170" fmla="*/ 744 h 780"/>
              <a:gd name="p0x171" fmla="*/ 4 w 7590"/>
              <a:gd name="p0y171" fmla="*/ 743 h 780"/>
              <a:gd name="p0x172" fmla="*/ 3 w 7590"/>
              <a:gd name="p0y172" fmla="*/ 741 h 780"/>
              <a:gd name="p0x173" fmla="*/ 3 w 7590"/>
              <a:gd name="p0y173" fmla="*/ 740 h 780"/>
              <a:gd name="p0x174" fmla="*/ 2 w 7590"/>
              <a:gd name="p0y174" fmla="*/ 738 h 780"/>
              <a:gd name="p0x175" fmla="*/ 2 w 7590"/>
              <a:gd name="p0y175" fmla="*/ 737 h 780"/>
              <a:gd name="p0x176" fmla="*/ 2 w 7590"/>
              <a:gd name="p0y176" fmla="*/ 735 h 780"/>
              <a:gd name="p0x177" fmla="*/ 1 w 7590"/>
              <a:gd name="p0y177" fmla="*/ 734 h 780"/>
              <a:gd name="p0x178" fmla="*/ 1 w 7590"/>
              <a:gd name="p0y178" fmla="*/ 732 h 780"/>
              <a:gd name="p0x179" fmla="*/ 1 w 7590"/>
              <a:gd name="p0y179" fmla="*/ 731 h 780"/>
              <a:gd name="p0x180" fmla="*/ 0 w 7590"/>
              <a:gd name="p0y180" fmla="*/ 729 h 780"/>
              <a:gd name="p0x181" fmla="*/ 0 w 7590"/>
              <a:gd name="p0y181" fmla="*/ 728 h 780"/>
              <a:gd name="p0x182" fmla="*/ 0 w 7590"/>
              <a:gd name="p0y182" fmla="*/ 726 h 780"/>
              <a:gd name="p0x183" fmla="*/ 0 w 7590"/>
              <a:gd name="p0y183" fmla="*/ 724 h 780"/>
              <a:gd name="p0x184" fmla="*/ 0 w 7590"/>
              <a:gd name="p0y184" fmla="*/ 723 h 780"/>
              <a:gd name="p0x185" fmla="*/ 0 w 7590"/>
              <a:gd name="p0y185" fmla="*/ 721 h 780"/>
              <a:gd name="p0x186" fmla="*/ 0 w 7590"/>
              <a:gd name="p0y186" fmla="*/ 720 h 780"/>
              <a:gd name="p0x187" fmla="*/ 0 w 7590"/>
              <a:gd name="p0y187" fmla="*/ 60 h 780"/>
              <a:gd name="p0x188" fmla="*/ 0 w 7590"/>
              <a:gd name="p0y188" fmla="*/ 58 h 780"/>
              <a:gd name="p0x189" fmla="*/ 0 w 7590"/>
              <a:gd name="p0y189" fmla="*/ 56 h 780"/>
              <a:gd name="p0x190" fmla="*/ 0 w 7590"/>
              <a:gd name="p0y190" fmla="*/ 55 h 780"/>
              <a:gd name="p0x191" fmla="*/ 0 w 7590"/>
              <a:gd name="p0y191" fmla="*/ 53 h 780"/>
              <a:gd name="p0x192" fmla="*/ 0 w 7590"/>
              <a:gd name="p0y192" fmla="*/ 51 h 780"/>
              <a:gd name="p0x193" fmla="*/ 0 w 7590"/>
              <a:gd name="p0y193" fmla="*/ 50 h 780"/>
              <a:gd name="p0x194" fmla="*/ 1 w 7590"/>
              <a:gd name="p0y194" fmla="*/ 48 h 780"/>
              <a:gd name="p0x195" fmla="*/ 1 w 7590"/>
              <a:gd name="p0y195" fmla="*/ 47 h 780"/>
              <a:gd name="p0x196" fmla="*/ 1 w 7590"/>
              <a:gd name="p0y196" fmla="*/ 45 h 780"/>
              <a:gd name="p0x197" fmla="*/ 2 w 7590"/>
              <a:gd name="p0y197" fmla="*/ 44 h 780"/>
              <a:gd name="p0x198" fmla="*/ 2 w 7590"/>
              <a:gd name="p0y198" fmla="*/ 42 h 780"/>
              <a:gd name="p0x199" fmla="*/ 2 w 7590"/>
              <a:gd name="p0y199" fmla="*/ 41 h 780"/>
              <a:gd name="p0x200" fmla="*/ 3 w 7590"/>
              <a:gd name="p0y200" fmla="*/ 39 h 780"/>
              <a:gd name="p0x201" fmla="*/ 3 w 7590"/>
              <a:gd name="p0y201" fmla="*/ 38 h 780"/>
              <a:gd name="p0x202" fmla="*/ 4 w 7590"/>
              <a:gd name="p0y202" fmla="*/ 36 h 780"/>
              <a:gd name="p0x203" fmla="*/ 5 w 7590"/>
              <a:gd name="p0y203" fmla="*/ 35 h 780"/>
              <a:gd name="p0x204" fmla="*/ 5 w 7590"/>
              <a:gd name="p0y204" fmla="*/ 34 h 780"/>
              <a:gd name="p0x205" fmla="*/ 6 w 7590"/>
              <a:gd name="p0y205" fmla="*/ 32 h 780"/>
              <a:gd name="p0x206" fmla="*/ 7 w 7590"/>
              <a:gd name="p0y206" fmla="*/ 31 h 780"/>
              <a:gd name="p0x207" fmla="*/ 7 w 7590"/>
              <a:gd name="p0y207" fmla="*/ 30 h 780"/>
              <a:gd name="p0x208" fmla="*/ 8 w 7590"/>
              <a:gd name="p0y208" fmla="*/ 28 h 780"/>
              <a:gd name="p0x209" fmla="*/ 9 w 7590"/>
              <a:gd name="p0y209" fmla="*/ 27 h 780"/>
              <a:gd name="p0x210" fmla="*/ 10 w 7590"/>
              <a:gd name="p0y210" fmla="*/ 26 h 780"/>
              <a:gd name="p0x211" fmla="*/ 11 w 7590"/>
              <a:gd name="p0y211" fmla="*/ 25 h 780"/>
              <a:gd name="p0x212" fmla="*/ 12 w 7590"/>
              <a:gd name="p0y212" fmla="*/ 23 h 780"/>
              <a:gd name="p0x213" fmla="*/ 13 w 7590"/>
              <a:gd name="p0y213" fmla="*/ 22 h 780"/>
              <a:gd name="p0x214" fmla="*/ 14 w 7590"/>
              <a:gd name="p0y214" fmla="*/ 21 h 780"/>
              <a:gd name="p0x215" fmla="*/ 14 w 7590"/>
              <a:gd name="p0y215" fmla="*/ 20 h 780"/>
              <a:gd name="p0x216" fmla="*/ 16 w 7590"/>
              <a:gd name="p0y216" fmla="*/ 19 h 780"/>
              <a:gd name="p0x217" fmla="*/ 17 w 7590"/>
              <a:gd name="p0y217" fmla="*/ 18 h 780"/>
              <a:gd name="p0x218" fmla="*/ 18 w 7590"/>
              <a:gd name="p0y218" fmla="*/ 17 h 780"/>
              <a:gd name="p0x219" fmla="*/ 19 w 7590"/>
              <a:gd name="p0y219" fmla="*/ 16 h 780"/>
              <a:gd name="p0x220" fmla="*/ 20 w 7590"/>
              <a:gd name="p0y220" fmla="*/ 14 h 780"/>
              <a:gd name="p0x221" fmla="*/ 21 w 7590"/>
              <a:gd name="p0y221" fmla="*/ 14 h 780"/>
              <a:gd name="p0x222" fmla="*/ 22 w 7590"/>
              <a:gd name="p0y222" fmla="*/ 13 h 780"/>
              <a:gd name="p0x223" fmla="*/ 23 w 7590"/>
              <a:gd name="p0y223" fmla="*/ 12 h 780"/>
              <a:gd name="p0x224" fmla="*/ 25 w 7590"/>
              <a:gd name="p0y224" fmla="*/ 11 h 780"/>
              <a:gd name="p0x225" fmla="*/ 26 w 7590"/>
              <a:gd name="p0y225" fmla="*/ 10 h 780"/>
              <a:gd name="p0x226" fmla="*/ 27 w 7590"/>
              <a:gd name="p0y226" fmla="*/ 9 h 780"/>
              <a:gd name="p0x227" fmla="*/ 28 w 7590"/>
              <a:gd name="p0y227" fmla="*/ 8 h 780"/>
              <a:gd name="p0x228" fmla="*/ 30 w 7590"/>
              <a:gd name="p0y228" fmla="*/ 7 h 780"/>
              <a:gd name="p0x229" fmla="*/ 31 w 7590"/>
              <a:gd name="p0y229" fmla="*/ 7 h 780"/>
              <a:gd name="p0x230" fmla="*/ 32 w 7590"/>
              <a:gd name="p0y230" fmla="*/ 6 h 780"/>
              <a:gd name="p0x231" fmla="*/ 34 w 7590"/>
              <a:gd name="p0y231" fmla="*/ 5 h 780"/>
              <a:gd name="p0x232" fmla="*/ 35 w 7590"/>
              <a:gd name="p0y232" fmla="*/ 5 h 780"/>
              <a:gd name="p0x233" fmla="*/ 36 w 7590"/>
              <a:gd name="p0y233" fmla="*/ 4 h 780"/>
              <a:gd name="p0x234" fmla="*/ 38 w 7590"/>
              <a:gd name="p0y234" fmla="*/ 3 h 780"/>
              <a:gd name="p0x235" fmla="*/ 39 w 7590"/>
              <a:gd name="p0y235" fmla="*/ 3 h 780"/>
              <a:gd name="p0x236" fmla="*/ 41 w 7590"/>
              <a:gd name="p0y236" fmla="*/ 2 h 780"/>
              <a:gd name="p0x237" fmla="*/ 42 w 7590"/>
              <a:gd name="p0y237" fmla="*/ 2 h 780"/>
              <a:gd name="p0x238" fmla="*/ 44 w 7590"/>
              <a:gd name="p0y238" fmla="*/ 2 h 780"/>
              <a:gd name="p0x239" fmla="*/ 45 w 7590"/>
              <a:gd name="p0y239" fmla="*/ 1 h 780"/>
              <a:gd name="p0x240" fmla="*/ 47 w 7590"/>
              <a:gd name="p0y240" fmla="*/ 1 h 780"/>
              <a:gd name="p0x241" fmla="*/ 48 w 7590"/>
              <a:gd name="p0y241" fmla="*/ 1 h 780"/>
              <a:gd name="p0x242" fmla="*/ 50 w 7590"/>
              <a:gd name="p0y242" fmla="*/ 0 h 780"/>
              <a:gd name="p0x243" fmla="*/ 51 w 7590"/>
              <a:gd name="p0y243" fmla="*/ 0 h 780"/>
              <a:gd name="p0x244" fmla="*/ 53 w 7590"/>
              <a:gd name="p0y244" fmla="*/ 0 h 780"/>
              <a:gd name="p0x245" fmla="*/ 55 w 7590"/>
              <a:gd name="p0y245" fmla="*/ 0 h 780"/>
              <a:gd name="p0x246" fmla="*/ 56 w 7590"/>
              <a:gd name="p0y246" fmla="*/ 0 h 780"/>
              <a:gd name="p0x247" fmla="*/ 58 w 7590"/>
              <a:gd name="p0y247" fmla="*/ 0 h 780"/>
              <a:gd name="p0x248" fmla="*/ 60 w 7590"/>
              <a:gd name="p0y248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5"/>
            </p:custDataLst>
          </p:nvPr>
        </p:nvSpPr>
        <p:spPr>
          <a:xfrm>
            <a:off x="6753225" y="531241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6829425" y="5323046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后果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7324801" y="5282089"/>
            <a:ext cx="3257703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 b="1">
                <a:solidFill>
                  <a:schemeClr val="accent1"/>
                </a:solidFill>
                <a:cs typeface="+mn-lt"/>
              </a:rPr>
              <a:t>缺了签发人</a:t>
            </a:r>
            <a:r>
              <a:rPr sz="1350">
                <a:solidFill>
                  <a:schemeClr val="tx2"/>
                </a:solidFill>
                <a:cs typeface="+mn-lt"/>
              </a:rPr>
              <a:t>，上行文送出去也会被打回。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标题与正文层级有定式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240 w 17400"/>
              <a:gd name="p0y0" fmla="*/ 0 h 1050"/>
              <a:gd name="p0x1" fmla="*/ 17160 w 17400"/>
              <a:gd name="p0y1" fmla="*/ 0 h 1050"/>
              <a:gd name="p0x2" fmla="*/ 17400 w 17400"/>
              <a:gd name="p0y2" fmla="*/ 240 h 1050"/>
              <a:gd name="p0x3" fmla="*/ 17400 w 17400"/>
              <a:gd name="p0y3" fmla="*/ 810 h 1050"/>
              <a:gd name="p0x4" fmla="*/ 17160 w 17400"/>
              <a:gd name="p0y4" fmla="*/ 1050 h 1050"/>
              <a:gd name="p0x5" fmla="*/ 240 w 17400"/>
              <a:gd name="p0y5" fmla="*/ 1050 h 1050"/>
              <a:gd name="p0x6" fmla="*/ 0 w 17400"/>
              <a:gd name="p0y6" fmla="*/ 810 h 1050"/>
              <a:gd name="p0x7" fmla="*/ 0 w 17400"/>
              <a:gd name="p0y7" fmla="*/ 240 h 1050"/>
              <a:gd name="p0x8" fmla="*/ 240 w 17400"/>
              <a:gd name="p0y8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EDE4CE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3A3A"/>
                </a:solidFill>
                <a:cs typeface="+mn-lt"/>
              </a:rPr>
              <a:t>这套定式是公文区别于一般文件的</a:t>
            </a:r>
            <a:r>
              <a:rPr b="1">
                <a:solidFill>
                  <a:srgbClr val="2B2B2B"/>
                </a:solidFill>
                <a:cs typeface="+mn-lt"/>
              </a:rPr>
              <a:t>核心标识</a:t>
            </a:r>
            <a:r>
              <a:rPr>
                <a:solidFill>
                  <a:srgbClr val="3A3A3A"/>
                </a:solidFill>
                <a:cs typeface="+mn-lt"/>
              </a:rPr>
              <a:t>，照着做就不会错。</a:t>
            </a:r>
            <a:endParaRPr>
              <a:solidFill>
                <a:srgbClr val="3A3A3A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4318635" cy="4194175"/>
          </a:xfrm>
          <a:custGeom>
            <a:avLst/>
            <a:gdLst>
              <a:gd name="sw" fmla="*/ 1 w 6800"/>
              <a:gd name="sh" fmla="*/ 1 h 6605"/>
              <a:gd name="mins" fmla="min sw sh"/>
              <a:gd name="dsw" fmla="+- 0 sw mins"/>
              <a:gd name="dsh" fmla="+- 0 sh mins"/>
              <a:gd name="p0x0" fmla="*/ 225 w 6800"/>
              <a:gd name="p0y0" fmla="*/ 0 h 6605"/>
              <a:gd name="p0x1" fmla="*/ 6575 w 6800"/>
              <a:gd name="p0y1" fmla="*/ 0 h 6605"/>
              <a:gd name="p0x2" fmla="*/ 6800 w 6800"/>
              <a:gd name="p0y2" fmla="*/ 224 h 6605"/>
              <a:gd name="p0x3" fmla="*/ 6800 w 6800"/>
              <a:gd name="p0y3" fmla="*/ 6380 h 6605"/>
              <a:gd name="p0x4" fmla="*/ 6575 w 6800"/>
              <a:gd name="p0y4" fmla="*/ 6605 h 6605"/>
              <a:gd name="p0x5" fmla="*/ 225 w 6800"/>
              <a:gd name="p0y5" fmla="*/ 6605 h 6605"/>
              <a:gd name="p0x6" fmla="*/ 0 w 6800"/>
              <a:gd name="p0y6" fmla="*/ 6380 h 6605"/>
              <a:gd name="p0x7" fmla="*/ 0 w 6800"/>
              <a:gd name="p0y7" fmla="*/ 225 h 6605"/>
              <a:gd name="p0x8" fmla="*/ 225 w 6800"/>
              <a:gd name="p0y8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733425" y="2396490"/>
            <a:ext cx="4003040" cy="427990"/>
            <a:chOff x="1155" y="3774"/>
            <a:chExt cx="6304" cy="674"/>
          </a:xfrm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1155" y="3774"/>
              <a:ext cx="6305" cy="675"/>
            </a:xfrm>
            <a:custGeom>
              <a:avLst/>
              <a:gdLst>
                <a:gd name="sw" fmla="*/ 1 w 6305"/>
                <a:gd name="sh" fmla="*/ 1 h 675"/>
                <a:gd name="mins" fmla="min sw sh"/>
                <a:gd name="dsw" fmla="+- 0 sw mins"/>
                <a:gd name="dsh" fmla="+- 0 sh mins"/>
                <a:gd name="p0x0" fmla="*/ 6305 w 6305"/>
                <a:gd name="p0y0" fmla="*/ 0 h 675"/>
                <a:gd name="p0x1" fmla="*/ 6305 w 6305"/>
                <a:gd name="p0y1" fmla="*/ 675 h 675"/>
                <a:gd name="p0x2" fmla="*/ 0 w 6305"/>
                <a:gd name="p0y2" fmla="*/ 675 h 675"/>
                <a:gd name="p0x3" fmla="*/ 0 w 6305"/>
                <a:gd name="p0y3" fmla="*/ 0 h 675"/>
                <a:gd name="p0x4" fmla="*/ 6305 w 6305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155" y="4434"/>
              <a:ext cx="6305" cy="15"/>
            </a:xfrm>
            <a:custGeom>
              <a:avLst/>
              <a:gdLst>
                <a:gd name="sw" fmla="*/ 1 w 6305"/>
                <a:gd name="sh" fmla="*/ 1 h 15"/>
                <a:gd name="mins" fmla="min sw sh"/>
                <a:gd name="dsw" fmla="+- 0 sw mins"/>
                <a:gd name="dsh" fmla="+- 0 sh mins"/>
                <a:gd name="p0x0" fmla="*/ 6305 w 6305"/>
                <a:gd name="p0y0" fmla="*/ 0 h 15"/>
                <a:gd name="p0x1" fmla="*/ 6305 w 6305"/>
                <a:gd name="p0y1" fmla="*/ 15 h 15"/>
                <a:gd name="p0x2" fmla="*/ 0 w 6305"/>
                <a:gd name="p0y2" fmla="*/ 15 h 15"/>
                <a:gd name="p0x3" fmla="*/ 0 w 6305"/>
                <a:gd name="p0y3" fmla="*/ 0 h 15"/>
                <a:gd name="p0x4" fmla="*/ 6305 w 6305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33425" y="23964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4259" t="-12407" r="-4259" b="-12407"/>
          <a:stretch>
            <a:fillRect/>
          </a:stretch>
        </p:blipFill>
        <p:spPr>
          <a:xfrm>
            <a:off x="811530" y="2458720"/>
            <a:ext cx="186055" cy="2139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190625" y="2410215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标题三要素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37870" y="3677285"/>
            <a:ext cx="3994785" cy="414020"/>
          </a:xfrm>
          <a:custGeom>
            <a:avLst/>
            <a:gdLst>
              <a:gd name="sw" fmla="*/ 1 w 6290"/>
              <a:gd name="sh" fmla="*/ 1 h 652"/>
              <a:gd name="mins" fmla="min sw sh"/>
              <a:gd name="dsw" fmla="+- 0 sw mins"/>
              <a:gd name="dsh" fmla="+- 0 sh mins"/>
              <a:gd name="p0x0" fmla="*/ 60 w 6290"/>
              <a:gd name="p0y0" fmla="*/ 0 h 652"/>
              <a:gd name="p0x1" fmla="*/ 6230 w 6290"/>
              <a:gd name="p0y1" fmla="*/ 0 h 652"/>
              <a:gd name="p0x2" fmla="*/ 6232 w 6290"/>
              <a:gd name="p0y2" fmla="*/ 0 h 652"/>
              <a:gd name="p0x3" fmla="*/ 6234 w 6290"/>
              <a:gd name="p0y3" fmla="*/ 0 h 652"/>
              <a:gd name="p0x4" fmla="*/ 6235 w 6290"/>
              <a:gd name="p0y4" fmla="*/ 0 h 652"/>
              <a:gd name="p0x5" fmla="*/ 6237 w 6290"/>
              <a:gd name="p0y5" fmla="*/ 0 h 652"/>
              <a:gd name="p0x6" fmla="*/ 6238 w 6290"/>
              <a:gd name="p0y6" fmla="*/ 0 h 652"/>
              <a:gd name="p0x7" fmla="*/ 6240 w 6290"/>
              <a:gd name="p0y7" fmla="*/ 0 h 652"/>
              <a:gd name="p0x8" fmla="*/ 6242 w 6290"/>
              <a:gd name="p0y8" fmla="*/ 1 h 652"/>
              <a:gd name="p0x9" fmla="*/ 6243 w 6290"/>
              <a:gd name="p0y9" fmla="*/ 1 h 652"/>
              <a:gd name="p0x10" fmla="*/ 6245 w 6290"/>
              <a:gd name="p0y10" fmla="*/ 1 h 652"/>
              <a:gd name="p0x11" fmla="*/ 6246 w 6290"/>
              <a:gd name="p0y11" fmla="*/ 2 h 652"/>
              <a:gd name="p0x12" fmla="*/ 6248 w 6290"/>
              <a:gd name="p0y12" fmla="*/ 2 h 652"/>
              <a:gd name="p0x13" fmla="*/ 6249 w 6290"/>
              <a:gd name="p0y13" fmla="*/ 2 h 652"/>
              <a:gd name="p0x14" fmla="*/ 6251 w 6290"/>
              <a:gd name="p0y14" fmla="*/ 3 h 652"/>
              <a:gd name="p0x15" fmla="*/ 6252 w 6290"/>
              <a:gd name="p0y15" fmla="*/ 3 h 652"/>
              <a:gd name="p0x16" fmla="*/ 6253 w 6290"/>
              <a:gd name="p0y16" fmla="*/ 4 h 652"/>
              <a:gd name="p0x17" fmla="*/ 6255 w 6290"/>
              <a:gd name="p0y17" fmla="*/ 5 h 652"/>
              <a:gd name="p0x18" fmla="*/ 6256 w 6290"/>
              <a:gd name="p0y18" fmla="*/ 5 h 652"/>
              <a:gd name="p0x19" fmla="*/ 6258 w 6290"/>
              <a:gd name="p0y19" fmla="*/ 6 h 652"/>
              <a:gd name="p0x20" fmla="*/ 6259 w 6290"/>
              <a:gd name="p0y20" fmla="*/ 7 h 652"/>
              <a:gd name="p0x21" fmla="*/ 6260 w 6290"/>
              <a:gd name="p0y21" fmla="*/ 7 h 652"/>
              <a:gd name="p0x22" fmla="*/ 6262 w 6290"/>
              <a:gd name="p0y22" fmla="*/ 8 h 652"/>
              <a:gd name="p0x23" fmla="*/ 6263 w 6290"/>
              <a:gd name="p0y23" fmla="*/ 9 h 652"/>
              <a:gd name="p0x24" fmla="*/ 6264 w 6290"/>
              <a:gd name="p0y24" fmla="*/ 10 h 652"/>
              <a:gd name="p0x25" fmla="*/ 6265 w 6290"/>
              <a:gd name="p0y25" fmla="*/ 11 h 652"/>
              <a:gd name="p0x26" fmla="*/ 6267 w 6290"/>
              <a:gd name="p0y26" fmla="*/ 12 h 652"/>
              <a:gd name="p0x27" fmla="*/ 6268 w 6290"/>
              <a:gd name="p0y27" fmla="*/ 13 h 652"/>
              <a:gd name="p0x28" fmla="*/ 6269 w 6290"/>
              <a:gd name="p0y28" fmla="*/ 14 h 652"/>
              <a:gd name="p0x29" fmla="*/ 6270 w 6290"/>
              <a:gd name="p0y29" fmla="*/ 14 h 652"/>
              <a:gd name="p0x30" fmla="*/ 6271 w 6290"/>
              <a:gd name="p0y30" fmla="*/ 16 h 652"/>
              <a:gd name="p0x31" fmla="*/ 6272 w 6290"/>
              <a:gd name="p0y31" fmla="*/ 17 h 652"/>
              <a:gd name="p0x32" fmla="*/ 6273 w 6290"/>
              <a:gd name="p0y32" fmla="*/ 18 h 652"/>
              <a:gd name="p0x33" fmla="*/ 6274 w 6290"/>
              <a:gd name="p0y33" fmla="*/ 19 h 652"/>
              <a:gd name="p0x34" fmla="*/ 6275 w 6290"/>
              <a:gd name="p0y34" fmla="*/ 20 h 652"/>
              <a:gd name="p0x35" fmla="*/ 6276 w 6290"/>
              <a:gd name="p0y35" fmla="*/ 21 h 652"/>
              <a:gd name="p0x36" fmla="*/ 6277 w 6290"/>
              <a:gd name="p0y36" fmla="*/ 22 h 652"/>
              <a:gd name="p0x37" fmla="*/ 6278 w 6290"/>
              <a:gd name="p0y37" fmla="*/ 23 h 652"/>
              <a:gd name="p0x38" fmla="*/ 6279 w 6290"/>
              <a:gd name="p0y38" fmla="*/ 25 h 652"/>
              <a:gd name="p0x39" fmla="*/ 6280 w 6290"/>
              <a:gd name="p0y39" fmla="*/ 26 h 652"/>
              <a:gd name="p0x40" fmla="*/ 6281 w 6290"/>
              <a:gd name="p0y40" fmla="*/ 27 h 652"/>
              <a:gd name="p0x41" fmla="*/ 6282 w 6290"/>
              <a:gd name="p0y41" fmla="*/ 28 h 652"/>
              <a:gd name="p0x42" fmla="*/ 6283 w 6290"/>
              <a:gd name="p0y42" fmla="*/ 30 h 652"/>
              <a:gd name="p0x43" fmla="*/ 6283 w 6290"/>
              <a:gd name="p0y43" fmla="*/ 31 h 652"/>
              <a:gd name="p0x44" fmla="*/ 6284 w 6290"/>
              <a:gd name="p0y44" fmla="*/ 32 h 652"/>
              <a:gd name="p0x45" fmla="*/ 6285 w 6290"/>
              <a:gd name="p0y45" fmla="*/ 34 h 652"/>
              <a:gd name="p0x46" fmla="*/ 6285 w 6290"/>
              <a:gd name="p0y46" fmla="*/ 35 h 652"/>
              <a:gd name="p0x47" fmla="*/ 6286 w 6290"/>
              <a:gd name="p0y47" fmla="*/ 36 h 652"/>
              <a:gd name="p0x48" fmla="*/ 6286 w 6290"/>
              <a:gd name="p0y48" fmla="*/ 38 h 652"/>
              <a:gd name="p0x49" fmla="*/ 6287 w 6290"/>
              <a:gd name="p0y49" fmla="*/ 39 h 652"/>
              <a:gd name="p0x50" fmla="*/ 6288 w 6290"/>
              <a:gd name="p0y50" fmla="*/ 41 h 652"/>
              <a:gd name="p0x51" fmla="*/ 6288 w 6290"/>
              <a:gd name="p0y51" fmla="*/ 42 h 652"/>
              <a:gd name="p0x52" fmla="*/ 6288 w 6290"/>
              <a:gd name="p0y52" fmla="*/ 44 h 652"/>
              <a:gd name="p0x53" fmla="*/ 6289 w 6290"/>
              <a:gd name="p0y53" fmla="*/ 45 h 652"/>
              <a:gd name="p0x54" fmla="*/ 6289 w 6290"/>
              <a:gd name="p0y54" fmla="*/ 47 h 652"/>
              <a:gd name="p0x55" fmla="*/ 6289 w 6290"/>
              <a:gd name="p0y55" fmla="*/ 48 h 652"/>
              <a:gd name="p0x56" fmla="*/ 6290 w 6290"/>
              <a:gd name="p0y56" fmla="*/ 50 h 652"/>
              <a:gd name="p0x57" fmla="*/ 6290 w 6290"/>
              <a:gd name="p0y57" fmla="*/ 51 h 652"/>
              <a:gd name="p0x58" fmla="*/ 6290 w 6290"/>
              <a:gd name="p0y58" fmla="*/ 53 h 652"/>
              <a:gd name="p0x59" fmla="*/ 6290 w 6290"/>
              <a:gd name="p0y59" fmla="*/ 55 h 652"/>
              <a:gd name="p0x60" fmla="*/ 6290 w 6290"/>
              <a:gd name="p0y60" fmla="*/ 56 h 652"/>
              <a:gd name="p0x61" fmla="*/ 6290 w 6290"/>
              <a:gd name="p0y61" fmla="*/ 58 h 652"/>
              <a:gd name="p0x62" fmla="*/ 6290 w 6290"/>
              <a:gd name="p0y62" fmla="*/ 60 h 652"/>
              <a:gd name="p0x63" fmla="*/ 6290 w 6290"/>
              <a:gd name="p0y63" fmla="*/ 592 h 652"/>
              <a:gd name="p0x64" fmla="*/ 6290 w 6290"/>
              <a:gd name="p0y64" fmla="*/ 594 h 652"/>
              <a:gd name="p0x65" fmla="*/ 6290 w 6290"/>
              <a:gd name="p0y65" fmla="*/ 595 h 652"/>
              <a:gd name="p0x66" fmla="*/ 6290 w 6290"/>
              <a:gd name="p0y66" fmla="*/ 597 h 652"/>
              <a:gd name="p0x67" fmla="*/ 6290 w 6290"/>
              <a:gd name="p0y67" fmla="*/ 598 h 652"/>
              <a:gd name="p0x68" fmla="*/ 6290 w 6290"/>
              <a:gd name="p0y68" fmla="*/ 600 h 652"/>
              <a:gd name="p0x69" fmla="*/ 6290 w 6290"/>
              <a:gd name="p0y69" fmla="*/ 602 h 652"/>
              <a:gd name="p0x70" fmla="*/ 6289 w 6290"/>
              <a:gd name="p0y70" fmla="*/ 603 h 652"/>
              <a:gd name="p0x71" fmla="*/ 6289 w 6290"/>
              <a:gd name="p0y71" fmla="*/ 605 h 652"/>
              <a:gd name="p0x72" fmla="*/ 6289 w 6290"/>
              <a:gd name="p0y72" fmla="*/ 606 h 652"/>
              <a:gd name="p0x73" fmla="*/ 6288 w 6290"/>
              <a:gd name="p0y73" fmla="*/ 608 h 652"/>
              <a:gd name="p0x74" fmla="*/ 6288 w 6290"/>
              <a:gd name="p0y74" fmla="*/ 609 h 652"/>
              <a:gd name="p0x75" fmla="*/ 6288 w 6290"/>
              <a:gd name="p0y75" fmla="*/ 611 h 652"/>
              <a:gd name="p0x76" fmla="*/ 6287 w 6290"/>
              <a:gd name="p0y76" fmla="*/ 612 h 652"/>
              <a:gd name="p0x77" fmla="*/ 6286 w 6290"/>
              <a:gd name="p0y77" fmla="*/ 614 h 652"/>
              <a:gd name="p0x78" fmla="*/ 6286 w 6290"/>
              <a:gd name="p0y78" fmla="*/ 615 h 652"/>
              <a:gd name="p0x79" fmla="*/ 6285 w 6290"/>
              <a:gd name="p0y79" fmla="*/ 616 h 652"/>
              <a:gd name="p0x80" fmla="*/ 6285 w 6290"/>
              <a:gd name="p0y80" fmla="*/ 618 h 652"/>
              <a:gd name="p0x81" fmla="*/ 6284 w 6290"/>
              <a:gd name="p0y81" fmla="*/ 619 h 652"/>
              <a:gd name="p0x82" fmla="*/ 6283 w 6290"/>
              <a:gd name="p0y82" fmla="*/ 621 h 652"/>
              <a:gd name="p0x83" fmla="*/ 6283 w 6290"/>
              <a:gd name="p0y83" fmla="*/ 622 h 652"/>
              <a:gd name="p0x84" fmla="*/ 6282 w 6290"/>
              <a:gd name="p0y84" fmla="*/ 623 h 652"/>
              <a:gd name="p0x85" fmla="*/ 6281 w 6290"/>
              <a:gd name="p0y85" fmla="*/ 624 h 652"/>
              <a:gd name="p0x86" fmla="*/ 6280 w 6290"/>
              <a:gd name="p0y86" fmla="*/ 626 h 652"/>
              <a:gd name="p0x87" fmla="*/ 6279 w 6290"/>
              <a:gd name="p0y87" fmla="*/ 627 h 652"/>
              <a:gd name="p0x88" fmla="*/ 6278 w 6290"/>
              <a:gd name="p0y88" fmla="*/ 628 h 652"/>
              <a:gd name="p0x89" fmla="*/ 6277 w 6290"/>
              <a:gd name="p0y89" fmla="*/ 629 h 652"/>
              <a:gd name="p0x90" fmla="*/ 6276 w 6290"/>
              <a:gd name="p0y90" fmla="*/ 631 h 652"/>
              <a:gd name="p0x91" fmla="*/ 6275 w 6290"/>
              <a:gd name="p0y91" fmla="*/ 632 h 652"/>
              <a:gd name="p0x92" fmla="*/ 6274 w 6290"/>
              <a:gd name="p0y92" fmla="*/ 633 h 652"/>
              <a:gd name="p0x93" fmla="*/ 6273 w 6290"/>
              <a:gd name="p0y93" fmla="*/ 634 h 652"/>
              <a:gd name="p0x94" fmla="*/ 6272 w 6290"/>
              <a:gd name="p0y94" fmla="*/ 635 h 652"/>
              <a:gd name="p0x95" fmla="*/ 6271 w 6290"/>
              <a:gd name="p0y95" fmla="*/ 636 h 652"/>
              <a:gd name="p0x96" fmla="*/ 6270 w 6290"/>
              <a:gd name="p0y96" fmla="*/ 637 h 652"/>
              <a:gd name="p0x97" fmla="*/ 6269 w 6290"/>
              <a:gd name="p0y97" fmla="*/ 638 h 652"/>
              <a:gd name="p0x98" fmla="*/ 6268 w 6290"/>
              <a:gd name="p0y98" fmla="*/ 639 h 652"/>
              <a:gd name="p0x99" fmla="*/ 6267 w 6290"/>
              <a:gd name="p0y99" fmla="*/ 640 h 652"/>
              <a:gd name="p0x100" fmla="*/ 6265 w 6290"/>
              <a:gd name="p0y100" fmla="*/ 641 h 652"/>
              <a:gd name="p0x101" fmla="*/ 6264 w 6290"/>
              <a:gd name="p0y101" fmla="*/ 642 h 652"/>
              <a:gd name="p0x102" fmla="*/ 6263 w 6290"/>
              <a:gd name="p0y102" fmla="*/ 642 h 652"/>
              <a:gd name="p0x103" fmla="*/ 6262 w 6290"/>
              <a:gd name="p0y103" fmla="*/ 643 h 652"/>
              <a:gd name="p0x104" fmla="*/ 6260 w 6290"/>
              <a:gd name="p0y104" fmla="*/ 644 h 652"/>
              <a:gd name="p0x105" fmla="*/ 6259 w 6290"/>
              <a:gd name="p0y105" fmla="*/ 645 h 652"/>
              <a:gd name="p0x106" fmla="*/ 6258 w 6290"/>
              <a:gd name="p0y106" fmla="*/ 646 h 652"/>
              <a:gd name="p0x107" fmla="*/ 6256 w 6290"/>
              <a:gd name="p0y107" fmla="*/ 646 h 652"/>
              <a:gd name="p0x108" fmla="*/ 6255 w 6290"/>
              <a:gd name="p0y108" fmla="*/ 647 h 652"/>
              <a:gd name="p0x109" fmla="*/ 6253 w 6290"/>
              <a:gd name="p0y109" fmla="*/ 647 h 652"/>
              <a:gd name="p0x110" fmla="*/ 6252 w 6290"/>
              <a:gd name="p0y110" fmla="*/ 648 h 652"/>
              <a:gd name="p0x111" fmla="*/ 6251 w 6290"/>
              <a:gd name="p0y111" fmla="*/ 649 h 652"/>
              <a:gd name="p0x112" fmla="*/ 6249 w 6290"/>
              <a:gd name="p0y112" fmla="*/ 649 h 652"/>
              <a:gd name="p0x113" fmla="*/ 6248 w 6290"/>
              <a:gd name="p0y113" fmla="*/ 650 h 652"/>
              <a:gd name="p0x114" fmla="*/ 6246 w 6290"/>
              <a:gd name="p0y114" fmla="*/ 650 h 652"/>
              <a:gd name="p0x115" fmla="*/ 6245 w 6290"/>
              <a:gd name="p0y115" fmla="*/ 650 h 652"/>
              <a:gd name="p0x116" fmla="*/ 6243 w 6290"/>
              <a:gd name="p0y116" fmla="*/ 651 h 652"/>
              <a:gd name="p0x117" fmla="*/ 6242 w 6290"/>
              <a:gd name="p0y117" fmla="*/ 651 h 652"/>
              <a:gd name="p0x118" fmla="*/ 6240 w 6290"/>
              <a:gd name="p0y118" fmla="*/ 651 h 652"/>
              <a:gd name="p0x119" fmla="*/ 6238 w 6290"/>
              <a:gd name="p0y119" fmla="*/ 651 h 652"/>
              <a:gd name="p0x120" fmla="*/ 6237 w 6290"/>
              <a:gd name="p0y120" fmla="*/ 652 h 652"/>
              <a:gd name="p0x121" fmla="*/ 6235 w 6290"/>
              <a:gd name="p0y121" fmla="*/ 652 h 652"/>
              <a:gd name="p0x122" fmla="*/ 6234 w 6290"/>
              <a:gd name="p0y122" fmla="*/ 652 h 652"/>
              <a:gd name="p0x123" fmla="*/ 6232 w 6290"/>
              <a:gd name="p0y123" fmla="*/ 652 h 652"/>
              <a:gd name="p0x124" fmla="*/ 6230 w 6290"/>
              <a:gd name="p0y124" fmla="*/ 652 h 652"/>
              <a:gd name="p0x125" fmla="*/ 60 w 6290"/>
              <a:gd name="p0y125" fmla="*/ 652 h 652"/>
              <a:gd name="p0x126" fmla="*/ 58 w 6290"/>
              <a:gd name="p0y126" fmla="*/ 652 h 652"/>
              <a:gd name="p0x127" fmla="*/ 56 w 6290"/>
              <a:gd name="p0y127" fmla="*/ 652 h 652"/>
              <a:gd name="p0x128" fmla="*/ 55 w 6290"/>
              <a:gd name="p0y128" fmla="*/ 652 h 652"/>
              <a:gd name="p0x129" fmla="*/ 53 w 6290"/>
              <a:gd name="p0y129" fmla="*/ 652 h 652"/>
              <a:gd name="p0x130" fmla="*/ 51 w 6290"/>
              <a:gd name="p0y130" fmla="*/ 651 h 652"/>
              <a:gd name="p0x131" fmla="*/ 50 w 6290"/>
              <a:gd name="p0y131" fmla="*/ 651 h 652"/>
              <a:gd name="p0x132" fmla="*/ 48 w 6290"/>
              <a:gd name="p0y132" fmla="*/ 651 h 652"/>
              <a:gd name="p0x133" fmla="*/ 47 w 6290"/>
              <a:gd name="p0y133" fmla="*/ 651 h 652"/>
              <a:gd name="p0x134" fmla="*/ 45 w 6290"/>
              <a:gd name="p0y134" fmla="*/ 650 h 652"/>
              <a:gd name="p0x135" fmla="*/ 44 w 6290"/>
              <a:gd name="p0y135" fmla="*/ 650 h 652"/>
              <a:gd name="p0x136" fmla="*/ 42 w 6290"/>
              <a:gd name="p0y136" fmla="*/ 650 h 652"/>
              <a:gd name="p0x137" fmla="*/ 41 w 6290"/>
              <a:gd name="p0y137" fmla="*/ 649 h 652"/>
              <a:gd name="p0x138" fmla="*/ 39 w 6290"/>
              <a:gd name="p0y138" fmla="*/ 649 h 652"/>
              <a:gd name="p0x139" fmla="*/ 38 w 6290"/>
              <a:gd name="p0y139" fmla="*/ 648 h 652"/>
              <a:gd name="p0x140" fmla="*/ 36 w 6290"/>
              <a:gd name="p0y140" fmla="*/ 647 h 652"/>
              <a:gd name="p0x141" fmla="*/ 35 w 6290"/>
              <a:gd name="p0y141" fmla="*/ 647 h 652"/>
              <a:gd name="p0x142" fmla="*/ 34 w 6290"/>
              <a:gd name="p0y142" fmla="*/ 646 h 652"/>
              <a:gd name="p0x143" fmla="*/ 32 w 6290"/>
              <a:gd name="p0y143" fmla="*/ 646 h 652"/>
              <a:gd name="p0x144" fmla="*/ 31 w 6290"/>
              <a:gd name="p0y144" fmla="*/ 645 h 652"/>
              <a:gd name="p0x145" fmla="*/ 30 w 6290"/>
              <a:gd name="p0y145" fmla="*/ 644 h 652"/>
              <a:gd name="p0x146" fmla="*/ 28 w 6290"/>
              <a:gd name="p0y146" fmla="*/ 643 h 652"/>
              <a:gd name="p0x147" fmla="*/ 27 w 6290"/>
              <a:gd name="p0y147" fmla="*/ 642 h 652"/>
              <a:gd name="p0x148" fmla="*/ 26 w 6290"/>
              <a:gd name="p0y148" fmla="*/ 642 h 652"/>
              <a:gd name="p0x149" fmla="*/ 25 w 6290"/>
              <a:gd name="p0y149" fmla="*/ 641 h 652"/>
              <a:gd name="p0x150" fmla="*/ 23 w 6290"/>
              <a:gd name="p0y150" fmla="*/ 640 h 652"/>
              <a:gd name="p0x151" fmla="*/ 22 w 6290"/>
              <a:gd name="p0y151" fmla="*/ 639 h 652"/>
              <a:gd name="p0x152" fmla="*/ 21 w 6290"/>
              <a:gd name="p0y152" fmla="*/ 638 h 652"/>
              <a:gd name="p0x153" fmla="*/ 20 w 6290"/>
              <a:gd name="p0y153" fmla="*/ 637 h 652"/>
              <a:gd name="p0x154" fmla="*/ 19 w 6290"/>
              <a:gd name="p0y154" fmla="*/ 636 h 652"/>
              <a:gd name="p0x155" fmla="*/ 18 w 6290"/>
              <a:gd name="p0y155" fmla="*/ 635 h 652"/>
              <a:gd name="p0x156" fmla="*/ 17 w 6290"/>
              <a:gd name="p0y156" fmla="*/ 634 h 652"/>
              <a:gd name="p0x157" fmla="*/ 16 w 6290"/>
              <a:gd name="p0y157" fmla="*/ 633 h 652"/>
              <a:gd name="p0x158" fmla="*/ 14 w 6290"/>
              <a:gd name="p0y158" fmla="*/ 632 h 652"/>
              <a:gd name="p0x159" fmla="*/ 14 w 6290"/>
              <a:gd name="p0y159" fmla="*/ 631 h 652"/>
              <a:gd name="p0x160" fmla="*/ 13 w 6290"/>
              <a:gd name="p0y160" fmla="*/ 629 h 652"/>
              <a:gd name="p0x161" fmla="*/ 12 w 6290"/>
              <a:gd name="p0y161" fmla="*/ 628 h 652"/>
              <a:gd name="p0x162" fmla="*/ 11 w 6290"/>
              <a:gd name="p0y162" fmla="*/ 627 h 652"/>
              <a:gd name="p0x163" fmla="*/ 10 w 6290"/>
              <a:gd name="p0y163" fmla="*/ 626 h 652"/>
              <a:gd name="p0x164" fmla="*/ 9 w 6290"/>
              <a:gd name="p0y164" fmla="*/ 624 h 652"/>
              <a:gd name="p0x165" fmla="*/ 8 w 6290"/>
              <a:gd name="p0y165" fmla="*/ 623 h 652"/>
              <a:gd name="p0x166" fmla="*/ 7 w 6290"/>
              <a:gd name="p0y166" fmla="*/ 622 h 652"/>
              <a:gd name="p0x167" fmla="*/ 7 w 6290"/>
              <a:gd name="p0y167" fmla="*/ 621 h 652"/>
              <a:gd name="p0x168" fmla="*/ 6 w 6290"/>
              <a:gd name="p0y168" fmla="*/ 619 h 652"/>
              <a:gd name="p0x169" fmla="*/ 5 w 6290"/>
              <a:gd name="p0y169" fmla="*/ 618 h 652"/>
              <a:gd name="p0x170" fmla="*/ 5 w 6290"/>
              <a:gd name="p0y170" fmla="*/ 616 h 652"/>
              <a:gd name="p0x171" fmla="*/ 4 w 6290"/>
              <a:gd name="p0y171" fmla="*/ 615 h 652"/>
              <a:gd name="p0x172" fmla="*/ 3 w 6290"/>
              <a:gd name="p0y172" fmla="*/ 614 h 652"/>
              <a:gd name="p0x173" fmla="*/ 3 w 6290"/>
              <a:gd name="p0y173" fmla="*/ 612 h 652"/>
              <a:gd name="p0x174" fmla="*/ 2 w 6290"/>
              <a:gd name="p0y174" fmla="*/ 611 h 652"/>
              <a:gd name="p0x175" fmla="*/ 2 w 6290"/>
              <a:gd name="p0y175" fmla="*/ 609 h 652"/>
              <a:gd name="p0x176" fmla="*/ 2 w 6290"/>
              <a:gd name="p0y176" fmla="*/ 608 h 652"/>
              <a:gd name="p0x177" fmla="*/ 1 w 6290"/>
              <a:gd name="p0y177" fmla="*/ 606 h 652"/>
              <a:gd name="p0x178" fmla="*/ 1 w 6290"/>
              <a:gd name="p0y178" fmla="*/ 605 h 652"/>
              <a:gd name="p0x179" fmla="*/ 1 w 6290"/>
              <a:gd name="p0y179" fmla="*/ 603 h 652"/>
              <a:gd name="p0x180" fmla="*/ 0 w 6290"/>
              <a:gd name="p0y180" fmla="*/ 602 h 652"/>
              <a:gd name="p0x181" fmla="*/ 0 w 6290"/>
              <a:gd name="p0y181" fmla="*/ 600 h 652"/>
              <a:gd name="p0x182" fmla="*/ 0 w 6290"/>
              <a:gd name="p0y182" fmla="*/ 598 h 652"/>
              <a:gd name="p0x183" fmla="*/ 0 w 6290"/>
              <a:gd name="p0y183" fmla="*/ 597 h 652"/>
              <a:gd name="p0x184" fmla="*/ 0 w 6290"/>
              <a:gd name="p0y184" fmla="*/ 595 h 652"/>
              <a:gd name="p0x185" fmla="*/ 0 w 6290"/>
              <a:gd name="p0y185" fmla="*/ 594 h 652"/>
              <a:gd name="p0x186" fmla="*/ 0 w 6290"/>
              <a:gd name="p0y186" fmla="*/ 592 h 652"/>
              <a:gd name="p0x187" fmla="*/ 0 w 6290"/>
              <a:gd name="p0y187" fmla="*/ 60 h 652"/>
              <a:gd name="p0x188" fmla="*/ 0 w 6290"/>
              <a:gd name="p0y188" fmla="*/ 58 h 652"/>
              <a:gd name="p0x189" fmla="*/ 0 w 6290"/>
              <a:gd name="p0y189" fmla="*/ 56 h 652"/>
              <a:gd name="p0x190" fmla="*/ 0 w 6290"/>
              <a:gd name="p0y190" fmla="*/ 55 h 652"/>
              <a:gd name="p0x191" fmla="*/ 0 w 6290"/>
              <a:gd name="p0y191" fmla="*/ 53 h 652"/>
              <a:gd name="p0x192" fmla="*/ 0 w 6290"/>
              <a:gd name="p0y192" fmla="*/ 51 h 652"/>
              <a:gd name="p0x193" fmla="*/ 0 w 6290"/>
              <a:gd name="p0y193" fmla="*/ 50 h 652"/>
              <a:gd name="p0x194" fmla="*/ 1 w 6290"/>
              <a:gd name="p0y194" fmla="*/ 48 h 652"/>
              <a:gd name="p0x195" fmla="*/ 1 w 6290"/>
              <a:gd name="p0y195" fmla="*/ 47 h 652"/>
              <a:gd name="p0x196" fmla="*/ 1 w 6290"/>
              <a:gd name="p0y196" fmla="*/ 45 h 652"/>
              <a:gd name="p0x197" fmla="*/ 2 w 6290"/>
              <a:gd name="p0y197" fmla="*/ 44 h 652"/>
              <a:gd name="p0x198" fmla="*/ 2 w 6290"/>
              <a:gd name="p0y198" fmla="*/ 42 h 652"/>
              <a:gd name="p0x199" fmla="*/ 2 w 6290"/>
              <a:gd name="p0y199" fmla="*/ 41 h 652"/>
              <a:gd name="p0x200" fmla="*/ 3 w 6290"/>
              <a:gd name="p0y200" fmla="*/ 39 h 652"/>
              <a:gd name="p0x201" fmla="*/ 3 w 6290"/>
              <a:gd name="p0y201" fmla="*/ 38 h 652"/>
              <a:gd name="p0x202" fmla="*/ 4 w 6290"/>
              <a:gd name="p0y202" fmla="*/ 36 h 652"/>
              <a:gd name="p0x203" fmla="*/ 5 w 6290"/>
              <a:gd name="p0y203" fmla="*/ 35 h 652"/>
              <a:gd name="p0x204" fmla="*/ 5 w 6290"/>
              <a:gd name="p0y204" fmla="*/ 34 h 652"/>
              <a:gd name="p0x205" fmla="*/ 6 w 6290"/>
              <a:gd name="p0y205" fmla="*/ 32 h 652"/>
              <a:gd name="p0x206" fmla="*/ 7 w 6290"/>
              <a:gd name="p0y206" fmla="*/ 31 h 652"/>
              <a:gd name="p0x207" fmla="*/ 7 w 6290"/>
              <a:gd name="p0y207" fmla="*/ 30 h 652"/>
              <a:gd name="p0x208" fmla="*/ 8 w 6290"/>
              <a:gd name="p0y208" fmla="*/ 28 h 652"/>
              <a:gd name="p0x209" fmla="*/ 9 w 6290"/>
              <a:gd name="p0y209" fmla="*/ 27 h 652"/>
              <a:gd name="p0x210" fmla="*/ 10 w 6290"/>
              <a:gd name="p0y210" fmla="*/ 26 h 652"/>
              <a:gd name="p0x211" fmla="*/ 11 w 6290"/>
              <a:gd name="p0y211" fmla="*/ 25 h 652"/>
              <a:gd name="p0x212" fmla="*/ 12 w 6290"/>
              <a:gd name="p0y212" fmla="*/ 23 h 652"/>
              <a:gd name="p0x213" fmla="*/ 13 w 6290"/>
              <a:gd name="p0y213" fmla="*/ 22 h 652"/>
              <a:gd name="p0x214" fmla="*/ 14 w 6290"/>
              <a:gd name="p0y214" fmla="*/ 21 h 652"/>
              <a:gd name="p0x215" fmla="*/ 14 w 6290"/>
              <a:gd name="p0y215" fmla="*/ 20 h 652"/>
              <a:gd name="p0x216" fmla="*/ 16 w 6290"/>
              <a:gd name="p0y216" fmla="*/ 19 h 652"/>
              <a:gd name="p0x217" fmla="*/ 17 w 6290"/>
              <a:gd name="p0y217" fmla="*/ 18 h 652"/>
              <a:gd name="p0x218" fmla="*/ 18 w 6290"/>
              <a:gd name="p0y218" fmla="*/ 17 h 652"/>
              <a:gd name="p0x219" fmla="*/ 19 w 6290"/>
              <a:gd name="p0y219" fmla="*/ 16 h 652"/>
              <a:gd name="p0x220" fmla="*/ 20 w 6290"/>
              <a:gd name="p0y220" fmla="*/ 14 h 652"/>
              <a:gd name="p0x221" fmla="*/ 21 w 6290"/>
              <a:gd name="p0y221" fmla="*/ 14 h 652"/>
              <a:gd name="p0x222" fmla="*/ 22 w 6290"/>
              <a:gd name="p0y222" fmla="*/ 13 h 652"/>
              <a:gd name="p0x223" fmla="*/ 23 w 6290"/>
              <a:gd name="p0y223" fmla="*/ 12 h 652"/>
              <a:gd name="p0x224" fmla="*/ 25 w 6290"/>
              <a:gd name="p0y224" fmla="*/ 11 h 652"/>
              <a:gd name="p0x225" fmla="*/ 26 w 6290"/>
              <a:gd name="p0y225" fmla="*/ 10 h 652"/>
              <a:gd name="p0x226" fmla="*/ 27 w 6290"/>
              <a:gd name="p0y226" fmla="*/ 9 h 652"/>
              <a:gd name="p0x227" fmla="*/ 28 w 6290"/>
              <a:gd name="p0y227" fmla="*/ 8 h 652"/>
              <a:gd name="p0x228" fmla="*/ 30 w 6290"/>
              <a:gd name="p0y228" fmla="*/ 7 h 652"/>
              <a:gd name="p0x229" fmla="*/ 31 w 6290"/>
              <a:gd name="p0y229" fmla="*/ 7 h 652"/>
              <a:gd name="p0x230" fmla="*/ 32 w 6290"/>
              <a:gd name="p0y230" fmla="*/ 6 h 652"/>
              <a:gd name="p0x231" fmla="*/ 34 w 6290"/>
              <a:gd name="p0y231" fmla="*/ 5 h 652"/>
              <a:gd name="p0x232" fmla="*/ 35 w 6290"/>
              <a:gd name="p0y232" fmla="*/ 5 h 652"/>
              <a:gd name="p0x233" fmla="*/ 36 w 6290"/>
              <a:gd name="p0y233" fmla="*/ 4 h 652"/>
              <a:gd name="p0x234" fmla="*/ 38 w 6290"/>
              <a:gd name="p0y234" fmla="*/ 3 h 652"/>
              <a:gd name="p0x235" fmla="*/ 39 w 6290"/>
              <a:gd name="p0y235" fmla="*/ 3 h 652"/>
              <a:gd name="p0x236" fmla="*/ 41 w 6290"/>
              <a:gd name="p0y236" fmla="*/ 2 h 652"/>
              <a:gd name="p0x237" fmla="*/ 42 w 6290"/>
              <a:gd name="p0y237" fmla="*/ 2 h 652"/>
              <a:gd name="p0x238" fmla="*/ 44 w 6290"/>
              <a:gd name="p0y238" fmla="*/ 2 h 652"/>
              <a:gd name="p0x239" fmla="*/ 45 w 6290"/>
              <a:gd name="p0y239" fmla="*/ 1 h 652"/>
              <a:gd name="p0x240" fmla="*/ 47 w 6290"/>
              <a:gd name="p0y240" fmla="*/ 1 h 652"/>
              <a:gd name="p0x241" fmla="*/ 48 w 6290"/>
              <a:gd name="p0y241" fmla="*/ 1 h 652"/>
              <a:gd name="p0x242" fmla="*/ 50 w 6290"/>
              <a:gd name="p0y242" fmla="*/ 0 h 652"/>
              <a:gd name="p0x243" fmla="*/ 51 w 6290"/>
              <a:gd name="p0y243" fmla="*/ 0 h 652"/>
              <a:gd name="p0x244" fmla="*/ 53 w 6290"/>
              <a:gd name="p0y244" fmla="*/ 0 h 652"/>
              <a:gd name="p0x245" fmla="*/ 55 w 6290"/>
              <a:gd name="p0y245" fmla="*/ 0 h 652"/>
              <a:gd name="p0x246" fmla="*/ 56 w 6290"/>
              <a:gd name="p0y246" fmla="*/ 0 h 652"/>
              <a:gd name="p0x247" fmla="*/ 58 w 6290"/>
              <a:gd name="p0y247" fmla="*/ 0 h 652"/>
              <a:gd name="p0x248" fmla="*/ 60 w 6290"/>
              <a:gd name="p0y248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857250" y="3758508"/>
            <a:ext cx="3048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发文机关＋事由＋文种，</a:t>
            </a:r>
            <a:r>
              <a:rPr sz="1500" b="1">
                <a:solidFill>
                  <a:schemeClr val="accent1"/>
                </a:solidFill>
                <a:cs typeface="+mn-lt"/>
              </a:rPr>
              <a:t>缺一不可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37870" y="4948555"/>
            <a:ext cx="3994785" cy="666750"/>
          </a:xfrm>
          <a:custGeom>
            <a:avLst/>
            <a:gdLst>
              <a:gd name="sw" fmla="*/ 1 w 6290"/>
              <a:gd name="sh" fmla="*/ 1 h 1050"/>
              <a:gd name="mins" fmla="min sw sh"/>
              <a:gd name="dsw" fmla="+- 0 sw mins"/>
              <a:gd name="dsh" fmla="+- 0 sh mins"/>
              <a:gd name="p0x0" fmla="*/ 60 w 6290"/>
              <a:gd name="p0y0" fmla="*/ 0 h 1050"/>
              <a:gd name="p0x1" fmla="*/ 6230 w 6290"/>
              <a:gd name="p0y1" fmla="*/ 0 h 1050"/>
              <a:gd name="p0x2" fmla="*/ 6232 w 6290"/>
              <a:gd name="p0y2" fmla="*/ 0 h 1050"/>
              <a:gd name="p0x3" fmla="*/ 6234 w 6290"/>
              <a:gd name="p0y3" fmla="*/ 0 h 1050"/>
              <a:gd name="p0x4" fmla="*/ 6235 w 6290"/>
              <a:gd name="p0y4" fmla="*/ 0 h 1050"/>
              <a:gd name="p0x5" fmla="*/ 6237 w 6290"/>
              <a:gd name="p0y5" fmla="*/ 0 h 1050"/>
              <a:gd name="p0x6" fmla="*/ 6238 w 6290"/>
              <a:gd name="p0y6" fmla="*/ 0 h 1050"/>
              <a:gd name="p0x7" fmla="*/ 6240 w 6290"/>
              <a:gd name="p0y7" fmla="*/ 0 h 1050"/>
              <a:gd name="p0x8" fmla="*/ 6242 w 6290"/>
              <a:gd name="p0y8" fmla="*/ 1 h 1050"/>
              <a:gd name="p0x9" fmla="*/ 6243 w 6290"/>
              <a:gd name="p0y9" fmla="*/ 1 h 1050"/>
              <a:gd name="p0x10" fmla="*/ 6245 w 6290"/>
              <a:gd name="p0y10" fmla="*/ 1 h 1050"/>
              <a:gd name="p0x11" fmla="*/ 6246 w 6290"/>
              <a:gd name="p0y11" fmla="*/ 2 h 1050"/>
              <a:gd name="p0x12" fmla="*/ 6248 w 6290"/>
              <a:gd name="p0y12" fmla="*/ 2 h 1050"/>
              <a:gd name="p0x13" fmla="*/ 6249 w 6290"/>
              <a:gd name="p0y13" fmla="*/ 2 h 1050"/>
              <a:gd name="p0x14" fmla="*/ 6251 w 6290"/>
              <a:gd name="p0y14" fmla="*/ 3 h 1050"/>
              <a:gd name="p0x15" fmla="*/ 6252 w 6290"/>
              <a:gd name="p0y15" fmla="*/ 3 h 1050"/>
              <a:gd name="p0x16" fmla="*/ 6253 w 6290"/>
              <a:gd name="p0y16" fmla="*/ 4 h 1050"/>
              <a:gd name="p0x17" fmla="*/ 6255 w 6290"/>
              <a:gd name="p0y17" fmla="*/ 5 h 1050"/>
              <a:gd name="p0x18" fmla="*/ 6256 w 6290"/>
              <a:gd name="p0y18" fmla="*/ 5 h 1050"/>
              <a:gd name="p0x19" fmla="*/ 6258 w 6290"/>
              <a:gd name="p0y19" fmla="*/ 6 h 1050"/>
              <a:gd name="p0x20" fmla="*/ 6259 w 6290"/>
              <a:gd name="p0y20" fmla="*/ 7 h 1050"/>
              <a:gd name="p0x21" fmla="*/ 6260 w 6290"/>
              <a:gd name="p0y21" fmla="*/ 7 h 1050"/>
              <a:gd name="p0x22" fmla="*/ 6262 w 6290"/>
              <a:gd name="p0y22" fmla="*/ 8 h 1050"/>
              <a:gd name="p0x23" fmla="*/ 6263 w 6290"/>
              <a:gd name="p0y23" fmla="*/ 9 h 1050"/>
              <a:gd name="p0x24" fmla="*/ 6264 w 6290"/>
              <a:gd name="p0y24" fmla="*/ 10 h 1050"/>
              <a:gd name="p0x25" fmla="*/ 6265 w 6290"/>
              <a:gd name="p0y25" fmla="*/ 11 h 1050"/>
              <a:gd name="p0x26" fmla="*/ 6267 w 6290"/>
              <a:gd name="p0y26" fmla="*/ 12 h 1050"/>
              <a:gd name="p0x27" fmla="*/ 6268 w 6290"/>
              <a:gd name="p0y27" fmla="*/ 13 h 1050"/>
              <a:gd name="p0x28" fmla="*/ 6269 w 6290"/>
              <a:gd name="p0y28" fmla="*/ 14 h 1050"/>
              <a:gd name="p0x29" fmla="*/ 6270 w 6290"/>
              <a:gd name="p0y29" fmla="*/ 14 h 1050"/>
              <a:gd name="p0x30" fmla="*/ 6271 w 6290"/>
              <a:gd name="p0y30" fmla="*/ 16 h 1050"/>
              <a:gd name="p0x31" fmla="*/ 6272 w 6290"/>
              <a:gd name="p0y31" fmla="*/ 17 h 1050"/>
              <a:gd name="p0x32" fmla="*/ 6273 w 6290"/>
              <a:gd name="p0y32" fmla="*/ 18 h 1050"/>
              <a:gd name="p0x33" fmla="*/ 6274 w 6290"/>
              <a:gd name="p0y33" fmla="*/ 19 h 1050"/>
              <a:gd name="p0x34" fmla="*/ 6275 w 6290"/>
              <a:gd name="p0y34" fmla="*/ 20 h 1050"/>
              <a:gd name="p0x35" fmla="*/ 6276 w 6290"/>
              <a:gd name="p0y35" fmla="*/ 21 h 1050"/>
              <a:gd name="p0x36" fmla="*/ 6277 w 6290"/>
              <a:gd name="p0y36" fmla="*/ 22 h 1050"/>
              <a:gd name="p0x37" fmla="*/ 6278 w 6290"/>
              <a:gd name="p0y37" fmla="*/ 23 h 1050"/>
              <a:gd name="p0x38" fmla="*/ 6279 w 6290"/>
              <a:gd name="p0y38" fmla="*/ 25 h 1050"/>
              <a:gd name="p0x39" fmla="*/ 6280 w 6290"/>
              <a:gd name="p0y39" fmla="*/ 26 h 1050"/>
              <a:gd name="p0x40" fmla="*/ 6281 w 6290"/>
              <a:gd name="p0y40" fmla="*/ 27 h 1050"/>
              <a:gd name="p0x41" fmla="*/ 6282 w 6290"/>
              <a:gd name="p0y41" fmla="*/ 28 h 1050"/>
              <a:gd name="p0x42" fmla="*/ 6283 w 6290"/>
              <a:gd name="p0y42" fmla="*/ 30 h 1050"/>
              <a:gd name="p0x43" fmla="*/ 6283 w 6290"/>
              <a:gd name="p0y43" fmla="*/ 31 h 1050"/>
              <a:gd name="p0x44" fmla="*/ 6284 w 6290"/>
              <a:gd name="p0y44" fmla="*/ 32 h 1050"/>
              <a:gd name="p0x45" fmla="*/ 6285 w 6290"/>
              <a:gd name="p0y45" fmla="*/ 34 h 1050"/>
              <a:gd name="p0x46" fmla="*/ 6285 w 6290"/>
              <a:gd name="p0y46" fmla="*/ 35 h 1050"/>
              <a:gd name="p0x47" fmla="*/ 6286 w 6290"/>
              <a:gd name="p0y47" fmla="*/ 36 h 1050"/>
              <a:gd name="p0x48" fmla="*/ 6286 w 6290"/>
              <a:gd name="p0y48" fmla="*/ 38 h 1050"/>
              <a:gd name="p0x49" fmla="*/ 6287 w 6290"/>
              <a:gd name="p0y49" fmla="*/ 39 h 1050"/>
              <a:gd name="p0x50" fmla="*/ 6288 w 6290"/>
              <a:gd name="p0y50" fmla="*/ 41 h 1050"/>
              <a:gd name="p0x51" fmla="*/ 6288 w 6290"/>
              <a:gd name="p0y51" fmla="*/ 42 h 1050"/>
              <a:gd name="p0x52" fmla="*/ 6288 w 6290"/>
              <a:gd name="p0y52" fmla="*/ 44 h 1050"/>
              <a:gd name="p0x53" fmla="*/ 6289 w 6290"/>
              <a:gd name="p0y53" fmla="*/ 45 h 1050"/>
              <a:gd name="p0x54" fmla="*/ 6289 w 6290"/>
              <a:gd name="p0y54" fmla="*/ 47 h 1050"/>
              <a:gd name="p0x55" fmla="*/ 6289 w 6290"/>
              <a:gd name="p0y55" fmla="*/ 48 h 1050"/>
              <a:gd name="p0x56" fmla="*/ 6290 w 6290"/>
              <a:gd name="p0y56" fmla="*/ 50 h 1050"/>
              <a:gd name="p0x57" fmla="*/ 6290 w 6290"/>
              <a:gd name="p0y57" fmla="*/ 51 h 1050"/>
              <a:gd name="p0x58" fmla="*/ 6290 w 6290"/>
              <a:gd name="p0y58" fmla="*/ 53 h 1050"/>
              <a:gd name="p0x59" fmla="*/ 6290 w 6290"/>
              <a:gd name="p0y59" fmla="*/ 55 h 1050"/>
              <a:gd name="p0x60" fmla="*/ 6290 w 6290"/>
              <a:gd name="p0y60" fmla="*/ 56 h 1050"/>
              <a:gd name="p0x61" fmla="*/ 6290 w 6290"/>
              <a:gd name="p0y61" fmla="*/ 58 h 1050"/>
              <a:gd name="p0x62" fmla="*/ 6290 w 6290"/>
              <a:gd name="p0y62" fmla="*/ 60 h 1050"/>
              <a:gd name="p0x63" fmla="*/ 6290 w 6290"/>
              <a:gd name="p0y63" fmla="*/ 990 h 1050"/>
              <a:gd name="p0x64" fmla="*/ 6290 w 6290"/>
              <a:gd name="p0y64" fmla="*/ 991 h 1050"/>
              <a:gd name="p0x65" fmla="*/ 6290 w 6290"/>
              <a:gd name="p0y65" fmla="*/ 993 h 1050"/>
              <a:gd name="p0x66" fmla="*/ 6290 w 6290"/>
              <a:gd name="p0y66" fmla="*/ 994 h 1050"/>
              <a:gd name="p0x67" fmla="*/ 6290 w 6290"/>
              <a:gd name="p0y67" fmla="*/ 996 h 1050"/>
              <a:gd name="p0x68" fmla="*/ 6290 w 6290"/>
              <a:gd name="p0y68" fmla="*/ 998 h 1050"/>
              <a:gd name="p0x69" fmla="*/ 6290 w 6290"/>
              <a:gd name="p0y69" fmla="*/ 999 h 1050"/>
              <a:gd name="p0x70" fmla="*/ 6289 w 6290"/>
              <a:gd name="p0y70" fmla="*/ 1001 h 1050"/>
              <a:gd name="p0x71" fmla="*/ 6289 w 6290"/>
              <a:gd name="p0y71" fmla="*/ 1002 h 1050"/>
              <a:gd name="p0x72" fmla="*/ 6289 w 6290"/>
              <a:gd name="p0y72" fmla="*/ 1004 h 1050"/>
              <a:gd name="p0x73" fmla="*/ 6288 w 6290"/>
              <a:gd name="p0y73" fmla="*/ 1005 h 1050"/>
              <a:gd name="p0x74" fmla="*/ 6288 w 6290"/>
              <a:gd name="p0y74" fmla="*/ 1007 h 1050"/>
              <a:gd name="p0x75" fmla="*/ 6288 w 6290"/>
              <a:gd name="p0y75" fmla="*/ 1008 h 1050"/>
              <a:gd name="p0x76" fmla="*/ 6287 w 6290"/>
              <a:gd name="p0y76" fmla="*/ 1010 h 1050"/>
              <a:gd name="p0x77" fmla="*/ 6286 w 6290"/>
              <a:gd name="p0y77" fmla="*/ 1011 h 1050"/>
              <a:gd name="p0x78" fmla="*/ 6286 w 6290"/>
              <a:gd name="p0y78" fmla="*/ 1013 h 1050"/>
              <a:gd name="p0x79" fmla="*/ 6285 w 6290"/>
              <a:gd name="p0y79" fmla="*/ 1014 h 1050"/>
              <a:gd name="p0x80" fmla="*/ 6285 w 6290"/>
              <a:gd name="p0y80" fmla="*/ 1015 h 1050"/>
              <a:gd name="p0x81" fmla="*/ 6284 w 6290"/>
              <a:gd name="p0y81" fmla="*/ 1017 h 1050"/>
              <a:gd name="p0x82" fmla="*/ 6283 w 6290"/>
              <a:gd name="p0y82" fmla="*/ 1018 h 1050"/>
              <a:gd name="p0x83" fmla="*/ 6283 w 6290"/>
              <a:gd name="p0y83" fmla="*/ 1019 h 1050"/>
              <a:gd name="p0x84" fmla="*/ 6282 w 6290"/>
              <a:gd name="p0y84" fmla="*/ 1021 h 1050"/>
              <a:gd name="p0x85" fmla="*/ 6281 w 6290"/>
              <a:gd name="p0y85" fmla="*/ 1022 h 1050"/>
              <a:gd name="p0x86" fmla="*/ 6280 w 6290"/>
              <a:gd name="p0y86" fmla="*/ 1023 h 1050"/>
              <a:gd name="p0x87" fmla="*/ 6279 w 6290"/>
              <a:gd name="p0y87" fmla="*/ 1024 h 1050"/>
              <a:gd name="p0x88" fmla="*/ 6278 w 6290"/>
              <a:gd name="p0y88" fmla="*/ 1026 h 1050"/>
              <a:gd name="p0x89" fmla="*/ 6277 w 6290"/>
              <a:gd name="p0y89" fmla="*/ 1027 h 1050"/>
              <a:gd name="p0x90" fmla="*/ 6276 w 6290"/>
              <a:gd name="p0y90" fmla="*/ 1028 h 1050"/>
              <a:gd name="p0x91" fmla="*/ 6275 w 6290"/>
              <a:gd name="p0y91" fmla="*/ 1029 h 1050"/>
              <a:gd name="p0x92" fmla="*/ 6274 w 6290"/>
              <a:gd name="p0y92" fmla="*/ 1030 h 1050"/>
              <a:gd name="p0x93" fmla="*/ 6273 w 6290"/>
              <a:gd name="p0y93" fmla="*/ 1031 h 1050"/>
              <a:gd name="p0x94" fmla="*/ 6272 w 6290"/>
              <a:gd name="p0y94" fmla="*/ 1032 h 1050"/>
              <a:gd name="p0x95" fmla="*/ 6271 w 6290"/>
              <a:gd name="p0y95" fmla="*/ 1033 h 1050"/>
              <a:gd name="p0x96" fmla="*/ 6270 w 6290"/>
              <a:gd name="p0y96" fmla="*/ 1035 h 1050"/>
              <a:gd name="p0x97" fmla="*/ 6269 w 6290"/>
              <a:gd name="p0y97" fmla="*/ 1035 h 1050"/>
              <a:gd name="p0x98" fmla="*/ 6268 w 6290"/>
              <a:gd name="p0y98" fmla="*/ 1036 h 1050"/>
              <a:gd name="p0x99" fmla="*/ 6267 w 6290"/>
              <a:gd name="p0y99" fmla="*/ 1037 h 1050"/>
              <a:gd name="p0x100" fmla="*/ 6265 w 6290"/>
              <a:gd name="p0y100" fmla="*/ 1038 h 1050"/>
              <a:gd name="p0x101" fmla="*/ 6264 w 6290"/>
              <a:gd name="p0y101" fmla="*/ 1039 h 1050"/>
              <a:gd name="p0x102" fmla="*/ 6263 w 6290"/>
              <a:gd name="p0y102" fmla="*/ 1040 h 1050"/>
              <a:gd name="p0x103" fmla="*/ 6262 w 6290"/>
              <a:gd name="p0y103" fmla="*/ 1041 h 1050"/>
              <a:gd name="p0x104" fmla="*/ 6260 w 6290"/>
              <a:gd name="p0y104" fmla="*/ 1042 h 1050"/>
              <a:gd name="p0x105" fmla="*/ 6259 w 6290"/>
              <a:gd name="p0y105" fmla="*/ 1042 h 1050"/>
              <a:gd name="p0x106" fmla="*/ 6258 w 6290"/>
              <a:gd name="p0y106" fmla="*/ 1043 h 1050"/>
              <a:gd name="p0x107" fmla="*/ 6256 w 6290"/>
              <a:gd name="p0y107" fmla="*/ 1044 h 1050"/>
              <a:gd name="p0x108" fmla="*/ 6255 w 6290"/>
              <a:gd name="p0y108" fmla="*/ 1044 h 1050"/>
              <a:gd name="p0x109" fmla="*/ 6253 w 6290"/>
              <a:gd name="p0y109" fmla="*/ 1045 h 1050"/>
              <a:gd name="p0x110" fmla="*/ 6252 w 6290"/>
              <a:gd name="p0y110" fmla="*/ 1046 h 1050"/>
              <a:gd name="p0x111" fmla="*/ 6251 w 6290"/>
              <a:gd name="p0y111" fmla="*/ 1046 h 1050"/>
              <a:gd name="p0x112" fmla="*/ 6249 w 6290"/>
              <a:gd name="p0y112" fmla="*/ 1047 h 1050"/>
              <a:gd name="p0x113" fmla="*/ 6248 w 6290"/>
              <a:gd name="p0y113" fmla="*/ 1047 h 1050"/>
              <a:gd name="p0x114" fmla="*/ 6246 w 6290"/>
              <a:gd name="p0y114" fmla="*/ 1047 h 1050"/>
              <a:gd name="p0x115" fmla="*/ 6245 w 6290"/>
              <a:gd name="p0y115" fmla="*/ 1048 h 1050"/>
              <a:gd name="p0x116" fmla="*/ 6243 w 6290"/>
              <a:gd name="p0y116" fmla="*/ 1048 h 1050"/>
              <a:gd name="p0x117" fmla="*/ 6242 w 6290"/>
              <a:gd name="p0y117" fmla="*/ 1048 h 1050"/>
              <a:gd name="p0x118" fmla="*/ 6240 w 6290"/>
              <a:gd name="p0y118" fmla="*/ 1049 h 1050"/>
              <a:gd name="p0x119" fmla="*/ 6238 w 6290"/>
              <a:gd name="p0y119" fmla="*/ 1049 h 1050"/>
              <a:gd name="p0x120" fmla="*/ 6237 w 6290"/>
              <a:gd name="p0y120" fmla="*/ 1049 h 1050"/>
              <a:gd name="p0x121" fmla="*/ 6235 w 6290"/>
              <a:gd name="p0y121" fmla="*/ 1049 h 1050"/>
              <a:gd name="p0x122" fmla="*/ 6234 w 6290"/>
              <a:gd name="p0y122" fmla="*/ 1049 h 1050"/>
              <a:gd name="p0x123" fmla="*/ 6232 w 6290"/>
              <a:gd name="p0y123" fmla="*/ 1049 h 1050"/>
              <a:gd name="p0x124" fmla="*/ 6230 w 6290"/>
              <a:gd name="p0y124" fmla="*/ 1050 h 1050"/>
              <a:gd name="p0x125" fmla="*/ 60 w 6290"/>
              <a:gd name="p0y125" fmla="*/ 1050 h 1050"/>
              <a:gd name="p0x126" fmla="*/ 58 w 6290"/>
              <a:gd name="p0y126" fmla="*/ 1049 h 1050"/>
              <a:gd name="p0x127" fmla="*/ 56 w 6290"/>
              <a:gd name="p0y127" fmla="*/ 1049 h 1050"/>
              <a:gd name="p0x128" fmla="*/ 55 w 6290"/>
              <a:gd name="p0y128" fmla="*/ 1049 h 1050"/>
              <a:gd name="p0x129" fmla="*/ 53 w 6290"/>
              <a:gd name="p0y129" fmla="*/ 1049 h 1050"/>
              <a:gd name="p0x130" fmla="*/ 51 w 6290"/>
              <a:gd name="p0y130" fmla="*/ 1049 h 1050"/>
              <a:gd name="p0x131" fmla="*/ 50 w 6290"/>
              <a:gd name="p0y131" fmla="*/ 1049 h 1050"/>
              <a:gd name="p0x132" fmla="*/ 48 w 6290"/>
              <a:gd name="p0y132" fmla="*/ 1048 h 1050"/>
              <a:gd name="p0x133" fmla="*/ 47 w 6290"/>
              <a:gd name="p0y133" fmla="*/ 1048 h 1050"/>
              <a:gd name="p0x134" fmla="*/ 45 w 6290"/>
              <a:gd name="p0y134" fmla="*/ 1048 h 1050"/>
              <a:gd name="p0x135" fmla="*/ 44 w 6290"/>
              <a:gd name="p0y135" fmla="*/ 1047 h 1050"/>
              <a:gd name="p0x136" fmla="*/ 42 w 6290"/>
              <a:gd name="p0y136" fmla="*/ 1047 h 1050"/>
              <a:gd name="p0x137" fmla="*/ 41 w 6290"/>
              <a:gd name="p0y137" fmla="*/ 1047 h 1050"/>
              <a:gd name="p0x138" fmla="*/ 39 w 6290"/>
              <a:gd name="p0y138" fmla="*/ 1046 h 1050"/>
              <a:gd name="p0x139" fmla="*/ 38 w 6290"/>
              <a:gd name="p0y139" fmla="*/ 1046 h 1050"/>
              <a:gd name="p0x140" fmla="*/ 36 w 6290"/>
              <a:gd name="p0y140" fmla="*/ 1045 h 1050"/>
              <a:gd name="p0x141" fmla="*/ 35 w 6290"/>
              <a:gd name="p0y141" fmla="*/ 1044 h 1050"/>
              <a:gd name="p0x142" fmla="*/ 34 w 6290"/>
              <a:gd name="p0y142" fmla="*/ 1044 h 1050"/>
              <a:gd name="p0x143" fmla="*/ 32 w 6290"/>
              <a:gd name="p0y143" fmla="*/ 1043 h 1050"/>
              <a:gd name="p0x144" fmla="*/ 31 w 6290"/>
              <a:gd name="p0y144" fmla="*/ 1042 h 1050"/>
              <a:gd name="p0x145" fmla="*/ 30 w 6290"/>
              <a:gd name="p0y145" fmla="*/ 1042 h 1050"/>
              <a:gd name="p0x146" fmla="*/ 28 w 6290"/>
              <a:gd name="p0y146" fmla="*/ 1041 h 1050"/>
              <a:gd name="p0x147" fmla="*/ 27 w 6290"/>
              <a:gd name="p0y147" fmla="*/ 1040 h 1050"/>
              <a:gd name="p0x148" fmla="*/ 26 w 6290"/>
              <a:gd name="p0y148" fmla="*/ 1039 h 1050"/>
              <a:gd name="p0x149" fmla="*/ 25 w 6290"/>
              <a:gd name="p0y149" fmla="*/ 1038 h 1050"/>
              <a:gd name="p0x150" fmla="*/ 23 w 6290"/>
              <a:gd name="p0y150" fmla="*/ 1037 h 1050"/>
              <a:gd name="p0x151" fmla="*/ 22 w 6290"/>
              <a:gd name="p0y151" fmla="*/ 1036 h 1050"/>
              <a:gd name="p0x152" fmla="*/ 21 w 6290"/>
              <a:gd name="p0y152" fmla="*/ 1035 h 1050"/>
              <a:gd name="p0x153" fmla="*/ 20 w 6290"/>
              <a:gd name="p0y153" fmla="*/ 1035 h 1050"/>
              <a:gd name="p0x154" fmla="*/ 19 w 6290"/>
              <a:gd name="p0y154" fmla="*/ 1033 h 1050"/>
              <a:gd name="p0x155" fmla="*/ 18 w 6290"/>
              <a:gd name="p0y155" fmla="*/ 1032 h 1050"/>
              <a:gd name="p0x156" fmla="*/ 17 w 6290"/>
              <a:gd name="p0y156" fmla="*/ 1031 h 1050"/>
              <a:gd name="p0x157" fmla="*/ 16 w 6290"/>
              <a:gd name="p0y157" fmla="*/ 1030 h 1050"/>
              <a:gd name="p0x158" fmla="*/ 14 w 6290"/>
              <a:gd name="p0y158" fmla="*/ 1029 h 1050"/>
              <a:gd name="p0x159" fmla="*/ 14 w 6290"/>
              <a:gd name="p0y159" fmla="*/ 1028 h 1050"/>
              <a:gd name="p0x160" fmla="*/ 13 w 6290"/>
              <a:gd name="p0y160" fmla="*/ 1027 h 1050"/>
              <a:gd name="p0x161" fmla="*/ 12 w 6290"/>
              <a:gd name="p0y161" fmla="*/ 1026 h 1050"/>
              <a:gd name="p0x162" fmla="*/ 11 w 6290"/>
              <a:gd name="p0y162" fmla="*/ 1024 h 1050"/>
              <a:gd name="p0x163" fmla="*/ 10 w 6290"/>
              <a:gd name="p0y163" fmla="*/ 1023 h 1050"/>
              <a:gd name="p0x164" fmla="*/ 9 w 6290"/>
              <a:gd name="p0y164" fmla="*/ 1022 h 1050"/>
              <a:gd name="p0x165" fmla="*/ 8 w 6290"/>
              <a:gd name="p0y165" fmla="*/ 1021 h 1050"/>
              <a:gd name="p0x166" fmla="*/ 7 w 6290"/>
              <a:gd name="p0y166" fmla="*/ 1019 h 1050"/>
              <a:gd name="p0x167" fmla="*/ 7 w 6290"/>
              <a:gd name="p0y167" fmla="*/ 1018 h 1050"/>
              <a:gd name="p0x168" fmla="*/ 6 w 6290"/>
              <a:gd name="p0y168" fmla="*/ 1017 h 1050"/>
              <a:gd name="p0x169" fmla="*/ 5 w 6290"/>
              <a:gd name="p0y169" fmla="*/ 1015 h 1050"/>
              <a:gd name="p0x170" fmla="*/ 5 w 6290"/>
              <a:gd name="p0y170" fmla="*/ 1014 h 1050"/>
              <a:gd name="p0x171" fmla="*/ 4 w 6290"/>
              <a:gd name="p0y171" fmla="*/ 1013 h 1050"/>
              <a:gd name="p0x172" fmla="*/ 3 w 6290"/>
              <a:gd name="p0y172" fmla="*/ 1011 h 1050"/>
              <a:gd name="p0x173" fmla="*/ 3 w 6290"/>
              <a:gd name="p0y173" fmla="*/ 1010 h 1050"/>
              <a:gd name="p0x174" fmla="*/ 2 w 6290"/>
              <a:gd name="p0y174" fmla="*/ 1008 h 1050"/>
              <a:gd name="p0x175" fmla="*/ 2 w 6290"/>
              <a:gd name="p0y175" fmla="*/ 1007 h 1050"/>
              <a:gd name="p0x176" fmla="*/ 2 w 6290"/>
              <a:gd name="p0y176" fmla="*/ 1005 h 1050"/>
              <a:gd name="p0x177" fmla="*/ 1 w 6290"/>
              <a:gd name="p0y177" fmla="*/ 1004 h 1050"/>
              <a:gd name="p0x178" fmla="*/ 1 w 6290"/>
              <a:gd name="p0y178" fmla="*/ 1002 h 1050"/>
              <a:gd name="p0x179" fmla="*/ 1 w 6290"/>
              <a:gd name="p0y179" fmla="*/ 1001 h 1050"/>
              <a:gd name="p0x180" fmla="*/ 0 w 6290"/>
              <a:gd name="p0y180" fmla="*/ 999 h 1050"/>
              <a:gd name="p0x181" fmla="*/ 0 w 6290"/>
              <a:gd name="p0y181" fmla="*/ 998 h 1050"/>
              <a:gd name="p0x182" fmla="*/ 0 w 6290"/>
              <a:gd name="p0y182" fmla="*/ 996 h 1050"/>
              <a:gd name="p0x183" fmla="*/ 0 w 6290"/>
              <a:gd name="p0y183" fmla="*/ 994 h 1050"/>
              <a:gd name="p0x184" fmla="*/ 0 w 6290"/>
              <a:gd name="p0y184" fmla="*/ 993 h 1050"/>
              <a:gd name="p0x185" fmla="*/ 0 w 6290"/>
              <a:gd name="p0y185" fmla="*/ 991 h 1050"/>
              <a:gd name="p0x186" fmla="*/ 0 w 6290"/>
              <a:gd name="p0y186" fmla="*/ 990 h 1050"/>
              <a:gd name="p0x187" fmla="*/ 0 w 6290"/>
              <a:gd name="p0y187" fmla="*/ 60 h 1050"/>
              <a:gd name="p0x188" fmla="*/ 0 w 6290"/>
              <a:gd name="p0y188" fmla="*/ 58 h 1050"/>
              <a:gd name="p0x189" fmla="*/ 0 w 6290"/>
              <a:gd name="p0y189" fmla="*/ 56 h 1050"/>
              <a:gd name="p0x190" fmla="*/ 0 w 6290"/>
              <a:gd name="p0y190" fmla="*/ 55 h 1050"/>
              <a:gd name="p0x191" fmla="*/ 0 w 6290"/>
              <a:gd name="p0y191" fmla="*/ 53 h 1050"/>
              <a:gd name="p0x192" fmla="*/ 0 w 6290"/>
              <a:gd name="p0y192" fmla="*/ 51 h 1050"/>
              <a:gd name="p0x193" fmla="*/ 0 w 6290"/>
              <a:gd name="p0y193" fmla="*/ 50 h 1050"/>
              <a:gd name="p0x194" fmla="*/ 1 w 6290"/>
              <a:gd name="p0y194" fmla="*/ 48 h 1050"/>
              <a:gd name="p0x195" fmla="*/ 1 w 6290"/>
              <a:gd name="p0y195" fmla="*/ 47 h 1050"/>
              <a:gd name="p0x196" fmla="*/ 1 w 6290"/>
              <a:gd name="p0y196" fmla="*/ 45 h 1050"/>
              <a:gd name="p0x197" fmla="*/ 2 w 6290"/>
              <a:gd name="p0y197" fmla="*/ 44 h 1050"/>
              <a:gd name="p0x198" fmla="*/ 2 w 6290"/>
              <a:gd name="p0y198" fmla="*/ 42 h 1050"/>
              <a:gd name="p0x199" fmla="*/ 2 w 6290"/>
              <a:gd name="p0y199" fmla="*/ 41 h 1050"/>
              <a:gd name="p0x200" fmla="*/ 3 w 6290"/>
              <a:gd name="p0y200" fmla="*/ 39 h 1050"/>
              <a:gd name="p0x201" fmla="*/ 3 w 6290"/>
              <a:gd name="p0y201" fmla="*/ 38 h 1050"/>
              <a:gd name="p0x202" fmla="*/ 4 w 6290"/>
              <a:gd name="p0y202" fmla="*/ 36 h 1050"/>
              <a:gd name="p0x203" fmla="*/ 5 w 6290"/>
              <a:gd name="p0y203" fmla="*/ 35 h 1050"/>
              <a:gd name="p0x204" fmla="*/ 5 w 6290"/>
              <a:gd name="p0y204" fmla="*/ 34 h 1050"/>
              <a:gd name="p0x205" fmla="*/ 6 w 6290"/>
              <a:gd name="p0y205" fmla="*/ 32 h 1050"/>
              <a:gd name="p0x206" fmla="*/ 7 w 6290"/>
              <a:gd name="p0y206" fmla="*/ 31 h 1050"/>
              <a:gd name="p0x207" fmla="*/ 7 w 6290"/>
              <a:gd name="p0y207" fmla="*/ 30 h 1050"/>
              <a:gd name="p0x208" fmla="*/ 8 w 6290"/>
              <a:gd name="p0y208" fmla="*/ 28 h 1050"/>
              <a:gd name="p0x209" fmla="*/ 9 w 6290"/>
              <a:gd name="p0y209" fmla="*/ 27 h 1050"/>
              <a:gd name="p0x210" fmla="*/ 10 w 6290"/>
              <a:gd name="p0y210" fmla="*/ 26 h 1050"/>
              <a:gd name="p0x211" fmla="*/ 11 w 6290"/>
              <a:gd name="p0y211" fmla="*/ 25 h 1050"/>
              <a:gd name="p0x212" fmla="*/ 12 w 6290"/>
              <a:gd name="p0y212" fmla="*/ 23 h 1050"/>
              <a:gd name="p0x213" fmla="*/ 13 w 6290"/>
              <a:gd name="p0y213" fmla="*/ 22 h 1050"/>
              <a:gd name="p0x214" fmla="*/ 14 w 6290"/>
              <a:gd name="p0y214" fmla="*/ 21 h 1050"/>
              <a:gd name="p0x215" fmla="*/ 14 w 6290"/>
              <a:gd name="p0y215" fmla="*/ 20 h 1050"/>
              <a:gd name="p0x216" fmla="*/ 16 w 6290"/>
              <a:gd name="p0y216" fmla="*/ 19 h 1050"/>
              <a:gd name="p0x217" fmla="*/ 17 w 6290"/>
              <a:gd name="p0y217" fmla="*/ 18 h 1050"/>
              <a:gd name="p0x218" fmla="*/ 18 w 6290"/>
              <a:gd name="p0y218" fmla="*/ 17 h 1050"/>
              <a:gd name="p0x219" fmla="*/ 19 w 6290"/>
              <a:gd name="p0y219" fmla="*/ 16 h 1050"/>
              <a:gd name="p0x220" fmla="*/ 20 w 6290"/>
              <a:gd name="p0y220" fmla="*/ 14 h 1050"/>
              <a:gd name="p0x221" fmla="*/ 21 w 6290"/>
              <a:gd name="p0y221" fmla="*/ 14 h 1050"/>
              <a:gd name="p0x222" fmla="*/ 22 w 6290"/>
              <a:gd name="p0y222" fmla="*/ 13 h 1050"/>
              <a:gd name="p0x223" fmla="*/ 23 w 6290"/>
              <a:gd name="p0y223" fmla="*/ 12 h 1050"/>
              <a:gd name="p0x224" fmla="*/ 25 w 6290"/>
              <a:gd name="p0y224" fmla="*/ 11 h 1050"/>
              <a:gd name="p0x225" fmla="*/ 26 w 6290"/>
              <a:gd name="p0y225" fmla="*/ 10 h 1050"/>
              <a:gd name="p0x226" fmla="*/ 27 w 6290"/>
              <a:gd name="p0y226" fmla="*/ 9 h 1050"/>
              <a:gd name="p0x227" fmla="*/ 28 w 6290"/>
              <a:gd name="p0y227" fmla="*/ 8 h 1050"/>
              <a:gd name="p0x228" fmla="*/ 30 w 6290"/>
              <a:gd name="p0y228" fmla="*/ 7 h 1050"/>
              <a:gd name="p0x229" fmla="*/ 31 w 6290"/>
              <a:gd name="p0y229" fmla="*/ 7 h 1050"/>
              <a:gd name="p0x230" fmla="*/ 32 w 6290"/>
              <a:gd name="p0y230" fmla="*/ 6 h 1050"/>
              <a:gd name="p0x231" fmla="*/ 34 w 6290"/>
              <a:gd name="p0y231" fmla="*/ 5 h 1050"/>
              <a:gd name="p0x232" fmla="*/ 35 w 6290"/>
              <a:gd name="p0y232" fmla="*/ 5 h 1050"/>
              <a:gd name="p0x233" fmla="*/ 36 w 6290"/>
              <a:gd name="p0y233" fmla="*/ 4 h 1050"/>
              <a:gd name="p0x234" fmla="*/ 38 w 6290"/>
              <a:gd name="p0y234" fmla="*/ 3 h 1050"/>
              <a:gd name="p0x235" fmla="*/ 39 w 6290"/>
              <a:gd name="p0y235" fmla="*/ 3 h 1050"/>
              <a:gd name="p0x236" fmla="*/ 41 w 6290"/>
              <a:gd name="p0y236" fmla="*/ 2 h 1050"/>
              <a:gd name="p0x237" fmla="*/ 42 w 6290"/>
              <a:gd name="p0y237" fmla="*/ 2 h 1050"/>
              <a:gd name="p0x238" fmla="*/ 44 w 6290"/>
              <a:gd name="p0y238" fmla="*/ 2 h 1050"/>
              <a:gd name="p0x239" fmla="*/ 45 w 6290"/>
              <a:gd name="p0y239" fmla="*/ 1 h 1050"/>
              <a:gd name="p0x240" fmla="*/ 47 w 6290"/>
              <a:gd name="p0y240" fmla="*/ 1 h 1050"/>
              <a:gd name="p0x241" fmla="*/ 48 w 6290"/>
              <a:gd name="p0y241" fmla="*/ 1 h 1050"/>
              <a:gd name="p0x242" fmla="*/ 50 w 6290"/>
              <a:gd name="p0y242" fmla="*/ 0 h 1050"/>
              <a:gd name="p0x243" fmla="*/ 51 w 6290"/>
              <a:gd name="p0y243" fmla="*/ 0 h 1050"/>
              <a:gd name="p0x244" fmla="*/ 53 w 6290"/>
              <a:gd name="p0y244" fmla="*/ 0 h 1050"/>
              <a:gd name="p0x245" fmla="*/ 55 w 6290"/>
              <a:gd name="p0y245" fmla="*/ 0 h 1050"/>
              <a:gd name="p0x246" fmla="*/ 56 w 6290"/>
              <a:gd name="p0y246" fmla="*/ 0 h 1050"/>
              <a:gd name="p0x247" fmla="*/ 58 w 6290"/>
              <a:gd name="p0y247" fmla="*/ 0 h 1050"/>
              <a:gd name="p0x248" fmla="*/ 60 w 6290"/>
              <a:gd name="p0y248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857250" y="5029648"/>
            <a:ext cx="3833660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0"/>
              </a:spcAft>
            </a:pPr>
            <a:r>
              <a:rPr lang="en-US" sz="1500">
                <a:solidFill>
                  <a:schemeClr val="tx2"/>
                </a:solidFill>
                <a:cs typeface="+mn-lt"/>
              </a:rPr>
              <a:t>2</a:t>
            </a:r>
            <a:r>
              <a:rPr lang="zh-CN" sz="1500">
                <a:solidFill>
                  <a:schemeClr val="tx2"/>
                </a:solidFill>
                <a:cs typeface="+mn-lt"/>
              </a:rPr>
              <a:t>号小标宋体居中，回行保持词意完整，排成</a:t>
            </a:r>
            <a:endParaRPr lang="zh-CN" sz="1500">
              <a:solidFill>
                <a:schemeClr val="tx2"/>
              </a:solidFill>
              <a:cs typeface="+mn-lt"/>
            </a:endParaRPr>
          </a:p>
          <a:p>
            <a:pPr algn="l"/>
            <a:r>
              <a:rPr sz="1500" b="1">
                <a:solidFill>
                  <a:schemeClr val="accent1"/>
                </a:solidFill>
                <a:cs typeface="+mn-lt"/>
              </a:rPr>
              <a:t>梯形或菱形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5132705" y="2277745"/>
            <a:ext cx="6482715" cy="4194175"/>
          </a:xfrm>
          <a:custGeom>
            <a:avLst/>
            <a:gdLst>
              <a:gd name="sw" fmla="*/ 1 w 10209"/>
              <a:gd name="sh" fmla="*/ 1 h 6605"/>
              <a:gd name="mins" fmla="min sw sh"/>
              <a:gd name="dsw" fmla="+- 0 sw mins"/>
              <a:gd name="dsh" fmla="+- 0 sh mins"/>
              <a:gd name="p0x0" fmla="*/ 225 w 10209"/>
              <a:gd name="p0y0" fmla="*/ 0 h 6605"/>
              <a:gd name="p0x1" fmla="*/ 9984 w 10209"/>
              <a:gd name="p0y1" fmla="*/ 0 h 6605"/>
              <a:gd name="p0x2" fmla="*/ 10209 w 10209"/>
              <a:gd name="p0y2" fmla="*/ 225 h 6605"/>
              <a:gd name="p0x3" fmla="*/ 10209 w 10209"/>
              <a:gd name="p0y3" fmla="*/ 6380 h 6605"/>
              <a:gd name="p0x4" fmla="*/ 9984 w 10209"/>
              <a:gd name="p0y4" fmla="*/ 6605 h 6605"/>
              <a:gd name="p0x5" fmla="*/ 225 w 10209"/>
              <a:gd name="p0y5" fmla="*/ 6605 h 6605"/>
              <a:gd name="p0x6" fmla="*/ 0 w 10209"/>
              <a:gd name="p0y6" fmla="*/ 6380 h 6605"/>
              <a:gd name="p0x7" fmla="*/ 0 w 10209"/>
              <a:gd name="p0y7" fmla="*/ 225 h 6605"/>
              <a:gd name="p0x8" fmla="*/ 225 w 10209"/>
              <a:gd name="p0y8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5289550" y="2396490"/>
            <a:ext cx="6168390" cy="370840"/>
            <a:chOff x="8330" y="3774"/>
            <a:chExt cx="9714" cy="584"/>
          </a:xfrm>
        </p:grpSpPr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8330" y="3774"/>
              <a:ext cx="9715" cy="585"/>
            </a:xfrm>
            <a:custGeom>
              <a:avLst/>
              <a:gdLst>
                <a:gd name="sw" fmla="*/ 1 w 9714"/>
                <a:gd name="sh" fmla="*/ 1 h 585"/>
                <a:gd name="mins" fmla="min sw sh"/>
                <a:gd name="dsw" fmla="+- 0 sw mins"/>
                <a:gd name="dsh" fmla="+- 0 sh mins"/>
                <a:gd name="p0x0" fmla="*/ 9714 w 9714"/>
                <a:gd name="p0y0" fmla="*/ 0 h 585"/>
                <a:gd name="p0x1" fmla="*/ 9714 w 9714"/>
                <a:gd name="p0y1" fmla="*/ 585 h 585"/>
                <a:gd name="p0x2" fmla="*/ 0 w 9714"/>
                <a:gd name="p0y2" fmla="*/ 585 h 585"/>
                <a:gd name="p0x3" fmla="*/ 0 w 9714"/>
                <a:gd name="p0y3" fmla="*/ 0 h 585"/>
                <a:gd name="p0x4" fmla="*/ 9714 w 9714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8330" y="4344"/>
              <a:ext cx="9715" cy="15"/>
            </a:xfrm>
            <a:custGeom>
              <a:avLst/>
              <a:gdLst>
                <a:gd name="sw" fmla="*/ 1 w 9714"/>
                <a:gd name="sh" fmla="*/ 1 h 15"/>
                <a:gd name="mins" fmla="min sw sh"/>
                <a:gd name="dsw" fmla="+- 0 sw mins"/>
                <a:gd name="dsh" fmla="+- 0 sh mins"/>
                <a:gd name="p0x0" fmla="*/ 9714 w 9714"/>
                <a:gd name="p0y0" fmla="*/ 0 h 15"/>
                <a:gd name="p0x1" fmla="*/ 9714 w 9714"/>
                <a:gd name="p0y1" fmla="*/ 15 h 15"/>
                <a:gd name="p0x2" fmla="*/ 0 w 9714"/>
                <a:gd name="p0y2" fmla="*/ 15 h 15"/>
                <a:gd name="p0x3" fmla="*/ 0 w 9714"/>
                <a:gd name="p0y3" fmla="*/ 0 h 15"/>
                <a:gd name="p0x4" fmla="*/ 9714 w 9714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5289550" y="240601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5347240" y="243974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序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5633066" y="2381640"/>
            <a:ext cx="18608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五级序号与字体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5294630" y="3032760"/>
            <a:ext cx="6158865" cy="410845"/>
          </a:xfrm>
          <a:custGeom>
            <a:avLst/>
            <a:gdLst>
              <a:gd name="sw" fmla="*/ 1 w 9699"/>
              <a:gd name="sh" fmla="*/ 1 h 646"/>
              <a:gd name="mins" fmla="min sw sh"/>
              <a:gd name="dsw" fmla="+- 0 sw mins"/>
              <a:gd name="dsh" fmla="+- 0 sh mins"/>
              <a:gd name="p0x0" fmla="*/ 60 w 9699"/>
              <a:gd name="p0y0" fmla="*/ 0 h 646"/>
              <a:gd name="p0x1" fmla="*/ 9639 w 9699"/>
              <a:gd name="p0y1" fmla="*/ 0 h 646"/>
              <a:gd name="p0x2" fmla="*/ 9640 w 9699"/>
              <a:gd name="p0y2" fmla="*/ 0 h 646"/>
              <a:gd name="p0x3" fmla="*/ 9642 w 9699"/>
              <a:gd name="p0y3" fmla="*/ 0 h 646"/>
              <a:gd name="p0x4" fmla="*/ 9643 w 9699"/>
              <a:gd name="p0y4" fmla="*/ 0 h 646"/>
              <a:gd name="p0x5" fmla="*/ 9645 w 9699"/>
              <a:gd name="p0y5" fmla="*/ 0 h 646"/>
              <a:gd name="p0x6" fmla="*/ 9647 w 9699"/>
              <a:gd name="p0y6" fmla="*/ 0 h 646"/>
              <a:gd name="p0x7" fmla="*/ 9648 w 9699"/>
              <a:gd name="p0y7" fmla="*/ 0 h 646"/>
              <a:gd name="p0x8" fmla="*/ 9650 w 9699"/>
              <a:gd name="p0y8" fmla="*/ 1 h 646"/>
              <a:gd name="p0x9" fmla="*/ 9651 w 9699"/>
              <a:gd name="p0y9" fmla="*/ 1 h 646"/>
              <a:gd name="p0x10" fmla="*/ 9653 w 9699"/>
              <a:gd name="p0y10" fmla="*/ 1 h 646"/>
              <a:gd name="p0x11" fmla="*/ 9654 w 9699"/>
              <a:gd name="p0y11" fmla="*/ 2 h 646"/>
              <a:gd name="p0x12" fmla="*/ 9656 w 9699"/>
              <a:gd name="p0y12" fmla="*/ 2 h 646"/>
              <a:gd name="p0x13" fmla="*/ 9657 w 9699"/>
              <a:gd name="p0y13" fmla="*/ 2 h 646"/>
              <a:gd name="p0x14" fmla="*/ 9659 w 9699"/>
              <a:gd name="p0y14" fmla="*/ 3 h 646"/>
              <a:gd name="p0x15" fmla="*/ 9660 w 9699"/>
              <a:gd name="p0y15" fmla="*/ 3 h 646"/>
              <a:gd name="p0x16" fmla="*/ 9662 w 9699"/>
              <a:gd name="p0y16" fmla="*/ 4 h 646"/>
              <a:gd name="p0x17" fmla="*/ 9663 w 9699"/>
              <a:gd name="p0y17" fmla="*/ 5 h 646"/>
              <a:gd name="p0x18" fmla="*/ 9664 w 9699"/>
              <a:gd name="p0y18" fmla="*/ 5 h 646"/>
              <a:gd name="p0x19" fmla="*/ 9666 w 9699"/>
              <a:gd name="p0y19" fmla="*/ 6 h 646"/>
              <a:gd name="p0x20" fmla="*/ 9667 w 9699"/>
              <a:gd name="p0y20" fmla="*/ 7 h 646"/>
              <a:gd name="p0x21" fmla="*/ 9668 w 9699"/>
              <a:gd name="p0y21" fmla="*/ 7 h 646"/>
              <a:gd name="p0x22" fmla="*/ 9670 w 9699"/>
              <a:gd name="p0y22" fmla="*/ 8 h 646"/>
              <a:gd name="p0x23" fmla="*/ 9671 w 9699"/>
              <a:gd name="p0y23" fmla="*/ 9 h 646"/>
              <a:gd name="p0x24" fmla="*/ 9672 w 9699"/>
              <a:gd name="p0y24" fmla="*/ 10 h 646"/>
              <a:gd name="p0x25" fmla="*/ 9673 w 9699"/>
              <a:gd name="p0y25" fmla="*/ 11 h 646"/>
              <a:gd name="p0x26" fmla="*/ 9675 w 9699"/>
              <a:gd name="p0y26" fmla="*/ 12 h 646"/>
              <a:gd name="p0x27" fmla="*/ 9676 w 9699"/>
              <a:gd name="p0y27" fmla="*/ 13 h 646"/>
              <a:gd name="p0x28" fmla="*/ 9677 w 9699"/>
              <a:gd name="p0y28" fmla="*/ 14 h 646"/>
              <a:gd name="p0x29" fmla="*/ 9678 w 9699"/>
              <a:gd name="p0y29" fmla="*/ 14 h 646"/>
              <a:gd name="p0x30" fmla="*/ 9679 w 9699"/>
              <a:gd name="p0y30" fmla="*/ 16 h 646"/>
              <a:gd name="p0x31" fmla="*/ 9680 w 9699"/>
              <a:gd name="p0y31" fmla="*/ 17 h 646"/>
              <a:gd name="p0x32" fmla="*/ 9681 w 9699"/>
              <a:gd name="p0y32" fmla="*/ 18 h 646"/>
              <a:gd name="p0x33" fmla="*/ 9683 w 9699"/>
              <a:gd name="p0y33" fmla="*/ 19 h 646"/>
              <a:gd name="p0x34" fmla="*/ 9684 w 9699"/>
              <a:gd name="p0y34" fmla="*/ 20 h 646"/>
              <a:gd name="p0x35" fmla="*/ 9685 w 9699"/>
              <a:gd name="p0y35" fmla="*/ 21 h 646"/>
              <a:gd name="p0x36" fmla="*/ 9685 w 9699"/>
              <a:gd name="p0y36" fmla="*/ 22 h 646"/>
              <a:gd name="p0x37" fmla="*/ 9686 w 9699"/>
              <a:gd name="p0y37" fmla="*/ 23 h 646"/>
              <a:gd name="p0x38" fmla="*/ 9687 w 9699"/>
              <a:gd name="p0y38" fmla="*/ 25 h 646"/>
              <a:gd name="p0x39" fmla="*/ 9688 w 9699"/>
              <a:gd name="p0y39" fmla="*/ 26 h 646"/>
              <a:gd name="p0x40" fmla="*/ 9689 w 9699"/>
              <a:gd name="p0y40" fmla="*/ 27 h 646"/>
              <a:gd name="p0x41" fmla="*/ 9690 w 9699"/>
              <a:gd name="p0y41" fmla="*/ 28 h 646"/>
              <a:gd name="p0x42" fmla="*/ 9691 w 9699"/>
              <a:gd name="p0y42" fmla="*/ 30 h 646"/>
              <a:gd name="p0x43" fmla="*/ 9691 w 9699"/>
              <a:gd name="p0y43" fmla="*/ 31 h 646"/>
              <a:gd name="p0x44" fmla="*/ 9692 w 9699"/>
              <a:gd name="p0y44" fmla="*/ 32 h 646"/>
              <a:gd name="p0x45" fmla="*/ 9693 w 9699"/>
              <a:gd name="p0y45" fmla="*/ 34 h 646"/>
              <a:gd name="p0x46" fmla="*/ 9693 w 9699"/>
              <a:gd name="p0y46" fmla="*/ 35 h 646"/>
              <a:gd name="p0x47" fmla="*/ 9694 w 9699"/>
              <a:gd name="p0y47" fmla="*/ 36 h 646"/>
              <a:gd name="p0x48" fmla="*/ 9695 w 9699"/>
              <a:gd name="p0y48" fmla="*/ 38 h 646"/>
              <a:gd name="p0x49" fmla="*/ 9695 w 9699"/>
              <a:gd name="p0y49" fmla="*/ 39 h 646"/>
              <a:gd name="p0x50" fmla="*/ 9696 w 9699"/>
              <a:gd name="p0y50" fmla="*/ 41 h 646"/>
              <a:gd name="p0x51" fmla="*/ 9696 w 9699"/>
              <a:gd name="p0y51" fmla="*/ 42 h 646"/>
              <a:gd name="p0x52" fmla="*/ 9696 w 9699"/>
              <a:gd name="p0y52" fmla="*/ 44 h 646"/>
              <a:gd name="p0x53" fmla="*/ 9697 w 9699"/>
              <a:gd name="p0y53" fmla="*/ 45 h 646"/>
              <a:gd name="p0x54" fmla="*/ 9697 w 9699"/>
              <a:gd name="p0y54" fmla="*/ 47 h 646"/>
              <a:gd name="p0x55" fmla="*/ 9698 w 9699"/>
              <a:gd name="p0y55" fmla="*/ 48 h 646"/>
              <a:gd name="p0x56" fmla="*/ 9698 w 9699"/>
              <a:gd name="p0y56" fmla="*/ 50 h 646"/>
              <a:gd name="p0x57" fmla="*/ 9698 w 9699"/>
              <a:gd name="p0y57" fmla="*/ 51 h 646"/>
              <a:gd name="p0x58" fmla="*/ 9698 w 9699"/>
              <a:gd name="p0y58" fmla="*/ 53 h 646"/>
              <a:gd name="p0x59" fmla="*/ 9698 w 9699"/>
              <a:gd name="p0y59" fmla="*/ 55 h 646"/>
              <a:gd name="p0x60" fmla="*/ 9698 w 9699"/>
              <a:gd name="p0y60" fmla="*/ 56 h 646"/>
              <a:gd name="p0x61" fmla="*/ 9699 w 9699"/>
              <a:gd name="p0y61" fmla="*/ 58 h 646"/>
              <a:gd name="p0x62" fmla="*/ 9699 w 9699"/>
              <a:gd name="p0y62" fmla="*/ 60 h 646"/>
              <a:gd name="p0x63" fmla="*/ 9699 w 9699"/>
              <a:gd name="p0y63" fmla="*/ 586 h 646"/>
              <a:gd name="p0x64" fmla="*/ 9699 w 9699"/>
              <a:gd name="p0y64" fmla="*/ 588 h 646"/>
              <a:gd name="p0x65" fmla="*/ 9698 w 9699"/>
              <a:gd name="p0y65" fmla="*/ 589 h 646"/>
              <a:gd name="p0x66" fmla="*/ 9698 w 9699"/>
              <a:gd name="p0y66" fmla="*/ 591 h 646"/>
              <a:gd name="p0x67" fmla="*/ 9698 w 9699"/>
              <a:gd name="p0y67" fmla="*/ 592 h 646"/>
              <a:gd name="p0x68" fmla="*/ 9698 w 9699"/>
              <a:gd name="p0y68" fmla="*/ 594 h 646"/>
              <a:gd name="p0x69" fmla="*/ 9698 w 9699"/>
              <a:gd name="p0y69" fmla="*/ 595 h 646"/>
              <a:gd name="p0x70" fmla="*/ 9698 w 9699"/>
              <a:gd name="p0y70" fmla="*/ 597 h 646"/>
              <a:gd name="p0x71" fmla="*/ 9697 w 9699"/>
              <a:gd name="p0y71" fmla="*/ 599 h 646"/>
              <a:gd name="p0x72" fmla="*/ 9697 w 9699"/>
              <a:gd name="p0y72" fmla="*/ 600 h 646"/>
              <a:gd name="p0x73" fmla="*/ 9696 w 9699"/>
              <a:gd name="p0y73" fmla="*/ 602 h 646"/>
              <a:gd name="p0x74" fmla="*/ 9696 w 9699"/>
              <a:gd name="p0y74" fmla="*/ 603 h 646"/>
              <a:gd name="p0x75" fmla="*/ 9696 w 9699"/>
              <a:gd name="p0y75" fmla="*/ 605 h 646"/>
              <a:gd name="p0x76" fmla="*/ 9695 w 9699"/>
              <a:gd name="p0y76" fmla="*/ 606 h 646"/>
              <a:gd name="p0x77" fmla="*/ 9695 w 9699"/>
              <a:gd name="p0y77" fmla="*/ 607 h 646"/>
              <a:gd name="p0x78" fmla="*/ 9694 w 9699"/>
              <a:gd name="p0y78" fmla="*/ 609 h 646"/>
              <a:gd name="p0x79" fmla="*/ 9693 w 9699"/>
              <a:gd name="p0y79" fmla="*/ 610 h 646"/>
              <a:gd name="p0x80" fmla="*/ 9693 w 9699"/>
              <a:gd name="p0y80" fmla="*/ 612 h 646"/>
              <a:gd name="p0x81" fmla="*/ 9692 w 9699"/>
              <a:gd name="p0y81" fmla="*/ 613 h 646"/>
              <a:gd name="p0x82" fmla="*/ 9691 w 9699"/>
              <a:gd name="p0y82" fmla="*/ 614 h 646"/>
              <a:gd name="p0x83" fmla="*/ 9691 w 9699"/>
              <a:gd name="p0y83" fmla="*/ 616 h 646"/>
              <a:gd name="p0x84" fmla="*/ 9690 w 9699"/>
              <a:gd name="p0y84" fmla="*/ 617 h 646"/>
              <a:gd name="p0x85" fmla="*/ 9689 w 9699"/>
              <a:gd name="p0y85" fmla="*/ 618 h 646"/>
              <a:gd name="p0x86" fmla="*/ 9688 w 9699"/>
              <a:gd name="p0y86" fmla="*/ 620 h 646"/>
              <a:gd name="p0x87" fmla="*/ 9687 w 9699"/>
              <a:gd name="p0y87" fmla="*/ 621 h 646"/>
              <a:gd name="p0x88" fmla="*/ 9686 w 9699"/>
              <a:gd name="p0y88" fmla="*/ 622 h 646"/>
              <a:gd name="p0x89" fmla="*/ 9685 w 9699"/>
              <a:gd name="p0y89" fmla="*/ 623 h 646"/>
              <a:gd name="p0x90" fmla="*/ 9685 w 9699"/>
              <a:gd name="p0y90" fmla="*/ 624 h 646"/>
              <a:gd name="p0x91" fmla="*/ 9684 w 9699"/>
              <a:gd name="p0y91" fmla="*/ 626 h 646"/>
              <a:gd name="p0x92" fmla="*/ 9683 w 9699"/>
              <a:gd name="p0y92" fmla="*/ 627 h 646"/>
              <a:gd name="p0x93" fmla="*/ 9681 w 9699"/>
              <a:gd name="p0y93" fmla="*/ 628 h 646"/>
              <a:gd name="p0x94" fmla="*/ 9680 w 9699"/>
              <a:gd name="p0y94" fmla="*/ 629 h 646"/>
              <a:gd name="p0x95" fmla="*/ 9679 w 9699"/>
              <a:gd name="p0y95" fmla="*/ 630 h 646"/>
              <a:gd name="p0x96" fmla="*/ 9678 w 9699"/>
              <a:gd name="p0y96" fmla="*/ 631 h 646"/>
              <a:gd name="p0x97" fmla="*/ 9677 w 9699"/>
              <a:gd name="p0y97" fmla="*/ 632 h 646"/>
              <a:gd name="p0x98" fmla="*/ 9676 w 9699"/>
              <a:gd name="p0y98" fmla="*/ 633 h 646"/>
              <a:gd name="p0x99" fmla="*/ 9675 w 9699"/>
              <a:gd name="p0y99" fmla="*/ 634 h 646"/>
              <a:gd name="p0x100" fmla="*/ 9673 w 9699"/>
              <a:gd name="p0y100" fmla="*/ 635 h 646"/>
              <a:gd name="p0x101" fmla="*/ 9672 w 9699"/>
              <a:gd name="p0y101" fmla="*/ 636 h 646"/>
              <a:gd name="p0x102" fmla="*/ 9671 w 9699"/>
              <a:gd name="p0y102" fmla="*/ 636 h 646"/>
              <a:gd name="p0x103" fmla="*/ 9670 w 9699"/>
              <a:gd name="p0y103" fmla="*/ 637 h 646"/>
              <a:gd name="p0x104" fmla="*/ 9668 w 9699"/>
              <a:gd name="p0y104" fmla="*/ 638 h 646"/>
              <a:gd name="p0x105" fmla="*/ 9667 w 9699"/>
              <a:gd name="p0y105" fmla="*/ 639 h 646"/>
              <a:gd name="p0x106" fmla="*/ 9666 w 9699"/>
              <a:gd name="p0y106" fmla="*/ 639 h 646"/>
              <a:gd name="p0x107" fmla="*/ 9664 w 9699"/>
              <a:gd name="p0y107" fmla="*/ 640 h 646"/>
              <a:gd name="p0x108" fmla="*/ 9663 w 9699"/>
              <a:gd name="p0y108" fmla="*/ 641 h 646"/>
              <a:gd name="p0x109" fmla="*/ 9662 w 9699"/>
              <a:gd name="p0y109" fmla="*/ 641 h 646"/>
              <a:gd name="p0x110" fmla="*/ 9660 w 9699"/>
              <a:gd name="p0y110" fmla="*/ 642 h 646"/>
              <a:gd name="p0x111" fmla="*/ 9659 w 9699"/>
              <a:gd name="p0y111" fmla="*/ 642 h 646"/>
              <a:gd name="p0x112" fmla="*/ 9657 w 9699"/>
              <a:gd name="p0y112" fmla="*/ 643 h 646"/>
              <a:gd name="p0x113" fmla="*/ 9656 w 9699"/>
              <a:gd name="p0y113" fmla="*/ 643 h 646"/>
              <a:gd name="p0x114" fmla="*/ 9654 w 9699"/>
              <a:gd name="p0y114" fmla="*/ 644 h 646"/>
              <a:gd name="p0x115" fmla="*/ 9653 w 9699"/>
              <a:gd name="p0y115" fmla="*/ 644 h 646"/>
              <a:gd name="p0x116" fmla="*/ 9651 w 9699"/>
              <a:gd name="p0y116" fmla="*/ 645 h 646"/>
              <a:gd name="p0x117" fmla="*/ 9650 w 9699"/>
              <a:gd name="p0y117" fmla="*/ 645 h 646"/>
              <a:gd name="p0x118" fmla="*/ 9648 w 9699"/>
              <a:gd name="p0y118" fmla="*/ 645 h 646"/>
              <a:gd name="p0x119" fmla="*/ 9647 w 9699"/>
              <a:gd name="p0y119" fmla="*/ 645 h 646"/>
              <a:gd name="p0x120" fmla="*/ 9645 w 9699"/>
              <a:gd name="p0y120" fmla="*/ 646 h 646"/>
              <a:gd name="p0x121" fmla="*/ 9643 w 9699"/>
              <a:gd name="p0y121" fmla="*/ 646 h 646"/>
              <a:gd name="p0x122" fmla="*/ 9642 w 9699"/>
              <a:gd name="p0y122" fmla="*/ 646 h 646"/>
              <a:gd name="p0x123" fmla="*/ 9640 w 9699"/>
              <a:gd name="p0y123" fmla="*/ 646 h 646"/>
              <a:gd name="p0x124" fmla="*/ 9639 w 9699"/>
              <a:gd name="p0y124" fmla="*/ 646 h 646"/>
              <a:gd name="p0x125" fmla="*/ 60 w 9699"/>
              <a:gd name="p0y125" fmla="*/ 646 h 646"/>
              <a:gd name="p0x126" fmla="*/ 58 w 9699"/>
              <a:gd name="p0y126" fmla="*/ 646 h 646"/>
              <a:gd name="p0x127" fmla="*/ 56 w 9699"/>
              <a:gd name="p0y127" fmla="*/ 646 h 646"/>
              <a:gd name="p0x128" fmla="*/ 55 w 9699"/>
              <a:gd name="p0y128" fmla="*/ 646 h 646"/>
              <a:gd name="p0x129" fmla="*/ 53 w 9699"/>
              <a:gd name="p0y129" fmla="*/ 646 h 646"/>
              <a:gd name="p0x130" fmla="*/ 51 w 9699"/>
              <a:gd name="p0y130" fmla="*/ 645 h 646"/>
              <a:gd name="p0x131" fmla="*/ 50 w 9699"/>
              <a:gd name="p0y131" fmla="*/ 645 h 646"/>
              <a:gd name="p0x132" fmla="*/ 48 w 9699"/>
              <a:gd name="p0y132" fmla="*/ 645 h 646"/>
              <a:gd name="p0x133" fmla="*/ 47 w 9699"/>
              <a:gd name="p0y133" fmla="*/ 645 h 646"/>
              <a:gd name="p0x134" fmla="*/ 45 w 9699"/>
              <a:gd name="p0y134" fmla="*/ 644 h 646"/>
              <a:gd name="p0x135" fmla="*/ 44 w 9699"/>
              <a:gd name="p0y135" fmla="*/ 644 h 646"/>
              <a:gd name="p0x136" fmla="*/ 42 w 9699"/>
              <a:gd name="p0y136" fmla="*/ 643 h 646"/>
              <a:gd name="p0x137" fmla="*/ 41 w 9699"/>
              <a:gd name="p0y137" fmla="*/ 643 h 646"/>
              <a:gd name="p0x138" fmla="*/ 39 w 9699"/>
              <a:gd name="p0y138" fmla="*/ 642 h 646"/>
              <a:gd name="p0x139" fmla="*/ 38 w 9699"/>
              <a:gd name="p0y139" fmla="*/ 642 h 646"/>
              <a:gd name="p0x140" fmla="*/ 36 w 9699"/>
              <a:gd name="p0y140" fmla="*/ 641 h 646"/>
              <a:gd name="p0x141" fmla="*/ 35 w 9699"/>
              <a:gd name="p0y141" fmla="*/ 641 h 646"/>
              <a:gd name="p0x142" fmla="*/ 34 w 9699"/>
              <a:gd name="p0y142" fmla="*/ 640 h 646"/>
              <a:gd name="p0x143" fmla="*/ 32 w 9699"/>
              <a:gd name="p0y143" fmla="*/ 639 h 646"/>
              <a:gd name="p0x144" fmla="*/ 31 w 9699"/>
              <a:gd name="p0y144" fmla="*/ 639 h 646"/>
              <a:gd name="p0x145" fmla="*/ 30 w 9699"/>
              <a:gd name="p0y145" fmla="*/ 638 h 646"/>
              <a:gd name="p0x146" fmla="*/ 28 w 9699"/>
              <a:gd name="p0y146" fmla="*/ 637 h 646"/>
              <a:gd name="p0x147" fmla="*/ 27 w 9699"/>
              <a:gd name="p0y147" fmla="*/ 636 h 646"/>
              <a:gd name="p0x148" fmla="*/ 26 w 9699"/>
              <a:gd name="p0y148" fmla="*/ 636 h 646"/>
              <a:gd name="p0x149" fmla="*/ 25 w 9699"/>
              <a:gd name="p0y149" fmla="*/ 635 h 646"/>
              <a:gd name="p0x150" fmla="*/ 23 w 9699"/>
              <a:gd name="p0y150" fmla="*/ 634 h 646"/>
              <a:gd name="p0x151" fmla="*/ 22 w 9699"/>
              <a:gd name="p0y151" fmla="*/ 633 h 646"/>
              <a:gd name="p0x152" fmla="*/ 21 w 9699"/>
              <a:gd name="p0y152" fmla="*/ 632 h 646"/>
              <a:gd name="p0x153" fmla="*/ 20 w 9699"/>
              <a:gd name="p0y153" fmla="*/ 631 h 646"/>
              <a:gd name="p0x154" fmla="*/ 19 w 9699"/>
              <a:gd name="p0y154" fmla="*/ 630 h 646"/>
              <a:gd name="p0x155" fmla="*/ 18 w 9699"/>
              <a:gd name="p0y155" fmla="*/ 629 h 646"/>
              <a:gd name="p0x156" fmla="*/ 17 w 9699"/>
              <a:gd name="p0y156" fmla="*/ 628 h 646"/>
              <a:gd name="p0x157" fmla="*/ 16 w 9699"/>
              <a:gd name="p0y157" fmla="*/ 627 h 646"/>
              <a:gd name="p0x158" fmla="*/ 14 w 9699"/>
              <a:gd name="p0y158" fmla="*/ 626 h 646"/>
              <a:gd name="p0x159" fmla="*/ 14 w 9699"/>
              <a:gd name="p0y159" fmla="*/ 624 h 646"/>
              <a:gd name="p0x160" fmla="*/ 13 w 9699"/>
              <a:gd name="p0y160" fmla="*/ 623 h 646"/>
              <a:gd name="p0x161" fmla="*/ 12 w 9699"/>
              <a:gd name="p0y161" fmla="*/ 622 h 646"/>
              <a:gd name="p0x162" fmla="*/ 11 w 9699"/>
              <a:gd name="p0y162" fmla="*/ 621 h 646"/>
              <a:gd name="p0x163" fmla="*/ 10 w 9699"/>
              <a:gd name="p0y163" fmla="*/ 620 h 646"/>
              <a:gd name="p0x164" fmla="*/ 9 w 9699"/>
              <a:gd name="p0y164" fmla="*/ 618 h 646"/>
              <a:gd name="p0x165" fmla="*/ 8 w 9699"/>
              <a:gd name="p0y165" fmla="*/ 617 h 646"/>
              <a:gd name="p0x166" fmla="*/ 7 w 9699"/>
              <a:gd name="p0y166" fmla="*/ 616 h 646"/>
              <a:gd name="p0x167" fmla="*/ 7 w 9699"/>
              <a:gd name="p0y167" fmla="*/ 614 h 646"/>
              <a:gd name="p0x168" fmla="*/ 6 w 9699"/>
              <a:gd name="p0y168" fmla="*/ 613 h 646"/>
              <a:gd name="p0x169" fmla="*/ 5 w 9699"/>
              <a:gd name="p0y169" fmla="*/ 612 h 646"/>
              <a:gd name="p0x170" fmla="*/ 5 w 9699"/>
              <a:gd name="p0y170" fmla="*/ 610 h 646"/>
              <a:gd name="p0x171" fmla="*/ 4 w 9699"/>
              <a:gd name="p0y171" fmla="*/ 609 h 646"/>
              <a:gd name="p0x172" fmla="*/ 3 w 9699"/>
              <a:gd name="p0y172" fmla="*/ 607 h 646"/>
              <a:gd name="p0x173" fmla="*/ 3 w 9699"/>
              <a:gd name="p0y173" fmla="*/ 606 h 646"/>
              <a:gd name="p0x174" fmla="*/ 2 w 9699"/>
              <a:gd name="p0y174" fmla="*/ 605 h 646"/>
              <a:gd name="p0x175" fmla="*/ 2 w 9699"/>
              <a:gd name="p0y175" fmla="*/ 603 h 646"/>
              <a:gd name="p0x176" fmla="*/ 2 w 9699"/>
              <a:gd name="p0y176" fmla="*/ 602 h 646"/>
              <a:gd name="p0x177" fmla="*/ 1 w 9699"/>
              <a:gd name="p0y177" fmla="*/ 600 h 646"/>
              <a:gd name="p0x178" fmla="*/ 1 w 9699"/>
              <a:gd name="p0y178" fmla="*/ 599 h 646"/>
              <a:gd name="p0x179" fmla="*/ 1 w 9699"/>
              <a:gd name="p0y179" fmla="*/ 597 h 646"/>
              <a:gd name="p0x180" fmla="*/ 0 w 9699"/>
              <a:gd name="p0y180" fmla="*/ 595 h 646"/>
              <a:gd name="p0x181" fmla="*/ 0 w 9699"/>
              <a:gd name="p0y181" fmla="*/ 594 h 646"/>
              <a:gd name="p0x182" fmla="*/ 0 w 9699"/>
              <a:gd name="p0y182" fmla="*/ 592 h 646"/>
              <a:gd name="p0x183" fmla="*/ 0 w 9699"/>
              <a:gd name="p0y183" fmla="*/ 591 h 646"/>
              <a:gd name="p0x184" fmla="*/ 0 w 9699"/>
              <a:gd name="p0y184" fmla="*/ 589 h 646"/>
              <a:gd name="p0x185" fmla="*/ 0 w 9699"/>
              <a:gd name="p0y185" fmla="*/ 588 h 646"/>
              <a:gd name="p0x186" fmla="*/ 0 w 9699"/>
              <a:gd name="p0y186" fmla="*/ 586 h 646"/>
              <a:gd name="p0x187" fmla="*/ 0 w 9699"/>
              <a:gd name="p0y187" fmla="*/ 60 h 646"/>
              <a:gd name="p0x188" fmla="*/ 0 w 9699"/>
              <a:gd name="p0y188" fmla="*/ 58 h 646"/>
              <a:gd name="p0x189" fmla="*/ 0 w 9699"/>
              <a:gd name="p0y189" fmla="*/ 56 h 646"/>
              <a:gd name="p0x190" fmla="*/ 0 w 9699"/>
              <a:gd name="p0y190" fmla="*/ 55 h 646"/>
              <a:gd name="p0x191" fmla="*/ 0 w 9699"/>
              <a:gd name="p0y191" fmla="*/ 53 h 646"/>
              <a:gd name="p0x192" fmla="*/ 0 w 9699"/>
              <a:gd name="p0y192" fmla="*/ 51 h 646"/>
              <a:gd name="p0x193" fmla="*/ 0 w 9699"/>
              <a:gd name="p0y193" fmla="*/ 50 h 646"/>
              <a:gd name="p0x194" fmla="*/ 1 w 9699"/>
              <a:gd name="p0y194" fmla="*/ 48 h 646"/>
              <a:gd name="p0x195" fmla="*/ 1 w 9699"/>
              <a:gd name="p0y195" fmla="*/ 47 h 646"/>
              <a:gd name="p0x196" fmla="*/ 1 w 9699"/>
              <a:gd name="p0y196" fmla="*/ 45 h 646"/>
              <a:gd name="p0x197" fmla="*/ 2 w 9699"/>
              <a:gd name="p0y197" fmla="*/ 44 h 646"/>
              <a:gd name="p0x198" fmla="*/ 2 w 9699"/>
              <a:gd name="p0y198" fmla="*/ 42 h 646"/>
              <a:gd name="p0x199" fmla="*/ 2 w 9699"/>
              <a:gd name="p0y199" fmla="*/ 41 h 646"/>
              <a:gd name="p0x200" fmla="*/ 3 w 9699"/>
              <a:gd name="p0y200" fmla="*/ 39 h 646"/>
              <a:gd name="p0x201" fmla="*/ 3 w 9699"/>
              <a:gd name="p0y201" fmla="*/ 38 h 646"/>
              <a:gd name="p0x202" fmla="*/ 4 w 9699"/>
              <a:gd name="p0y202" fmla="*/ 36 h 646"/>
              <a:gd name="p0x203" fmla="*/ 5 w 9699"/>
              <a:gd name="p0y203" fmla="*/ 35 h 646"/>
              <a:gd name="p0x204" fmla="*/ 5 w 9699"/>
              <a:gd name="p0y204" fmla="*/ 34 h 646"/>
              <a:gd name="p0x205" fmla="*/ 6 w 9699"/>
              <a:gd name="p0y205" fmla="*/ 32 h 646"/>
              <a:gd name="p0x206" fmla="*/ 7 w 9699"/>
              <a:gd name="p0y206" fmla="*/ 31 h 646"/>
              <a:gd name="p0x207" fmla="*/ 7 w 9699"/>
              <a:gd name="p0y207" fmla="*/ 30 h 646"/>
              <a:gd name="p0x208" fmla="*/ 8 w 9699"/>
              <a:gd name="p0y208" fmla="*/ 28 h 646"/>
              <a:gd name="p0x209" fmla="*/ 9 w 9699"/>
              <a:gd name="p0y209" fmla="*/ 27 h 646"/>
              <a:gd name="p0x210" fmla="*/ 10 w 9699"/>
              <a:gd name="p0y210" fmla="*/ 26 h 646"/>
              <a:gd name="p0x211" fmla="*/ 11 w 9699"/>
              <a:gd name="p0y211" fmla="*/ 25 h 646"/>
              <a:gd name="p0x212" fmla="*/ 12 w 9699"/>
              <a:gd name="p0y212" fmla="*/ 23 h 646"/>
              <a:gd name="p0x213" fmla="*/ 13 w 9699"/>
              <a:gd name="p0y213" fmla="*/ 22 h 646"/>
              <a:gd name="p0x214" fmla="*/ 14 w 9699"/>
              <a:gd name="p0y214" fmla="*/ 21 h 646"/>
              <a:gd name="p0x215" fmla="*/ 14 w 9699"/>
              <a:gd name="p0y215" fmla="*/ 20 h 646"/>
              <a:gd name="p0x216" fmla="*/ 16 w 9699"/>
              <a:gd name="p0y216" fmla="*/ 19 h 646"/>
              <a:gd name="p0x217" fmla="*/ 17 w 9699"/>
              <a:gd name="p0y217" fmla="*/ 18 h 646"/>
              <a:gd name="p0x218" fmla="*/ 18 w 9699"/>
              <a:gd name="p0y218" fmla="*/ 17 h 646"/>
              <a:gd name="p0x219" fmla="*/ 19 w 9699"/>
              <a:gd name="p0y219" fmla="*/ 16 h 646"/>
              <a:gd name="p0x220" fmla="*/ 20 w 9699"/>
              <a:gd name="p0y220" fmla="*/ 14 h 646"/>
              <a:gd name="p0x221" fmla="*/ 21 w 9699"/>
              <a:gd name="p0y221" fmla="*/ 14 h 646"/>
              <a:gd name="p0x222" fmla="*/ 22 w 9699"/>
              <a:gd name="p0y222" fmla="*/ 13 h 646"/>
              <a:gd name="p0x223" fmla="*/ 23 w 9699"/>
              <a:gd name="p0y223" fmla="*/ 12 h 646"/>
              <a:gd name="p0x224" fmla="*/ 25 w 9699"/>
              <a:gd name="p0y224" fmla="*/ 11 h 646"/>
              <a:gd name="p0x225" fmla="*/ 26 w 9699"/>
              <a:gd name="p0y225" fmla="*/ 10 h 646"/>
              <a:gd name="p0x226" fmla="*/ 27 w 9699"/>
              <a:gd name="p0y226" fmla="*/ 9 h 646"/>
              <a:gd name="p0x227" fmla="*/ 28 w 9699"/>
              <a:gd name="p0y227" fmla="*/ 8 h 646"/>
              <a:gd name="p0x228" fmla="*/ 30 w 9699"/>
              <a:gd name="p0y228" fmla="*/ 7 h 646"/>
              <a:gd name="p0x229" fmla="*/ 31 w 9699"/>
              <a:gd name="p0y229" fmla="*/ 7 h 646"/>
              <a:gd name="p0x230" fmla="*/ 32 w 9699"/>
              <a:gd name="p0y230" fmla="*/ 6 h 646"/>
              <a:gd name="p0x231" fmla="*/ 34 w 9699"/>
              <a:gd name="p0y231" fmla="*/ 5 h 646"/>
              <a:gd name="p0x232" fmla="*/ 35 w 9699"/>
              <a:gd name="p0y232" fmla="*/ 5 h 646"/>
              <a:gd name="p0x233" fmla="*/ 36 w 9699"/>
              <a:gd name="p0y233" fmla="*/ 4 h 646"/>
              <a:gd name="p0x234" fmla="*/ 38 w 9699"/>
              <a:gd name="p0y234" fmla="*/ 3 h 646"/>
              <a:gd name="p0x235" fmla="*/ 39 w 9699"/>
              <a:gd name="p0y235" fmla="*/ 3 h 646"/>
              <a:gd name="p0x236" fmla="*/ 41 w 9699"/>
              <a:gd name="p0y236" fmla="*/ 2 h 646"/>
              <a:gd name="p0x237" fmla="*/ 42 w 9699"/>
              <a:gd name="p0y237" fmla="*/ 2 h 646"/>
              <a:gd name="p0x238" fmla="*/ 44 w 9699"/>
              <a:gd name="p0y238" fmla="*/ 2 h 646"/>
              <a:gd name="p0x239" fmla="*/ 45 w 9699"/>
              <a:gd name="p0y239" fmla="*/ 1 h 646"/>
              <a:gd name="p0x240" fmla="*/ 47 w 9699"/>
              <a:gd name="p0y240" fmla="*/ 1 h 646"/>
              <a:gd name="p0x241" fmla="*/ 48 w 9699"/>
              <a:gd name="p0y241" fmla="*/ 1 h 646"/>
              <a:gd name="p0x242" fmla="*/ 50 w 9699"/>
              <a:gd name="p0y242" fmla="*/ 0 h 646"/>
              <a:gd name="p0x243" fmla="*/ 51 w 9699"/>
              <a:gd name="p0y243" fmla="*/ 0 h 646"/>
              <a:gd name="p0x244" fmla="*/ 53 w 9699"/>
              <a:gd name="p0y244" fmla="*/ 0 h 646"/>
              <a:gd name="p0x245" fmla="*/ 55 w 9699"/>
              <a:gd name="p0y245" fmla="*/ 0 h 646"/>
              <a:gd name="p0x246" fmla="*/ 56 w 9699"/>
              <a:gd name="p0y246" fmla="*/ 0 h 646"/>
              <a:gd name="p0x247" fmla="*/ 58 w 9699"/>
              <a:gd name="p0y247" fmla="*/ 0 h 646"/>
              <a:gd name="p0x248" fmla="*/ 60 w 9699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5413375" y="3133090"/>
            <a:ext cx="457835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5490191" y="3143764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一级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5947467" y="3102331"/>
            <a:ext cx="1714652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一级标题：</a:t>
            </a:r>
            <a:r>
              <a:rPr sz="1350" b="1">
                <a:solidFill>
                  <a:schemeClr val="accent1"/>
                </a:solidFill>
                <a:cs typeface="+mn-lt"/>
              </a:rPr>
              <a:t>黑体三号</a:t>
            </a:r>
            <a:endParaRPr sz="135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5294630" y="3712845"/>
            <a:ext cx="6158865" cy="410845"/>
          </a:xfrm>
          <a:custGeom>
            <a:avLst/>
            <a:gdLst>
              <a:gd name="sw" fmla="*/ 1 w 9699"/>
              <a:gd name="sh" fmla="*/ 1 h 646"/>
              <a:gd name="mins" fmla="min sw sh"/>
              <a:gd name="dsw" fmla="+- 0 sw mins"/>
              <a:gd name="dsh" fmla="+- 0 sh mins"/>
              <a:gd name="p0x0" fmla="*/ 60 w 9699"/>
              <a:gd name="p0y0" fmla="*/ 0 h 646"/>
              <a:gd name="p0x1" fmla="*/ 9639 w 9699"/>
              <a:gd name="p0y1" fmla="*/ 0 h 646"/>
              <a:gd name="p0x2" fmla="*/ 9640 w 9699"/>
              <a:gd name="p0y2" fmla="*/ 0 h 646"/>
              <a:gd name="p0x3" fmla="*/ 9642 w 9699"/>
              <a:gd name="p0y3" fmla="*/ 0 h 646"/>
              <a:gd name="p0x4" fmla="*/ 9643 w 9699"/>
              <a:gd name="p0y4" fmla="*/ 0 h 646"/>
              <a:gd name="p0x5" fmla="*/ 9645 w 9699"/>
              <a:gd name="p0y5" fmla="*/ 0 h 646"/>
              <a:gd name="p0x6" fmla="*/ 9647 w 9699"/>
              <a:gd name="p0y6" fmla="*/ 0 h 646"/>
              <a:gd name="p0x7" fmla="*/ 9648 w 9699"/>
              <a:gd name="p0y7" fmla="*/ 0 h 646"/>
              <a:gd name="p0x8" fmla="*/ 9650 w 9699"/>
              <a:gd name="p0y8" fmla="*/ 1 h 646"/>
              <a:gd name="p0x9" fmla="*/ 9651 w 9699"/>
              <a:gd name="p0y9" fmla="*/ 1 h 646"/>
              <a:gd name="p0x10" fmla="*/ 9653 w 9699"/>
              <a:gd name="p0y10" fmla="*/ 1 h 646"/>
              <a:gd name="p0x11" fmla="*/ 9654 w 9699"/>
              <a:gd name="p0y11" fmla="*/ 2 h 646"/>
              <a:gd name="p0x12" fmla="*/ 9656 w 9699"/>
              <a:gd name="p0y12" fmla="*/ 2 h 646"/>
              <a:gd name="p0x13" fmla="*/ 9657 w 9699"/>
              <a:gd name="p0y13" fmla="*/ 2 h 646"/>
              <a:gd name="p0x14" fmla="*/ 9659 w 9699"/>
              <a:gd name="p0y14" fmla="*/ 3 h 646"/>
              <a:gd name="p0x15" fmla="*/ 9660 w 9699"/>
              <a:gd name="p0y15" fmla="*/ 3 h 646"/>
              <a:gd name="p0x16" fmla="*/ 9662 w 9699"/>
              <a:gd name="p0y16" fmla="*/ 4 h 646"/>
              <a:gd name="p0x17" fmla="*/ 9663 w 9699"/>
              <a:gd name="p0y17" fmla="*/ 5 h 646"/>
              <a:gd name="p0x18" fmla="*/ 9664 w 9699"/>
              <a:gd name="p0y18" fmla="*/ 5 h 646"/>
              <a:gd name="p0x19" fmla="*/ 9666 w 9699"/>
              <a:gd name="p0y19" fmla="*/ 6 h 646"/>
              <a:gd name="p0x20" fmla="*/ 9667 w 9699"/>
              <a:gd name="p0y20" fmla="*/ 7 h 646"/>
              <a:gd name="p0x21" fmla="*/ 9668 w 9699"/>
              <a:gd name="p0y21" fmla="*/ 7 h 646"/>
              <a:gd name="p0x22" fmla="*/ 9670 w 9699"/>
              <a:gd name="p0y22" fmla="*/ 8 h 646"/>
              <a:gd name="p0x23" fmla="*/ 9671 w 9699"/>
              <a:gd name="p0y23" fmla="*/ 9 h 646"/>
              <a:gd name="p0x24" fmla="*/ 9672 w 9699"/>
              <a:gd name="p0y24" fmla="*/ 10 h 646"/>
              <a:gd name="p0x25" fmla="*/ 9673 w 9699"/>
              <a:gd name="p0y25" fmla="*/ 11 h 646"/>
              <a:gd name="p0x26" fmla="*/ 9675 w 9699"/>
              <a:gd name="p0y26" fmla="*/ 12 h 646"/>
              <a:gd name="p0x27" fmla="*/ 9676 w 9699"/>
              <a:gd name="p0y27" fmla="*/ 13 h 646"/>
              <a:gd name="p0x28" fmla="*/ 9677 w 9699"/>
              <a:gd name="p0y28" fmla="*/ 14 h 646"/>
              <a:gd name="p0x29" fmla="*/ 9678 w 9699"/>
              <a:gd name="p0y29" fmla="*/ 14 h 646"/>
              <a:gd name="p0x30" fmla="*/ 9679 w 9699"/>
              <a:gd name="p0y30" fmla="*/ 16 h 646"/>
              <a:gd name="p0x31" fmla="*/ 9680 w 9699"/>
              <a:gd name="p0y31" fmla="*/ 17 h 646"/>
              <a:gd name="p0x32" fmla="*/ 9681 w 9699"/>
              <a:gd name="p0y32" fmla="*/ 18 h 646"/>
              <a:gd name="p0x33" fmla="*/ 9683 w 9699"/>
              <a:gd name="p0y33" fmla="*/ 19 h 646"/>
              <a:gd name="p0x34" fmla="*/ 9684 w 9699"/>
              <a:gd name="p0y34" fmla="*/ 20 h 646"/>
              <a:gd name="p0x35" fmla="*/ 9685 w 9699"/>
              <a:gd name="p0y35" fmla="*/ 21 h 646"/>
              <a:gd name="p0x36" fmla="*/ 9685 w 9699"/>
              <a:gd name="p0y36" fmla="*/ 22 h 646"/>
              <a:gd name="p0x37" fmla="*/ 9686 w 9699"/>
              <a:gd name="p0y37" fmla="*/ 23 h 646"/>
              <a:gd name="p0x38" fmla="*/ 9687 w 9699"/>
              <a:gd name="p0y38" fmla="*/ 25 h 646"/>
              <a:gd name="p0x39" fmla="*/ 9688 w 9699"/>
              <a:gd name="p0y39" fmla="*/ 26 h 646"/>
              <a:gd name="p0x40" fmla="*/ 9689 w 9699"/>
              <a:gd name="p0y40" fmla="*/ 27 h 646"/>
              <a:gd name="p0x41" fmla="*/ 9690 w 9699"/>
              <a:gd name="p0y41" fmla="*/ 28 h 646"/>
              <a:gd name="p0x42" fmla="*/ 9691 w 9699"/>
              <a:gd name="p0y42" fmla="*/ 30 h 646"/>
              <a:gd name="p0x43" fmla="*/ 9691 w 9699"/>
              <a:gd name="p0y43" fmla="*/ 31 h 646"/>
              <a:gd name="p0x44" fmla="*/ 9692 w 9699"/>
              <a:gd name="p0y44" fmla="*/ 32 h 646"/>
              <a:gd name="p0x45" fmla="*/ 9693 w 9699"/>
              <a:gd name="p0y45" fmla="*/ 34 h 646"/>
              <a:gd name="p0x46" fmla="*/ 9693 w 9699"/>
              <a:gd name="p0y46" fmla="*/ 35 h 646"/>
              <a:gd name="p0x47" fmla="*/ 9694 w 9699"/>
              <a:gd name="p0y47" fmla="*/ 36 h 646"/>
              <a:gd name="p0x48" fmla="*/ 9695 w 9699"/>
              <a:gd name="p0y48" fmla="*/ 38 h 646"/>
              <a:gd name="p0x49" fmla="*/ 9695 w 9699"/>
              <a:gd name="p0y49" fmla="*/ 39 h 646"/>
              <a:gd name="p0x50" fmla="*/ 9696 w 9699"/>
              <a:gd name="p0y50" fmla="*/ 41 h 646"/>
              <a:gd name="p0x51" fmla="*/ 9696 w 9699"/>
              <a:gd name="p0y51" fmla="*/ 42 h 646"/>
              <a:gd name="p0x52" fmla="*/ 9696 w 9699"/>
              <a:gd name="p0y52" fmla="*/ 44 h 646"/>
              <a:gd name="p0x53" fmla="*/ 9697 w 9699"/>
              <a:gd name="p0y53" fmla="*/ 45 h 646"/>
              <a:gd name="p0x54" fmla="*/ 9697 w 9699"/>
              <a:gd name="p0y54" fmla="*/ 47 h 646"/>
              <a:gd name="p0x55" fmla="*/ 9698 w 9699"/>
              <a:gd name="p0y55" fmla="*/ 48 h 646"/>
              <a:gd name="p0x56" fmla="*/ 9698 w 9699"/>
              <a:gd name="p0y56" fmla="*/ 50 h 646"/>
              <a:gd name="p0x57" fmla="*/ 9698 w 9699"/>
              <a:gd name="p0y57" fmla="*/ 51 h 646"/>
              <a:gd name="p0x58" fmla="*/ 9698 w 9699"/>
              <a:gd name="p0y58" fmla="*/ 53 h 646"/>
              <a:gd name="p0x59" fmla="*/ 9698 w 9699"/>
              <a:gd name="p0y59" fmla="*/ 55 h 646"/>
              <a:gd name="p0x60" fmla="*/ 9698 w 9699"/>
              <a:gd name="p0y60" fmla="*/ 56 h 646"/>
              <a:gd name="p0x61" fmla="*/ 9699 w 9699"/>
              <a:gd name="p0y61" fmla="*/ 58 h 646"/>
              <a:gd name="p0x62" fmla="*/ 9699 w 9699"/>
              <a:gd name="p0y62" fmla="*/ 60 h 646"/>
              <a:gd name="p0x63" fmla="*/ 9699 w 9699"/>
              <a:gd name="p0y63" fmla="*/ 586 h 646"/>
              <a:gd name="p0x64" fmla="*/ 9699 w 9699"/>
              <a:gd name="p0y64" fmla="*/ 588 h 646"/>
              <a:gd name="p0x65" fmla="*/ 9698 w 9699"/>
              <a:gd name="p0y65" fmla="*/ 589 h 646"/>
              <a:gd name="p0x66" fmla="*/ 9698 w 9699"/>
              <a:gd name="p0y66" fmla="*/ 591 h 646"/>
              <a:gd name="p0x67" fmla="*/ 9698 w 9699"/>
              <a:gd name="p0y67" fmla="*/ 592 h 646"/>
              <a:gd name="p0x68" fmla="*/ 9698 w 9699"/>
              <a:gd name="p0y68" fmla="*/ 594 h 646"/>
              <a:gd name="p0x69" fmla="*/ 9698 w 9699"/>
              <a:gd name="p0y69" fmla="*/ 595 h 646"/>
              <a:gd name="p0x70" fmla="*/ 9698 w 9699"/>
              <a:gd name="p0y70" fmla="*/ 597 h 646"/>
              <a:gd name="p0x71" fmla="*/ 9697 w 9699"/>
              <a:gd name="p0y71" fmla="*/ 599 h 646"/>
              <a:gd name="p0x72" fmla="*/ 9697 w 9699"/>
              <a:gd name="p0y72" fmla="*/ 600 h 646"/>
              <a:gd name="p0x73" fmla="*/ 9696 w 9699"/>
              <a:gd name="p0y73" fmla="*/ 602 h 646"/>
              <a:gd name="p0x74" fmla="*/ 9696 w 9699"/>
              <a:gd name="p0y74" fmla="*/ 603 h 646"/>
              <a:gd name="p0x75" fmla="*/ 9696 w 9699"/>
              <a:gd name="p0y75" fmla="*/ 605 h 646"/>
              <a:gd name="p0x76" fmla="*/ 9695 w 9699"/>
              <a:gd name="p0y76" fmla="*/ 606 h 646"/>
              <a:gd name="p0x77" fmla="*/ 9695 w 9699"/>
              <a:gd name="p0y77" fmla="*/ 607 h 646"/>
              <a:gd name="p0x78" fmla="*/ 9694 w 9699"/>
              <a:gd name="p0y78" fmla="*/ 609 h 646"/>
              <a:gd name="p0x79" fmla="*/ 9693 w 9699"/>
              <a:gd name="p0y79" fmla="*/ 610 h 646"/>
              <a:gd name="p0x80" fmla="*/ 9693 w 9699"/>
              <a:gd name="p0y80" fmla="*/ 612 h 646"/>
              <a:gd name="p0x81" fmla="*/ 9692 w 9699"/>
              <a:gd name="p0y81" fmla="*/ 613 h 646"/>
              <a:gd name="p0x82" fmla="*/ 9691 w 9699"/>
              <a:gd name="p0y82" fmla="*/ 614 h 646"/>
              <a:gd name="p0x83" fmla="*/ 9691 w 9699"/>
              <a:gd name="p0y83" fmla="*/ 616 h 646"/>
              <a:gd name="p0x84" fmla="*/ 9690 w 9699"/>
              <a:gd name="p0y84" fmla="*/ 617 h 646"/>
              <a:gd name="p0x85" fmla="*/ 9689 w 9699"/>
              <a:gd name="p0y85" fmla="*/ 618 h 646"/>
              <a:gd name="p0x86" fmla="*/ 9688 w 9699"/>
              <a:gd name="p0y86" fmla="*/ 620 h 646"/>
              <a:gd name="p0x87" fmla="*/ 9687 w 9699"/>
              <a:gd name="p0y87" fmla="*/ 621 h 646"/>
              <a:gd name="p0x88" fmla="*/ 9686 w 9699"/>
              <a:gd name="p0y88" fmla="*/ 622 h 646"/>
              <a:gd name="p0x89" fmla="*/ 9685 w 9699"/>
              <a:gd name="p0y89" fmla="*/ 623 h 646"/>
              <a:gd name="p0x90" fmla="*/ 9685 w 9699"/>
              <a:gd name="p0y90" fmla="*/ 624 h 646"/>
              <a:gd name="p0x91" fmla="*/ 9684 w 9699"/>
              <a:gd name="p0y91" fmla="*/ 626 h 646"/>
              <a:gd name="p0x92" fmla="*/ 9683 w 9699"/>
              <a:gd name="p0y92" fmla="*/ 627 h 646"/>
              <a:gd name="p0x93" fmla="*/ 9681 w 9699"/>
              <a:gd name="p0y93" fmla="*/ 628 h 646"/>
              <a:gd name="p0x94" fmla="*/ 9680 w 9699"/>
              <a:gd name="p0y94" fmla="*/ 629 h 646"/>
              <a:gd name="p0x95" fmla="*/ 9679 w 9699"/>
              <a:gd name="p0y95" fmla="*/ 630 h 646"/>
              <a:gd name="p0x96" fmla="*/ 9678 w 9699"/>
              <a:gd name="p0y96" fmla="*/ 631 h 646"/>
              <a:gd name="p0x97" fmla="*/ 9677 w 9699"/>
              <a:gd name="p0y97" fmla="*/ 632 h 646"/>
              <a:gd name="p0x98" fmla="*/ 9676 w 9699"/>
              <a:gd name="p0y98" fmla="*/ 633 h 646"/>
              <a:gd name="p0x99" fmla="*/ 9675 w 9699"/>
              <a:gd name="p0y99" fmla="*/ 634 h 646"/>
              <a:gd name="p0x100" fmla="*/ 9673 w 9699"/>
              <a:gd name="p0y100" fmla="*/ 635 h 646"/>
              <a:gd name="p0x101" fmla="*/ 9672 w 9699"/>
              <a:gd name="p0y101" fmla="*/ 636 h 646"/>
              <a:gd name="p0x102" fmla="*/ 9671 w 9699"/>
              <a:gd name="p0y102" fmla="*/ 636 h 646"/>
              <a:gd name="p0x103" fmla="*/ 9670 w 9699"/>
              <a:gd name="p0y103" fmla="*/ 637 h 646"/>
              <a:gd name="p0x104" fmla="*/ 9668 w 9699"/>
              <a:gd name="p0y104" fmla="*/ 638 h 646"/>
              <a:gd name="p0x105" fmla="*/ 9667 w 9699"/>
              <a:gd name="p0y105" fmla="*/ 639 h 646"/>
              <a:gd name="p0x106" fmla="*/ 9666 w 9699"/>
              <a:gd name="p0y106" fmla="*/ 639 h 646"/>
              <a:gd name="p0x107" fmla="*/ 9664 w 9699"/>
              <a:gd name="p0y107" fmla="*/ 640 h 646"/>
              <a:gd name="p0x108" fmla="*/ 9663 w 9699"/>
              <a:gd name="p0y108" fmla="*/ 641 h 646"/>
              <a:gd name="p0x109" fmla="*/ 9662 w 9699"/>
              <a:gd name="p0y109" fmla="*/ 641 h 646"/>
              <a:gd name="p0x110" fmla="*/ 9660 w 9699"/>
              <a:gd name="p0y110" fmla="*/ 642 h 646"/>
              <a:gd name="p0x111" fmla="*/ 9659 w 9699"/>
              <a:gd name="p0y111" fmla="*/ 642 h 646"/>
              <a:gd name="p0x112" fmla="*/ 9657 w 9699"/>
              <a:gd name="p0y112" fmla="*/ 643 h 646"/>
              <a:gd name="p0x113" fmla="*/ 9656 w 9699"/>
              <a:gd name="p0y113" fmla="*/ 643 h 646"/>
              <a:gd name="p0x114" fmla="*/ 9654 w 9699"/>
              <a:gd name="p0y114" fmla="*/ 644 h 646"/>
              <a:gd name="p0x115" fmla="*/ 9653 w 9699"/>
              <a:gd name="p0y115" fmla="*/ 644 h 646"/>
              <a:gd name="p0x116" fmla="*/ 9651 w 9699"/>
              <a:gd name="p0y116" fmla="*/ 645 h 646"/>
              <a:gd name="p0x117" fmla="*/ 9650 w 9699"/>
              <a:gd name="p0y117" fmla="*/ 645 h 646"/>
              <a:gd name="p0x118" fmla="*/ 9648 w 9699"/>
              <a:gd name="p0y118" fmla="*/ 645 h 646"/>
              <a:gd name="p0x119" fmla="*/ 9647 w 9699"/>
              <a:gd name="p0y119" fmla="*/ 645 h 646"/>
              <a:gd name="p0x120" fmla="*/ 9645 w 9699"/>
              <a:gd name="p0y120" fmla="*/ 646 h 646"/>
              <a:gd name="p0x121" fmla="*/ 9643 w 9699"/>
              <a:gd name="p0y121" fmla="*/ 646 h 646"/>
              <a:gd name="p0x122" fmla="*/ 9642 w 9699"/>
              <a:gd name="p0y122" fmla="*/ 646 h 646"/>
              <a:gd name="p0x123" fmla="*/ 9640 w 9699"/>
              <a:gd name="p0y123" fmla="*/ 646 h 646"/>
              <a:gd name="p0x124" fmla="*/ 9639 w 9699"/>
              <a:gd name="p0y124" fmla="*/ 646 h 646"/>
              <a:gd name="p0x125" fmla="*/ 60 w 9699"/>
              <a:gd name="p0y125" fmla="*/ 646 h 646"/>
              <a:gd name="p0x126" fmla="*/ 58 w 9699"/>
              <a:gd name="p0y126" fmla="*/ 646 h 646"/>
              <a:gd name="p0x127" fmla="*/ 56 w 9699"/>
              <a:gd name="p0y127" fmla="*/ 646 h 646"/>
              <a:gd name="p0x128" fmla="*/ 55 w 9699"/>
              <a:gd name="p0y128" fmla="*/ 646 h 646"/>
              <a:gd name="p0x129" fmla="*/ 53 w 9699"/>
              <a:gd name="p0y129" fmla="*/ 646 h 646"/>
              <a:gd name="p0x130" fmla="*/ 51 w 9699"/>
              <a:gd name="p0y130" fmla="*/ 645 h 646"/>
              <a:gd name="p0x131" fmla="*/ 50 w 9699"/>
              <a:gd name="p0y131" fmla="*/ 645 h 646"/>
              <a:gd name="p0x132" fmla="*/ 48 w 9699"/>
              <a:gd name="p0y132" fmla="*/ 645 h 646"/>
              <a:gd name="p0x133" fmla="*/ 47 w 9699"/>
              <a:gd name="p0y133" fmla="*/ 645 h 646"/>
              <a:gd name="p0x134" fmla="*/ 45 w 9699"/>
              <a:gd name="p0y134" fmla="*/ 644 h 646"/>
              <a:gd name="p0x135" fmla="*/ 44 w 9699"/>
              <a:gd name="p0y135" fmla="*/ 644 h 646"/>
              <a:gd name="p0x136" fmla="*/ 42 w 9699"/>
              <a:gd name="p0y136" fmla="*/ 643 h 646"/>
              <a:gd name="p0x137" fmla="*/ 41 w 9699"/>
              <a:gd name="p0y137" fmla="*/ 643 h 646"/>
              <a:gd name="p0x138" fmla="*/ 39 w 9699"/>
              <a:gd name="p0y138" fmla="*/ 642 h 646"/>
              <a:gd name="p0x139" fmla="*/ 38 w 9699"/>
              <a:gd name="p0y139" fmla="*/ 642 h 646"/>
              <a:gd name="p0x140" fmla="*/ 36 w 9699"/>
              <a:gd name="p0y140" fmla="*/ 641 h 646"/>
              <a:gd name="p0x141" fmla="*/ 35 w 9699"/>
              <a:gd name="p0y141" fmla="*/ 641 h 646"/>
              <a:gd name="p0x142" fmla="*/ 34 w 9699"/>
              <a:gd name="p0y142" fmla="*/ 640 h 646"/>
              <a:gd name="p0x143" fmla="*/ 32 w 9699"/>
              <a:gd name="p0y143" fmla="*/ 639 h 646"/>
              <a:gd name="p0x144" fmla="*/ 31 w 9699"/>
              <a:gd name="p0y144" fmla="*/ 639 h 646"/>
              <a:gd name="p0x145" fmla="*/ 30 w 9699"/>
              <a:gd name="p0y145" fmla="*/ 638 h 646"/>
              <a:gd name="p0x146" fmla="*/ 28 w 9699"/>
              <a:gd name="p0y146" fmla="*/ 637 h 646"/>
              <a:gd name="p0x147" fmla="*/ 27 w 9699"/>
              <a:gd name="p0y147" fmla="*/ 636 h 646"/>
              <a:gd name="p0x148" fmla="*/ 26 w 9699"/>
              <a:gd name="p0y148" fmla="*/ 636 h 646"/>
              <a:gd name="p0x149" fmla="*/ 25 w 9699"/>
              <a:gd name="p0y149" fmla="*/ 635 h 646"/>
              <a:gd name="p0x150" fmla="*/ 23 w 9699"/>
              <a:gd name="p0y150" fmla="*/ 634 h 646"/>
              <a:gd name="p0x151" fmla="*/ 22 w 9699"/>
              <a:gd name="p0y151" fmla="*/ 633 h 646"/>
              <a:gd name="p0x152" fmla="*/ 21 w 9699"/>
              <a:gd name="p0y152" fmla="*/ 632 h 646"/>
              <a:gd name="p0x153" fmla="*/ 20 w 9699"/>
              <a:gd name="p0y153" fmla="*/ 631 h 646"/>
              <a:gd name="p0x154" fmla="*/ 19 w 9699"/>
              <a:gd name="p0y154" fmla="*/ 630 h 646"/>
              <a:gd name="p0x155" fmla="*/ 18 w 9699"/>
              <a:gd name="p0y155" fmla="*/ 629 h 646"/>
              <a:gd name="p0x156" fmla="*/ 17 w 9699"/>
              <a:gd name="p0y156" fmla="*/ 628 h 646"/>
              <a:gd name="p0x157" fmla="*/ 16 w 9699"/>
              <a:gd name="p0y157" fmla="*/ 627 h 646"/>
              <a:gd name="p0x158" fmla="*/ 14 w 9699"/>
              <a:gd name="p0y158" fmla="*/ 626 h 646"/>
              <a:gd name="p0x159" fmla="*/ 14 w 9699"/>
              <a:gd name="p0y159" fmla="*/ 624 h 646"/>
              <a:gd name="p0x160" fmla="*/ 13 w 9699"/>
              <a:gd name="p0y160" fmla="*/ 623 h 646"/>
              <a:gd name="p0x161" fmla="*/ 12 w 9699"/>
              <a:gd name="p0y161" fmla="*/ 622 h 646"/>
              <a:gd name="p0x162" fmla="*/ 11 w 9699"/>
              <a:gd name="p0y162" fmla="*/ 621 h 646"/>
              <a:gd name="p0x163" fmla="*/ 10 w 9699"/>
              <a:gd name="p0y163" fmla="*/ 620 h 646"/>
              <a:gd name="p0x164" fmla="*/ 9 w 9699"/>
              <a:gd name="p0y164" fmla="*/ 618 h 646"/>
              <a:gd name="p0x165" fmla="*/ 8 w 9699"/>
              <a:gd name="p0y165" fmla="*/ 617 h 646"/>
              <a:gd name="p0x166" fmla="*/ 7 w 9699"/>
              <a:gd name="p0y166" fmla="*/ 616 h 646"/>
              <a:gd name="p0x167" fmla="*/ 7 w 9699"/>
              <a:gd name="p0y167" fmla="*/ 614 h 646"/>
              <a:gd name="p0x168" fmla="*/ 6 w 9699"/>
              <a:gd name="p0y168" fmla="*/ 613 h 646"/>
              <a:gd name="p0x169" fmla="*/ 5 w 9699"/>
              <a:gd name="p0y169" fmla="*/ 612 h 646"/>
              <a:gd name="p0x170" fmla="*/ 5 w 9699"/>
              <a:gd name="p0y170" fmla="*/ 610 h 646"/>
              <a:gd name="p0x171" fmla="*/ 4 w 9699"/>
              <a:gd name="p0y171" fmla="*/ 609 h 646"/>
              <a:gd name="p0x172" fmla="*/ 3 w 9699"/>
              <a:gd name="p0y172" fmla="*/ 607 h 646"/>
              <a:gd name="p0x173" fmla="*/ 3 w 9699"/>
              <a:gd name="p0y173" fmla="*/ 606 h 646"/>
              <a:gd name="p0x174" fmla="*/ 2 w 9699"/>
              <a:gd name="p0y174" fmla="*/ 605 h 646"/>
              <a:gd name="p0x175" fmla="*/ 2 w 9699"/>
              <a:gd name="p0y175" fmla="*/ 603 h 646"/>
              <a:gd name="p0x176" fmla="*/ 2 w 9699"/>
              <a:gd name="p0y176" fmla="*/ 602 h 646"/>
              <a:gd name="p0x177" fmla="*/ 1 w 9699"/>
              <a:gd name="p0y177" fmla="*/ 600 h 646"/>
              <a:gd name="p0x178" fmla="*/ 1 w 9699"/>
              <a:gd name="p0y178" fmla="*/ 599 h 646"/>
              <a:gd name="p0x179" fmla="*/ 1 w 9699"/>
              <a:gd name="p0y179" fmla="*/ 597 h 646"/>
              <a:gd name="p0x180" fmla="*/ 0 w 9699"/>
              <a:gd name="p0y180" fmla="*/ 595 h 646"/>
              <a:gd name="p0x181" fmla="*/ 0 w 9699"/>
              <a:gd name="p0y181" fmla="*/ 594 h 646"/>
              <a:gd name="p0x182" fmla="*/ 0 w 9699"/>
              <a:gd name="p0y182" fmla="*/ 592 h 646"/>
              <a:gd name="p0x183" fmla="*/ 0 w 9699"/>
              <a:gd name="p0y183" fmla="*/ 591 h 646"/>
              <a:gd name="p0x184" fmla="*/ 0 w 9699"/>
              <a:gd name="p0y184" fmla="*/ 589 h 646"/>
              <a:gd name="p0x185" fmla="*/ 0 w 9699"/>
              <a:gd name="p0y185" fmla="*/ 588 h 646"/>
              <a:gd name="p0x186" fmla="*/ 0 w 9699"/>
              <a:gd name="p0y186" fmla="*/ 586 h 646"/>
              <a:gd name="p0x187" fmla="*/ 0 w 9699"/>
              <a:gd name="p0y187" fmla="*/ 60 h 646"/>
              <a:gd name="p0x188" fmla="*/ 0 w 9699"/>
              <a:gd name="p0y188" fmla="*/ 58 h 646"/>
              <a:gd name="p0x189" fmla="*/ 0 w 9699"/>
              <a:gd name="p0y189" fmla="*/ 56 h 646"/>
              <a:gd name="p0x190" fmla="*/ 0 w 9699"/>
              <a:gd name="p0y190" fmla="*/ 55 h 646"/>
              <a:gd name="p0x191" fmla="*/ 0 w 9699"/>
              <a:gd name="p0y191" fmla="*/ 53 h 646"/>
              <a:gd name="p0x192" fmla="*/ 0 w 9699"/>
              <a:gd name="p0y192" fmla="*/ 51 h 646"/>
              <a:gd name="p0x193" fmla="*/ 0 w 9699"/>
              <a:gd name="p0y193" fmla="*/ 50 h 646"/>
              <a:gd name="p0x194" fmla="*/ 1 w 9699"/>
              <a:gd name="p0y194" fmla="*/ 48 h 646"/>
              <a:gd name="p0x195" fmla="*/ 1 w 9699"/>
              <a:gd name="p0y195" fmla="*/ 47 h 646"/>
              <a:gd name="p0x196" fmla="*/ 1 w 9699"/>
              <a:gd name="p0y196" fmla="*/ 45 h 646"/>
              <a:gd name="p0x197" fmla="*/ 2 w 9699"/>
              <a:gd name="p0y197" fmla="*/ 44 h 646"/>
              <a:gd name="p0x198" fmla="*/ 2 w 9699"/>
              <a:gd name="p0y198" fmla="*/ 42 h 646"/>
              <a:gd name="p0x199" fmla="*/ 2 w 9699"/>
              <a:gd name="p0y199" fmla="*/ 41 h 646"/>
              <a:gd name="p0x200" fmla="*/ 3 w 9699"/>
              <a:gd name="p0y200" fmla="*/ 39 h 646"/>
              <a:gd name="p0x201" fmla="*/ 3 w 9699"/>
              <a:gd name="p0y201" fmla="*/ 38 h 646"/>
              <a:gd name="p0x202" fmla="*/ 4 w 9699"/>
              <a:gd name="p0y202" fmla="*/ 36 h 646"/>
              <a:gd name="p0x203" fmla="*/ 5 w 9699"/>
              <a:gd name="p0y203" fmla="*/ 35 h 646"/>
              <a:gd name="p0x204" fmla="*/ 5 w 9699"/>
              <a:gd name="p0y204" fmla="*/ 34 h 646"/>
              <a:gd name="p0x205" fmla="*/ 6 w 9699"/>
              <a:gd name="p0y205" fmla="*/ 32 h 646"/>
              <a:gd name="p0x206" fmla="*/ 7 w 9699"/>
              <a:gd name="p0y206" fmla="*/ 31 h 646"/>
              <a:gd name="p0x207" fmla="*/ 7 w 9699"/>
              <a:gd name="p0y207" fmla="*/ 30 h 646"/>
              <a:gd name="p0x208" fmla="*/ 8 w 9699"/>
              <a:gd name="p0y208" fmla="*/ 28 h 646"/>
              <a:gd name="p0x209" fmla="*/ 9 w 9699"/>
              <a:gd name="p0y209" fmla="*/ 27 h 646"/>
              <a:gd name="p0x210" fmla="*/ 10 w 9699"/>
              <a:gd name="p0y210" fmla="*/ 26 h 646"/>
              <a:gd name="p0x211" fmla="*/ 11 w 9699"/>
              <a:gd name="p0y211" fmla="*/ 25 h 646"/>
              <a:gd name="p0x212" fmla="*/ 12 w 9699"/>
              <a:gd name="p0y212" fmla="*/ 23 h 646"/>
              <a:gd name="p0x213" fmla="*/ 13 w 9699"/>
              <a:gd name="p0y213" fmla="*/ 22 h 646"/>
              <a:gd name="p0x214" fmla="*/ 14 w 9699"/>
              <a:gd name="p0y214" fmla="*/ 21 h 646"/>
              <a:gd name="p0x215" fmla="*/ 14 w 9699"/>
              <a:gd name="p0y215" fmla="*/ 20 h 646"/>
              <a:gd name="p0x216" fmla="*/ 16 w 9699"/>
              <a:gd name="p0y216" fmla="*/ 19 h 646"/>
              <a:gd name="p0x217" fmla="*/ 17 w 9699"/>
              <a:gd name="p0y217" fmla="*/ 18 h 646"/>
              <a:gd name="p0x218" fmla="*/ 18 w 9699"/>
              <a:gd name="p0y218" fmla="*/ 17 h 646"/>
              <a:gd name="p0x219" fmla="*/ 19 w 9699"/>
              <a:gd name="p0y219" fmla="*/ 16 h 646"/>
              <a:gd name="p0x220" fmla="*/ 20 w 9699"/>
              <a:gd name="p0y220" fmla="*/ 14 h 646"/>
              <a:gd name="p0x221" fmla="*/ 21 w 9699"/>
              <a:gd name="p0y221" fmla="*/ 14 h 646"/>
              <a:gd name="p0x222" fmla="*/ 22 w 9699"/>
              <a:gd name="p0y222" fmla="*/ 13 h 646"/>
              <a:gd name="p0x223" fmla="*/ 23 w 9699"/>
              <a:gd name="p0y223" fmla="*/ 12 h 646"/>
              <a:gd name="p0x224" fmla="*/ 25 w 9699"/>
              <a:gd name="p0y224" fmla="*/ 11 h 646"/>
              <a:gd name="p0x225" fmla="*/ 26 w 9699"/>
              <a:gd name="p0y225" fmla="*/ 10 h 646"/>
              <a:gd name="p0x226" fmla="*/ 27 w 9699"/>
              <a:gd name="p0y226" fmla="*/ 9 h 646"/>
              <a:gd name="p0x227" fmla="*/ 28 w 9699"/>
              <a:gd name="p0y227" fmla="*/ 8 h 646"/>
              <a:gd name="p0x228" fmla="*/ 30 w 9699"/>
              <a:gd name="p0y228" fmla="*/ 7 h 646"/>
              <a:gd name="p0x229" fmla="*/ 31 w 9699"/>
              <a:gd name="p0y229" fmla="*/ 7 h 646"/>
              <a:gd name="p0x230" fmla="*/ 32 w 9699"/>
              <a:gd name="p0y230" fmla="*/ 6 h 646"/>
              <a:gd name="p0x231" fmla="*/ 34 w 9699"/>
              <a:gd name="p0y231" fmla="*/ 5 h 646"/>
              <a:gd name="p0x232" fmla="*/ 35 w 9699"/>
              <a:gd name="p0y232" fmla="*/ 5 h 646"/>
              <a:gd name="p0x233" fmla="*/ 36 w 9699"/>
              <a:gd name="p0y233" fmla="*/ 4 h 646"/>
              <a:gd name="p0x234" fmla="*/ 38 w 9699"/>
              <a:gd name="p0y234" fmla="*/ 3 h 646"/>
              <a:gd name="p0x235" fmla="*/ 39 w 9699"/>
              <a:gd name="p0y235" fmla="*/ 3 h 646"/>
              <a:gd name="p0x236" fmla="*/ 41 w 9699"/>
              <a:gd name="p0y236" fmla="*/ 2 h 646"/>
              <a:gd name="p0x237" fmla="*/ 42 w 9699"/>
              <a:gd name="p0y237" fmla="*/ 2 h 646"/>
              <a:gd name="p0x238" fmla="*/ 44 w 9699"/>
              <a:gd name="p0y238" fmla="*/ 2 h 646"/>
              <a:gd name="p0x239" fmla="*/ 45 w 9699"/>
              <a:gd name="p0y239" fmla="*/ 1 h 646"/>
              <a:gd name="p0x240" fmla="*/ 47 w 9699"/>
              <a:gd name="p0y240" fmla="*/ 1 h 646"/>
              <a:gd name="p0x241" fmla="*/ 48 w 9699"/>
              <a:gd name="p0y241" fmla="*/ 1 h 646"/>
              <a:gd name="p0x242" fmla="*/ 50 w 9699"/>
              <a:gd name="p0y242" fmla="*/ 0 h 646"/>
              <a:gd name="p0x243" fmla="*/ 51 w 9699"/>
              <a:gd name="p0y243" fmla="*/ 0 h 646"/>
              <a:gd name="p0x244" fmla="*/ 53 w 9699"/>
              <a:gd name="p0y244" fmla="*/ 0 h 646"/>
              <a:gd name="p0x245" fmla="*/ 55 w 9699"/>
              <a:gd name="p0y245" fmla="*/ 0 h 646"/>
              <a:gd name="p0x246" fmla="*/ 56 w 9699"/>
              <a:gd name="p0y246" fmla="*/ 0 h 646"/>
              <a:gd name="p0x247" fmla="*/ 58 w 9699"/>
              <a:gd name="p0y247" fmla="*/ 0 h 646"/>
              <a:gd name="p0x248" fmla="*/ 60 w 9699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5413375" y="3813175"/>
            <a:ext cx="457835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5490191" y="3823907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二级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5947467" y="3782473"/>
            <a:ext cx="1714652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二级标题：</a:t>
            </a:r>
            <a:r>
              <a:rPr sz="1350" b="1">
                <a:solidFill>
                  <a:schemeClr val="accent1"/>
                </a:solidFill>
                <a:cs typeface="+mn-lt"/>
              </a:rPr>
              <a:t>楷体三号</a:t>
            </a:r>
            <a:endParaRPr sz="135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5294630" y="4392930"/>
            <a:ext cx="6158865" cy="410845"/>
          </a:xfrm>
          <a:custGeom>
            <a:avLst/>
            <a:gdLst>
              <a:gd name="sw" fmla="*/ 1 w 9699"/>
              <a:gd name="sh" fmla="*/ 1 h 646"/>
              <a:gd name="mins" fmla="min sw sh"/>
              <a:gd name="dsw" fmla="+- 0 sw mins"/>
              <a:gd name="dsh" fmla="+- 0 sh mins"/>
              <a:gd name="p0x0" fmla="*/ 60 w 9699"/>
              <a:gd name="p0y0" fmla="*/ 0 h 646"/>
              <a:gd name="p0x1" fmla="*/ 9639 w 9699"/>
              <a:gd name="p0y1" fmla="*/ 0 h 646"/>
              <a:gd name="p0x2" fmla="*/ 9640 w 9699"/>
              <a:gd name="p0y2" fmla="*/ 0 h 646"/>
              <a:gd name="p0x3" fmla="*/ 9642 w 9699"/>
              <a:gd name="p0y3" fmla="*/ 0 h 646"/>
              <a:gd name="p0x4" fmla="*/ 9643 w 9699"/>
              <a:gd name="p0y4" fmla="*/ 0 h 646"/>
              <a:gd name="p0x5" fmla="*/ 9645 w 9699"/>
              <a:gd name="p0y5" fmla="*/ 0 h 646"/>
              <a:gd name="p0x6" fmla="*/ 9647 w 9699"/>
              <a:gd name="p0y6" fmla="*/ 0 h 646"/>
              <a:gd name="p0x7" fmla="*/ 9648 w 9699"/>
              <a:gd name="p0y7" fmla="*/ 0 h 646"/>
              <a:gd name="p0x8" fmla="*/ 9650 w 9699"/>
              <a:gd name="p0y8" fmla="*/ 1 h 646"/>
              <a:gd name="p0x9" fmla="*/ 9651 w 9699"/>
              <a:gd name="p0y9" fmla="*/ 1 h 646"/>
              <a:gd name="p0x10" fmla="*/ 9653 w 9699"/>
              <a:gd name="p0y10" fmla="*/ 1 h 646"/>
              <a:gd name="p0x11" fmla="*/ 9654 w 9699"/>
              <a:gd name="p0y11" fmla="*/ 2 h 646"/>
              <a:gd name="p0x12" fmla="*/ 9656 w 9699"/>
              <a:gd name="p0y12" fmla="*/ 2 h 646"/>
              <a:gd name="p0x13" fmla="*/ 9657 w 9699"/>
              <a:gd name="p0y13" fmla="*/ 2 h 646"/>
              <a:gd name="p0x14" fmla="*/ 9659 w 9699"/>
              <a:gd name="p0y14" fmla="*/ 3 h 646"/>
              <a:gd name="p0x15" fmla="*/ 9660 w 9699"/>
              <a:gd name="p0y15" fmla="*/ 3 h 646"/>
              <a:gd name="p0x16" fmla="*/ 9662 w 9699"/>
              <a:gd name="p0y16" fmla="*/ 4 h 646"/>
              <a:gd name="p0x17" fmla="*/ 9663 w 9699"/>
              <a:gd name="p0y17" fmla="*/ 5 h 646"/>
              <a:gd name="p0x18" fmla="*/ 9664 w 9699"/>
              <a:gd name="p0y18" fmla="*/ 5 h 646"/>
              <a:gd name="p0x19" fmla="*/ 9666 w 9699"/>
              <a:gd name="p0y19" fmla="*/ 6 h 646"/>
              <a:gd name="p0x20" fmla="*/ 9667 w 9699"/>
              <a:gd name="p0y20" fmla="*/ 7 h 646"/>
              <a:gd name="p0x21" fmla="*/ 9668 w 9699"/>
              <a:gd name="p0y21" fmla="*/ 7 h 646"/>
              <a:gd name="p0x22" fmla="*/ 9670 w 9699"/>
              <a:gd name="p0y22" fmla="*/ 8 h 646"/>
              <a:gd name="p0x23" fmla="*/ 9671 w 9699"/>
              <a:gd name="p0y23" fmla="*/ 9 h 646"/>
              <a:gd name="p0x24" fmla="*/ 9672 w 9699"/>
              <a:gd name="p0y24" fmla="*/ 10 h 646"/>
              <a:gd name="p0x25" fmla="*/ 9673 w 9699"/>
              <a:gd name="p0y25" fmla="*/ 11 h 646"/>
              <a:gd name="p0x26" fmla="*/ 9675 w 9699"/>
              <a:gd name="p0y26" fmla="*/ 12 h 646"/>
              <a:gd name="p0x27" fmla="*/ 9676 w 9699"/>
              <a:gd name="p0y27" fmla="*/ 13 h 646"/>
              <a:gd name="p0x28" fmla="*/ 9677 w 9699"/>
              <a:gd name="p0y28" fmla="*/ 14 h 646"/>
              <a:gd name="p0x29" fmla="*/ 9678 w 9699"/>
              <a:gd name="p0y29" fmla="*/ 14 h 646"/>
              <a:gd name="p0x30" fmla="*/ 9679 w 9699"/>
              <a:gd name="p0y30" fmla="*/ 16 h 646"/>
              <a:gd name="p0x31" fmla="*/ 9680 w 9699"/>
              <a:gd name="p0y31" fmla="*/ 17 h 646"/>
              <a:gd name="p0x32" fmla="*/ 9681 w 9699"/>
              <a:gd name="p0y32" fmla="*/ 18 h 646"/>
              <a:gd name="p0x33" fmla="*/ 9683 w 9699"/>
              <a:gd name="p0y33" fmla="*/ 19 h 646"/>
              <a:gd name="p0x34" fmla="*/ 9684 w 9699"/>
              <a:gd name="p0y34" fmla="*/ 20 h 646"/>
              <a:gd name="p0x35" fmla="*/ 9685 w 9699"/>
              <a:gd name="p0y35" fmla="*/ 21 h 646"/>
              <a:gd name="p0x36" fmla="*/ 9685 w 9699"/>
              <a:gd name="p0y36" fmla="*/ 22 h 646"/>
              <a:gd name="p0x37" fmla="*/ 9686 w 9699"/>
              <a:gd name="p0y37" fmla="*/ 23 h 646"/>
              <a:gd name="p0x38" fmla="*/ 9687 w 9699"/>
              <a:gd name="p0y38" fmla="*/ 25 h 646"/>
              <a:gd name="p0x39" fmla="*/ 9688 w 9699"/>
              <a:gd name="p0y39" fmla="*/ 26 h 646"/>
              <a:gd name="p0x40" fmla="*/ 9689 w 9699"/>
              <a:gd name="p0y40" fmla="*/ 27 h 646"/>
              <a:gd name="p0x41" fmla="*/ 9690 w 9699"/>
              <a:gd name="p0y41" fmla="*/ 28 h 646"/>
              <a:gd name="p0x42" fmla="*/ 9691 w 9699"/>
              <a:gd name="p0y42" fmla="*/ 30 h 646"/>
              <a:gd name="p0x43" fmla="*/ 9691 w 9699"/>
              <a:gd name="p0y43" fmla="*/ 31 h 646"/>
              <a:gd name="p0x44" fmla="*/ 9692 w 9699"/>
              <a:gd name="p0y44" fmla="*/ 32 h 646"/>
              <a:gd name="p0x45" fmla="*/ 9693 w 9699"/>
              <a:gd name="p0y45" fmla="*/ 34 h 646"/>
              <a:gd name="p0x46" fmla="*/ 9693 w 9699"/>
              <a:gd name="p0y46" fmla="*/ 35 h 646"/>
              <a:gd name="p0x47" fmla="*/ 9694 w 9699"/>
              <a:gd name="p0y47" fmla="*/ 36 h 646"/>
              <a:gd name="p0x48" fmla="*/ 9695 w 9699"/>
              <a:gd name="p0y48" fmla="*/ 38 h 646"/>
              <a:gd name="p0x49" fmla="*/ 9695 w 9699"/>
              <a:gd name="p0y49" fmla="*/ 39 h 646"/>
              <a:gd name="p0x50" fmla="*/ 9696 w 9699"/>
              <a:gd name="p0y50" fmla="*/ 41 h 646"/>
              <a:gd name="p0x51" fmla="*/ 9696 w 9699"/>
              <a:gd name="p0y51" fmla="*/ 42 h 646"/>
              <a:gd name="p0x52" fmla="*/ 9696 w 9699"/>
              <a:gd name="p0y52" fmla="*/ 44 h 646"/>
              <a:gd name="p0x53" fmla="*/ 9697 w 9699"/>
              <a:gd name="p0y53" fmla="*/ 45 h 646"/>
              <a:gd name="p0x54" fmla="*/ 9697 w 9699"/>
              <a:gd name="p0y54" fmla="*/ 47 h 646"/>
              <a:gd name="p0x55" fmla="*/ 9698 w 9699"/>
              <a:gd name="p0y55" fmla="*/ 48 h 646"/>
              <a:gd name="p0x56" fmla="*/ 9698 w 9699"/>
              <a:gd name="p0y56" fmla="*/ 50 h 646"/>
              <a:gd name="p0x57" fmla="*/ 9698 w 9699"/>
              <a:gd name="p0y57" fmla="*/ 51 h 646"/>
              <a:gd name="p0x58" fmla="*/ 9698 w 9699"/>
              <a:gd name="p0y58" fmla="*/ 53 h 646"/>
              <a:gd name="p0x59" fmla="*/ 9698 w 9699"/>
              <a:gd name="p0y59" fmla="*/ 55 h 646"/>
              <a:gd name="p0x60" fmla="*/ 9698 w 9699"/>
              <a:gd name="p0y60" fmla="*/ 56 h 646"/>
              <a:gd name="p0x61" fmla="*/ 9699 w 9699"/>
              <a:gd name="p0y61" fmla="*/ 58 h 646"/>
              <a:gd name="p0x62" fmla="*/ 9699 w 9699"/>
              <a:gd name="p0y62" fmla="*/ 60 h 646"/>
              <a:gd name="p0x63" fmla="*/ 9699 w 9699"/>
              <a:gd name="p0y63" fmla="*/ 586 h 646"/>
              <a:gd name="p0x64" fmla="*/ 9699 w 9699"/>
              <a:gd name="p0y64" fmla="*/ 588 h 646"/>
              <a:gd name="p0x65" fmla="*/ 9698 w 9699"/>
              <a:gd name="p0y65" fmla="*/ 589 h 646"/>
              <a:gd name="p0x66" fmla="*/ 9698 w 9699"/>
              <a:gd name="p0y66" fmla="*/ 591 h 646"/>
              <a:gd name="p0x67" fmla="*/ 9698 w 9699"/>
              <a:gd name="p0y67" fmla="*/ 592 h 646"/>
              <a:gd name="p0x68" fmla="*/ 9698 w 9699"/>
              <a:gd name="p0y68" fmla="*/ 594 h 646"/>
              <a:gd name="p0x69" fmla="*/ 9698 w 9699"/>
              <a:gd name="p0y69" fmla="*/ 595 h 646"/>
              <a:gd name="p0x70" fmla="*/ 9698 w 9699"/>
              <a:gd name="p0y70" fmla="*/ 597 h 646"/>
              <a:gd name="p0x71" fmla="*/ 9697 w 9699"/>
              <a:gd name="p0y71" fmla="*/ 599 h 646"/>
              <a:gd name="p0x72" fmla="*/ 9697 w 9699"/>
              <a:gd name="p0y72" fmla="*/ 600 h 646"/>
              <a:gd name="p0x73" fmla="*/ 9696 w 9699"/>
              <a:gd name="p0y73" fmla="*/ 602 h 646"/>
              <a:gd name="p0x74" fmla="*/ 9696 w 9699"/>
              <a:gd name="p0y74" fmla="*/ 603 h 646"/>
              <a:gd name="p0x75" fmla="*/ 9696 w 9699"/>
              <a:gd name="p0y75" fmla="*/ 605 h 646"/>
              <a:gd name="p0x76" fmla="*/ 9695 w 9699"/>
              <a:gd name="p0y76" fmla="*/ 606 h 646"/>
              <a:gd name="p0x77" fmla="*/ 9695 w 9699"/>
              <a:gd name="p0y77" fmla="*/ 607 h 646"/>
              <a:gd name="p0x78" fmla="*/ 9694 w 9699"/>
              <a:gd name="p0y78" fmla="*/ 609 h 646"/>
              <a:gd name="p0x79" fmla="*/ 9693 w 9699"/>
              <a:gd name="p0y79" fmla="*/ 610 h 646"/>
              <a:gd name="p0x80" fmla="*/ 9693 w 9699"/>
              <a:gd name="p0y80" fmla="*/ 612 h 646"/>
              <a:gd name="p0x81" fmla="*/ 9692 w 9699"/>
              <a:gd name="p0y81" fmla="*/ 613 h 646"/>
              <a:gd name="p0x82" fmla="*/ 9691 w 9699"/>
              <a:gd name="p0y82" fmla="*/ 614 h 646"/>
              <a:gd name="p0x83" fmla="*/ 9691 w 9699"/>
              <a:gd name="p0y83" fmla="*/ 616 h 646"/>
              <a:gd name="p0x84" fmla="*/ 9690 w 9699"/>
              <a:gd name="p0y84" fmla="*/ 617 h 646"/>
              <a:gd name="p0x85" fmla="*/ 9689 w 9699"/>
              <a:gd name="p0y85" fmla="*/ 618 h 646"/>
              <a:gd name="p0x86" fmla="*/ 9688 w 9699"/>
              <a:gd name="p0y86" fmla="*/ 620 h 646"/>
              <a:gd name="p0x87" fmla="*/ 9687 w 9699"/>
              <a:gd name="p0y87" fmla="*/ 621 h 646"/>
              <a:gd name="p0x88" fmla="*/ 9686 w 9699"/>
              <a:gd name="p0y88" fmla="*/ 622 h 646"/>
              <a:gd name="p0x89" fmla="*/ 9685 w 9699"/>
              <a:gd name="p0y89" fmla="*/ 623 h 646"/>
              <a:gd name="p0x90" fmla="*/ 9685 w 9699"/>
              <a:gd name="p0y90" fmla="*/ 624 h 646"/>
              <a:gd name="p0x91" fmla="*/ 9684 w 9699"/>
              <a:gd name="p0y91" fmla="*/ 626 h 646"/>
              <a:gd name="p0x92" fmla="*/ 9683 w 9699"/>
              <a:gd name="p0y92" fmla="*/ 627 h 646"/>
              <a:gd name="p0x93" fmla="*/ 9681 w 9699"/>
              <a:gd name="p0y93" fmla="*/ 628 h 646"/>
              <a:gd name="p0x94" fmla="*/ 9680 w 9699"/>
              <a:gd name="p0y94" fmla="*/ 629 h 646"/>
              <a:gd name="p0x95" fmla="*/ 9679 w 9699"/>
              <a:gd name="p0y95" fmla="*/ 630 h 646"/>
              <a:gd name="p0x96" fmla="*/ 9678 w 9699"/>
              <a:gd name="p0y96" fmla="*/ 631 h 646"/>
              <a:gd name="p0x97" fmla="*/ 9677 w 9699"/>
              <a:gd name="p0y97" fmla="*/ 632 h 646"/>
              <a:gd name="p0x98" fmla="*/ 9676 w 9699"/>
              <a:gd name="p0y98" fmla="*/ 633 h 646"/>
              <a:gd name="p0x99" fmla="*/ 9675 w 9699"/>
              <a:gd name="p0y99" fmla="*/ 634 h 646"/>
              <a:gd name="p0x100" fmla="*/ 9673 w 9699"/>
              <a:gd name="p0y100" fmla="*/ 635 h 646"/>
              <a:gd name="p0x101" fmla="*/ 9672 w 9699"/>
              <a:gd name="p0y101" fmla="*/ 636 h 646"/>
              <a:gd name="p0x102" fmla="*/ 9671 w 9699"/>
              <a:gd name="p0y102" fmla="*/ 636 h 646"/>
              <a:gd name="p0x103" fmla="*/ 9670 w 9699"/>
              <a:gd name="p0y103" fmla="*/ 637 h 646"/>
              <a:gd name="p0x104" fmla="*/ 9668 w 9699"/>
              <a:gd name="p0y104" fmla="*/ 638 h 646"/>
              <a:gd name="p0x105" fmla="*/ 9667 w 9699"/>
              <a:gd name="p0y105" fmla="*/ 639 h 646"/>
              <a:gd name="p0x106" fmla="*/ 9666 w 9699"/>
              <a:gd name="p0y106" fmla="*/ 639 h 646"/>
              <a:gd name="p0x107" fmla="*/ 9664 w 9699"/>
              <a:gd name="p0y107" fmla="*/ 640 h 646"/>
              <a:gd name="p0x108" fmla="*/ 9663 w 9699"/>
              <a:gd name="p0y108" fmla="*/ 641 h 646"/>
              <a:gd name="p0x109" fmla="*/ 9662 w 9699"/>
              <a:gd name="p0y109" fmla="*/ 641 h 646"/>
              <a:gd name="p0x110" fmla="*/ 9660 w 9699"/>
              <a:gd name="p0y110" fmla="*/ 642 h 646"/>
              <a:gd name="p0x111" fmla="*/ 9659 w 9699"/>
              <a:gd name="p0y111" fmla="*/ 642 h 646"/>
              <a:gd name="p0x112" fmla="*/ 9657 w 9699"/>
              <a:gd name="p0y112" fmla="*/ 643 h 646"/>
              <a:gd name="p0x113" fmla="*/ 9656 w 9699"/>
              <a:gd name="p0y113" fmla="*/ 643 h 646"/>
              <a:gd name="p0x114" fmla="*/ 9654 w 9699"/>
              <a:gd name="p0y114" fmla="*/ 644 h 646"/>
              <a:gd name="p0x115" fmla="*/ 9653 w 9699"/>
              <a:gd name="p0y115" fmla="*/ 644 h 646"/>
              <a:gd name="p0x116" fmla="*/ 9651 w 9699"/>
              <a:gd name="p0y116" fmla="*/ 645 h 646"/>
              <a:gd name="p0x117" fmla="*/ 9650 w 9699"/>
              <a:gd name="p0y117" fmla="*/ 645 h 646"/>
              <a:gd name="p0x118" fmla="*/ 9648 w 9699"/>
              <a:gd name="p0y118" fmla="*/ 645 h 646"/>
              <a:gd name="p0x119" fmla="*/ 9647 w 9699"/>
              <a:gd name="p0y119" fmla="*/ 645 h 646"/>
              <a:gd name="p0x120" fmla="*/ 9645 w 9699"/>
              <a:gd name="p0y120" fmla="*/ 646 h 646"/>
              <a:gd name="p0x121" fmla="*/ 9643 w 9699"/>
              <a:gd name="p0y121" fmla="*/ 646 h 646"/>
              <a:gd name="p0x122" fmla="*/ 9642 w 9699"/>
              <a:gd name="p0y122" fmla="*/ 646 h 646"/>
              <a:gd name="p0x123" fmla="*/ 9640 w 9699"/>
              <a:gd name="p0y123" fmla="*/ 646 h 646"/>
              <a:gd name="p0x124" fmla="*/ 9639 w 9699"/>
              <a:gd name="p0y124" fmla="*/ 646 h 646"/>
              <a:gd name="p0x125" fmla="*/ 60 w 9699"/>
              <a:gd name="p0y125" fmla="*/ 646 h 646"/>
              <a:gd name="p0x126" fmla="*/ 58 w 9699"/>
              <a:gd name="p0y126" fmla="*/ 646 h 646"/>
              <a:gd name="p0x127" fmla="*/ 56 w 9699"/>
              <a:gd name="p0y127" fmla="*/ 646 h 646"/>
              <a:gd name="p0x128" fmla="*/ 55 w 9699"/>
              <a:gd name="p0y128" fmla="*/ 646 h 646"/>
              <a:gd name="p0x129" fmla="*/ 53 w 9699"/>
              <a:gd name="p0y129" fmla="*/ 646 h 646"/>
              <a:gd name="p0x130" fmla="*/ 51 w 9699"/>
              <a:gd name="p0y130" fmla="*/ 645 h 646"/>
              <a:gd name="p0x131" fmla="*/ 50 w 9699"/>
              <a:gd name="p0y131" fmla="*/ 645 h 646"/>
              <a:gd name="p0x132" fmla="*/ 48 w 9699"/>
              <a:gd name="p0y132" fmla="*/ 645 h 646"/>
              <a:gd name="p0x133" fmla="*/ 47 w 9699"/>
              <a:gd name="p0y133" fmla="*/ 645 h 646"/>
              <a:gd name="p0x134" fmla="*/ 45 w 9699"/>
              <a:gd name="p0y134" fmla="*/ 644 h 646"/>
              <a:gd name="p0x135" fmla="*/ 44 w 9699"/>
              <a:gd name="p0y135" fmla="*/ 644 h 646"/>
              <a:gd name="p0x136" fmla="*/ 42 w 9699"/>
              <a:gd name="p0y136" fmla="*/ 643 h 646"/>
              <a:gd name="p0x137" fmla="*/ 41 w 9699"/>
              <a:gd name="p0y137" fmla="*/ 643 h 646"/>
              <a:gd name="p0x138" fmla="*/ 39 w 9699"/>
              <a:gd name="p0y138" fmla="*/ 642 h 646"/>
              <a:gd name="p0x139" fmla="*/ 38 w 9699"/>
              <a:gd name="p0y139" fmla="*/ 642 h 646"/>
              <a:gd name="p0x140" fmla="*/ 36 w 9699"/>
              <a:gd name="p0y140" fmla="*/ 641 h 646"/>
              <a:gd name="p0x141" fmla="*/ 35 w 9699"/>
              <a:gd name="p0y141" fmla="*/ 641 h 646"/>
              <a:gd name="p0x142" fmla="*/ 34 w 9699"/>
              <a:gd name="p0y142" fmla="*/ 640 h 646"/>
              <a:gd name="p0x143" fmla="*/ 32 w 9699"/>
              <a:gd name="p0y143" fmla="*/ 639 h 646"/>
              <a:gd name="p0x144" fmla="*/ 31 w 9699"/>
              <a:gd name="p0y144" fmla="*/ 639 h 646"/>
              <a:gd name="p0x145" fmla="*/ 30 w 9699"/>
              <a:gd name="p0y145" fmla="*/ 638 h 646"/>
              <a:gd name="p0x146" fmla="*/ 28 w 9699"/>
              <a:gd name="p0y146" fmla="*/ 637 h 646"/>
              <a:gd name="p0x147" fmla="*/ 27 w 9699"/>
              <a:gd name="p0y147" fmla="*/ 636 h 646"/>
              <a:gd name="p0x148" fmla="*/ 26 w 9699"/>
              <a:gd name="p0y148" fmla="*/ 636 h 646"/>
              <a:gd name="p0x149" fmla="*/ 25 w 9699"/>
              <a:gd name="p0y149" fmla="*/ 635 h 646"/>
              <a:gd name="p0x150" fmla="*/ 23 w 9699"/>
              <a:gd name="p0y150" fmla="*/ 634 h 646"/>
              <a:gd name="p0x151" fmla="*/ 22 w 9699"/>
              <a:gd name="p0y151" fmla="*/ 633 h 646"/>
              <a:gd name="p0x152" fmla="*/ 21 w 9699"/>
              <a:gd name="p0y152" fmla="*/ 632 h 646"/>
              <a:gd name="p0x153" fmla="*/ 20 w 9699"/>
              <a:gd name="p0y153" fmla="*/ 631 h 646"/>
              <a:gd name="p0x154" fmla="*/ 19 w 9699"/>
              <a:gd name="p0y154" fmla="*/ 630 h 646"/>
              <a:gd name="p0x155" fmla="*/ 18 w 9699"/>
              <a:gd name="p0y155" fmla="*/ 629 h 646"/>
              <a:gd name="p0x156" fmla="*/ 17 w 9699"/>
              <a:gd name="p0y156" fmla="*/ 628 h 646"/>
              <a:gd name="p0x157" fmla="*/ 16 w 9699"/>
              <a:gd name="p0y157" fmla="*/ 627 h 646"/>
              <a:gd name="p0x158" fmla="*/ 14 w 9699"/>
              <a:gd name="p0y158" fmla="*/ 626 h 646"/>
              <a:gd name="p0x159" fmla="*/ 14 w 9699"/>
              <a:gd name="p0y159" fmla="*/ 624 h 646"/>
              <a:gd name="p0x160" fmla="*/ 13 w 9699"/>
              <a:gd name="p0y160" fmla="*/ 623 h 646"/>
              <a:gd name="p0x161" fmla="*/ 12 w 9699"/>
              <a:gd name="p0y161" fmla="*/ 622 h 646"/>
              <a:gd name="p0x162" fmla="*/ 11 w 9699"/>
              <a:gd name="p0y162" fmla="*/ 621 h 646"/>
              <a:gd name="p0x163" fmla="*/ 10 w 9699"/>
              <a:gd name="p0y163" fmla="*/ 620 h 646"/>
              <a:gd name="p0x164" fmla="*/ 9 w 9699"/>
              <a:gd name="p0y164" fmla="*/ 618 h 646"/>
              <a:gd name="p0x165" fmla="*/ 8 w 9699"/>
              <a:gd name="p0y165" fmla="*/ 617 h 646"/>
              <a:gd name="p0x166" fmla="*/ 7 w 9699"/>
              <a:gd name="p0y166" fmla="*/ 616 h 646"/>
              <a:gd name="p0x167" fmla="*/ 7 w 9699"/>
              <a:gd name="p0y167" fmla="*/ 614 h 646"/>
              <a:gd name="p0x168" fmla="*/ 6 w 9699"/>
              <a:gd name="p0y168" fmla="*/ 613 h 646"/>
              <a:gd name="p0x169" fmla="*/ 5 w 9699"/>
              <a:gd name="p0y169" fmla="*/ 612 h 646"/>
              <a:gd name="p0x170" fmla="*/ 5 w 9699"/>
              <a:gd name="p0y170" fmla="*/ 610 h 646"/>
              <a:gd name="p0x171" fmla="*/ 4 w 9699"/>
              <a:gd name="p0y171" fmla="*/ 609 h 646"/>
              <a:gd name="p0x172" fmla="*/ 3 w 9699"/>
              <a:gd name="p0y172" fmla="*/ 607 h 646"/>
              <a:gd name="p0x173" fmla="*/ 3 w 9699"/>
              <a:gd name="p0y173" fmla="*/ 606 h 646"/>
              <a:gd name="p0x174" fmla="*/ 2 w 9699"/>
              <a:gd name="p0y174" fmla="*/ 605 h 646"/>
              <a:gd name="p0x175" fmla="*/ 2 w 9699"/>
              <a:gd name="p0y175" fmla="*/ 603 h 646"/>
              <a:gd name="p0x176" fmla="*/ 2 w 9699"/>
              <a:gd name="p0y176" fmla="*/ 602 h 646"/>
              <a:gd name="p0x177" fmla="*/ 1 w 9699"/>
              <a:gd name="p0y177" fmla="*/ 600 h 646"/>
              <a:gd name="p0x178" fmla="*/ 1 w 9699"/>
              <a:gd name="p0y178" fmla="*/ 599 h 646"/>
              <a:gd name="p0x179" fmla="*/ 1 w 9699"/>
              <a:gd name="p0y179" fmla="*/ 597 h 646"/>
              <a:gd name="p0x180" fmla="*/ 0 w 9699"/>
              <a:gd name="p0y180" fmla="*/ 595 h 646"/>
              <a:gd name="p0x181" fmla="*/ 0 w 9699"/>
              <a:gd name="p0y181" fmla="*/ 594 h 646"/>
              <a:gd name="p0x182" fmla="*/ 0 w 9699"/>
              <a:gd name="p0y182" fmla="*/ 592 h 646"/>
              <a:gd name="p0x183" fmla="*/ 0 w 9699"/>
              <a:gd name="p0y183" fmla="*/ 591 h 646"/>
              <a:gd name="p0x184" fmla="*/ 0 w 9699"/>
              <a:gd name="p0y184" fmla="*/ 589 h 646"/>
              <a:gd name="p0x185" fmla="*/ 0 w 9699"/>
              <a:gd name="p0y185" fmla="*/ 588 h 646"/>
              <a:gd name="p0x186" fmla="*/ 0 w 9699"/>
              <a:gd name="p0y186" fmla="*/ 586 h 646"/>
              <a:gd name="p0x187" fmla="*/ 0 w 9699"/>
              <a:gd name="p0y187" fmla="*/ 60 h 646"/>
              <a:gd name="p0x188" fmla="*/ 0 w 9699"/>
              <a:gd name="p0y188" fmla="*/ 58 h 646"/>
              <a:gd name="p0x189" fmla="*/ 0 w 9699"/>
              <a:gd name="p0y189" fmla="*/ 56 h 646"/>
              <a:gd name="p0x190" fmla="*/ 0 w 9699"/>
              <a:gd name="p0y190" fmla="*/ 55 h 646"/>
              <a:gd name="p0x191" fmla="*/ 0 w 9699"/>
              <a:gd name="p0y191" fmla="*/ 53 h 646"/>
              <a:gd name="p0x192" fmla="*/ 0 w 9699"/>
              <a:gd name="p0y192" fmla="*/ 51 h 646"/>
              <a:gd name="p0x193" fmla="*/ 0 w 9699"/>
              <a:gd name="p0y193" fmla="*/ 50 h 646"/>
              <a:gd name="p0x194" fmla="*/ 1 w 9699"/>
              <a:gd name="p0y194" fmla="*/ 48 h 646"/>
              <a:gd name="p0x195" fmla="*/ 1 w 9699"/>
              <a:gd name="p0y195" fmla="*/ 47 h 646"/>
              <a:gd name="p0x196" fmla="*/ 1 w 9699"/>
              <a:gd name="p0y196" fmla="*/ 45 h 646"/>
              <a:gd name="p0x197" fmla="*/ 2 w 9699"/>
              <a:gd name="p0y197" fmla="*/ 44 h 646"/>
              <a:gd name="p0x198" fmla="*/ 2 w 9699"/>
              <a:gd name="p0y198" fmla="*/ 42 h 646"/>
              <a:gd name="p0x199" fmla="*/ 2 w 9699"/>
              <a:gd name="p0y199" fmla="*/ 41 h 646"/>
              <a:gd name="p0x200" fmla="*/ 3 w 9699"/>
              <a:gd name="p0y200" fmla="*/ 39 h 646"/>
              <a:gd name="p0x201" fmla="*/ 3 w 9699"/>
              <a:gd name="p0y201" fmla="*/ 38 h 646"/>
              <a:gd name="p0x202" fmla="*/ 4 w 9699"/>
              <a:gd name="p0y202" fmla="*/ 36 h 646"/>
              <a:gd name="p0x203" fmla="*/ 5 w 9699"/>
              <a:gd name="p0y203" fmla="*/ 35 h 646"/>
              <a:gd name="p0x204" fmla="*/ 5 w 9699"/>
              <a:gd name="p0y204" fmla="*/ 34 h 646"/>
              <a:gd name="p0x205" fmla="*/ 6 w 9699"/>
              <a:gd name="p0y205" fmla="*/ 32 h 646"/>
              <a:gd name="p0x206" fmla="*/ 7 w 9699"/>
              <a:gd name="p0y206" fmla="*/ 31 h 646"/>
              <a:gd name="p0x207" fmla="*/ 7 w 9699"/>
              <a:gd name="p0y207" fmla="*/ 30 h 646"/>
              <a:gd name="p0x208" fmla="*/ 8 w 9699"/>
              <a:gd name="p0y208" fmla="*/ 28 h 646"/>
              <a:gd name="p0x209" fmla="*/ 9 w 9699"/>
              <a:gd name="p0y209" fmla="*/ 27 h 646"/>
              <a:gd name="p0x210" fmla="*/ 10 w 9699"/>
              <a:gd name="p0y210" fmla="*/ 26 h 646"/>
              <a:gd name="p0x211" fmla="*/ 11 w 9699"/>
              <a:gd name="p0y211" fmla="*/ 25 h 646"/>
              <a:gd name="p0x212" fmla="*/ 12 w 9699"/>
              <a:gd name="p0y212" fmla="*/ 23 h 646"/>
              <a:gd name="p0x213" fmla="*/ 13 w 9699"/>
              <a:gd name="p0y213" fmla="*/ 22 h 646"/>
              <a:gd name="p0x214" fmla="*/ 14 w 9699"/>
              <a:gd name="p0y214" fmla="*/ 21 h 646"/>
              <a:gd name="p0x215" fmla="*/ 14 w 9699"/>
              <a:gd name="p0y215" fmla="*/ 20 h 646"/>
              <a:gd name="p0x216" fmla="*/ 16 w 9699"/>
              <a:gd name="p0y216" fmla="*/ 19 h 646"/>
              <a:gd name="p0x217" fmla="*/ 17 w 9699"/>
              <a:gd name="p0y217" fmla="*/ 18 h 646"/>
              <a:gd name="p0x218" fmla="*/ 18 w 9699"/>
              <a:gd name="p0y218" fmla="*/ 17 h 646"/>
              <a:gd name="p0x219" fmla="*/ 19 w 9699"/>
              <a:gd name="p0y219" fmla="*/ 16 h 646"/>
              <a:gd name="p0x220" fmla="*/ 20 w 9699"/>
              <a:gd name="p0y220" fmla="*/ 14 h 646"/>
              <a:gd name="p0x221" fmla="*/ 21 w 9699"/>
              <a:gd name="p0y221" fmla="*/ 14 h 646"/>
              <a:gd name="p0x222" fmla="*/ 22 w 9699"/>
              <a:gd name="p0y222" fmla="*/ 13 h 646"/>
              <a:gd name="p0x223" fmla="*/ 23 w 9699"/>
              <a:gd name="p0y223" fmla="*/ 12 h 646"/>
              <a:gd name="p0x224" fmla="*/ 25 w 9699"/>
              <a:gd name="p0y224" fmla="*/ 11 h 646"/>
              <a:gd name="p0x225" fmla="*/ 26 w 9699"/>
              <a:gd name="p0y225" fmla="*/ 10 h 646"/>
              <a:gd name="p0x226" fmla="*/ 27 w 9699"/>
              <a:gd name="p0y226" fmla="*/ 9 h 646"/>
              <a:gd name="p0x227" fmla="*/ 28 w 9699"/>
              <a:gd name="p0y227" fmla="*/ 8 h 646"/>
              <a:gd name="p0x228" fmla="*/ 30 w 9699"/>
              <a:gd name="p0y228" fmla="*/ 7 h 646"/>
              <a:gd name="p0x229" fmla="*/ 31 w 9699"/>
              <a:gd name="p0y229" fmla="*/ 7 h 646"/>
              <a:gd name="p0x230" fmla="*/ 32 w 9699"/>
              <a:gd name="p0y230" fmla="*/ 6 h 646"/>
              <a:gd name="p0x231" fmla="*/ 34 w 9699"/>
              <a:gd name="p0y231" fmla="*/ 5 h 646"/>
              <a:gd name="p0x232" fmla="*/ 35 w 9699"/>
              <a:gd name="p0y232" fmla="*/ 5 h 646"/>
              <a:gd name="p0x233" fmla="*/ 36 w 9699"/>
              <a:gd name="p0y233" fmla="*/ 4 h 646"/>
              <a:gd name="p0x234" fmla="*/ 38 w 9699"/>
              <a:gd name="p0y234" fmla="*/ 3 h 646"/>
              <a:gd name="p0x235" fmla="*/ 39 w 9699"/>
              <a:gd name="p0y235" fmla="*/ 3 h 646"/>
              <a:gd name="p0x236" fmla="*/ 41 w 9699"/>
              <a:gd name="p0y236" fmla="*/ 2 h 646"/>
              <a:gd name="p0x237" fmla="*/ 42 w 9699"/>
              <a:gd name="p0y237" fmla="*/ 2 h 646"/>
              <a:gd name="p0x238" fmla="*/ 44 w 9699"/>
              <a:gd name="p0y238" fmla="*/ 2 h 646"/>
              <a:gd name="p0x239" fmla="*/ 45 w 9699"/>
              <a:gd name="p0y239" fmla="*/ 1 h 646"/>
              <a:gd name="p0x240" fmla="*/ 47 w 9699"/>
              <a:gd name="p0y240" fmla="*/ 1 h 646"/>
              <a:gd name="p0x241" fmla="*/ 48 w 9699"/>
              <a:gd name="p0y241" fmla="*/ 1 h 646"/>
              <a:gd name="p0x242" fmla="*/ 50 w 9699"/>
              <a:gd name="p0y242" fmla="*/ 0 h 646"/>
              <a:gd name="p0x243" fmla="*/ 51 w 9699"/>
              <a:gd name="p0y243" fmla="*/ 0 h 646"/>
              <a:gd name="p0x244" fmla="*/ 53 w 9699"/>
              <a:gd name="p0y244" fmla="*/ 0 h 646"/>
              <a:gd name="p0x245" fmla="*/ 55 w 9699"/>
              <a:gd name="p0y245" fmla="*/ 0 h 646"/>
              <a:gd name="p0x246" fmla="*/ 56 w 9699"/>
              <a:gd name="p0y246" fmla="*/ 0 h 646"/>
              <a:gd name="p0x247" fmla="*/ 58 w 9699"/>
              <a:gd name="p0y247" fmla="*/ 0 h 646"/>
              <a:gd name="p0x248" fmla="*/ 60 w 9699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5413375" y="4493260"/>
            <a:ext cx="457835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2"/>
            </p:custDataLst>
          </p:nvPr>
        </p:nvSpPr>
        <p:spPr>
          <a:xfrm>
            <a:off x="5490191" y="4504049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正文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3"/>
            </p:custDataLst>
          </p:nvPr>
        </p:nvSpPr>
        <p:spPr>
          <a:xfrm>
            <a:off x="5947467" y="4462615"/>
            <a:ext cx="1371752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正文：</a:t>
            </a:r>
            <a:r>
              <a:rPr sz="1350" b="1">
                <a:solidFill>
                  <a:schemeClr val="accent1"/>
                </a:solidFill>
                <a:cs typeface="+mn-lt"/>
              </a:rPr>
              <a:t>仿宋三号</a:t>
            </a:r>
            <a:endParaRPr sz="135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4"/>
            </p:custDataLst>
          </p:nvPr>
        </p:nvSpPr>
        <p:spPr>
          <a:xfrm>
            <a:off x="5294630" y="5073650"/>
            <a:ext cx="6158865" cy="410210"/>
          </a:xfrm>
          <a:custGeom>
            <a:avLst/>
            <a:gdLst>
              <a:gd name="sw" fmla="*/ 1 w 9699"/>
              <a:gd name="sh" fmla="*/ 1 h 646"/>
              <a:gd name="mins" fmla="min sw sh"/>
              <a:gd name="dsw" fmla="+- 0 sw mins"/>
              <a:gd name="dsh" fmla="+- 0 sh mins"/>
              <a:gd name="p0x0" fmla="*/ 60 w 9699"/>
              <a:gd name="p0y0" fmla="*/ 0 h 646"/>
              <a:gd name="p0x1" fmla="*/ 9639 w 9699"/>
              <a:gd name="p0y1" fmla="*/ 0 h 646"/>
              <a:gd name="p0x2" fmla="*/ 9640 w 9699"/>
              <a:gd name="p0y2" fmla="*/ 0 h 646"/>
              <a:gd name="p0x3" fmla="*/ 9642 w 9699"/>
              <a:gd name="p0y3" fmla="*/ 0 h 646"/>
              <a:gd name="p0x4" fmla="*/ 9643 w 9699"/>
              <a:gd name="p0y4" fmla="*/ 0 h 646"/>
              <a:gd name="p0x5" fmla="*/ 9645 w 9699"/>
              <a:gd name="p0y5" fmla="*/ 0 h 646"/>
              <a:gd name="p0x6" fmla="*/ 9647 w 9699"/>
              <a:gd name="p0y6" fmla="*/ 0 h 646"/>
              <a:gd name="p0x7" fmla="*/ 9648 w 9699"/>
              <a:gd name="p0y7" fmla="*/ 0 h 646"/>
              <a:gd name="p0x8" fmla="*/ 9650 w 9699"/>
              <a:gd name="p0y8" fmla="*/ 1 h 646"/>
              <a:gd name="p0x9" fmla="*/ 9651 w 9699"/>
              <a:gd name="p0y9" fmla="*/ 1 h 646"/>
              <a:gd name="p0x10" fmla="*/ 9653 w 9699"/>
              <a:gd name="p0y10" fmla="*/ 1 h 646"/>
              <a:gd name="p0x11" fmla="*/ 9654 w 9699"/>
              <a:gd name="p0y11" fmla="*/ 2 h 646"/>
              <a:gd name="p0x12" fmla="*/ 9656 w 9699"/>
              <a:gd name="p0y12" fmla="*/ 2 h 646"/>
              <a:gd name="p0x13" fmla="*/ 9657 w 9699"/>
              <a:gd name="p0y13" fmla="*/ 2 h 646"/>
              <a:gd name="p0x14" fmla="*/ 9659 w 9699"/>
              <a:gd name="p0y14" fmla="*/ 3 h 646"/>
              <a:gd name="p0x15" fmla="*/ 9660 w 9699"/>
              <a:gd name="p0y15" fmla="*/ 3 h 646"/>
              <a:gd name="p0x16" fmla="*/ 9662 w 9699"/>
              <a:gd name="p0y16" fmla="*/ 4 h 646"/>
              <a:gd name="p0x17" fmla="*/ 9663 w 9699"/>
              <a:gd name="p0y17" fmla="*/ 5 h 646"/>
              <a:gd name="p0x18" fmla="*/ 9664 w 9699"/>
              <a:gd name="p0y18" fmla="*/ 5 h 646"/>
              <a:gd name="p0x19" fmla="*/ 9666 w 9699"/>
              <a:gd name="p0y19" fmla="*/ 6 h 646"/>
              <a:gd name="p0x20" fmla="*/ 9667 w 9699"/>
              <a:gd name="p0y20" fmla="*/ 7 h 646"/>
              <a:gd name="p0x21" fmla="*/ 9668 w 9699"/>
              <a:gd name="p0y21" fmla="*/ 7 h 646"/>
              <a:gd name="p0x22" fmla="*/ 9670 w 9699"/>
              <a:gd name="p0y22" fmla="*/ 8 h 646"/>
              <a:gd name="p0x23" fmla="*/ 9671 w 9699"/>
              <a:gd name="p0y23" fmla="*/ 9 h 646"/>
              <a:gd name="p0x24" fmla="*/ 9672 w 9699"/>
              <a:gd name="p0y24" fmla="*/ 10 h 646"/>
              <a:gd name="p0x25" fmla="*/ 9673 w 9699"/>
              <a:gd name="p0y25" fmla="*/ 11 h 646"/>
              <a:gd name="p0x26" fmla="*/ 9675 w 9699"/>
              <a:gd name="p0y26" fmla="*/ 12 h 646"/>
              <a:gd name="p0x27" fmla="*/ 9676 w 9699"/>
              <a:gd name="p0y27" fmla="*/ 13 h 646"/>
              <a:gd name="p0x28" fmla="*/ 9677 w 9699"/>
              <a:gd name="p0y28" fmla="*/ 14 h 646"/>
              <a:gd name="p0x29" fmla="*/ 9678 w 9699"/>
              <a:gd name="p0y29" fmla="*/ 14 h 646"/>
              <a:gd name="p0x30" fmla="*/ 9679 w 9699"/>
              <a:gd name="p0y30" fmla="*/ 16 h 646"/>
              <a:gd name="p0x31" fmla="*/ 9680 w 9699"/>
              <a:gd name="p0y31" fmla="*/ 17 h 646"/>
              <a:gd name="p0x32" fmla="*/ 9681 w 9699"/>
              <a:gd name="p0y32" fmla="*/ 18 h 646"/>
              <a:gd name="p0x33" fmla="*/ 9683 w 9699"/>
              <a:gd name="p0y33" fmla="*/ 19 h 646"/>
              <a:gd name="p0x34" fmla="*/ 9684 w 9699"/>
              <a:gd name="p0y34" fmla="*/ 20 h 646"/>
              <a:gd name="p0x35" fmla="*/ 9685 w 9699"/>
              <a:gd name="p0y35" fmla="*/ 21 h 646"/>
              <a:gd name="p0x36" fmla="*/ 9685 w 9699"/>
              <a:gd name="p0y36" fmla="*/ 22 h 646"/>
              <a:gd name="p0x37" fmla="*/ 9686 w 9699"/>
              <a:gd name="p0y37" fmla="*/ 23 h 646"/>
              <a:gd name="p0x38" fmla="*/ 9687 w 9699"/>
              <a:gd name="p0y38" fmla="*/ 25 h 646"/>
              <a:gd name="p0x39" fmla="*/ 9688 w 9699"/>
              <a:gd name="p0y39" fmla="*/ 26 h 646"/>
              <a:gd name="p0x40" fmla="*/ 9689 w 9699"/>
              <a:gd name="p0y40" fmla="*/ 27 h 646"/>
              <a:gd name="p0x41" fmla="*/ 9690 w 9699"/>
              <a:gd name="p0y41" fmla="*/ 28 h 646"/>
              <a:gd name="p0x42" fmla="*/ 9691 w 9699"/>
              <a:gd name="p0y42" fmla="*/ 30 h 646"/>
              <a:gd name="p0x43" fmla="*/ 9691 w 9699"/>
              <a:gd name="p0y43" fmla="*/ 31 h 646"/>
              <a:gd name="p0x44" fmla="*/ 9692 w 9699"/>
              <a:gd name="p0y44" fmla="*/ 32 h 646"/>
              <a:gd name="p0x45" fmla="*/ 9693 w 9699"/>
              <a:gd name="p0y45" fmla="*/ 34 h 646"/>
              <a:gd name="p0x46" fmla="*/ 9693 w 9699"/>
              <a:gd name="p0y46" fmla="*/ 35 h 646"/>
              <a:gd name="p0x47" fmla="*/ 9694 w 9699"/>
              <a:gd name="p0y47" fmla="*/ 36 h 646"/>
              <a:gd name="p0x48" fmla="*/ 9695 w 9699"/>
              <a:gd name="p0y48" fmla="*/ 38 h 646"/>
              <a:gd name="p0x49" fmla="*/ 9695 w 9699"/>
              <a:gd name="p0y49" fmla="*/ 39 h 646"/>
              <a:gd name="p0x50" fmla="*/ 9696 w 9699"/>
              <a:gd name="p0y50" fmla="*/ 41 h 646"/>
              <a:gd name="p0x51" fmla="*/ 9696 w 9699"/>
              <a:gd name="p0y51" fmla="*/ 42 h 646"/>
              <a:gd name="p0x52" fmla="*/ 9696 w 9699"/>
              <a:gd name="p0y52" fmla="*/ 44 h 646"/>
              <a:gd name="p0x53" fmla="*/ 9697 w 9699"/>
              <a:gd name="p0y53" fmla="*/ 45 h 646"/>
              <a:gd name="p0x54" fmla="*/ 9697 w 9699"/>
              <a:gd name="p0y54" fmla="*/ 47 h 646"/>
              <a:gd name="p0x55" fmla="*/ 9698 w 9699"/>
              <a:gd name="p0y55" fmla="*/ 48 h 646"/>
              <a:gd name="p0x56" fmla="*/ 9698 w 9699"/>
              <a:gd name="p0y56" fmla="*/ 50 h 646"/>
              <a:gd name="p0x57" fmla="*/ 9698 w 9699"/>
              <a:gd name="p0y57" fmla="*/ 51 h 646"/>
              <a:gd name="p0x58" fmla="*/ 9698 w 9699"/>
              <a:gd name="p0y58" fmla="*/ 53 h 646"/>
              <a:gd name="p0x59" fmla="*/ 9698 w 9699"/>
              <a:gd name="p0y59" fmla="*/ 55 h 646"/>
              <a:gd name="p0x60" fmla="*/ 9698 w 9699"/>
              <a:gd name="p0y60" fmla="*/ 56 h 646"/>
              <a:gd name="p0x61" fmla="*/ 9699 w 9699"/>
              <a:gd name="p0y61" fmla="*/ 58 h 646"/>
              <a:gd name="p0x62" fmla="*/ 9699 w 9699"/>
              <a:gd name="p0y62" fmla="*/ 60 h 646"/>
              <a:gd name="p0x63" fmla="*/ 9699 w 9699"/>
              <a:gd name="p0y63" fmla="*/ 586 h 646"/>
              <a:gd name="p0x64" fmla="*/ 9699 w 9699"/>
              <a:gd name="p0y64" fmla="*/ 588 h 646"/>
              <a:gd name="p0x65" fmla="*/ 9698 w 9699"/>
              <a:gd name="p0y65" fmla="*/ 589 h 646"/>
              <a:gd name="p0x66" fmla="*/ 9698 w 9699"/>
              <a:gd name="p0y66" fmla="*/ 591 h 646"/>
              <a:gd name="p0x67" fmla="*/ 9698 w 9699"/>
              <a:gd name="p0y67" fmla="*/ 592 h 646"/>
              <a:gd name="p0x68" fmla="*/ 9698 w 9699"/>
              <a:gd name="p0y68" fmla="*/ 594 h 646"/>
              <a:gd name="p0x69" fmla="*/ 9698 w 9699"/>
              <a:gd name="p0y69" fmla="*/ 595 h 646"/>
              <a:gd name="p0x70" fmla="*/ 9698 w 9699"/>
              <a:gd name="p0y70" fmla="*/ 597 h 646"/>
              <a:gd name="p0x71" fmla="*/ 9697 w 9699"/>
              <a:gd name="p0y71" fmla="*/ 599 h 646"/>
              <a:gd name="p0x72" fmla="*/ 9697 w 9699"/>
              <a:gd name="p0y72" fmla="*/ 600 h 646"/>
              <a:gd name="p0x73" fmla="*/ 9696 w 9699"/>
              <a:gd name="p0y73" fmla="*/ 602 h 646"/>
              <a:gd name="p0x74" fmla="*/ 9696 w 9699"/>
              <a:gd name="p0y74" fmla="*/ 603 h 646"/>
              <a:gd name="p0x75" fmla="*/ 9696 w 9699"/>
              <a:gd name="p0y75" fmla="*/ 605 h 646"/>
              <a:gd name="p0x76" fmla="*/ 9695 w 9699"/>
              <a:gd name="p0y76" fmla="*/ 606 h 646"/>
              <a:gd name="p0x77" fmla="*/ 9695 w 9699"/>
              <a:gd name="p0y77" fmla="*/ 607 h 646"/>
              <a:gd name="p0x78" fmla="*/ 9694 w 9699"/>
              <a:gd name="p0y78" fmla="*/ 609 h 646"/>
              <a:gd name="p0x79" fmla="*/ 9693 w 9699"/>
              <a:gd name="p0y79" fmla="*/ 610 h 646"/>
              <a:gd name="p0x80" fmla="*/ 9693 w 9699"/>
              <a:gd name="p0y80" fmla="*/ 612 h 646"/>
              <a:gd name="p0x81" fmla="*/ 9692 w 9699"/>
              <a:gd name="p0y81" fmla="*/ 613 h 646"/>
              <a:gd name="p0x82" fmla="*/ 9691 w 9699"/>
              <a:gd name="p0y82" fmla="*/ 614 h 646"/>
              <a:gd name="p0x83" fmla="*/ 9691 w 9699"/>
              <a:gd name="p0y83" fmla="*/ 616 h 646"/>
              <a:gd name="p0x84" fmla="*/ 9690 w 9699"/>
              <a:gd name="p0y84" fmla="*/ 617 h 646"/>
              <a:gd name="p0x85" fmla="*/ 9689 w 9699"/>
              <a:gd name="p0y85" fmla="*/ 618 h 646"/>
              <a:gd name="p0x86" fmla="*/ 9688 w 9699"/>
              <a:gd name="p0y86" fmla="*/ 620 h 646"/>
              <a:gd name="p0x87" fmla="*/ 9687 w 9699"/>
              <a:gd name="p0y87" fmla="*/ 621 h 646"/>
              <a:gd name="p0x88" fmla="*/ 9686 w 9699"/>
              <a:gd name="p0y88" fmla="*/ 622 h 646"/>
              <a:gd name="p0x89" fmla="*/ 9685 w 9699"/>
              <a:gd name="p0y89" fmla="*/ 623 h 646"/>
              <a:gd name="p0x90" fmla="*/ 9685 w 9699"/>
              <a:gd name="p0y90" fmla="*/ 624 h 646"/>
              <a:gd name="p0x91" fmla="*/ 9684 w 9699"/>
              <a:gd name="p0y91" fmla="*/ 626 h 646"/>
              <a:gd name="p0x92" fmla="*/ 9683 w 9699"/>
              <a:gd name="p0y92" fmla="*/ 627 h 646"/>
              <a:gd name="p0x93" fmla="*/ 9681 w 9699"/>
              <a:gd name="p0y93" fmla="*/ 628 h 646"/>
              <a:gd name="p0x94" fmla="*/ 9680 w 9699"/>
              <a:gd name="p0y94" fmla="*/ 629 h 646"/>
              <a:gd name="p0x95" fmla="*/ 9679 w 9699"/>
              <a:gd name="p0y95" fmla="*/ 630 h 646"/>
              <a:gd name="p0x96" fmla="*/ 9678 w 9699"/>
              <a:gd name="p0y96" fmla="*/ 631 h 646"/>
              <a:gd name="p0x97" fmla="*/ 9677 w 9699"/>
              <a:gd name="p0y97" fmla="*/ 632 h 646"/>
              <a:gd name="p0x98" fmla="*/ 9676 w 9699"/>
              <a:gd name="p0y98" fmla="*/ 633 h 646"/>
              <a:gd name="p0x99" fmla="*/ 9675 w 9699"/>
              <a:gd name="p0y99" fmla="*/ 634 h 646"/>
              <a:gd name="p0x100" fmla="*/ 9673 w 9699"/>
              <a:gd name="p0y100" fmla="*/ 635 h 646"/>
              <a:gd name="p0x101" fmla="*/ 9672 w 9699"/>
              <a:gd name="p0y101" fmla="*/ 636 h 646"/>
              <a:gd name="p0x102" fmla="*/ 9671 w 9699"/>
              <a:gd name="p0y102" fmla="*/ 636 h 646"/>
              <a:gd name="p0x103" fmla="*/ 9670 w 9699"/>
              <a:gd name="p0y103" fmla="*/ 637 h 646"/>
              <a:gd name="p0x104" fmla="*/ 9668 w 9699"/>
              <a:gd name="p0y104" fmla="*/ 638 h 646"/>
              <a:gd name="p0x105" fmla="*/ 9667 w 9699"/>
              <a:gd name="p0y105" fmla="*/ 639 h 646"/>
              <a:gd name="p0x106" fmla="*/ 9666 w 9699"/>
              <a:gd name="p0y106" fmla="*/ 639 h 646"/>
              <a:gd name="p0x107" fmla="*/ 9664 w 9699"/>
              <a:gd name="p0y107" fmla="*/ 640 h 646"/>
              <a:gd name="p0x108" fmla="*/ 9663 w 9699"/>
              <a:gd name="p0y108" fmla="*/ 641 h 646"/>
              <a:gd name="p0x109" fmla="*/ 9662 w 9699"/>
              <a:gd name="p0y109" fmla="*/ 641 h 646"/>
              <a:gd name="p0x110" fmla="*/ 9660 w 9699"/>
              <a:gd name="p0y110" fmla="*/ 642 h 646"/>
              <a:gd name="p0x111" fmla="*/ 9659 w 9699"/>
              <a:gd name="p0y111" fmla="*/ 642 h 646"/>
              <a:gd name="p0x112" fmla="*/ 9657 w 9699"/>
              <a:gd name="p0y112" fmla="*/ 643 h 646"/>
              <a:gd name="p0x113" fmla="*/ 9656 w 9699"/>
              <a:gd name="p0y113" fmla="*/ 643 h 646"/>
              <a:gd name="p0x114" fmla="*/ 9654 w 9699"/>
              <a:gd name="p0y114" fmla="*/ 644 h 646"/>
              <a:gd name="p0x115" fmla="*/ 9653 w 9699"/>
              <a:gd name="p0y115" fmla="*/ 644 h 646"/>
              <a:gd name="p0x116" fmla="*/ 9651 w 9699"/>
              <a:gd name="p0y116" fmla="*/ 645 h 646"/>
              <a:gd name="p0x117" fmla="*/ 9650 w 9699"/>
              <a:gd name="p0y117" fmla="*/ 645 h 646"/>
              <a:gd name="p0x118" fmla="*/ 9648 w 9699"/>
              <a:gd name="p0y118" fmla="*/ 645 h 646"/>
              <a:gd name="p0x119" fmla="*/ 9647 w 9699"/>
              <a:gd name="p0y119" fmla="*/ 645 h 646"/>
              <a:gd name="p0x120" fmla="*/ 9645 w 9699"/>
              <a:gd name="p0y120" fmla="*/ 646 h 646"/>
              <a:gd name="p0x121" fmla="*/ 9643 w 9699"/>
              <a:gd name="p0y121" fmla="*/ 646 h 646"/>
              <a:gd name="p0x122" fmla="*/ 9642 w 9699"/>
              <a:gd name="p0y122" fmla="*/ 646 h 646"/>
              <a:gd name="p0x123" fmla="*/ 9640 w 9699"/>
              <a:gd name="p0y123" fmla="*/ 646 h 646"/>
              <a:gd name="p0x124" fmla="*/ 9639 w 9699"/>
              <a:gd name="p0y124" fmla="*/ 646 h 646"/>
              <a:gd name="p0x125" fmla="*/ 60 w 9699"/>
              <a:gd name="p0y125" fmla="*/ 646 h 646"/>
              <a:gd name="p0x126" fmla="*/ 58 w 9699"/>
              <a:gd name="p0y126" fmla="*/ 646 h 646"/>
              <a:gd name="p0x127" fmla="*/ 56 w 9699"/>
              <a:gd name="p0y127" fmla="*/ 646 h 646"/>
              <a:gd name="p0x128" fmla="*/ 55 w 9699"/>
              <a:gd name="p0y128" fmla="*/ 646 h 646"/>
              <a:gd name="p0x129" fmla="*/ 53 w 9699"/>
              <a:gd name="p0y129" fmla="*/ 646 h 646"/>
              <a:gd name="p0x130" fmla="*/ 51 w 9699"/>
              <a:gd name="p0y130" fmla="*/ 645 h 646"/>
              <a:gd name="p0x131" fmla="*/ 50 w 9699"/>
              <a:gd name="p0y131" fmla="*/ 645 h 646"/>
              <a:gd name="p0x132" fmla="*/ 48 w 9699"/>
              <a:gd name="p0y132" fmla="*/ 645 h 646"/>
              <a:gd name="p0x133" fmla="*/ 47 w 9699"/>
              <a:gd name="p0y133" fmla="*/ 645 h 646"/>
              <a:gd name="p0x134" fmla="*/ 45 w 9699"/>
              <a:gd name="p0y134" fmla="*/ 644 h 646"/>
              <a:gd name="p0x135" fmla="*/ 44 w 9699"/>
              <a:gd name="p0y135" fmla="*/ 644 h 646"/>
              <a:gd name="p0x136" fmla="*/ 42 w 9699"/>
              <a:gd name="p0y136" fmla="*/ 643 h 646"/>
              <a:gd name="p0x137" fmla="*/ 41 w 9699"/>
              <a:gd name="p0y137" fmla="*/ 643 h 646"/>
              <a:gd name="p0x138" fmla="*/ 39 w 9699"/>
              <a:gd name="p0y138" fmla="*/ 642 h 646"/>
              <a:gd name="p0x139" fmla="*/ 38 w 9699"/>
              <a:gd name="p0y139" fmla="*/ 642 h 646"/>
              <a:gd name="p0x140" fmla="*/ 36 w 9699"/>
              <a:gd name="p0y140" fmla="*/ 641 h 646"/>
              <a:gd name="p0x141" fmla="*/ 35 w 9699"/>
              <a:gd name="p0y141" fmla="*/ 641 h 646"/>
              <a:gd name="p0x142" fmla="*/ 34 w 9699"/>
              <a:gd name="p0y142" fmla="*/ 640 h 646"/>
              <a:gd name="p0x143" fmla="*/ 32 w 9699"/>
              <a:gd name="p0y143" fmla="*/ 639 h 646"/>
              <a:gd name="p0x144" fmla="*/ 31 w 9699"/>
              <a:gd name="p0y144" fmla="*/ 639 h 646"/>
              <a:gd name="p0x145" fmla="*/ 30 w 9699"/>
              <a:gd name="p0y145" fmla="*/ 638 h 646"/>
              <a:gd name="p0x146" fmla="*/ 28 w 9699"/>
              <a:gd name="p0y146" fmla="*/ 637 h 646"/>
              <a:gd name="p0x147" fmla="*/ 27 w 9699"/>
              <a:gd name="p0y147" fmla="*/ 636 h 646"/>
              <a:gd name="p0x148" fmla="*/ 26 w 9699"/>
              <a:gd name="p0y148" fmla="*/ 636 h 646"/>
              <a:gd name="p0x149" fmla="*/ 25 w 9699"/>
              <a:gd name="p0y149" fmla="*/ 635 h 646"/>
              <a:gd name="p0x150" fmla="*/ 23 w 9699"/>
              <a:gd name="p0y150" fmla="*/ 634 h 646"/>
              <a:gd name="p0x151" fmla="*/ 22 w 9699"/>
              <a:gd name="p0y151" fmla="*/ 633 h 646"/>
              <a:gd name="p0x152" fmla="*/ 21 w 9699"/>
              <a:gd name="p0y152" fmla="*/ 632 h 646"/>
              <a:gd name="p0x153" fmla="*/ 20 w 9699"/>
              <a:gd name="p0y153" fmla="*/ 631 h 646"/>
              <a:gd name="p0x154" fmla="*/ 19 w 9699"/>
              <a:gd name="p0y154" fmla="*/ 630 h 646"/>
              <a:gd name="p0x155" fmla="*/ 18 w 9699"/>
              <a:gd name="p0y155" fmla="*/ 629 h 646"/>
              <a:gd name="p0x156" fmla="*/ 17 w 9699"/>
              <a:gd name="p0y156" fmla="*/ 628 h 646"/>
              <a:gd name="p0x157" fmla="*/ 16 w 9699"/>
              <a:gd name="p0y157" fmla="*/ 627 h 646"/>
              <a:gd name="p0x158" fmla="*/ 14 w 9699"/>
              <a:gd name="p0y158" fmla="*/ 626 h 646"/>
              <a:gd name="p0x159" fmla="*/ 14 w 9699"/>
              <a:gd name="p0y159" fmla="*/ 624 h 646"/>
              <a:gd name="p0x160" fmla="*/ 13 w 9699"/>
              <a:gd name="p0y160" fmla="*/ 623 h 646"/>
              <a:gd name="p0x161" fmla="*/ 12 w 9699"/>
              <a:gd name="p0y161" fmla="*/ 622 h 646"/>
              <a:gd name="p0x162" fmla="*/ 11 w 9699"/>
              <a:gd name="p0y162" fmla="*/ 621 h 646"/>
              <a:gd name="p0x163" fmla="*/ 10 w 9699"/>
              <a:gd name="p0y163" fmla="*/ 620 h 646"/>
              <a:gd name="p0x164" fmla="*/ 9 w 9699"/>
              <a:gd name="p0y164" fmla="*/ 618 h 646"/>
              <a:gd name="p0x165" fmla="*/ 8 w 9699"/>
              <a:gd name="p0y165" fmla="*/ 617 h 646"/>
              <a:gd name="p0x166" fmla="*/ 7 w 9699"/>
              <a:gd name="p0y166" fmla="*/ 616 h 646"/>
              <a:gd name="p0x167" fmla="*/ 7 w 9699"/>
              <a:gd name="p0y167" fmla="*/ 614 h 646"/>
              <a:gd name="p0x168" fmla="*/ 6 w 9699"/>
              <a:gd name="p0y168" fmla="*/ 613 h 646"/>
              <a:gd name="p0x169" fmla="*/ 5 w 9699"/>
              <a:gd name="p0y169" fmla="*/ 612 h 646"/>
              <a:gd name="p0x170" fmla="*/ 5 w 9699"/>
              <a:gd name="p0y170" fmla="*/ 610 h 646"/>
              <a:gd name="p0x171" fmla="*/ 4 w 9699"/>
              <a:gd name="p0y171" fmla="*/ 609 h 646"/>
              <a:gd name="p0x172" fmla="*/ 3 w 9699"/>
              <a:gd name="p0y172" fmla="*/ 607 h 646"/>
              <a:gd name="p0x173" fmla="*/ 3 w 9699"/>
              <a:gd name="p0y173" fmla="*/ 606 h 646"/>
              <a:gd name="p0x174" fmla="*/ 2 w 9699"/>
              <a:gd name="p0y174" fmla="*/ 605 h 646"/>
              <a:gd name="p0x175" fmla="*/ 2 w 9699"/>
              <a:gd name="p0y175" fmla="*/ 603 h 646"/>
              <a:gd name="p0x176" fmla="*/ 2 w 9699"/>
              <a:gd name="p0y176" fmla="*/ 602 h 646"/>
              <a:gd name="p0x177" fmla="*/ 1 w 9699"/>
              <a:gd name="p0y177" fmla="*/ 600 h 646"/>
              <a:gd name="p0x178" fmla="*/ 1 w 9699"/>
              <a:gd name="p0y178" fmla="*/ 599 h 646"/>
              <a:gd name="p0x179" fmla="*/ 1 w 9699"/>
              <a:gd name="p0y179" fmla="*/ 597 h 646"/>
              <a:gd name="p0x180" fmla="*/ 0 w 9699"/>
              <a:gd name="p0y180" fmla="*/ 595 h 646"/>
              <a:gd name="p0x181" fmla="*/ 0 w 9699"/>
              <a:gd name="p0y181" fmla="*/ 594 h 646"/>
              <a:gd name="p0x182" fmla="*/ 0 w 9699"/>
              <a:gd name="p0y182" fmla="*/ 592 h 646"/>
              <a:gd name="p0x183" fmla="*/ 0 w 9699"/>
              <a:gd name="p0y183" fmla="*/ 591 h 646"/>
              <a:gd name="p0x184" fmla="*/ 0 w 9699"/>
              <a:gd name="p0y184" fmla="*/ 589 h 646"/>
              <a:gd name="p0x185" fmla="*/ 0 w 9699"/>
              <a:gd name="p0y185" fmla="*/ 588 h 646"/>
              <a:gd name="p0x186" fmla="*/ 0 w 9699"/>
              <a:gd name="p0y186" fmla="*/ 586 h 646"/>
              <a:gd name="p0x187" fmla="*/ 0 w 9699"/>
              <a:gd name="p0y187" fmla="*/ 60 h 646"/>
              <a:gd name="p0x188" fmla="*/ 0 w 9699"/>
              <a:gd name="p0y188" fmla="*/ 58 h 646"/>
              <a:gd name="p0x189" fmla="*/ 0 w 9699"/>
              <a:gd name="p0y189" fmla="*/ 56 h 646"/>
              <a:gd name="p0x190" fmla="*/ 0 w 9699"/>
              <a:gd name="p0y190" fmla="*/ 55 h 646"/>
              <a:gd name="p0x191" fmla="*/ 0 w 9699"/>
              <a:gd name="p0y191" fmla="*/ 53 h 646"/>
              <a:gd name="p0x192" fmla="*/ 0 w 9699"/>
              <a:gd name="p0y192" fmla="*/ 51 h 646"/>
              <a:gd name="p0x193" fmla="*/ 0 w 9699"/>
              <a:gd name="p0y193" fmla="*/ 50 h 646"/>
              <a:gd name="p0x194" fmla="*/ 1 w 9699"/>
              <a:gd name="p0y194" fmla="*/ 48 h 646"/>
              <a:gd name="p0x195" fmla="*/ 1 w 9699"/>
              <a:gd name="p0y195" fmla="*/ 47 h 646"/>
              <a:gd name="p0x196" fmla="*/ 1 w 9699"/>
              <a:gd name="p0y196" fmla="*/ 45 h 646"/>
              <a:gd name="p0x197" fmla="*/ 2 w 9699"/>
              <a:gd name="p0y197" fmla="*/ 44 h 646"/>
              <a:gd name="p0x198" fmla="*/ 2 w 9699"/>
              <a:gd name="p0y198" fmla="*/ 42 h 646"/>
              <a:gd name="p0x199" fmla="*/ 2 w 9699"/>
              <a:gd name="p0y199" fmla="*/ 41 h 646"/>
              <a:gd name="p0x200" fmla="*/ 3 w 9699"/>
              <a:gd name="p0y200" fmla="*/ 39 h 646"/>
              <a:gd name="p0x201" fmla="*/ 3 w 9699"/>
              <a:gd name="p0y201" fmla="*/ 38 h 646"/>
              <a:gd name="p0x202" fmla="*/ 4 w 9699"/>
              <a:gd name="p0y202" fmla="*/ 36 h 646"/>
              <a:gd name="p0x203" fmla="*/ 5 w 9699"/>
              <a:gd name="p0y203" fmla="*/ 35 h 646"/>
              <a:gd name="p0x204" fmla="*/ 5 w 9699"/>
              <a:gd name="p0y204" fmla="*/ 34 h 646"/>
              <a:gd name="p0x205" fmla="*/ 6 w 9699"/>
              <a:gd name="p0y205" fmla="*/ 32 h 646"/>
              <a:gd name="p0x206" fmla="*/ 7 w 9699"/>
              <a:gd name="p0y206" fmla="*/ 31 h 646"/>
              <a:gd name="p0x207" fmla="*/ 7 w 9699"/>
              <a:gd name="p0y207" fmla="*/ 30 h 646"/>
              <a:gd name="p0x208" fmla="*/ 8 w 9699"/>
              <a:gd name="p0y208" fmla="*/ 28 h 646"/>
              <a:gd name="p0x209" fmla="*/ 9 w 9699"/>
              <a:gd name="p0y209" fmla="*/ 27 h 646"/>
              <a:gd name="p0x210" fmla="*/ 10 w 9699"/>
              <a:gd name="p0y210" fmla="*/ 26 h 646"/>
              <a:gd name="p0x211" fmla="*/ 11 w 9699"/>
              <a:gd name="p0y211" fmla="*/ 25 h 646"/>
              <a:gd name="p0x212" fmla="*/ 12 w 9699"/>
              <a:gd name="p0y212" fmla="*/ 23 h 646"/>
              <a:gd name="p0x213" fmla="*/ 13 w 9699"/>
              <a:gd name="p0y213" fmla="*/ 22 h 646"/>
              <a:gd name="p0x214" fmla="*/ 14 w 9699"/>
              <a:gd name="p0y214" fmla="*/ 21 h 646"/>
              <a:gd name="p0x215" fmla="*/ 14 w 9699"/>
              <a:gd name="p0y215" fmla="*/ 20 h 646"/>
              <a:gd name="p0x216" fmla="*/ 16 w 9699"/>
              <a:gd name="p0y216" fmla="*/ 19 h 646"/>
              <a:gd name="p0x217" fmla="*/ 17 w 9699"/>
              <a:gd name="p0y217" fmla="*/ 18 h 646"/>
              <a:gd name="p0x218" fmla="*/ 18 w 9699"/>
              <a:gd name="p0y218" fmla="*/ 17 h 646"/>
              <a:gd name="p0x219" fmla="*/ 19 w 9699"/>
              <a:gd name="p0y219" fmla="*/ 16 h 646"/>
              <a:gd name="p0x220" fmla="*/ 20 w 9699"/>
              <a:gd name="p0y220" fmla="*/ 14 h 646"/>
              <a:gd name="p0x221" fmla="*/ 21 w 9699"/>
              <a:gd name="p0y221" fmla="*/ 14 h 646"/>
              <a:gd name="p0x222" fmla="*/ 22 w 9699"/>
              <a:gd name="p0y222" fmla="*/ 13 h 646"/>
              <a:gd name="p0x223" fmla="*/ 23 w 9699"/>
              <a:gd name="p0y223" fmla="*/ 12 h 646"/>
              <a:gd name="p0x224" fmla="*/ 25 w 9699"/>
              <a:gd name="p0y224" fmla="*/ 11 h 646"/>
              <a:gd name="p0x225" fmla="*/ 26 w 9699"/>
              <a:gd name="p0y225" fmla="*/ 10 h 646"/>
              <a:gd name="p0x226" fmla="*/ 27 w 9699"/>
              <a:gd name="p0y226" fmla="*/ 9 h 646"/>
              <a:gd name="p0x227" fmla="*/ 28 w 9699"/>
              <a:gd name="p0y227" fmla="*/ 8 h 646"/>
              <a:gd name="p0x228" fmla="*/ 30 w 9699"/>
              <a:gd name="p0y228" fmla="*/ 7 h 646"/>
              <a:gd name="p0x229" fmla="*/ 31 w 9699"/>
              <a:gd name="p0y229" fmla="*/ 7 h 646"/>
              <a:gd name="p0x230" fmla="*/ 32 w 9699"/>
              <a:gd name="p0y230" fmla="*/ 6 h 646"/>
              <a:gd name="p0x231" fmla="*/ 34 w 9699"/>
              <a:gd name="p0y231" fmla="*/ 5 h 646"/>
              <a:gd name="p0x232" fmla="*/ 35 w 9699"/>
              <a:gd name="p0y232" fmla="*/ 5 h 646"/>
              <a:gd name="p0x233" fmla="*/ 36 w 9699"/>
              <a:gd name="p0y233" fmla="*/ 4 h 646"/>
              <a:gd name="p0x234" fmla="*/ 38 w 9699"/>
              <a:gd name="p0y234" fmla="*/ 3 h 646"/>
              <a:gd name="p0x235" fmla="*/ 39 w 9699"/>
              <a:gd name="p0y235" fmla="*/ 3 h 646"/>
              <a:gd name="p0x236" fmla="*/ 41 w 9699"/>
              <a:gd name="p0y236" fmla="*/ 2 h 646"/>
              <a:gd name="p0x237" fmla="*/ 42 w 9699"/>
              <a:gd name="p0y237" fmla="*/ 2 h 646"/>
              <a:gd name="p0x238" fmla="*/ 44 w 9699"/>
              <a:gd name="p0y238" fmla="*/ 2 h 646"/>
              <a:gd name="p0x239" fmla="*/ 45 w 9699"/>
              <a:gd name="p0y239" fmla="*/ 1 h 646"/>
              <a:gd name="p0x240" fmla="*/ 47 w 9699"/>
              <a:gd name="p0y240" fmla="*/ 1 h 646"/>
              <a:gd name="p0x241" fmla="*/ 48 w 9699"/>
              <a:gd name="p0y241" fmla="*/ 1 h 646"/>
              <a:gd name="p0x242" fmla="*/ 50 w 9699"/>
              <a:gd name="p0y242" fmla="*/ 0 h 646"/>
              <a:gd name="p0x243" fmla="*/ 51 w 9699"/>
              <a:gd name="p0y243" fmla="*/ 0 h 646"/>
              <a:gd name="p0x244" fmla="*/ 53 w 9699"/>
              <a:gd name="p0y244" fmla="*/ 0 h 646"/>
              <a:gd name="p0x245" fmla="*/ 55 w 9699"/>
              <a:gd name="p0y245" fmla="*/ 0 h 646"/>
              <a:gd name="p0x246" fmla="*/ 56 w 9699"/>
              <a:gd name="p0y246" fmla="*/ 0 h 646"/>
              <a:gd name="p0x247" fmla="*/ 58 w 9699"/>
              <a:gd name="p0y247" fmla="*/ 0 h 646"/>
              <a:gd name="p0x248" fmla="*/ 60 w 9699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5"/>
            </p:custDataLst>
          </p:nvPr>
        </p:nvSpPr>
        <p:spPr>
          <a:xfrm>
            <a:off x="5413375" y="5173345"/>
            <a:ext cx="457835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5490191" y="518419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序号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5947467" y="5142757"/>
            <a:ext cx="454521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序号依次为“一、”“（一）”“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1.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”“（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1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）”“①”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8"/>
            </p:custDataLst>
          </p:nvPr>
        </p:nvSpPr>
        <p:spPr>
          <a:xfrm>
            <a:off x="5294630" y="5753735"/>
            <a:ext cx="6158865" cy="410210"/>
          </a:xfrm>
          <a:custGeom>
            <a:avLst/>
            <a:gdLst>
              <a:gd name="sw" fmla="*/ 1 w 9699"/>
              <a:gd name="sh" fmla="*/ 1 h 646"/>
              <a:gd name="mins" fmla="min sw sh"/>
              <a:gd name="dsw" fmla="+- 0 sw mins"/>
              <a:gd name="dsh" fmla="+- 0 sh mins"/>
              <a:gd name="p0x0" fmla="*/ 60 w 9699"/>
              <a:gd name="p0y0" fmla="*/ 0 h 646"/>
              <a:gd name="p0x1" fmla="*/ 9639 w 9699"/>
              <a:gd name="p0y1" fmla="*/ 0 h 646"/>
              <a:gd name="p0x2" fmla="*/ 9640 w 9699"/>
              <a:gd name="p0y2" fmla="*/ 0 h 646"/>
              <a:gd name="p0x3" fmla="*/ 9642 w 9699"/>
              <a:gd name="p0y3" fmla="*/ 0 h 646"/>
              <a:gd name="p0x4" fmla="*/ 9643 w 9699"/>
              <a:gd name="p0y4" fmla="*/ 0 h 646"/>
              <a:gd name="p0x5" fmla="*/ 9645 w 9699"/>
              <a:gd name="p0y5" fmla="*/ 0 h 646"/>
              <a:gd name="p0x6" fmla="*/ 9647 w 9699"/>
              <a:gd name="p0y6" fmla="*/ 0 h 646"/>
              <a:gd name="p0x7" fmla="*/ 9648 w 9699"/>
              <a:gd name="p0y7" fmla="*/ 0 h 646"/>
              <a:gd name="p0x8" fmla="*/ 9650 w 9699"/>
              <a:gd name="p0y8" fmla="*/ 1 h 646"/>
              <a:gd name="p0x9" fmla="*/ 9651 w 9699"/>
              <a:gd name="p0y9" fmla="*/ 1 h 646"/>
              <a:gd name="p0x10" fmla="*/ 9653 w 9699"/>
              <a:gd name="p0y10" fmla="*/ 1 h 646"/>
              <a:gd name="p0x11" fmla="*/ 9654 w 9699"/>
              <a:gd name="p0y11" fmla="*/ 2 h 646"/>
              <a:gd name="p0x12" fmla="*/ 9656 w 9699"/>
              <a:gd name="p0y12" fmla="*/ 2 h 646"/>
              <a:gd name="p0x13" fmla="*/ 9657 w 9699"/>
              <a:gd name="p0y13" fmla="*/ 2 h 646"/>
              <a:gd name="p0x14" fmla="*/ 9659 w 9699"/>
              <a:gd name="p0y14" fmla="*/ 3 h 646"/>
              <a:gd name="p0x15" fmla="*/ 9660 w 9699"/>
              <a:gd name="p0y15" fmla="*/ 3 h 646"/>
              <a:gd name="p0x16" fmla="*/ 9662 w 9699"/>
              <a:gd name="p0y16" fmla="*/ 4 h 646"/>
              <a:gd name="p0x17" fmla="*/ 9663 w 9699"/>
              <a:gd name="p0y17" fmla="*/ 5 h 646"/>
              <a:gd name="p0x18" fmla="*/ 9664 w 9699"/>
              <a:gd name="p0y18" fmla="*/ 5 h 646"/>
              <a:gd name="p0x19" fmla="*/ 9666 w 9699"/>
              <a:gd name="p0y19" fmla="*/ 6 h 646"/>
              <a:gd name="p0x20" fmla="*/ 9667 w 9699"/>
              <a:gd name="p0y20" fmla="*/ 7 h 646"/>
              <a:gd name="p0x21" fmla="*/ 9668 w 9699"/>
              <a:gd name="p0y21" fmla="*/ 7 h 646"/>
              <a:gd name="p0x22" fmla="*/ 9670 w 9699"/>
              <a:gd name="p0y22" fmla="*/ 8 h 646"/>
              <a:gd name="p0x23" fmla="*/ 9671 w 9699"/>
              <a:gd name="p0y23" fmla="*/ 9 h 646"/>
              <a:gd name="p0x24" fmla="*/ 9672 w 9699"/>
              <a:gd name="p0y24" fmla="*/ 10 h 646"/>
              <a:gd name="p0x25" fmla="*/ 9673 w 9699"/>
              <a:gd name="p0y25" fmla="*/ 11 h 646"/>
              <a:gd name="p0x26" fmla="*/ 9675 w 9699"/>
              <a:gd name="p0y26" fmla="*/ 12 h 646"/>
              <a:gd name="p0x27" fmla="*/ 9676 w 9699"/>
              <a:gd name="p0y27" fmla="*/ 13 h 646"/>
              <a:gd name="p0x28" fmla="*/ 9677 w 9699"/>
              <a:gd name="p0y28" fmla="*/ 14 h 646"/>
              <a:gd name="p0x29" fmla="*/ 9678 w 9699"/>
              <a:gd name="p0y29" fmla="*/ 14 h 646"/>
              <a:gd name="p0x30" fmla="*/ 9679 w 9699"/>
              <a:gd name="p0y30" fmla="*/ 16 h 646"/>
              <a:gd name="p0x31" fmla="*/ 9680 w 9699"/>
              <a:gd name="p0y31" fmla="*/ 17 h 646"/>
              <a:gd name="p0x32" fmla="*/ 9681 w 9699"/>
              <a:gd name="p0y32" fmla="*/ 18 h 646"/>
              <a:gd name="p0x33" fmla="*/ 9683 w 9699"/>
              <a:gd name="p0y33" fmla="*/ 19 h 646"/>
              <a:gd name="p0x34" fmla="*/ 9684 w 9699"/>
              <a:gd name="p0y34" fmla="*/ 20 h 646"/>
              <a:gd name="p0x35" fmla="*/ 9685 w 9699"/>
              <a:gd name="p0y35" fmla="*/ 21 h 646"/>
              <a:gd name="p0x36" fmla="*/ 9685 w 9699"/>
              <a:gd name="p0y36" fmla="*/ 22 h 646"/>
              <a:gd name="p0x37" fmla="*/ 9686 w 9699"/>
              <a:gd name="p0y37" fmla="*/ 23 h 646"/>
              <a:gd name="p0x38" fmla="*/ 9687 w 9699"/>
              <a:gd name="p0y38" fmla="*/ 25 h 646"/>
              <a:gd name="p0x39" fmla="*/ 9688 w 9699"/>
              <a:gd name="p0y39" fmla="*/ 26 h 646"/>
              <a:gd name="p0x40" fmla="*/ 9689 w 9699"/>
              <a:gd name="p0y40" fmla="*/ 27 h 646"/>
              <a:gd name="p0x41" fmla="*/ 9690 w 9699"/>
              <a:gd name="p0y41" fmla="*/ 28 h 646"/>
              <a:gd name="p0x42" fmla="*/ 9691 w 9699"/>
              <a:gd name="p0y42" fmla="*/ 30 h 646"/>
              <a:gd name="p0x43" fmla="*/ 9691 w 9699"/>
              <a:gd name="p0y43" fmla="*/ 31 h 646"/>
              <a:gd name="p0x44" fmla="*/ 9692 w 9699"/>
              <a:gd name="p0y44" fmla="*/ 32 h 646"/>
              <a:gd name="p0x45" fmla="*/ 9693 w 9699"/>
              <a:gd name="p0y45" fmla="*/ 34 h 646"/>
              <a:gd name="p0x46" fmla="*/ 9693 w 9699"/>
              <a:gd name="p0y46" fmla="*/ 35 h 646"/>
              <a:gd name="p0x47" fmla="*/ 9694 w 9699"/>
              <a:gd name="p0y47" fmla="*/ 36 h 646"/>
              <a:gd name="p0x48" fmla="*/ 9695 w 9699"/>
              <a:gd name="p0y48" fmla="*/ 38 h 646"/>
              <a:gd name="p0x49" fmla="*/ 9695 w 9699"/>
              <a:gd name="p0y49" fmla="*/ 39 h 646"/>
              <a:gd name="p0x50" fmla="*/ 9696 w 9699"/>
              <a:gd name="p0y50" fmla="*/ 41 h 646"/>
              <a:gd name="p0x51" fmla="*/ 9696 w 9699"/>
              <a:gd name="p0y51" fmla="*/ 42 h 646"/>
              <a:gd name="p0x52" fmla="*/ 9696 w 9699"/>
              <a:gd name="p0y52" fmla="*/ 44 h 646"/>
              <a:gd name="p0x53" fmla="*/ 9697 w 9699"/>
              <a:gd name="p0y53" fmla="*/ 45 h 646"/>
              <a:gd name="p0x54" fmla="*/ 9697 w 9699"/>
              <a:gd name="p0y54" fmla="*/ 47 h 646"/>
              <a:gd name="p0x55" fmla="*/ 9698 w 9699"/>
              <a:gd name="p0y55" fmla="*/ 48 h 646"/>
              <a:gd name="p0x56" fmla="*/ 9698 w 9699"/>
              <a:gd name="p0y56" fmla="*/ 50 h 646"/>
              <a:gd name="p0x57" fmla="*/ 9698 w 9699"/>
              <a:gd name="p0y57" fmla="*/ 51 h 646"/>
              <a:gd name="p0x58" fmla="*/ 9698 w 9699"/>
              <a:gd name="p0y58" fmla="*/ 53 h 646"/>
              <a:gd name="p0x59" fmla="*/ 9698 w 9699"/>
              <a:gd name="p0y59" fmla="*/ 55 h 646"/>
              <a:gd name="p0x60" fmla="*/ 9698 w 9699"/>
              <a:gd name="p0y60" fmla="*/ 56 h 646"/>
              <a:gd name="p0x61" fmla="*/ 9699 w 9699"/>
              <a:gd name="p0y61" fmla="*/ 58 h 646"/>
              <a:gd name="p0x62" fmla="*/ 9699 w 9699"/>
              <a:gd name="p0y62" fmla="*/ 60 h 646"/>
              <a:gd name="p0x63" fmla="*/ 9699 w 9699"/>
              <a:gd name="p0y63" fmla="*/ 586 h 646"/>
              <a:gd name="p0x64" fmla="*/ 9699 w 9699"/>
              <a:gd name="p0y64" fmla="*/ 588 h 646"/>
              <a:gd name="p0x65" fmla="*/ 9698 w 9699"/>
              <a:gd name="p0y65" fmla="*/ 589 h 646"/>
              <a:gd name="p0x66" fmla="*/ 9698 w 9699"/>
              <a:gd name="p0y66" fmla="*/ 591 h 646"/>
              <a:gd name="p0x67" fmla="*/ 9698 w 9699"/>
              <a:gd name="p0y67" fmla="*/ 592 h 646"/>
              <a:gd name="p0x68" fmla="*/ 9698 w 9699"/>
              <a:gd name="p0y68" fmla="*/ 594 h 646"/>
              <a:gd name="p0x69" fmla="*/ 9698 w 9699"/>
              <a:gd name="p0y69" fmla="*/ 595 h 646"/>
              <a:gd name="p0x70" fmla="*/ 9698 w 9699"/>
              <a:gd name="p0y70" fmla="*/ 597 h 646"/>
              <a:gd name="p0x71" fmla="*/ 9697 w 9699"/>
              <a:gd name="p0y71" fmla="*/ 599 h 646"/>
              <a:gd name="p0x72" fmla="*/ 9697 w 9699"/>
              <a:gd name="p0y72" fmla="*/ 600 h 646"/>
              <a:gd name="p0x73" fmla="*/ 9696 w 9699"/>
              <a:gd name="p0y73" fmla="*/ 602 h 646"/>
              <a:gd name="p0x74" fmla="*/ 9696 w 9699"/>
              <a:gd name="p0y74" fmla="*/ 603 h 646"/>
              <a:gd name="p0x75" fmla="*/ 9696 w 9699"/>
              <a:gd name="p0y75" fmla="*/ 605 h 646"/>
              <a:gd name="p0x76" fmla="*/ 9695 w 9699"/>
              <a:gd name="p0y76" fmla="*/ 606 h 646"/>
              <a:gd name="p0x77" fmla="*/ 9695 w 9699"/>
              <a:gd name="p0y77" fmla="*/ 607 h 646"/>
              <a:gd name="p0x78" fmla="*/ 9694 w 9699"/>
              <a:gd name="p0y78" fmla="*/ 609 h 646"/>
              <a:gd name="p0x79" fmla="*/ 9693 w 9699"/>
              <a:gd name="p0y79" fmla="*/ 610 h 646"/>
              <a:gd name="p0x80" fmla="*/ 9693 w 9699"/>
              <a:gd name="p0y80" fmla="*/ 612 h 646"/>
              <a:gd name="p0x81" fmla="*/ 9692 w 9699"/>
              <a:gd name="p0y81" fmla="*/ 613 h 646"/>
              <a:gd name="p0x82" fmla="*/ 9691 w 9699"/>
              <a:gd name="p0y82" fmla="*/ 614 h 646"/>
              <a:gd name="p0x83" fmla="*/ 9691 w 9699"/>
              <a:gd name="p0y83" fmla="*/ 616 h 646"/>
              <a:gd name="p0x84" fmla="*/ 9690 w 9699"/>
              <a:gd name="p0y84" fmla="*/ 617 h 646"/>
              <a:gd name="p0x85" fmla="*/ 9689 w 9699"/>
              <a:gd name="p0y85" fmla="*/ 618 h 646"/>
              <a:gd name="p0x86" fmla="*/ 9688 w 9699"/>
              <a:gd name="p0y86" fmla="*/ 620 h 646"/>
              <a:gd name="p0x87" fmla="*/ 9687 w 9699"/>
              <a:gd name="p0y87" fmla="*/ 621 h 646"/>
              <a:gd name="p0x88" fmla="*/ 9686 w 9699"/>
              <a:gd name="p0y88" fmla="*/ 622 h 646"/>
              <a:gd name="p0x89" fmla="*/ 9685 w 9699"/>
              <a:gd name="p0y89" fmla="*/ 623 h 646"/>
              <a:gd name="p0x90" fmla="*/ 9685 w 9699"/>
              <a:gd name="p0y90" fmla="*/ 624 h 646"/>
              <a:gd name="p0x91" fmla="*/ 9684 w 9699"/>
              <a:gd name="p0y91" fmla="*/ 626 h 646"/>
              <a:gd name="p0x92" fmla="*/ 9683 w 9699"/>
              <a:gd name="p0y92" fmla="*/ 627 h 646"/>
              <a:gd name="p0x93" fmla="*/ 9681 w 9699"/>
              <a:gd name="p0y93" fmla="*/ 628 h 646"/>
              <a:gd name="p0x94" fmla="*/ 9680 w 9699"/>
              <a:gd name="p0y94" fmla="*/ 629 h 646"/>
              <a:gd name="p0x95" fmla="*/ 9679 w 9699"/>
              <a:gd name="p0y95" fmla="*/ 630 h 646"/>
              <a:gd name="p0x96" fmla="*/ 9678 w 9699"/>
              <a:gd name="p0y96" fmla="*/ 631 h 646"/>
              <a:gd name="p0x97" fmla="*/ 9677 w 9699"/>
              <a:gd name="p0y97" fmla="*/ 632 h 646"/>
              <a:gd name="p0x98" fmla="*/ 9676 w 9699"/>
              <a:gd name="p0y98" fmla="*/ 633 h 646"/>
              <a:gd name="p0x99" fmla="*/ 9675 w 9699"/>
              <a:gd name="p0y99" fmla="*/ 634 h 646"/>
              <a:gd name="p0x100" fmla="*/ 9673 w 9699"/>
              <a:gd name="p0y100" fmla="*/ 635 h 646"/>
              <a:gd name="p0x101" fmla="*/ 9672 w 9699"/>
              <a:gd name="p0y101" fmla="*/ 636 h 646"/>
              <a:gd name="p0x102" fmla="*/ 9671 w 9699"/>
              <a:gd name="p0y102" fmla="*/ 636 h 646"/>
              <a:gd name="p0x103" fmla="*/ 9670 w 9699"/>
              <a:gd name="p0y103" fmla="*/ 637 h 646"/>
              <a:gd name="p0x104" fmla="*/ 9668 w 9699"/>
              <a:gd name="p0y104" fmla="*/ 638 h 646"/>
              <a:gd name="p0x105" fmla="*/ 9667 w 9699"/>
              <a:gd name="p0y105" fmla="*/ 639 h 646"/>
              <a:gd name="p0x106" fmla="*/ 9666 w 9699"/>
              <a:gd name="p0y106" fmla="*/ 639 h 646"/>
              <a:gd name="p0x107" fmla="*/ 9664 w 9699"/>
              <a:gd name="p0y107" fmla="*/ 640 h 646"/>
              <a:gd name="p0x108" fmla="*/ 9663 w 9699"/>
              <a:gd name="p0y108" fmla="*/ 641 h 646"/>
              <a:gd name="p0x109" fmla="*/ 9662 w 9699"/>
              <a:gd name="p0y109" fmla="*/ 641 h 646"/>
              <a:gd name="p0x110" fmla="*/ 9660 w 9699"/>
              <a:gd name="p0y110" fmla="*/ 642 h 646"/>
              <a:gd name="p0x111" fmla="*/ 9659 w 9699"/>
              <a:gd name="p0y111" fmla="*/ 642 h 646"/>
              <a:gd name="p0x112" fmla="*/ 9657 w 9699"/>
              <a:gd name="p0y112" fmla="*/ 643 h 646"/>
              <a:gd name="p0x113" fmla="*/ 9656 w 9699"/>
              <a:gd name="p0y113" fmla="*/ 643 h 646"/>
              <a:gd name="p0x114" fmla="*/ 9654 w 9699"/>
              <a:gd name="p0y114" fmla="*/ 644 h 646"/>
              <a:gd name="p0x115" fmla="*/ 9653 w 9699"/>
              <a:gd name="p0y115" fmla="*/ 644 h 646"/>
              <a:gd name="p0x116" fmla="*/ 9651 w 9699"/>
              <a:gd name="p0y116" fmla="*/ 645 h 646"/>
              <a:gd name="p0x117" fmla="*/ 9650 w 9699"/>
              <a:gd name="p0y117" fmla="*/ 645 h 646"/>
              <a:gd name="p0x118" fmla="*/ 9648 w 9699"/>
              <a:gd name="p0y118" fmla="*/ 645 h 646"/>
              <a:gd name="p0x119" fmla="*/ 9647 w 9699"/>
              <a:gd name="p0y119" fmla="*/ 645 h 646"/>
              <a:gd name="p0x120" fmla="*/ 9645 w 9699"/>
              <a:gd name="p0y120" fmla="*/ 646 h 646"/>
              <a:gd name="p0x121" fmla="*/ 9643 w 9699"/>
              <a:gd name="p0y121" fmla="*/ 646 h 646"/>
              <a:gd name="p0x122" fmla="*/ 9642 w 9699"/>
              <a:gd name="p0y122" fmla="*/ 646 h 646"/>
              <a:gd name="p0x123" fmla="*/ 9640 w 9699"/>
              <a:gd name="p0y123" fmla="*/ 646 h 646"/>
              <a:gd name="p0x124" fmla="*/ 9639 w 9699"/>
              <a:gd name="p0y124" fmla="*/ 646 h 646"/>
              <a:gd name="p0x125" fmla="*/ 60 w 9699"/>
              <a:gd name="p0y125" fmla="*/ 646 h 646"/>
              <a:gd name="p0x126" fmla="*/ 58 w 9699"/>
              <a:gd name="p0y126" fmla="*/ 646 h 646"/>
              <a:gd name="p0x127" fmla="*/ 56 w 9699"/>
              <a:gd name="p0y127" fmla="*/ 646 h 646"/>
              <a:gd name="p0x128" fmla="*/ 55 w 9699"/>
              <a:gd name="p0y128" fmla="*/ 646 h 646"/>
              <a:gd name="p0x129" fmla="*/ 53 w 9699"/>
              <a:gd name="p0y129" fmla="*/ 646 h 646"/>
              <a:gd name="p0x130" fmla="*/ 51 w 9699"/>
              <a:gd name="p0y130" fmla="*/ 645 h 646"/>
              <a:gd name="p0x131" fmla="*/ 50 w 9699"/>
              <a:gd name="p0y131" fmla="*/ 645 h 646"/>
              <a:gd name="p0x132" fmla="*/ 48 w 9699"/>
              <a:gd name="p0y132" fmla="*/ 645 h 646"/>
              <a:gd name="p0x133" fmla="*/ 47 w 9699"/>
              <a:gd name="p0y133" fmla="*/ 645 h 646"/>
              <a:gd name="p0x134" fmla="*/ 45 w 9699"/>
              <a:gd name="p0y134" fmla="*/ 644 h 646"/>
              <a:gd name="p0x135" fmla="*/ 44 w 9699"/>
              <a:gd name="p0y135" fmla="*/ 644 h 646"/>
              <a:gd name="p0x136" fmla="*/ 42 w 9699"/>
              <a:gd name="p0y136" fmla="*/ 643 h 646"/>
              <a:gd name="p0x137" fmla="*/ 41 w 9699"/>
              <a:gd name="p0y137" fmla="*/ 643 h 646"/>
              <a:gd name="p0x138" fmla="*/ 39 w 9699"/>
              <a:gd name="p0y138" fmla="*/ 642 h 646"/>
              <a:gd name="p0x139" fmla="*/ 38 w 9699"/>
              <a:gd name="p0y139" fmla="*/ 642 h 646"/>
              <a:gd name="p0x140" fmla="*/ 36 w 9699"/>
              <a:gd name="p0y140" fmla="*/ 641 h 646"/>
              <a:gd name="p0x141" fmla="*/ 35 w 9699"/>
              <a:gd name="p0y141" fmla="*/ 641 h 646"/>
              <a:gd name="p0x142" fmla="*/ 34 w 9699"/>
              <a:gd name="p0y142" fmla="*/ 640 h 646"/>
              <a:gd name="p0x143" fmla="*/ 32 w 9699"/>
              <a:gd name="p0y143" fmla="*/ 639 h 646"/>
              <a:gd name="p0x144" fmla="*/ 31 w 9699"/>
              <a:gd name="p0y144" fmla="*/ 639 h 646"/>
              <a:gd name="p0x145" fmla="*/ 30 w 9699"/>
              <a:gd name="p0y145" fmla="*/ 638 h 646"/>
              <a:gd name="p0x146" fmla="*/ 28 w 9699"/>
              <a:gd name="p0y146" fmla="*/ 637 h 646"/>
              <a:gd name="p0x147" fmla="*/ 27 w 9699"/>
              <a:gd name="p0y147" fmla="*/ 636 h 646"/>
              <a:gd name="p0x148" fmla="*/ 26 w 9699"/>
              <a:gd name="p0y148" fmla="*/ 636 h 646"/>
              <a:gd name="p0x149" fmla="*/ 25 w 9699"/>
              <a:gd name="p0y149" fmla="*/ 635 h 646"/>
              <a:gd name="p0x150" fmla="*/ 23 w 9699"/>
              <a:gd name="p0y150" fmla="*/ 634 h 646"/>
              <a:gd name="p0x151" fmla="*/ 22 w 9699"/>
              <a:gd name="p0y151" fmla="*/ 633 h 646"/>
              <a:gd name="p0x152" fmla="*/ 21 w 9699"/>
              <a:gd name="p0y152" fmla="*/ 632 h 646"/>
              <a:gd name="p0x153" fmla="*/ 20 w 9699"/>
              <a:gd name="p0y153" fmla="*/ 631 h 646"/>
              <a:gd name="p0x154" fmla="*/ 19 w 9699"/>
              <a:gd name="p0y154" fmla="*/ 630 h 646"/>
              <a:gd name="p0x155" fmla="*/ 18 w 9699"/>
              <a:gd name="p0y155" fmla="*/ 629 h 646"/>
              <a:gd name="p0x156" fmla="*/ 17 w 9699"/>
              <a:gd name="p0y156" fmla="*/ 628 h 646"/>
              <a:gd name="p0x157" fmla="*/ 16 w 9699"/>
              <a:gd name="p0y157" fmla="*/ 627 h 646"/>
              <a:gd name="p0x158" fmla="*/ 14 w 9699"/>
              <a:gd name="p0y158" fmla="*/ 626 h 646"/>
              <a:gd name="p0x159" fmla="*/ 14 w 9699"/>
              <a:gd name="p0y159" fmla="*/ 624 h 646"/>
              <a:gd name="p0x160" fmla="*/ 13 w 9699"/>
              <a:gd name="p0y160" fmla="*/ 623 h 646"/>
              <a:gd name="p0x161" fmla="*/ 12 w 9699"/>
              <a:gd name="p0y161" fmla="*/ 622 h 646"/>
              <a:gd name="p0x162" fmla="*/ 11 w 9699"/>
              <a:gd name="p0y162" fmla="*/ 621 h 646"/>
              <a:gd name="p0x163" fmla="*/ 10 w 9699"/>
              <a:gd name="p0y163" fmla="*/ 620 h 646"/>
              <a:gd name="p0x164" fmla="*/ 9 w 9699"/>
              <a:gd name="p0y164" fmla="*/ 618 h 646"/>
              <a:gd name="p0x165" fmla="*/ 8 w 9699"/>
              <a:gd name="p0y165" fmla="*/ 617 h 646"/>
              <a:gd name="p0x166" fmla="*/ 7 w 9699"/>
              <a:gd name="p0y166" fmla="*/ 616 h 646"/>
              <a:gd name="p0x167" fmla="*/ 7 w 9699"/>
              <a:gd name="p0y167" fmla="*/ 614 h 646"/>
              <a:gd name="p0x168" fmla="*/ 6 w 9699"/>
              <a:gd name="p0y168" fmla="*/ 613 h 646"/>
              <a:gd name="p0x169" fmla="*/ 5 w 9699"/>
              <a:gd name="p0y169" fmla="*/ 612 h 646"/>
              <a:gd name="p0x170" fmla="*/ 5 w 9699"/>
              <a:gd name="p0y170" fmla="*/ 610 h 646"/>
              <a:gd name="p0x171" fmla="*/ 4 w 9699"/>
              <a:gd name="p0y171" fmla="*/ 609 h 646"/>
              <a:gd name="p0x172" fmla="*/ 3 w 9699"/>
              <a:gd name="p0y172" fmla="*/ 607 h 646"/>
              <a:gd name="p0x173" fmla="*/ 3 w 9699"/>
              <a:gd name="p0y173" fmla="*/ 606 h 646"/>
              <a:gd name="p0x174" fmla="*/ 2 w 9699"/>
              <a:gd name="p0y174" fmla="*/ 605 h 646"/>
              <a:gd name="p0x175" fmla="*/ 2 w 9699"/>
              <a:gd name="p0y175" fmla="*/ 603 h 646"/>
              <a:gd name="p0x176" fmla="*/ 2 w 9699"/>
              <a:gd name="p0y176" fmla="*/ 602 h 646"/>
              <a:gd name="p0x177" fmla="*/ 1 w 9699"/>
              <a:gd name="p0y177" fmla="*/ 600 h 646"/>
              <a:gd name="p0x178" fmla="*/ 1 w 9699"/>
              <a:gd name="p0y178" fmla="*/ 599 h 646"/>
              <a:gd name="p0x179" fmla="*/ 1 w 9699"/>
              <a:gd name="p0y179" fmla="*/ 597 h 646"/>
              <a:gd name="p0x180" fmla="*/ 0 w 9699"/>
              <a:gd name="p0y180" fmla="*/ 595 h 646"/>
              <a:gd name="p0x181" fmla="*/ 0 w 9699"/>
              <a:gd name="p0y181" fmla="*/ 594 h 646"/>
              <a:gd name="p0x182" fmla="*/ 0 w 9699"/>
              <a:gd name="p0y182" fmla="*/ 592 h 646"/>
              <a:gd name="p0x183" fmla="*/ 0 w 9699"/>
              <a:gd name="p0y183" fmla="*/ 591 h 646"/>
              <a:gd name="p0x184" fmla="*/ 0 w 9699"/>
              <a:gd name="p0y184" fmla="*/ 589 h 646"/>
              <a:gd name="p0x185" fmla="*/ 0 w 9699"/>
              <a:gd name="p0y185" fmla="*/ 588 h 646"/>
              <a:gd name="p0x186" fmla="*/ 0 w 9699"/>
              <a:gd name="p0y186" fmla="*/ 586 h 646"/>
              <a:gd name="p0x187" fmla="*/ 0 w 9699"/>
              <a:gd name="p0y187" fmla="*/ 60 h 646"/>
              <a:gd name="p0x188" fmla="*/ 0 w 9699"/>
              <a:gd name="p0y188" fmla="*/ 58 h 646"/>
              <a:gd name="p0x189" fmla="*/ 0 w 9699"/>
              <a:gd name="p0y189" fmla="*/ 56 h 646"/>
              <a:gd name="p0x190" fmla="*/ 0 w 9699"/>
              <a:gd name="p0y190" fmla="*/ 55 h 646"/>
              <a:gd name="p0x191" fmla="*/ 0 w 9699"/>
              <a:gd name="p0y191" fmla="*/ 53 h 646"/>
              <a:gd name="p0x192" fmla="*/ 0 w 9699"/>
              <a:gd name="p0y192" fmla="*/ 51 h 646"/>
              <a:gd name="p0x193" fmla="*/ 0 w 9699"/>
              <a:gd name="p0y193" fmla="*/ 50 h 646"/>
              <a:gd name="p0x194" fmla="*/ 1 w 9699"/>
              <a:gd name="p0y194" fmla="*/ 48 h 646"/>
              <a:gd name="p0x195" fmla="*/ 1 w 9699"/>
              <a:gd name="p0y195" fmla="*/ 47 h 646"/>
              <a:gd name="p0x196" fmla="*/ 1 w 9699"/>
              <a:gd name="p0y196" fmla="*/ 45 h 646"/>
              <a:gd name="p0x197" fmla="*/ 2 w 9699"/>
              <a:gd name="p0y197" fmla="*/ 44 h 646"/>
              <a:gd name="p0x198" fmla="*/ 2 w 9699"/>
              <a:gd name="p0y198" fmla="*/ 42 h 646"/>
              <a:gd name="p0x199" fmla="*/ 2 w 9699"/>
              <a:gd name="p0y199" fmla="*/ 41 h 646"/>
              <a:gd name="p0x200" fmla="*/ 3 w 9699"/>
              <a:gd name="p0y200" fmla="*/ 39 h 646"/>
              <a:gd name="p0x201" fmla="*/ 3 w 9699"/>
              <a:gd name="p0y201" fmla="*/ 38 h 646"/>
              <a:gd name="p0x202" fmla="*/ 4 w 9699"/>
              <a:gd name="p0y202" fmla="*/ 36 h 646"/>
              <a:gd name="p0x203" fmla="*/ 5 w 9699"/>
              <a:gd name="p0y203" fmla="*/ 35 h 646"/>
              <a:gd name="p0x204" fmla="*/ 5 w 9699"/>
              <a:gd name="p0y204" fmla="*/ 34 h 646"/>
              <a:gd name="p0x205" fmla="*/ 6 w 9699"/>
              <a:gd name="p0y205" fmla="*/ 32 h 646"/>
              <a:gd name="p0x206" fmla="*/ 7 w 9699"/>
              <a:gd name="p0y206" fmla="*/ 31 h 646"/>
              <a:gd name="p0x207" fmla="*/ 7 w 9699"/>
              <a:gd name="p0y207" fmla="*/ 30 h 646"/>
              <a:gd name="p0x208" fmla="*/ 8 w 9699"/>
              <a:gd name="p0y208" fmla="*/ 28 h 646"/>
              <a:gd name="p0x209" fmla="*/ 9 w 9699"/>
              <a:gd name="p0y209" fmla="*/ 27 h 646"/>
              <a:gd name="p0x210" fmla="*/ 10 w 9699"/>
              <a:gd name="p0y210" fmla="*/ 26 h 646"/>
              <a:gd name="p0x211" fmla="*/ 11 w 9699"/>
              <a:gd name="p0y211" fmla="*/ 25 h 646"/>
              <a:gd name="p0x212" fmla="*/ 12 w 9699"/>
              <a:gd name="p0y212" fmla="*/ 23 h 646"/>
              <a:gd name="p0x213" fmla="*/ 13 w 9699"/>
              <a:gd name="p0y213" fmla="*/ 22 h 646"/>
              <a:gd name="p0x214" fmla="*/ 14 w 9699"/>
              <a:gd name="p0y214" fmla="*/ 21 h 646"/>
              <a:gd name="p0x215" fmla="*/ 14 w 9699"/>
              <a:gd name="p0y215" fmla="*/ 20 h 646"/>
              <a:gd name="p0x216" fmla="*/ 16 w 9699"/>
              <a:gd name="p0y216" fmla="*/ 19 h 646"/>
              <a:gd name="p0x217" fmla="*/ 17 w 9699"/>
              <a:gd name="p0y217" fmla="*/ 18 h 646"/>
              <a:gd name="p0x218" fmla="*/ 18 w 9699"/>
              <a:gd name="p0y218" fmla="*/ 17 h 646"/>
              <a:gd name="p0x219" fmla="*/ 19 w 9699"/>
              <a:gd name="p0y219" fmla="*/ 16 h 646"/>
              <a:gd name="p0x220" fmla="*/ 20 w 9699"/>
              <a:gd name="p0y220" fmla="*/ 14 h 646"/>
              <a:gd name="p0x221" fmla="*/ 21 w 9699"/>
              <a:gd name="p0y221" fmla="*/ 14 h 646"/>
              <a:gd name="p0x222" fmla="*/ 22 w 9699"/>
              <a:gd name="p0y222" fmla="*/ 13 h 646"/>
              <a:gd name="p0x223" fmla="*/ 23 w 9699"/>
              <a:gd name="p0y223" fmla="*/ 12 h 646"/>
              <a:gd name="p0x224" fmla="*/ 25 w 9699"/>
              <a:gd name="p0y224" fmla="*/ 11 h 646"/>
              <a:gd name="p0x225" fmla="*/ 26 w 9699"/>
              <a:gd name="p0y225" fmla="*/ 10 h 646"/>
              <a:gd name="p0x226" fmla="*/ 27 w 9699"/>
              <a:gd name="p0y226" fmla="*/ 9 h 646"/>
              <a:gd name="p0x227" fmla="*/ 28 w 9699"/>
              <a:gd name="p0y227" fmla="*/ 8 h 646"/>
              <a:gd name="p0x228" fmla="*/ 30 w 9699"/>
              <a:gd name="p0y228" fmla="*/ 7 h 646"/>
              <a:gd name="p0x229" fmla="*/ 31 w 9699"/>
              <a:gd name="p0y229" fmla="*/ 7 h 646"/>
              <a:gd name="p0x230" fmla="*/ 32 w 9699"/>
              <a:gd name="p0y230" fmla="*/ 6 h 646"/>
              <a:gd name="p0x231" fmla="*/ 34 w 9699"/>
              <a:gd name="p0y231" fmla="*/ 5 h 646"/>
              <a:gd name="p0x232" fmla="*/ 35 w 9699"/>
              <a:gd name="p0y232" fmla="*/ 5 h 646"/>
              <a:gd name="p0x233" fmla="*/ 36 w 9699"/>
              <a:gd name="p0y233" fmla="*/ 4 h 646"/>
              <a:gd name="p0x234" fmla="*/ 38 w 9699"/>
              <a:gd name="p0y234" fmla="*/ 3 h 646"/>
              <a:gd name="p0x235" fmla="*/ 39 w 9699"/>
              <a:gd name="p0y235" fmla="*/ 3 h 646"/>
              <a:gd name="p0x236" fmla="*/ 41 w 9699"/>
              <a:gd name="p0y236" fmla="*/ 2 h 646"/>
              <a:gd name="p0x237" fmla="*/ 42 w 9699"/>
              <a:gd name="p0y237" fmla="*/ 2 h 646"/>
              <a:gd name="p0x238" fmla="*/ 44 w 9699"/>
              <a:gd name="p0y238" fmla="*/ 2 h 646"/>
              <a:gd name="p0x239" fmla="*/ 45 w 9699"/>
              <a:gd name="p0y239" fmla="*/ 1 h 646"/>
              <a:gd name="p0x240" fmla="*/ 47 w 9699"/>
              <a:gd name="p0y240" fmla="*/ 1 h 646"/>
              <a:gd name="p0x241" fmla="*/ 48 w 9699"/>
              <a:gd name="p0y241" fmla="*/ 1 h 646"/>
              <a:gd name="p0x242" fmla="*/ 50 w 9699"/>
              <a:gd name="p0y242" fmla="*/ 0 h 646"/>
              <a:gd name="p0x243" fmla="*/ 51 w 9699"/>
              <a:gd name="p0y243" fmla="*/ 0 h 646"/>
              <a:gd name="p0x244" fmla="*/ 53 w 9699"/>
              <a:gd name="p0y244" fmla="*/ 0 h 646"/>
              <a:gd name="p0x245" fmla="*/ 55 w 9699"/>
              <a:gd name="p0y245" fmla="*/ 0 h 646"/>
              <a:gd name="p0x246" fmla="*/ 56 w 9699"/>
              <a:gd name="p0y246" fmla="*/ 0 h 646"/>
              <a:gd name="p0x247" fmla="*/ 58 w 9699"/>
              <a:gd name="p0y247" fmla="*/ 0 h 646"/>
              <a:gd name="p0x248" fmla="*/ 60 w 9699"/>
              <a:gd name="p0y248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39"/>
            </p:custDataLst>
          </p:nvPr>
        </p:nvSpPr>
        <p:spPr>
          <a:xfrm>
            <a:off x="5413375" y="5853430"/>
            <a:ext cx="457835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61 w 720"/>
              <a:gd name="p0y2" fmla="*/ 0 h 360"/>
              <a:gd name="p0x3" fmla="*/ 663 w 720"/>
              <a:gd name="p0y3" fmla="*/ 0 h 360"/>
              <a:gd name="p0x4" fmla="*/ 664 w 720"/>
              <a:gd name="p0y4" fmla="*/ 0 h 360"/>
              <a:gd name="p0x5" fmla="*/ 666 w 720"/>
              <a:gd name="p0y5" fmla="*/ 0 h 360"/>
              <a:gd name="p0x6" fmla="*/ 668 w 720"/>
              <a:gd name="p0y6" fmla="*/ 0 h 360"/>
              <a:gd name="p0x7" fmla="*/ 669 w 720"/>
              <a:gd name="p0y7" fmla="*/ 0 h 360"/>
              <a:gd name="p0x8" fmla="*/ 671 w 720"/>
              <a:gd name="p0y8" fmla="*/ 1 h 360"/>
              <a:gd name="p0x9" fmla="*/ 672 w 720"/>
              <a:gd name="p0y9" fmla="*/ 1 h 360"/>
              <a:gd name="p0x10" fmla="*/ 674 w 720"/>
              <a:gd name="p0y10" fmla="*/ 1 h 360"/>
              <a:gd name="p0x11" fmla="*/ 675 w 720"/>
              <a:gd name="p0y11" fmla="*/ 2 h 360"/>
              <a:gd name="p0x12" fmla="*/ 677 w 720"/>
              <a:gd name="p0y12" fmla="*/ 2 h 360"/>
              <a:gd name="p0x13" fmla="*/ 678 w 720"/>
              <a:gd name="p0y13" fmla="*/ 2 h 360"/>
              <a:gd name="p0x14" fmla="*/ 680 w 720"/>
              <a:gd name="p0y14" fmla="*/ 3 h 360"/>
              <a:gd name="p0x15" fmla="*/ 681 w 720"/>
              <a:gd name="p0y15" fmla="*/ 3 h 360"/>
              <a:gd name="p0x16" fmla="*/ 683 w 720"/>
              <a:gd name="p0y16" fmla="*/ 4 h 360"/>
              <a:gd name="p0x17" fmla="*/ 684 w 720"/>
              <a:gd name="p0y17" fmla="*/ 5 h 360"/>
              <a:gd name="p0x18" fmla="*/ 685 w 720"/>
              <a:gd name="p0y18" fmla="*/ 5 h 360"/>
              <a:gd name="p0x19" fmla="*/ 687 w 720"/>
              <a:gd name="p0y19" fmla="*/ 6 h 360"/>
              <a:gd name="p0x20" fmla="*/ 688 w 720"/>
              <a:gd name="p0y20" fmla="*/ 7 h 360"/>
              <a:gd name="p0x21" fmla="*/ 689 w 720"/>
              <a:gd name="p0y21" fmla="*/ 7 h 360"/>
              <a:gd name="p0x22" fmla="*/ 691 w 720"/>
              <a:gd name="p0y22" fmla="*/ 8 h 360"/>
              <a:gd name="p0x23" fmla="*/ 692 w 720"/>
              <a:gd name="p0y23" fmla="*/ 9 h 360"/>
              <a:gd name="p0x24" fmla="*/ 693 w 720"/>
              <a:gd name="p0y24" fmla="*/ 10 h 360"/>
              <a:gd name="p0x25" fmla="*/ 695 w 720"/>
              <a:gd name="p0y25" fmla="*/ 11 h 360"/>
              <a:gd name="p0x26" fmla="*/ 696 w 720"/>
              <a:gd name="p0y26" fmla="*/ 12 h 360"/>
              <a:gd name="p0x27" fmla="*/ 697 w 720"/>
              <a:gd name="p0y27" fmla="*/ 13 h 360"/>
              <a:gd name="p0x28" fmla="*/ 698 w 720"/>
              <a:gd name="p0y28" fmla="*/ 14 h 360"/>
              <a:gd name="p0x29" fmla="*/ 699 w 720"/>
              <a:gd name="p0y29" fmla="*/ 14 h 360"/>
              <a:gd name="p0x30" fmla="*/ 700 w 720"/>
              <a:gd name="p0y30" fmla="*/ 16 h 360"/>
              <a:gd name="p0x31" fmla="*/ 702 w 720"/>
              <a:gd name="p0y31" fmla="*/ 17 h 360"/>
              <a:gd name="p0x32" fmla="*/ 703 w 720"/>
              <a:gd name="p0y32" fmla="*/ 18 h 360"/>
              <a:gd name="p0x33" fmla="*/ 704 w 720"/>
              <a:gd name="p0y33" fmla="*/ 19 h 360"/>
              <a:gd name="p0x34" fmla="*/ 705 w 720"/>
              <a:gd name="p0y34" fmla="*/ 20 h 360"/>
              <a:gd name="p0x35" fmla="*/ 706 w 720"/>
              <a:gd name="p0y35" fmla="*/ 21 h 360"/>
              <a:gd name="p0x36" fmla="*/ 707 w 720"/>
              <a:gd name="p0y36" fmla="*/ 22 h 360"/>
              <a:gd name="p0x37" fmla="*/ 707 w 720"/>
              <a:gd name="p0y37" fmla="*/ 23 h 360"/>
              <a:gd name="p0x38" fmla="*/ 708 w 720"/>
              <a:gd name="p0y38" fmla="*/ 25 h 360"/>
              <a:gd name="p0x39" fmla="*/ 709 w 720"/>
              <a:gd name="p0y39" fmla="*/ 26 h 360"/>
              <a:gd name="p0x40" fmla="*/ 710 w 720"/>
              <a:gd name="p0y40" fmla="*/ 27 h 360"/>
              <a:gd name="p0x41" fmla="*/ 711 w 720"/>
              <a:gd name="p0y41" fmla="*/ 28 h 360"/>
              <a:gd name="p0x42" fmla="*/ 712 w 720"/>
              <a:gd name="p0y42" fmla="*/ 30 h 360"/>
              <a:gd name="p0x43" fmla="*/ 712 w 720"/>
              <a:gd name="p0y43" fmla="*/ 31 h 360"/>
              <a:gd name="p0x44" fmla="*/ 713 w 720"/>
              <a:gd name="p0y44" fmla="*/ 32 h 360"/>
              <a:gd name="p0x45" fmla="*/ 714 w 720"/>
              <a:gd name="p0y45" fmla="*/ 34 h 360"/>
              <a:gd name="p0x46" fmla="*/ 714 w 720"/>
              <a:gd name="p0y46" fmla="*/ 35 h 360"/>
              <a:gd name="p0x47" fmla="*/ 715 w 720"/>
              <a:gd name="p0y47" fmla="*/ 36 h 360"/>
              <a:gd name="p0x48" fmla="*/ 716 w 720"/>
              <a:gd name="p0y48" fmla="*/ 38 h 360"/>
              <a:gd name="p0x49" fmla="*/ 716 w 720"/>
              <a:gd name="p0y49" fmla="*/ 39 h 360"/>
              <a:gd name="p0x50" fmla="*/ 717 w 720"/>
              <a:gd name="p0y50" fmla="*/ 41 h 360"/>
              <a:gd name="p0x51" fmla="*/ 717 w 720"/>
              <a:gd name="p0y51" fmla="*/ 42 h 360"/>
              <a:gd name="p0x52" fmla="*/ 718 w 720"/>
              <a:gd name="p0y52" fmla="*/ 44 h 360"/>
              <a:gd name="p0x53" fmla="*/ 718 w 720"/>
              <a:gd name="p0y53" fmla="*/ 45 h 360"/>
              <a:gd name="p0x54" fmla="*/ 718 w 720"/>
              <a:gd name="p0y54" fmla="*/ 47 h 360"/>
              <a:gd name="p0x55" fmla="*/ 719 w 720"/>
              <a:gd name="p0y55" fmla="*/ 48 h 360"/>
              <a:gd name="p0x56" fmla="*/ 719 w 720"/>
              <a:gd name="p0y56" fmla="*/ 50 h 360"/>
              <a:gd name="p0x57" fmla="*/ 719 w 720"/>
              <a:gd name="p0y57" fmla="*/ 51 h 360"/>
              <a:gd name="p0x58" fmla="*/ 719 w 720"/>
              <a:gd name="p0y58" fmla="*/ 53 h 360"/>
              <a:gd name="p0x59" fmla="*/ 719 w 720"/>
              <a:gd name="p0y59" fmla="*/ 55 h 360"/>
              <a:gd name="p0x60" fmla="*/ 720 w 720"/>
              <a:gd name="p0y60" fmla="*/ 56 h 360"/>
              <a:gd name="p0x61" fmla="*/ 720 w 720"/>
              <a:gd name="p0y61" fmla="*/ 58 h 360"/>
              <a:gd name="p0x62" fmla="*/ 720 w 720"/>
              <a:gd name="p0y62" fmla="*/ 60 h 360"/>
              <a:gd name="p0x63" fmla="*/ 720 w 720"/>
              <a:gd name="p0y63" fmla="*/ 300 h 360"/>
              <a:gd name="p0x64" fmla="*/ 720 w 720"/>
              <a:gd name="p0y64" fmla="*/ 301 h 360"/>
              <a:gd name="p0x65" fmla="*/ 720 w 720"/>
              <a:gd name="p0y65" fmla="*/ 303 h 360"/>
              <a:gd name="p0x66" fmla="*/ 719 w 720"/>
              <a:gd name="p0y66" fmla="*/ 304 h 360"/>
              <a:gd name="p0x67" fmla="*/ 719 w 720"/>
              <a:gd name="p0y67" fmla="*/ 306 h 360"/>
              <a:gd name="p0x68" fmla="*/ 719 w 720"/>
              <a:gd name="p0y68" fmla="*/ 308 h 360"/>
              <a:gd name="p0x69" fmla="*/ 719 w 720"/>
              <a:gd name="p0y69" fmla="*/ 309 h 360"/>
              <a:gd name="p0x70" fmla="*/ 719 w 720"/>
              <a:gd name="p0y70" fmla="*/ 311 h 360"/>
              <a:gd name="p0x71" fmla="*/ 718 w 720"/>
              <a:gd name="p0y71" fmla="*/ 312 h 360"/>
              <a:gd name="p0x72" fmla="*/ 718 w 720"/>
              <a:gd name="p0y72" fmla="*/ 314 h 360"/>
              <a:gd name="p0x73" fmla="*/ 718 w 720"/>
              <a:gd name="p0y73" fmla="*/ 315 h 360"/>
              <a:gd name="p0x74" fmla="*/ 717 w 720"/>
              <a:gd name="p0y74" fmla="*/ 317 h 360"/>
              <a:gd name="p0x75" fmla="*/ 717 w 720"/>
              <a:gd name="p0y75" fmla="*/ 318 h 360"/>
              <a:gd name="p0x76" fmla="*/ 716 w 720"/>
              <a:gd name="p0y76" fmla="*/ 320 h 360"/>
              <a:gd name="p0x77" fmla="*/ 716 w 720"/>
              <a:gd name="p0y77" fmla="*/ 321 h 360"/>
              <a:gd name="p0x78" fmla="*/ 715 w 720"/>
              <a:gd name="p0y78" fmla="*/ 323 h 360"/>
              <a:gd name="p0x79" fmla="*/ 714 w 720"/>
              <a:gd name="p0y79" fmla="*/ 324 h 360"/>
              <a:gd name="p0x80" fmla="*/ 714 w 720"/>
              <a:gd name="p0y80" fmla="*/ 325 h 360"/>
              <a:gd name="p0x81" fmla="*/ 713 w 720"/>
              <a:gd name="p0y81" fmla="*/ 327 h 360"/>
              <a:gd name="p0x82" fmla="*/ 712 w 720"/>
              <a:gd name="p0y82" fmla="*/ 328 h 360"/>
              <a:gd name="p0x83" fmla="*/ 712 w 720"/>
              <a:gd name="p0y83" fmla="*/ 329 h 360"/>
              <a:gd name="p0x84" fmla="*/ 711 w 720"/>
              <a:gd name="p0y84" fmla="*/ 331 h 360"/>
              <a:gd name="p0x85" fmla="*/ 710 w 720"/>
              <a:gd name="p0y85" fmla="*/ 332 h 360"/>
              <a:gd name="p0x86" fmla="*/ 709 w 720"/>
              <a:gd name="p0y86" fmla="*/ 333 h 360"/>
              <a:gd name="p0x87" fmla="*/ 708 w 720"/>
              <a:gd name="p0y87" fmla="*/ 334 h 360"/>
              <a:gd name="p0x88" fmla="*/ 707 w 720"/>
              <a:gd name="p0y88" fmla="*/ 336 h 360"/>
              <a:gd name="p0x89" fmla="*/ 707 w 720"/>
              <a:gd name="p0y89" fmla="*/ 337 h 360"/>
              <a:gd name="p0x90" fmla="*/ 706 w 720"/>
              <a:gd name="p0y90" fmla="*/ 338 h 360"/>
              <a:gd name="p0x91" fmla="*/ 705 w 720"/>
              <a:gd name="p0y91" fmla="*/ 339 h 360"/>
              <a:gd name="p0x92" fmla="*/ 704 w 720"/>
              <a:gd name="p0y92" fmla="*/ 340 h 360"/>
              <a:gd name="p0x93" fmla="*/ 703 w 720"/>
              <a:gd name="p0y93" fmla="*/ 341 h 360"/>
              <a:gd name="p0x94" fmla="*/ 702 w 720"/>
              <a:gd name="p0y94" fmla="*/ 342 h 360"/>
              <a:gd name="p0x95" fmla="*/ 700 w 720"/>
              <a:gd name="p0y95" fmla="*/ 343 h 360"/>
              <a:gd name="p0x96" fmla="*/ 699 w 720"/>
              <a:gd name="p0y96" fmla="*/ 345 h 360"/>
              <a:gd name="p0x97" fmla="*/ 698 w 720"/>
              <a:gd name="p0y97" fmla="*/ 345 h 360"/>
              <a:gd name="p0x98" fmla="*/ 697 w 720"/>
              <a:gd name="p0y98" fmla="*/ 346 h 360"/>
              <a:gd name="p0x99" fmla="*/ 696 w 720"/>
              <a:gd name="p0y99" fmla="*/ 347 h 360"/>
              <a:gd name="p0x100" fmla="*/ 695 w 720"/>
              <a:gd name="p0y100" fmla="*/ 348 h 360"/>
              <a:gd name="p0x101" fmla="*/ 693 w 720"/>
              <a:gd name="p0y101" fmla="*/ 349 h 360"/>
              <a:gd name="p0x102" fmla="*/ 692 w 720"/>
              <a:gd name="p0y102" fmla="*/ 350 h 360"/>
              <a:gd name="p0x103" fmla="*/ 691 w 720"/>
              <a:gd name="p0y103" fmla="*/ 351 h 360"/>
              <a:gd name="p0x104" fmla="*/ 689 w 720"/>
              <a:gd name="p0y104" fmla="*/ 352 h 360"/>
              <a:gd name="p0x105" fmla="*/ 688 w 720"/>
              <a:gd name="p0y105" fmla="*/ 352 h 360"/>
              <a:gd name="p0x106" fmla="*/ 687 w 720"/>
              <a:gd name="p0y106" fmla="*/ 353 h 360"/>
              <a:gd name="p0x107" fmla="*/ 685 w 720"/>
              <a:gd name="p0y107" fmla="*/ 354 h 360"/>
              <a:gd name="p0x108" fmla="*/ 684 w 720"/>
              <a:gd name="p0y108" fmla="*/ 354 h 360"/>
              <a:gd name="p0x109" fmla="*/ 683 w 720"/>
              <a:gd name="p0y109" fmla="*/ 355 h 360"/>
              <a:gd name="p0x110" fmla="*/ 681 w 720"/>
              <a:gd name="p0y110" fmla="*/ 356 h 360"/>
              <a:gd name="p0x111" fmla="*/ 680 w 720"/>
              <a:gd name="p0y111" fmla="*/ 356 h 360"/>
              <a:gd name="p0x112" fmla="*/ 678 w 720"/>
              <a:gd name="p0y112" fmla="*/ 357 h 360"/>
              <a:gd name="p0x113" fmla="*/ 677 w 720"/>
              <a:gd name="p0y113" fmla="*/ 357 h 360"/>
              <a:gd name="p0x114" fmla="*/ 675 w 720"/>
              <a:gd name="p0y114" fmla="*/ 357 h 360"/>
              <a:gd name="p0x115" fmla="*/ 674 w 720"/>
              <a:gd name="p0y115" fmla="*/ 358 h 360"/>
              <a:gd name="p0x116" fmla="*/ 672 w 720"/>
              <a:gd name="p0y116" fmla="*/ 358 h 360"/>
              <a:gd name="p0x117" fmla="*/ 671 w 720"/>
              <a:gd name="p0y117" fmla="*/ 358 h 360"/>
              <a:gd name="p0x118" fmla="*/ 669 w 720"/>
              <a:gd name="p0y118" fmla="*/ 359 h 360"/>
              <a:gd name="p0x119" fmla="*/ 668 w 720"/>
              <a:gd name="p0y119" fmla="*/ 359 h 360"/>
              <a:gd name="p0x120" fmla="*/ 666 w 720"/>
              <a:gd name="p0y120" fmla="*/ 359 h 360"/>
              <a:gd name="p0x121" fmla="*/ 664 w 720"/>
              <a:gd name="p0y121" fmla="*/ 359 h 360"/>
              <a:gd name="p0x122" fmla="*/ 663 w 720"/>
              <a:gd name="p0y122" fmla="*/ 359 h 360"/>
              <a:gd name="p0x123" fmla="*/ 661 w 720"/>
              <a:gd name="p0y123" fmla="*/ 359 h 360"/>
              <a:gd name="p0x124" fmla="*/ 660 w 720"/>
              <a:gd name="p0y124" fmla="*/ 360 h 360"/>
              <a:gd name="p0x125" fmla="*/ 60 w 720"/>
              <a:gd name="p0y125" fmla="*/ 360 h 360"/>
              <a:gd name="p0x126" fmla="*/ 58 w 720"/>
              <a:gd name="p0y126" fmla="*/ 359 h 360"/>
              <a:gd name="p0x127" fmla="*/ 56 w 720"/>
              <a:gd name="p0y127" fmla="*/ 359 h 360"/>
              <a:gd name="p0x128" fmla="*/ 55 w 720"/>
              <a:gd name="p0y128" fmla="*/ 359 h 360"/>
              <a:gd name="p0x129" fmla="*/ 53 w 720"/>
              <a:gd name="p0y129" fmla="*/ 359 h 360"/>
              <a:gd name="p0x130" fmla="*/ 51 w 720"/>
              <a:gd name="p0y130" fmla="*/ 359 h 360"/>
              <a:gd name="p0x131" fmla="*/ 50 w 720"/>
              <a:gd name="p0y131" fmla="*/ 359 h 360"/>
              <a:gd name="p0x132" fmla="*/ 48 w 720"/>
              <a:gd name="p0y132" fmla="*/ 358 h 360"/>
              <a:gd name="p0x133" fmla="*/ 47 w 720"/>
              <a:gd name="p0y133" fmla="*/ 358 h 360"/>
              <a:gd name="p0x134" fmla="*/ 45 w 720"/>
              <a:gd name="p0y134" fmla="*/ 358 h 360"/>
              <a:gd name="p0x135" fmla="*/ 44 w 720"/>
              <a:gd name="p0y135" fmla="*/ 357 h 360"/>
              <a:gd name="p0x136" fmla="*/ 42 w 720"/>
              <a:gd name="p0y136" fmla="*/ 357 h 360"/>
              <a:gd name="p0x137" fmla="*/ 41 w 720"/>
              <a:gd name="p0y137" fmla="*/ 357 h 360"/>
              <a:gd name="p0x138" fmla="*/ 39 w 720"/>
              <a:gd name="p0y138" fmla="*/ 356 h 360"/>
              <a:gd name="p0x139" fmla="*/ 38 w 720"/>
              <a:gd name="p0y139" fmla="*/ 356 h 360"/>
              <a:gd name="p0x140" fmla="*/ 36 w 720"/>
              <a:gd name="p0y140" fmla="*/ 355 h 360"/>
              <a:gd name="p0x141" fmla="*/ 35 w 720"/>
              <a:gd name="p0y141" fmla="*/ 354 h 360"/>
              <a:gd name="p0x142" fmla="*/ 34 w 720"/>
              <a:gd name="p0y142" fmla="*/ 354 h 360"/>
              <a:gd name="p0x143" fmla="*/ 32 w 720"/>
              <a:gd name="p0y143" fmla="*/ 353 h 360"/>
              <a:gd name="p0x144" fmla="*/ 31 w 720"/>
              <a:gd name="p0y144" fmla="*/ 352 h 360"/>
              <a:gd name="p0x145" fmla="*/ 30 w 720"/>
              <a:gd name="p0y145" fmla="*/ 352 h 360"/>
              <a:gd name="p0x146" fmla="*/ 28 w 720"/>
              <a:gd name="p0y146" fmla="*/ 351 h 360"/>
              <a:gd name="p0x147" fmla="*/ 27 w 720"/>
              <a:gd name="p0y147" fmla="*/ 350 h 360"/>
              <a:gd name="p0x148" fmla="*/ 26 w 720"/>
              <a:gd name="p0y148" fmla="*/ 349 h 360"/>
              <a:gd name="p0x149" fmla="*/ 25 w 720"/>
              <a:gd name="p0y149" fmla="*/ 348 h 360"/>
              <a:gd name="p0x150" fmla="*/ 23 w 720"/>
              <a:gd name="p0y150" fmla="*/ 347 h 360"/>
              <a:gd name="p0x151" fmla="*/ 22 w 720"/>
              <a:gd name="p0y151" fmla="*/ 346 h 360"/>
              <a:gd name="p0x152" fmla="*/ 21 w 720"/>
              <a:gd name="p0y152" fmla="*/ 345 h 360"/>
              <a:gd name="p0x153" fmla="*/ 20 w 720"/>
              <a:gd name="p0y153" fmla="*/ 345 h 360"/>
              <a:gd name="p0x154" fmla="*/ 19 w 720"/>
              <a:gd name="p0y154" fmla="*/ 343 h 360"/>
              <a:gd name="p0x155" fmla="*/ 18 w 720"/>
              <a:gd name="p0y155" fmla="*/ 342 h 360"/>
              <a:gd name="p0x156" fmla="*/ 17 w 720"/>
              <a:gd name="p0y156" fmla="*/ 341 h 360"/>
              <a:gd name="p0x157" fmla="*/ 16 w 720"/>
              <a:gd name="p0y157" fmla="*/ 340 h 360"/>
              <a:gd name="p0x158" fmla="*/ 14 w 720"/>
              <a:gd name="p0y158" fmla="*/ 339 h 360"/>
              <a:gd name="p0x159" fmla="*/ 14 w 720"/>
              <a:gd name="p0y159" fmla="*/ 338 h 360"/>
              <a:gd name="p0x160" fmla="*/ 13 w 720"/>
              <a:gd name="p0y160" fmla="*/ 337 h 360"/>
              <a:gd name="p0x161" fmla="*/ 12 w 720"/>
              <a:gd name="p0y161" fmla="*/ 336 h 360"/>
              <a:gd name="p0x162" fmla="*/ 11 w 720"/>
              <a:gd name="p0y162" fmla="*/ 334 h 360"/>
              <a:gd name="p0x163" fmla="*/ 10 w 720"/>
              <a:gd name="p0y163" fmla="*/ 333 h 360"/>
              <a:gd name="p0x164" fmla="*/ 9 w 720"/>
              <a:gd name="p0y164" fmla="*/ 332 h 360"/>
              <a:gd name="p0x165" fmla="*/ 8 w 720"/>
              <a:gd name="p0y165" fmla="*/ 331 h 360"/>
              <a:gd name="p0x166" fmla="*/ 7 w 720"/>
              <a:gd name="p0y166" fmla="*/ 329 h 360"/>
              <a:gd name="p0x167" fmla="*/ 7 w 720"/>
              <a:gd name="p0y167" fmla="*/ 328 h 360"/>
              <a:gd name="p0x168" fmla="*/ 6 w 720"/>
              <a:gd name="p0y168" fmla="*/ 327 h 360"/>
              <a:gd name="p0x169" fmla="*/ 5 w 720"/>
              <a:gd name="p0y169" fmla="*/ 325 h 360"/>
              <a:gd name="p0x170" fmla="*/ 5 w 720"/>
              <a:gd name="p0y170" fmla="*/ 324 h 360"/>
              <a:gd name="p0x171" fmla="*/ 4 w 720"/>
              <a:gd name="p0y171" fmla="*/ 323 h 360"/>
              <a:gd name="p0x172" fmla="*/ 3 w 720"/>
              <a:gd name="p0y172" fmla="*/ 321 h 360"/>
              <a:gd name="p0x173" fmla="*/ 3 w 720"/>
              <a:gd name="p0y173" fmla="*/ 320 h 360"/>
              <a:gd name="p0x174" fmla="*/ 2 w 720"/>
              <a:gd name="p0y174" fmla="*/ 318 h 360"/>
              <a:gd name="p0x175" fmla="*/ 2 w 720"/>
              <a:gd name="p0y175" fmla="*/ 317 h 360"/>
              <a:gd name="p0x176" fmla="*/ 2 w 720"/>
              <a:gd name="p0y176" fmla="*/ 315 h 360"/>
              <a:gd name="p0x177" fmla="*/ 1 w 720"/>
              <a:gd name="p0y177" fmla="*/ 314 h 360"/>
              <a:gd name="p0x178" fmla="*/ 1 w 720"/>
              <a:gd name="p0y178" fmla="*/ 312 h 360"/>
              <a:gd name="p0x179" fmla="*/ 1 w 720"/>
              <a:gd name="p0y179" fmla="*/ 311 h 360"/>
              <a:gd name="p0x180" fmla="*/ 0 w 720"/>
              <a:gd name="p0y180" fmla="*/ 309 h 360"/>
              <a:gd name="p0x181" fmla="*/ 0 w 720"/>
              <a:gd name="p0y181" fmla="*/ 308 h 360"/>
              <a:gd name="p0x182" fmla="*/ 0 w 720"/>
              <a:gd name="p0y182" fmla="*/ 306 h 360"/>
              <a:gd name="p0x183" fmla="*/ 0 w 720"/>
              <a:gd name="p0y183" fmla="*/ 304 h 360"/>
              <a:gd name="p0x184" fmla="*/ 0 w 720"/>
              <a:gd name="p0y184" fmla="*/ 303 h 360"/>
              <a:gd name="p0x185" fmla="*/ 0 w 720"/>
              <a:gd name="p0y185" fmla="*/ 301 h 360"/>
              <a:gd name="p0x186" fmla="*/ 0 w 720"/>
              <a:gd name="p0y186" fmla="*/ 300 h 360"/>
              <a:gd name="p0x187" fmla="*/ 0 w 720"/>
              <a:gd name="p0y187" fmla="*/ 60 h 360"/>
              <a:gd name="p0x188" fmla="*/ 0 w 720"/>
              <a:gd name="p0y188" fmla="*/ 58 h 360"/>
              <a:gd name="p0x189" fmla="*/ 0 w 720"/>
              <a:gd name="p0y189" fmla="*/ 56 h 360"/>
              <a:gd name="p0x190" fmla="*/ 0 w 720"/>
              <a:gd name="p0y190" fmla="*/ 55 h 360"/>
              <a:gd name="p0x191" fmla="*/ 0 w 720"/>
              <a:gd name="p0y191" fmla="*/ 53 h 360"/>
              <a:gd name="p0x192" fmla="*/ 0 w 720"/>
              <a:gd name="p0y192" fmla="*/ 51 h 360"/>
              <a:gd name="p0x193" fmla="*/ 0 w 720"/>
              <a:gd name="p0y193" fmla="*/ 50 h 360"/>
              <a:gd name="p0x194" fmla="*/ 1 w 720"/>
              <a:gd name="p0y194" fmla="*/ 48 h 360"/>
              <a:gd name="p0x195" fmla="*/ 1 w 720"/>
              <a:gd name="p0y195" fmla="*/ 47 h 360"/>
              <a:gd name="p0x196" fmla="*/ 1 w 720"/>
              <a:gd name="p0y196" fmla="*/ 45 h 360"/>
              <a:gd name="p0x197" fmla="*/ 2 w 720"/>
              <a:gd name="p0y197" fmla="*/ 44 h 360"/>
              <a:gd name="p0x198" fmla="*/ 2 w 720"/>
              <a:gd name="p0y198" fmla="*/ 42 h 360"/>
              <a:gd name="p0x199" fmla="*/ 2 w 720"/>
              <a:gd name="p0y199" fmla="*/ 41 h 360"/>
              <a:gd name="p0x200" fmla="*/ 3 w 720"/>
              <a:gd name="p0y200" fmla="*/ 39 h 360"/>
              <a:gd name="p0x201" fmla="*/ 3 w 720"/>
              <a:gd name="p0y201" fmla="*/ 38 h 360"/>
              <a:gd name="p0x202" fmla="*/ 4 w 720"/>
              <a:gd name="p0y202" fmla="*/ 36 h 360"/>
              <a:gd name="p0x203" fmla="*/ 5 w 720"/>
              <a:gd name="p0y203" fmla="*/ 35 h 360"/>
              <a:gd name="p0x204" fmla="*/ 5 w 720"/>
              <a:gd name="p0y204" fmla="*/ 34 h 360"/>
              <a:gd name="p0x205" fmla="*/ 6 w 720"/>
              <a:gd name="p0y205" fmla="*/ 32 h 360"/>
              <a:gd name="p0x206" fmla="*/ 7 w 720"/>
              <a:gd name="p0y206" fmla="*/ 31 h 360"/>
              <a:gd name="p0x207" fmla="*/ 7 w 720"/>
              <a:gd name="p0y207" fmla="*/ 30 h 360"/>
              <a:gd name="p0x208" fmla="*/ 8 w 720"/>
              <a:gd name="p0y208" fmla="*/ 28 h 360"/>
              <a:gd name="p0x209" fmla="*/ 9 w 720"/>
              <a:gd name="p0y209" fmla="*/ 27 h 360"/>
              <a:gd name="p0x210" fmla="*/ 10 w 720"/>
              <a:gd name="p0y210" fmla="*/ 26 h 360"/>
              <a:gd name="p0x211" fmla="*/ 11 w 720"/>
              <a:gd name="p0y211" fmla="*/ 25 h 360"/>
              <a:gd name="p0x212" fmla="*/ 12 w 720"/>
              <a:gd name="p0y212" fmla="*/ 23 h 360"/>
              <a:gd name="p0x213" fmla="*/ 13 w 720"/>
              <a:gd name="p0y213" fmla="*/ 22 h 360"/>
              <a:gd name="p0x214" fmla="*/ 14 w 720"/>
              <a:gd name="p0y214" fmla="*/ 21 h 360"/>
              <a:gd name="p0x215" fmla="*/ 14 w 720"/>
              <a:gd name="p0y215" fmla="*/ 20 h 360"/>
              <a:gd name="p0x216" fmla="*/ 16 w 720"/>
              <a:gd name="p0y216" fmla="*/ 19 h 360"/>
              <a:gd name="p0x217" fmla="*/ 17 w 720"/>
              <a:gd name="p0y217" fmla="*/ 18 h 360"/>
              <a:gd name="p0x218" fmla="*/ 18 w 720"/>
              <a:gd name="p0y218" fmla="*/ 17 h 360"/>
              <a:gd name="p0x219" fmla="*/ 19 w 720"/>
              <a:gd name="p0y219" fmla="*/ 16 h 360"/>
              <a:gd name="p0x220" fmla="*/ 20 w 720"/>
              <a:gd name="p0y220" fmla="*/ 14 h 360"/>
              <a:gd name="p0x221" fmla="*/ 21 w 720"/>
              <a:gd name="p0y221" fmla="*/ 14 h 360"/>
              <a:gd name="p0x222" fmla="*/ 22 w 720"/>
              <a:gd name="p0y222" fmla="*/ 13 h 360"/>
              <a:gd name="p0x223" fmla="*/ 23 w 720"/>
              <a:gd name="p0y223" fmla="*/ 12 h 360"/>
              <a:gd name="p0x224" fmla="*/ 25 w 720"/>
              <a:gd name="p0y224" fmla="*/ 11 h 360"/>
              <a:gd name="p0x225" fmla="*/ 26 w 720"/>
              <a:gd name="p0y225" fmla="*/ 10 h 360"/>
              <a:gd name="p0x226" fmla="*/ 27 w 720"/>
              <a:gd name="p0y226" fmla="*/ 9 h 360"/>
              <a:gd name="p0x227" fmla="*/ 28 w 720"/>
              <a:gd name="p0y227" fmla="*/ 8 h 360"/>
              <a:gd name="p0x228" fmla="*/ 30 w 720"/>
              <a:gd name="p0y228" fmla="*/ 7 h 360"/>
              <a:gd name="p0x229" fmla="*/ 31 w 720"/>
              <a:gd name="p0y229" fmla="*/ 7 h 360"/>
              <a:gd name="p0x230" fmla="*/ 32 w 720"/>
              <a:gd name="p0y230" fmla="*/ 6 h 360"/>
              <a:gd name="p0x231" fmla="*/ 34 w 720"/>
              <a:gd name="p0y231" fmla="*/ 5 h 360"/>
              <a:gd name="p0x232" fmla="*/ 35 w 720"/>
              <a:gd name="p0y232" fmla="*/ 5 h 360"/>
              <a:gd name="p0x233" fmla="*/ 36 w 720"/>
              <a:gd name="p0y233" fmla="*/ 4 h 360"/>
              <a:gd name="p0x234" fmla="*/ 38 w 720"/>
              <a:gd name="p0y234" fmla="*/ 3 h 360"/>
              <a:gd name="p0x235" fmla="*/ 39 w 720"/>
              <a:gd name="p0y235" fmla="*/ 3 h 360"/>
              <a:gd name="p0x236" fmla="*/ 41 w 720"/>
              <a:gd name="p0y236" fmla="*/ 2 h 360"/>
              <a:gd name="p0x237" fmla="*/ 42 w 720"/>
              <a:gd name="p0y237" fmla="*/ 2 h 360"/>
              <a:gd name="p0x238" fmla="*/ 44 w 720"/>
              <a:gd name="p0y238" fmla="*/ 2 h 360"/>
              <a:gd name="p0x239" fmla="*/ 45 w 720"/>
              <a:gd name="p0y239" fmla="*/ 1 h 360"/>
              <a:gd name="p0x240" fmla="*/ 47 w 720"/>
              <a:gd name="p0y240" fmla="*/ 1 h 360"/>
              <a:gd name="p0x241" fmla="*/ 48 w 720"/>
              <a:gd name="p0y241" fmla="*/ 1 h 360"/>
              <a:gd name="p0x242" fmla="*/ 50 w 720"/>
              <a:gd name="p0y242" fmla="*/ 0 h 360"/>
              <a:gd name="p0x243" fmla="*/ 51 w 720"/>
              <a:gd name="p0y243" fmla="*/ 0 h 360"/>
              <a:gd name="p0x244" fmla="*/ 53 w 720"/>
              <a:gd name="p0y244" fmla="*/ 0 h 360"/>
              <a:gd name="p0x245" fmla="*/ 55 w 720"/>
              <a:gd name="p0y245" fmla="*/ 0 h 360"/>
              <a:gd name="p0x246" fmla="*/ 56 w 720"/>
              <a:gd name="p0y246" fmla="*/ 0 h 360"/>
              <a:gd name="p0x247" fmla="*/ 58 w 720"/>
              <a:gd name="p0y247" fmla="*/ 0 h 360"/>
              <a:gd name="p0x248" fmla="*/ 60 w 720"/>
              <a:gd name="p0y248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0"/>
            </p:custDataLst>
          </p:nvPr>
        </p:nvSpPr>
        <p:spPr>
          <a:xfrm>
            <a:off x="5490191" y="5864342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/>
                </a:solidFill>
                <a:cs typeface="+mn-lt"/>
              </a:rPr>
              <a:t>缩进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41"/>
            </p:custDataLst>
          </p:nvPr>
        </p:nvSpPr>
        <p:spPr>
          <a:xfrm>
            <a:off x="5947467" y="5822909"/>
            <a:ext cx="1886102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自然段</a:t>
            </a:r>
            <a:r>
              <a:rPr sz="1350" b="1">
                <a:solidFill>
                  <a:schemeClr val="accent1"/>
                </a:solidFill>
                <a:cs typeface="+mn-lt"/>
              </a:rPr>
              <a:t>首行缩进两字符</a:t>
            </a:r>
            <a:endParaRPr sz="135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成文日期与落款有讲究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240 w 17400"/>
              <a:gd name="p0y0" fmla="*/ 0 h 1458"/>
              <a:gd name="p0x1" fmla="*/ 17160 w 17400"/>
              <a:gd name="p0y1" fmla="*/ 0 h 1458"/>
              <a:gd name="p0x2" fmla="*/ 17400 w 17400"/>
              <a:gd name="p0y2" fmla="*/ 240 h 1458"/>
              <a:gd name="p0x3" fmla="*/ 17400 w 17400"/>
              <a:gd name="p0y3" fmla="*/ 1218 h 1458"/>
              <a:gd name="p0x4" fmla="*/ 17160 w 17400"/>
              <a:gd name="p0y4" fmla="*/ 1458 h 1458"/>
              <a:gd name="p0x5" fmla="*/ 240 w 17400"/>
              <a:gd name="p0y5" fmla="*/ 1458 h 1458"/>
              <a:gd name="p0x6" fmla="*/ 0 w 17400"/>
              <a:gd name="p0y6" fmla="*/ 1218 h 1458"/>
              <a:gd name="p0x7" fmla="*/ 0 w 17400"/>
              <a:gd name="p0y7" fmla="*/ 240 h 1458"/>
              <a:gd name="p0x8" fmla="*/ 240 w 17400"/>
              <a:gd name="p0y8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EDE4CE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09719"/>
            <a:ext cx="8458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3A3A"/>
                </a:solidFill>
                <a:cs typeface="+mn-lt"/>
              </a:rPr>
              <a:t>公文成文，</a:t>
            </a:r>
            <a:r>
              <a:rPr b="1">
                <a:solidFill>
                  <a:srgbClr val="2B2B2B"/>
                </a:solidFill>
                <a:cs typeface="+mn-lt"/>
              </a:rPr>
              <a:t>两处日期，两套规则</a:t>
            </a:r>
            <a:r>
              <a:rPr lang="en-US">
                <a:solidFill>
                  <a:srgbClr val="3A3A3A"/>
                </a:solidFill>
                <a:cs typeface="+mn-lt"/>
              </a:rPr>
              <a:t>——</a:t>
            </a:r>
            <a:r>
              <a:rPr lang="zh-CN" altLang="en-US">
                <a:solidFill>
                  <a:srgbClr val="3A3A3A"/>
                </a:solidFill>
                <a:cs typeface="+mn-lt"/>
              </a:rPr>
              <a:t>正文用汉字，落款用阿拉伯数字，切勿混用</a:t>
            </a:r>
            <a:endParaRPr lang="zh-CN" altLang="en-US">
              <a:solidFill>
                <a:srgbClr val="3A3A3A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63775"/>
            <a:ext cx="3546475" cy="4208145"/>
          </a:xfrm>
          <a:custGeom>
            <a:avLst/>
            <a:gdLst>
              <a:gd name="sw" fmla="*/ 1 w 5585"/>
              <a:gd name="sh" fmla="*/ 1 h 6626"/>
              <a:gd name="mins" fmla="min sw sh"/>
              <a:gd name="dsw" fmla="+- 0 sw mins"/>
              <a:gd name="dsh" fmla="+- 0 sh mins"/>
              <a:gd name="p0x0" fmla="*/ 224 w 5585"/>
              <a:gd name="p0y0" fmla="*/ 0 h 6626"/>
              <a:gd name="p0x1" fmla="*/ 5360 w 5585"/>
              <a:gd name="p0y1" fmla="*/ 0 h 6626"/>
              <a:gd name="p0x2" fmla="*/ 5585 w 5585"/>
              <a:gd name="p0y2" fmla="*/ 225 h 6626"/>
              <a:gd name="p0x3" fmla="*/ 5585 w 5585"/>
              <a:gd name="p0y3" fmla="*/ 6401 h 6626"/>
              <a:gd name="p0x4" fmla="*/ 5360 w 5585"/>
              <a:gd name="p0y4" fmla="*/ 6626 h 6626"/>
              <a:gd name="p0x5" fmla="*/ 225 w 5585"/>
              <a:gd name="p0y5" fmla="*/ 6626 h 6626"/>
              <a:gd name="p0x6" fmla="*/ 0 w 5585"/>
              <a:gd name="p0y6" fmla="*/ 6401 h 6626"/>
              <a:gd name="p0x7" fmla="*/ 0 w 5585"/>
              <a:gd name="p0y7" fmla="*/ 224 h 6626"/>
              <a:gd name="p0x8" fmla="*/ 224 w 5585"/>
              <a:gd name="p0y8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67570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正文内与落款日期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41014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79 w 600"/>
              <a:gd name="p0y2" fmla="*/ 0 h 45"/>
              <a:gd name="p0x3" fmla="*/ 580 w 600"/>
              <a:gd name="p0y3" fmla="*/ 0 h 45"/>
              <a:gd name="p0x4" fmla="*/ 582 w 600"/>
              <a:gd name="p0y4" fmla="*/ 0 h 45"/>
              <a:gd name="p0x5" fmla="*/ 583 w 600"/>
              <a:gd name="p0y5" fmla="*/ 0 h 45"/>
              <a:gd name="p0x6" fmla="*/ 585 w 600"/>
              <a:gd name="p0y6" fmla="*/ 1 h 45"/>
              <a:gd name="p0x7" fmla="*/ 586 w 600"/>
              <a:gd name="p0y7" fmla="*/ 2 h 45"/>
              <a:gd name="p0x8" fmla="*/ 588 w 600"/>
              <a:gd name="p0y8" fmla="*/ 2 h 45"/>
              <a:gd name="p0x9" fmla="*/ 589 w 600"/>
              <a:gd name="p0y9" fmla="*/ 3 h 45"/>
              <a:gd name="p0x10" fmla="*/ 591 w 600"/>
              <a:gd name="p0y10" fmla="*/ 4 h 45"/>
              <a:gd name="p0x11" fmla="*/ 592 w 600"/>
              <a:gd name="p0y11" fmla="*/ 5 h 45"/>
              <a:gd name="p0x12" fmla="*/ 593 w 600"/>
              <a:gd name="p0y12" fmla="*/ 6 h 45"/>
              <a:gd name="p0x13" fmla="*/ 594 w 600"/>
              <a:gd name="p0y13" fmla="*/ 7 h 45"/>
              <a:gd name="p0x14" fmla="*/ 595 w 600"/>
              <a:gd name="p0y14" fmla="*/ 8 h 45"/>
              <a:gd name="p0x15" fmla="*/ 596 w 600"/>
              <a:gd name="p0y15" fmla="*/ 10 h 45"/>
              <a:gd name="p0x16" fmla="*/ 597 w 600"/>
              <a:gd name="p0y16" fmla="*/ 11 h 45"/>
              <a:gd name="p0x17" fmla="*/ 597 w 600"/>
              <a:gd name="p0y17" fmla="*/ 13 h 45"/>
              <a:gd name="p0x18" fmla="*/ 598 w 600"/>
              <a:gd name="p0y18" fmla="*/ 14 h 45"/>
              <a:gd name="p0x19" fmla="*/ 599 w 600"/>
              <a:gd name="p0y19" fmla="*/ 16 h 45"/>
              <a:gd name="p0x20" fmla="*/ 599 w 600"/>
              <a:gd name="p0y20" fmla="*/ 17 h 45"/>
              <a:gd name="p0x21" fmla="*/ 599 w 600"/>
              <a:gd name="p0y21" fmla="*/ 19 h 45"/>
              <a:gd name="p0x22" fmla="*/ 599 w 600"/>
              <a:gd name="p0y22" fmla="*/ 20 h 45"/>
              <a:gd name="p0x23" fmla="*/ 600 w 600"/>
              <a:gd name="p0y23" fmla="*/ 22 h 45"/>
              <a:gd name="p0x24" fmla="*/ 599 w 600"/>
              <a:gd name="p0y24" fmla="*/ 24 h 45"/>
              <a:gd name="p0x25" fmla="*/ 599 w 600"/>
              <a:gd name="p0y25" fmla="*/ 25 h 45"/>
              <a:gd name="p0x26" fmla="*/ 599 w 600"/>
              <a:gd name="p0y26" fmla="*/ 27 h 45"/>
              <a:gd name="p0x27" fmla="*/ 599 w 600"/>
              <a:gd name="p0y27" fmla="*/ 28 h 45"/>
              <a:gd name="p0x28" fmla="*/ 598 w 600"/>
              <a:gd name="p0y28" fmla="*/ 30 h 45"/>
              <a:gd name="p0x29" fmla="*/ 597 w 600"/>
              <a:gd name="p0y29" fmla="*/ 31 h 45"/>
              <a:gd name="p0x30" fmla="*/ 597 w 600"/>
              <a:gd name="p0y30" fmla="*/ 33 h 45"/>
              <a:gd name="p0x31" fmla="*/ 596 w 600"/>
              <a:gd name="p0y31" fmla="*/ 34 h 45"/>
              <a:gd name="p0x32" fmla="*/ 595 w 600"/>
              <a:gd name="p0y32" fmla="*/ 36 h 45"/>
              <a:gd name="p0x33" fmla="*/ 594 w 600"/>
              <a:gd name="p0y33" fmla="*/ 37 h 45"/>
              <a:gd name="p0x34" fmla="*/ 593 w 600"/>
              <a:gd name="p0y34" fmla="*/ 38 h 45"/>
              <a:gd name="p0x35" fmla="*/ 592 w 600"/>
              <a:gd name="p0y35" fmla="*/ 39 h 45"/>
              <a:gd name="p0x36" fmla="*/ 591 w 600"/>
              <a:gd name="p0y36" fmla="*/ 40 h 45"/>
              <a:gd name="p0x37" fmla="*/ 589 w 600"/>
              <a:gd name="p0y37" fmla="*/ 41 h 45"/>
              <a:gd name="p0x38" fmla="*/ 588 w 600"/>
              <a:gd name="p0y38" fmla="*/ 42 h 45"/>
              <a:gd name="p0x39" fmla="*/ 586 w 600"/>
              <a:gd name="p0y39" fmla="*/ 42 h 45"/>
              <a:gd name="p0x40" fmla="*/ 585 w 600"/>
              <a:gd name="p0y40" fmla="*/ 43 h 45"/>
              <a:gd name="p0x41" fmla="*/ 583 w 600"/>
              <a:gd name="p0y41" fmla="*/ 44 h 45"/>
              <a:gd name="p0x42" fmla="*/ 582 w 600"/>
              <a:gd name="p0y42" fmla="*/ 44 h 45"/>
              <a:gd name="p0x43" fmla="*/ 580 w 600"/>
              <a:gd name="p0y43" fmla="*/ 44 h 45"/>
              <a:gd name="p0x44" fmla="*/ 579 w 600"/>
              <a:gd name="p0y44" fmla="*/ 44 h 45"/>
              <a:gd name="p0x45" fmla="*/ 577 w 600"/>
              <a:gd name="p0y45" fmla="*/ 45 h 45"/>
              <a:gd name="p0x46" fmla="*/ 22 w 600"/>
              <a:gd name="p0y46" fmla="*/ 45 h 45"/>
              <a:gd name="p0x47" fmla="*/ 20 w 600"/>
              <a:gd name="p0y47" fmla="*/ 44 h 45"/>
              <a:gd name="p0x48" fmla="*/ 19 w 600"/>
              <a:gd name="p0y48" fmla="*/ 44 h 45"/>
              <a:gd name="p0x49" fmla="*/ 17 w 600"/>
              <a:gd name="p0y49" fmla="*/ 44 h 45"/>
              <a:gd name="p0x50" fmla="*/ 16 w 600"/>
              <a:gd name="p0y50" fmla="*/ 44 h 45"/>
              <a:gd name="p0x51" fmla="*/ 14 w 600"/>
              <a:gd name="p0y51" fmla="*/ 43 h 45"/>
              <a:gd name="p0x52" fmla="*/ 13 w 600"/>
              <a:gd name="p0y52" fmla="*/ 42 h 45"/>
              <a:gd name="p0x53" fmla="*/ 11 w 600"/>
              <a:gd name="p0y53" fmla="*/ 42 h 45"/>
              <a:gd name="p0x54" fmla="*/ 10 w 600"/>
              <a:gd name="p0y54" fmla="*/ 41 h 45"/>
              <a:gd name="p0x55" fmla="*/ 8 w 600"/>
              <a:gd name="p0y55" fmla="*/ 40 h 45"/>
              <a:gd name="p0x56" fmla="*/ 7 w 600"/>
              <a:gd name="p0y56" fmla="*/ 39 h 45"/>
              <a:gd name="p0x57" fmla="*/ 6 w 600"/>
              <a:gd name="p0y57" fmla="*/ 38 h 45"/>
              <a:gd name="p0x58" fmla="*/ 5 w 600"/>
              <a:gd name="p0y58" fmla="*/ 37 h 45"/>
              <a:gd name="p0x59" fmla="*/ 4 w 600"/>
              <a:gd name="p0y59" fmla="*/ 36 h 45"/>
              <a:gd name="p0x60" fmla="*/ 3 w 600"/>
              <a:gd name="p0y60" fmla="*/ 34 h 45"/>
              <a:gd name="p0x61" fmla="*/ 2 w 600"/>
              <a:gd name="p0y61" fmla="*/ 33 h 45"/>
              <a:gd name="p0x62" fmla="*/ 2 w 600"/>
              <a:gd name="p0y62" fmla="*/ 31 h 45"/>
              <a:gd name="p0x63" fmla="*/ 1 w 600"/>
              <a:gd name="p0y63" fmla="*/ 30 h 45"/>
              <a:gd name="p0x64" fmla="*/ 0 w 600"/>
              <a:gd name="p0y64" fmla="*/ 28 h 45"/>
              <a:gd name="p0x65" fmla="*/ 0 w 600"/>
              <a:gd name="p0y65" fmla="*/ 27 h 45"/>
              <a:gd name="p0x66" fmla="*/ 0 w 600"/>
              <a:gd name="p0y66" fmla="*/ 25 h 45"/>
              <a:gd name="p0x67" fmla="*/ 0 w 600"/>
              <a:gd name="p0y67" fmla="*/ 24 h 45"/>
              <a:gd name="p0x68" fmla="*/ 0 w 600"/>
              <a:gd name="p0y68" fmla="*/ 22 h 45"/>
              <a:gd name="p0x69" fmla="*/ 0 w 600"/>
              <a:gd name="p0y69" fmla="*/ 20 h 45"/>
              <a:gd name="p0x70" fmla="*/ 0 w 600"/>
              <a:gd name="p0y70" fmla="*/ 19 h 45"/>
              <a:gd name="p0x71" fmla="*/ 0 w 600"/>
              <a:gd name="p0y71" fmla="*/ 17 h 45"/>
              <a:gd name="p0x72" fmla="*/ 0 w 600"/>
              <a:gd name="p0y72" fmla="*/ 16 h 45"/>
              <a:gd name="p0x73" fmla="*/ 1 w 600"/>
              <a:gd name="p0y73" fmla="*/ 14 h 45"/>
              <a:gd name="p0x74" fmla="*/ 2 w 600"/>
              <a:gd name="p0y74" fmla="*/ 13 h 45"/>
              <a:gd name="p0x75" fmla="*/ 2 w 600"/>
              <a:gd name="p0y75" fmla="*/ 11 h 45"/>
              <a:gd name="p0x76" fmla="*/ 3 w 600"/>
              <a:gd name="p0y76" fmla="*/ 10 h 45"/>
              <a:gd name="p0x77" fmla="*/ 4 w 600"/>
              <a:gd name="p0y77" fmla="*/ 8 h 45"/>
              <a:gd name="p0x78" fmla="*/ 5 w 600"/>
              <a:gd name="p0y78" fmla="*/ 7 h 45"/>
              <a:gd name="p0x79" fmla="*/ 6 w 600"/>
              <a:gd name="p0y79" fmla="*/ 6 h 45"/>
              <a:gd name="p0x80" fmla="*/ 7 w 600"/>
              <a:gd name="p0y80" fmla="*/ 5 h 45"/>
              <a:gd name="p0x81" fmla="*/ 8 w 600"/>
              <a:gd name="p0y81" fmla="*/ 4 h 45"/>
              <a:gd name="p0x82" fmla="*/ 10 w 600"/>
              <a:gd name="p0y82" fmla="*/ 3 h 45"/>
              <a:gd name="p0x83" fmla="*/ 11 w 600"/>
              <a:gd name="p0y83" fmla="*/ 2 h 45"/>
              <a:gd name="p0x84" fmla="*/ 13 w 600"/>
              <a:gd name="p0y84" fmla="*/ 2 h 45"/>
              <a:gd name="p0x85" fmla="*/ 14 w 600"/>
              <a:gd name="p0y85" fmla="*/ 1 h 45"/>
              <a:gd name="p0x86" fmla="*/ 16 w 600"/>
              <a:gd name="p0y86" fmla="*/ 0 h 45"/>
              <a:gd name="p0x87" fmla="*/ 17 w 600"/>
              <a:gd name="p0y87" fmla="*/ 0 h 45"/>
              <a:gd name="p0x88" fmla="*/ 19 w 600"/>
              <a:gd name="p0y88" fmla="*/ 0 h 45"/>
              <a:gd name="p0x89" fmla="*/ 20 w 600"/>
              <a:gd name="p0y89" fmla="*/ 0 h 45"/>
              <a:gd name="p0x90" fmla="*/ 22 w 600"/>
              <a:gd name="p0y90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42824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6650050a-baec-11f1-b5f3-b21a9b1bbb8f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4" b="4"/>
          <a:stretch>
            <a:fillRect/>
          </a:stretch>
        </p:blipFill>
        <p:spPr>
          <a:xfrm>
            <a:off x="838200" y="434911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190625" y="4268162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正文内表述时间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：用</a:t>
            </a:r>
            <a:r>
              <a:rPr sz="1500" b="1">
                <a:solidFill>
                  <a:schemeClr val="accent1"/>
                </a:solidFill>
                <a:cs typeface="+mn-lt"/>
              </a:rPr>
              <a:t>汉字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47015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6650058b-baec-11f1-b5f3-b21a9b1bbb8f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4" b="4"/>
          <a:stretch>
            <a:fillRect/>
          </a:stretch>
        </p:blipFill>
        <p:spPr>
          <a:xfrm>
            <a:off x="838200" y="476821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190625" y="4687262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落款处成文日期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：用</a:t>
            </a:r>
            <a:r>
              <a:rPr sz="1500" b="1">
                <a:solidFill>
                  <a:schemeClr val="accent1"/>
                </a:solidFill>
                <a:cs typeface="+mn-lt"/>
              </a:rPr>
              <a:t>阿拉伯数字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4322445" y="2263775"/>
            <a:ext cx="3546475" cy="4208145"/>
          </a:xfrm>
          <a:custGeom>
            <a:avLst/>
            <a:gdLst>
              <a:gd name="sw" fmla="*/ 1 w 5585"/>
              <a:gd name="sh" fmla="*/ 1 h 6626"/>
              <a:gd name="mins" fmla="min sw sh"/>
              <a:gd name="dsw" fmla="+- 0 sw mins"/>
              <a:gd name="dsh" fmla="+- 0 sh mins"/>
              <a:gd name="p0x0" fmla="*/ 224 w 5585"/>
              <a:gd name="p0y0" fmla="*/ 0 h 6626"/>
              <a:gd name="p0x1" fmla="*/ 5360 w 5585"/>
              <a:gd name="p0y1" fmla="*/ 0 h 6626"/>
              <a:gd name="p0x2" fmla="*/ 5585 w 5585"/>
              <a:gd name="p0y2" fmla="*/ 225 h 6626"/>
              <a:gd name="p0x3" fmla="*/ 5585 w 5585"/>
              <a:gd name="p0y3" fmla="*/ 6401 h 6626"/>
              <a:gd name="p0x4" fmla="*/ 5360 w 5585"/>
              <a:gd name="p0y4" fmla="*/ 6626 h 6626"/>
              <a:gd name="p0x5" fmla="*/ 224 w 5585"/>
              <a:gd name="p0y5" fmla="*/ 6626 h 6626"/>
              <a:gd name="p0x6" fmla="*/ 0 w 5585"/>
              <a:gd name="p0y6" fmla="*/ 6401 h 6626"/>
              <a:gd name="p0x7" fmla="*/ 0 w 5585"/>
              <a:gd name="p0y7" fmla="*/ 224 h 6626"/>
              <a:gd name="p0x8" fmla="*/ 224 w 5585"/>
              <a:gd name="p0y8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4518051" y="333280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成文日期三要求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4518025" y="37585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79 w 600"/>
              <a:gd name="p0y2" fmla="*/ 0 h 45"/>
              <a:gd name="p0x3" fmla="*/ 580 w 600"/>
              <a:gd name="p0y3" fmla="*/ 0 h 45"/>
              <a:gd name="p0x4" fmla="*/ 582 w 600"/>
              <a:gd name="p0y4" fmla="*/ 0 h 45"/>
              <a:gd name="p0x5" fmla="*/ 583 w 600"/>
              <a:gd name="p0y5" fmla="*/ 0 h 45"/>
              <a:gd name="p0x6" fmla="*/ 585 w 600"/>
              <a:gd name="p0y6" fmla="*/ 1 h 45"/>
              <a:gd name="p0x7" fmla="*/ 586 w 600"/>
              <a:gd name="p0y7" fmla="*/ 2 h 45"/>
              <a:gd name="p0x8" fmla="*/ 588 w 600"/>
              <a:gd name="p0y8" fmla="*/ 2 h 45"/>
              <a:gd name="p0x9" fmla="*/ 589 w 600"/>
              <a:gd name="p0y9" fmla="*/ 3 h 45"/>
              <a:gd name="p0x10" fmla="*/ 591 w 600"/>
              <a:gd name="p0y10" fmla="*/ 4 h 45"/>
              <a:gd name="p0x11" fmla="*/ 592 w 600"/>
              <a:gd name="p0y11" fmla="*/ 5 h 45"/>
              <a:gd name="p0x12" fmla="*/ 593 w 600"/>
              <a:gd name="p0y12" fmla="*/ 6 h 45"/>
              <a:gd name="p0x13" fmla="*/ 594 w 600"/>
              <a:gd name="p0y13" fmla="*/ 7 h 45"/>
              <a:gd name="p0x14" fmla="*/ 595 w 600"/>
              <a:gd name="p0y14" fmla="*/ 8 h 45"/>
              <a:gd name="p0x15" fmla="*/ 596 w 600"/>
              <a:gd name="p0y15" fmla="*/ 10 h 45"/>
              <a:gd name="p0x16" fmla="*/ 597 w 600"/>
              <a:gd name="p0y16" fmla="*/ 11 h 45"/>
              <a:gd name="p0x17" fmla="*/ 597 w 600"/>
              <a:gd name="p0y17" fmla="*/ 13 h 45"/>
              <a:gd name="p0x18" fmla="*/ 598 w 600"/>
              <a:gd name="p0y18" fmla="*/ 14 h 45"/>
              <a:gd name="p0x19" fmla="*/ 599 w 600"/>
              <a:gd name="p0y19" fmla="*/ 16 h 45"/>
              <a:gd name="p0x20" fmla="*/ 599 w 600"/>
              <a:gd name="p0y20" fmla="*/ 17 h 45"/>
              <a:gd name="p0x21" fmla="*/ 599 w 600"/>
              <a:gd name="p0y21" fmla="*/ 19 h 45"/>
              <a:gd name="p0x22" fmla="*/ 599 w 600"/>
              <a:gd name="p0y22" fmla="*/ 20 h 45"/>
              <a:gd name="p0x23" fmla="*/ 600 w 600"/>
              <a:gd name="p0y23" fmla="*/ 22 h 45"/>
              <a:gd name="p0x24" fmla="*/ 599 w 600"/>
              <a:gd name="p0y24" fmla="*/ 24 h 45"/>
              <a:gd name="p0x25" fmla="*/ 599 w 600"/>
              <a:gd name="p0y25" fmla="*/ 25 h 45"/>
              <a:gd name="p0x26" fmla="*/ 599 w 600"/>
              <a:gd name="p0y26" fmla="*/ 27 h 45"/>
              <a:gd name="p0x27" fmla="*/ 599 w 600"/>
              <a:gd name="p0y27" fmla="*/ 28 h 45"/>
              <a:gd name="p0x28" fmla="*/ 598 w 600"/>
              <a:gd name="p0y28" fmla="*/ 30 h 45"/>
              <a:gd name="p0x29" fmla="*/ 597 w 600"/>
              <a:gd name="p0y29" fmla="*/ 31 h 45"/>
              <a:gd name="p0x30" fmla="*/ 597 w 600"/>
              <a:gd name="p0y30" fmla="*/ 33 h 45"/>
              <a:gd name="p0x31" fmla="*/ 596 w 600"/>
              <a:gd name="p0y31" fmla="*/ 34 h 45"/>
              <a:gd name="p0x32" fmla="*/ 595 w 600"/>
              <a:gd name="p0y32" fmla="*/ 36 h 45"/>
              <a:gd name="p0x33" fmla="*/ 594 w 600"/>
              <a:gd name="p0y33" fmla="*/ 37 h 45"/>
              <a:gd name="p0x34" fmla="*/ 593 w 600"/>
              <a:gd name="p0y34" fmla="*/ 38 h 45"/>
              <a:gd name="p0x35" fmla="*/ 592 w 600"/>
              <a:gd name="p0y35" fmla="*/ 39 h 45"/>
              <a:gd name="p0x36" fmla="*/ 591 w 600"/>
              <a:gd name="p0y36" fmla="*/ 40 h 45"/>
              <a:gd name="p0x37" fmla="*/ 589 w 600"/>
              <a:gd name="p0y37" fmla="*/ 41 h 45"/>
              <a:gd name="p0x38" fmla="*/ 588 w 600"/>
              <a:gd name="p0y38" fmla="*/ 42 h 45"/>
              <a:gd name="p0x39" fmla="*/ 586 w 600"/>
              <a:gd name="p0y39" fmla="*/ 42 h 45"/>
              <a:gd name="p0x40" fmla="*/ 585 w 600"/>
              <a:gd name="p0y40" fmla="*/ 43 h 45"/>
              <a:gd name="p0x41" fmla="*/ 583 w 600"/>
              <a:gd name="p0y41" fmla="*/ 44 h 45"/>
              <a:gd name="p0x42" fmla="*/ 582 w 600"/>
              <a:gd name="p0y42" fmla="*/ 44 h 45"/>
              <a:gd name="p0x43" fmla="*/ 580 w 600"/>
              <a:gd name="p0y43" fmla="*/ 44 h 45"/>
              <a:gd name="p0x44" fmla="*/ 579 w 600"/>
              <a:gd name="p0y44" fmla="*/ 44 h 45"/>
              <a:gd name="p0x45" fmla="*/ 577 w 600"/>
              <a:gd name="p0y45" fmla="*/ 45 h 45"/>
              <a:gd name="p0x46" fmla="*/ 22 w 600"/>
              <a:gd name="p0y46" fmla="*/ 45 h 45"/>
              <a:gd name="p0x47" fmla="*/ 20 w 600"/>
              <a:gd name="p0y47" fmla="*/ 44 h 45"/>
              <a:gd name="p0x48" fmla="*/ 19 w 600"/>
              <a:gd name="p0y48" fmla="*/ 44 h 45"/>
              <a:gd name="p0x49" fmla="*/ 17 w 600"/>
              <a:gd name="p0y49" fmla="*/ 44 h 45"/>
              <a:gd name="p0x50" fmla="*/ 16 w 600"/>
              <a:gd name="p0y50" fmla="*/ 44 h 45"/>
              <a:gd name="p0x51" fmla="*/ 14 w 600"/>
              <a:gd name="p0y51" fmla="*/ 43 h 45"/>
              <a:gd name="p0x52" fmla="*/ 13 w 600"/>
              <a:gd name="p0y52" fmla="*/ 42 h 45"/>
              <a:gd name="p0x53" fmla="*/ 11 w 600"/>
              <a:gd name="p0y53" fmla="*/ 42 h 45"/>
              <a:gd name="p0x54" fmla="*/ 10 w 600"/>
              <a:gd name="p0y54" fmla="*/ 41 h 45"/>
              <a:gd name="p0x55" fmla="*/ 8 w 600"/>
              <a:gd name="p0y55" fmla="*/ 40 h 45"/>
              <a:gd name="p0x56" fmla="*/ 7 w 600"/>
              <a:gd name="p0y56" fmla="*/ 39 h 45"/>
              <a:gd name="p0x57" fmla="*/ 6 w 600"/>
              <a:gd name="p0y57" fmla="*/ 38 h 45"/>
              <a:gd name="p0x58" fmla="*/ 5 w 600"/>
              <a:gd name="p0y58" fmla="*/ 37 h 45"/>
              <a:gd name="p0x59" fmla="*/ 4 w 600"/>
              <a:gd name="p0y59" fmla="*/ 36 h 45"/>
              <a:gd name="p0x60" fmla="*/ 3 w 600"/>
              <a:gd name="p0y60" fmla="*/ 34 h 45"/>
              <a:gd name="p0x61" fmla="*/ 2 w 600"/>
              <a:gd name="p0y61" fmla="*/ 33 h 45"/>
              <a:gd name="p0x62" fmla="*/ 2 w 600"/>
              <a:gd name="p0y62" fmla="*/ 31 h 45"/>
              <a:gd name="p0x63" fmla="*/ 1 w 600"/>
              <a:gd name="p0y63" fmla="*/ 30 h 45"/>
              <a:gd name="p0x64" fmla="*/ 0 w 600"/>
              <a:gd name="p0y64" fmla="*/ 28 h 45"/>
              <a:gd name="p0x65" fmla="*/ 0 w 600"/>
              <a:gd name="p0y65" fmla="*/ 27 h 45"/>
              <a:gd name="p0x66" fmla="*/ 0 w 600"/>
              <a:gd name="p0y66" fmla="*/ 25 h 45"/>
              <a:gd name="p0x67" fmla="*/ 0 w 600"/>
              <a:gd name="p0y67" fmla="*/ 24 h 45"/>
              <a:gd name="p0x68" fmla="*/ 0 w 600"/>
              <a:gd name="p0y68" fmla="*/ 22 h 45"/>
              <a:gd name="p0x69" fmla="*/ 0 w 600"/>
              <a:gd name="p0y69" fmla="*/ 20 h 45"/>
              <a:gd name="p0x70" fmla="*/ 0 w 600"/>
              <a:gd name="p0y70" fmla="*/ 19 h 45"/>
              <a:gd name="p0x71" fmla="*/ 0 w 600"/>
              <a:gd name="p0y71" fmla="*/ 17 h 45"/>
              <a:gd name="p0x72" fmla="*/ 0 w 600"/>
              <a:gd name="p0y72" fmla="*/ 16 h 45"/>
              <a:gd name="p0x73" fmla="*/ 1 w 600"/>
              <a:gd name="p0y73" fmla="*/ 14 h 45"/>
              <a:gd name="p0x74" fmla="*/ 2 w 600"/>
              <a:gd name="p0y74" fmla="*/ 13 h 45"/>
              <a:gd name="p0x75" fmla="*/ 2 w 600"/>
              <a:gd name="p0y75" fmla="*/ 11 h 45"/>
              <a:gd name="p0x76" fmla="*/ 3 w 600"/>
              <a:gd name="p0y76" fmla="*/ 10 h 45"/>
              <a:gd name="p0x77" fmla="*/ 4 w 600"/>
              <a:gd name="p0y77" fmla="*/ 8 h 45"/>
              <a:gd name="p0x78" fmla="*/ 5 w 600"/>
              <a:gd name="p0y78" fmla="*/ 7 h 45"/>
              <a:gd name="p0x79" fmla="*/ 6 w 600"/>
              <a:gd name="p0y79" fmla="*/ 6 h 45"/>
              <a:gd name="p0x80" fmla="*/ 7 w 600"/>
              <a:gd name="p0y80" fmla="*/ 5 h 45"/>
              <a:gd name="p0x81" fmla="*/ 8 w 600"/>
              <a:gd name="p0y81" fmla="*/ 4 h 45"/>
              <a:gd name="p0x82" fmla="*/ 10 w 600"/>
              <a:gd name="p0y82" fmla="*/ 3 h 45"/>
              <a:gd name="p0x83" fmla="*/ 11 w 600"/>
              <a:gd name="p0y83" fmla="*/ 2 h 45"/>
              <a:gd name="p0x84" fmla="*/ 13 w 600"/>
              <a:gd name="p0y84" fmla="*/ 2 h 45"/>
              <a:gd name="p0x85" fmla="*/ 14 w 600"/>
              <a:gd name="p0y85" fmla="*/ 1 h 45"/>
              <a:gd name="p0x86" fmla="*/ 16 w 600"/>
              <a:gd name="p0y86" fmla="*/ 0 h 45"/>
              <a:gd name="p0x87" fmla="*/ 17 w 600"/>
              <a:gd name="p0y87" fmla="*/ 0 h 45"/>
              <a:gd name="p0x88" fmla="*/ 19 w 600"/>
              <a:gd name="p0y88" fmla="*/ 0 h 45"/>
              <a:gd name="p0x89" fmla="*/ 20 w 600"/>
              <a:gd name="p0y89" fmla="*/ 0 h 45"/>
              <a:gd name="p0x90" fmla="*/ 22 w 600"/>
              <a:gd name="p0y90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4518025" y="40443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4670451" y="3925262"/>
            <a:ext cx="30035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年份标全称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，月日不编虚位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4518025" y="44634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4670451" y="4344362"/>
            <a:ext cx="254667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正确示例：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2026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年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9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月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28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日</a:t>
            </a:r>
            <a:endParaRPr lang="zh-CN" altLang="en-US"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4518025" y="48825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4670451" y="4763462"/>
            <a:ext cx="30035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禁止汉字大写日期，如“</a:t>
            </a:r>
            <a:r>
              <a:rPr lang="zh-CN" sz="1500" b="1">
                <a:solidFill>
                  <a:srgbClr val="A04040"/>
                </a:solidFill>
                <a:cs typeface="+mn-lt"/>
              </a:rPr>
              <a:t>二六年</a:t>
            </a:r>
            <a:r>
              <a:rPr lang="en-US" altLang="zh-CN" sz="1500" b="1">
                <a:solidFill>
                  <a:srgbClr val="A04040"/>
                </a:solidFill>
                <a:cs typeface="+mn-lt"/>
              </a:rPr>
              <a:t>9</a:t>
            </a:r>
            <a:r>
              <a:rPr lang="zh-CN" altLang="en-US" sz="1500" b="1">
                <a:solidFill>
                  <a:srgbClr val="A04040"/>
                </a:solidFill>
                <a:cs typeface="+mn-lt"/>
              </a:rPr>
              <a:t>月</a:t>
            </a:r>
            <a:r>
              <a:rPr lang="en-US" altLang="zh-CN" sz="1500" b="1">
                <a:solidFill>
                  <a:srgbClr val="A04040"/>
                </a:solidFill>
                <a:cs typeface="+mn-lt"/>
              </a:rPr>
              <a:t>28</a:t>
            </a:r>
            <a:r>
              <a:rPr lang="zh-CN" altLang="en-US" sz="1500" b="1">
                <a:solidFill>
                  <a:srgbClr val="A04040"/>
                </a:solidFill>
                <a:cs typeface="+mn-lt"/>
              </a:rPr>
              <a:t>日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”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8068945" y="2263775"/>
            <a:ext cx="3546475" cy="4208145"/>
          </a:xfrm>
          <a:custGeom>
            <a:avLst/>
            <a:gdLst>
              <a:gd name="sw" fmla="*/ 1 w 5585"/>
              <a:gd name="sh" fmla="*/ 1 h 6626"/>
              <a:gd name="mins" fmla="min sw sh"/>
              <a:gd name="dsw" fmla="+- 0 sw mins"/>
              <a:gd name="dsh" fmla="+- 0 sh mins"/>
              <a:gd name="p0x0" fmla="*/ 224 w 5585"/>
              <a:gd name="p0y0" fmla="*/ 0 h 6626"/>
              <a:gd name="p0x1" fmla="*/ 5360 w 5585"/>
              <a:gd name="p0y1" fmla="*/ 0 h 6626"/>
              <a:gd name="p0x2" fmla="*/ 5585 w 5585"/>
              <a:gd name="p0y2" fmla="*/ 225 h 6626"/>
              <a:gd name="p0x3" fmla="*/ 5585 w 5585"/>
              <a:gd name="p0y3" fmla="*/ 6401 h 6626"/>
              <a:gd name="p0x4" fmla="*/ 5360 w 5585"/>
              <a:gd name="p0y4" fmla="*/ 6626 h 6626"/>
              <a:gd name="p0x5" fmla="*/ 224 w 5585"/>
              <a:gd name="p0y5" fmla="*/ 6626 h 6626"/>
              <a:gd name="p0x6" fmla="*/ 0 w 5585"/>
              <a:gd name="p0y6" fmla="*/ 6401 h 6626"/>
              <a:gd name="p0x7" fmla="*/ 0 w 5585"/>
              <a:gd name="p0y7" fmla="*/ 224 h 6626"/>
              <a:gd name="p0x8" fmla="*/ 224 w 5585"/>
              <a:gd name="p0y8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8264576" y="329470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落款与印章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8264525" y="37204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79 w 600"/>
              <a:gd name="p0y2" fmla="*/ 0 h 45"/>
              <a:gd name="p0x3" fmla="*/ 580 w 600"/>
              <a:gd name="p0y3" fmla="*/ 0 h 45"/>
              <a:gd name="p0x4" fmla="*/ 582 w 600"/>
              <a:gd name="p0y4" fmla="*/ 0 h 45"/>
              <a:gd name="p0x5" fmla="*/ 583 w 600"/>
              <a:gd name="p0y5" fmla="*/ 0 h 45"/>
              <a:gd name="p0x6" fmla="*/ 585 w 600"/>
              <a:gd name="p0y6" fmla="*/ 1 h 45"/>
              <a:gd name="p0x7" fmla="*/ 586 w 600"/>
              <a:gd name="p0y7" fmla="*/ 2 h 45"/>
              <a:gd name="p0x8" fmla="*/ 588 w 600"/>
              <a:gd name="p0y8" fmla="*/ 2 h 45"/>
              <a:gd name="p0x9" fmla="*/ 589 w 600"/>
              <a:gd name="p0y9" fmla="*/ 3 h 45"/>
              <a:gd name="p0x10" fmla="*/ 591 w 600"/>
              <a:gd name="p0y10" fmla="*/ 4 h 45"/>
              <a:gd name="p0x11" fmla="*/ 592 w 600"/>
              <a:gd name="p0y11" fmla="*/ 5 h 45"/>
              <a:gd name="p0x12" fmla="*/ 593 w 600"/>
              <a:gd name="p0y12" fmla="*/ 6 h 45"/>
              <a:gd name="p0x13" fmla="*/ 594 w 600"/>
              <a:gd name="p0y13" fmla="*/ 7 h 45"/>
              <a:gd name="p0x14" fmla="*/ 595 w 600"/>
              <a:gd name="p0y14" fmla="*/ 8 h 45"/>
              <a:gd name="p0x15" fmla="*/ 596 w 600"/>
              <a:gd name="p0y15" fmla="*/ 10 h 45"/>
              <a:gd name="p0x16" fmla="*/ 597 w 600"/>
              <a:gd name="p0y16" fmla="*/ 11 h 45"/>
              <a:gd name="p0x17" fmla="*/ 597 w 600"/>
              <a:gd name="p0y17" fmla="*/ 13 h 45"/>
              <a:gd name="p0x18" fmla="*/ 598 w 600"/>
              <a:gd name="p0y18" fmla="*/ 14 h 45"/>
              <a:gd name="p0x19" fmla="*/ 599 w 600"/>
              <a:gd name="p0y19" fmla="*/ 16 h 45"/>
              <a:gd name="p0x20" fmla="*/ 599 w 600"/>
              <a:gd name="p0y20" fmla="*/ 17 h 45"/>
              <a:gd name="p0x21" fmla="*/ 599 w 600"/>
              <a:gd name="p0y21" fmla="*/ 19 h 45"/>
              <a:gd name="p0x22" fmla="*/ 599 w 600"/>
              <a:gd name="p0y22" fmla="*/ 20 h 45"/>
              <a:gd name="p0x23" fmla="*/ 600 w 600"/>
              <a:gd name="p0y23" fmla="*/ 22 h 45"/>
              <a:gd name="p0x24" fmla="*/ 599 w 600"/>
              <a:gd name="p0y24" fmla="*/ 24 h 45"/>
              <a:gd name="p0x25" fmla="*/ 599 w 600"/>
              <a:gd name="p0y25" fmla="*/ 25 h 45"/>
              <a:gd name="p0x26" fmla="*/ 599 w 600"/>
              <a:gd name="p0y26" fmla="*/ 27 h 45"/>
              <a:gd name="p0x27" fmla="*/ 599 w 600"/>
              <a:gd name="p0y27" fmla="*/ 28 h 45"/>
              <a:gd name="p0x28" fmla="*/ 598 w 600"/>
              <a:gd name="p0y28" fmla="*/ 30 h 45"/>
              <a:gd name="p0x29" fmla="*/ 597 w 600"/>
              <a:gd name="p0y29" fmla="*/ 31 h 45"/>
              <a:gd name="p0x30" fmla="*/ 597 w 600"/>
              <a:gd name="p0y30" fmla="*/ 33 h 45"/>
              <a:gd name="p0x31" fmla="*/ 596 w 600"/>
              <a:gd name="p0y31" fmla="*/ 34 h 45"/>
              <a:gd name="p0x32" fmla="*/ 595 w 600"/>
              <a:gd name="p0y32" fmla="*/ 36 h 45"/>
              <a:gd name="p0x33" fmla="*/ 594 w 600"/>
              <a:gd name="p0y33" fmla="*/ 37 h 45"/>
              <a:gd name="p0x34" fmla="*/ 593 w 600"/>
              <a:gd name="p0y34" fmla="*/ 38 h 45"/>
              <a:gd name="p0x35" fmla="*/ 592 w 600"/>
              <a:gd name="p0y35" fmla="*/ 39 h 45"/>
              <a:gd name="p0x36" fmla="*/ 591 w 600"/>
              <a:gd name="p0y36" fmla="*/ 40 h 45"/>
              <a:gd name="p0x37" fmla="*/ 589 w 600"/>
              <a:gd name="p0y37" fmla="*/ 41 h 45"/>
              <a:gd name="p0x38" fmla="*/ 588 w 600"/>
              <a:gd name="p0y38" fmla="*/ 42 h 45"/>
              <a:gd name="p0x39" fmla="*/ 586 w 600"/>
              <a:gd name="p0y39" fmla="*/ 42 h 45"/>
              <a:gd name="p0x40" fmla="*/ 585 w 600"/>
              <a:gd name="p0y40" fmla="*/ 43 h 45"/>
              <a:gd name="p0x41" fmla="*/ 583 w 600"/>
              <a:gd name="p0y41" fmla="*/ 44 h 45"/>
              <a:gd name="p0x42" fmla="*/ 582 w 600"/>
              <a:gd name="p0y42" fmla="*/ 44 h 45"/>
              <a:gd name="p0x43" fmla="*/ 580 w 600"/>
              <a:gd name="p0y43" fmla="*/ 44 h 45"/>
              <a:gd name="p0x44" fmla="*/ 579 w 600"/>
              <a:gd name="p0y44" fmla="*/ 44 h 45"/>
              <a:gd name="p0x45" fmla="*/ 577 w 600"/>
              <a:gd name="p0y45" fmla="*/ 45 h 45"/>
              <a:gd name="p0x46" fmla="*/ 22 w 600"/>
              <a:gd name="p0y46" fmla="*/ 45 h 45"/>
              <a:gd name="p0x47" fmla="*/ 20 w 600"/>
              <a:gd name="p0y47" fmla="*/ 44 h 45"/>
              <a:gd name="p0x48" fmla="*/ 19 w 600"/>
              <a:gd name="p0y48" fmla="*/ 44 h 45"/>
              <a:gd name="p0x49" fmla="*/ 17 w 600"/>
              <a:gd name="p0y49" fmla="*/ 44 h 45"/>
              <a:gd name="p0x50" fmla="*/ 16 w 600"/>
              <a:gd name="p0y50" fmla="*/ 44 h 45"/>
              <a:gd name="p0x51" fmla="*/ 14 w 600"/>
              <a:gd name="p0y51" fmla="*/ 43 h 45"/>
              <a:gd name="p0x52" fmla="*/ 13 w 600"/>
              <a:gd name="p0y52" fmla="*/ 42 h 45"/>
              <a:gd name="p0x53" fmla="*/ 11 w 600"/>
              <a:gd name="p0y53" fmla="*/ 42 h 45"/>
              <a:gd name="p0x54" fmla="*/ 10 w 600"/>
              <a:gd name="p0y54" fmla="*/ 41 h 45"/>
              <a:gd name="p0x55" fmla="*/ 8 w 600"/>
              <a:gd name="p0y55" fmla="*/ 40 h 45"/>
              <a:gd name="p0x56" fmla="*/ 7 w 600"/>
              <a:gd name="p0y56" fmla="*/ 39 h 45"/>
              <a:gd name="p0x57" fmla="*/ 6 w 600"/>
              <a:gd name="p0y57" fmla="*/ 38 h 45"/>
              <a:gd name="p0x58" fmla="*/ 5 w 600"/>
              <a:gd name="p0y58" fmla="*/ 37 h 45"/>
              <a:gd name="p0x59" fmla="*/ 4 w 600"/>
              <a:gd name="p0y59" fmla="*/ 36 h 45"/>
              <a:gd name="p0x60" fmla="*/ 3 w 600"/>
              <a:gd name="p0y60" fmla="*/ 34 h 45"/>
              <a:gd name="p0x61" fmla="*/ 2 w 600"/>
              <a:gd name="p0y61" fmla="*/ 33 h 45"/>
              <a:gd name="p0x62" fmla="*/ 2 w 600"/>
              <a:gd name="p0y62" fmla="*/ 31 h 45"/>
              <a:gd name="p0x63" fmla="*/ 1 w 600"/>
              <a:gd name="p0y63" fmla="*/ 30 h 45"/>
              <a:gd name="p0x64" fmla="*/ 0 w 600"/>
              <a:gd name="p0y64" fmla="*/ 28 h 45"/>
              <a:gd name="p0x65" fmla="*/ 0 w 600"/>
              <a:gd name="p0y65" fmla="*/ 27 h 45"/>
              <a:gd name="p0x66" fmla="*/ 0 w 600"/>
              <a:gd name="p0y66" fmla="*/ 25 h 45"/>
              <a:gd name="p0x67" fmla="*/ 0 w 600"/>
              <a:gd name="p0y67" fmla="*/ 24 h 45"/>
              <a:gd name="p0x68" fmla="*/ 0 w 600"/>
              <a:gd name="p0y68" fmla="*/ 22 h 45"/>
              <a:gd name="p0x69" fmla="*/ 0 w 600"/>
              <a:gd name="p0y69" fmla="*/ 20 h 45"/>
              <a:gd name="p0x70" fmla="*/ 0 w 600"/>
              <a:gd name="p0y70" fmla="*/ 19 h 45"/>
              <a:gd name="p0x71" fmla="*/ 0 w 600"/>
              <a:gd name="p0y71" fmla="*/ 17 h 45"/>
              <a:gd name="p0x72" fmla="*/ 0 w 600"/>
              <a:gd name="p0y72" fmla="*/ 16 h 45"/>
              <a:gd name="p0x73" fmla="*/ 1 w 600"/>
              <a:gd name="p0y73" fmla="*/ 14 h 45"/>
              <a:gd name="p0x74" fmla="*/ 2 w 600"/>
              <a:gd name="p0y74" fmla="*/ 13 h 45"/>
              <a:gd name="p0x75" fmla="*/ 2 w 600"/>
              <a:gd name="p0y75" fmla="*/ 11 h 45"/>
              <a:gd name="p0x76" fmla="*/ 3 w 600"/>
              <a:gd name="p0y76" fmla="*/ 10 h 45"/>
              <a:gd name="p0x77" fmla="*/ 4 w 600"/>
              <a:gd name="p0y77" fmla="*/ 8 h 45"/>
              <a:gd name="p0x78" fmla="*/ 5 w 600"/>
              <a:gd name="p0y78" fmla="*/ 7 h 45"/>
              <a:gd name="p0x79" fmla="*/ 6 w 600"/>
              <a:gd name="p0y79" fmla="*/ 6 h 45"/>
              <a:gd name="p0x80" fmla="*/ 7 w 600"/>
              <a:gd name="p0y80" fmla="*/ 5 h 45"/>
              <a:gd name="p0x81" fmla="*/ 8 w 600"/>
              <a:gd name="p0y81" fmla="*/ 4 h 45"/>
              <a:gd name="p0x82" fmla="*/ 10 w 600"/>
              <a:gd name="p0y82" fmla="*/ 3 h 45"/>
              <a:gd name="p0x83" fmla="*/ 11 w 600"/>
              <a:gd name="p0y83" fmla="*/ 2 h 45"/>
              <a:gd name="p0x84" fmla="*/ 13 w 600"/>
              <a:gd name="p0y84" fmla="*/ 2 h 45"/>
              <a:gd name="p0x85" fmla="*/ 14 w 600"/>
              <a:gd name="p0y85" fmla="*/ 1 h 45"/>
              <a:gd name="p0x86" fmla="*/ 16 w 600"/>
              <a:gd name="p0y86" fmla="*/ 0 h 45"/>
              <a:gd name="p0x87" fmla="*/ 17 w 600"/>
              <a:gd name="p0y87" fmla="*/ 0 h 45"/>
              <a:gd name="p0x88" fmla="*/ 19 w 600"/>
              <a:gd name="p0y88" fmla="*/ 0 h 45"/>
              <a:gd name="p0x89" fmla="*/ 20 w 600"/>
              <a:gd name="p0y89" fmla="*/ 0 h 45"/>
              <a:gd name="p0x90" fmla="*/ 22 w 600"/>
              <a:gd name="p0y90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8264525" y="39014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665005bc-baec-11f1-b5f3-b21a9b1bbb8f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4" t="-4" r="24" b="4"/>
          <a:stretch>
            <a:fillRect/>
          </a:stretch>
        </p:blipFill>
        <p:spPr>
          <a:xfrm>
            <a:off x="8331200" y="396811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8683676" y="3887162"/>
            <a:ext cx="27368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发文机关署名与成文日期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上下对齐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8264525" y="46253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66500641-baec-11f1-b5f3-b21a9b1bbb8f"/>
          <p:cNvPicPr/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4" t="-4" r="24" b="4"/>
          <a:stretch>
            <a:fillRect/>
          </a:stretch>
        </p:blipFill>
        <p:spPr>
          <a:xfrm>
            <a:off x="8331200" y="469201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8683676" y="4611062"/>
            <a:ext cx="27368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成文日期右空四字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编排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9"/>
            </p:custDataLst>
          </p:nvPr>
        </p:nvSpPr>
        <p:spPr>
          <a:xfrm>
            <a:off x="8264525" y="50825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23 w 540"/>
              <a:gd name="p0y2" fmla="*/ 0 h 540"/>
              <a:gd name="p0x3" fmla="*/ 426 w 540"/>
              <a:gd name="p0y3" fmla="*/ 0 h 540"/>
              <a:gd name="p0x4" fmla="*/ 429 w 540"/>
              <a:gd name="p0y4" fmla="*/ 0 h 540"/>
              <a:gd name="p0x5" fmla="*/ 432 w 540"/>
              <a:gd name="p0y5" fmla="*/ 0 h 540"/>
              <a:gd name="p0x6" fmla="*/ 435 w 540"/>
              <a:gd name="p0y6" fmla="*/ 0 h 540"/>
              <a:gd name="p0x7" fmla="*/ 438 w 540"/>
              <a:gd name="p0y7" fmla="*/ 1 h 540"/>
              <a:gd name="p0x8" fmla="*/ 441 w 540"/>
              <a:gd name="p0y8" fmla="*/ 1 h 540"/>
              <a:gd name="p0x9" fmla="*/ 444 w 540"/>
              <a:gd name="p0y9" fmla="*/ 2 h 540"/>
              <a:gd name="p0x10" fmla="*/ 447 w 540"/>
              <a:gd name="p0y10" fmla="*/ 3 h 540"/>
              <a:gd name="p0x11" fmla="*/ 450 w 540"/>
              <a:gd name="p0y11" fmla="*/ 3 h 540"/>
              <a:gd name="p0x12" fmla="*/ 453 w 540"/>
              <a:gd name="p0y12" fmla="*/ 4 h 540"/>
              <a:gd name="p0x13" fmla="*/ 456 w 540"/>
              <a:gd name="p0y13" fmla="*/ 5 h 540"/>
              <a:gd name="p0x14" fmla="*/ 459 w 540"/>
              <a:gd name="p0y14" fmla="*/ 6 h 540"/>
              <a:gd name="p0x15" fmla="*/ 461 w 540"/>
              <a:gd name="p0y15" fmla="*/ 7 h 540"/>
              <a:gd name="p0x16" fmla="*/ 464 w 540"/>
              <a:gd name="p0y16" fmla="*/ 8 h 540"/>
              <a:gd name="p0x17" fmla="*/ 467 w 540"/>
              <a:gd name="p0y17" fmla="*/ 9 h 540"/>
              <a:gd name="p0x18" fmla="*/ 470 w 540"/>
              <a:gd name="p0y18" fmla="*/ 10 h 540"/>
              <a:gd name="p0x19" fmla="*/ 472 w 540"/>
              <a:gd name="p0y19" fmla="*/ 12 h 540"/>
              <a:gd name="p0x20" fmla="*/ 475 w 540"/>
              <a:gd name="p0y20" fmla="*/ 13 h 540"/>
              <a:gd name="p0x21" fmla="*/ 478 w 540"/>
              <a:gd name="p0y21" fmla="*/ 14 h 540"/>
              <a:gd name="p0x22" fmla="*/ 480 w 540"/>
              <a:gd name="p0y22" fmla="*/ 16 h 540"/>
              <a:gd name="p0x23" fmla="*/ 483 w 540"/>
              <a:gd name="p0y23" fmla="*/ 17 h 540"/>
              <a:gd name="p0x24" fmla="*/ 485 w 540"/>
              <a:gd name="p0y24" fmla="*/ 19 h 540"/>
              <a:gd name="p0x25" fmla="*/ 488 w 540"/>
              <a:gd name="p0y25" fmla="*/ 21 h 540"/>
              <a:gd name="p0x26" fmla="*/ 490 w 540"/>
              <a:gd name="p0y26" fmla="*/ 22 h 540"/>
              <a:gd name="p0x27" fmla="*/ 492 w 540"/>
              <a:gd name="p0y27" fmla="*/ 24 h 540"/>
              <a:gd name="p0x28" fmla="*/ 495 w 540"/>
              <a:gd name="p0y28" fmla="*/ 26 h 540"/>
              <a:gd name="p0x29" fmla="*/ 497 w 540"/>
              <a:gd name="p0y29" fmla="*/ 28 h 540"/>
              <a:gd name="p0x30" fmla="*/ 499 w 540"/>
              <a:gd name="p0y30" fmla="*/ 30 h 540"/>
              <a:gd name="p0x31" fmla="*/ 501 w 540"/>
              <a:gd name="p0y31" fmla="*/ 32 h 540"/>
              <a:gd name="p0x32" fmla="*/ 503 w 540"/>
              <a:gd name="p0y32" fmla="*/ 34 h 540"/>
              <a:gd name="p0x33" fmla="*/ 505 w 540"/>
              <a:gd name="p0y33" fmla="*/ 36 h 540"/>
              <a:gd name="p0x34" fmla="*/ 507 w 540"/>
              <a:gd name="p0y34" fmla="*/ 38 h 540"/>
              <a:gd name="p0x35" fmla="*/ 509 w 540"/>
              <a:gd name="p0y35" fmla="*/ 40 h 540"/>
              <a:gd name="p0x36" fmla="*/ 511 w 540"/>
              <a:gd name="p0y36" fmla="*/ 42 h 540"/>
              <a:gd name="p0x37" fmla="*/ 513 w 540"/>
              <a:gd name="p0y37" fmla="*/ 44 h 540"/>
              <a:gd name="p0x38" fmla="*/ 515 w 540"/>
              <a:gd name="p0y38" fmla="*/ 47 h 540"/>
              <a:gd name="p0x39" fmla="*/ 517 w 540"/>
              <a:gd name="p0y39" fmla="*/ 49 h 540"/>
              <a:gd name="p0x40" fmla="*/ 518 w 540"/>
              <a:gd name="p0y40" fmla="*/ 51 h 540"/>
              <a:gd name="p0x41" fmla="*/ 520 w 540"/>
              <a:gd name="p0y41" fmla="*/ 54 h 540"/>
              <a:gd name="p0x42" fmla="*/ 522 w 540"/>
              <a:gd name="p0y42" fmla="*/ 56 h 540"/>
              <a:gd name="p0x43" fmla="*/ 523 w 540"/>
              <a:gd name="p0y43" fmla="*/ 59 h 540"/>
              <a:gd name="p0x44" fmla="*/ 525 w 540"/>
              <a:gd name="p0y44" fmla="*/ 61 h 540"/>
              <a:gd name="p0x45" fmla="*/ 526 w 540"/>
              <a:gd name="p0y45" fmla="*/ 64 h 540"/>
              <a:gd name="p0x46" fmla="*/ 527 w 540"/>
              <a:gd name="p0y46" fmla="*/ 67 h 540"/>
              <a:gd name="p0x47" fmla="*/ 529 w 540"/>
              <a:gd name="p0y47" fmla="*/ 69 h 540"/>
              <a:gd name="p0x48" fmla="*/ 530 w 540"/>
              <a:gd name="p0y48" fmla="*/ 72 h 540"/>
              <a:gd name="p0x49" fmla="*/ 531 w 540"/>
              <a:gd name="p0y49" fmla="*/ 75 h 540"/>
              <a:gd name="p0x50" fmla="*/ 532 w 540"/>
              <a:gd name="p0y50" fmla="*/ 78 h 540"/>
              <a:gd name="p0x51" fmla="*/ 533 w 540"/>
              <a:gd name="p0y51" fmla="*/ 80 h 540"/>
              <a:gd name="p0x52" fmla="*/ 534 w 540"/>
              <a:gd name="p0y52" fmla="*/ 83 h 540"/>
              <a:gd name="p0x53" fmla="*/ 535 w 540"/>
              <a:gd name="p0y53" fmla="*/ 86 h 540"/>
              <a:gd name="p0x54" fmla="*/ 536 w 540"/>
              <a:gd name="p0y54" fmla="*/ 89 h 540"/>
              <a:gd name="p0x55" fmla="*/ 536 w 540"/>
              <a:gd name="p0y55" fmla="*/ 92 h 540"/>
              <a:gd name="p0x56" fmla="*/ 537 w 540"/>
              <a:gd name="p0y56" fmla="*/ 95 h 540"/>
              <a:gd name="p0x57" fmla="*/ 538 w 540"/>
              <a:gd name="p0y57" fmla="*/ 98 h 540"/>
              <a:gd name="p0x58" fmla="*/ 538 w 540"/>
              <a:gd name="p0y58" fmla="*/ 101 h 540"/>
              <a:gd name="p0x59" fmla="*/ 539 w 540"/>
              <a:gd name="p0y59" fmla="*/ 104 h 540"/>
              <a:gd name="p0x60" fmla="*/ 539 w 540"/>
              <a:gd name="p0y60" fmla="*/ 107 h 540"/>
              <a:gd name="p0x61" fmla="*/ 539 w 540"/>
              <a:gd name="p0y61" fmla="*/ 110 h 540"/>
              <a:gd name="p0x62" fmla="*/ 539 w 540"/>
              <a:gd name="p0y62" fmla="*/ 113 h 540"/>
              <a:gd name="p0x63" fmla="*/ 539 w 540"/>
              <a:gd name="p0y63" fmla="*/ 116 h 540"/>
              <a:gd name="p0x64" fmla="*/ 540 w 540"/>
              <a:gd name="p0y64" fmla="*/ 120 h 540"/>
              <a:gd name="p0x65" fmla="*/ 540 w 540"/>
              <a:gd name="p0y65" fmla="*/ 420 h 540"/>
              <a:gd name="p0x66" fmla="*/ 539 w 540"/>
              <a:gd name="p0y66" fmla="*/ 423 h 540"/>
              <a:gd name="p0x67" fmla="*/ 539 w 540"/>
              <a:gd name="p0y67" fmla="*/ 426 h 540"/>
              <a:gd name="p0x68" fmla="*/ 539 w 540"/>
              <a:gd name="p0y68" fmla="*/ 429 h 540"/>
              <a:gd name="p0x69" fmla="*/ 539 w 540"/>
              <a:gd name="p0y69" fmla="*/ 432 h 540"/>
              <a:gd name="p0x70" fmla="*/ 539 w 540"/>
              <a:gd name="p0y70" fmla="*/ 435 h 540"/>
              <a:gd name="p0x71" fmla="*/ 538 w 540"/>
              <a:gd name="p0y71" fmla="*/ 438 h 540"/>
              <a:gd name="p0x72" fmla="*/ 538 w 540"/>
              <a:gd name="p0y72" fmla="*/ 441 h 540"/>
              <a:gd name="p0x73" fmla="*/ 537 w 540"/>
              <a:gd name="p0y73" fmla="*/ 444 h 540"/>
              <a:gd name="p0x74" fmla="*/ 536 w 540"/>
              <a:gd name="p0y74" fmla="*/ 447 h 540"/>
              <a:gd name="p0x75" fmla="*/ 536 w 540"/>
              <a:gd name="p0y75" fmla="*/ 450 h 540"/>
              <a:gd name="p0x76" fmla="*/ 535 w 540"/>
              <a:gd name="p0y76" fmla="*/ 453 h 540"/>
              <a:gd name="p0x77" fmla="*/ 534 w 540"/>
              <a:gd name="p0y77" fmla="*/ 456 h 540"/>
              <a:gd name="p0x78" fmla="*/ 533 w 540"/>
              <a:gd name="p0y78" fmla="*/ 459 h 540"/>
              <a:gd name="p0x79" fmla="*/ 532 w 540"/>
              <a:gd name="p0y79" fmla="*/ 461 h 540"/>
              <a:gd name="p0x80" fmla="*/ 531 w 540"/>
              <a:gd name="p0y80" fmla="*/ 464 h 540"/>
              <a:gd name="p0x81" fmla="*/ 530 w 540"/>
              <a:gd name="p0y81" fmla="*/ 467 h 540"/>
              <a:gd name="p0x82" fmla="*/ 529 w 540"/>
              <a:gd name="p0y82" fmla="*/ 470 h 540"/>
              <a:gd name="p0x83" fmla="*/ 527 w 540"/>
              <a:gd name="p0y83" fmla="*/ 472 h 540"/>
              <a:gd name="p0x84" fmla="*/ 526 w 540"/>
              <a:gd name="p0y84" fmla="*/ 475 h 540"/>
              <a:gd name="p0x85" fmla="*/ 525 w 540"/>
              <a:gd name="p0y85" fmla="*/ 478 h 540"/>
              <a:gd name="p0x86" fmla="*/ 523 w 540"/>
              <a:gd name="p0y86" fmla="*/ 480 h 540"/>
              <a:gd name="p0x87" fmla="*/ 522 w 540"/>
              <a:gd name="p0y87" fmla="*/ 483 h 540"/>
              <a:gd name="p0x88" fmla="*/ 520 w 540"/>
              <a:gd name="p0y88" fmla="*/ 485 h 540"/>
              <a:gd name="p0x89" fmla="*/ 518 w 540"/>
              <a:gd name="p0y89" fmla="*/ 488 h 540"/>
              <a:gd name="p0x90" fmla="*/ 517 w 540"/>
              <a:gd name="p0y90" fmla="*/ 490 h 540"/>
              <a:gd name="p0x91" fmla="*/ 515 w 540"/>
              <a:gd name="p0y91" fmla="*/ 492 h 540"/>
              <a:gd name="p0x92" fmla="*/ 513 w 540"/>
              <a:gd name="p0y92" fmla="*/ 495 h 540"/>
              <a:gd name="p0x93" fmla="*/ 511 w 540"/>
              <a:gd name="p0y93" fmla="*/ 497 h 540"/>
              <a:gd name="p0x94" fmla="*/ 509 w 540"/>
              <a:gd name="p0y94" fmla="*/ 499 h 540"/>
              <a:gd name="p0x95" fmla="*/ 507 w 540"/>
              <a:gd name="p0y95" fmla="*/ 501 h 540"/>
              <a:gd name="p0x96" fmla="*/ 505 w 540"/>
              <a:gd name="p0y96" fmla="*/ 503 h 540"/>
              <a:gd name="p0x97" fmla="*/ 503 w 540"/>
              <a:gd name="p0y97" fmla="*/ 505 h 540"/>
              <a:gd name="p0x98" fmla="*/ 501 w 540"/>
              <a:gd name="p0y98" fmla="*/ 507 h 540"/>
              <a:gd name="p0x99" fmla="*/ 499 w 540"/>
              <a:gd name="p0y99" fmla="*/ 509 h 540"/>
              <a:gd name="p0x100" fmla="*/ 497 w 540"/>
              <a:gd name="p0y100" fmla="*/ 511 h 540"/>
              <a:gd name="p0x101" fmla="*/ 495 w 540"/>
              <a:gd name="p0y101" fmla="*/ 513 h 540"/>
              <a:gd name="p0x102" fmla="*/ 492 w 540"/>
              <a:gd name="p0y102" fmla="*/ 515 h 540"/>
              <a:gd name="p0x103" fmla="*/ 490 w 540"/>
              <a:gd name="p0y103" fmla="*/ 517 h 540"/>
              <a:gd name="p0x104" fmla="*/ 488 w 540"/>
              <a:gd name="p0y104" fmla="*/ 518 h 540"/>
              <a:gd name="p0x105" fmla="*/ 485 w 540"/>
              <a:gd name="p0y105" fmla="*/ 520 h 540"/>
              <a:gd name="p0x106" fmla="*/ 483 w 540"/>
              <a:gd name="p0y106" fmla="*/ 522 h 540"/>
              <a:gd name="p0x107" fmla="*/ 480 w 540"/>
              <a:gd name="p0y107" fmla="*/ 523 h 540"/>
              <a:gd name="p0x108" fmla="*/ 478 w 540"/>
              <a:gd name="p0y108" fmla="*/ 525 h 540"/>
              <a:gd name="p0x109" fmla="*/ 475 w 540"/>
              <a:gd name="p0y109" fmla="*/ 526 h 540"/>
              <a:gd name="p0x110" fmla="*/ 472 w 540"/>
              <a:gd name="p0y110" fmla="*/ 527 h 540"/>
              <a:gd name="p0x111" fmla="*/ 470 w 540"/>
              <a:gd name="p0y111" fmla="*/ 529 h 540"/>
              <a:gd name="p0x112" fmla="*/ 467 w 540"/>
              <a:gd name="p0y112" fmla="*/ 530 h 540"/>
              <a:gd name="p0x113" fmla="*/ 464 w 540"/>
              <a:gd name="p0y113" fmla="*/ 531 h 540"/>
              <a:gd name="p0x114" fmla="*/ 461 w 540"/>
              <a:gd name="p0y114" fmla="*/ 532 h 540"/>
              <a:gd name="p0x115" fmla="*/ 459 w 540"/>
              <a:gd name="p0y115" fmla="*/ 533 h 540"/>
              <a:gd name="p0x116" fmla="*/ 456 w 540"/>
              <a:gd name="p0y116" fmla="*/ 534 h 540"/>
              <a:gd name="p0x117" fmla="*/ 453 w 540"/>
              <a:gd name="p0y117" fmla="*/ 535 h 540"/>
              <a:gd name="p0x118" fmla="*/ 450 w 540"/>
              <a:gd name="p0y118" fmla="*/ 536 h 540"/>
              <a:gd name="p0x119" fmla="*/ 447 w 540"/>
              <a:gd name="p0y119" fmla="*/ 536 h 540"/>
              <a:gd name="p0x120" fmla="*/ 444 w 540"/>
              <a:gd name="p0y120" fmla="*/ 537 h 540"/>
              <a:gd name="p0x121" fmla="*/ 441 w 540"/>
              <a:gd name="p0y121" fmla="*/ 538 h 540"/>
              <a:gd name="p0x122" fmla="*/ 438 w 540"/>
              <a:gd name="p0y122" fmla="*/ 538 h 540"/>
              <a:gd name="p0x123" fmla="*/ 435 w 540"/>
              <a:gd name="p0y123" fmla="*/ 539 h 540"/>
              <a:gd name="p0x124" fmla="*/ 432 w 540"/>
              <a:gd name="p0y124" fmla="*/ 539 h 540"/>
              <a:gd name="p0x125" fmla="*/ 429 w 540"/>
              <a:gd name="p0y125" fmla="*/ 539 h 540"/>
              <a:gd name="p0x126" fmla="*/ 426 w 540"/>
              <a:gd name="p0y126" fmla="*/ 539 h 540"/>
              <a:gd name="p0x127" fmla="*/ 423 w 540"/>
              <a:gd name="p0y127" fmla="*/ 539 h 540"/>
              <a:gd name="p0x128" fmla="*/ 420 w 540"/>
              <a:gd name="p0y128" fmla="*/ 540 h 540"/>
              <a:gd name="p0x129" fmla="*/ 120 w 540"/>
              <a:gd name="p0y129" fmla="*/ 540 h 540"/>
              <a:gd name="p0x130" fmla="*/ 116 w 540"/>
              <a:gd name="p0y130" fmla="*/ 539 h 540"/>
              <a:gd name="p0x131" fmla="*/ 113 w 540"/>
              <a:gd name="p0y131" fmla="*/ 539 h 540"/>
              <a:gd name="p0x132" fmla="*/ 110 w 540"/>
              <a:gd name="p0y132" fmla="*/ 539 h 540"/>
              <a:gd name="p0x133" fmla="*/ 107 w 540"/>
              <a:gd name="p0y133" fmla="*/ 539 h 540"/>
              <a:gd name="p0x134" fmla="*/ 104 w 540"/>
              <a:gd name="p0y134" fmla="*/ 539 h 540"/>
              <a:gd name="p0x135" fmla="*/ 101 w 540"/>
              <a:gd name="p0y135" fmla="*/ 538 h 540"/>
              <a:gd name="p0x136" fmla="*/ 98 w 540"/>
              <a:gd name="p0y136" fmla="*/ 538 h 540"/>
              <a:gd name="p0x137" fmla="*/ 95 w 540"/>
              <a:gd name="p0y137" fmla="*/ 537 h 540"/>
              <a:gd name="p0x138" fmla="*/ 92 w 540"/>
              <a:gd name="p0y138" fmla="*/ 536 h 540"/>
              <a:gd name="p0x139" fmla="*/ 89 w 540"/>
              <a:gd name="p0y139" fmla="*/ 536 h 540"/>
              <a:gd name="p0x140" fmla="*/ 86 w 540"/>
              <a:gd name="p0y140" fmla="*/ 535 h 540"/>
              <a:gd name="p0x141" fmla="*/ 83 w 540"/>
              <a:gd name="p0y141" fmla="*/ 534 h 540"/>
              <a:gd name="p0x142" fmla="*/ 80 w 540"/>
              <a:gd name="p0y142" fmla="*/ 533 h 540"/>
              <a:gd name="p0x143" fmla="*/ 78 w 540"/>
              <a:gd name="p0y143" fmla="*/ 532 h 540"/>
              <a:gd name="p0x144" fmla="*/ 75 w 540"/>
              <a:gd name="p0y144" fmla="*/ 531 h 540"/>
              <a:gd name="p0x145" fmla="*/ 72 w 540"/>
              <a:gd name="p0y145" fmla="*/ 530 h 540"/>
              <a:gd name="p0x146" fmla="*/ 69 w 540"/>
              <a:gd name="p0y146" fmla="*/ 529 h 540"/>
              <a:gd name="p0x147" fmla="*/ 67 w 540"/>
              <a:gd name="p0y147" fmla="*/ 527 h 540"/>
              <a:gd name="p0x148" fmla="*/ 64 w 540"/>
              <a:gd name="p0y148" fmla="*/ 526 h 540"/>
              <a:gd name="p0x149" fmla="*/ 61 w 540"/>
              <a:gd name="p0y149" fmla="*/ 525 h 540"/>
              <a:gd name="p0x150" fmla="*/ 59 w 540"/>
              <a:gd name="p0y150" fmla="*/ 523 h 540"/>
              <a:gd name="p0x151" fmla="*/ 56 w 540"/>
              <a:gd name="p0y151" fmla="*/ 522 h 540"/>
              <a:gd name="p0x152" fmla="*/ 54 w 540"/>
              <a:gd name="p0y152" fmla="*/ 520 h 540"/>
              <a:gd name="p0x153" fmla="*/ 51 w 540"/>
              <a:gd name="p0y153" fmla="*/ 518 h 540"/>
              <a:gd name="p0x154" fmla="*/ 49 w 540"/>
              <a:gd name="p0y154" fmla="*/ 517 h 540"/>
              <a:gd name="p0x155" fmla="*/ 47 w 540"/>
              <a:gd name="p0y155" fmla="*/ 515 h 540"/>
              <a:gd name="p0x156" fmla="*/ 44 w 540"/>
              <a:gd name="p0y156" fmla="*/ 513 h 540"/>
              <a:gd name="p0x157" fmla="*/ 42 w 540"/>
              <a:gd name="p0y157" fmla="*/ 511 h 540"/>
              <a:gd name="p0x158" fmla="*/ 40 w 540"/>
              <a:gd name="p0y158" fmla="*/ 509 h 540"/>
              <a:gd name="p0x159" fmla="*/ 38 w 540"/>
              <a:gd name="p0y159" fmla="*/ 507 h 540"/>
              <a:gd name="p0x160" fmla="*/ 36 w 540"/>
              <a:gd name="p0y160" fmla="*/ 505 h 540"/>
              <a:gd name="p0x161" fmla="*/ 34 w 540"/>
              <a:gd name="p0y161" fmla="*/ 503 h 540"/>
              <a:gd name="p0x162" fmla="*/ 32 w 540"/>
              <a:gd name="p0y162" fmla="*/ 501 h 540"/>
              <a:gd name="p0x163" fmla="*/ 30 w 540"/>
              <a:gd name="p0y163" fmla="*/ 499 h 540"/>
              <a:gd name="p0x164" fmla="*/ 28 w 540"/>
              <a:gd name="p0y164" fmla="*/ 497 h 540"/>
              <a:gd name="p0x165" fmla="*/ 26 w 540"/>
              <a:gd name="p0y165" fmla="*/ 495 h 540"/>
              <a:gd name="p0x166" fmla="*/ 24 w 540"/>
              <a:gd name="p0y166" fmla="*/ 492 h 540"/>
              <a:gd name="p0x167" fmla="*/ 22 w 540"/>
              <a:gd name="p0y167" fmla="*/ 490 h 540"/>
              <a:gd name="p0x168" fmla="*/ 21 w 540"/>
              <a:gd name="p0y168" fmla="*/ 488 h 540"/>
              <a:gd name="p0x169" fmla="*/ 19 w 540"/>
              <a:gd name="p0y169" fmla="*/ 485 h 540"/>
              <a:gd name="p0x170" fmla="*/ 17 w 540"/>
              <a:gd name="p0y170" fmla="*/ 483 h 540"/>
              <a:gd name="p0x171" fmla="*/ 16 w 540"/>
              <a:gd name="p0y171" fmla="*/ 480 h 540"/>
              <a:gd name="p0x172" fmla="*/ 14 w 540"/>
              <a:gd name="p0y172" fmla="*/ 478 h 540"/>
              <a:gd name="p0x173" fmla="*/ 13 w 540"/>
              <a:gd name="p0y173" fmla="*/ 475 h 540"/>
              <a:gd name="p0x174" fmla="*/ 12 w 540"/>
              <a:gd name="p0y174" fmla="*/ 472 h 540"/>
              <a:gd name="p0x175" fmla="*/ 10 w 540"/>
              <a:gd name="p0y175" fmla="*/ 470 h 540"/>
              <a:gd name="p0x176" fmla="*/ 9 w 540"/>
              <a:gd name="p0y176" fmla="*/ 467 h 540"/>
              <a:gd name="p0x177" fmla="*/ 8 w 540"/>
              <a:gd name="p0y177" fmla="*/ 464 h 540"/>
              <a:gd name="p0x178" fmla="*/ 7 w 540"/>
              <a:gd name="p0y178" fmla="*/ 461 h 540"/>
              <a:gd name="p0x179" fmla="*/ 6 w 540"/>
              <a:gd name="p0y179" fmla="*/ 459 h 540"/>
              <a:gd name="p0x180" fmla="*/ 5 w 540"/>
              <a:gd name="p0y180" fmla="*/ 456 h 540"/>
              <a:gd name="p0x181" fmla="*/ 4 w 540"/>
              <a:gd name="p0y181" fmla="*/ 453 h 540"/>
              <a:gd name="p0x182" fmla="*/ 3 w 540"/>
              <a:gd name="p0y182" fmla="*/ 450 h 540"/>
              <a:gd name="p0x183" fmla="*/ 3 w 540"/>
              <a:gd name="p0y183" fmla="*/ 447 h 540"/>
              <a:gd name="p0x184" fmla="*/ 2 w 540"/>
              <a:gd name="p0y184" fmla="*/ 444 h 540"/>
              <a:gd name="p0x185" fmla="*/ 1 w 540"/>
              <a:gd name="p0y185" fmla="*/ 441 h 540"/>
              <a:gd name="p0x186" fmla="*/ 1 w 540"/>
              <a:gd name="p0y186" fmla="*/ 438 h 540"/>
              <a:gd name="p0x187" fmla="*/ 0 w 540"/>
              <a:gd name="p0y187" fmla="*/ 435 h 540"/>
              <a:gd name="p0x188" fmla="*/ 0 w 540"/>
              <a:gd name="p0y188" fmla="*/ 432 h 540"/>
              <a:gd name="p0x189" fmla="*/ 0 w 540"/>
              <a:gd name="p0y189" fmla="*/ 429 h 540"/>
              <a:gd name="p0x190" fmla="*/ 0 w 540"/>
              <a:gd name="p0y190" fmla="*/ 426 h 540"/>
              <a:gd name="p0x191" fmla="*/ 0 w 540"/>
              <a:gd name="p0y191" fmla="*/ 423 h 540"/>
              <a:gd name="p0x192" fmla="*/ 0 w 540"/>
              <a:gd name="p0y192" fmla="*/ 420 h 540"/>
              <a:gd name="p0x193" fmla="*/ 0 w 540"/>
              <a:gd name="p0y193" fmla="*/ 120 h 540"/>
              <a:gd name="p0x194" fmla="*/ 0 w 540"/>
              <a:gd name="p0y194" fmla="*/ 116 h 540"/>
              <a:gd name="p0x195" fmla="*/ 0 w 540"/>
              <a:gd name="p0y195" fmla="*/ 113 h 540"/>
              <a:gd name="p0x196" fmla="*/ 0 w 540"/>
              <a:gd name="p0y196" fmla="*/ 110 h 540"/>
              <a:gd name="p0x197" fmla="*/ 0 w 540"/>
              <a:gd name="p0y197" fmla="*/ 107 h 540"/>
              <a:gd name="p0x198" fmla="*/ 0 w 540"/>
              <a:gd name="p0y198" fmla="*/ 104 h 540"/>
              <a:gd name="p0x199" fmla="*/ 1 w 540"/>
              <a:gd name="p0y199" fmla="*/ 101 h 540"/>
              <a:gd name="p0x200" fmla="*/ 1 w 540"/>
              <a:gd name="p0y200" fmla="*/ 98 h 540"/>
              <a:gd name="p0x201" fmla="*/ 2 w 540"/>
              <a:gd name="p0y201" fmla="*/ 95 h 540"/>
              <a:gd name="p0x202" fmla="*/ 3 w 540"/>
              <a:gd name="p0y202" fmla="*/ 92 h 540"/>
              <a:gd name="p0x203" fmla="*/ 3 w 540"/>
              <a:gd name="p0y203" fmla="*/ 89 h 540"/>
              <a:gd name="p0x204" fmla="*/ 4 w 540"/>
              <a:gd name="p0y204" fmla="*/ 86 h 540"/>
              <a:gd name="p0x205" fmla="*/ 5 w 540"/>
              <a:gd name="p0y205" fmla="*/ 83 h 540"/>
              <a:gd name="p0x206" fmla="*/ 6 w 540"/>
              <a:gd name="p0y206" fmla="*/ 80 h 540"/>
              <a:gd name="p0x207" fmla="*/ 7 w 540"/>
              <a:gd name="p0y207" fmla="*/ 78 h 540"/>
              <a:gd name="p0x208" fmla="*/ 8 w 540"/>
              <a:gd name="p0y208" fmla="*/ 75 h 540"/>
              <a:gd name="p0x209" fmla="*/ 9 w 540"/>
              <a:gd name="p0y209" fmla="*/ 72 h 540"/>
              <a:gd name="p0x210" fmla="*/ 10 w 540"/>
              <a:gd name="p0y210" fmla="*/ 69 h 540"/>
              <a:gd name="p0x211" fmla="*/ 12 w 540"/>
              <a:gd name="p0y211" fmla="*/ 67 h 540"/>
              <a:gd name="p0x212" fmla="*/ 13 w 540"/>
              <a:gd name="p0y212" fmla="*/ 64 h 540"/>
              <a:gd name="p0x213" fmla="*/ 14 w 540"/>
              <a:gd name="p0y213" fmla="*/ 61 h 540"/>
              <a:gd name="p0x214" fmla="*/ 16 w 540"/>
              <a:gd name="p0y214" fmla="*/ 59 h 540"/>
              <a:gd name="p0x215" fmla="*/ 17 w 540"/>
              <a:gd name="p0y215" fmla="*/ 56 h 540"/>
              <a:gd name="p0x216" fmla="*/ 19 w 540"/>
              <a:gd name="p0y216" fmla="*/ 54 h 540"/>
              <a:gd name="p0x217" fmla="*/ 21 w 540"/>
              <a:gd name="p0y217" fmla="*/ 51 h 540"/>
              <a:gd name="p0x218" fmla="*/ 22 w 540"/>
              <a:gd name="p0y218" fmla="*/ 49 h 540"/>
              <a:gd name="p0x219" fmla="*/ 24 w 540"/>
              <a:gd name="p0y219" fmla="*/ 47 h 540"/>
              <a:gd name="p0x220" fmla="*/ 26 w 540"/>
              <a:gd name="p0y220" fmla="*/ 44 h 540"/>
              <a:gd name="p0x221" fmla="*/ 28 w 540"/>
              <a:gd name="p0y221" fmla="*/ 42 h 540"/>
              <a:gd name="p0x222" fmla="*/ 30 w 540"/>
              <a:gd name="p0y222" fmla="*/ 40 h 540"/>
              <a:gd name="p0x223" fmla="*/ 32 w 540"/>
              <a:gd name="p0y223" fmla="*/ 38 h 540"/>
              <a:gd name="p0x224" fmla="*/ 34 w 540"/>
              <a:gd name="p0y224" fmla="*/ 36 h 540"/>
              <a:gd name="p0x225" fmla="*/ 36 w 540"/>
              <a:gd name="p0y225" fmla="*/ 34 h 540"/>
              <a:gd name="p0x226" fmla="*/ 38 w 540"/>
              <a:gd name="p0y226" fmla="*/ 32 h 540"/>
              <a:gd name="p0x227" fmla="*/ 40 w 540"/>
              <a:gd name="p0y227" fmla="*/ 30 h 540"/>
              <a:gd name="p0x228" fmla="*/ 42 w 540"/>
              <a:gd name="p0y228" fmla="*/ 28 h 540"/>
              <a:gd name="p0x229" fmla="*/ 44 w 540"/>
              <a:gd name="p0y229" fmla="*/ 26 h 540"/>
              <a:gd name="p0x230" fmla="*/ 47 w 540"/>
              <a:gd name="p0y230" fmla="*/ 24 h 540"/>
              <a:gd name="p0x231" fmla="*/ 49 w 540"/>
              <a:gd name="p0y231" fmla="*/ 22 h 540"/>
              <a:gd name="p0x232" fmla="*/ 51 w 540"/>
              <a:gd name="p0y232" fmla="*/ 21 h 540"/>
              <a:gd name="p0x233" fmla="*/ 54 w 540"/>
              <a:gd name="p0y233" fmla="*/ 19 h 540"/>
              <a:gd name="p0x234" fmla="*/ 56 w 540"/>
              <a:gd name="p0y234" fmla="*/ 17 h 540"/>
              <a:gd name="p0x235" fmla="*/ 59 w 540"/>
              <a:gd name="p0y235" fmla="*/ 16 h 540"/>
              <a:gd name="p0x236" fmla="*/ 61 w 540"/>
              <a:gd name="p0y236" fmla="*/ 14 h 540"/>
              <a:gd name="p0x237" fmla="*/ 64 w 540"/>
              <a:gd name="p0y237" fmla="*/ 13 h 540"/>
              <a:gd name="p0x238" fmla="*/ 67 w 540"/>
              <a:gd name="p0y238" fmla="*/ 12 h 540"/>
              <a:gd name="p0x239" fmla="*/ 69 w 540"/>
              <a:gd name="p0y239" fmla="*/ 10 h 540"/>
              <a:gd name="p0x240" fmla="*/ 72 w 540"/>
              <a:gd name="p0y240" fmla="*/ 9 h 540"/>
              <a:gd name="p0x241" fmla="*/ 75 w 540"/>
              <a:gd name="p0y241" fmla="*/ 8 h 540"/>
              <a:gd name="p0x242" fmla="*/ 78 w 540"/>
              <a:gd name="p0y242" fmla="*/ 7 h 540"/>
              <a:gd name="p0x243" fmla="*/ 80 w 540"/>
              <a:gd name="p0y243" fmla="*/ 6 h 540"/>
              <a:gd name="p0x244" fmla="*/ 83 w 540"/>
              <a:gd name="p0y244" fmla="*/ 5 h 540"/>
              <a:gd name="p0x245" fmla="*/ 86 w 540"/>
              <a:gd name="p0y245" fmla="*/ 4 h 540"/>
              <a:gd name="p0x246" fmla="*/ 89 w 540"/>
              <a:gd name="p0y246" fmla="*/ 3 h 540"/>
              <a:gd name="p0x247" fmla="*/ 92 w 540"/>
              <a:gd name="p0y247" fmla="*/ 3 h 540"/>
              <a:gd name="p0x248" fmla="*/ 95 w 540"/>
              <a:gd name="p0y248" fmla="*/ 2 h 540"/>
              <a:gd name="p0x249" fmla="*/ 98 w 540"/>
              <a:gd name="p0y249" fmla="*/ 1 h 540"/>
              <a:gd name="p0x250" fmla="*/ 101 w 540"/>
              <a:gd name="p0y250" fmla="*/ 1 h 540"/>
              <a:gd name="p0x251" fmla="*/ 104 w 540"/>
              <a:gd name="p0y251" fmla="*/ 0 h 540"/>
              <a:gd name="p0x252" fmla="*/ 107 w 540"/>
              <a:gd name="p0y252" fmla="*/ 0 h 540"/>
              <a:gd name="p0x253" fmla="*/ 110 w 540"/>
              <a:gd name="p0y253" fmla="*/ 0 h 540"/>
              <a:gd name="p0x254" fmla="*/ 113 w 540"/>
              <a:gd name="p0y254" fmla="*/ 0 h 540"/>
              <a:gd name="p0x255" fmla="*/ 116 w 540"/>
              <a:gd name="p0y255" fmla="*/ 0 h 540"/>
              <a:gd name="p0x256" fmla="*/ 12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 descr="66500676-baec-11f1-b5f3-b21a9b1bbb8f"/>
          <p:cNvPicPr/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4" t="-4" r="24" b="4"/>
          <a:stretch>
            <a:fillRect/>
          </a:stretch>
        </p:blipFill>
        <p:spPr>
          <a:xfrm>
            <a:off x="8331200" y="514921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6" name="文本框 45"/>
          <p:cNvSpPr txBox="1"/>
          <p:nvPr>
            <p:custDataLst>
              <p:tags r:id="rId43"/>
            </p:custDataLst>
          </p:nvPr>
        </p:nvSpPr>
        <p:spPr>
          <a:xfrm>
            <a:off x="8683676" y="5068262"/>
            <a:ext cx="27368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印章骑年盖月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、端正清晰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行文逻辑走一个闭环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71500" y="1104900"/>
            <a:ext cx="11049000" cy="457200"/>
            <a:chOff x="900" y="1740"/>
            <a:chExt cx="17400" cy="720"/>
          </a:xfrm>
        </p:grpSpPr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900" y="1740"/>
              <a:ext cx="17400" cy="720"/>
            </a:xfrm>
            <a:custGeom>
              <a:avLst/>
              <a:gdLst>
                <a:gd name="sw" fmla="*/ 1 w 17400"/>
                <a:gd name="sh" fmla="*/ 1 h 720"/>
                <a:gd name="mins" fmla="min sw sh"/>
                <a:gd name="dsw" fmla="+- 0 sw mins"/>
                <a:gd name="dsh" fmla="+- 0 sh mins"/>
                <a:gd name="p0x0" fmla="*/ 60 w 17400"/>
                <a:gd name="p0y0" fmla="*/ 0 h 720"/>
                <a:gd name="p0x1" fmla="*/ 17340 w 17400"/>
                <a:gd name="p0y1" fmla="*/ 0 h 720"/>
                <a:gd name="p0x2" fmla="*/ 17373 w 17400"/>
                <a:gd name="p0y2" fmla="*/ 0 h 720"/>
                <a:gd name="p0x3" fmla="*/ 17400 w 17400"/>
                <a:gd name="p0y3" fmla="*/ 26 h 720"/>
                <a:gd name="p0x4" fmla="*/ 17400 w 17400"/>
                <a:gd name="p0y4" fmla="*/ 60 h 720"/>
                <a:gd name="p0x5" fmla="*/ 17400 w 17400"/>
                <a:gd name="p0y5" fmla="*/ 660 h 720"/>
                <a:gd name="p0x6" fmla="*/ 17400 w 17400"/>
                <a:gd name="p0y6" fmla="*/ 693 h 720"/>
                <a:gd name="p0x7" fmla="*/ 17373 w 17400"/>
                <a:gd name="p0y7" fmla="*/ 720 h 720"/>
                <a:gd name="p0x8" fmla="*/ 17340 w 17400"/>
                <a:gd name="p0y8" fmla="*/ 720 h 720"/>
                <a:gd name="p0x9" fmla="*/ 60 w 17400"/>
                <a:gd name="p0y9" fmla="*/ 720 h 720"/>
                <a:gd name="p0x10" fmla="*/ 26 w 17400"/>
                <a:gd name="p0y10" fmla="*/ 720 h 720"/>
                <a:gd name="p0x11" fmla="*/ 0 w 17400"/>
                <a:gd name="p0y11" fmla="*/ 693 h 720"/>
                <a:gd name="p0x12" fmla="*/ 0 w 17400"/>
                <a:gd name="p0y12" fmla="*/ 660 h 720"/>
                <a:gd name="p0x13" fmla="*/ 0 w 17400"/>
                <a:gd name="p0y13" fmla="*/ 60 h 720"/>
                <a:gd name="p0x14" fmla="*/ 0 w 17400"/>
                <a:gd name="p0y14" fmla="*/ 26 h 720"/>
                <a:gd name="p0x15" fmla="*/ 26 w 17400"/>
                <a:gd name="p0y15" fmla="*/ 0 h 720"/>
                <a:gd name="p0x16" fmla="*/ 60 w 17400"/>
                <a:gd name="p0y16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900" y="1740"/>
              <a:ext cx="60" cy="720"/>
            </a:xfrm>
            <a:custGeom>
              <a:avLst/>
              <a:gdLst>
                <a:gd name="sw" fmla="*/ 1 w 60"/>
                <a:gd name="sh" fmla="*/ 1 h 720"/>
                <a:gd name="mins" fmla="min sw sh"/>
                <a:gd name="dsw" fmla="+- 0 sw mins"/>
                <a:gd name="dsh" fmla="+- 0 sh mins"/>
                <a:gd name="p0x0" fmla="*/ 0 w 60"/>
                <a:gd name="p0y0" fmla="*/ 660 h 720"/>
                <a:gd name="p0x1" fmla="*/ 0 w 60"/>
                <a:gd name="p0y1" fmla="*/ 60 h 720"/>
                <a:gd name="p0x2" fmla="*/ 0 w 60"/>
                <a:gd name="p0y2" fmla="*/ 26 h 720"/>
                <a:gd name="p0x3" fmla="*/ 26 w 60"/>
                <a:gd name="p0y3" fmla="*/ 0 h 720"/>
                <a:gd name="p0x4" fmla="*/ 60 w 60"/>
                <a:gd name="p0y4" fmla="*/ 0 h 720"/>
                <a:gd name="p0x5" fmla="*/ 51 w 60"/>
                <a:gd name="p0y5" fmla="*/ 0 h 720"/>
                <a:gd name="p0x6" fmla="*/ 45 w 60"/>
                <a:gd name="p0y6" fmla="*/ 26 h 720"/>
                <a:gd name="p0x7" fmla="*/ 45 w 60"/>
                <a:gd name="p0y7" fmla="*/ 60 h 720"/>
                <a:gd name="p0x8" fmla="*/ 45 w 60"/>
                <a:gd name="p0y8" fmla="*/ 660 h 720"/>
                <a:gd name="p0x9" fmla="*/ 45 w 60"/>
                <a:gd name="p0y9" fmla="*/ 693 h 720"/>
                <a:gd name="p0x10" fmla="*/ 51 w 60"/>
                <a:gd name="p0y10" fmla="*/ 720 h 720"/>
                <a:gd name="p0x11" fmla="*/ 60 w 60"/>
                <a:gd name="p0y11" fmla="*/ 720 h 720"/>
                <a:gd name="p0x12" fmla="*/ 26 w 60"/>
                <a:gd name="p0y12" fmla="*/ 720 h 720"/>
                <a:gd name="p0x13" fmla="*/ 0 w 60"/>
                <a:gd name="p0y13" fmla="*/ 693 h 720"/>
                <a:gd name="p0x14" fmla="*/ 0 w 60"/>
                <a:gd name="p0y14" fmla="*/ 66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14375" y="1200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6a2bc777-baec-11f1-aaf4-fa1a6aa12e54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71525" y="1257300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057275" y="1166813"/>
            <a:ext cx="65913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chemeClr val="tx2"/>
                </a:solidFill>
                <a:cs typeface="+mn-lt"/>
              </a:rPr>
              <a:t>行文逻辑走一个闭环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 — </a:t>
            </a:r>
            <a:r>
              <a:rPr lang="zh-CN" altLang="zh-CN" sz="1500" b="1">
                <a:solidFill>
                  <a:schemeClr val="accent1"/>
                </a:solidFill>
                <a:cs typeface="+mn-lt"/>
              </a:rPr>
              <a:t>背景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 ·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问题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 ·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措施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 · 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要求</a:t>
            </a:r>
            <a:r>
              <a:rPr sz="1500" b="1">
                <a:solidFill>
                  <a:schemeClr val="tx2"/>
                </a:solidFill>
                <a:cs typeface="+mn-lt"/>
              </a:rPr>
              <a:t>，四步走完一个闭环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1614805" y="278511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696193" y="2901848"/>
            <a:ext cx="37125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b="1">
                <a:solidFill>
                  <a:schemeClr val="accent1">
                    <a:lumMod val="5189"/>
                    <a:lumOff val="94811"/>
                  </a:schemeClr>
                </a:solidFill>
                <a:cs typeface="+mn-lt"/>
              </a:rPr>
              <a:t>1</a:t>
            </a:r>
            <a:endParaRPr b="1">
              <a:solidFill>
                <a:schemeClr val="accent1">
                  <a:lumMod val="5189"/>
                  <a:lumOff val="94811"/>
                </a:schemeClr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476451" y="3416675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背景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16915" y="3880485"/>
            <a:ext cx="2329180" cy="352425"/>
          </a:xfrm>
          <a:custGeom>
            <a:avLst/>
            <a:gdLst>
              <a:gd name="sw" fmla="*/ 1 w 3667"/>
              <a:gd name="sh" fmla="*/ 1 h 555"/>
              <a:gd name="mins" fmla="min sw sh"/>
              <a:gd name="dsw" fmla="+- 0 sw mins"/>
              <a:gd name="dsh" fmla="+- 0 sh mins"/>
              <a:gd name="p0x0" fmla="*/ 277 w 3667"/>
              <a:gd name="p0y0" fmla="*/ 0 h 555"/>
              <a:gd name="p0x1" fmla="*/ 3389 w 3667"/>
              <a:gd name="p0y1" fmla="*/ 0 h 555"/>
              <a:gd name="p0x2" fmla="*/ 3543 w 3667"/>
              <a:gd name="p0y2" fmla="*/ 0 h 555"/>
              <a:gd name="p0x3" fmla="*/ 3667 w 3667"/>
              <a:gd name="p0y3" fmla="*/ 124 h 555"/>
              <a:gd name="p0x4" fmla="*/ 3667 w 3667"/>
              <a:gd name="p0y4" fmla="*/ 277 h 555"/>
              <a:gd name="p0x5" fmla="*/ 3667 w 3667"/>
              <a:gd name="p0y5" fmla="*/ 430 h 555"/>
              <a:gd name="p0x6" fmla="*/ 3543 w 3667"/>
              <a:gd name="p0y6" fmla="*/ 555 h 555"/>
              <a:gd name="p0x7" fmla="*/ 3389 w 3667"/>
              <a:gd name="p0y7" fmla="*/ 555 h 555"/>
              <a:gd name="p0x8" fmla="*/ 277 w 3667"/>
              <a:gd name="p0y8" fmla="*/ 555 h 555"/>
              <a:gd name="p0x9" fmla="*/ 124 w 3667"/>
              <a:gd name="p0y9" fmla="*/ 555 h 555"/>
              <a:gd name="p0x10" fmla="*/ 0 w 3667"/>
              <a:gd name="p0y10" fmla="*/ 430 h 555"/>
              <a:gd name="p0x11" fmla="*/ 0 w 3667"/>
              <a:gd name="p0y11" fmla="*/ 277 h 555"/>
              <a:gd name="p0x12" fmla="*/ 0 w 3667"/>
              <a:gd name="p0y12" fmla="*/ 124 h 555"/>
              <a:gd name="p0x13" fmla="*/ 124 w 3667"/>
              <a:gd name="p0y13" fmla="*/ 0 h 555"/>
              <a:gd name="p0x14" fmla="*/ 277 w 3667"/>
              <a:gd name="p0y14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755599" y="3956742"/>
            <a:ext cx="225251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 b="1" spc="72">
                <a:solidFill>
                  <a:schemeClr val="accent1"/>
                </a:solidFill>
                <a:cs typeface="+mn-lt"/>
              </a:rPr>
              <a:t>简明引用上级精神或现实需求</a:t>
            </a:r>
            <a:endParaRPr sz="1200" b="1" spc="72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748313" y="4335837"/>
            <a:ext cx="2267026" cy="4962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lang="zh-CN" altLang="en-US" sz="10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以权威依据确立行文出发点，让整篇公文</a:t>
            </a:r>
            <a:r>
              <a:rPr lang="en-US" altLang="zh-CN" sz="10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"</a:t>
            </a:r>
            <a:r>
              <a:rPr lang="zh-CN" altLang="en-US" sz="10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师出有名</a:t>
            </a:r>
            <a:r>
              <a:rPr lang="en-US" altLang="zh-CN" sz="10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"</a:t>
            </a:r>
            <a:r>
              <a:rPr lang="zh-CN" altLang="en-US" sz="10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。</a:t>
            </a:r>
            <a:endParaRPr lang="zh-CN" altLang="en-US" sz="10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230318" y="3631902"/>
            <a:ext cx="41731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›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4424045" y="278511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505620" y="2901848"/>
            <a:ext cx="37125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b="1">
                <a:solidFill>
                  <a:schemeClr val="accent1">
                    <a:lumMod val="5189"/>
                    <a:lumOff val="94811"/>
                  </a:schemeClr>
                </a:solidFill>
                <a:cs typeface="+mn-lt"/>
              </a:rPr>
              <a:t>2</a:t>
            </a:r>
            <a:endParaRPr b="1">
              <a:solidFill>
                <a:schemeClr val="accent1">
                  <a:lumMod val="5189"/>
                  <a:lumOff val="94811"/>
                </a:schemeClr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4285879" y="3416675"/>
            <a:ext cx="81081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问题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4011295" y="3880485"/>
            <a:ext cx="1359535" cy="352425"/>
          </a:xfrm>
          <a:custGeom>
            <a:avLst/>
            <a:gdLst>
              <a:gd name="sw" fmla="*/ 1 w 2140"/>
              <a:gd name="sh" fmla="*/ 1 h 555"/>
              <a:gd name="mins" fmla="min sw sh"/>
              <a:gd name="dsw" fmla="+- 0 sw mins"/>
              <a:gd name="dsh" fmla="+- 0 sh mins"/>
              <a:gd name="p0x0" fmla="*/ 277 w 2140"/>
              <a:gd name="p0y0" fmla="*/ 0 h 555"/>
              <a:gd name="p0x1" fmla="*/ 1863 w 2140"/>
              <a:gd name="p0y1" fmla="*/ 0 h 555"/>
              <a:gd name="p0x2" fmla="*/ 2016 w 2140"/>
              <a:gd name="p0y2" fmla="*/ 0 h 555"/>
              <a:gd name="p0x3" fmla="*/ 2140 w 2140"/>
              <a:gd name="p0y3" fmla="*/ 124 h 555"/>
              <a:gd name="p0x4" fmla="*/ 2140 w 2140"/>
              <a:gd name="p0y4" fmla="*/ 277 h 555"/>
              <a:gd name="p0x5" fmla="*/ 2140 w 2140"/>
              <a:gd name="p0y5" fmla="*/ 430 h 555"/>
              <a:gd name="p0x6" fmla="*/ 2016 w 2140"/>
              <a:gd name="p0y6" fmla="*/ 555 h 555"/>
              <a:gd name="p0x7" fmla="*/ 1863 w 2140"/>
              <a:gd name="p0y7" fmla="*/ 555 h 555"/>
              <a:gd name="p0x8" fmla="*/ 277 w 2140"/>
              <a:gd name="p0y8" fmla="*/ 555 h 555"/>
              <a:gd name="p0x9" fmla="*/ 124 w 2140"/>
              <a:gd name="p0y9" fmla="*/ 555 h 555"/>
              <a:gd name="p0x10" fmla="*/ 0 w 2140"/>
              <a:gd name="p0y10" fmla="*/ 430 h 555"/>
              <a:gd name="p0x11" fmla="*/ 0 w 2140"/>
              <a:gd name="p0y11" fmla="*/ 277 h 555"/>
              <a:gd name="p0x12" fmla="*/ 0 w 2140"/>
              <a:gd name="p0y12" fmla="*/ 124 h 555"/>
              <a:gd name="p0x13" fmla="*/ 124 w 2140"/>
              <a:gd name="p0y13" fmla="*/ 0 h 555"/>
              <a:gd name="p0x14" fmla="*/ 277 w 2140"/>
              <a:gd name="p0y14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4049611" y="3956742"/>
            <a:ext cx="12832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 b="1" spc="72">
                <a:solidFill>
                  <a:schemeClr val="accent1"/>
                </a:solidFill>
                <a:cs typeface="+mn-lt"/>
              </a:rPr>
              <a:t>用数据直击痛点</a:t>
            </a:r>
            <a:endParaRPr sz="1200" b="1" spc="72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3491065" y="4335837"/>
            <a:ext cx="2400376" cy="4962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0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以具体数字揭示现状差距，增强问题陈述的说服力与紧迫感。</a:t>
            </a:r>
            <a:endParaRPr sz="10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6039745" y="3631902"/>
            <a:ext cx="41731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›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7233920" y="278511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7315047" y="2901848"/>
            <a:ext cx="37125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b="1">
                <a:solidFill>
                  <a:schemeClr val="accent1">
                    <a:lumMod val="5189"/>
                    <a:lumOff val="94811"/>
                  </a:schemeClr>
                </a:solidFill>
                <a:cs typeface="+mn-lt"/>
              </a:rPr>
              <a:t>3</a:t>
            </a:r>
            <a:endParaRPr b="1">
              <a:solidFill>
                <a:schemeClr val="accent1">
                  <a:lumMod val="5189"/>
                  <a:lumOff val="94811"/>
                </a:schemeClr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7095306" y="3416675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措施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5976620" y="3880485"/>
            <a:ext cx="3048000" cy="352425"/>
          </a:xfrm>
          <a:custGeom>
            <a:avLst/>
            <a:gdLst>
              <a:gd name="sw" fmla="*/ 1 w 4800"/>
              <a:gd name="sh" fmla="*/ 1 h 555"/>
              <a:gd name="mins" fmla="min sw sh"/>
              <a:gd name="dsw" fmla="+- 0 sw mins"/>
              <a:gd name="dsh" fmla="+- 0 sh mins"/>
              <a:gd name="p0x0" fmla="*/ 277 w 4800"/>
              <a:gd name="p0y0" fmla="*/ 0 h 555"/>
              <a:gd name="p0x1" fmla="*/ 4522 w 4800"/>
              <a:gd name="p0y1" fmla="*/ 0 h 555"/>
              <a:gd name="p0x2" fmla="*/ 4675 w 4800"/>
              <a:gd name="p0y2" fmla="*/ 0 h 555"/>
              <a:gd name="p0x3" fmla="*/ 4800 w 4800"/>
              <a:gd name="p0y3" fmla="*/ 124 h 555"/>
              <a:gd name="p0x4" fmla="*/ 4800 w 4800"/>
              <a:gd name="p0y4" fmla="*/ 277 h 555"/>
              <a:gd name="p0x5" fmla="*/ 4800 w 4800"/>
              <a:gd name="p0y5" fmla="*/ 430 h 555"/>
              <a:gd name="p0x6" fmla="*/ 4675 w 4800"/>
              <a:gd name="p0y6" fmla="*/ 555 h 555"/>
              <a:gd name="p0x7" fmla="*/ 4522 w 4800"/>
              <a:gd name="p0y7" fmla="*/ 555 h 555"/>
              <a:gd name="p0x8" fmla="*/ 277 w 4800"/>
              <a:gd name="p0y8" fmla="*/ 555 h 555"/>
              <a:gd name="p0x9" fmla="*/ 124 w 4800"/>
              <a:gd name="p0y9" fmla="*/ 555 h 555"/>
              <a:gd name="p0x10" fmla="*/ 0 w 4800"/>
              <a:gd name="p0y10" fmla="*/ 430 h 555"/>
              <a:gd name="p0x11" fmla="*/ 0 w 4800"/>
              <a:gd name="p0y11" fmla="*/ 277 h 555"/>
              <a:gd name="p0x12" fmla="*/ 0 w 4800"/>
              <a:gd name="p0y12" fmla="*/ 124 h 555"/>
              <a:gd name="p0x13" fmla="*/ 124 w 4800"/>
              <a:gd name="p0y13" fmla="*/ 0 h 555"/>
              <a:gd name="p0x14" fmla="*/ 277 w 4800"/>
              <a:gd name="p0y14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014809" y="3956742"/>
            <a:ext cx="2971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 b="1" spc="72">
                <a:solidFill>
                  <a:schemeClr val="accent1"/>
                </a:solidFill>
                <a:cs typeface="+mn-lt"/>
              </a:rPr>
              <a:t>明确责任主体</a:t>
            </a:r>
            <a:r>
              <a:rPr lang="en-US" altLang="zh-CN" sz="1200" b="1" spc="72">
                <a:solidFill>
                  <a:schemeClr val="accent1"/>
                </a:solidFill>
                <a:cs typeface="+mn-lt"/>
              </a:rPr>
              <a:t> · </a:t>
            </a:r>
            <a:r>
              <a:rPr lang="zh-CN" altLang="en-US" sz="1200" b="1" spc="72">
                <a:solidFill>
                  <a:schemeClr val="accent1"/>
                </a:solidFill>
                <a:cs typeface="+mn-lt"/>
              </a:rPr>
              <a:t>时间节点</a:t>
            </a:r>
            <a:r>
              <a:rPr lang="en-US" altLang="zh-CN" sz="1200" b="1" spc="72">
                <a:solidFill>
                  <a:schemeClr val="accent1"/>
                </a:solidFill>
                <a:cs typeface="+mn-lt"/>
              </a:rPr>
              <a:t> · </a:t>
            </a:r>
            <a:r>
              <a:rPr lang="zh-CN" altLang="en-US" sz="1200" b="1" spc="72">
                <a:solidFill>
                  <a:schemeClr val="accent1"/>
                </a:solidFill>
                <a:cs typeface="+mn-lt"/>
              </a:rPr>
              <a:t>预期目标</a:t>
            </a:r>
            <a:endParaRPr lang="zh-CN" altLang="en-US" sz="1200" b="1" spc="72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6033859" y="4335837"/>
            <a:ext cx="2933776" cy="4962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0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将任务落实到岗到人，以时间表与目标值确保执行可追踪、可衡量。</a:t>
            </a:r>
            <a:endParaRPr sz="10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849173" y="3631902"/>
            <a:ext cx="417318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›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10043160" y="278511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10124475" y="2901848"/>
            <a:ext cx="37125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b="1">
                <a:solidFill>
                  <a:schemeClr val="accent1">
                    <a:lumMod val="5189"/>
                    <a:lumOff val="94811"/>
                  </a:schemeClr>
                </a:solidFill>
                <a:cs typeface="+mn-lt"/>
              </a:rPr>
              <a:t>4</a:t>
            </a:r>
            <a:endParaRPr b="1">
              <a:solidFill>
                <a:schemeClr val="accent1">
                  <a:lumMod val="5189"/>
                  <a:lumOff val="94811"/>
                </a:schemeClr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9904733" y="3416675"/>
            <a:ext cx="81081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要求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9307195" y="3880485"/>
            <a:ext cx="2005330" cy="352425"/>
          </a:xfrm>
          <a:custGeom>
            <a:avLst/>
            <a:gdLst>
              <a:gd name="sw" fmla="*/ 1 w 3158"/>
              <a:gd name="sh" fmla="*/ 1 h 555"/>
              <a:gd name="mins" fmla="min sw sh"/>
              <a:gd name="dsw" fmla="+- 0 sw mins"/>
              <a:gd name="dsh" fmla="+- 0 sh mins"/>
              <a:gd name="p0x0" fmla="*/ 277 w 3158"/>
              <a:gd name="p0y0" fmla="*/ 0 h 555"/>
              <a:gd name="p0x1" fmla="*/ 2880 w 3158"/>
              <a:gd name="p0y1" fmla="*/ 0 h 555"/>
              <a:gd name="p0x2" fmla="*/ 3034 w 3158"/>
              <a:gd name="p0y2" fmla="*/ 0 h 555"/>
              <a:gd name="p0x3" fmla="*/ 3158 w 3158"/>
              <a:gd name="p0y3" fmla="*/ 124 h 555"/>
              <a:gd name="p0x4" fmla="*/ 3158 w 3158"/>
              <a:gd name="p0y4" fmla="*/ 277 h 555"/>
              <a:gd name="p0x5" fmla="*/ 3158 w 3158"/>
              <a:gd name="p0y5" fmla="*/ 430 h 555"/>
              <a:gd name="p0x6" fmla="*/ 3034 w 3158"/>
              <a:gd name="p0y6" fmla="*/ 555 h 555"/>
              <a:gd name="p0x7" fmla="*/ 2880 w 3158"/>
              <a:gd name="p0y7" fmla="*/ 555 h 555"/>
              <a:gd name="p0x8" fmla="*/ 277 w 3158"/>
              <a:gd name="p0y8" fmla="*/ 555 h 555"/>
              <a:gd name="p0x9" fmla="*/ 124 w 3158"/>
              <a:gd name="p0y9" fmla="*/ 555 h 555"/>
              <a:gd name="p0x10" fmla="*/ 0 w 3158"/>
              <a:gd name="p0y10" fmla="*/ 430 h 555"/>
              <a:gd name="p0x11" fmla="*/ 0 w 3158"/>
              <a:gd name="p0y11" fmla="*/ 277 h 555"/>
              <a:gd name="p0x12" fmla="*/ 0 w 3158"/>
              <a:gd name="p0y12" fmla="*/ 124 h 555"/>
              <a:gd name="p0x13" fmla="*/ 124 w 3158"/>
              <a:gd name="p0y13" fmla="*/ 0 h 555"/>
              <a:gd name="p0x14" fmla="*/ 277 w 3158"/>
              <a:gd name="p0y14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9345435" y="3956742"/>
            <a:ext cx="192941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 b="1" spc="72">
                <a:solidFill>
                  <a:schemeClr val="accent1"/>
                </a:solidFill>
                <a:cs typeface="+mn-lt"/>
              </a:rPr>
              <a:t>提出考核标准与监督机制</a:t>
            </a:r>
            <a:endParaRPr sz="1200" b="1" spc="72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9109920" y="4335837"/>
            <a:ext cx="2400376" cy="4962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0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以量化考核与刚性监督收口，形成闭环管理，确保落地见效。</a:t>
            </a:r>
            <a:endParaRPr sz="10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571500" y="6050280"/>
            <a:ext cx="11049000" cy="426085"/>
          </a:xfrm>
          <a:custGeom>
            <a:avLst/>
            <a:gdLst>
              <a:gd name="sw" fmla="*/ 1 w 17400"/>
              <a:gd name="sh" fmla="*/ 1 h 671"/>
              <a:gd name="mins" fmla="min sw sh"/>
              <a:gd name="dsw" fmla="+- 0 sw mins"/>
              <a:gd name="dsh" fmla="+- 0 sh mins"/>
              <a:gd name="p0x0" fmla="*/ 60 w 17400"/>
              <a:gd name="p0y0" fmla="*/ 0 h 671"/>
              <a:gd name="p0x1" fmla="*/ 17340 w 17400"/>
              <a:gd name="p0y1" fmla="*/ 0 h 671"/>
              <a:gd name="p0x2" fmla="*/ 17373 w 17400"/>
              <a:gd name="p0y2" fmla="*/ 0 h 671"/>
              <a:gd name="p0x3" fmla="*/ 17400 w 17400"/>
              <a:gd name="p0y3" fmla="*/ 26 h 671"/>
              <a:gd name="p0x4" fmla="*/ 17400 w 17400"/>
              <a:gd name="p0y4" fmla="*/ 60 h 671"/>
              <a:gd name="p0x5" fmla="*/ 17400 w 17400"/>
              <a:gd name="p0y5" fmla="*/ 611 h 671"/>
              <a:gd name="p0x6" fmla="*/ 17400 w 17400"/>
              <a:gd name="p0y6" fmla="*/ 645 h 671"/>
              <a:gd name="p0x7" fmla="*/ 17373 w 17400"/>
              <a:gd name="p0y7" fmla="*/ 671 h 671"/>
              <a:gd name="p0x8" fmla="*/ 17340 w 17400"/>
              <a:gd name="p0y8" fmla="*/ 671 h 671"/>
              <a:gd name="p0x9" fmla="*/ 60 w 17400"/>
              <a:gd name="p0y9" fmla="*/ 671 h 671"/>
              <a:gd name="p0x10" fmla="*/ 26 w 17400"/>
              <a:gd name="p0y10" fmla="*/ 671 h 671"/>
              <a:gd name="p0x11" fmla="*/ 0 w 17400"/>
              <a:gd name="p0y11" fmla="*/ 645 h 671"/>
              <a:gd name="p0x12" fmla="*/ 0 w 17400"/>
              <a:gd name="p0y12" fmla="*/ 611 h 671"/>
              <a:gd name="p0x13" fmla="*/ 0 w 17400"/>
              <a:gd name="p0y13" fmla="*/ 60 h 671"/>
              <a:gd name="p0x14" fmla="*/ 0 w 17400"/>
              <a:gd name="p0y14" fmla="*/ 26 h 671"/>
              <a:gd name="p0x15" fmla="*/ 26 w 17400"/>
              <a:gd name="p0y15" fmla="*/ 0 h 671"/>
              <a:gd name="p0x16" fmla="*/ 60 w 1740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685800" y="61302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6a2bc8eb-baec-11f1-aaf4-fa1a6aa12e54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-6" b="6"/>
          <a:stretch>
            <a:fillRect/>
          </a:stretch>
        </p:blipFill>
        <p:spPr>
          <a:xfrm>
            <a:off x="742950" y="6187440"/>
            <a:ext cx="15240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1066800" y="6111268"/>
            <a:ext cx="40827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力避</a:t>
            </a:r>
            <a:r>
              <a:rPr lang="en-US" altLang="zh-CN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加强、重视</a:t>
            </a:r>
            <a:r>
              <a:rPr lang="en-US" altLang="zh-CN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等虚词；成效一律</a:t>
            </a:r>
            <a:r>
              <a:rPr sz="1350" b="1">
                <a:solidFill>
                  <a:schemeClr val="accent1"/>
                </a:solidFill>
                <a:cs typeface="+mn-lt"/>
              </a:rPr>
              <a:t>量化数据</a:t>
            </a:r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呈现</a:t>
            </a:r>
            <a:endParaRPr sz="13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5" name="矩形 44"/>
          <p:cNvSpPr/>
          <p:nvPr>
            <p:custDataLst>
              <p:tags r:id="rId42"/>
            </p:custDataLst>
          </p:nvPr>
        </p:nvSpPr>
        <p:spPr>
          <a:xfrm>
            <a:off x="4920615" y="6168390"/>
            <a:ext cx="9525" cy="190500"/>
          </a:xfrm>
          <a:prstGeom prst="rect">
            <a:avLst/>
          </a:prstGeom>
          <a:solidFill>
            <a:srgbClr val="FCFAF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3"/>
            </p:custDataLst>
          </p:nvPr>
        </p:nvSpPr>
        <p:spPr>
          <a:xfrm>
            <a:off x="5044440" y="61302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 descr="6a2bcb2d-baec-11f1-aaf4-fa1a6aa12e54"/>
          <p:cNvPicPr/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206" t="-6" r="206" b="6"/>
          <a:stretch>
            <a:fillRect/>
          </a:stretch>
        </p:blipFill>
        <p:spPr>
          <a:xfrm>
            <a:off x="5101590" y="6187440"/>
            <a:ext cx="152400" cy="15240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47"/>
            </p:custDataLst>
          </p:nvPr>
        </p:nvSpPr>
        <p:spPr>
          <a:xfrm>
            <a:off x="5425754" y="6111268"/>
            <a:ext cx="52828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大概、左右、基本完成</a:t>
            </a:r>
            <a:r>
              <a:rPr lang="en-US" altLang="zh-CN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等模糊词汇，在规范公文中</a:t>
            </a:r>
            <a:r>
              <a:rPr sz="1350" b="1">
                <a:solidFill>
                  <a:schemeClr val="accent1"/>
                </a:solidFill>
                <a:cs typeface="+mn-lt"/>
              </a:rPr>
              <a:t>没有立足之地</a:t>
            </a:r>
            <a:endParaRPr sz="135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952625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9000" b="1" spc="540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3563303"/>
            <a:ext cx="392586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B2B2B"/>
                </a:solidFill>
                <a:latin typeface="+mj-lt"/>
                <a:ea typeface="+mj-ea"/>
                <a:cs typeface="+mj-lt"/>
              </a:rPr>
              <a:t>常见错误规避</a:t>
            </a:r>
            <a:endParaRPr sz="4200" b="1" spc="252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0" y="4500534"/>
            <a:ext cx="2409454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pc="108">
                <a:solidFill>
                  <a:srgbClr val="595959"/>
                </a:solidFill>
                <a:cs typeface="+mn-lt"/>
              </a:rPr>
              <a:t>错题本是最好的老师</a:t>
            </a:r>
            <a:endParaRPr spc="108">
              <a:solidFill>
                <a:srgbClr val="595959"/>
              </a:solidFill>
              <a:cs typeface="+mn-lt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66750" y="3395345"/>
            <a:ext cx="533400" cy="9525"/>
          </a:xfrm>
          <a:prstGeom prst="rect">
            <a:avLst/>
          </a:prstGeom>
          <a:solidFill>
            <a:srgbClr val="2B2B2B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2961640" y="4490720"/>
            <a:ext cx="419100" cy="419100"/>
          </a:xfrm>
          <a:prstGeom prst="rect">
            <a:avLst/>
          </a:prstGeom>
          <a:noFill/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 rot="21480000">
            <a:off x="3093085" y="4603115"/>
            <a:ext cx="299720" cy="19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30" b="1" spc="112">
                <a:solidFill>
                  <a:srgbClr val="2B2B2B"/>
                </a:solidFill>
                <a:latin typeface="汉仪中宋简" panose="02010600000101010101" charset="-122"/>
                <a:ea typeface="汉仪中宋简" panose="02010600000101010101" charset="-122"/>
              </a:rPr>
              <a:t>文</a:t>
            </a:r>
            <a:endParaRPr sz="1130" b="1" spc="112">
              <a:solidFill>
                <a:srgbClr val="2B2B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标题与文种最易张冠李戴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5372100"/>
          </a:xfrm>
          <a:custGeom>
            <a:avLst/>
            <a:gdLst>
              <a:gd name="sw" fmla="*/ 1 w 17400"/>
              <a:gd name="sh" fmla="*/ 1 h 8460"/>
              <a:gd name="mins" fmla="min sw sh"/>
              <a:gd name="dsw" fmla="+- 0 sw mins"/>
              <a:gd name="dsh" fmla="+- 0 sh mins"/>
              <a:gd name="p0x0" fmla="*/ 180 w 17400"/>
              <a:gd name="p0y0" fmla="*/ 0 h 8460"/>
              <a:gd name="p0x1" fmla="*/ 17220 w 17400"/>
              <a:gd name="p0y1" fmla="*/ 0 h 8460"/>
              <a:gd name="p0x2" fmla="*/ 17319 w 17400"/>
              <a:gd name="p0y2" fmla="*/ 0 h 8460"/>
              <a:gd name="p0x3" fmla="*/ 17400 w 17400"/>
              <a:gd name="p0y3" fmla="*/ 80 h 8460"/>
              <a:gd name="p0x4" fmla="*/ 17400 w 17400"/>
              <a:gd name="p0y4" fmla="*/ 180 h 8460"/>
              <a:gd name="p0x5" fmla="*/ 17400 w 17400"/>
              <a:gd name="p0y5" fmla="*/ 8280 h 8460"/>
              <a:gd name="p0x6" fmla="*/ 17400 w 17400"/>
              <a:gd name="p0y6" fmla="*/ 8379 h 8460"/>
              <a:gd name="p0x7" fmla="*/ 17319 w 17400"/>
              <a:gd name="p0y7" fmla="*/ 8460 h 8460"/>
              <a:gd name="p0x8" fmla="*/ 17220 w 17400"/>
              <a:gd name="p0y8" fmla="*/ 8460 h 8460"/>
              <a:gd name="p0x9" fmla="*/ 180 w 17400"/>
              <a:gd name="p0y9" fmla="*/ 8460 h 8460"/>
              <a:gd name="p0x10" fmla="*/ 80 w 17400"/>
              <a:gd name="p0y10" fmla="*/ 8460 h 8460"/>
              <a:gd name="p0x11" fmla="*/ 0 w 17400"/>
              <a:gd name="p0y11" fmla="*/ 8379 h 8460"/>
              <a:gd name="p0x12" fmla="*/ 0 w 17400"/>
              <a:gd name="p0y12" fmla="*/ 8280 h 8460"/>
              <a:gd name="p0x13" fmla="*/ 0 w 17400"/>
              <a:gd name="p0y13" fmla="*/ 180 h 8460"/>
              <a:gd name="p0x14" fmla="*/ 0 w 17400"/>
              <a:gd name="p0y14" fmla="*/ 80 h 8460"/>
              <a:gd name="p0x15" fmla="*/ 80 w 17400"/>
              <a:gd name="p0y15" fmla="*/ 0 h 8460"/>
              <a:gd name="p0x16" fmla="*/ 180 w 17400"/>
              <a:gd name="p0y16" fmla="*/ 0 h 84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762000" y="2076450"/>
            <a:ext cx="10668000" cy="936625"/>
          </a:xfrm>
          <a:custGeom>
            <a:avLst/>
            <a:gdLst>
              <a:gd name="sw" fmla="*/ 1 w 16800"/>
              <a:gd name="sh" fmla="*/ 1 h 1475"/>
              <a:gd name="mins" fmla="min sw sh"/>
              <a:gd name="dsw" fmla="+- 0 sw mins"/>
              <a:gd name="dsh" fmla="+- 0 sh mins"/>
              <a:gd name="p0x0" fmla="*/ 120 w 16800"/>
              <a:gd name="p0y0" fmla="*/ 0 h 1475"/>
              <a:gd name="p0x1" fmla="*/ 16680 w 16800"/>
              <a:gd name="p0y1" fmla="*/ 0 h 1475"/>
              <a:gd name="p0x2" fmla="*/ 16746 w 16800"/>
              <a:gd name="p0y2" fmla="*/ 0 h 1475"/>
              <a:gd name="p0x3" fmla="*/ 16800 w 16800"/>
              <a:gd name="p0y3" fmla="*/ 53 h 1475"/>
              <a:gd name="p0x4" fmla="*/ 16800 w 16800"/>
              <a:gd name="p0y4" fmla="*/ 120 h 1475"/>
              <a:gd name="p0x5" fmla="*/ 16800 w 16800"/>
              <a:gd name="p0y5" fmla="*/ 1355 h 1475"/>
              <a:gd name="p0x6" fmla="*/ 16800 w 16800"/>
              <a:gd name="p0y6" fmla="*/ 1422 h 1475"/>
              <a:gd name="p0x7" fmla="*/ 16746 w 16800"/>
              <a:gd name="p0y7" fmla="*/ 1475 h 1475"/>
              <a:gd name="p0x8" fmla="*/ 16680 w 16800"/>
              <a:gd name="p0y8" fmla="*/ 1475 h 1475"/>
              <a:gd name="p0x9" fmla="*/ 120 w 16800"/>
              <a:gd name="p0y9" fmla="*/ 1475 h 1475"/>
              <a:gd name="p0x10" fmla="*/ 53 w 16800"/>
              <a:gd name="p0y10" fmla="*/ 1475 h 1475"/>
              <a:gd name="p0x11" fmla="*/ 0 w 16800"/>
              <a:gd name="p0y11" fmla="*/ 1422 h 1475"/>
              <a:gd name="p0x12" fmla="*/ 0 w 16800"/>
              <a:gd name="p0y12" fmla="*/ 1355 h 1475"/>
              <a:gd name="p0x13" fmla="*/ 0 w 16800"/>
              <a:gd name="p0y13" fmla="*/ 120 h 1475"/>
              <a:gd name="p0x14" fmla="*/ 0 w 16800"/>
              <a:gd name="p0y14" fmla="*/ 53 h 1475"/>
              <a:gd name="p0x15" fmla="*/ 53 w 16800"/>
              <a:gd name="p0y15" fmla="*/ 0 h 1475"/>
              <a:gd name="p0x16" fmla="*/ 120 w 16800"/>
              <a:gd name="p0y16" fmla="*/ 0 h 14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914400" y="2174558"/>
            <a:ext cx="10363200" cy="7343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 i="1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标题与文种必须对应</a:t>
            </a:r>
            <a:r>
              <a:rPr lang="en-US" altLang="zh-CN" i="1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——</a:t>
            </a:r>
            <a:r>
              <a:rPr lang="zh-CN" altLang="en-US" i="1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请示含请求之意，文种重复；语义重复处删冗余；动笔前先问清要上级做什么。</a:t>
            </a:r>
            <a:endParaRPr lang="zh-CN" altLang="en-US" i="1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5"/>
            </p:custDataLst>
          </p:nvPr>
        </p:nvSpPr>
        <p:spPr>
          <a:xfrm>
            <a:off x="766445" y="3132455"/>
            <a:ext cx="10658475" cy="3148965"/>
          </a:xfrm>
          <a:custGeom>
            <a:avLst/>
            <a:gdLst>
              <a:gd name="sw" fmla="*/ 1 w 16785"/>
              <a:gd name="sh" fmla="*/ 1 h 4959"/>
              <a:gd name="mins" fmla="min sw sh"/>
              <a:gd name="dsw" fmla="+- 0 sw mins"/>
              <a:gd name="dsh" fmla="+- 0 sh mins"/>
              <a:gd name="p0x0" fmla="*/ 120 w 16785"/>
              <a:gd name="p0y0" fmla="*/ 0 h 4959"/>
              <a:gd name="p0x1" fmla="*/ 16665 w 16785"/>
              <a:gd name="p0y1" fmla="*/ 0 h 4959"/>
              <a:gd name="p0x2" fmla="*/ 16731 w 16785"/>
              <a:gd name="p0y2" fmla="*/ 0 h 4959"/>
              <a:gd name="p0x3" fmla="*/ 16785 w 16785"/>
              <a:gd name="p0y3" fmla="*/ 53 h 4959"/>
              <a:gd name="p0x4" fmla="*/ 16785 w 16785"/>
              <a:gd name="p0y4" fmla="*/ 120 h 4959"/>
              <a:gd name="p0x5" fmla="*/ 16785 w 16785"/>
              <a:gd name="p0y5" fmla="*/ 4839 h 4959"/>
              <a:gd name="p0x6" fmla="*/ 16785 w 16785"/>
              <a:gd name="p0y6" fmla="*/ 4905 h 4959"/>
              <a:gd name="p0x7" fmla="*/ 16731 w 16785"/>
              <a:gd name="p0y7" fmla="*/ 4959 h 4959"/>
              <a:gd name="p0x8" fmla="*/ 16665 w 16785"/>
              <a:gd name="p0y8" fmla="*/ 4959 h 4959"/>
              <a:gd name="p0x9" fmla="*/ 120 w 16785"/>
              <a:gd name="p0y9" fmla="*/ 4959 h 4959"/>
              <a:gd name="p0x10" fmla="*/ 53 w 16785"/>
              <a:gd name="p0y10" fmla="*/ 4959 h 4959"/>
              <a:gd name="p0x11" fmla="*/ 0 w 16785"/>
              <a:gd name="p0y11" fmla="*/ 4905 h 4959"/>
              <a:gd name="p0x12" fmla="*/ 0 w 16785"/>
              <a:gd name="p0y12" fmla="*/ 4839 h 4959"/>
              <a:gd name="p0x13" fmla="*/ 0 w 16785"/>
              <a:gd name="p0y13" fmla="*/ 120 h 4959"/>
              <a:gd name="p0x14" fmla="*/ 0 w 16785"/>
              <a:gd name="p0y14" fmla="*/ 53 h 4959"/>
              <a:gd name="p0x15" fmla="*/ 53 w 16785"/>
              <a:gd name="p0y15" fmla="*/ 0 h 4959"/>
              <a:gd name="p0x16" fmla="*/ 120 w 16785"/>
              <a:gd name="p0y16" fmla="*/ 0 h 495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>
            <a:off x="962025" y="33274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5ee5d38a-baec-11f1-83ba-42d9e3e1a0ab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360" b="360"/>
          <a:stretch>
            <a:fillRect/>
          </a:stretch>
        </p:blipFill>
        <p:spPr>
          <a:xfrm>
            <a:off x="1019175" y="3384550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304925" y="3346999"/>
            <a:ext cx="822982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tx2"/>
                </a:solidFill>
                <a:cs typeface="+mn-lt"/>
              </a:rPr>
              <a:t>“关于请求拨付经费的</a:t>
            </a:r>
            <a:r>
              <a:rPr sz="1350" b="1">
                <a:solidFill>
                  <a:srgbClr val="A04040"/>
                </a:solidFill>
                <a:cs typeface="+mn-lt"/>
              </a:rPr>
              <a:t>请示报告</a:t>
            </a:r>
            <a:r>
              <a:rPr lang="zh-CN" sz="1350" b="1">
                <a:solidFill>
                  <a:schemeClr val="tx2"/>
                </a:solidFill>
                <a:cs typeface="+mn-lt"/>
              </a:rPr>
              <a:t>”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——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请示已含请求之意，文种重复，正确应为“关于拨付经费的请示”</a:t>
            </a:r>
            <a:endParaRPr lang="zh-CN" altLang="en-US"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1304925" y="36703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4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5ee5d3ef-baec-11f1-83ba-42d9e3e1a0ab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360" b="360"/>
          <a:stretch>
            <a:fillRect/>
          </a:stretch>
        </p:blipFill>
        <p:spPr>
          <a:xfrm>
            <a:off x="1362075" y="3727450"/>
            <a:ext cx="152400" cy="1524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1647825" y="3689899"/>
            <a:ext cx="600097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“收悉到”“截至目前为止”“防止并杜绝”</a:t>
            </a:r>
            <a:r>
              <a:rPr lang="en-US" altLang="zh-CN"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——</a:t>
            </a:r>
            <a:r>
              <a:rPr sz="1350" b="1">
                <a:solidFill>
                  <a:srgbClr val="A04040"/>
                </a:solidFill>
                <a:cs typeface="+mn-lt"/>
              </a:rPr>
              <a:t>语义重复</a:t>
            </a:r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，删去冗余部分</a:t>
            </a:r>
            <a:endParaRPr sz="13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962025" y="4051300"/>
            <a:ext cx="10267950" cy="9525"/>
          </a:xfrm>
          <a:prstGeom prst="rect">
            <a:avLst/>
          </a:prstGeom>
          <a:solidFill>
            <a:srgbClr val="2B2B2B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7"/>
            </p:custDataLst>
          </p:nvPr>
        </p:nvSpPr>
        <p:spPr>
          <a:xfrm>
            <a:off x="962025" y="41751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5ee5d52c-baec-11f1-83ba-42d9e3e1a0ab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360" b="360"/>
          <a:stretch>
            <a:fillRect/>
          </a:stretch>
        </p:blipFill>
        <p:spPr>
          <a:xfrm>
            <a:off x="1019175" y="4232275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1304925" y="4182818"/>
            <a:ext cx="3810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改前先问一句：这篇文到底要上级做什么？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2"/>
            </p:custDataLst>
          </p:nvPr>
        </p:nvSpPr>
        <p:spPr>
          <a:xfrm>
            <a:off x="1304925" y="4518025"/>
            <a:ext cx="3257550" cy="647700"/>
          </a:xfrm>
          <a:custGeom>
            <a:avLst/>
            <a:gdLst>
              <a:gd name="sw" fmla="*/ 1 w 5130"/>
              <a:gd name="sh" fmla="*/ 1 h 1020"/>
              <a:gd name="mins" fmla="min sw sh"/>
              <a:gd name="dsw" fmla="+- 0 sw mins"/>
              <a:gd name="dsh" fmla="+- 0 sh mins"/>
              <a:gd name="p0x0" fmla="*/ 60 w 5130"/>
              <a:gd name="p0y0" fmla="*/ 0 h 1020"/>
              <a:gd name="p0x1" fmla="*/ 5070 w 5130"/>
              <a:gd name="p0y1" fmla="*/ 0 h 1020"/>
              <a:gd name="p0x2" fmla="*/ 5103 w 5130"/>
              <a:gd name="p0y2" fmla="*/ 0 h 1020"/>
              <a:gd name="p0x3" fmla="*/ 5130 w 5130"/>
              <a:gd name="p0y3" fmla="*/ 26 h 1020"/>
              <a:gd name="p0x4" fmla="*/ 5130 w 5130"/>
              <a:gd name="p0y4" fmla="*/ 60 h 1020"/>
              <a:gd name="p0x5" fmla="*/ 5130 w 5130"/>
              <a:gd name="p0y5" fmla="*/ 960 h 1020"/>
              <a:gd name="p0x6" fmla="*/ 5130 w 5130"/>
              <a:gd name="p0y6" fmla="*/ 993 h 1020"/>
              <a:gd name="p0x7" fmla="*/ 5103 w 5130"/>
              <a:gd name="p0y7" fmla="*/ 1020 h 1020"/>
              <a:gd name="p0x8" fmla="*/ 5070 w 5130"/>
              <a:gd name="p0y8" fmla="*/ 1020 h 1020"/>
              <a:gd name="p0x9" fmla="*/ 60 w 5130"/>
              <a:gd name="p0y9" fmla="*/ 1020 h 1020"/>
              <a:gd name="p0x10" fmla="*/ 26 w 5130"/>
              <a:gd name="p0y10" fmla="*/ 1020 h 1020"/>
              <a:gd name="p0x11" fmla="*/ 0 w 5130"/>
              <a:gd name="p0y11" fmla="*/ 993 h 1020"/>
              <a:gd name="p0x12" fmla="*/ 0 w 5130"/>
              <a:gd name="p0y12" fmla="*/ 960 h 1020"/>
              <a:gd name="p0x13" fmla="*/ 0 w 5130"/>
              <a:gd name="p0y13" fmla="*/ 60 h 1020"/>
              <a:gd name="p0x14" fmla="*/ 0 w 5130"/>
              <a:gd name="p0y14" fmla="*/ 26 h 1020"/>
              <a:gd name="p0x15" fmla="*/ 26 w 5130"/>
              <a:gd name="p0y15" fmla="*/ 0 h 1020"/>
              <a:gd name="p0x16" fmla="*/ 60 w 513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1419225" y="4594225"/>
            <a:ext cx="228600" cy="228600"/>
          </a:xfrm>
          <a:custGeom>
            <a:avLst/>
            <a:gdLst>
              <a:gd name="sw" fmla="*/ 1 w 360"/>
              <a:gd name="sh" fmla="*/ 1 h 360"/>
              <a:gd name="mins" fmla="min sw sh"/>
              <a:gd name="dsw" fmla="+- 0 sw mins"/>
              <a:gd name="dsh" fmla="+- 0 sh mins"/>
              <a:gd name="p0x0" fmla="*/ 60 w 360"/>
              <a:gd name="p0y0" fmla="*/ 0 h 360"/>
              <a:gd name="p0x1" fmla="*/ 300 w 360"/>
              <a:gd name="p0y1" fmla="*/ 0 h 360"/>
              <a:gd name="p0x2" fmla="*/ 333 w 360"/>
              <a:gd name="p0y2" fmla="*/ 0 h 360"/>
              <a:gd name="p0x3" fmla="*/ 360 w 360"/>
              <a:gd name="p0y3" fmla="*/ 26 h 360"/>
              <a:gd name="p0x4" fmla="*/ 360 w 360"/>
              <a:gd name="p0y4" fmla="*/ 60 h 360"/>
              <a:gd name="p0x5" fmla="*/ 360 w 360"/>
              <a:gd name="p0y5" fmla="*/ 300 h 360"/>
              <a:gd name="p0x6" fmla="*/ 360 w 360"/>
              <a:gd name="p0y6" fmla="*/ 333 h 360"/>
              <a:gd name="p0x7" fmla="*/ 333 w 360"/>
              <a:gd name="p0y7" fmla="*/ 360 h 360"/>
              <a:gd name="p0x8" fmla="*/ 300 w 360"/>
              <a:gd name="p0y8" fmla="*/ 360 h 360"/>
              <a:gd name="p0x9" fmla="*/ 60 w 360"/>
              <a:gd name="p0y9" fmla="*/ 360 h 360"/>
              <a:gd name="p0x10" fmla="*/ 26 w 360"/>
              <a:gd name="p0y10" fmla="*/ 360 h 360"/>
              <a:gd name="p0x11" fmla="*/ 0 w 360"/>
              <a:gd name="p0y11" fmla="*/ 333 h 360"/>
              <a:gd name="p0x12" fmla="*/ 0 w 360"/>
              <a:gd name="p0y12" fmla="*/ 300 h 360"/>
              <a:gd name="p0x13" fmla="*/ 0 w 360"/>
              <a:gd name="p0y13" fmla="*/ 60 h 360"/>
              <a:gd name="p0x14" fmla="*/ 0 w 360"/>
              <a:gd name="p0y14" fmla="*/ 26 h 360"/>
              <a:gd name="p0x15" fmla="*/ 26 w 360"/>
              <a:gd name="p0y15" fmla="*/ 0 h 360"/>
              <a:gd name="p0x16" fmla="*/ 60 w 3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5ee5d533-baec-11f1-83ba-42d9e3e1a0ab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360" b="360"/>
          <a:stretch>
            <a:fillRect/>
          </a:stretch>
        </p:blipFill>
        <p:spPr>
          <a:xfrm>
            <a:off x="1457325" y="4632325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1685925" y="4609062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要批准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1419225" y="4861474"/>
            <a:ext cx="30289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用请示</a:t>
            </a:r>
            <a:endParaRPr sz="13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29"/>
            </p:custDataLst>
          </p:nvPr>
        </p:nvSpPr>
        <p:spPr>
          <a:xfrm>
            <a:off x="4638675" y="4518025"/>
            <a:ext cx="3257550" cy="647700"/>
          </a:xfrm>
          <a:custGeom>
            <a:avLst/>
            <a:gdLst>
              <a:gd name="sw" fmla="*/ 1 w 5130"/>
              <a:gd name="sh" fmla="*/ 1 h 1020"/>
              <a:gd name="mins" fmla="min sw sh"/>
              <a:gd name="dsw" fmla="+- 0 sw mins"/>
              <a:gd name="dsh" fmla="+- 0 sh mins"/>
              <a:gd name="p0x0" fmla="*/ 60 w 5130"/>
              <a:gd name="p0y0" fmla="*/ 0 h 1020"/>
              <a:gd name="p0x1" fmla="*/ 5070 w 5130"/>
              <a:gd name="p0y1" fmla="*/ 0 h 1020"/>
              <a:gd name="p0x2" fmla="*/ 5103 w 5130"/>
              <a:gd name="p0y2" fmla="*/ 0 h 1020"/>
              <a:gd name="p0x3" fmla="*/ 5130 w 5130"/>
              <a:gd name="p0y3" fmla="*/ 26 h 1020"/>
              <a:gd name="p0x4" fmla="*/ 5130 w 5130"/>
              <a:gd name="p0y4" fmla="*/ 60 h 1020"/>
              <a:gd name="p0x5" fmla="*/ 5130 w 5130"/>
              <a:gd name="p0y5" fmla="*/ 960 h 1020"/>
              <a:gd name="p0x6" fmla="*/ 5130 w 5130"/>
              <a:gd name="p0y6" fmla="*/ 993 h 1020"/>
              <a:gd name="p0x7" fmla="*/ 5103 w 5130"/>
              <a:gd name="p0y7" fmla="*/ 1020 h 1020"/>
              <a:gd name="p0x8" fmla="*/ 5070 w 5130"/>
              <a:gd name="p0y8" fmla="*/ 1020 h 1020"/>
              <a:gd name="p0x9" fmla="*/ 60 w 5130"/>
              <a:gd name="p0y9" fmla="*/ 1020 h 1020"/>
              <a:gd name="p0x10" fmla="*/ 26 w 5130"/>
              <a:gd name="p0y10" fmla="*/ 1020 h 1020"/>
              <a:gd name="p0x11" fmla="*/ 0 w 5130"/>
              <a:gd name="p0y11" fmla="*/ 993 h 1020"/>
              <a:gd name="p0x12" fmla="*/ 0 w 5130"/>
              <a:gd name="p0y12" fmla="*/ 960 h 1020"/>
              <a:gd name="p0x13" fmla="*/ 0 w 5130"/>
              <a:gd name="p0y13" fmla="*/ 60 h 1020"/>
              <a:gd name="p0x14" fmla="*/ 0 w 5130"/>
              <a:gd name="p0y14" fmla="*/ 26 h 1020"/>
              <a:gd name="p0x15" fmla="*/ 26 w 5130"/>
              <a:gd name="p0y15" fmla="*/ 0 h 1020"/>
              <a:gd name="p0x16" fmla="*/ 60 w 513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4752975" y="4594225"/>
            <a:ext cx="228600" cy="228600"/>
          </a:xfrm>
          <a:custGeom>
            <a:avLst/>
            <a:gdLst>
              <a:gd name="sw" fmla="*/ 1 w 360"/>
              <a:gd name="sh" fmla="*/ 1 h 360"/>
              <a:gd name="mins" fmla="min sw sh"/>
              <a:gd name="dsw" fmla="+- 0 sw mins"/>
              <a:gd name="dsh" fmla="+- 0 sh mins"/>
              <a:gd name="p0x0" fmla="*/ 60 w 360"/>
              <a:gd name="p0y0" fmla="*/ 0 h 360"/>
              <a:gd name="p0x1" fmla="*/ 300 w 360"/>
              <a:gd name="p0y1" fmla="*/ 0 h 360"/>
              <a:gd name="p0x2" fmla="*/ 333 w 360"/>
              <a:gd name="p0y2" fmla="*/ 0 h 360"/>
              <a:gd name="p0x3" fmla="*/ 360 w 360"/>
              <a:gd name="p0y3" fmla="*/ 26 h 360"/>
              <a:gd name="p0x4" fmla="*/ 360 w 360"/>
              <a:gd name="p0y4" fmla="*/ 60 h 360"/>
              <a:gd name="p0x5" fmla="*/ 360 w 360"/>
              <a:gd name="p0y5" fmla="*/ 300 h 360"/>
              <a:gd name="p0x6" fmla="*/ 360 w 360"/>
              <a:gd name="p0y6" fmla="*/ 333 h 360"/>
              <a:gd name="p0x7" fmla="*/ 333 w 360"/>
              <a:gd name="p0y7" fmla="*/ 360 h 360"/>
              <a:gd name="p0x8" fmla="*/ 300 w 360"/>
              <a:gd name="p0y8" fmla="*/ 360 h 360"/>
              <a:gd name="p0x9" fmla="*/ 60 w 360"/>
              <a:gd name="p0y9" fmla="*/ 360 h 360"/>
              <a:gd name="p0x10" fmla="*/ 26 w 360"/>
              <a:gd name="p0y10" fmla="*/ 360 h 360"/>
              <a:gd name="p0x11" fmla="*/ 0 w 360"/>
              <a:gd name="p0y11" fmla="*/ 333 h 360"/>
              <a:gd name="p0x12" fmla="*/ 0 w 360"/>
              <a:gd name="p0y12" fmla="*/ 300 h 360"/>
              <a:gd name="p0x13" fmla="*/ 0 w 360"/>
              <a:gd name="p0y13" fmla="*/ 60 h 360"/>
              <a:gd name="p0x14" fmla="*/ 0 w 360"/>
              <a:gd name="p0y14" fmla="*/ 26 h 360"/>
              <a:gd name="p0x15" fmla="*/ 26 w 360"/>
              <a:gd name="p0y15" fmla="*/ 0 h 360"/>
              <a:gd name="p0x16" fmla="*/ 60 w 3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5ee5d72a-baec-11f1-83ba-42d9e3e1a0ab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360" b="360"/>
          <a:stretch>
            <a:fillRect/>
          </a:stretch>
        </p:blipFill>
        <p:spPr>
          <a:xfrm>
            <a:off x="4791075" y="4632325"/>
            <a:ext cx="1524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5019675" y="4609062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要周知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4752975" y="4861474"/>
            <a:ext cx="30289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用通知</a:t>
            </a:r>
            <a:endParaRPr sz="13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36"/>
            </p:custDataLst>
          </p:nvPr>
        </p:nvSpPr>
        <p:spPr>
          <a:xfrm>
            <a:off x="7972425" y="4518025"/>
            <a:ext cx="3257550" cy="647700"/>
          </a:xfrm>
          <a:custGeom>
            <a:avLst/>
            <a:gdLst>
              <a:gd name="sw" fmla="*/ 1 w 5130"/>
              <a:gd name="sh" fmla="*/ 1 h 1020"/>
              <a:gd name="mins" fmla="min sw sh"/>
              <a:gd name="dsw" fmla="+- 0 sw mins"/>
              <a:gd name="dsh" fmla="+- 0 sh mins"/>
              <a:gd name="p0x0" fmla="*/ 60 w 5130"/>
              <a:gd name="p0y0" fmla="*/ 0 h 1020"/>
              <a:gd name="p0x1" fmla="*/ 5070 w 5130"/>
              <a:gd name="p0y1" fmla="*/ 0 h 1020"/>
              <a:gd name="p0x2" fmla="*/ 5103 w 5130"/>
              <a:gd name="p0y2" fmla="*/ 0 h 1020"/>
              <a:gd name="p0x3" fmla="*/ 5130 w 5130"/>
              <a:gd name="p0y3" fmla="*/ 26 h 1020"/>
              <a:gd name="p0x4" fmla="*/ 5130 w 5130"/>
              <a:gd name="p0y4" fmla="*/ 60 h 1020"/>
              <a:gd name="p0x5" fmla="*/ 5130 w 5130"/>
              <a:gd name="p0y5" fmla="*/ 960 h 1020"/>
              <a:gd name="p0x6" fmla="*/ 5130 w 5130"/>
              <a:gd name="p0y6" fmla="*/ 993 h 1020"/>
              <a:gd name="p0x7" fmla="*/ 5103 w 5130"/>
              <a:gd name="p0y7" fmla="*/ 1020 h 1020"/>
              <a:gd name="p0x8" fmla="*/ 5070 w 5130"/>
              <a:gd name="p0y8" fmla="*/ 1020 h 1020"/>
              <a:gd name="p0x9" fmla="*/ 60 w 5130"/>
              <a:gd name="p0y9" fmla="*/ 1020 h 1020"/>
              <a:gd name="p0x10" fmla="*/ 26 w 5130"/>
              <a:gd name="p0y10" fmla="*/ 1020 h 1020"/>
              <a:gd name="p0x11" fmla="*/ 0 w 5130"/>
              <a:gd name="p0y11" fmla="*/ 993 h 1020"/>
              <a:gd name="p0x12" fmla="*/ 0 w 5130"/>
              <a:gd name="p0y12" fmla="*/ 960 h 1020"/>
              <a:gd name="p0x13" fmla="*/ 0 w 5130"/>
              <a:gd name="p0y13" fmla="*/ 60 h 1020"/>
              <a:gd name="p0x14" fmla="*/ 0 w 5130"/>
              <a:gd name="p0y14" fmla="*/ 26 h 1020"/>
              <a:gd name="p0x15" fmla="*/ 26 w 5130"/>
              <a:gd name="p0y15" fmla="*/ 0 h 1020"/>
              <a:gd name="p0x16" fmla="*/ 60 w 513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37"/>
            </p:custDataLst>
          </p:nvPr>
        </p:nvSpPr>
        <p:spPr>
          <a:xfrm>
            <a:off x="8086725" y="4594225"/>
            <a:ext cx="228600" cy="228600"/>
          </a:xfrm>
          <a:custGeom>
            <a:avLst/>
            <a:gdLst>
              <a:gd name="sw" fmla="*/ 1 w 360"/>
              <a:gd name="sh" fmla="*/ 1 h 360"/>
              <a:gd name="mins" fmla="min sw sh"/>
              <a:gd name="dsw" fmla="+- 0 sw mins"/>
              <a:gd name="dsh" fmla="+- 0 sh mins"/>
              <a:gd name="p0x0" fmla="*/ 60 w 360"/>
              <a:gd name="p0y0" fmla="*/ 0 h 360"/>
              <a:gd name="p0x1" fmla="*/ 300 w 360"/>
              <a:gd name="p0y1" fmla="*/ 0 h 360"/>
              <a:gd name="p0x2" fmla="*/ 333 w 360"/>
              <a:gd name="p0y2" fmla="*/ 0 h 360"/>
              <a:gd name="p0x3" fmla="*/ 360 w 360"/>
              <a:gd name="p0y3" fmla="*/ 26 h 360"/>
              <a:gd name="p0x4" fmla="*/ 360 w 360"/>
              <a:gd name="p0y4" fmla="*/ 60 h 360"/>
              <a:gd name="p0x5" fmla="*/ 360 w 360"/>
              <a:gd name="p0y5" fmla="*/ 300 h 360"/>
              <a:gd name="p0x6" fmla="*/ 360 w 360"/>
              <a:gd name="p0y6" fmla="*/ 333 h 360"/>
              <a:gd name="p0x7" fmla="*/ 333 w 360"/>
              <a:gd name="p0y7" fmla="*/ 360 h 360"/>
              <a:gd name="p0x8" fmla="*/ 300 w 360"/>
              <a:gd name="p0y8" fmla="*/ 360 h 360"/>
              <a:gd name="p0x9" fmla="*/ 60 w 360"/>
              <a:gd name="p0y9" fmla="*/ 360 h 360"/>
              <a:gd name="p0x10" fmla="*/ 26 w 360"/>
              <a:gd name="p0y10" fmla="*/ 360 h 360"/>
              <a:gd name="p0x11" fmla="*/ 0 w 360"/>
              <a:gd name="p0y11" fmla="*/ 333 h 360"/>
              <a:gd name="p0x12" fmla="*/ 0 w 360"/>
              <a:gd name="p0y12" fmla="*/ 300 h 360"/>
              <a:gd name="p0x13" fmla="*/ 0 w 360"/>
              <a:gd name="p0y13" fmla="*/ 60 h 360"/>
              <a:gd name="p0x14" fmla="*/ 0 w 360"/>
              <a:gd name="p0y14" fmla="*/ 26 h 360"/>
              <a:gd name="p0x15" fmla="*/ 26 w 360"/>
              <a:gd name="p0y15" fmla="*/ 0 h 360"/>
              <a:gd name="p0x16" fmla="*/ 60 w 3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 descr="5ee5d724-baec-11f1-83ba-42d9e3e1a0ab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-360" b="360"/>
          <a:stretch>
            <a:fillRect/>
          </a:stretch>
        </p:blipFill>
        <p:spPr>
          <a:xfrm>
            <a:off x="8124825" y="4632325"/>
            <a:ext cx="152400" cy="15240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1"/>
            </p:custDataLst>
          </p:nvPr>
        </p:nvSpPr>
        <p:spPr>
          <a:xfrm>
            <a:off x="8353425" y="4609062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要汇报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7" name="文本框 46"/>
          <p:cNvSpPr txBox="1"/>
          <p:nvPr>
            <p:custDataLst>
              <p:tags r:id="rId42"/>
            </p:custDataLst>
          </p:nvPr>
        </p:nvSpPr>
        <p:spPr>
          <a:xfrm>
            <a:off x="8086725" y="4861474"/>
            <a:ext cx="30289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用报告</a:t>
            </a:r>
            <a:endParaRPr sz="135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3"/>
            </p:custDataLst>
          </p:nvPr>
        </p:nvSpPr>
        <p:spPr>
          <a:xfrm>
            <a:off x="962025" y="58197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 descr="5ee5d9cd-baec-11f1-83ba-42d9e3e1a0ab"/>
          <p:cNvPicPr/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t="-2" b="2"/>
          <a:stretch>
            <a:fillRect/>
          </a:stretch>
        </p:blipFill>
        <p:spPr>
          <a:xfrm>
            <a:off x="1019175" y="5876925"/>
            <a:ext cx="152400" cy="15240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47"/>
            </p:custDataLst>
          </p:nvPr>
        </p:nvSpPr>
        <p:spPr>
          <a:xfrm>
            <a:off x="1304925" y="5826923"/>
            <a:ext cx="3048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文种定了，标题和结束语自然顺。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48"/>
            </p:custDataLst>
          </p:nvPr>
        </p:nvSpPr>
        <p:spPr>
          <a:xfrm>
            <a:off x="762000" y="1295400"/>
            <a:ext cx="10668000" cy="666750"/>
          </a:xfrm>
          <a:custGeom>
            <a:avLst/>
            <a:gdLst>
              <a:gd name="sw" fmla="*/ 1 w 16800"/>
              <a:gd name="sh" fmla="*/ 1 h 1050"/>
              <a:gd name="mins" fmla="min sw sh"/>
              <a:gd name="dsw" fmla="+- 0 sw mins"/>
              <a:gd name="dsh" fmla="+- 0 sh mins"/>
              <a:gd name="p0x0" fmla="*/ 240 w 16800"/>
              <a:gd name="p0y0" fmla="*/ 0 h 1050"/>
              <a:gd name="p0x1" fmla="*/ 16560 w 16800"/>
              <a:gd name="p0y1" fmla="*/ 0 h 1050"/>
              <a:gd name="p0x2" fmla="*/ 16800 w 16800"/>
              <a:gd name="p0y2" fmla="*/ 240 h 1050"/>
              <a:gd name="p0x3" fmla="*/ 16800 w 16800"/>
              <a:gd name="p0y3" fmla="*/ 810 h 1050"/>
              <a:gd name="p0x4" fmla="*/ 16560 w 16800"/>
              <a:gd name="p0y4" fmla="*/ 1050 h 1050"/>
              <a:gd name="p0x5" fmla="*/ 240 w 16800"/>
              <a:gd name="p0y5" fmla="*/ 1050 h 1050"/>
              <a:gd name="p0x6" fmla="*/ 0 w 16800"/>
              <a:gd name="p0y6" fmla="*/ 810 h 1050"/>
              <a:gd name="p0x7" fmla="*/ 0 w 16800"/>
              <a:gd name="p0y7" fmla="*/ 240 h 1050"/>
              <a:gd name="p0x8" fmla="*/ 240 w 16800"/>
              <a:gd name="p0y8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EDE4CE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9"/>
            </p:custDataLst>
          </p:nvPr>
        </p:nvSpPr>
        <p:spPr>
          <a:xfrm>
            <a:off x="952500" y="1470660"/>
            <a:ext cx="6629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3A3A"/>
                </a:solidFill>
                <a:cs typeface="+mn-lt"/>
              </a:rPr>
              <a:t>错配即全错：标题与文种一旦张冠李戴，整篇公文方向即</a:t>
            </a:r>
            <a:r>
              <a:rPr b="1">
                <a:solidFill>
                  <a:srgbClr val="2B2B2B"/>
                </a:solidFill>
                <a:cs typeface="+mn-lt"/>
              </a:rPr>
              <a:t>偏</a:t>
            </a:r>
            <a:r>
              <a:rPr>
                <a:solidFill>
                  <a:srgbClr val="3A3A3A"/>
                </a:solidFill>
                <a:cs typeface="+mn-lt"/>
              </a:rPr>
              <a:t>。</a:t>
            </a:r>
            <a:endParaRPr>
              <a:solidFill>
                <a:srgbClr val="3A3A3A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行文规则错在三条硬杠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225 w 8505"/>
              <a:gd name="p0y0" fmla="*/ 0 h 4035"/>
              <a:gd name="p0x1" fmla="*/ 8280 w 8505"/>
              <a:gd name="p0y1" fmla="*/ 0 h 4035"/>
              <a:gd name="p0x2" fmla="*/ 8505 w 8505"/>
              <a:gd name="p0y2" fmla="*/ 225 h 4035"/>
              <a:gd name="p0x3" fmla="*/ 8505 w 8505"/>
              <a:gd name="p0y3" fmla="*/ 3810 h 4035"/>
              <a:gd name="p0x4" fmla="*/ 8280 w 8505"/>
              <a:gd name="p0y4" fmla="*/ 4035 h 4035"/>
              <a:gd name="p0x5" fmla="*/ 225 w 8505"/>
              <a:gd name="p0y5" fmla="*/ 4035 h 4035"/>
              <a:gd name="p0x6" fmla="*/ 0 w 8505"/>
              <a:gd name="p0y6" fmla="*/ 3810 h 4035"/>
              <a:gd name="p0x7" fmla="*/ 0 w 8505"/>
              <a:gd name="p0y7" fmla="*/ 225 h 4035"/>
              <a:gd name="p0x8" fmla="*/ 225 w 850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733425" y="1228725"/>
            <a:ext cx="5086350" cy="370840"/>
            <a:chOff x="1155" y="1935"/>
            <a:chExt cx="8010" cy="58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155" y="1935"/>
              <a:ext cx="8010" cy="585"/>
            </a:xfrm>
            <a:custGeom>
              <a:avLst/>
              <a:gdLst>
                <a:gd name="sw" fmla="*/ 1 w 8010"/>
                <a:gd name="sh" fmla="*/ 1 h 585"/>
                <a:gd name="mins" fmla="min sw sh"/>
                <a:gd name="dsw" fmla="+- 0 sw mins"/>
                <a:gd name="dsh" fmla="+- 0 sh mins"/>
                <a:gd name="p0x0" fmla="*/ 8010 w 8010"/>
                <a:gd name="p0y0" fmla="*/ 0 h 585"/>
                <a:gd name="p0x1" fmla="*/ 8010 w 8010"/>
                <a:gd name="p0y1" fmla="*/ 585 h 585"/>
                <a:gd name="p0x2" fmla="*/ 0 w 8010"/>
                <a:gd name="p0y2" fmla="*/ 585 h 585"/>
                <a:gd name="p0x3" fmla="*/ 0 w 8010"/>
                <a:gd name="p0y3" fmla="*/ 0 h 585"/>
                <a:gd name="p0x4" fmla="*/ 8010 w 80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505"/>
              <a:ext cx="8010" cy="15"/>
            </a:xfrm>
            <a:custGeom>
              <a:avLst/>
              <a:gdLst>
                <a:gd name="sw" fmla="*/ 1 w 8010"/>
                <a:gd name="sh" fmla="*/ 1 h 15"/>
                <a:gd name="mins" fmla="min sw sh"/>
                <a:gd name="dsw" fmla="+- 0 sw mins"/>
                <a:gd name="dsh" fmla="+- 0 sh mins"/>
                <a:gd name="p0x0" fmla="*/ 8010 w 8010"/>
                <a:gd name="p0y0" fmla="*/ 0 h 15"/>
                <a:gd name="p0x1" fmla="*/ 8010 w 8010"/>
                <a:gd name="p0y1" fmla="*/ 15 h 15"/>
                <a:gd name="p0x2" fmla="*/ 0 w 8010"/>
                <a:gd name="p0y2" fmla="*/ 15 h 15"/>
                <a:gd name="p0x3" fmla="*/ 0 w 8010"/>
                <a:gd name="p0y3" fmla="*/ 0 h 15"/>
                <a:gd name="p0x4" fmla="*/ 8010 w 80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33425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6250" r="-6250"/>
          <a:stretch>
            <a:fillRect/>
          </a:stretch>
        </p:blipFill>
        <p:spPr>
          <a:xfrm>
            <a:off x="781050" y="1295400"/>
            <a:ext cx="17145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076325" y="12134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多头主送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737870" y="2276475"/>
            <a:ext cx="5076825" cy="676275"/>
          </a:xfrm>
          <a:custGeom>
            <a:avLst/>
            <a:gdLst>
              <a:gd name="sw" fmla="*/ 1 w 7995"/>
              <a:gd name="sh" fmla="*/ 1 h 1065"/>
              <a:gd name="mins" fmla="min sw sh"/>
              <a:gd name="dsw" fmla="+- 0 sw mins"/>
              <a:gd name="dsh" fmla="+- 0 sh mins"/>
              <a:gd name="p0x0" fmla="*/ 60 w 7995"/>
              <a:gd name="p0y0" fmla="*/ 0 h 1065"/>
              <a:gd name="p0x1" fmla="*/ 7935 w 7995"/>
              <a:gd name="p0y1" fmla="*/ 0 h 1065"/>
              <a:gd name="p0x2" fmla="*/ 7936 w 7995"/>
              <a:gd name="p0y2" fmla="*/ 0 h 1065"/>
              <a:gd name="p0x3" fmla="*/ 7938 w 7995"/>
              <a:gd name="p0y3" fmla="*/ 0 h 1065"/>
              <a:gd name="p0x4" fmla="*/ 7939 w 7995"/>
              <a:gd name="p0y4" fmla="*/ 0 h 1065"/>
              <a:gd name="p0x5" fmla="*/ 7941 w 7995"/>
              <a:gd name="p0y5" fmla="*/ 0 h 1065"/>
              <a:gd name="p0x6" fmla="*/ 7943 w 7995"/>
              <a:gd name="p0y6" fmla="*/ 0 h 1065"/>
              <a:gd name="p0x7" fmla="*/ 7944 w 7995"/>
              <a:gd name="p0y7" fmla="*/ 0 h 1065"/>
              <a:gd name="p0x8" fmla="*/ 7946 w 7995"/>
              <a:gd name="p0y8" fmla="*/ 1 h 1065"/>
              <a:gd name="p0x9" fmla="*/ 7947 w 7995"/>
              <a:gd name="p0y9" fmla="*/ 1 h 1065"/>
              <a:gd name="p0x10" fmla="*/ 7949 w 7995"/>
              <a:gd name="p0y10" fmla="*/ 1 h 1065"/>
              <a:gd name="p0x11" fmla="*/ 7950 w 7995"/>
              <a:gd name="p0y11" fmla="*/ 2 h 1065"/>
              <a:gd name="p0x12" fmla="*/ 7952 w 7995"/>
              <a:gd name="p0y12" fmla="*/ 2 h 1065"/>
              <a:gd name="p0x13" fmla="*/ 7953 w 7995"/>
              <a:gd name="p0y13" fmla="*/ 2 h 1065"/>
              <a:gd name="p0x14" fmla="*/ 7955 w 7995"/>
              <a:gd name="p0y14" fmla="*/ 3 h 1065"/>
              <a:gd name="p0x15" fmla="*/ 7956 w 7995"/>
              <a:gd name="p0y15" fmla="*/ 3 h 1065"/>
              <a:gd name="p0x16" fmla="*/ 7958 w 7995"/>
              <a:gd name="p0y16" fmla="*/ 4 h 1065"/>
              <a:gd name="p0x17" fmla="*/ 7959 w 7995"/>
              <a:gd name="p0y17" fmla="*/ 5 h 1065"/>
              <a:gd name="p0x18" fmla="*/ 7960 w 7995"/>
              <a:gd name="p0y18" fmla="*/ 5 h 1065"/>
              <a:gd name="p0x19" fmla="*/ 7962 w 7995"/>
              <a:gd name="p0y19" fmla="*/ 6 h 1065"/>
              <a:gd name="p0x20" fmla="*/ 7963 w 7995"/>
              <a:gd name="p0y20" fmla="*/ 7 h 1065"/>
              <a:gd name="p0x21" fmla="*/ 7964 w 7995"/>
              <a:gd name="p0y21" fmla="*/ 7 h 1065"/>
              <a:gd name="p0x22" fmla="*/ 7966 w 7995"/>
              <a:gd name="p0y22" fmla="*/ 8 h 1065"/>
              <a:gd name="p0x23" fmla="*/ 7967 w 7995"/>
              <a:gd name="p0y23" fmla="*/ 9 h 1065"/>
              <a:gd name="p0x24" fmla="*/ 7968 w 7995"/>
              <a:gd name="p0y24" fmla="*/ 10 h 1065"/>
              <a:gd name="p0x25" fmla="*/ 7969 w 7995"/>
              <a:gd name="p0y25" fmla="*/ 11 h 1065"/>
              <a:gd name="p0x26" fmla="*/ 7971 w 7995"/>
              <a:gd name="p0y26" fmla="*/ 12 h 1065"/>
              <a:gd name="p0x27" fmla="*/ 7972 w 7995"/>
              <a:gd name="p0y27" fmla="*/ 13 h 1065"/>
              <a:gd name="p0x28" fmla="*/ 7973 w 7995"/>
              <a:gd name="p0y28" fmla="*/ 14 h 1065"/>
              <a:gd name="p0x29" fmla="*/ 7974 w 7995"/>
              <a:gd name="p0y29" fmla="*/ 14 h 1065"/>
              <a:gd name="p0x30" fmla="*/ 7975 w 7995"/>
              <a:gd name="p0y30" fmla="*/ 16 h 1065"/>
              <a:gd name="p0x31" fmla="*/ 7976 w 7995"/>
              <a:gd name="p0y31" fmla="*/ 17 h 1065"/>
              <a:gd name="p0x32" fmla="*/ 7977 w 7995"/>
              <a:gd name="p0y32" fmla="*/ 18 h 1065"/>
              <a:gd name="p0x33" fmla="*/ 7978 w 7995"/>
              <a:gd name="p0y33" fmla="*/ 19 h 1065"/>
              <a:gd name="p0x34" fmla="*/ 7980 w 7995"/>
              <a:gd name="p0y34" fmla="*/ 20 h 1065"/>
              <a:gd name="p0x35" fmla="*/ 7980 w 7995"/>
              <a:gd name="p0y35" fmla="*/ 21 h 1065"/>
              <a:gd name="p0x36" fmla="*/ 7981 w 7995"/>
              <a:gd name="p0y36" fmla="*/ 22 h 1065"/>
              <a:gd name="p0x37" fmla="*/ 7982 w 7995"/>
              <a:gd name="p0y37" fmla="*/ 23 h 1065"/>
              <a:gd name="p0x38" fmla="*/ 7983 w 7995"/>
              <a:gd name="p0y38" fmla="*/ 25 h 1065"/>
              <a:gd name="p0x39" fmla="*/ 7984 w 7995"/>
              <a:gd name="p0y39" fmla="*/ 26 h 1065"/>
              <a:gd name="p0x40" fmla="*/ 7985 w 7995"/>
              <a:gd name="p0y40" fmla="*/ 27 h 1065"/>
              <a:gd name="p0x41" fmla="*/ 7986 w 7995"/>
              <a:gd name="p0y41" fmla="*/ 28 h 1065"/>
              <a:gd name="p0x42" fmla="*/ 7987 w 7995"/>
              <a:gd name="p0y42" fmla="*/ 30 h 1065"/>
              <a:gd name="p0x43" fmla="*/ 7987 w 7995"/>
              <a:gd name="p0y43" fmla="*/ 31 h 1065"/>
              <a:gd name="p0x44" fmla="*/ 7988 w 7995"/>
              <a:gd name="p0y44" fmla="*/ 32 h 1065"/>
              <a:gd name="p0x45" fmla="*/ 7989 w 7995"/>
              <a:gd name="p0y45" fmla="*/ 34 h 1065"/>
              <a:gd name="p0x46" fmla="*/ 7989 w 7995"/>
              <a:gd name="p0y46" fmla="*/ 35 h 1065"/>
              <a:gd name="p0x47" fmla="*/ 7990 w 7995"/>
              <a:gd name="p0y47" fmla="*/ 36 h 1065"/>
              <a:gd name="p0x48" fmla="*/ 7991 w 7995"/>
              <a:gd name="p0y48" fmla="*/ 38 h 1065"/>
              <a:gd name="p0x49" fmla="*/ 7991 w 7995"/>
              <a:gd name="p0y49" fmla="*/ 39 h 1065"/>
              <a:gd name="p0x50" fmla="*/ 7992 w 7995"/>
              <a:gd name="p0y50" fmla="*/ 41 h 1065"/>
              <a:gd name="p0x51" fmla="*/ 7992 w 7995"/>
              <a:gd name="p0y51" fmla="*/ 42 h 1065"/>
              <a:gd name="p0x52" fmla="*/ 7992 w 7995"/>
              <a:gd name="p0y52" fmla="*/ 44 h 1065"/>
              <a:gd name="p0x53" fmla="*/ 7993 w 7995"/>
              <a:gd name="p0y53" fmla="*/ 45 h 1065"/>
              <a:gd name="p0x54" fmla="*/ 7993 w 7995"/>
              <a:gd name="p0y54" fmla="*/ 47 h 1065"/>
              <a:gd name="p0x55" fmla="*/ 7993 w 7995"/>
              <a:gd name="p0y55" fmla="*/ 48 h 1065"/>
              <a:gd name="p0x56" fmla="*/ 7994 w 7995"/>
              <a:gd name="p0y56" fmla="*/ 50 h 1065"/>
              <a:gd name="p0x57" fmla="*/ 7994 w 7995"/>
              <a:gd name="p0y57" fmla="*/ 51 h 1065"/>
              <a:gd name="p0x58" fmla="*/ 7994 w 7995"/>
              <a:gd name="p0y58" fmla="*/ 53 h 1065"/>
              <a:gd name="p0x59" fmla="*/ 7994 w 7995"/>
              <a:gd name="p0y59" fmla="*/ 55 h 1065"/>
              <a:gd name="p0x60" fmla="*/ 7994 w 7995"/>
              <a:gd name="p0y60" fmla="*/ 56 h 1065"/>
              <a:gd name="p0x61" fmla="*/ 7994 w 7995"/>
              <a:gd name="p0y61" fmla="*/ 58 h 1065"/>
              <a:gd name="p0x62" fmla="*/ 7995 w 7995"/>
              <a:gd name="p0y62" fmla="*/ 60 h 1065"/>
              <a:gd name="p0x63" fmla="*/ 7995 w 7995"/>
              <a:gd name="p0y63" fmla="*/ 1005 h 1065"/>
              <a:gd name="p0x64" fmla="*/ 7994 w 7995"/>
              <a:gd name="p0y64" fmla="*/ 1006 h 1065"/>
              <a:gd name="p0x65" fmla="*/ 7994 w 7995"/>
              <a:gd name="p0y65" fmla="*/ 1008 h 1065"/>
              <a:gd name="p0x66" fmla="*/ 7994 w 7995"/>
              <a:gd name="p0y66" fmla="*/ 1009 h 1065"/>
              <a:gd name="p0x67" fmla="*/ 7994 w 7995"/>
              <a:gd name="p0y67" fmla="*/ 1011 h 1065"/>
              <a:gd name="p0x68" fmla="*/ 7994 w 7995"/>
              <a:gd name="p0y68" fmla="*/ 1013 h 1065"/>
              <a:gd name="p0x69" fmla="*/ 7994 w 7995"/>
              <a:gd name="p0y69" fmla="*/ 1014 h 1065"/>
              <a:gd name="p0x70" fmla="*/ 7993 w 7995"/>
              <a:gd name="p0y70" fmla="*/ 1016 h 1065"/>
              <a:gd name="p0x71" fmla="*/ 7993 w 7995"/>
              <a:gd name="p0y71" fmla="*/ 1017 h 1065"/>
              <a:gd name="p0x72" fmla="*/ 7993 w 7995"/>
              <a:gd name="p0y72" fmla="*/ 1019 h 1065"/>
              <a:gd name="p0x73" fmla="*/ 7992 w 7995"/>
              <a:gd name="p0y73" fmla="*/ 1020 h 1065"/>
              <a:gd name="p0x74" fmla="*/ 7992 w 7995"/>
              <a:gd name="p0y74" fmla="*/ 1022 h 1065"/>
              <a:gd name="p0x75" fmla="*/ 7992 w 7995"/>
              <a:gd name="p0y75" fmla="*/ 1023 h 1065"/>
              <a:gd name="p0x76" fmla="*/ 7991 w 7995"/>
              <a:gd name="p0y76" fmla="*/ 1025 h 1065"/>
              <a:gd name="p0x77" fmla="*/ 7991 w 7995"/>
              <a:gd name="p0y77" fmla="*/ 1026 h 1065"/>
              <a:gd name="p0x78" fmla="*/ 7990 w 7995"/>
              <a:gd name="p0y78" fmla="*/ 1028 h 1065"/>
              <a:gd name="p0x79" fmla="*/ 7989 w 7995"/>
              <a:gd name="p0y79" fmla="*/ 1029 h 1065"/>
              <a:gd name="p0x80" fmla="*/ 7989 w 7995"/>
              <a:gd name="p0y80" fmla="*/ 1030 h 1065"/>
              <a:gd name="p0x81" fmla="*/ 7988 w 7995"/>
              <a:gd name="p0y81" fmla="*/ 1032 h 1065"/>
              <a:gd name="p0x82" fmla="*/ 7987 w 7995"/>
              <a:gd name="p0y82" fmla="*/ 1033 h 1065"/>
              <a:gd name="p0x83" fmla="*/ 7987 w 7995"/>
              <a:gd name="p0y83" fmla="*/ 1034 h 1065"/>
              <a:gd name="p0x84" fmla="*/ 7986 w 7995"/>
              <a:gd name="p0y84" fmla="*/ 1036 h 1065"/>
              <a:gd name="p0x85" fmla="*/ 7985 w 7995"/>
              <a:gd name="p0y85" fmla="*/ 1037 h 1065"/>
              <a:gd name="p0x86" fmla="*/ 7984 w 7995"/>
              <a:gd name="p0y86" fmla="*/ 1038 h 1065"/>
              <a:gd name="p0x87" fmla="*/ 7983 w 7995"/>
              <a:gd name="p0y87" fmla="*/ 1039 h 1065"/>
              <a:gd name="p0x88" fmla="*/ 7982 w 7995"/>
              <a:gd name="p0y88" fmla="*/ 1041 h 1065"/>
              <a:gd name="p0x89" fmla="*/ 7981 w 7995"/>
              <a:gd name="p0y89" fmla="*/ 1042 h 1065"/>
              <a:gd name="p0x90" fmla="*/ 7980 w 7995"/>
              <a:gd name="p0y90" fmla="*/ 1043 h 1065"/>
              <a:gd name="p0x91" fmla="*/ 7980 w 7995"/>
              <a:gd name="p0y91" fmla="*/ 1044 h 1065"/>
              <a:gd name="p0x92" fmla="*/ 7978 w 7995"/>
              <a:gd name="p0y92" fmla="*/ 1045 h 1065"/>
              <a:gd name="p0x93" fmla="*/ 7977 w 7995"/>
              <a:gd name="p0y93" fmla="*/ 1046 h 1065"/>
              <a:gd name="p0x94" fmla="*/ 7976 w 7995"/>
              <a:gd name="p0y94" fmla="*/ 1047 h 1065"/>
              <a:gd name="p0x95" fmla="*/ 7975 w 7995"/>
              <a:gd name="p0y95" fmla="*/ 1048 h 1065"/>
              <a:gd name="p0x96" fmla="*/ 7974 w 7995"/>
              <a:gd name="p0y96" fmla="*/ 1050 h 1065"/>
              <a:gd name="p0x97" fmla="*/ 7973 w 7995"/>
              <a:gd name="p0y97" fmla="*/ 1050 h 1065"/>
              <a:gd name="p0x98" fmla="*/ 7972 w 7995"/>
              <a:gd name="p0y98" fmla="*/ 1051 h 1065"/>
              <a:gd name="p0x99" fmla="*/ 7971 w 7995"/>
              <a:gd name="p0y99" fmla="*/ 1052 h 1065"/>
              <a:gd name="p0x100" fmla="*/ 7969 w 7995"/>
              <a:gd name="p0y100" fmla="*/ 1053 h 1065"/>
              <a:gd name="p0x101" fmla="*/ 7968 w 7995"/>
              <a:gd name="p0y101" fmla="*/ 1054 h 1065"/>
              <a:gd name="p0x102" fmla="*/ 7967 w 7995"/>
              <a:gd name="p0y102" fmla="*/ 1055 h 1065"/>
              <a:gd name="p0x103" fmla="*/ 7966 w 7995"/>
              <a:gd name="p0y103" fmla="*/ 1056 h 1065"/>
              <a:gd name="p0x104" fmla="*/ 7964 w 7995"/>
              <a:gd name="p0y104" fmla="*/ 1057 h 1065"/>
              <a:gd name="p0x105" fmla="*/ 7963 w 7995"/>
              <a:gd name="p0y105" fmla="*/ 1057 h 1065"/>
              <a:gd name="p0x106" fmla="*/ 7962 w 7995"/>
              <a:gd name="p0y106" fmla="*/ 1058 h 1065"/>
              <a:gd name="p0x107" fmla="*/ 7960 w 7995"/>
              <a:gd name="p0y107" fmla="*/ 1059 h 1065"/>
              <a:gd name="p0x108" fmla="*/ 7959 w 7995"/>
              <a:gd name="p0y108" fmla="*/ 1059 h 1065"/>
              <a:gd name="p0x109" fmla="*/ 7958 w 7995"/>
              <a:gd name="p0y109" fmla="*/ 1060 h 1065"/>
              <a:gd name="p0x110" fmla="*/ 7956 w 7995"/>
              <a:gd name="p0y110" fmla="*/ 1061 h 1065"/>
              <a:gd name="p0x111" fmla="*/ 7955 w 7995"/>
              <a:gd name="p0y111" fmla="*/ 1061 h 1065"/>
              <a:gd name="p0x112" fmla="*/ 7953 w 7995"/>
              <a:gd name="p0y112" fmla="*/ 1062 h 1065"/>
              <a:gd name="p0x113" fmla="*/ 7952 w 7995"/>
              <a:gd name="p0y113" fmla="*/ 1062 h 1065"/>
              <a:gd name="p0x114" fmla="*/ 7950 w 7995"/>
              <a:gd name="p0y114" fmla="*/ 1062 h 1065"/>
              <a:gd name="p0x115" fmla="*/ 7949 w 7995"/>
              <a:gd name="p0y115" fmla="*/ 1063 h 1065"/>
              <a:gd name="p0x116" fmla="*/ 7947 w 7995"/>
              <a:gd name="p0y116" fmla="*/ 1063 h 1065"/>
              <a:gd name="p0x117" fmla="*/ 7946 w 7995"/>
              <a:gd name="p0y117" fmla="*/ 1063 h 1065"/>
              <a:gd name="p0x118" fmla="*/ 7944 w 7995"/>
              <a:gd name="p0y118" fmla="*/ 1064 h 1065"/>
              <a:gd name="p0x119" fmla="*/ 7943 w 7995"/>
              <a:gd name="p0y119" fmla="*/ 1064 h 1065"/>
              <a:gd name="p0x120" fmla="*/ 7941 w 7995"/>
              <a:gd name="p0y120" fmla="*/ 1064 h 1065"/>
              <a:gd name="p0x121" fmla="*/ 7939 w 7995"/>
              <a:gd name="p0y121" fmla="*/ 1064 h 1065"/>
              <a:gd name="p0x122" fmla="*/ 7938 w 7995"/>
              <a:gd name="p0y122" fmla="*/ 1064 h 1065"/>
              <a:gd name="p0x123" fmla="*/ 7936 w 7995"/>
              <a:gd name="p0y123" fmla="*/ 1064 h 1065"/>
              <a:gd name="p0x124" fmla="*/ 7935 w 7995"/>
              <a:gd name="p0y124" fmla="*/ 1065 h 1065"/>
              <a:gd name="p0x125" fmla="*/ 60 w 7995"/>
              <a:gd name="p0y125" fmla="*/ 1065 h 1065"/>
              <a:gd name="p0x126" fmla="*/ 58 w 7995"/>
              <a:gd name="p0y126" fmla="*/ 1064 h 1065"/>
              <a:gd name="p0x127" fmla="*/ 56 w 7995"/>
              <a:gd name="p0y127" fmla="*/ 1064 h 1065"/>
              <a:gd name="p0x128" fmla="*/ 55 w 7995"/>
              <a:gd name="p0y128" fmla="*/ 1064 h 1065"/>
              <a:gd name="p0x129" fmla="*/ 53 w 7995"/>
              <a:gd name="p0y129" fmla="*/ 1064 h 1065"/>
              <a:gd name="p0x130" fmla="*/ 51 w 7995"/>
              <a:gd name="p0y130" fmla="*/ 1064 h 1065"/>
              <a:gd name="p0x131" fmla="*/ 50 w 7995"/>
              <a:gd name="p0y131" fmla="*/ 1064 h 1065"/>
              <a:gd name="p0x132" fmla="*/ 48 w 7995"/>
              <a:gd name="p0y132" fmla="*/ 1063 h 1065"/>
              <a:gd name="p0x133" fmla="*/ 47 w 7995"/>
              <a:gd name="p0y133" fmla="*/ 1063 h 1065"/>
              <a:gd name="p0x134" fmla="*/ 45 w 7995"/>
              <a:gd name="p0y134" fmla="*/ 1063 h 1065"/>
              <a:gd name="p0x135" fmla="*/ 44 w 7995"/>
              <a:gd name="p0y135" fmla="*/ 1062 h 1065"/>
              <a:gd name="p0x136" fmla="*/ 42 w 7995"/>
              <a:gd name="p0y136" fmla="*/ 1062 h 1065"/>
              <a:gd name="p0x137" fmla="*/ 41 w 7995"/>
              <a:gd name="p0y137" fmla="*/ 1062 h 1065"/>
              <a:gd name="p0x138" fmla="*/ 39 w 7995"/>
              <a:gd name="p0y138" fmla="*/ 1061 h 1065"/>
              <a:gd name="p0x139" fmla="*/ 38 w 7995"/>
              <a:gd name="p0y139" fmla="*/ 1061 h 1065"/>
              <a:gd name="p0x140" fmla="*/ 36 w 7995"/>
              <a:gd name="p0y140" fmla="*/ 1060 h 1065"/>
              <a:gd name="p0x141" fmla="*/ 35 w 7995"/>
              <a:gd name="p0y141" fmla="*/ 1059 h 1065"/>
              <a:gd name="p0x142" fmla="*/ 34 w 7995"/>
              <a:gd name="p0y142" fmla="*/ 1059 h 1065"/>
              <a:gd name="p0x143" fmla="*/ 32 w 7995"/>
              <a:gd name="p0y143" fmla="*/ 1058 h 1065"/>
              <a:gd name="p0x144" fmla="*/ 31 w 7995"/>
              <a:gd name="p0y144" fmla="*/ 1057 h 1065"/>
              <a:gd name="p0x145" fmla="*/ 30 w 7995"/>
              <a:gd name="p0y145" fmla="*/ 1057 h 1065"/>
              <a:gd name="p0x146" fmla="*/ 28 w 7995"/>
              <a:gd name="p0y146" fmla="*/ 1056 h 1065"/>
              <a:gd name="p0x147" fmla="*/ 27 w 7995"/>
              <a:gd name="p0y147" fmla="*/ 1055 h 1065"/>
              <a:gd name="p0x148" fmla="*/ 26 w 7995"/>
              <a:gd name="p0y148" fmla="*/ 1054 h 1065"/>
              <a:gd name="p0x149" fmla="*/ 25 w 7995"/>
              <a:gd name="p0y149" fmla="*/ 1053 h 1065"/>
              <a:gd name="p0x150" fmla="*/ 23 w 7995"/>
              <a:gd name="p0y150" fmla="*/ 1052 h 1065"/>
              <a:gd name="p0x151" fmla="*/ 22 w 7995"/>
              <a:gd name="p0y151" fmla="*/ 1051 h 1065"/>
              <a:gd name="p0x152" fmla="*/ 21 w 7995"/>
              <a:gd name="p0y152" fmla="*/ 1050 h 1065"/>
              <a:gd name="p0x153" fmla="*/ 20 w 7995"/>
              <a:gd name="p0y153" fmla="*/ 1050 h 1065"/>
              <a:gd name="p0x154" fmla="*/ 19 w 7995"/>
              <a:gd name="p0y154" fmla="*/ 1048 h 1065"/>
              <a:gd name="p0x155" fmla="*/ 18 w 7995"/>
              <a:gd name="p0y155" fmla="*/ 1047 h 1065"/>
              <a:gd name="p0x156" fmla="*/ 17 w 7995"/>
              <a:gd name="p0y156" fmla="*/ 1046 h 1065"/>
              <a:gd name="p0x157" fmla="*/ 16 w 7995"/>
              <a:gd name="p0y157" fmla="*/ 1045 h 1065"/>
              <a:gd name="p0x158" fmla="*/ 14 w 7995"/>
              <a:gd name="p0y158" fmla="*/ 1044 h 1065"/>
              <a:gd name="p0x159" fmla="*/ 14 w 7995"/>
              <a:gd name="p0y159" fmla="*/ 1043 h 1065"/>
              <a:gd name="p0x160" fmla="*/ 13 w 7995"/>
              <a:gd name="p0y160" fmla="*/ 1042 h 1065"/>
              <a:gd name="p0x161" fmla="*/ 12 w 7995"/>
              <a:gd name="p0y161" fmla="*/ 1041 h 1065"/>
              <a:gd name="p0x162" fmla="*/ 11 w 7995"/>
              <a:gd name="p0y162" fmla="*/ 1039 h 1065"/>
              <a:gd name="p0x163" fmla="*/ 10 w 7995"/>
              <a:gd name="p0y163" fmla="*/ 1038 h 1065"/>
              <a:gd name="p0x164" fmla="*/ 9 w 7995"/>
              <a:gd name="p0y164" fmla="*/ 1037 h 1065"/>
              <a:gd name="p0x165" fmla="*/ 8 w 7995"/>
              <a:gd name="p0y165" fmla="*/ 1036 h 1065"/>
              <a:gd name="p0x166" fmla="*/ 7 w 7995"/>
              <a:gd name="p0y166" fmla="*/ 1034 h 1065"/>
              <a:gd name="p0x167" fmla="*/ 7 w 7995"/>
              <a:gd name="p0y167" fmla="*/ 1033 h 1065"/>
              <a:gd name="p0x168" fmla="*/ 6 w 7995"/>
              <a:gd name="p0y168" fmla="*/ 1032 h 1065"/>
              <a:gd name="p0x169" fmla="*/ 5 w 7995"/>
              <a:gd name="p0y169" fmla="*/ 1030 h 1065"/>
              <a:gd name="p0x170" fmla="*/ 5 w 7995"/>
              <a:gd name="p0y170" fmla="*/ 1029 h 1065"/>
              <a:gd name="p0x171" fmla="*/ 4 w 7995"/>
              <a:gd name="p0y171" fmla="*/ 1028 h 1065"/>
              <a:gd name="p0x172" fmla="*/ 3 w 7995"/>
              <a:gd name="p0y172" fmla="*/ 1026 h 1065"/>
              <a:gd name="p0x173" fmla="*/ 3 w 7995"/>
              <a:gd name="p0y173" fmla="*/ 1025 h 1065"/>
              <a:gd name="p0x174" fmla="*/ 2 w 7995"/>
              <a:gd name="p0y174" fmla="*/ 1023 h 1065"/>
              <a:gd name="p0x175" fmla="*/ 2 w 7995"/>
              <a:gd name="p0y175" fmla="*/ 1022 h 1065"/>
              <a:gd name="p0x176" fmla="*/ 2 w 7995"/>
              <a:gd name="p0y176" fmla="*/ 1020 h 1065"/>
              <a:gd name="p0x177" fmla="*/ 1 w 7995"/>
              <a:gd name="p0y177" fmla="*/ 1019 h 1065"/>
              <a:gd name="p0x178" fmla="*/ 1 w 7995"/>
              <a:gd name="p0y178" fmla="*/ 1017 h 1065"/>
              <a:gd name="p0x179" fmla="*/ 1 w 7995"/>
              <a:gd name="p0y179" fmla="*/ 1016 h 1065"/>
              <a:gd name="p0x180" fmla="*/ 0 w 7995"/>
              <a:gd name="p0y180" fmla="*/ 1014 h 1065"/>
              <a:gd name="p0x181" fmla="*/ 0 w 7995"/>
              <a:gd name="p0y181" fmla="*/ 1013 h 1065"/>
              <a:gd name="p0x182" fmla="*/ 0 w 7995"/>
              <a:gd name="p0y182" fmla="*/ 1011 h 1065"/>
              <a:gd name="p0x183" fmla="*/ 0 w 7995"/>
              <a:gd name="p0y183" fmla="*/ 1009 h 1065"/>
              <a:gd name="p0x184" fmla="*/ 0 w 7995"/>
              <a:gd name="p0y184" fmla="*/ 1008 h 1065"/>
              <a:gd name="p0x185" fmla="*/ 0 w 7995"/>
              <a:gd name="p0y185" fmla="*/ 1006 h 1065"/>
              <a:gd name="p0x186" fmla="*/ 0 w 7995"/>
              <a:gd name="p0y186" fmla="*/ 1005 h 1065"/>
              <a:gd name="p0x187" fmla="*/ 0 w 7995"/>
              <a:gd name="p0y187" fmla="*/ 60 h 1065"/>
              <a:gd name="p0x188" fmla="*/ 0 w 7995"/>
              <a:gd name="p0y188" fmla="*/ 58 h 1065"/>
              <a:gd name="p0x189" fmla="*/ 0 w 7995"/>
              <a:gd name="p0y189" fmla="*/ 56 h 1065"/>
              <a:gd name="p0x190" fmla="*/ 0 w 7995"/>
              <a:gd name="p0y190" fmla="*/ 55 h 1065"/>
              <a:gd name="p0x191" fmla="*/ 0 w 7995"/>
              <a:gd name="p0y191" fmla="*/ 53 h 1065"/>
              <a:gd name="p0x192" fmla="*/ 0 w 7995"/>
              <a:gd name="p0y192" fmla="*/ 51 h 1065"/>
              <a:gd name="p0x193" fmla="*/ 0 w 7995"/>
              <a:gd name="p0y193" fmla="*/ 50 h 1065"/>
              <a:gd name="p0x194" fmla="*/ 1 w 7995"/>
              <a:gd name="p0y194" fmla="*/ 48 h 1065"/>
              <a:gd name="p0x195" fmla="*/ 1 w 7995"/>
              <a:gd name="p0y195" fmla="*/ 47 h 1065"/>
              <a:gd name="p0x196" fmla="*/ 1 w 7995"/>
              <a:gd name="p0y196" fmla="*/ 45 h 1065"/>
              <a:gd name="p0x197" fmla="*/ 2 w 7995"/>
              <a:gd name="p0y197" fmla="*/ 44 h 1065"/>
              <a:gd name="p0x198" fmla="*/ 2 w 7995"/>
              <a:gd name="p0y198" fmla="*/ 42 h 1065"/>
              <a:gd name="p0x199" fmla="*/ 2 w 7995"/>
              <a:gd name="p0y199" fmla="*/ 41 h 1065"/>
              <a:gd name="p0x200" fmla="*/ 3 w 7995"/>
              <a:gd name="p0y200" fmla="*/ 39 h 1065"/>
              <a:gd name="p0x201" fmla="*/ 3 w 7995"/>
              <a:gd name="p0y201" fmla="*/ 38 h 1065"/>
              <a:gd name="p0x202" fmla="*/ 4 w 7995"/>
              <a:gd name="p0y202" fmla="*/ 36 h 1065"/>
              <a:gd name="p0x203" fmla="*/ 5 w 7995"/>
              <a:gd name="p0y203" fmla="*/ 35 h 1065"/>
              <a:gd name="p0x204" fmla="*/ 5 w 7995"/>
              <a:gd name="p0y204" fmla="*/ 34 h 1065"/>
              <a:gd name="p0x205" fmla="*/ 6 w 7995"/>
              <a:gd name="p0y205" fmla="*/ 32 h 1065"/>
              <a:gd name="p0x206" fmla="*/ 7 w 7995"/>
              <a:gd name="p0y206" fmla="*/ 31 h 1065"/>
              <a:gd name="p0x207" fmla="*/ 7 w 7995"/>
              <a:gd name="p0y207" fmla="*/ 30 h 1065"/>
              <a:gd name="p0x208" fmla="*/ 8 w 7995"/>
              <a:gd name="p0y208" fmla="*/ 28 h 1065"/>
              <a:gd name="p0x209" fmla="*/ 9 w 7995"/>
              <a:gd name="p0y209" fmla="*/ 27 h 1065"/>
              <a:gd name="p0x210" fmla="*/ 10 w 7995"/>
              <a:gd name="p0y210" fmla="*/ 26 h 1065"/>
              <a:gd name="p0x211" fmla="*/ 11 w 7995"/>
              <a:gd name="p0y211" fmla="*/ 25 h 1065"/>
              <a:gd name="p0x212" fmla="*/ 12 w 7995"/>
              <a:gd name="p0y212" fmla="*/ 23 h 1065"/>
              <a:gd name="p0x213" fmla="*/ 13 w 7995"/>
              <a:gd name="p0y213" fmla="*/ 22 h 1065"/>
              <a:gd name="p0x214" fmla="*/ 14 w 7995"/>
              <a:gd name="p0y214" fmla="*/ 21 h 1065"/>
              <a:gd name="p0x215" fmla="*/ 14 w 7995"/>
              <a:gd name="p0y215" fmla="*/ 20 h 1065"/>
              <a:gd name="p0x216" fmla="*/ 16 w 7995"/>
              <a:gd name="p0y216" fmla="*/ 19 h 1065"/>
              <a:gd name="p0x217" fmla="*/ 17 w 7995"/>
              <a:gd name="p0y217" fmla="*/ 18 h 1065"/>
              <a:gd name="p0x218" fmla="*/ 18 w 7995"/>
              <a:gd name="p0y218" fmla="*/ 17 h 1065"/>
              <a:gd name="p0x219" fmla="*/ 19 w 7995"/>
              <a:gd name="p0y219" fmla="*/ 16 h 1065"/>
              <a:gd name="p0x220" fmla="*/ 20 w 7995"/>
              <a:gd name="p0y220" fmla="*/ 14 h 1065"/>
              <a:gd name="p0x221" fmla="*/ 21 w 7995"/>
              <a:gd name="p0y221" fmla="*/ 14 h 1065"/>
              <a:gd name="p0x222" fmla="*/ 22 w 7995"/>
              <a:gd name="p0y222" fmla="*/ 13 h 1065"/>
              <a:gd name="p0x223" fmla="*/ 23 w 7995"/>
              <a:gd name="p0y223" fmla="*/ 12 h 1065"/>
              <a:gd name="p0x224" fmla="*/ 25 w 7995"/>
              <a:gd name="p0y224" fmla="*/ 11 h 1065"/>
              <a:gd name="p0x225" fmla="*/ 26 w 7995"/>
              <a:gd name="p0y225" fmla="*/ 10 h 1065"/>
              <a:gd name="p0x226" fmla="*/ 27 w 7995"/>
              <a:gd name="p0y226" fmla="*/ 9 h 1065"/>
              <a:gd name="p0x227" fmla="*/ 28 w 7995"/>
              <a:gd name="p0y227" fmla="*/ 8 h 1065"/>
              <a:gd name="p0x228" fmla="*/ 30 w 7995"/>
              <a:gd name="p0y228" fmla="*/ 7 h 1065"/>
              <a:gd name="p0x229" fmla="*/ 31 w 7995"/>
              <a:gd name="p0y229" fmla="*/ 7 h 1065"/>
              <a:gd name="p0x230" fmla="*/ 32 w 7995"/>
              <a:gd name="p0y230" fmla="*/ 6 h 1065"/>
              <a:gd name="p0x231" fmla="*/ 34 w 7995"/>
              <a:gd name="p0y231" fmla="*/ 5 h 1065"/>
              <a:gd name="p0x232" fmla="*/ 35 w 7995"/>
              <a:gd name="p0y232" fmla="*/ 5 h 1065"/>
              <a:gd name="p0x233" fmla="*/ 36 w 7995"/>
              <a:gd name="p0y233" fmla="*/ 4 h 1065"/>
              <a:gd name="p0x234" fmla="*/ 38 w 7995"/>
              <a:gd name="p0y234" fmla="*/ 3 h 1065"/>
              <a:gd name="p0x235" fmla="*/ 39 w 7995"/>
              <a:gd name="p0y235" fmla="*/ 3 h 1065"/>
              <a:gd name="p0x236" fmla="*/ 41 w 7995"/>
              <a:gd name="p0y236" fmla="*/ 2 h 1065"/>
              <a:gd name="p0x237" fmla="*/ 42 w 7995"/>
              <a:gd name="p0y237" fmla="*/ 2 h 1065"/>
              <a:gd name="p0x238" fmla="*/ 44 w 7995"/>
              <a:gd name="p0y238" fmla="*/ 2 h 1065"/>
              <a:gd name="p0x239" fmla="*/ 45 w 7995"/>
              <a:gd name="p0y239" fmla="*/ 1 h 1065"/>
              <a:gd name="p0x240" fmla="*/ 47 w 7995"/>
              <a:gd name="p0y240" fmla="*/ 1 h 1065"/>
              <a:gd name="p0x241" fmla="*/ 48 w 7995"/>
              <a:gd name="p0y241" fmla="*/ 1 h 1065"/>
              <a:gd name="p0x242" fmla="*/ 50 w 7995"/>
              <a:gd name="p0y242" fmla="*/ 0 h 1065"/>
              <a:gd name="p0x243" fmla="*/ 51 w 7995"/>
              <a:gd name="p0y243" fmla="*/ 0 h 1065"/>
              <a:gd name="p0x244" fmla="*/ 53 w 7995"/>
              <a:gd name="p0y244" fmla="*/ 0 h 1065"/>
              <a:gd name="p0x245" fmla="*/ 55 w 7995"/>
              <a:gd name="p0y245" fmla="*/ 0 h 1065"/>
              <a:gd name="p0x246" fmla="*/ 56 w 7995"/>
              <a:gd name="p0y246" fmla="*/ 0 h 1065"/>
              <a:gd name="p0x247" fmla="*/ 58 w 7995"/>
              <a:gd name="p0y247" fmla="*/ 0 h 1065"/>
              <a:gd name="p0x248" fmla="*/ 60 w 7995"/>
              <a:gd name="p0y248" fmla="*/ 0 h 1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857250" y="2357120"/>
            <a:ext cx="38100" cy="514350"/>
          </a:xfrm>
          <a:custGeom>
            <a:avLst/>
            <a:gdLst>
              <a:gd name="sw" fmla="*/ 1 w 60"/>
              <a:gd name="sh" fmla="*/ 1 h 810"/>
              <a:gd name="mins" fmla="min sw sh"/>
              <a:gd name="dsw" fmla="+- 0 sw mins"/>
              <a:gd name="dsh" fmla="+- 0 sh mins"/>
              <a:gd name="p0x0" fmla="*/ 30 w 60"/>
              <a:gd name="p0y0" fmla="*/ 0 h 810"/>
              <a:gd name="p0x1" fmla="*/ 31 w 60"/>
              <a:gd name="p0y1" fmla="*/ 0 h 810"/>
              <a:gd name="p0x2" fmla="*/ 33 w 60"/>
              <a:gd name="p0y2" fmla="*/ 0 h 810"/>
              <a:gd name="p0x3" fmla="*/ 34 w 60"/>
              <a:gd name="p0y3" fmla="*/ 0 h 810"/>
              <a:gd name="p0x4" fmla="*/ 36 w 60"/>
              <a:gd name="p0y4" fmla="*/ 0 h 810"/>
              <a:gd name="p0x5" fmla="*/ 37 w 60"/>
              <a:gd name="p0y5" fmla="*/ 1 h 810"/>
              <a:gd name="p0x6" fmla="*/ 39 w 60"/>
              <a:gd name="p0y6" fmla="*/ 1 h 810"/>
              <a:gd name="p0x7" fmla="*/ 40 w 60"/>
              <a:gd name="p0y7" fmla="*/ 2 h 810"/>
              <a:gd name="p0x8" fmla="*/ 42 w 60"/>
              <a:gd name="p0y8" fmla="*/ 2 h 810"/>
              <a:gd name="p0x9" fmla="*/ 43 w 60"/>
              <a:gd name="p0y9" fmla="*/ 3 h 810"/>
              <a:gd name="p0x10" fmla="*/ 45 w 60"/>
              <a:gd name="p0y10" fmla="*/ 4 h 810"/>
              <a:gd name="p0x11" fmla="*/ 46 w 60"/>
              <a:gd name="p0y11" fmla="*/ 4 h 810"/>
              <a:gd name="p0x12" fmla="*/ 47 w 60"/>
              <a:gd name="p0y12" fmla="*/ 5 h 810"/>
              <a:gd name="p0x13" fmla="*/ 48 w 60"/>
              <a:gd name="p0y13" fmla="*/ 6 h 810"/>
              <a:gd name="p0x14" fmla="*/ 50 w 60"/>
              <a:gd name="p0y14" fmla="*/ 7 h 810"/>
              <a:gd name="p0x15" fmla="*/ 51 w 60"/>
              <a:gd name="p0y15" fmla="*/ 8 h 810"/>
              <a:gd name="p0x16" fmla="*/ 52 w 60"/>
              <a:gd name="p0y16" fmla="*/ 9 h 810"/>
              <a:gd name="p0x17" fmla="*/ 53 w 60"/>
              <a:gd name="p0y17" fmla="*/ 11 h 810"/>
              <a:gd name="p0x18" fmla="*/ 54 w 60"/>
              <a:gd name="p0y18" fmla="*/ 12 h 810"/>
              <a:gd name="p0x19" fmla="*/ 55 w 60"/>
              <a:gd name="p0y19" fmla="*/ 13 h 810"/>
              <a:gd name="p0x20" fmla="*/ 55 w 60"/>
              <a:gd name="p0y20" fmla="*/ 14 h 810"/>
              <a:gd name="p0x21" fmla="*/ 56 w 60"/>
              <a:gd name="p0y21" fmla="*/ 16 h 810"/>
              <a:gd name="p0x22" fmla="*/ 57 w 60"/>
              <a:gd name="p0y22" fmla="*/ 17 h 810"/>
              <a:gd name="p0x23" fmla="*/ 57 w 60"/>
              <a:gd name="p0y23" fmla="*/ 19 h 810"/>
              <a:gd name="p0x24" fmla="*/ 58 w 60"/>
              <a:gd name="p0y24" fmla="*/ 20 h 810"/>
              <a:gd name="p0x25" fmla="*/ 58 w 60"/>
              <a:gd name="p0y25" fmla="*/ 22 h 810"/>
              <a:gd name="p0x26" fmla="*/ 59 w 60"/>
              <a:gd name="p0y26" fmla="*/ 23 h 810"/>
              <a:gd name="p0x27" fmla="*/ 59 w 60"/>
              <a:gd name="p0y27" fmla="*/ 25 h 810"/>
              <a:gd name="p0x28" fmla="*/ 59 w 60"/>
              <a:gd name="p0y28" fmla="*/ 26 h 810"/>
              <a:gd name="p0x29" fmla="*/ 59 w 60"/>
              <a:gd name="p0y29" fmla="*/ 28 h 810"/>
              <a:gd name="p0x30" fmla="*/ 60 w 60"/>
              <a:gd name="p0y30" fmla="*/ 30 h 810"/>
              <a:gd name="p0x31" fmla="*/ 60 w 60"/>
              <a:gd name="p0y31" fmla="*/ 780 h 810"/>
              <a:gd name="p0x32" fmla="*/ 59 w 60"/>
              <a:gd name="p0y32" fmla="*/ 781 h 810"/>
              <a:gd name="p0x33" fmla="*/ 59 w 60"/>
              <a:gd name="p0y33" fmla="*/ 783 h 810"/>
              <a:gd name="p0x34" fmla="*/ 59 w 60"/>
              <a:gd name="p0y34" fmla="*/ 784 h 810"/>
              <a:gd name="p0x35" fmla="*/ 59 w 60"/>
              <a:gd name="p0y35" fmla="*/ 786 h 810"/>
              <a:gd name="p0x36" fmla="*/ 58 w 60"/>
              <a:gd name="p0y36" fmla="*/ 787 h 810"/>
              <a:gd name="p0x37" fmla="*/ 58 w 60"/>
              <a:gd name="p0y37" fmla="*/ 789 h 810"/>
              <a:gd name="p0x38" fmla="*/ 57 w 60"/>
              <a:gd name="p0y38" fmla="*/ 790 h 810"/>
              <a:gd name="p0x39" fmla="*/ 57 w 60"/>
              <a:gd name="p0y39" fmla="*/ 792 h 810"/>
              <a:gd name="p0x40" fmla="*/ 56 w 60"/>
              <a:gd name="p0y40" fmla="*/ 793 h 810"/>
              <a:gd name="p0x41" fmla="*/ 55 w 60"/>
              <a:gd name="p0y41" fmla="*/ 795 h 810"/>
              <a:gd name="p0x42" fmla="*/ 55 w 60"/>
              <a:gd name="p0y42" fmla="*/ 796 h 810"/>
              <a:gd name="p0x43" fmla="*/ 54 w 60"/>
              <a:gd name="p0y43" fmla="*/ 797 h 810"/>
              <a:gd name="p0x44" fmla="*/ 53 w 60"/>
              <a:gd name="p0y44" fmla="*/ 798 h 810"/>
              <a:gd name="p0x45" fmla="*/ 52 w 60"/>
              <a:gd name="p0y45" fmla="*/ 800 h 810"/>
              <a:gd name="p0x46" fmla="*/ 51 w 60"/>
              <a:gd name="p0y46" fmla="*/ 801 h 810"/>
              <a:gd name="p0x47" fmla="*/ 50 w 60"/>
              <a:gd name="p0y47" fmla="*/ 802 h 810"/>
              <a:gd name="p0x48" fmla="*/ 48 w 60"/>
              <a:gd name="p0y48" fmla="*/ 803 h 810"/>
              <a:gd name="p0x49" fmla="*/ 47 w 60"/>
              <a:gd name="p0y49" fmla="*/ 804 h 810"/>
              <a:gd name="p0x50" fmla="*/ 46 w 60"/>
              <a:gd name="p0y50" fmla="*/ 805 h 810"/>
              <a:gd name="p0x51" fmla="*/ 45 w 60"/>
              <a:gd name="p0y51" fmla="*/ 805 h 810"/>
              <a:gd name="p0x52" fmla="*/ 43 w 60"/>
              <a:gd name="p0y52" fmla="*/ 806 h 810"/>
              <a:gd name="p0x53" fmla="*/ 42 w 60"/>
              <a:gd name="p0y53" fmla="*/ 807 h 810"/>
              <a:gd name="p0x54" fmla="*/ 40 w 60"/>
              <a:gd name="p0y54" fmla="*/ 807 h 810"/>
              <a:gd name="p0x55" fmla="*/ 39 w 60"/>
              <a:gd name="p0y55" fmla="*/ 808 h 810"/>
              <a:gd name="p0x56" fmla="*/ 37 w 60"/>
              <a:gd name="p0y56" fmla="*/ 808 h 810"/>
              <a:gd name="p0x57" fmla="*/ 36 w 60"/>
              <a:gd name="p0y57" fmla="*/ 809 h 810"/>
              <a:gd name="p0x58" fmla="*/ 34 w 60"/>
              <a:gd name="p0y58" fmla="*/ 809 h 810"/>
              <a:gd name="p0x59" fmla="*/ 33 w 60"/>
              <a:gd name="p0y59" fmla="*/ 809 h 810"/>
              <a:gd name="p0x60" fmla="*/ 31 w 60"/>
              <a:gd name="p0y60" fmla="*/ 809 h 810"/>
              <a:gd name="p0x61" fmla="*/ 30 w 60"/>
              <a:gd name="p0y61" fmla="*/ 810 h 810"/>
              <a:gd name="p0x62" fmla="*/ 28 w 60"/>
              <a:gd name="p0y62" fmla="*/ 809 h 810"/>
              <a:gd name="p0x63" fmla="*/ 26 w 60"/>
              <a:gd name="p0y63" fmla="*/ 809 h 810"/>
              <a:gd name="p0x64" fmla="*/ 25 w 60"/>
              <a:gd name="p0y64" fmla="*/ 809 h 810"/>
              <a:gd name="p0x65" fmla="*/ 23 w 60"/>
              <a:gd name="p0y65" fmla="*/ 809 h 810"/>
              <a:gd name="p0x66" fmla="*/ 22 w 60"/>
              <a:gd name="p0y66" fmla="*/ 808 h 810"/>
              <a:gd name="p0x67" fmla="*/ 20 w 60"/>
              <a:gd name="p0y67" fmla="*/ 808 h 810"/>
              <a:gd name="p0x68" fmla="*/ 19 w 60"/>
              <a:gd name="p0y68" fmla="*/ 807 h 810"/>
              <a:gd name="p0x69" fmla="*/ 17 w 60"/>
              <a:gd name="p0y69" fmla="*/ 807 h 810"/>
              <a:gd name="p0x70" fmla="*/ 16 w 60"/>
              <a:gd name="p0y70" fmla="*/ 806 h 810"/>
              <a:gd name="p0x71" fmla="*/ 14 w 60"/>
              <a:gd name="p0y71" fmla="*/ 805 h 810"/>
              <a:gd name="p0x72" fmla="*/ 13 w 60"/>
              <a:gd name="p0y72" fmla="*/ 805 h 810"/>
              <a:gd name="p0x73" fmla="*/ 12 w 60"/>
              <a:gd name="p0y73" fmla="*/ 804 h 810"/>
              <a:gd name="p0x74" fmla="*/ 11 w 60"/>
              <a:gd name="p0y74" fmla="*/ 803 h 810"/>
              <a:gd name="p0x75" fmla="*/ 9 w 60"/>
              <a:gd name="p0y75" fmla="*/ 802 h 810"/>
              <a:gd name="p0x76" fmla="*/ 8 w 60"/>
              <a:gd name="p0y76" fmla="*/ 801 h 810"/>
              <a:gd name="p0x77" fmla="*/ 7 w 60"/>
              <a:gd name="p0y77" fmla="*/ 800 h 810"/>
              <a:gd name="p0x78" fmla="*/ 6 w 60"/>
              <a:gd name="p0y78" fmla="*/ 798 h 810"/>
              <a:gd name="p0x79" fmla="*/ 5 w 60"/>
              <a:gd name="p0y79" fmla="*/ 797 h 810"/>
              <a:gd name="p0x80" fmla="*/ 4 w 60"/>
              <a:gd name="p0y80" fmla="*/ 796 h 810"/>
              <a:gd name="p0x81" fmla="*/ 4 w 60"/>
              <a:gd name="p0y81" fmla="*/ 795 h 810"/>
              <a:gd name="p0x82" fmla="*/ 3 w 60"/>
              <a:gd name="p0y82" fmla="*/ 793 h 810"/>
              <a:gd name="p0x83" fmla="*/ 2 w 60"/>
              <a:gd name="p0y83" fmla="*/ 792 h 810"/>
              <a:gd name="p0x84" fmla="*/ 2 w 60"/>
              <a:gd name="p0y84" fmla="*/ 790 h 810"/>
              <a:gd name="p0x85" fmla="*/ 1 w 60"/>
              <a:gd name="p0y85" fmla="*/ 789 h 810"/>
              <a:gd name="p0x86" fmla="*/ 1 w 60"/>
              <a:gd name="p0y86" fmla="*/ 787 h 810"/>
              <a:gd name="p0x87" fmla="*/ 0 w 60"/>
              <a:gd name="p0y87" fmla="*/ 786 h 810"/>
              <a:gd name="p0x88" fmla="*/ 0 w 60"/>
              <a:gd name="p0y88" fmla="*/ 784 h 810"/>
              <a:gd name="p0x89" fmla="*/ 0 w 60"/>
              <a:gd name="p0y89" fmla="*/ 783 h 810"/>
              <a:gd name="p0x90" fmla="*/ 0 w 60"/>
              <a:gd name="p0y90" fmla="*/ 781 h 810"/>
              <a:gd name="p0x91" fmla="*/ 0 w 60"/>
              <a:gd name="p0y91" fmla="*/ 780 h 810"/>
              <a:gd name="p0x92" fmla="*/ 0 w 60"/>
              <a:gd name="p0y92" fmla="*/ 30 h 810"/>
              <a:gd name="p0x93" fmla="*/ 0 w 60"/>
              <a:gd name="p0y93" fmla="*/ 28 h 810"/>
              <a:gd name="p0x94" fmla="*/ 0 w 60"/>
              <a:gd name="p0y94" fmla="*/ 26 h 810"/>
              <a:gd name="p0x95" fmla="*/ 0 w 60"/>
              <a:gd name="p0y95" fmla="*/ 25 h 810"/>
              <a:gd name="p0x96" fmla="*/ 0 w 60"/>
              <a:gd name="p0y96" fmla="*/ 23 h 810"/>
              <a:gd name="p0x97" fmla="*/ 1 w 60"/>
              <a:gd name="p0y97" fmla="*/ 22 h 810"/>
              <a:gd name="p0x98" fmla="*/ 1 w 60"/>
              <a:gd name="p0y98" fmla="*/ 20 h 810"/>
              <a:gd name="p0x99" fmla="*/ 2 w 60"/>
              <a:gd name="p0y99" fmla="*/ 19 h 810"/>
              <a:gd name="p0x100" fmla="*/ 2 w 60"/>
              <a:gd name="p0y100" fmla="*/ 17 h 810"/>
              <a:gd name="p0x101" fmla="*/ 3 w 60"/>
              <a:gd name="p0y101" fmla="*/ 16 h 810"/>
              <a:gd name="p0x102" fmla="*/ 4 w 60"/>
              <a:gd name="p0y102" fmla="*/ 14 h 810"/>
              <a:gd name="p0x103" fmla="*/ 4 w 60"/>
              <a:gd name="p0y103" fmla="*/ 13 h 810"/>
              <a:gd name="p0x104" fmla="*/ 5 w 60"/>
              <a:gd name="p0y104" fmla="*/ 12 h 810"/>
              <a:gd name="p0x105" fmla="*/ 6 w 60"/>
              <a:gd name="p0y105" fmla="*/ 11 h 810"/>
              <a:gd name="p0x106" fmla="*/ 7 w 60"/>
              <a:gd name="p0y106" fmla="*/ 9 h 810"/>
              <a:gd name="p0x107" fmla="*/ 8 w 60"/>
              <a:gd name="p0y107" fmla="*/ 8 h 810"/>
              <a:gd name="p0x108" fmla="*/ 9 w 60"/>
              <a:gd name="p0y108" fmla="*/ 7 h 810"/>
              <a:gd name="p0x109" fmla="*/ 11 w 60"/>
              <a:gd name="p0y109" fmla="*/ 6 h 810"/>
              <a:gd name="p0x110" fmla="*/ 12 w 60"/>
              <a:gd name="p0y110" fmla="*/ 5 h 810"/>
              <a:gd name="p0x111" fmla="*/ 13 w 60"/>
              <a:gd name="p0y111" fmla="*/ 4 h 810"/>
              <a:gd name="p0x112" fmla="*/ 14 w 60"/>
              <a:gd name="p0y112" fmla="*/ 4 h 810"/>
              <a:gd name="p0x113" fmla="*/ 16 w 60"/>
              <a:gd name="p0y113" fmla="*/ 3 h 810"/>
              <a:gd name="p0x114" fmla="*/ 17 w 60"/>
              <a:gd name="p0y114" fmla="*/ 2 h 810"/>
              <a:gd name="p0x115" fmla="*/ 19 w 60"/>
              <a:gd name="p0y115" fmla="*/ 2 h 810"/>
              <a:gd name="p0x116" fmla="*/ 20 w 60"/>
              <a:gd name="p0y116" fmla="*/ 1 h 810"/>
              <a:gd name="p0x117" fmla="*/ 22 w 60"/>
              <a:gd name="p0y117" fmla="*/ 1 h 810"/>
              <a:gd name="p0x118" fmla="*/ 23 w 60"/>
              <a:gd name="p0y118" fmla="*/ 0 h 810"/>
              <a:gd name="p0x119" fmla="*/ 25 w 60"/>
              <a:gd name="p0y119" fmla="*/ 0 h 810"/>
              <a:gd name="p0x120" fmla="*/ 26 w 60"/>
              <a:gd name="p0y120" fmla="*/ 0 h 810"/>
              <a:gd name="p0x121" fmla="*/ 28 w 60"/>
              <a:gd name="p0y121" fmla="*/ 0 h 810"/>
              <a:gd name="p0x122" fmla="*/ 30 w 60"/>
              <a:gd name="p0y122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971550" y="2346008"/>
            <a:ext cx="4724400" cy="5372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请示只能</a:t>
            </a:r>
            <a:r>
              <a:rPr sz="1350" b="1">
                <a:solidFill>
                  <a:schemeClr val="accent1"/>
                </a:solidFill>
                <a:cs typeface="+mn-lt"/>
              </a:rPr>
              <a:t>主送一个上级机关</a:t>
            </a:r>
            <a:r>
              <a:rPr sz="1350">
                <a:solidFill>
                  <a:schemeClr val="tx2"/>
                </a:solidFill>
                <a:cs typeface="+mn-lt"/>
              </a:rPr>
              <a:t>；同时主送市政府和市财政局，是典型错误。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62147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225 w 8505"/>
              <a:gd name="p0y0" fmla="*/ 0 h 4035"/>
              <a:gd name="p0x1" fmla="*/ 8280 w 8505"/>
              <a:gd name="p0y1" fmla="*/ 0 h 4035"/>
              <a:gd name="p0x2" fmla="*/ 8505 w 8505"/>
              <a:gd name="p0y2" fmla="*/ 225 h 4035"/>
              <a:gd name="p0x3" fmla="*/ 8505 w 8505"/>
              <a:gd name="p0y3" fmla="*/ 3810 h 4035"/>
              <a:gd name="p0x4" fmla="*/ 8280 w 8505"/>
              <a:gd name="p0y4" fmla="*/ 4035 h 4035"/>
              <a:gd name="p0x5" fmla="*/ 225 w 8505"/>
              <a:gd name="p0y5" fmla="*/ 4035 h 4035"/>
              <a:gd name="p0x6" fmla="*/ 0 w 8505"/>
              <a:gd name="p0y6" fmla="*/ 3810 h 4035"/>
              <a:gd name="p0x7" fmla="*/ 0 w 8505"/>
              <a:gd name="p0y7" fmla="*/ 225 h 4035"/>
              <a:gd name="p0x8" fmla="*/ 225 w 850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6372225" y="1228725"/>
            <a:ext cx="5086350" cy="370840"/>
            <a:chOff x="10035" y="1935"/>
            <a:chExt cx="8010" cy="584"/>
          </a:xfrm>
        </p:grpSpPr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10035" y="1935"/>
              <a:ext cx="8010" cy="585"/>
            </a:xfrm>
            <a:custGeom>
              <a:avLst/>
              <a:gdLst>
                <a:gd name="sw" fmla="*/ 1 w 8010"/>
                <a:gd name="sh" fmla="*/ 1 h 585"/>
                <a:gd name="mins" fmla="min sw sh"/>
                <a:gd name="dsw" fmla="+- 0 sw mins"/>
                <a:gd name="dsh" fmla="+- 0 sh mins"/>
                <a:gd name="p0x0" fmla="*/ 8010 w 8010"/>
                <a:gd name="p0y0" fmla="*/ 0 h 585"/>
                <a:gd name="p0x1" fmla="*/ 8010 w 8010"/>
                <a:gd name="p0y1" fmla="*/ 585 h 585"/>
                <a:gd name="p0x2" fmla="*/ 0 w 8010"/>
                <a:gd name="p0y2" fmla="*/ 585 h 585"/>
                <a:gd name="p0x3" fmla="*/ 0 w 8010"/>
                <a:gd name="p0y3" fmla="*/ 0 h 585"/>
                <a:gd name="p0x4" fmla="*/ 8010 w 80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10035" y="2505"/>
              <a:ext cx="8010" cy="15"/>
            </a:xfrm>
            <a:custGeom>
              <a:avLst/>
              <a:gdLst>
                <a:gd name="sw" fmla="*/ 1 w 8010"/>
                <a:gd name="sh" fmla="*/ 1 h 15"/>
                <a:gd name="mins" fmla="min sw sh"/>
                <a:gd name="dsw" fmla="+- 0 sw mins"/>
                <a:gd name="dsh" fmla="+- 0 sh mins"/>
                <a:gd name="p0x0" fmla="*/ 8010 w 8010"/>
                <a:gd name="p0y0" fmla="*/ 0 h 15"/>
                <a:gd name="p0x1" fmla="*/ 8010 w 8010"/>
                <a:gd name="p0y1" fmla="*/ 15 h 15"/>
                <a:gd name="p0x2" fmla="*/ 0 w 8010"/>
                <a:gd name="p0y2" fmla="*/ 15 h 15"/>
                <a:gd name="p0x3" fmla="*/ 0 w 8010"/>
                <a:gd name="p0y3" fmla="*/ 0 h 15"/>
                <a:gd name="p0x4" fmla="*/ 8010 w 80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6372225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3333" r="-3333"/>
          <a:stretch>
            <a:fillRect/>
          </a:stretch>
        </p:blipFill>
        <p:spPr>
          <a:xfrm>
            <a:off x="6429375" y="1295400"/>
            <a:ext cx="15240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6715125" y="12134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抄送下级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6376670" y="2404745"/>
            <a:ext cx="5076825" cy="419100"/>
          </a:xfrm>
          <a:custGeom>
            <a:avLst/>
            <a:gdLst>
              <a:gd name="sw" fmla="*/ 1 w 7995"/>
              <a:gd name="sh" fmla="*/ 1 h 660"/>
              <a:gd name="mins" fmla="min sw sh"/>
              <a:gd name="dsw" fmla="+- 0 sw mins"/>
              <a:gd name="dsh" fmla="+- 0 sh mins"/>
              <a:gd name="p0x0" fmla="*/ 60 w 7995"/>
              <a:gd name="p0y0" fmla="*/ 0 h 660"/>
              <a:gd name="p0x1" fmla="*/ 7935 w 7995"/>
              <a:gd name="p0y1" fmla="*/ 0 h 660"/>
              <a:gd name="p0x2" fmla="*/ 7936 w 7995"/>
              <a:gd name="p0y2" fmla="*/ 0 h 660"/>
              <a:gd name="p0x3" fmla="*/ 7938 w 7995"/>
              <a:gd name="p0y3" fmla="*/ 0 h 660"/>
              <a:gd name="p0x4" fmla="*/ 7939 w 7995"/>
              <a:gd name="p0y4" fmla="*/ 0 h 660"/>
              <a:gd name="p0x5" fmla="*/ 7941 w 7995"/>
              <a:gd name="p0y5" fmla="*/ 0 h 660"/>
              <a:gd name="p0x6" fmla="*/ 7943 w 7995"/>
              <a:gd name="p0y6" fmla="*/ 0 h 660"/>
              <a:gd name="p0x7" fmla="*/ 7944 w 7995"/>
              <a:gd name="p0y7" fmla="*/ 0 h 660"/>
              <a:gd name="p0x8" fmla="*/ 7946 w 7995"/>
              <a:gd name="p0y8" fmla="*/ 1 h 660"/>
              <a:gd name="p0x9" fmla="*/ 7947 w 7995"/>
              <a:gd name="p0y9" fmla="*/ 1 h 660"/>
              <a:gd name="p0x10" fmla="*/ 7949 w 7995"/>
              <a:gd name="p0y10" fmla="*/ 1 h 660"/>
              <a:gd name="p0x11" fmla="*/ 7950 w 7995"/>
              <a:gd name="p0y11" fmla="*/ 2 h 660"/>
              <a:gd name="p0x12" fmla="*/ 7952 w 7995"/>
              <a:gd name="p0y12" fmla="*/ 2 h 660"/>
              <a:gd name="p0x13" fmla="*/ 7953 w 7995"/>
              <a:gd name="p0y13" fmla="*/ 2 h 660"/>
              <a:gd name="p0x14" fmla="*/ 7955 w 7995"/>
              <a:gd name="p0y14" fmla="*/ 3 h 660"/>
              <a:gd name="p0x15" fmla="*/ 7956 w 7995"/>
              <a:gd name="p0y15" fmla="*/ 3 h 660"/>
              <a:gd name="p0x16" fmla="*/ 7958 w 7995"/>
              <a:gd name="p0y16" fmla="*/ 4 h 660"/>
              <a:gd name="p0x17" fmla="*/ 7959 w 7995"/>
              <a:gd name="p0y17" fmla="*/ 5 h 660"/>
              <a:gd name="p0x18" fmla="*/ 7960 w 7995"/>
              <a:gd name="p0y18" fmla="*/ 5 h 660"/>
              <a:gd name="p0x19" fmla="*/ 7962 w 7995"/>
              <a:gd name="p0y19" fmla="*/ 6 h 660"/>
              <a:gd name="p0x20" fmla="*/ 7963 w 7995"/>
              <a:gd name="p0y20" fmla="*/ 7 h 660"/>
              <a:gd name="p0x21" fmla="*/ 7964 w 7995"/>
              <a:gd name="p0y21" fmla="*/ 7 h 660"/>
              <a:gd name="p0x22" fmla="*/ 7966 w 7995"/>
              <a:gd name="p0y22" fmla="*/ 8 h 660"/>
              <a:gd name="p0x23" fmla="*/ 7967 w 7995"/>
              <a:gd name="p0y23" fmla="*/ 9 h 660"/>
              <a:gd name="p0x24" fmla="*/ 7968 w 7995"/>
              <a:gd name="p0y24" fmla="*/ 10 h 660"/>
              <a:gd name="p0x25" fmla="*/ 7969 w 7995"/>
              <a:gd name="p0y25" fmla="*/ 11 h 660"/>
              <a:gd name="p0x26" fmla="*/ 7971 w 7995"/>
              <a:gd name="p0y26" fmla="*/ 12 h 660"/>
              <a:gd name="p0x27" fmla="*/ 7972 w 7995"/>
              <a:gd name="p0y27" fmla="*/ 13 h 660"/>
              <a:gd name="p0x28" fmla="*/ 7973 w 7995"/>
              <a:gd name="p0y28" fmla="*/ 14 h 660"/>
              <a:gd name="p0x29" fmla="*/ 7974 w 7995"/>
              <a:gd name="p0y29" fmla="*/ 14 h 660"/>
              <a:gd name="p0x30" fmla="*/ 7975 w 7995"/>
              <a:gd name="p0y30" fmla="*/ 16 h 660"/>
              <a:gd name="p0x31" fmla="*/ 7976 w 7995"/>
              <a:gd name="p0y31" fmla="*/ 17 h 660"/>
              <a:gd name="p0x32" fmla="*/ 7977 w 7995"/>
              <a:gd name="p0y32" fmla="*/ 18 h 660"/>
              <a:gd name="p0x33" fmla="*/ 7978 w 7995"/>
              <a:gd name="p0y33" fmla="*/ 19 h 660"/>
              <a:gd name="p0x34" fmla="*/ 7980 w 7995"/>
              <a:gd name="p0y34" fmla="*/ 20 h 660"/>
              <a:gd name="p0x35" fmla="*/ 7980 w 7995"/>
              <a:gd name="p0y35" fmla="*/ 21 h 660"/>
              <a:gd name="p0x36" fmla="*/ 7981 w 7995"/>
              <a:gd name="p0y36" fmla="*/ 22 h 660"/>
              <a:gd name="p0x37" fmla="*/ 7982 w 7995"/>
              <a:gd name="p0y37" fmla="*/ 23 h 660"/>
              <a:gd name="p0x38" fmla="*/ 7983 w 7995"/>
              <a:gd name="p0y38" fmla="*/ 25 h 660"/>
              <a:gd name="p0x39" fmla="*/ 7984 w 7995"/>
              <a:gd name="p0y39" fmla="*/ 26 h 660"/>
              <a:gd name="p0x40" fmla="*/ 7985 w 7995"/>
              <a:gd name="p0y40" fmla="*/ 27 h 660"/>
              <a:gd name="p0x41" fmla="*/ 7986 w 7995"/>
              <a:gd name="p0y41" fmla="*/ 28 h 660"/>
              <a:gd name="p0x42" fmla="*/ 7987 w 7995"/>
              <a:gd name="p0y42" fmla="*/ 30 h 660"/>
              <a:gd name="p0x43" fmla="*/ 7987 w 7995"/>
              <a:gd name="p0y43" fmla="*/ 31 h 660"/>
              <a:gd name="p0x44" fmla="*/ 7988 w 7995"/>
              <a:gd name="p0y44" fmla="*/ 32 h 660"/>
              <a:gd name="p0x45" fmla="*/ 7989 w 7995"/>
              <a:gd name="p0y45" fmla="*/ 34 h 660"/>
              <a:gd name="p0x46" fmla="*/ 7989 w 7995"/>
              <a:gd name="p0y46" fmla="*/ 35 h 660"/>
              <a:gd name="p0x47" fmla="*/ 7990 w 7995"/>
              <a:gd name="p0y47" fmla="*/ 36 h 660"/>
              <a:gd name="p0x48" fmla="*/ 7991 w 7995"/>
              <a:gd name="p0y48" fmla="*/ 38 h 660"/>
              <a:gd name="p0x49" fmla="*/ 7991 w 7995"/>
              <a:gd name="p0y49" fmla="*/ 39 h 660"/>
              <a:gd name="p0x50" fmla="*/ 7992 w 7995"/>
              <a:gd name="p0y50" fmla="*/ 41 h 660"/>
              <a:gd name="p0x51" fmla="*/ 7992 w 7995"/>
              <a:gd name="p0y51" fmla="*/ 42 h 660"/>
              <a:gd name="p0x52" fmla="*/ 7992 w 7995"/>
              <a:gd name="p0y52" fmla="*/ 44 h 660"/>
              <a:gd name="p0x53" fmla="*/ 7993 w 7995"/>
              <a:gd name="p0y53" fmla="*/ 45 h 660"/>
              <a:gd name="p0x54" fmla="*/ 7993 w 7995"/>
              <a:gd name="p0y54" fmla="*/ 47 h 660"/>
              <a:gd name="p0x55" fmla="*/ 7993 w 7995"/>
              <a:gd name="p0y55" fmla="*/ 48 h 660"/>
              <a:gd name="p0x56" fmla="*/ 7994 w 7995"/>
              <a:gd name="p0y56" fmla="*/ 50 h 660"/>
              <a:gd name="p0x57" fmla="*/ 7994 w 7995"/>
              <a:gd name="p0y57" fmla="*/ 51 h 660"/>
              <a:gd name="p0x58" fmla="*/ 7994 w 7995"/>
              <a:gd name="p0y58" fmla="*/ 53 h 660"/>
              <a:gd name="p0x59" fmla="*/ 7994 w 7995"/>
              <a:gd name="p0y59" fmla="*/ 55 h 660"/>
              <a:gd name="p0x60" fmla="*/ 7994 w 7995"/>
              <a:gd name="p0y60" fmla="*/ 56 h 660"/>
              <a:gd name="p0x61" fmla="*/ 7994 w 7995"/>
              <a:gd name="p0y61" fmla="*/ 58 h 660"/>
              <a:gd name="p0x62" fmla="*/ 7995 w 7995"/>
              <a:gd name="p0y62" fmla="*/ 60 h 660"/>
              <a:gd name="p0x63" fmla="*/ 7995 w 7995"/>
              <a:gd name="p0y63" fmla="*/ 600 h 660"/>
              <a:gd name="p0x64" fmla="*/ 7994 w 7995"/>
              <a:gd name="p0y64" fmla="*/ 601 h 660"/>
              <a:gd name="p0x65" fmla="*/ 7994 w 7995"/>
              <a:gd name="p0y65" fmla="*/ 603 h 660"/>
              <a:gd name="p0x66" fmla="*/ 7994 w 7995"/>
              <a:gd name="p0y66" fmla="*/ 604 h 660"/>
              <a:gd name="p0x67" fmla="*/ 7994 w 7995"/>
              <a:gd name="p0y67" fmla="*/ 606 h 660"/>
              <a:gd name="p0x68" fmla="*/ 7994 w 7995"/>
              <a:gd name="p0y68" fmla="*/ 608 h 660"/>
              <a:gd name="p0x69" fmla="*/ 7994 w 7995"/>
              <a:gd name="p0y69" fmla="*/ 609 h 660"/>
              <a:gd name="p0x70" fmla="*/ 7993 w 7995"/>
              <a:gd name="p0y70" fmla="*/ 611 h 660"/>
              <a:gd name="p0x71" fmla="*/ 7993 w 7995"/>
              <a:gd name="p0y71" fmla="*/ 612 h 660"/>
              <a:gd name="p0x72" fmla="*/ 7993 w 7995"/>
              <a:gd name="p0y72" fmla="*/ 614 h 660"/>
              <a:gd name="p0x73" fmla="*/ 7992 w 7995"/>
              <a:gd name="p0y73" fmla="*/ 615 h 660"/>
              <a:gd name="p0x74" fmla="*/ 7992 w 7995"/>
              <a:gd name="p0y74" fmla="*/ 617 h 660"/>
              <a:gd name="p0x75" fmla="*/ 7992 w 7995"/>
              <a:gd name="p0y75" fmla="*/ 618 h 660"/>
              <a:gd name="p0x76" fmla="*/ 7991 w 7995"/>
              <a:gd name="p0y76" fmla="*/ 620 h 660"/>
              <a:gd name="p0x77" fmla="*/ 7991 w 7995"/>
              <a:gd name="p0y77" fmla="*/ 621 h 660"/>
              <a:gd name="p0x78" fmla="*/ 7990 w 7995"/>
              <a:gd name="p0y78" fmla="*/ 623 h 660"/>
              <a:gd name="p0x79" fmla="*/ 7989 w 7995"/>
              <a:gd name="p0y79" fmla="*/ 624 h 660"/>
              <a:gd name="p0x80" fmla="*/ 7989 w 7995"/>
              <a:gd name="p0y80" fmla="*/ 625 h 660"/>
              <a:gd name="p0x81" fmla="*/ 7988 w 7995"/>
              <a:gd name="p0y81" fmla="*/ 627 h 660"/>
              <a:gd name="p0x82" fmla="*/ 7987 w 7995"/>
              <a:gd name="p0y82" fmla="*/ 628 h 660"/>
              <a:gd name="p0x83" fmla="*/ 7987 w 7995"/>
              <a:gd name="p0y83" fmla="*/ 629 h 660"/>
              <a:gd name="p0x84" fmla="*/ 7986 w 7995"/>
              <a:gd name="p0y84" fmla="*/ 631 h 660"/>
              <a:gd name="p0x85" fmla="*/ 7985 w 7995"/>
              <a:gd name="p0y85" fmla="*/ 632 h 660"/>
              <a:gd name="p0x86" fmla="*/ 7984 w 7995"/>
              <a:gd name="p0y86" fmla="*/ 633 h 660"/>
              <a:gd name="p0x87" fmla="*/ 7983 w 7995"/>
              <a:gd name="p0y87" fmla="*/ 634 h 660"/>
              <a:gd name="p0x88" fmla="*/ 7982 w 7995"/>
              <a:gd name="p0y88" fmla="*/ 636 h 660"/>
              <a:gd name="p0x89" fmla="*/ 7981 w 7995"/>
              <a:gd name="p0y89" fmla="*/ 637 h 660"/>
              <a:gd name="p0x90" fmla="*/ 7980 w 7995"/>
              <a:gd name="p0y90" fmla="*/ 638 h 660"/>
              <a:gd name="p0x91" fmla="*/ 7980 w 7995"/>
              <a:gd name="p0y91" fmla="*/ 639 h 660"/>
              <a:gd name="p0x92" fmla="*/ 7978 w 7995"/>
              <a:gd name="p0y92" fmla="*/ 640 h 660"/>
              <a:gd name="p0x93" fmla="*/ 7977 w 7995"/>
              <a:gd name="p0y93" fmla="*/ 641 h 660"/>
              <a:gd name="p0x94" fmla="*/ 7976 w 7995"/>
              <a:gd name="p0y94" fmla="*/ 642 h 660"/>
              <a:gd name="p0x95" fmla="*/ 7975 w 7995"/>
              <a:gd name="p0y95" fmla="*/ 643 h 660"/>
              <a:gd name="p0x96" fmla="*/ 7974 w 7995"/>
              <a:gd name="p0y96" fmla="*/ 645 h 660"/>
              <a:gd name="p0x97" fmla="*/ 7973 w 7995"/>
              <a:gd name="p0y97" fmla="*/ 645 h 660"/>
              <a:gd name="p0x98" fmla="*/ 7972 w 7995"/>
              <a:gd name="p0y98" fmla="*/ 646 h 660"/>
              <a:gd name="p0x99" fmla="*/ 7971 w 7995"/>
              <a:gd name="p0y99" fmla="*/ 647 h 660"/>
              <a:gd name="p0x100" fmla="*/ 7969 w 7995"/>
              <a:gd name="p0y100" fmla="*/ 648 h 660"/>
              <a:gd name="p0x101" fmla="*/ 7968 w 7995"/>
              <a:gd name="p0y101" fmla="*/ 649 h 660"/>
              <a:gd name="p0x102" fmla="*/ 7967 w 7995"/>
              <a:gd name="p0y102" fmla="*/ 650 h 660"/>
              <a:gd name="p0x103" fmla="*/ 7966 w 7995"/>
              <a:gd name="p0y103" fmla="*/ 651 h 660"/>
              <a:gd name="p0x104" fmla="*/ 7964 w 7995"/>
              <a:gd name="p0y104" fmla="*/ 652 h 660"/>
              <a:gd name="p0x105" fmla="*/ 7963 w 7995"/>
              <a:gd name="p0y105" fmla="*/ 652 h 660"/>
              <a:gd name="p0x106" fmla="*/ 7962 w 7995"/>
              <a:gd name="p0y106" fmla="*/ 653 h 660"/>
              <a:gd name="p0x107" fmla="*/ 7960 w 7995"/>
              <a:gd name="p0y107" fmla="*/ 654 h 660"/>
              <a:gd name="p0x108" fmla="*/ 7959 w 7995"/>
              <a:gd name="p0y108" fmla="*/ 654 h 660"/>
              <a:gd name="p0x109" fmla="*/ 7958 w 7995"/>
              <a:gd name="p0y109" fmla="*/ 655 h 660"/>
              <a:gd name="p0x110" fmla="*/ 7956 w 7995"/>
              <a:gd name="p0y110" fmla="*/ 656 h 660"/>
              <a:gd name="p0x111" fmla="*/ 7955 w 7995"/>
              <a:gd name="p0y111" fmla="*/ 656 h 660"/>
              <a:gd name="p0x112" fmla="*/ 7953 w 7995"/>
              <a:gd name="p0y112" fmla="*/ 657 h 660"/>
              <a:gd name="p0x113" fmla="*/ 7952 w 7995"/>
              <a:gd name="p0y113" fmla="*/ 657 h 660"/>
              <a:gd name="p0x114" fmla="*/ 7950 w 7995"/>
              <a:gd name="p0y114" fmla="*/ 657 h 660"/>
              <a:gd name="p0x115" fmla="*/ 7949 w 7995"/>
              <a:gd name="p0y115" fmla="*/ 658 h 660"/>
              <a:gd name="p0x116" fmla="*/ 7947 w 7995"/>
              <a:gd name="p0y116" fmla="*/ 658 h 660"/>
              <a:gd name="p0x117" fmla="*/ 7946 w 7995"/>
              <a:gd name="p0y117" fmla="*/ 658 h 660"/>
              <a:gd name="p0x118" fmla="*/ 7944 w 7995"/>
              <a:gd name="p0y118" fmla="*/ 659 h 660"/>
              <a:gd name="p0x119" fmla="*/ 7943 w 7995"/>
              <a:gd name="p0y119" fmla="*/ 659 h 660"/>
              <a:gd name="p0x120" fmla="*/ 7941 w 7995"/>
              <a:gd name="p0y120" fmla="*/ 659 h 660"/>
              <a:gd name="p0x121" fmla="*/ 7939 w 7995"/>
              <a:gd name="p0y121" fmla="*/ 659 h 660"/>
              <a:gd name="p0x122" fmla="*/ 7938 w 7995"/>
              <a:gd name="p0y122" fmla="*/ 659 h 660"/>
              <a:gd name="p0x123" fmla="*/ 7936 w 7995"/>
              <a:gd name="p0y123" fmla="*/ 659 h 660"/>
              <a:gd name="p0x124" fmla="*/ 7935 w 7995"/>
              <a:gd name="p0y124" fmla="*/ 660 h 660"/>
              <a:gd name="p0x125" fmla="*/ 60 w 7995"/>
              <a:gd name="p0y125" fmla="*/ 660 h 660"/>
              <a:gd name="p0x126" fmla="*/ 58 w 7995"/>
              <a:gd name="p0y126" fmla="*/ 659 h 660"/>
              <a:gd name="p0x127" fmla="*/ 56 w 7995"/>
              <a:gd name="p0y127" fmla="*/ 659 h 660"/>
              <a:gd name="p0x128" fmla="*/ 55 w 7995"/>
              <a:gd name="p0y128" fmla="*/ 659 h 660"/>
              <a:gd name="p0x129" fmla="*/ 53 w 7995"/>
              <a:gd name="p0y129" fmla="*/ 659 h 660"/>
              <a:gd name="p0x130" fmla="*/ 51 w 7995"/>
              <a:gd name="p0y130" fmla="*/ 659 h 660"/>
              <a:gd name="p0x131" fmla="*/ 50 w 7995"/>
              <a:gd name="p0y131" fmla="*/ 659 h 660"/>
              <a:gd name="p0x132" fmla="*/ 48 w 7995"/>
              <a:gd name="p0y132" fmla="*/ 658 h 660"/>
              <a:gd name="p0x133" fmla="*/ 47 w 7995"/>
              <a:gd name="p0y133" fmla="*/ 658 h 660"/>
              <a:gd name="p0x134" fmla="*/ 45 w 7995"/>
              <a:gd name="p0y134" fmla="*/ 658 h 660"/>
              <a:gd name="p0x135" fmla="*/ 44 w 7995"/>
              <a:gd name="p0y135" fmla="*/ 657 h 660"/>
              <a:gd name="p0x136" fmla="*/ 42 w 7995"/>
              <a:gd name="p0y136" fmla="*/ 657 h 660"/>
              <a:gd name="p0x137" fmla="*/ 41 w 7995"/>
              <a:gd name="p0y137" fmla="*/ 657 h 660"/>
              <a:gd name="p0x138" fmla="*/ 39 w 7995"/>
              <a:gd name="p0y138" fmla="*/ 656 h 660"/>
              <a:gd name="p0x139" fmla="*/ 38 w 7995"/>
              <a:gd name="p0y139" fmla="*/ 656 h 660"/>
              <a:gd name="p0x140" fmla="*/ 36 w 7995"/>
              <a:gd name="p0y140" fmla="*/ 655 h 660"/>
              <a:gd name="p0x141" fmla="*/ 35 w 7995"/>
              <a:gd name="p0y141" fmla="*/ 654 h 660"/>
              <a:gd name="p0x142" fmla="*/ 34 w 7995"/>
              <a:gd name="p0y142" fmla="*/ 654 h 660"/>
              <a:gd name="p0x143" fmla="*/ 32 w 7995"/>
              <a:gd name="p0y143" fmla="*/ 653 h 660"/>
              <a:gd name="p0x144" fmla="*/ 31 w 7995"/>
              <a:gd name="p0y144" fmla="*/ 652 h 660"/>
              <a:gd name="p0x145" fmla="*/ 30 w 7995"/>
              <a:gd name="p0y145" fmla="*/ 652 h 660"/>
              <a:gd name="p0x146" fmla="*/ 28 w 7995"/>
              <a:gd name="p0y146" fmla="*/ 651 h 660"/>
              <a:gd name="p0x147" fmla="*/ 27 w 7995"/>
              <a:gd name="p0y147" fmla="*/ 650 h 660"/>
              <a:gd name="p0x148" fmla="*/ 26 w 7995"/>
              <a:gd name="p0y148" fmla="*/ 649 h 660"/>
              <a:gd name="p0x149" fmla="*/ 25 w 7995"/>
              <a:gd name="p0y149" fmla="*/ 648 h 660"/>
              <a:gd name="p0x150" fmla="*/ 23 w 7995"/>
              <a:gd name="p0y150" fmla="*/ 647 h 660"/>
              <a:gd name="p0x151" fmla="*/ 22 w 7995"/>
              <a:gd name="p0y151" fmla="*/ 646 h 660"/>
              <a:gd name="p0x152" fmla="*/ 21 w 7995"/>
              <a:gd name="p0y152" fmla="*/ 645 h 660"/>
              <a:gd name="p0x153" fmla="*/ 20 w 7995"/>
              <a:gd name="p0y153" fmla="*/ 645 h 660"/>
              <a:gd name="p0x154" fmla="*/ 19 w 7995"/>
              <a:gd name="p0y154" fmla="*/ 643 h 660"/>
              <a:gd name="p0x155" fmla="*/ 18 w 7995"/>
              <a:gd name="p0y155" fmla="*/ 642 h 660"/>
              <a:gd name="p0x156" fmla="*/ 17 w 7995"/>
              <a:gd name="p0y156" fmla="*/ 641 h 660"/>
              <a:gd name="p0x157" fmla="*/ 16 w 7995"/>
              <a:gd name="p0y157" fmla="*/ 640 h 660"/>
              <a:gd name="p0x158" fmla="*/ 14 w 7995"/>
              <a:gd name="p0y158" fmla="*/ 639 h 660"/>
              <a:gd name="p0x159" fmla="*/ 14 w 7995"/>
              <a:gd name="p0y159" fmla="*/ 638 h 660"/>
              <a:gd name="p0x160" fmla="*/ 13 w 7995"/>
              <a:gd name="p0y160" fmla="*/ 637 h 660"/>
              <a:gd name="p0x161" fmla="*/ 12 w 7995"/>
              <a:gd name="p0y161" fmla="*/ 636 h 660"/>
              <a:gd name="p0x162" fmla="*/ 11 w 7995"/>
              <a:gd name="p0y162" fmla="*/ 634 h 660"/>
              <a:gd name="p0x163" fmla="*/ 10 w 7995"/>
              <a:gd name="p0y163" fmla="*/ 633 h 660"/>
              <a:gd name="p0x164" fmla="*/ 9 w 7995"/>
              <a:gd name="p0y164" fmla="*/ 632 h 660"/>
              <a:gd name="p0x165" fmla="*/ 8 w 7995"/>
              <a:gd name="p0y165" fmla="*/ 631 h 660"/>
              <a:gd name="p0x166" fmla="*/ 7 w 7995"/>
              <a:gd name="p0y166" fmla="*/ 629 h 660"/>
              <a:gd name="p0x167" fmla="*/ 7 w 7995"/>
              <a:gd name="p0y167" fmla="*/ 628 h 660"/>
              <a:gd name="p0x168" fmla="*/ 6 w 7995"/>
              <a:gd name="p0y168" fmla="*/ 627 h 660"/>
              <a:gd name="p0x169" fmla="*/ 5 w 7995"/>
              <a:gd name="p0y169" fmla="*/ 625 h 660"/>
              <a:gd name="p0x170" fmla="*/ 5 w 7995"/>
              <a:gd name="p0y170" fmla="*/ 624 h 660"/>
              <a:gd name="p0x171" fmla="*/ 4 w 7995"/>
              <a:gd name="p0y171" fmla="*/ 623 h 660"/>
              <a:gd name="p0x172" fmla="*/ 3 w 7995"/>
              <a:gd name="p0y172" fmla="*/ 621 h 660"/>
              <a:gd name="p0x173" fmla="*/ 3 w 7995"/>
              <a:gd name="p0y173" fmla="*/ 620 h 660"/>
              <a:gd name="p0x174" fmla="*/ 2 w 7995"/>
              <a:gd name="p0y174" fmla="*/ 618 h 660"/>
              <a:gd name="p0x175" fmla="*/ 2 w 7995"/>
              <a:gd name="p0y175" fmla="*/ 617 h 660"/>
              <a:gd name="p0x176" fmla="*/ 2 w 7995"/>
              <a:gd name="p0y176" fmla="*/ 615 h 660"/>
              <a:gd name="p0x177" fmla="*/ 1 w 7995"/>
              <a:gd name="p0y177" fmla="*/ 614 h 660"/>
              <a:gd name="p0x178" fmla="*/ 1 w 7995"/>
              <a:gd name="p0y178" fmla="*/ 612 h 660"/>
              <a:gd name="p0x179" fmla="*/ 1 w 7995"/>
              <a:gd name="p0y179" fmla="*/ 611 h 660"/>
              <a:gd name="p0x180" fmla="*/ 0 w 7995"/>
              <a:gd name="p0y180" fmla="*/ 609 h 660"/>
              <a:gd name="p0x181" fmla="*/ 0 w 7995"/>
              <a:gd name="p0y181" fmla="*/ 608 h 660"/>
              <a:gd name="p0x182" fmla="*/ 0 w 7995"/>
              <a:gd name="p0y182" fmla="*/ 606 h 660"/>
              <a:gd name="p0x183" fmla="*/ 0 w 7995"/>
              <a:gd name="p0y183" fmla="*/ 604 h 660"/>
              <a:gd name="p0x184" fmla="*/ 0 w 7995"/>
              <a:gd name="p0y184" fmla="*/ 603 h 660"/>
              <a:gd name="p0x185" fmla="*/ 0 w 7995"/>
              <a:gd name="p0y185" fmla="*/ 601 h 660"/>
              <a:gd name="p0x186" fmla="*/ 0 w 7995"/>
              <a:gd name="p0y186" fmla="*/ 600 h 660"/>
              <a:gd name="p0x187" fmla="*/ 0 w 7995"/>
              <a:gd name="p0y187" fmla="*/ 60 h 660"/>
              <a:gd name="p0x188" fmla="*/ 0 w 7995"/>
              <a:gd name="p0y188" fmla="*/ 58 h 660"/>
              <a:gd name="p0x189" fmla="*/ 0 w 7995"/>
              <a:gd name="p0y189" fmla="*/ 56 h 660"/>
              <a:gd name="p0x190" fmla="*/ 0 w 7995"/>
              <a:gd name="p0y190" fmla="*/ 55 h 660"/>
              <a:gd name="p0x191" fmla="*/ 0 w 7995"/>
              <a:gd name="p0y191" fmla="*/ 53 h 660"/>
              <a:gd name="p0x192" fmla="*/ 0 w 7995"/>
              <a:gd name="p0y192" fmla="*/ 51 h 660"/>
              <a:gd name="p0x193" fmla="*/ 0 w 7995"/>
              <a:gd name="p0y193" fmla="*/ 50 h 660"/>
              <a:gd name="p0x194" fmla="*/ 1 w 7995"/>
              <a:gd name="p0y194" fmla="*/ 48 h 660"/>
              <a:gd name="p0x195" fmla="*/ 1 w 7995"/>
              <a:gd name="p0y195" fmla="*/ 47 h 660"/>
              <a:gd name="p0x196" fmla="*/ 1 w 7995"/>
              <a:gd name="p0y196" fmla="*/ 45 h 660"/>
              <a:gd name="p0x197" fmla="*/ 2 w 7995"/>
              <a:gd name="p0y197" fmla="*/ 44 h 660"/>
              <a:gd name="p0x198" fmla="*/ 2 w 7995"/>
              <a:gd name="p0y198" fmla="*/ 42 h 660"/>
              <a:gd name="p0x199" fmla="*/ 2 w 7995"/>
              <a:gd name="p0y199" fmla="*/ 41 h 660"/>
              <a:gd name="p0x200" fmla="*/ 3 w 7995"/>
              <a:gd name="p0y200" fmla="*/ 39 h 660"/>
              <a:gd name="p0x201" fmla="*/ 3 w 7995"/>
              <a:gd name="p0y201" fmla="*/ 38 h 660"/>
              <a:gd name="p0x202" fmla="*/ 4 w 7995"/>
              <a:gd name="p0y202" fmla="*/ 36 h 660"/>
              <a:gd name="p0x203" fmla="*/ 5 w 7995"/>
              <a:gd name="p0y203" fmla="*/ 35 h 660"/>
              <a:gd name="p0x204" fmla="*/ 5 w 7995"/>
              <a:gd name="p0y204" fmla="*/ 34 h 660"/>
              <a:gd name="p0x205" fmla="*/ 6 w 7995"/>
              <a:gd name="p0y205" fmla="*/ 32 h 660"/>
              <a:gd name="p0x206" fmla="*/ 7 w 7995"/>
              <a:gd name="p0y206" fmla="*/ 31 h 660"/>
              <a:gd name="p0x207" fmla="*/ 7 w 7995"/>
              <a:gd name="p0y207" fmla="*/ 30 h 660"/>
              <a:gd name="p0x208" fmla="*/ 8 w 7995"/>
              <a:gd name="p0y208" fmla="*/ 28 h 660"/>
              <a:gd name="p0x209" fmla="*/ 9 w 7995"/>
              <a:gd name="p0y209" fmla="*/ 27 h 660"/>
              <a:gd name="p0x210" fmla="*/ 10 w 7995"/>
              <a:gd name="p0y210" fmla="*/ 26 h 660"/>
              <a:gd name="p0x211" fmla="*/ 11 w 7995"/>
              <a:gd name="p0y211" fmla="*/ 25 h 660"/>
              <a:gd name="p0x212" fmla="*/ 12 w 7995"/>
              <a:gd name="p0y212" fmla="*/ 23 h 660"/>
              <a:gd name="p0x213" fmla="*/ 13 w 7995"/>
              <a:gd name="p0y213" fmla="*/ 22 h 660"/>
              <a:gd name="p0x214" fmla="*/ 14 w 7995"/>
              <a:gd name="p0y214" fmla="*/ 21 h 660"/>
              <a:gd name="p0x215" fmla="*/ 14 w 7995"/>
              <a:gd name="p0y215" fmla="*/ 20 h 660"/>
              <a:gd name="p0x216" fmla="*/ 16 w 7995"/>
              <a:gd name="p0y216" fmla="*/ 19 h 660"/>
              <a:gd name="p0x217" fmla="*/ 17 w 7995"/>
              <a:gd name="p0y217" fmla="*/ 18 h 660"/>
              <a:gd name="p0x218" fmla="*/ 18 w 7995"/>
              <a:gd name="p0y218" fmla="*/ 17 h 660"/>
              <a:gd name="p0x219" fmla="*/ 19 w 7995"/>
              <a:gd name="p0y219" fmla="*/ 16 h 660"/>
              <a:gd name="p0x220" fmla="*/ 20 w 7995"/>
              <a:gd name="p0y220" fmla="*/ 14 h 660"/>
              <a:gd name="p0x221" fmla="*/ 21 w 7995"/>
              <a:gd name="p0y221" fmla="*/ 14 h 660"/>
              <a:gd name="p0x222" fmla="*/ 22 w 7995"/>
              <a:gd name="p0y222" fmla="*/ 13 h 660"/>
              <a:gd name="p0x223" fmla="*/ 23 w 7995"/>
              <a:gd name="p0y223" fmla="*/ 12 h 660"/>
              <a:gd name="p0x224" fmla="*/ 25 w 7995"/>
              <a:gd name="p0y224" fmla="*/ 11 h 660"/>
              <a:gd name="p0x225" fmla="*/ 26 w 7995"/>
              <a:gd name="p0y225" fmla="*/ 10 h 660"/>
              <a:gd name="p0x226" fmla="*/ 27 w 7995"/>
              <a:gd name="p0y226" fmla="*/ 9 h 660"/>
              <a:gd name="p0x227" fmla="*/ 28 w 7995"/>
              <a:gd name="p0y227" fmla="*/ 8 h 660"/>
              <a:gd name="p0x228" fmla="*/ 30 w 7995"/>
              <a:gd name="p0y228" fmla="*/ 7 h 660"/>
              <a:gd name="p0x229" fmla="*/ 31 w 7995"/>
              <a:gd name="p0y229" fmla="*/ 7 h 660"/>
              <a:gd name="p0x230" fmla="*/ 32 w 7995"/>
              <a:gd name="p0y230" fmla="*/ 6 h 660"/>
              <a:gd name="p0x231" fmla="*/ 34 w 7995"/>
              <a:gd name="p0y231" fmla="*/ 5 h 660"/>
              <a:gd name="p0x232" fmla="*/ 35 w 7995"/>
              <a:gd name="p0y232" fmla="*/ 5 h 660"/>
              <a:gd name="p0x233" fmla="*/ 36 w 7995"/>
              <a:gd name="p0y233" fmla="*/ 4 h 660"/>
              <a:gd name="p0x234" fmla="*/ 38 w 7995"/>
              <a:gd name="p0y234" fmla="*/ 3 h 660"/>
              <a:gd name="p0x235" fmla="*/ 39 w 7995"/>
              <a:gd name="p0y235" fmla="*/ 3 h 660"/>
              <a:gd name="p0x236" fmla="*/ 41 w 7995"/>
              <a:gd name="p0y236" fmla="*/ 2 h 660"/>
              <a:gd name="p0x237" fmla="*/ 42 w 7995"/>
              <a:gd name="p0y237" fmla="*/ 2 h 660"/>
              <a:gd name="p0x238" fmla="*/ 44 w 7995"/>
              <a:gd name="p0y238" fmla="*/ 2 h 660"/>
              <a:gd name="p0x239" fmla="*/ 45 w 7995"/>
              <a:gd name="p0y239" fmla="*/ 1 h 660"/>
              <a:gd name="p0x240" fmla="*/ 47 w 7995"/>
              <a:gd name="p0y240" fmla="*/ 1 h 660"/>
              <a:gd name="p0x241" fmla="*/ 48 w 7995"/>
              <a:gd name="p0y241" fmla="*/ 1 h 660"/>
              <a:gd name="p0x242" fmla="*/ 50 w 7995"/>
              <a:gd name="p0y242" fmla="*/ 0 h 660"/>
              <a:gd name="p0x243" fmla="*/ 51 w 7995"/>
              <a:gd name="p0y243" fmla="*/ 0 h 660"/>
              <a:gd name="p0x244" fmla="*/ 53 w 7995"/>
              <a:gd name="p0y244" fmla="*/ 0 h 660"/>
              <a:gd name="p0x245" fmla="*/ 55 w 7995"/>
              <a:gd name="p0y245" fmla="*/ 0 h 660"/>
              <a:gd name="p0x246" fmla="*/ 56 w 7995"/>
              <a:gd name="p0y246" fmla="*/ 0 h 660"/>
              <a:gd name="p0x247" fmla="*/ 58 w 7995"/>
              <a:gd name="p0y247" fmla="*/ 0 h 660"/>
              <a:gd name="p0x248" fmla="*/ 60 w 7995"/>
              <a:gd name="p0y248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496050" y="2486025"/>
            <a:ext cx="38100" cy="257175"/>
          </a:xfrm>
          <a:custGeom>
            <a:avLst/>
            <a:gdLst>
              <a:gd name="sw" fmla="*/ 1 w 60"/>
              <a:gd name="sh" fmla="*/ 1 h 405"/>
              <a:gd name="mins" fmla="min sw sh"/>
              <a:gd name="dsw" fmla="+- 0 sw mins"/>
              <a:gd name="dsh" fmla="+- 0 sh mins"/>
              <a:gd name="p0x0" fmla="*/ 30 w 60"/>
              <a:gd name="p0y0" fmla="*/ 0 h 405"/>
              <a:gd name="p0x1" fmla="*/ 31 w 60"/>
              <a:gd name="p0y1" fmla="*/ 0 h 405"/>
              <a:gd name="p0x2" fmla="*/ 33 w 60"/>
              <a:gd name="p0y2" fmla="*/ 0 h 405"/>
              <a:gd name="p0x3" fmla="*/ 34 w 60"/>
              <a:gd name="p0y3" fmla="*/ 0 h 405"/>
              <a:gd name="p0x4" fmla="*/ 36 w 60"/>
              <a:gd name="p0y4" fmla="*/ 0 h 405"/>
              <a:gd name="p0x5" fmla="*/ 37 w 60"/>
              <a:gd name="p0y5" fmla="*/ 1 h 405"/>
              <a:gd name="p0x6" fmla="*/ 39 w 60"/>
              <a:gd name="p0y6" fmla="*/ 1 h 405"/>
              <a:gd name="p0x7" fmla="*/ 40 w 60"/>
              <a:gd name="p0y7" fmla="*/ 2 h 405"/>
              <a:gd name="p0x8" fmla="*/ 42 w 60"/>
              <a:gd name="p0y8" fmla="*/ 2 h 405"/>
              <a:gd name="p0x9" fmla="*/ 43 w 60"/>
              <a:gd name="p0y9" fmla="*/ 3 h 405"/>
              <a:gd name="p0x10" fmla="*/ 45 w 60"/>
              <a:gd name="p0y10" fmla="*/ 4 h 405"/>
              <a:gd name="p0x11" fmla="*/ 46 w 60"/>
              <a:gd name="p0y11" fmla="*/ 4 h 405"/>
              <a:gd name="p0x12" fmla="*/ 47 w 60"/>
              <a:gd name="p0y12" fmla="*/ 5 h 405"/>
              <a:gd name="p0x13" fmla="*/ 48 w 60"/>
              <a:gd name="p0y13" fmla="*/ 6 h 405"/>
              <a:gd name="p0x14" fmla="*/ 50 w 60"/>
              <a:gd name="p0y14" fmla="*/ 7 h 405"/>
              <a:gd name="p0x15" fmla="*/ 51 w 60"/>
              <a:gd name="p0y15" fmla="*/ 8 h 405"/>
              <a:gd name="p0x16" fmla="*/ 52 w 60"/>
              <a:gd name="p0y16" fmla="*/ 9 h 405"/>
              <a:gd name="p0x17" fmla="*/ 53 w 60"/>
              <a:gd name="p0y17" fmla="*/ 11 h 405"/>
              <a:gd name="p0x18" fmla="*/ 54 w 60"/>
              <a:gd name="p0y18" fmla="*/ 12 h 405"/>
              <a:gd name="p0x19" fmla="*/ 55 w 60"/>
              <a:gd name="p0y19" fmla="*/ 13 h 405"/>
              <a:gd name="p0x20" fmla="*/ 55 w 60"/>
              <a:gd name="p0y20" fmla="*/ 14 h 405"/>
              <a:gd name="p0x21" fmla="*/ 56 w 60"/>
              <a:gd name="p0y21" fmla="*/ 16 h 405"/>
              <a:gd name="p0x22" fmla="*/ 57 w 60"/>
              <a:gd name="p0y22" fmla="*/ 17 h 405"/>
              <a:gd name="p0x23" fmla="*/ 57 w 60"/>
              <a:gd name="p0y23" fmla="*/ 19 h 405"/>
              <a:gd name="p0x24" fmla="*/ 58 w 60"/>
              <a:gd name="p0y24" fmla="*/ 20 h 405"/>
              <a:gd name="p0x25" fmla="*/ 58 w 60"/>
              <a:gd name="p0y25" fmla="*/ 22 h 405"/>
              <a:gd name="p0x26" fmla="*/ 59 w 60"/>
              <a:gd name="p0y26" fmla="*/ 23 h 405"/>
              <a:gd name="p0x27" fmla="*/ 59 w 60"/>
              <a:gd name="p0y27" fmla="*/ 25 h 405"/>
              <a:gd name="p0x28" fmla="*/ 59 w 60"/>
              <a:gd name="p0y28" fmla="*/ 26 h 405"/>
              <a:gd name="p0x29" fmla="*/ 59 w 60"/>
              <a:gd name="p0y29" fmla="*/ 28 h 405"/>
              <a:gd name="p0x30" fmla="*/ 60 w 60"/>
              <a:gd name="p0y30" fmla="*/ 30 h 405"/>
              <a:gd name="p0x31" fmla="*/ 60 w 60"/>
              <a:gd name="p0y31" fmla="*/ 375 h 405"/>
              <a:gd name="p0x32" fmla="*/ 59 w 60"/>
              <a:gd name="p0y32" fmla="*/ 376 h 405"/>
              <a:gd name="p0x33" fmla="*/ 59 w 60"/>
              <a:gd name="p0y33" fmla="*/ 378 h 405"/>
              <a:gd name="p0x34" fmla="*/ 59 w 60"/>
              <a:gd name="p0y34" fmla="*/ 379 h 405"/>
              <a:gd name="p0x35" fmla="*/ 59 w 60"/>
              <a:gd name="p0y35" fmla="*/ 381 h 405"/>
              <a:gd name="p0x36" fmla="*/ 58 w 60"/>
              <a:gd name="p0y36" fmla="*/ 382 h 405"/>
              <a:gd name="p0x37" fmla="*/ 58 w 60"/>
              <a:gd name="p0y37" fmla="*/ 384 h 405"/>
              <a:gd name="p0x38" fmla="*/ 57 w 60"/>
              <a:gd name="p0y38" fmla="*/ 385 h 405"/>
              <a:gd name="p0x39" fmla="*/ 57 w 60"/>
              <a:gd name="p0y39" fmla="*/ 387 h 405"/>
              <a:gd name="p0x40" fmla="*/ 56 w 60"/>
              <a:gd name="p0y40" fmla="*/ 388 h 405"/>
              <a:gd name="p0x41" fmla="*/ 55 w 60"/>
              <a:gd name="p0y41" fmla="*/ 390 h 405"/>
              <a:gd name="p0x42" fmla="*/ 55 w 60"/>
              <a:gd name="p0y42" fmla="*/ 391 h 405"/>
              <a:gd name="p0x43" fmla="*/ 54 w 60"/>
              <a:gd name="p0y43" fmla="*/ 392 h 405"/>
              <a:gd name="p0x44" fmla="*/ 53 w 60"/>
              <a:gd name="p0y44" fmla="*/ 393 h 405"/>
              <a:gd name="p0x45" fmla="*/ 52 w 60"/>
              <a:gd name="p0y45" fmla="*/ 395 h 405"/>
              <a:gd name="p0x46" fmla="*/ 51 w 60"/>
              <a:gd name="p0y46" fmla="*/ 396 h 405"/>
              <a:gd name="p0x47" fmla="*/ 50 w 60"/>
              <a:gd name="p0y47" fmla="*/ 397 h 405"/>
              <a:gd name="p0x48" fmla="*/ 48 w 60"/>
              <a:gd name="p0y48" fmla="*/ 398 h 405"/>
              <a:gd name="p0x49" fmla="*/ 47 w 60"/>
              <a:gd name="p0y49" fmla="*/ 399 h 405"/>
              <a:gd name="p0x50" fmla="*/ 46 w 60"/>
              <a:gd name="p0y50" fmla="*/ 400 h 405"/>
              <a:gd name="p0x51" fmla="*/ 45 w 60"/>
              <a:gd name="p0y51" fmla="*/ 400 h 405"/>
              <a:gd name="p0x52" fmla="*/ 43 w 60"/>
              <a:gd name="p0y52" fmla="*/ 401 h 405"/>
              <a:gd name="p0x53" fmla="*/ 42 w 60"/>
              <a:gd name="p0y53" fmla="*/ 402 h 405"/>
              <a:gd name="p0x54" fmla="*/ 40 w 60"/>
              <a:gd name="p0y54" fmla="*/ 402 h 405"/>
              <a:gd name="p0x55" fmla="*/ 39 w 60"/>
              <a:gd name="p0y55" fmla="*/ 403 h 405"/>
              <a:gd name="p0x56" fmla="*/ 37 w 60"/>
              <a:gd name="p0y56" fmla="*/ 403 h 405"/>
              <a:gd name="p0x57" fmla="*/ 36 w 60"/>
              <a:gd name="p0y57" fmla="*/ 404 h 405"/>
              <a:gd name="p0x58" fmla="*/ 34 w 60"/>
              <a:gd name="p0y58" fmla="*/ 404 h 405"/>
              <a:gd name="p0x59" fmla="*/ 33 w 60"/>
              <a:gd name="p0y59" fmla="*/ 404 h 405"/>
              <a:gd name="p0x60" fmla="*/ 31 w 60"/>
              <a:gd name="p0y60" fmla="*/ 404 h 405"/>
              <a:gd name="p0x61" fmla="*/ 30 w 60"/>
              <a:gd name="p0y61" fmla="*/ 405 h 405"/>
              <a:gd name="p0x62" fmla="*/ 28 w 60"/>
              <a:gd name="p0y62" fmla="*/ 404 h 405"/>
              <a:gd name="p0x63" fmla="*/ 26 w 60"/>
              <a:gd name="p0y63" fmla="*/ 404 h 405"/>
              <a:gd name="p0x64" fmla="*/ 25 w 60"/>
              <a:gd name="p0y64" fmla="*/ 404 h 405"/>
              <a:gd name="p0x65" fmla="*/ 23 w 60"/>
              <a:gd name="p0y65" fmla="*/ 404 h 405"/>
              <a:gd name="p0x66" fmla="*/ 22 w 60"/>
              <a:gd name="p0y66" fmla="*/ 403 h 405"/>
              <a:gd name="p0x67" fmla="*/ 20 w 60"/>
              <a:gd name="p0y67" fmla="*/ 403 h 405"/>
              <a:gd name="p0x68" fmla="*/ 19 w 60"/>
              <a:gd name="p0y68" fmla="*/ 402 h 405"/>
              <a:gd name="p0x69" fmla="*/ 17 w 60"/>
              <a:gd name="p0y69" fmla="*/ 402 h 405"/>
              <a:gd name="p0x70" fmla="*/ 16 w 60"/>
              <a:gd name="p0y70" fmla="*/ 401 h 405"/>
              <a:gd name="p0x71" fmla="*/ 14 w 60"/>
              <a:gd name="p0y71" fmla="*/ 400 h 405"/>
              <a:gd name="p0x72" fmla="*/ 13 w 60"/>
              <a:gd name="p0y72" fmla="*/ 400 h 405"/>
              <a:gd name="p0x73" fmla="*/ 12 w 60"/>
              <a:gd name="p0y73" fmla="*/ 399 h 405"/>
              <a:gd name="p0x74" fmla="*/ 11 w 60"/>
              <a:gd name="p0y74" fmla="*/ 398 h 405"/>
              <a:gd name="p0x75" fmla="*/ 9 w 60"/>
              <a:gd name="p0y75" fmla="*/ 397 h 405"/>
              <a:gd name="p0x76" fmla="*/ 8 w 60"/>
              <a:gd name="p0y76" fmla="*/ 396 h 405"/>
              <a:gd name="p0x77" fmla="*/ 7 w 60"/>
              <a:gd name="p0y77" fmla="*/ 395 h 405"/>
              <a:gd name="p0x78" fmla="*/ 6 w 60"/>
              <a:gd name="p0y78" fmla="*/ 393 h 405"/>
              <a:gd name="p0x79" fmla="*/ 5 w 60"/>
              <a:gd name="p0y79" fmla="*/ 392 h 405"/>
              <a:gd name="p0x80" fmla="*/ 4 w 60"/>
              <a:gd name="p0y80" fmla="*/ 391 h 405"/>
              <a:gd name="p0x81" fmla="*/ 4 w 60"/>
              <a:gd name="p0y81" fmla="*/ 390 h 405"/>
              <a:gd name="p0x82" fmla="*/ 3 w 60"/>
              <a:gd name="p0y82" fmla="*/ 388 h 405"/>
              <a:gd name="p0x83" fmla="*/ 2 w 60"/>
              <a:gd name="p0y83" fmla="*/ 387 h 405"/>
              <a:gd name="p0x84" fmla="*/ 2 w 60"/>
              <a:gd name="p0y84" fmla="*/ 385 h 405"/>
              <a:gd name="p0x85" fmla="*/ 1 w 60"/>
              <a:gd name="p0y85" fmla="*/ 384 h 405"/>
              <a:gd name="p0x86" fmla="*/ 1 w 60"/>
              <a:gd name="p0y86" fmla="*/ 382 h 405"/>
              <a:gd name="p0x87" fmla="*/ 0 w 60"/>
              <a:gd name="p0y87" fmla="*/ 381 h 405"/>
              <a:gd name="p0x88" fmla="*/ 0 w 60"/>
              <a:gd name="p0y88" fmla="*/ 379 h 405"/>
              <a:gd name="p0x89" fmla="*/ 0 w 60"/>
              <a:gd name="p0y89" fmla="*/ 378 h 405"/>
              <a:gd name="p0x90" fmla="*/ 0 w 60"/>
              <a:gd name="p0y90" fmla="*/ 376 h 405"/>
              <a:gd name="p0x91" fmla="*/ 0 w 60"/>
              <a:gd name="p0y91" fmla="*/ 375 h 405"/>
              <a:gd name="p0x92" fmla="*/ 0 w 60"/>
              <a:gd name="p0y92" fmla="*/ 30 h 405"/>
              <a:gd name="p0x93" fmla="*/ 0 w 60"/>
              <a:gd name="p0y93" fmla="*/ 28 h 405"/>
              <a:gd name="p0x94" fmla="*/ 0 w 60"/>
              <a:gd name="p0y94" fmla="*/ 26 h 405"/>
              <a:gd name="p0x95" fmla="*/ 0 w 60"/>
              <a:gd name="p0y95" fmla="*/ 25 h 405"/>
              <a:gd name="p0x96" fmla="*/ 0 w 60"/>
              <a:gd name="p0y96" fmla="*/ 23 h 405"/>
              <a:gd name="p0x97" fmla="*/ 1 w 60"/>
              <a:gd name="p0y97" fmla="*/ 22 h 405"/>
              <a:gd name="p0x98" fmla="*/ 1 w 60"/>
              <a:gd name="p0y98" fmla="*/ 20 h 405"/>
              <a:gd name="p0x99" fmla="*/ 2 w 60"/>
              <a:gd name="p0y99" fmla="*/ 19 h 405"/>
              <a:gd name="p0x100" fmla="*/ 2 w 60"/>
              <a:gd name="p0y100" fmla="*/ 17 h 405"/>
              <a:gd name="p0x101" fmla="*/ 3 w 60"/>
              <a:gd name="p0y101" fmla="*/ 16 h 405"/>
              <a:gd name="p0x102" fmla="*/ 4 w 60"/>
              <a:gd name="p0y102" fmla="*/ 14 h 405"/>
              <a:gd name="p0x103" fmla="*/ 4 w 60"/>
              <a:gd name="p0y103" fmla="*/ 13 h 405"/>
              <a:gd name="p0x104" fmla="*/ 5 w 60"/>
              <a:gd name="p0y104" fmla="*/ 12 h 405"/>
              <a:gd name="p0x105" fmla="*/ 6 w 60"/>
              <a:gd name="p0y105" fmla="*/ 11 h 405"/>
              <a:gd name="p0x106" fmla="*/ 7 w 60"/>
              <a:gd name="p0y106" fmla="*/ 9 h 405"/>
              <a:gd name="p0x107" fmla="*/ 8 w 60"/>
              <a:gd name="p0y107" fmla="*/ 8 h 405"/>
              <a:gd name="p0x108" fmla="*/ 9 w 60"/>
              <a:gd name="p0y108" fmla="*/ 7 h 405"/>
              <a:gd name="p0x109" fmla="*/ 11 w 60"/>
              <a:gd name="p0y109" fmla="*/ 6 h 405"/>
              <a:gd name="p0x110" fmla="*/ 12 w 60"/>
              <a:gd name="p0y110" fmla="*/ 5 h 405"/>
              <a:gd name="p0x111" fmla="*/ 13 w 60"/>
              <a:gd name="p0y111" fmla="*/ 4 h 405"/>
              <a:gd name="p0x112" fmla="*/ 14 w 60"/>
              <a:gd name="p0y112" fmla="*/ 4 h 405"/>
              <a:gd name="p0x113" fmla="*/ 16 w 60"/>
              <a:gd name="p0y113" fmla="*/ 3 h 405"/>
              <a:gd name="p0x114" fmla="*/ 17 w 60"/>
              <a:gd name="p0y114" fmla="*/ 2 h 405"/>
              <a:gd name="p0x115" fmla="*/ 19 w 60"/>
              <a:gd name="p0y115" fmla="*/ 2 h 405"/>
              <a:gd name="p0x116" fmla="*/ 20 w 60"/>
              <a:gd name="p0y116" fmla="*/ 1 h 405"/>
              <a:gd name="p0x117" fmla="*/ 22 w 60"/>
              <a:gd name="p0y117" fmla="*/ 1 h 405"/>
              <a:gd name="p0x118" fmla="*/ 23 w 60"/>
              <a:gd name="p0y118" fmla="*/ 0 h 405"/>
              <a:gd name="p0x119" fmla="*/ 25 w 60"/>
              <a:gd name="p0y119" fmla="*/ 0 h 405"/>
              <a:gd name="p0x120" fmla="*/ 26 w 60"/>
              <a:gd name="p0y120" fmla="*/ 0 h 405"/>
              <a:gd name="p0x121" fmla="*/ 28 w 60"/>
              <a:gd name="p0y121" fmla="*/ 0 h 405"/>
              <a:gd name="p0x122" fmla="*/ 30 w 60"/>
              <a:gd name="p0y122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6610350" y="2474595"/>
            <a:ext cx="3429229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请示事项</a:t>
            </a:r>
            <a:r>
              <a:rPr sz="1350" b="1">
                <a:solidFill>
                  <a:schemeClr val="accent1"/>
                </a:solidFill>
                <a:cs typeface="+mn-lt"/>
              </a:rPr>
              <a:t>未获批准前，不得抄送下级机关</a:t>
            </a:r>
            <a:r>
              <a:rPr sz="1350">
                <a:solidFill>
                  <a:schemeClr val="tx2"/>
                </a:solidFill>
                <a:cs typeface="+mn-lt"/>
              </a:rPr>
              <a:t>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5759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225 w 8505"/>
              <a:gd name="p0y0" fmla="*/ 0 h 4035"/>
              <a:gd name="p0x1" fmla="*/ 8280 w 8505"/>
              <a:gd name="p0y1" fmla="*/ 0 h 4035"/>
              <a:gd name="p0x2" fmla="*/ 8505 w 8505"/>
              <a:gd name="p0y2" fmla="*/ 225 h 4035"/>
              <a:gd name="p0x3" fmla="*/ 8505 w 8505"/>
              <a:gd name="p0y3" fmla="*/ 3810 h 4035"/>
              <a:gd name="p0x4" fmla="*/ 8280 w 8505"/>
              <a:gd name="p0y4" fmla="*/ 4035 h 4035"/>
              <a:gd name="p0x5" fmla="*/ 225 w 8505"/>
              <a:gd name="p0y5" fmla="*/ 4035 h 4035"/>
              <a:gd name="p0x6" fmla="*/ 0 w 8505"/>
              <a:gd name="p0y6" fmla="*/ 3810 h 4035"/>
              <a:gd name="p0x7" fmla="*/ 0 w 8505"/>
              <a:gd name="p0y7" fmla="*/ 225 h 4035"/>
              <a:gd name="p0x8" fmla="*/ 225 w 850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733425" y="4029075"/>
            <a:ext cx="5086350" cy="370840"/>
            <a:chOff x="1155" y="6345"/>
            <a:chExt cx="8010" cy="584"/>
          </a:xfrm>
        </p:grpSpPr>
        <p:sp>
          <p:nvSpPr>
            <p:cNvPr id="27" name="任意多边形 26"/>
            <p:cNvSpPr/>
            <p:nvPr>
              <p:custDataLst>
                <p:tags r:id="rId25"/>
              </p:custDataLst>
            </p:nvPr>
          </p:nvSpPr>
          <p:spPr>
            <a:xfrm>
              <a:off x="1155" y="6345"/>
              <a:ext cx="8010" cy="585"/>
            </a:xfrm>
            <a:custGeom>
              <a:avLst/>
              <a:gdLst>
                <a:gd name="sw" fmla="*/ 1 w 8010"/>
                <a:gd name="sh" fmla="*/ 1 h 585"/>
                <a:gd name="mins" fmla="min sw sh"/>
                <a:gd name="dsw" fmla="+- 0 sw mins"/>
                <a:gd name="dsh" fmla="+- 0 sh mins"/>
                <a:gd name="p0x0" fmla="*/ 8010 w 8010"/>
                <a:gd name="p0y0" fmla="*/ 0 h 585"/>
                <a:gd name="p0x1" fmla="*/ 8010 w 8010"/>
                <a:gd name="p0y1" fmla="*/ 585 h 585"/>
                <a:gd name="p0x2" fmla="*/ 0 w 8010"/>
                <a:gd name="p0y2" fmla="*/ 585 h 585"/>
                <a:gd name="p0x3" fmla="*/ 0 w 8010"/>
                <a:gd name="p0y3" fmla="*/ 0 h 585"/>
                <a:gd name="p0x4" fmla="*/ 8010 w 80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6"/>
              </p:custDataLst>
            </p:nvPr>
          </p:nvSpPr>
          <p:spPr>
            <a:xfrm>
              <a:off x="1155" y="6915"/>
              <a:ext cx="8010" cy="15"/>
            </a:xfrm>
            <a:custGeom>
              <a:avLst/>
              <a:gdLst>
                <a:gd name="sw" fmla="*/ 1 w 8010"/>
                <a:gd name="sh" fmla="*/ 1 h 15"/>
                <a:gd name="mins" fmla="min sw sh"/>
                <a:gd name="dsw" fmla="+- 0 sw mins"/>
                <a:gd name="dsh" fmla="+- 0 sh mins"/>
                <a:gd name="p0x0" fmla="*/ 8010 w 8010"/>
                <a:gd name="p0y0" fmla="*/ 0 h 15"/>
                <a:gd name="p0x1" fmla="*/ 8010 w 8010"/>
                <a:gd name="p0y1" fmla="*/ 15 h 15"/>
                <a:gd name="p0x2" fmla="*/ 0 w 8010"/>
                <a:gd name="p0y2" fmla="*/ 15 h 15"/>
                <a:gd name="p0x3" fmla="*/ 0 w 8010"/>
                <a:gd name="p0y3" fmla="*/ 0 h 15"/>
                <a:gd name="p0x4" fmla="*/ 8010 w 80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733425" y="40386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3">
              <a:lumMod val="24324"/>
              <a:lumOff val="7567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12500" r="-12500"/>
          <a:stretch>
            <a:fillRect/>
          </a:stretch>
        </p:blipFill>
        <p:spPr>
          <a:xfrm>
            <a:off x="771525" y="4095750"/>
            <a:ext cx="1905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1076325" y="401383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一文两事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737870" y="5076825"/>
            <a:ext cx="5076825" cy="676275"/>
          </a:xfrm>
          <a:custGeom>
            <a:avLst/>
            <a:gdLst>
              <a:gd name="sw" fmla="*/ 1 w 7995"/>
              <a:gd name="sh" fmla="*/ 1 h 1065"/>
              <a:gd name="mins" fmla="min sw sh"/>
              <a:gd name="dsw" fmla="+- 0 sw mins"/>
              <a:gd name="dsh" fmla="+- 0 sh mins"/>
              <a:gd name="p0x0" fmla="*/ 60 w 7995"/>
              <a:gd name="p0y0" fmla="*/ 0 h 1065"/>
              <a:gd name="p0x1" fmla="*/ 7935 w 7995"/>
              <a:gd name="p0y1" fmla="*/ 0 h 1065"/>
              <a:gd name="p0x2" fmla="*/ 7936 w 7995"/>
              <a:gd name="p0y2" fmla="*/ 0 h 1065"/>
              <a:gd name="p0x3" fmla="*/ 7938 w 7995"/>
              <a:gd name="p0y3" fmla="*/ 0 h 1065"/>
              <a:gd name="p0x4" fmla="*/ 7939 w 7995"/>
              <a:gd name="p0y4" fmla="*/ 0 h 1065"/>
              <a:gd name="p0x5" fmla="*/ 7941 w 7995"/>
              <a:gd name="p0y5" fmla="*/ 0 h 1065"/>
              <a:gd name="p0x6" fmla="*/ 7943 w 7995"/>
              <a:gd name="p0y6" fmla="*/ 0 h 1065"/>
              <a:gd name="p0x7" fmla="*/ 7944 w 7995"/>
              <a:gd name="p0y7" fmla="*/ 0 h 1065"/>
              <a:gd name="p0x8" fmla="*/ 7946 w 7995"/>
              <a:gd name="p0y8" fmla="*/ 1 h 1065"/>
              <a:gd name="p0x9" fmla="*/ 7947 w 7995"/>
              <a:gd name="p0y9" fmla="*/ 1 h 1065"/>
              <a:gd name="p0x10" fmla="*/ 7949 w 7995"/>
              <a:gd name="p0y10" fmla="*/ 1 h 1065"/>
              <a:gd name="p0x11" fmla="*/ 7950 w 7995"/>
              <a:gd name="p0y11" fmla="*/ 2 h 1065"/>
              <a:gd name="p0x12" fmla="*/ 7952 w 7995"/>
              <a:gd name="p0y12" fmla="*/ 2 h 1065"/>
              <a:gd name="p0x13" fmla="*/ 7953 w 7995"/>
              <a:gd name="p0y13" fmla="*/ 2 h 1065"/>
              <a:gd name="p0x14" fmla="*/ 7955 w 7995"/>
              <a:gd name="p0y14" fmla="*/ 3 h 1065"/>
              <a:gd name="p0x15" fmla="*/ 7956 w 7995"/>
              <a:gd name="p0y15" fmla="*/ 3 h 1065"/>
              <a:gd name="p0x16" fmla="*/ 7958 w 7995"/>
              <a:gd name="p0y16" fmla="*/ 4 h 1065"/>
              <a:gd name="p0x17" fmla="*/ 7959 w 7995"/>
              <a:gd name="p0y17" fmla="*/ 5 h 1065"/>
              <a:gd name="p0x18" fmla="*/ 7960 w 7995"/>
              <a:gd name="p0y18" fmla="*/ 5 h 1065"/>
              <a:gd name="p0x19" fmla="*/ 7962 w 7995"/>
              <a:gd name="p0y19" fmla="*/ 6 h 1065"/>
              <a:gd name="p0x20" fmla="*/ 7963 w 7995"/>
              <a:gd name="p0y20" fmla="*/ 7 h 1065"/>
              <a:gd name="p0x21" fmla="*/ 7964 w 7995"/>
              <a:gd name="p0y21" fmla="*/ 7 h 1065"/>
              <a:gd name="p0x22" fmla="*/ 7966 w 7995"/>
              <a:gd name="p0y22" fmla="*/ 8 h 1065"/>
              <a:gd name="p0x23" fmla="*/ 7967 w 7995"/>
              <a:gd name="p0y23" fmla="*/ 9 h 1065"/>
              <a:gd name="p0x24" fmla="*/ 7968 w 7995"/>
              <a:gd name="p0y24" fmla="*/ 10 h 1065"/>
              <a:gd name="p0x25" fmla="*/ 7969 w 7995"/>
              <a:gd name="p0y25" fmla="*/ 11 h 1065"/>
              <a:gd name="p0x26" fmla="*/ 7971 w 7995"/>
              <a:gd name="p0y26" fmla="*/ 12 h 1065"/>
              <a:gd name="p0x27" fmla="*/ 7972 w 7995"/>
              <a:gd name="p0y27" fmla="*/ 13 h 1065"/>
              <a:gd name="p0x28" fmla="*/ 7973 w 7995"/>
              <a:gd name="p0y28" fmla="*/ 14 h 1065"/>
              <a:gd name="p0x29" fmla="*/ 7974 w 7995"/>
              <a:gd name="p0y29" fmla="*/ 14 h 1065"/>
              <a:gd name="p0x30" fmla="*/ 7975 w 7995"/>
              <a:gd name="p0y30" fmla="*/ 16 h 1065"/>
              <a:gd name="p0x31" fmla="*/ 7976 w 7995"/>
              <a:gd name="p0y31" fmla="*/ 17 h 1065"/>
              <a:gd name="p0x32" fmla="*/ 7977 w 7995"/>
              <a:gd name="p0y32" fmla="*/ 18 h 1065"/>
              <a:gd name="p0x33" fmla="*/ 7978 w 7995"/>
              <a:gd name="p0y33" fmla="*/ 19 h 1065"/>
              <a:gd name="p0x34" fmla="*/ 7980 w 7995"/>
              <a:gd name="p0y34" fmla="*/ 20 h 1065"/>
              <a:gd name="p0x35" fmla="*/ 7980 w 7995"/>
              <a:gd name="p0y35" fmla="*/ 21 h 1065"/>
              <a:gd name="p0x36" fmla="*/ 7981 w 7995"/>
              <a:gd name="p0y36" fmla="*/ 22 h 1065"/>
              <a:gd name="p0x37" fmla="*/ 7982 w 7995"/>
              <a:gd name="p0y37" fmla="*/ 23 h 1065"/>
              <a:gd name="p0x38" fmla="*/ 7983 w 7995"/>
              <a:gd name="p0y38" fmla="*/ 25 h 1065"/>
              <a:gd name="p0x39" fmla="*/ 7984 w 7995"/>
              <a:gd name="p0y39" fmla="*/ 26 h 1065"/>
              <a:gd name="p0x40" fmla="*/ 7985 w 7995"/>
              <a:gd name="p0y40" fmla="*/ 27 h 1065"/>
              <a:gd name="p0x41" fmla="*/ 7986 w 7995"/>
              <a:gd name="p0y41" fmla="*/ 28 h 1065"/>
              <a:gd name="p0x42" fmla="*/ 7987 w 7995"/>
              <a:gd name="p0y42" fmla="*/ 30 h 1065"/>
              <a:gd name="p0x43" fmla="*/ 7987 w 7995"/>
              <a:gd name="p0y43" fmla="*/ 31 h 1065"/>
              <a:gd name="p0x44" fmla="*/ 7988 w 7995"/>
              <a:gd name="p0y44" fmla="*/ 32 h 1065"/>
              <a:gd name="p0x45" fmla="*/ 7989 w 7995"/>
              <a:gd name="p0y45" fmla="*/ 34 h 1065"/>
              <a:gd name="p0x46" fmla="*/ 7989 w 7995"/>
              <a:gd name="p0y46" fmla="*/ 35 h 1065"/>
              <a:gd name="p0x47" fmla="*/ 7990 w 7995"/>
              <a:gd name="p0y47" fmla="*/ 36 h 1065"/>
              <a:gd name="p0x48" fmla="*/ 7991 w 7995"/>
              <a:gd name="p0y48" fmla="*/ 38 h 1065"/>
              <a:gd name="p0x49" fmla="*/ 7991 w 7995"/>
              <a:gd name="p0y49" fmla="*/ 39 h 1065"/>
              <a:gd name="p0x50" fmla="*/ 7992 w 7995"/>
              <a:gd name="p0y50" fmla="*/ 41 h 1065"/>
              <a:gd name="p0x51" fmla="*/ 7992 w 7995"/>
              <a:gd name="p0y51" fmla="*/ 42 h 1065"/>
              <a:gd name="p0x52" fmla="*/ 7992 w 7995"/>
              <a:gd name="p0y52" fmla="*/ 44 h 1065"/>
              <a:gd name="p0x53" fmla="*/ 7993 w 7995"/>
              <a:gd name="p0y53" fmla="*/ 45 h 1065"/>
              <a:gd name="p0x54" fmla="*/ 7993 w 7995"/>
              <a:gd name="p0y54" fmla="*/ 47 h 1065"/>
              <a:gd name="p0x55" fmla="*/ 7993 w 7995"/>
              <a:gd name="p0y55" fmla="*/ 48 h 1065"/>
              <a:gd name="p0x56" fmla="*/ 7994 w 7995"/>
              <a:gd name="p0y56" fmla="*/ 50 h 1065"/>
              <a:gd name="p0x57" fmla="*/ 7994 w 7995"/>
              <a:gd name="p0y57" fmla="*/ 51 h 1065"/>
              <a:gd name="p0x58" fmla="*/ 7994 w 7995"/>
              <a:gd name="p0y58" fmla="*/ 53 h 1065"/>
              <a:gd name="p0x59" fmla="*/ 7994 w 7995"/>
              <a:gd name="p0y59" fmla="*/ 55 h 1065"/>
              <a:gd name="p0x60" fmla="*/ 7994 w 7995"/>
              <a:gd name="p0y60" fmla="*/ 56 h 1065"/>
              <a:gd name="p0x61" fmla="*/ 7994 w 7995"/>
              <a:gd name="p0y61" fmla="*/ 58 h 1065"/>
              <a:gd name="p0x62" fmla="*/ 7995 w 7995"/>
              <a:gd name="p0y62" fmla="*/ 60 h 1065"/>
              <a:gd name="p0x63" fmla="*/ 7995 w 7995"/>
              <a:gd name="p0y63" fmla="*/ 1005 h 1065"/>
              <a:gd name="p0x64" fmla="*/ 7994 w 7995"/>
              <a:gd name="p0y64" fmla="*/ 1006 h 1065"/>
              <a:gd name="p0x65" fmla="*/ 7994 w 7995"/>
              <a:gd name="p0y65" fmla="*/ 1008 h 1065"/>
              <a:gd name="p0x66" fmla="*/ 7994 w 7995"/>
              <a:gd name="p0y66" fmla="*/ 1009 h 1065"/>
              <a:gd name="p0x67" fmla="*/ 7994 w 7995"/>
              <a:gd name="p0y67" fmla="*/ 1011 h 1065"/>
              <a:gd name="p0x68" fmla="*/ 7994 w 7995"/>
              <a:gd name="p0y68" fmla="*/ 1013 h 1065"/>
              <a:gd name="p0x69" fmla="*/ 7994 w 7995"/>
              <a:gd name="p0y69" fmla="*/ 1014 h 1065"/>
              <a:gd name="p0x70" fmla="*/ 7993 w 7995"/>
              <a:gd name="p0y70" fmla="*/ 1016 h 1065"/>
              <a:gd name="p0x71" fmla="*/ 7993 w 7995"/>
              <a:gd name="p0y71" fmla="*/ 1017 h 1065"/>
              <a:gd name="p0x72" fmla="*/ 7993 w 7995"/>
              <a:gd name="p0y72" fmla="*/ 1019 h 1065"/>
              <a:gd name="p0x73" fmla="*/ 7992 w 7995"/>
              <a:gd name="p0y73" fmla="*/ 1020 h 1065"/>
              <a:gd name="p0x74" fmla="*/ 7992 w 7995"/>
              <a:gd name="p0y74" fmla="*/ 1022 h 1065"/>
              <a:gd name="p0x75" fmla="*/ 7992 w 7995"/>
              <a:gd name="p0y75" fmla="*/ 1023 h 1065"/>
              <a:gd name="p0x76" fmla="*/ 7991 w 7995"/>
              <a:gd name="p0y76" fmla="*/ 1025 h 1065"/>
              <a:gd name="p0x77" fmla="*/ 7991 w 7995"/>
              <a:gd name="p0y77" fmla="*/ 1026 h 1065"/>
              <a:gd name="p0x78" fmla="*/ 7990 w 7995"/>
              <a:gd name="p0y78" fmla="*/ 1028 h 1065"/>
              <a:gd name="p0x79" fmla="*/ 7989 w 7995"/>
              <a:gd name="p0y79" fmla="*/ 1029 h 1065"/>
              <a:gd name="p0x80" fmla="*/ 7989 w 7995"/>
              <a:gd name="p0y80" fmla="*/ 1030 h 1065"/>
              <a:gd name="p0x81" fmla="*/ 7988 w 7995"/>
              <a:gd name="p0y81" fmla="*/ 1032 h 1065"/>
              <a:gd name="p0x82" fmla="*/ 7987 w 7995"/>
              <a:gd name="p0y82" fmla="*/ 1033 h 1065"/>
              <a:gd name="p0x83" fmla="*/ 7987 w 7995"/>
              <a:gd name="p0y83" fmla="*/ 1034 h 1065"/>
              <a:gd name="p0x84" fmla="*/ 7986 w 7995"/>
              <a:gd name="p0y84" fmla="*/ 1036 h 1065"/>
              <a:gd name="p0x85" fmla="*/ 7985 w 7995"/>
              <a:gd name="p0y85" fmla="*/ 1037 h 1065"/>
              <a:gd name="p0x86" fmla="*/ 7984 w 7995"/>
              <a:gd name="p0y86" fmla="*/ 1038 h 1065"/>
              <a:gd name="p0x87" fmla="*/ 7983 w 7995"/>
              <a:gd name="p0y87" fmla="*/ 1039 h 1065"/>
              <a:gd name="p0x88" fmla="*/ 7982 w 7995"/>
              <a:gd name="p0y88" fmla="*/ 1041 h 1065"/>
              <a:gd name="p0x89" fmla="*/ 7981 w 7995"/>
              <a:gd name="p0y89" fmla="*/ 1042 h 1065"/>
              <a:gd name="p0x90" fmla="*/ 7980 w 7995"/>
              <a:gd name="p0y90" fmla="*/ 1043 h 1065"/>
              <a:gd name="p0x91" fmla="*/ 7980 w 7995"/>
              <a:gd name="p0y91" fmla="*/ 1044 h 1065"/>
              <a:gd name="p0x92" fmla="*/ 7978 w 7995"/>
              <a:gd name="p0y92" fmla="*/ 1045 h 1065"/>
              <a:gd name="p0x93" fmla="*/ 7977 w 7995"/>
              <a:gd name="p0y93" fmla="*/ 1046 h 1065"/>
              <a:gd name="p0x94" fmla="*/ 7976 w 7995"/>
              <a:gd name="p0y94" fmla="*/ 1047 h 1065"/>
              <a:gd name="p0x95" fmla="*/ 7975 w 7995"/>
              <a:gd name="p0y95" fmla="*/ 1048 h 1065"/>
              <a:gd name="p0x96" fmla="*/ 7974 w 7995"/>
              <a:gd name="p0y96" fmla="*/ 1050 h 1065"/>
              <a:gd name="p0x97" fmla="*/ 7973 w 7995"/>
              <a:gd name="p0y97" fmla="*/ 1050 h 1065"/>
              <a:gd name="p0x98" fmla="*/ 7972 w 7995"/>
              <a:gd name="p0y98" fmla="*/ 1051 h 1065"/>
              <a:gd name="p0x99" fmla="*/ 7971 w 7995"/>
              <a:gd name="p0y99" fmla="*/ 1052 h 1065"/>
              <a:gd name="p0x100" fmla="*/ 7969 w 7995"/>
              <a:gd name="p0y100" fmla="*/ 1053 h 1065"/>
              <a:gd name="p0x101" fmla="*/ 7968 w 7995"/>
              <a:gd name="p0y101" fmla="*/ 1054 h 1065"/>
              <a:gd name="p0x102" fmla="*/ 7967 w 7995"/>
              <a:gd name="p0y102" fmla="*/ 1055 h 1065"/>
              <a:gd name="p0x103" fmla="*/ 7966 w 7995"/>
              <a:gd name="p0y103" fmla="*/ 1056 h 1065"/>
              <a:gd name="p0x104" fmla="*/ 7964 w 7995"/>
              <a:gd name="p0y104" fmla="*/ 1057 h 1065"/>
              <a:gd name="p0x105" fmla="*/ 7963 w 7995"/>
              <a:gd name="p0y105" fmla="*/ 1057 h 1065"/>
              <a:gd name="p0x106" fmla="*/ 7962 w 7995"/>
              <a:gd name="p0y106" fmla="*/ 1058 h 1065"/>
              <a:gd name="p0x107" fmla="*/ 7960 w 7995"/>
              <a:gd name="p0y107" fmla="*/ 1059 h 1065"/>
              <a:gd name="p0x108" fmla="*/ 7959 w 7995"/>
              <a:gd name="p0y108" fmla="*/ 1059 h 1065"/>
              <a:gd name="p0x109" fmla="*/ 7958 w 7995"/>
              <a:gd name="p0y109" fmla="*/ 1060 h 1065"/>
              <a:gd name="p0x110" fmla="*/ 7956 w 7995"/>
              <a:gd name="p0y110" fmla="*/ 1061 h 1065"/>
              <a:gd name="p0x111" fmla="*/ 7955 w 7995"/>
              <a:gd name="p0y111" fmla="*/ 1061 h 1065"/>
              <a:gd name="p0x112" fmla="*/ 7953 w 7995"/>
              <a:gd name="p0y112" fmla="*/ 1062 h 1065"/>
              <a:gd name="p0x113" fmla="*/ 7952 w 7995"/>
              <a:gd name="p0y113" fmla="*/ 1062 h 1065"/>
              <a:gd name="p0x114" fmla="*/ 7950 w 7995"/>
              <a:gd name="p0y114" fmla="*/ 1062 h 1065"/>
              <a:gd name="p0x115" fmla="*/ 7949 w 7995"/>
              <a:gd name="p0y115" fmla="*/ 1063 h 1065"/>
              <a:gd name="p0x116" fmla="*/ 7947 w 7995"/>
              <a:gd name="p0y116" fmla="*/ 1063 h 1065"/>
              <a:gd name="p0x117" fmla="*/ 7946 w 7995"/>
              <a:gd name="p0y117" fmla="*/ 1063 h 1065"/>
              <a:gd name="p0x118" fmla="*/ 7944 w 7995"/>
              <a:gd name="p0y118" fmla="*/ 1064 h 1065"/>
              <a:gd name="p0x119" fmla="*/ 7943 w 7995"/>
              <a:gd name="p0y119" fmla="*/ 1064 h 1065"/>
              <a:gd name="p0x120" fmla="*/ 7941 w 7995"/>
              <a:gd name="p0y120" fmla="*/ 1064 h 1065"/>
              <a:gd name="p0x121" fmla="*/ 7939 w 7995"/>
              <a:gd name="p0y121" fmla="*/ 1064 h 1065"/>
              <a:gd name="p0x122" fmla="*/ 7938 w 7995"/>
              <a:gd name="p0y122" fmla="*/ 1064 h 1065"/>
              <a:gd name="p0x123" fmla="*/ 7936 w 7995"/>
              <a:gd name="p0y123" fmla="*/ 1064 h 1065"/>
              <a:gd name="p0x124" fmla="*/ 7935 w 7995"/>
              <a:gd name="p0y124" fmla="*/ 1065 h 1065"/>
              <a:gd name="p0x125" fmla="*/ 60 w 7995"/>
              <a:gd name="p0y125" fmla="*/ 1065 h 1065"/>
              <a:gd name="p0x126" fmla="*/ 58 w 7995"/>
              <a:gd name="p0y126" fmla="*/ 1064 h 1065"/>
              <a:gd name="p0x127" fmla="*/ 56 w 7995"/>
              <a:gd name="p0y127" fmla="*/ 1064 h 1065"/>
              <a:gd name="p0x128" fmla="*/ 55 w 7995"/>
              <a:gd name="p0y128" fmla="*/ 1064 h 1065"/>
              <a:gd name="p0x129" fmla="*/ 53 w 7995"/>
              <a:gd name="p0y129" fmla="*/ 1064 h 1065"/>
              <a:gd name="p0x130" fmla="*/ 51 w 7995"/>
              <a:gd name="p0y130" fmla="*/ 1064 h 1065"/>
              <a:gd name="p0x131" fmla="*/ 50 w 7995"/>
              <a:gd name="p0y131" fmla="*/ 1064 h 1065"/>
              <a:gd name="p0x132" fmla="*/ 48 w 7995"/>
              <a:gd name="p0y132" fmla="*/ 1063 h 1065"/>
              <a:gd name="p0x133" fmla="*/ 47 w 7995"/>
              <a:gd name="p0y133" fmla="*/ 1063 h 1065"/>
              <a:gd name="p0x134" fmla="*/ 45 w 7995"/>
              <a:gd name="p0y134" fmla="*/ 1063 h 1065"/>
              <a:gd name="p0x135" fmla="*/ 44 w 7995"/>
              <a:gd name="p0y135" fmla="*/ 1062 h 1065"/>
              <a:gd name="p0x136" fmla="*/ 42 w 7995"/>
              <a:gd name="p0y136" fmla="*/ 1062 h 1065"/>
              <a:gd name="p0x137" fmla="*/ 41 w 7995"/>
              <a:gd name="p0y137" fmla="*/ 1062 h 1065"/>
              <a:gd name="p0x138" fmla="*/ 39 w 7995"/>
              <a:gd name="p0y138" fmla="*/ 1061 h 1065"/>
              <a:gd name="p0x139" fmla="*/ 38 w 7995"/>
              <a:gd name="p0y139" fmla="*/ 1061 h 1065"/>
              <a:gd name="p0x140" fmla="*/ 36 w 7995"/>
              <a:gd name="p0y140" fmla="*/ 1060 h 1065"/>
              <a:gd name="p0x141" fmla="*/ 35 w 7995"/>
              <a:gd name="p0y141" fmla="*/ 1059 h 1065"/>
              <a:gd name="p0x142" fmla="*/ 34 w 7995"/>
              <a:gd name="p0y142" fmla="*/ 1059 h 1065"/>
              <a:gd name="p0x143" fmla="*/ 32 w 7995"/>
              <a:gd name="p0y143" fmla="*/ 1058 h 1065"/>
              <a:gd name="p0x144" fmla="*/ 31 w 7995"/>
              <a:gd name="p0y144" fmla="*/ 1057 h 1065"/>
              <a:gd name="p0x145" fmla="*/ 30 w 7995"/>
              <a:gd name="p0y145" fmla="*/ 1057 h 1065"/>
              <a:gd name="p0x146" fmla="*/ 28 w 7995"/>
              <a:gd name="p0y146" fmla="*/ 1056 h 1065"/>
              <a:gd name="p0x147" fmla="*/ 27 w 7995"/>
              <a:gd name="p0y147" fmla="*/ 1055 h 1065"/>
              <a:gd name="p0x148" fmla="*/ 26 w 7995"/>
              <a:gd name="p0y148" fmla="*/ 1054 h 1065"/>
              <a:gd name="p0x149" fmla="*/ 25 w 7995"/>
              <a:gd name="p0y149" fmla="*/ 1053 h 1065"/>
              <a:gd name="p0x150" fmla="*/ 23 w 7995"/>
              <a:gd name="p0y150" fmla="*/ 1052 h 1065"/>
              <a:gd name="p0x151" fmla="*/ 22 w 7995"/>
              <a:gd name="p0y151" fmla="*/ 1051 h 1065"/>
              <a:gd name="p0x152" fmla="*/ 21 w 7995"/>
              <a:gd name="p0y152" fmla="*/ 1050 h 1065"/>
              <a:gd name="p0x153" fmla="*/ 20 w 7995"/>
              <a:gd name="p0y153" fmla="*/ 1050 h 1065"/>
              <a:gd name="p0x154" fmla="*/ 19 w 7995"/>
              <a:gd name="p0y154" fmla="*/ 1048 h 1065"/>
              <a:gd name="p0x155" fmla="*/ 18 w 7995"/>
              <a:gd name="p0y155" fmla="*/ 1047 h 1065"/>
              <a:gd name="p0x156" fmla="*/ 17 w 7995"/>
              <a:gd name="p0y156" fmla="*/ 1046 h 1065"/>
              <a:gd name="p0x157" fmla="*/ 16 w 7995"/>
              <a:gd name="p0y157" fmla="*/ 1045 h 1065"/>
              <a:gd name="p0x158" fmla="*/ 14 w 7995"/>
              <a:gd name="p0y158" fmla="*/ 1044 h 1065"/>
              <a:gd name="p0x159" fmla="*/ 14 w 7995"/>
              <a:gd name="p0y159" fmla="*/ 1043 h 1065"/>
              <a:gd name="p0x160" fmla="*/ 13 w 7995"/>
              <a:gd name="p0y160" fmla="*/ 1042 h 1065"/>
              <a:gd name="p0x161" fmla="*/ 12 w 7995"/>
              <a:gd name="p0y161" fmla="*/ 1041 h 1065"/>
              <a:gd name="p0x162" fmla="*/ 11 w 7995"/>
              <a:gd name="p0y162" fmla="*/ 1039 h 1065"/>
              <a:gd name="p0x163" fmla="*/ 10 w 7995"/>
              <a:gd name="p0y163" fmla="*/ 1038 h 1065"/>
              <a:gd name="p0x164" fmla="*/ 9 w 7995"/>
              <a:gd name="p0y164" fmla="*/ 1037 h 1065"/>
              <a:gd name="p0x165" fmla="*/ 8 w 7995"/>
              <a:gd name="p0y165" fmla="*/ 1036 h 1065"/>
              <a:gd name="p0x166" fmla="*/ 7 w 7995"/>
              <a:gd name="p0y166" fmla="*/ 1034 h 1065"/>
              <a:gd name="p0x167" fmla="*/ 7 w 7995"/>
              <a:gd name="p0y167" fmla="*/ 1033 h 1065"/>
              <a:gd name="p0x168" fmla="*/ 6 w 7995"/>
              <a:gd name="p0y168" fmla="*/ 1032 h 1065"/>
              <a:gd name="p0x169" fmla="*/ 5 w 7995"/>
              <a:gd name="p0y169" fmla="*/ 1030 h 1065"/>
              <a:gd name="p0x170" fmla="*/ 5 w 7995"/>
              <a:gd name="p0y170" fmla="*/ 1029 h 1065"/>
              <a:gd name="p0x171" fmla="*/ 4 w 7995"/>
              <a:gd name="p0y171" fmla="*/ 1028 h 1065"/>
              <a:gd name="p0x172" fmla="*/ 3 w 7995"/>
              <a:gd name="p0y172" fmla="*/ 1026 h 1065"/>
              <a:gd name="p0x173" fmla="*/ 3 w 7995"/>
              <a:gd name="p0y173" fmla="*/ 1025 h 1065"/>
              <a:gd name="p0x174" fmla="*/ 2 w 7995"/>
              <a:gd name="p0y174" fmla="*/ 1023 h 1065"/>
              <a:gd name="p0x175" fmla="*/ 2 w 7995"/>
              <a:gd name="p0y175" fmla="*/ 1022 h 1065"/>
              <a:gd name="p0x176" fmla="*/ 2 w 7995"/>
              <a:gd name="p0y176" fmla="*/ 1020 h 1065"/>
              <a:gd name="p0x177" fmla="*/ 1 w 7995"/>
              <a:gd name="p0y177" fmla="*/ 1019 h 1065"/>
              <a:gd name="p0x178" fmla="*/ 1 w 7995"/>
              <a:gd name="p0y178" fmla="*/ 1017 h 1065"/>
              <a:gd name="p0x179" fmla="*/ 1 w 7995"/>
              <a:gd name="p0y179" fmla="*/ 1016 h 1065"/>
              <a:gd name="p0x180" fmla="*/ 0 w 7995"/>
              <a:gd name="p0y180" fmla="*/ 1014 h 1065"/>
              <a:gd name="p0x181" fmla="*/ 0 w 7995"/>
              <a:gd name="p0y181" fmla="*/ 1013 h 1065"/>
              <a:gd name="p0x182" fmla="*/ 0 w 7995"/>
              <a:gd name="p0y182" fmla="*/ 1011 h 1065"/>
              <a:gd name="p0x183" fmla="*/ 0 w 7995"/>
              <a:gd name="p0y183" fmla="*/ 1009 h 1065"/>
              <a:gd name="p0x184" fmla="*/ 0 w 7995"/>
              <a:gd name="p0y184" fmla="*/ 1008 h 1065"/>
              <a:gd name="p0x185" fmla="*/ 0 w 7995"/>
              <a:gd name="p0y185" fmla="*/ 1006 h 1065"/>
              <a:gd name="p0x186" fmla="*/ 0 w 7995"/>
              <a:gd name="p0y186" fmla="*/ 1005 h 1065"/>
              <a:gd name="p0x187" fmla="*/ 0 w 7995"/>
              <a:gd name="p0y187" fmla="*/ 60 h 1065"/>
              <a:gd name="p0x188" fmla="*/ 0 w 7995"/>
              <a:gd name="p0y188" fmla="*/ 58 h 1065"/>
              <a:gd name="p0x189" fmla="*/ 0 w 7995"/>
              <a:gd name="p0y189" fmla="*/ 56 h 1065"/>
              <a:gd name="p0x190" fmla="*/ 0 w 7995"/>
              <a:gd name="p0y190" fmla="*/ 55 h 1065"/>
              <a:gd name="p0x191" fmla="*/ 0 w 7995"/>
              <a:gd name="p0y191" fmla="*/ 53 h 1065"/>
              <a:gd name="p0x192" fmla="*/ 0 w 7995"/>
              <a:gd name="p0y192" fmla="*/ 51 h 1065"/>
              <a:gd name="p0x193" fmla="*/ 0 w 7995"/>
              <a:gd name="p0y193" fmla="*/ 50 h 1065"/>
              <a:gd name="p0x194" fmla="*/ 1 w 7995"/>
              <a:gd name="p0y194" fmla="*/ 48 h 1065"/>
              <a:gd name="p0x195" fmla="*/ 1 w 7995"/>
              <a:gd name="p0y195" fmla="*/ 47 h 1065"/>
              <a:gd name="p0x196" fmla="*/ 1 w 7995"/>
              <a:gd name="p0y196" fmla="*/ 45 h 1065"/>
              <a:gd name="p0x197" fmla="*/ 2 w 7995"/>
              <a:gd name="p0y197" fmla="*/ 44 h 1065"/>
              <a:gd name="p0x198" fmla="*/ 2 w 7995"/>
              <a:gd name="p0y198" fmla="*/ 42 h 1065"/>
              <a:gd name="p0x199" fmla="*/ 2 w 7995"/>
              <a:gd name="p0y199" fmla="*/ 41 h 1065"/>
              <a:gd name="p0x200" fmla="*/ 3 w 7995"/>
              <a:gd name="p0y200" fmla="*/ 39 h 1065"/>
              <a:gd name="p0x201" fmla="*/ 3 w 7995"/>
              <a:gd name="p0y201" fmla="*/ 38 h 1065"/>
              <a:gd name="p0x202" fmla="*/ 4 w 7995"/>
              <a:gd name="p0y202" fmla="*/ 36 h 1065"/>
              <a:gd name="p0x203" fmla="*/ 5 w 7995"/>
              <a:gd name="p0y203" fmla="*/ 35 h 1065"/>
              <a:gd name="p0x204" fmla="*/ 5 w 7995"/>
              <a:gd name="p0y204" fmla="*/ 34 h 1065"/>
              <a:gd name="p0x205" fmla="*/ 6 w 7995"/>
              <a:gd name="p0y205" fmla="*/ 32 h 1065"/>
              <a:gd name="p0x206" fmla="*/ 7 w 7995"/>
              <a:gd name="p0y206" fmla="*/ 31 h 1065"/>
              <a:gd name="p0x207" fmla="*/ 7 w 7995"/>
              <a:gd name="p0y207" fmla="*/ 30 h 1065"/>
              <a:gd name="p0x208" fmla="*/ 8 w 7995"/>
              <a:gd name="p0y208" fmla="*/ 28 h 1065"/>
              <a:gd name="p0x209" fmla="*/ 9 w 7995"/>
              <a:gd name="p0y209" fmla="*/ 27 h 1065"/>
              <a:gd name="p0x210" fmla="*/ 10 w 7995"/>
              <a:gd name="p0y210" fmla="*/ 26 h 1065"/>
              <a:gd name="p0x211" fmla="*/ 11 w 7995"/>
              <a:gd name="p0y211" fmla="*/ 25 h 1065"/>
              <a:gd name="p0x212" fmla="*/ 12 w 7995"/>
              <a:gd name="p0y212" fmla="*/ 23 h 1065"/>
              <a:gd name="p0x213" fmla="*/ 13 w 7995"/>
              <a:gd name="p0y213" fmla="*/ 22 h 1065"/>
              <a:gd name="p0x214" fmla="*/ 14 w 7995"/>
              <a:gd name="p0y214" fmla="*/ 21 h 1065"/>
              <a:gd name="p0x215" fmla="*/ 14 w 7995"/>
              <a:gd name="p0y215" fmla="*/ 20 h 1065"/>
              <a:gd name="p0x216" fmla="*/ 16 w 7995"/>
              <a:gd name="p0y216" fmla="*/ 19 h 1065"/>
              <a:gd name="p0x217" fmla="*/ 17 w 7995"/>
              <a:gd name="p0y217" fmla="*/ 18 h 1065"/>
              <a:gd name="p0x218" fmla="*/ 18 w 7995"/>
              <a:gd name="p0y218" fmla="*/ 17 h 1065"/>
              <a:gd name="p0x219" fmla="*/ 19 w 7995"/>
              <a:gd name="p0y219" fmla="*/ 16 h 1065"/>
              <a:gd name="p0x220" fmla="*/ 20 w 7995"/>
              <a:gd name="p0y220" fmla="*/ 14 h 1065"/>
              <a:gd name="p0x221" fmla="*/ 21 w 7995"/>
              <a:gd name="p0y221" fmla="*/ 14 h 1065"/>
              <a:gd name="p0x222" fmla="*/ 22 w 7995"/>
              <a:gd name="p0y222" fmla="*/ 13 h 1065"/>
              <a:gd name="p0x223" fmla="*/ 23 w 7995"/>
              <a:gd name="p0y223" fmla="*/ 12 h 1065"/>
              <a:gd name="p0x224" fmla="*/ 25 w 7995"/>
              <a:gd name="p0y224" fmla="*/ 11 h 1065"/>
              <a:gd name="p0x225" fmla="*/ 26 w 7995"/>
              <a:gd name="p0y225" fmla="*/ 10 h 1065"/>
              <a:gd name="p0x226" fmla="*/ 27 w 7995"/>
              <a:gd name="p0y226" fmla="*/ 9 h 1065"/>
              <a:gd name="p0x227" fmla="*/ 28 w 7995"/>
              <a:gd name="p0y227" fmla="*/ 8 h 1065"/>
              <a:gd name="p0x228" fmla="*/ 30 w 7995"/>
              <a:gd name="p0y228" fmla="*/ 7 h 1065"/>
              <a:gd name="p0x229" fmla="*/ 31 w 7995"/>
              <a:gd name="p0y229" fmla="*/ 7 h 1065"/>
              <a:gd name="p0x230" fmla="*/ 32 w 7995"/>
              <a:gd name="p0y230" fmla="*/ 6 h 1065"/>
              <a:gd name="p0x231" fmla="*/ 34 w 7995"/>
              <a:gd name="p0y231" fmla="*/ 5 h 1065"/>
              <a:gd name="p0x232" fmla="*/ 35 w 7995"/>
              <a:gd name="p0y232" fmla="*/ 5 h 1065"/>
              <a:gd name="p0x233" fmla="*/ 36 w 7995"/>
              <a:gd name="p0y233" fmla="*/ 4 h 1065"/>
              <a:gd name="p0x234" fmla="*/ 38 w 7995"/>
              <a:gd name="p0y234" fmla="*/ 3 h 1065"/>
              <a:gd name="p0x235" fmla="*/ 39 w 7995"/>
              <a:gd name="p0y235" fmla="*/ 3 h 1065"/>
              <a:gd name="p0x236" fmla="*/ 41 w 7995"/>
              <a:gd name="p0y236" fmla="*/ 2 h 1065"/>
              <a:gd name="p0x237" fmla="*/ 42 w 7995"/>
              <a:gd name="p0y237" fmla="*/ 2 h 1065"/>
              <a:gd name="p0x238" fmla="*/ 44 w 7995"/>
              <a:gd name="p0y238" fmla="*/ 2 h 1065"/>
              <a:gd name="p0x239" fmla="*/ 45 w 7995"/>
              <a:gd name="p0y239" fmla="*/ 1 h 1065"/>
              <a:gd name="p0x240" fmla="*/ 47 w 7995"/>
              <a:gd name="p0y240" fmla="*/ 1 h 1065"/>
              <a:gd name="p0x241" fmla="*/ 48 w 7995"/>
              <a:gd name="p0y241" fmla="*/ 1 h 1065"/>
              <a:gd name="p0x242" fmla="*/ 50 w 7995"/>
              <a:gd name="p0y242" fmla="*/ 0 h 1065"/>
              <a:gd name="p0x243" fmla="*/ 51 w 7995"/>
              <a:gd name="p0y243" fmla="*/ 0 h 1065"/>
              <a:gd name="p0x244" fmla="*/ 53 w 7995"/>
              <a:gd name="p0y244" fmla="*/ 0 h 1065"/>
              <a:gd name="p0x245" fmla="*/ 55 w 7995"/>
              <a:gd name="p0y245" fmla="*/ 0 h 1065"/>
              <a:gd name="p0x246" fmla="*/ 56 w 7995"/>
              <a:gd name="p0y246" fmla="*/ 0 h 1065"/>
              <a:gd name="p0x247" fmla="*/ 58 w 7995"/>
              <a:gd name="p0y247" fmla="*/ 0 h 1065"/>
              <a:gd name="p0x248" fmla="*/ 60 w 7995"/>
              <a:gd name="p0y248" fmla="*/ 0 h 1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3"/>
            </p:custDataLst>
          </p:nvPr>
        </p:nvSpPr>
        <p:spPr>
          <a:xfrm>
            <a:off x="857250" y="5157470"/>
            <a:ext cx="38100" cy="514350"/>
          </a:xfrm>
          <a:custGeom>
            <a:avLst/>
            <a:gdLst>
              <a:gd name="sw" fmla="*/ 1 w 60"/>
              <a:gd name="sh" fmla="*/ 1 h 810"/>
              <a:gd name="mins" fmla="min sw sh"/>
              <a:gd name="dsw" fmla="+- 0 sw mins"/>
              <a:gd name="dsh" fmla="+- 0 sh mins"/>
              <a:gd name="p0x0" fmla="*/ 30 w 60"/>
              <a:gd name="p0y0" fmla="*/ 0 h 810"/>
              <a:gd name="p0x1" fmla="*/ 31 w 60"/>
              <a:gd name="p0y1" fmla="*/ 0 h 810"/>
              <a:gd name="p0x2" fmla="*/ 33 w 60"/>
              <a:gd name="p0y2" fmla="*/ 0 h 810"/>
              <a:gd name="p0x3" fmla="*/ 34 w 60"/>
              <a:gd name="p0y3" fmla="*/ 0 h 810"/>
              <a:gd name="p0x4" fmla="*/ 36 w 60"/>
              <a:gd name="p0y4" fmla="*/ 0 h 810"/>
              <a:gd name="p0x5" fmla="*/ 37 w 60"/>
              <a:gd name="p0y5" fmla="*/ 1 h 810"/>
              <a:gd name="p0x6" fmla="*/ 39 w 60"/>
              <a:gd name="p0y6" fmla="*/ 1 h 810"/>
              <a:gd name="p0x7" fmla="*/ 40 w 60"/>
              <a:gd name="p0y7" fmla="*/ 2 h 810"/>
              <a:gd name="p0x8" fmla="*/ 42 w 60"/>
              <a:gd name="p0y8" fmla="*/ 2 h 810"/>
              <a:gd name="p0x9" fmla="*/ 43 w 60"/>
              <a:gd name="p0y9" fmla="*/ 3 h 810"/>
              <a:gd name="p0x10" fmla="*/ 45 w 60"/>
              <a:gd name="p0y10" fmla="*/ 4 h 810"/>
              <a:gd name="p0x11" fmla="*/ 46 w 60"/>
              <a:gd name="p0y11" fmla="*/ 4 h 810"/>
              <a:gd name="p0x12" fmla="*/ 47 w 60"/>
              <a:gd name="p0y12" fmla="*/ 5 h 810"/>
              <a:gd name="p0x13" fmla="*/ 48 w 60"/>
              <a:gd name="p0y13" fmla="*/ 6 h 810"/>
              <a:gd name="p0x14" fmla="*/ 50 w 60"/>
              <a:gd name="p0y14" fmla="*/ 7 h 810"/>
              <a:gd name="p0x15" fmla="*/ 51 w 60"/>
              <a:gd name="p0y15" fmla="*/ 8 h 810"/>
              <a:gd name="p0x16" fmla="*/ 52 w 60"/>
              <a:gd name="p0y16" fmla="*/ 9 h 810"/>
              <a:gd name="p0x17" fmla="*/ 53 w 60"/>
              <a:gd name="p0y17" fmla="*/ 11 h 810"/>
              <a:gd name="p0x18" fmla="*/ 54 w 60"/>
              <a:gd name="p0y18" fmla="*/ 12 h 810"/>
              <a:gd name="p0x19" fmla="*/ 55 w 60"/>
              <a:gd name="p0y19" fmla="*/ 13 h 810"/>
              <a:gd name="p0x20" fmla="*/ 55 w 60"/>
              <a:gd name="p0y20" fmla="*/ 14 h 810"/>
              <a:gd name="p0x21" fmla="*/ 56 w 60"/>
              <a:gd name="p0y21" fmla="*/ 16 h 810"/>
              <a:gd name="p0x22" fmla="*/ 57 w 60"/>
              <a:gd name="p0y22" fmla="*/ 17 h 810"/>
              <a:gd name="p0x23" fmla="*/ 57 w 60"/>
              <a:gd name="p0y23" fmla="*/ 19 h 810"/>
              <a:gd name="p0x24" fmla="*/ 58 w 60"/>
              <a:gd name="p0y24" fmla="*/ 20 h 810"/>
              <a:gd name="p0x25" fmla="*/ 58 w 60"/>
              <a:gd name="p0y25" fmla="*/ 22 h 810"/>
              <a:gd name="p0x26" fmla="*/ 59 w 60"/>
              <a:gd name="p0y26" fmla="*/ 23 h 810"/>
              <a:gd name="p0x27" fmla="*/ 59 w 60"/>
              <a:gd name="p0y27" fmla="*/ 25 h 810"/>
              <a:gd name="p0x28" fmla="*/ 59 w 60"/>
              <a:gd name="p0y28" fmla="*/ 26 h 810"/>
              <a:gd name="p0x29" fmla="*/ 59 w 60"/>
              <a:gd name="p0y29" fmla="*/ 28 h 810"/>
              <a:gd name="p0x30" fmla="*/ 60 w 60"/>
              <a:gd name="p0y30" fmla="*/ 30 h 810"/>
              <a:gd name="p0x31" fmla="*/ 60 w 60"/>
              <a:gd name="p0y31" fmla="*/ 780 h 810"/>
              <a:gd name="p0x32" fmla="*/ 59 w 60"/>
              <a:gd name="p0y32" fmla="*/ 781 h 810"/>
              <a:gd name="p0x33" fmla="*/ 59 w 60"/>
              <a:gd name="p0y33" fmla="*/ 783 h 810"/>
              <a:gd name="p0x34" fmla="*/ 59 w 60"/>
              <a:gd name="p0y34" fmla="*/ 784 h 810"/>
              <a:gd name="p0x35" fmla="*/ 59 w 60"/>
              <a:gd name="p0y35" fmla="*/ 786 h 810"/>
              <a:gd name="p0x36" fmla="*/ 58 w 60"/>
              <a:gd name="p0y36" fmla="*/ 787 h 810"/>
              <a:gd name="p0x37" fmla="*/ 58 w 60"/>
              <a:gd name="p0y37" fmla="*/ 789 h 810"/>
              <a:gd name="p0x38" fmla="*/ 57 w 60"/>
              <a:gd name="p0y38" fmla="*/ 790 h 810"/>
              <a:gd name="p0x39" fmla="*/ 57 w 60"/>
              <a:gd name="p0y39" fmla="*/ 792 h 810"/>
              <a:gd name="p0x40" fmla="*/ 56 w 60"/>
              <a:gd name="p0y40" fmla="*/ 793 h 810"/>
              <a:gd name="p0x41" fmla="*/ 55 w 60"/>
              <a:gd name="p0y41" fmla="*/ 795 h 810"/>
              <a:gd name="p0x42" fmla="*/ 55 w 60"/>
              <a:gd name="p0y42" fmla="*/ 796 h 810"/>
              <a:gd name="p0x43" fmla="*/ 54 w 60"/>
              <a:gd name="p0y43" fmla="*/ 797 h 810"/>
              <a:gd name="p0x44" fmla="*/ 53 w 60"/>
              <a:gd name="p0y44" fmla="*/ 798 h 810"/>
              <a:gd name="p0x45" fmla="*/ 52 w 60"/>
              <a:gd name="p0y45" fmla="*/ 800 h 810"/>
              <a:gd name="p0x46" fmla="*/ 51 w 60"/>
              <a:gd name="p0y46" fmla="*/ 801 h 810"/>
              <a:gd name="p0x47" fmla="*/ 50 w 60"/>
              <a:gd name="p0y47" fmla="*/ 802 h 810"/>
              <a:gd name="p0x48" fmla="*/ 48 w 60"/>
              <a:gd name="p0y48" fmla="*/ 803 h 810"/>
              <a:gd name="p0x49" fmla="*/ 47 w 60"/>
              <a:gd name="p0y49" fmla="*/ 804 h 810"/>
              <a:gd name="p0x50" fmla="*/ 46 w 60"/>
              <a:gd name="p0y50" fmla="*/ 805 h 810"/>
              <a:gd name="p0x51" fmla="*/ 45 w 60"/>
              <a:gd name="p0y51" fmla="*/ 805 h 810"/>
              <a:gd name="p0x52" fmla="*/ 43 w 60"/>
              <a:gd name="p0y52" fmla="*/ 806 h 810"/>
              <a:gd name="p0x53" fmla="*/ 42 w 60"/>
              <a:gd name="p0y53" fmla="*/ 807 h 810"/>
              <a:gd name="p0x54" fmla="*/ 40 w 60"/>
              <a:gd name="p0y54" fmla="*/ 807 h 810"/>
              <a:gd name="p0x55" fmla="*/ 39 w 60"/>
              <a:gd name="p0y55" fmla="*/ 808 h 810"/>
              <a:gd name="p0x56" fmla="*/ 37 w 60"/>
              <a:gd name="p0y56" fmla="*/ 808 h 810"/>
              <a:gd name="p0x57" fmla="*/ 36 w 60"/>
              <a:gd name="p0y57" fmla="*/ 809 h 810"/>
              <a:gd name="p0x58" fmla="*/ 34 w 60"/>
              <a:gd name="p0y58" fmla="*/ 809 h 810"/>
              <a:gd name="p0x59" fmla="*/ 33 w 60"/>
              <a:gd name="p0y59" fmla="*/ 809 h 810"/>
              <a:gd name="p0x60" fmla="*/ 31 w 60"/>
              <a:gd name="p0y60" fmla="*/ 809 h 810"/>
              <a:gd name="p0x61" fmla="*/ 30 w 60"/>
              <a:gd name="p0y61" fmla="*/ 810 h 810"/>
              <a:gd name="p0x62" fmla="*/ 28 w 60"/>
              <a:gd name="p0y62" fmla="*/ 809 h 810"/>
              <a:gd name="p0x63" fmla="*/ 26 w 60"/>
              <a:gd name="p0y63" fmla="*/ 809 h 810"/>
              <a:gd name="p0x64" fmla="*/ 25 w 60"/>
              <a:gd name="p0y64" fmla="*/ 809 h 810"/>
              <a:gd name="p0x65" fmla="*/ 23 w 60"/>
              <a:gd name="p0y65" fmla="*/ 809 h 810"/>
              <a:gd name="p0x66" fmla="*/ 22 w 60"/>
              <a:gd name="p0y66" fmla="*/ 808 h 810"/>
              <a:gd name="p0x67" fmla="*/ 20 w 60"/>
              <a:gd name="p0y67" fmla="*/ 808 h 810"/>
              <a:gd name="p0x68" fmla="*/ 19 w 60"/>
              <a:gd name="p0y68" fmla="*/ 807 h 810"/>
              <a:gd name="p0x69" fmla="*/ 17 w 60"/>
              <a:gd name="p0y69" fmla="*/ 807 h 810"/>
              <a:gd name="p0x70" fmla="*/ 16 w 60"/>
              <a:gd name="p0y70" fmla="*/ 806 h 810"/>
              <a:gd name="p0x71" fmla="*/ 14 w 60"/>
              <a:gd name="p0y71" fmla="*/ 805 h 810"/>
              <a:gd name="p0x72" fmla="*/ 13 w 60"/>
              <a:gd name="p0y72" fmla="*/ 805 h 810"/>
              <a:gd name="p0x73" fmla="*/ 12 w 60"/>
              <a:gd name="p0y73" fmla="*/ 804 h 810"/>
              <a:gd name="p0x74" fmla="*/ 11 w 60"/>
              <a:gd name="p0y74" fmla="*/ 803 h 810"/>
              <a:gd name="p0x75" fmla="*/ 9 w 60"/>
              <a:gd name="p0y75" fmla="*/ 802 h 810"/>
              <a:gd name="p0x76" fmla="*/ 8 w 60"/>
              <a:gd name="p0y76" fmla="*/ 801 h 810"/>
              <a:gd name="p0x77" fmla="*/ 7 w 60"/>
              <a:gd name="p0y77" fmla="*/ 800 h 810"/>
              <a:gd name="p0x78" fmla="*/ 6 w 60"/>
              <a:gd name="p0y78" fmla="*/ 798 h 810"/>
              <a:gd name="p0x79" fmla="*/ 5 w 60"/>
              <a:gd name="p0y79" fmla="*/ 797 h 810"/>
              <a:gd name="p0x80" fmla="*/ 4 w 60"/>
              <a:gd name="p0y80" fmla="*/ 796 h 810"/>
              <a:gd name="p0x81" fmla="*/ 4 w 60"/>
              <a:gd name="p0y81" fmla="*/ 795 h 810"/>
              <a:gd name="p0x82" fmla="*/ 3 w 60"/>
              <a:gd name="p0y82" fmla="*/ 793 h 810"/>
              <a:gd name="p0x83" fmla="*/ 2 w 60"/>
              <a:gd name="p0y83" fmla="*/ 792 h 810"/>
              <a:gd name="p0x84" fmla="*/ 2 w 60"/>
              <a:gd name="p0y84" fmla="*/ 790 h 810"/>
              <a:gd name="p0x85" fmla="*/ 1 w 60"/>
              <a:gd name="p0y85" fmla="*/ 789 h 810"/>
              <a:gd name="p0x86" fmla="*/ 1 w 60"/>
              <a:gd name="p0y86" fmla="*/ 787 h 810"/>
              <a:gd name="p0x87" fmla="*/ 0 w 60"/>
              <a:gd name="p0y87" fmla="*/ 786 h 810"/>
              <a:gd name="p0x88" fmla="*/ 0 w 60"/>
              <a:gd name="p0y88" fmla="*/ 784 h 810"/>
              <a:gd name="p0x89" fmla="*/ 0 w 60"/>
              <a:gd name="p0y89" fmla="*/ 783 h 810"/>
              <a:gd name="p0x90" fmla="*/ 0 w 60"/>
              <a:gd name="p0y90" fmla="*/ 781 h 810"/>
              <a:gd name="p0x91" fmla="*/ 0 w 60"/>
              <a:gd name="p0y91" fmla="*/ 780 h 810"/>
              <a:gd name="p0x92" fmla="*/ 0 w 60"/>
              <a:gd name="p0y92" fmla="*/ 30 h 810"/>
              <a:gd name="p0x93" fmla="*/ 0 w 60"/>
              <a:gd name="p0y93" fmla="*/ 28 h 810"/>
              <a:gd name="p0x94" fmla="*/ 0 w 60"/>
              <a:gd name="p0y94" fmla="*/ 26 h 810"/>
              <a:gd name="p0x95" fmla="*/ 0 w 60"/>
              <a:gd name="p0y95" fmla="*/ 25 h 810"/>
              <a:gd name="p0x96" fmla="*/ 0 w 60"/>
              <a:gd name="p0y96" fmla="*/ 23 h 810"/>
              <a:gd name="p0x97" fmla="*/ 1 w 60"/>
              <a:gd name="p0y97" fmla="*/ 22 h 810"/>
              <a:gd name="p0x98" fmla="*/ 1 w 60"/>
              <a:gd name="p0y98" fmla="*/ 20 h 810"/>
              <a:gd name="p0x99" fmla="*/ 2 w 60"/>
              <a:gd name="p0y99" fmla="*/ 19 h 810"/>
              <a:gd name="p0x100" fmla="*/ 2 w 60"/>
              <a:gd name="p0y100" fmla="*/ 17 h 810"/>
              <a:gd name="p0x101" fmla="*/ 3 w 60"/>
              <a:gd name="p0y101" fmla="*/ 16 h 810"/>
              <a:gd name="p0x102" fmla="*/ 4 w 60"/>
              <a:gd name="p0y102" fmla="*/ 14 h 810"/>
              <a:gd name="p0x103" fmla="*/ 4 w 60"/>
              <a:gd name="p0y103" fmla="*/ 13 h 810"/>
              <a:gd name="p0x104" fmla="*/ 5 w 60"/>
              <a:gd name="p0y104" fmla="*/ 12 h 810"/>
              <a:gd name="p0x105" fmla="*/ 6 w 60"/>
              <a:gd name="p0y105" fmla="*/ 11 h 810"/>
              <a:gd name="p0x106" fmla="*/ 7 w 60"/>
              <a:gd name="p0y106" fmla="*/ 9 h 810"/>
              <a:gd name="p0x107" fmla="*/ 8 w 60"/>
              <a:gd name="p0y107" fmla="*/ 8 h 810"/>
              <a:gd name="p0x108" fmla="*/ 9 w 60"/>
              <a:gd name="p0y108" fmla="*/ 7 h 810"/>
              <a:gd name="p0x109" fmla="*/ 11 w 60"/>
              <a:gd name="p0y109" fmla="*/ 6 h 810"/>
              <a:gd name="p0x110" fmla="*/ 12 w 60"/>
              <a:gd name="p0y110" fmla="*/ 5 h 810"/>
              <a:gd name="p0x111" fmla="*/ 13 w 60"/>
              <a:gd name="p0y111" fmla="*/ 4 h 810"/>
              <a:gd name="p0x112" fmla="*/ 14 w 60"/>
              <a:gd name="p0y112" fmla="*/ 4 h 810"/>
              <a:gd name="p0x113" fmla="*/ 16 w 60"/>
              <a:gd name="p0y113" fmla="*/ 3 h 810"/>
              <a:gd name="p0x114" fmla="*/ 17 w 60"/>
              <a:gd name="p0y114" fmla="*/ 2 h 810"/>
              <a:gd name="p0x115" fmla="*/ 19 w 60"/>
              <a:gd name="p0y115" fmla="*/ 2 h 810"/>
              <a:gd name="p0x116" fmla="*/ 20 w 60"/>
              <a:gd name="p0y116" fmla="*/ 1 h 810"/>
              <a:gd name="p0x117" fmla="*/ 22 w 60"/>
              <a:gd name="p0y117" fmla="*/ 1 h 810"/>
              <a:gd name="p0x118" fmla="*/ 23 w 60"/>
              <a:gd name="p0y118" fmla="*/ 0 h 810"/>
              <a:gd name="p0x119" fmla="*/ 25 w 60"/>
              <a:gd name="p0y119" fmla="*/ 0 h 810"/>
              <a:gd name="p0x120" fmla="*/ 26 w 60"/>
              <a:gd name="p0y120" fmla="*/ 0 h 810"/>
              <a:gd name="p0x121" fmla="*/ 28 w 60"/>
              <a:gd name="p0y121" fmla="*/ 0 h 810"/>
              <a:gd name="p0x122" fmla="*/ 30 w 60"/>
              <a:gd name="p0y122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971550" y="5146358"/>
            <a:ext cx="4724400" cy="5372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请示必须</a:t>
            </a:r>
            <a:r>
              <a:rPr sz="1350" b="1">
                <a:solidFill>
                  <a:schemeClr val="accent1"/>
                </a:solidFill>
                <a:cs typeface="+mn-lt"/>
              </a:rPr>
              <a:t>一文一事</a:t>
            </a:r>
            <a:r>
              <a:rPr sz="1350">
                <a:solidFill>
                  <a:schemeClr val="tx2"/>
                </a:solidFill>
                <a:cs typeface="+mn-lt"/>
              </a:rPr>
              <a:t>；正文出现“另外、同时、此外”等词，要警惕夹带第二件事。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62147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225 w 8505"/>
              <a:gd name="p0y0" fmla="*/ 0 h 4035"/>
              <a:gd name="p0x1" fmla="*/ 8280 w 8505"/>
              <a:gd name="p0y1" fmla="*/ 0 h 4035"/>
              <a:gd name="p0x2" fmla="*/ 8505 w 8505"/>
              <a:gd name="p0y2" fmla="*/ 225 h 4035"/>
              <a:gd name="p0x3" fmla="*/ 8505 w 8505"/>
              <a:gd name="p0y3" fmla="*/ 3810 h 4035"/>
              <a:gd name="p0x4" fmla="*/ 8280 w 8505"/>
              <a:gd name="p0y4" fmla="*/ 4035 h 4035"/>
              <a:gd name="p0x5" fmla="*/ 225 w 8505"/>
              <a:gd name="p0y5" fmla="*/ 4035 h 4035"/>
              <a:gd name="p0x6" fmla="*/ 0 w 8505"/>
              <a:gd name="p0y6" fmla="*/ 3810 h 4035"/>
              <a:gd name="p0x7" fmla="*/ 0 w 8505"/>
              <a:gd name="p0y7" fmla="*/ 225 h 4035"/>
              <a:gd name="p0x8" fmla="*/ 225 w 850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6372225" y="4029075"/>
            <a:ext cx="5086350" cy="370840"/>
            <a:chOff x="10035" y="6345"/>
            <a:chExt cx="8010" cy="584"/>
          </a:xfrm>
        </p:grpSpPr>
        <p:sp>
          <p:nvSpPr>
            <p:cNvPr id="38" name="任意多边形 37"/>
            <p:cNvSpPr/>
            <p:nvPr>
              <p:custDataLst>
                <p:tags r:id="rId36"/>
              </p:custDataLst>
            </p:nvPr>
          </p:nvSpPr>
          <p:spPr>
            <a:xfrm>
              <a:off x="10035" y="6345"/>
              <a:ext cx="8010" cy="585"/>
            </a:xfrm>
            <a:custGeom>
              <a:avLst/>
              <a:gdLst>
                <a:gd name="sw" fmla="*/ 1 w 8010"/>
                <a:gd name="sh" fmla="*/ 1 h 585"/>
                <a:gd name="mins" fmla="min sw sh"/>
                <a:gd name="dsw" fmla="+- 0 sw mins"/>
                <a:gd name="dsh" fmla="+- 0 sh mins"/>
                <a:gd name="p0x0" fmla="*/ 8010 w 8010"/>
                <a:gd name="p0y0" fmla="*/ 0 h 585"/>
                <a:gd name="p0x1" fmla="*/ 8010 w 8010"/>
                <a:gd name="p0y1" fmla="*/ 585 h 585"/>
                <a:gd name="p0x2" fmla="*/ 0 w 8010"/>
                <a:gd name="p0y2" fmla="*/ 585 h 585"/>
                <a:gd name="p0x3" fmla="*/ 0 w 8010"/>
                <a:gd name="p0y3" fmla="*/ 0 h 585"/>
                <a:gd name="p0x4" fmla="*/ 8010 w 80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7"/>
              </p:custDataLst>
            </p:nvPr>
          </p:nvSpPr>
          <p:spPr>
            <a:xfrm>
              <a:off x="10035" y="6915"/>
              <a:ext cx="8010" cy="15"/>
            </a:xfrm>
            <a:custGeom>
              <a:avLst/>
              <a:gdLst>
                <a:gd name="sw" fmla="*/ 1 w 8010"/>
                <a:gd name="sh" fmla="*/ 1 h 15"/>
                <a:gd name="mins" fmla="min sw sh"/>
                <a:gd name="dsw" fmla="+- 0 sw mins"/>
                <a:gd name="dsh" fmla="+- 0 sh mins"/>
                <a:gd name="p0x0" fmla="*/ 8010 w 8010"/>
                <a:gd name="p0y0" fmla="*/ 0 h 15"/>
                <a:gd name="p0x1" fmla="*/ 8010 w 8010"/>
                <a:gd name="p0y1" fmla="*/ 15 h 15"/>
                <a:gd name="p0x2" fmla="*/ 0 w 8010"/>
                <a:gd name="p0y2" fmla="*/ 15 h 15"/>
                <a:gd name="p0x3" fmla="*/ 0 w 8010"/>
                <a:gd name="p0y3" fmla="*/ 0 h 15"/>
                <a:gd name="p0x4" fmla="*/ 8010 w 80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任意多边形 40"/>
          <p:cNvSpPr/>
          <p:nvPr>
            <p:custDataLst>
              <p:tags r:id="rId38"/>
            </p:custDataLst>
          </p:nvPr>
        </p:nvSpPr>
        <p:spPr>
          <a:xfrm>
            <a:off x="6372225" y="40386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7143" b="-7143"/>
          <a:stretch>
            <a:fillRect/>
          </a:stretch>
        </p:blipFill>
        <p:spPr>
          <a:xfrm>
            <a:off x="6429375" y="4095750"/>
            <a:ext cx="152400" cy="15240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42"/>
            </p:custDataLst>
          </p:nvPr>
        </p:nvSpPr>
        <p:spPr>
          <a:xfrm>
            <a:off x="6715125" y="401383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2B2B"/>
                </a:solidFill>
                <a:cs typeface="+mn-lt"/>
              </a:rPr>
              <a:t>不相隶属</a:t>
            </a:r>
            <a:endParaRPr b="1" spc="36">
              <a:solidFill>
                <a:srgbClr val="2B2B2B"/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43"/>
            </p:custDataLst>
          </p:nvPr>
        </p:nvSpPr>
        <p:spPr>
          <a:xfrm>
            <a:off x="6376670" y="5205095"/>
            <a:ext cx="5076825" cy="419100"/>
          </a:xfrm>
          <a:custGeom>
            <a:avLst/>
            <a:gdLst>
              <a:gd name="sw" fmla="*/ 1 w 7995"/>
              <a:gd name="sh" fmla="*/ 1 h 660"/>
              <a:gd name="mins" fmla="min sw sh"/>
              <a:gd name="dsw" fmla="+- 0 sw mins"/>
              <a:gd name="dsh" fmla="+- 0 sh mins"/>
              <a:gd name="p0x0" fmla="*/ 60 w 7995"/>
              <a:gd name="p0y0" fmla="*/ 0 h 660"/>
              <a:gd name="p0x1" fmla="*/ 7935 w 7995"/>
              <a:gd name="p0y1" fmla="*/ 0 h 660"/>
              <a:gd name="p0x2" fmla="*/ 7936 w 7995"/>
              <a:gd name="p0y2" fmla="*/ 0 h 660"/>
              <a:gd name="p0x3" fmla="*/ 7938 w 7995"/>
              <a:gd name="p0y3" fmla="*/ 0 h 660"/>
              <a:gd name="p0x4" fmla="*/ 7939 w 7995"/>
              <a:gd name="p0y4" fmla="*/ 0 h 660"/>
              <a:gd name="p0x5" fmla="*/ 7941 w 7995"/>
              <a:gd name="p0y5" fmla="*/ 0 h 660"/>
              <a:gd name="p0x6" fmla="*/ 7943 w 7995"/>
              <a:gd name="p0y6" fmla="*/ 0 h 660"/>
              <a:gd name="p0x7" fmla="*/ 7944 w 7995"/>
              <a:gd name="p0y7" fmla="*/ 0 h 660"/>
              <a:gd name="p0x8" fmla="*/ 7946 w 7995"/>
              <a:gd name="p0y8" fmla="*/ 1 h 660"/>
              <a:gd name="p0x9" fmla="*/ 7947 w 7995"/>
              <a:gd name="p0y9" fmla="*/ 1 h 660"/>
              <a:gd name="p0x10" fmla="*/ 7949 w 7995"/>
              <a:gd name="p0y10" fmla="*/ 1 h 660"/>
              <a:gd name="p0x11" fmla="*/ 7950 w 7995"/>
              <a:gd name="p0y11" fmla="*/ 2 h 660"/>
              <a:gd name="p0x12" fmla="*/ 7952 w 7995"/>
              <a:gd name="p0y12" fmla="*/ 2 h 660"/>
              <a:gd name="p0x13" fmla="*/ 7953 w 7995"/>
              <a:gd name="p0y13" fmla="*/ 2 h 660"/>
              <a:gd name="p0x14" fmla="*/ 7955 w 7995"/>
              <a:gd name="p0y14" fmla="*/ 3 h 660"/>
              <a:gd name="p0x15" fmla="*/ 7956 w 7995"/>
              <a:gd name="p0y15" fmla="*/ 3 h 660"/>
              <a:gd name="p0x16" fmla="*/ 7958 w 7995"/>
              <a:gd name="p0y16" fmla="*/ 4 h 660"/>
              <a:gd name="p0x17" fmla="*/ 7959 w 7995"/>
              <a:gd name="p0y17" fmla="*/ 5 h 660"/>
              <a:gd name="p0x18" fmla="*/ 7960 w 7995"/>
              <a:gd name="p0y18" fmla="*/ 5 h 660"/>
              <a:gd name="p0x19" fmla="*/ 7962 w 7995"/>
              <a:gd name="p0y19" fmla="*/ 6 h 660"/>
              <a:gd name="p0x20" fmla="*/ 7963 w 7995"/>
              <a:gd name="p0y20" fmla="*/ 7 h 660"/>
              <a:gd name="p0x21" fmla="*/ 7964 w 7995"/>
              <a:gd name="p0y21" fmla="*/ 7 h 660"/>
              <a:gd name="p0x22" fmla="*/ 7966 w 7995"/>
              <a:gd name="p0y22" fmla="*/ 8 h 660"/>
              <a:gd name="p0x23" fmla="*/ 7967 w 7995"/>
              <a:gd name="p0y23" fmla="*/ 9 h 660"/>
              <a:gd name="p0x24" fmla="*/ 7968 w 7995"/>
              <a:gd name="p0y24" fmla="*/ 10 h 660"/>
              <a:gd name="p0x25" fmla="*/ 7969 w 7995"/>
              <a:gd name="p0y25" fmla="*/ 11 h 660"/>
              <a:gd name="p0x26" fmla="*/ 7971 w 7995"/>
              <a:gd name="p0y26" fmla="*/ 12 h 660"/>
              <a:gd name="p0x27" fmla="*/ 7972 w 7995"/>
              <a:gd name="p0y27" fmla="*/ 13 h 660"/>
              <a:gd name="p0x28" fmla="*/ 7973 w 7995"/>
              <a:gd name="p0y28" fmla="*/ 14 h 660"/>
              <a:gd name="p0x29" fmla="*/ 7974 w 7995"/>
              <a:gd name="p0y29" fmla="*/ 14 h 660"/>
              <a:gd name="p0x30" fmla="*/ 7975 w 7995"/>
              <a:gd name="p0y30" fmla="*/ 16 h 660"/>
              <a:gd name="p0x31" fmla="*/ 7976 w 7995"/>
              <a:gd name="p0y31" fmla="*/ 17 h 660"/>
              <a:gd name="p0x32" fmla="*/ 7977 w 7995"/>
              <a:gd name="p0y32" fmla="*/ 18 h 660"/>
              <a:gd name="p0x33" fmla="*/ 7978 w 7995"/>
              <a:gd name="p0y33" fmla="*/ 19 h 660"/>
              <a:gd name="p0x34" fmla="*/ 7980 w 7995"/>
              <a:gd name="p0y34" fmla="*/ 20 h 660"/>
              <a:gd name="p0x35" fmla="*/ 7980 w 7995"/>
              <a:gd name="p0y35" fmla="*/ 21 h 660"/>
              <a:gd name="p0x36" fmla="*/ 7981 w 7995"/>
              <a:gd name="p0y36" fmla="*/ 22 h 660"/>
              <a:gd name="p0x37" fmla="*/ 7982 w 7995"/>
              <a:gd name="p0y37" fmla="*/ 23 h 660"/>
              <a:gd name="p0x38" fmla="*/ 7983 w 7995"/>
              <a:gd name="p0y38" fmla="*/ 25 h 660"/>
              <a:gd name="p0x39" fmla="*/ 7984 w 7995"/>
              <a:gd name="p0y39" fmla="*/ 26 h 660"/>
              <a:gd name="p0x40" fmla="*/ 7985 w 7995"/>
              <a:gd name="p0y40" fmla="*/ 27 h 660"/>
              <a:gd name="p0x41" fmla="*/ 7986 w 7995"/>
              <a:gd name="p0y41" fmla="*/ 28 h 660"/>
              <a:gd name="p0x42" fmla="*/ 7987 w 7995"/>
              <a:gd name="p0y42" fmla="*/ 30 h 660"/>
              <a:gd name="p0x43" fmla="*/ 7987 w 7995"/>
              <a:gd name="p0y43" fmla="*/ 31 h 660"/>
              <a:gd name="p0x44" fmla="*/ 7988 w 7995"/>
              <a:gd name="p0y44" fmla="*/ 32 h 660"/>
              <a:gd name="p0x45" fmla="*/ 7989 w 7995"/>
              <a:gd name="p0y45" fmla="*/ 34 h 660"/>
              <a:gd name="p0x46" fmla="*/ 7989 w 7995"/>
              <a:gd name="p0y46" fmla="*/ 35 h 660"/>
              <a:gd name="p0x47" fmla="*/ 7990 w 7995"/>
              <a:gd name="p0y47" fmla="*/ 36 h 660"/>
              <a:gd name="p0x48" fmla="*/ 7991 w 7995"/>
              <a:gd name="p0y48" fmla="*/ 38 h 660"/>
              <a:gd name="p0x49" fmla="*/ 7991 w 7995"/>
              <a:gd name="p0y49" fmla="*/ 39 h 660"/>
              <a:gd name="p0x50" fmla="*/ 7992 w 7995"/>
              <a:gd name="p0y50" fmla="*/ 41 h 660"/>
              <a:gd name="p0x51" fmla="*/ 7992 w 7995"/>
              <a:gd name="p0y51" fmla="*/ 42 h 660"/>
              <a:gd name="p0x52" fmla="*/ 7992 w 7995"/>
              <a:gd name="p0y52" fmla="*/ 44 h 660"/>
              <a:gd name="p0x53" fmla="*/ 7993 w 7995"/>
              <a:gd name="p0y53" fmla="*/ 45 h 660"/>
              <a:gd name="p0x54" fmla="*/ 7993 w 7995"/>
              <a:gd name="p0y54" fmla="*/ 47 h 660"/>
              <a:gd name="p0x55" fmla="*/ 7993 w 7995"/>
              <a:gd name="p0y55" fmla="*/ 48 h 660"/>
              <a:gd name="p0x56" fmla="*/ 7994 w 7995"/>
              <a:gd name="p0y56" fmla="*/ 50 h 660"/>
              <a:gd name="p0x57" fmla="*/ 7994 w 7995"/>
              <a:gd name="p0y57" fmla="*/ 51 h 660"/>
              <a:gd name="p0x58" fmla="*/ 7994 w 7995"/>
              <a:gd name="p0y58" fmla="*/ 53 h 660"/>
              <a:gd name="p0x59" fmla="*/ 7994 w 7995"/>
              <a:gd name="p0y59" fmla="*/ 55 h 660"/>
              <a:gd name="p0x60" fmla="*/ 7994 w 7995"/>
              <a:gd name="p0y60" fmla="*/ 56 h 660"/>
              <a:gd name="p0x61" fmla="*/ 7994 w 7995"/>
              <a:gd name="p0y61" fmla="*/ 58 h 660"/>
              <a:gd name="p0x62" fmla="*/ 7995 w 7995"/>
              <a:gd name="p0y62" fmla="*/ 60 h 660"/>
              <a:gd name="p0x63" fmla="*/ 7995 w 7995"/>
              <a:gd name="p0y63" fmla="*/ 600 h 660"/>
              <a:gd name="p0x64" fmla="*/ 7994 w 7995"/>
              <a:gd name="p0y64" fmla="*/ 601 h 660"/>
              <a:gd name="p0x65" fmla="*/ 7994 w 7995"/>
              <a:gd name="p0y65" fmla="*/ 603 h 660"/>
              <a:gd name="p0x66" fmla="*/ 7994 w 7995"/>
              <a:gd name="p0y66" fmla="*/ 604 h 660"/>
              <a:gd name="p0x67" fmla="*/ 7994 w 7995"/>
              <a:gd name="p0y67" fmla="*/ 606 h 660"/>
              <a:gd name="p0x68" fmla="*/ 7994 w 7995"/>
              <a:gd name="p0y68" fmla="*/ 608 h 660"/>
              <a:gd name="p0x69" fmla="*/ 7994 w 7995"/>
              <a:gd name="p0y69" fmla="*/ 609 h 660"/>
              <a:gd name="p0x70" fmla="*/ 7993 w 7995"/>
              <a:gd name="p0y70" fmla="*/ 611 h 660"/>
              <a:gd name="p0x71" fmla="*/ 7993 w 7995"/>
              <a:gd name="p0y71" fmla="*/ 612 h 660"/>
              <a:gd name="p0x72" fmla="*/ 7993 w 7995"/>
              <a:gd name="p0y72" fmla="*/ 614 h 660"/>
              <a:gd name="p0x73" fmla="*/ 7992 w 7995"/>
              <a:gd name="p0y73" fmla="*/ 615 h 660"/>
              <a:gd name="p0x74" fmla="*/ 7992 w 7995"/>
              <a:gd name="p0y74" fmla="*/ 617 h 660"/>
              <a:gd name="p0x75" fmla="*/ 7992 w 7995"/>
              <a:gd name="p0y75" fmla="*/ 618 h 660"/>
              <a:gd name="p0x76" fmla="*/ 7991 w 7995"/>
              <a:gd name="p0y76" fmla="*/ 620 h 660"/>
              <a:gd name="p0x77" fmla="*/ 7991 w 7995"/>
              <a:gd name="p0y77" fmla="*/ 621 h 660"/>
              <a:gd name="p0x78" fmla="*/ 7990 w 7995"/>
              <a:gd name="p0y78" fmla="*/ 623 h 660"/>
              <a:gd name="p0x79" fmla="*/ 7989 w 7995"/>
              <a:gd name="p0y79" fmla="*/ 624 h 660"/>
              <a:gd name="p0x80" fmla="*/ 7989 w 7995"/>
              <a:gd name="p0y80" fmla="*/ 625 h 660"/>
              <a:gd name="p0x81" fmla="*/ 7988 w 7995"/>
              <a:gd name="p0y81" fmla="*/ 627 h 660"/>
              <a:gd name="p0x82" fmla="*/ 7987 w 7995"/>
              <a:gd name="p0y82" fmla="*/ 628 h 660"/>
              <a:gd name="p0x83" fmla="*/ 7987 w 7995"/>
              <a:gd name="p0y83" fmla="*/ 629 h 660"/>
              <a:gd name="p0x84" fmla="*/ 7986 w 7995"/>
              <a:gd name="p0y84" fmla="*/ 631 h 660"/>
              <a:gd name="p0x85" fmla="*/ 7985 w 7995"/>
              <a:gd name="p0y85" fmla="*/ 632 h 660"/>
              <a:gd name="p0x86" fmla="*/ 7984 w 7995"/>
              <a:gd name="p0y86" fmla="*/ 633 h 660"/>
              <a:gd name="p0x87" fmla="*/ 7983 w 7995"/>
              <a:gd name="p0y87" fmla="*/ 634 h 660"/>
              <a:gd name="p0x88" fmla="*/ 7982 w 7995"/>
              <a:gd name="p0y88" fmla="*/ 636 h 660"/>
              <a:gd name="p0x89" fmla="*/ 7981 w 7995"/>
              <a:gd name="p0y89" fmla="*/ 637 h 660"/>
              <a:gd name="p0x90" fmla="*/ 7980 w 7995"/>
              <a:gd name="p0y90" fmla="*/ 638 h 660"/>
              <a:gd name="p0x91" fmla="*/ 7980 w 7995"/>
              <a:gd name="p0y91" fmla="*/ 639 h 660"/>
              <a:gd name="p0x92" fmla="*/ 7978 w 7995"/>
              <a:gd name="p0y92" fmla="*/ 640 h 660"/>
              <a:gd name="p0x93" fmla="*/ 7977 w 7995"/>
              <a:gd name="p0y93" fmla="*/ 641 h 660"/>
              <a:gd name="p0x94" fmla="*/ 7976 w 7995"/>
              <a:gd name="p0y94" fmla="*/ 642 h 660"/>
              <a:gd name="p0x95" fmla="*/ 7975 w 7995"/>
              <a:gd name="p0y95" fmla="*/ 643 h 660"/>
              <a:gd name="p0x96" fmla="*/ 7974 w 7995"/>
              <a:gd name="p0y96" fmla="*/ 645 h 660"/>
              <a:gd name="p0x97" fmla="*/ 7973 w 7995"/>
              <a:gd name="p0y97" fmla="*/ 645 h 660"/>
              <a:gd name="p0x98" fmla="*/ 7972 w 7995"/>
              <a:gd name="p0y98" fmla="*/ 646 h 660"/>
              <a:gd name="p0x99" fmla="*/ 7971 w 7995"/>
              <a:gd name="p0y99" fmla="*/ 647 h 660"/>
              <a:gd name="p0x100" fmla="*/ 7969 w 7995"/>
              <a:gd name="p0y100" fmla="*/ 648 h 660"/>
              <a:gd name="p0x101" fmla="*/ 7968 w 7995"/>
              <a:gd name="p0y101" fmla="*/ 649 h 660"/>
              <a:gd name="p0x102" fmla="*/ 7967 w 7995"/>
              <a:gd name="p0y102" fmla="*/ 650 h 660"/>
              <a:gd name="p0x103" fmla="*/ 7966 w 7995"/>
              <a:gd name="p0y103" fmla="*/ 651 h 660"/>
              <a:gd name="p0x104" fmla="*/ 7964 w 7995"/>
              <a:gd name="p0y104" fmla="*/ 652 h 660"/>
              <a:gd name="p0x105" fmla="*/ 7963 w 7995"/>
              <a:gd name="p0y105" fmla="*/ 652 h 660"/>
              <a:gd name="p0x106" fmla="*/ 7962 w 7995"/>
              <a:gd name="p0y106" fmla="*/ 653 h 660"/>
              <a:gd name="p0x107" fmla="*/ 7960 w 7995"/>
              <a:gd name="p0y107" fmla="*/ 654 h 660"/>
              <a:gd name="p0x108" fmla="*/ 7959 w 7995"/>
              <a:gd name="p0y108" fmla="*/ 654 h 660"/>
              <a:gd name="p0x109" fmla="*/ 7958 w 7995"/>
              <a:gd name="p0y109" fmla="*/ 655 h 660"/>
              <a:gd name="p0x110" fmla="*/ 7956 w 7995"/>
              <a:gd name="p0y110" fmla="*/ 656 h 660"/>
              <a:gd name="p0x111" fmla="*/ 7955 w 7995"/>
              <a:gd name="p0y111" fmla="*/ 656 h 660"/>
              <a:gd name="p0x112" fmla="*/ 7953 w 7995"/>
              <a:gd name="p0y112" fmla="*/ 657 h 660"/>
              <a:gd name="p0x113" fmla="*/ 7952 w 7995"/>
              <a:gd name="p0y113" fmla="*/ 657 h 660"/>
              <a:gd name="p0x114" fmla="*/ 7950 w 7995"/>
              <a:gd name="p0y114" fmla="*/ 657 h 660"/>
              <a:gd name="p0x115" fmla="*/ 7949 w 7995"/>
              <a:gd name="p0y115" fmla="*/ 658 h 660"/>
              <a:gd name="p0x116" fmla="*/ 7947 w 7995"/>
              <a:gd name="p0y116" fmla="*/ 658 h 660"/>
              <a:gd name="p0x117" fmla="*/ 7946 w 7995"/>
              <a:gd name="p0y117" fmla="*/ 658 h 660"/>
              <a:gd name="p0x118" fmla="*/ 7944 w 7995"/>
              <a:gd name="p0y118" fmla="*/ 659 h 660"/>
              <a:gd name="p0x119" fmla="*/ 7943 w 7995"/>
              <a:gd name="p0y119" fmla="*/ 659 h 660"/>
              <a:gd name="p0x120" fmla="*/ 7941 w 7995"/>
              <a:gd name="p0y120" fmla="*/ 659 h 660"/>
              <a:gd name="p0x121" fmla="*/ 7939 w 7995"/>
              <a:gd name="p0y121" fmla="*/ 659 h 660"/>
              <a:gd name="p0x122" fmla="*/ 7938 w 7995"/>
              <a:gd name="p0y122" fmla="*/ 659 h 660"/>
              <a:gd name="p0x123" fmla="*/ 7936 w 7995"/>
              <a:gd name="p0y123" fmla="*/ 659 h 660"/>
              <a:gd name="p0x124" fmla="*/ 7935 w 7995"/>
              <a:gd name="p0y124" fmla="*/ 660 h 660"/>
              <a:gd name="p0x125" fmla="*/ 60 w 7995"/>
              <a:gd name="p0y125" fmla="*/ 660 h 660"/>
              <a:gd name="p0x126" fmla="*/ 58 w 7995"/>
              <a:gd name="p0y126" fmla="*/ 659 h 660"/>
              <a:gd name="p0x127" fmla="*/ 56 w 7995"/>
              <a:gd name="p0y127" fmla="*/ 659 h 660"/>
              <a:gd name="p0x128" fmla="*/ 55 w 7995"/>
              <a:gd name="p0y128" fmla="*/ 659 h 660"/>
              <a:gd name="p0x129" fmla="*/ 53 w 7995"/>
              <a:gd name="p0y129" fmla="*/ 659 h 660"/>
              <a:gd name="p0x130" fmla="*/ 51 w 7995"/>
              <a:gd name="p0y130" fmla="*/ 659 h 660"/>
              <a:gd name="p0x131" fmla="*/ 50 w 7995"/>
              <a:gd name="p0y131" fmla="*/ 659 h 660"/>
              <a:gd name="p0x132" fmla="*/ 48 w 7995"/>
              <a:gd name="p0y132" fmla="*/ 658 h 660"/>
              <a:gd name="p0x133" fmla="*/ 47 w 7995"/>
              <a:gd name="p0y133" fmla="*/ 658 h 660"/>
              <a:gd name="p0x134" fmla="*/ 45 w 7995"/>
              <a:gd name="p0y134" fmla="*/ 658 h 660"/>
              <a:gd name="p0x135" fmla="*/ 44 w 7995"/>
              <a:gd name="p0y135" fmla="*/ 657 h 660"/>
              <a:gd name="p0x136" fmla="*/ 42 w 7995"/>
              <a:gd name="p0y136" fmla="*/ 657 h 660"/>
              <a:gd name="p0x137" fmla="*/ 41 w 7995"/>
              <a:gd name="p0y137" fmla="*/ 657 h 660"/>
              <a:gd name="p0x138" fmla="*/ 39 w 7995"/>
              <a:gd name="p0y138" fmla="*/ 656 h 660"/>
              <a:gd name="p0x139" fmla="*/ 38 w 7995"/>
              <a:gd name="p0y139" fmla="*/ 656 h 660"/>
              <a:gd name="p0x140" fmla="*/ 36 w 7995"/>
              <a:gd name="p0y140" fmla="*/ 655 h 660"/>
              <a:gd name="p0x141" fmla="*/ 35 w 7995"/>
              <a:gd name="p0y141" fmla="*/ 654 h 660"/>
              <a:gd name="p0x142" fmla="*/ 34 w 7995"/>
              <a:gd name="p0y142" fmla="*/ 654 h 660"/>
              <a:gd name="p0x143" fmla="*/ 32 w 7995"/>
              <a:gd name="p0y143" fmla="*/ 653 h 660"/>
              <a:gd name="p0x144" fmla="*/ 31 w 7995"/>
              <a:gd name="p0y144" fmla="*/ 652 h 660"/>
              <a:gd name="p0x145" fmla="*/ 30 w 7995"/>
              <a:gd name="p0y145" fmla="*/ 652 h 660"/>
              <a:gd name="p0x146" fmla="*/ 28 w 7995"/>
              <a:gd name="p0y146" fmla="*/ 651 h 660"/>
              <a:gd name="p0x147" fmla="*/ 27 w 7995"/>
              <a:gd name="p0y147" fmla="*/ 650 h 660"/>
              <a:gd name="p0x148" fmla="*/ 26 w 7995"/>
              <a:gd name="p0y148" fmla="*/ 649 h 660"/>
              <a:gd name="p0x149" fmla="*/ 25 w 7995"/>
              <a:gd name="p0y149" fmla="*/ 648 h 660"/>
              <a:gd name="p0x150" fmla="*/ 23 w 7995"/>
              <a:gd name="p0y150" fmla="*/ 647 h 660"/>
              <a:gd name="p0x151" fmla="*/ 22 w 7995"/>
              <a:gd name="p0y151" fmla="*/ 646 h 660"/>
              <a:gd name="p0x152" fmla="*/ 21 w 7995"/>
              <a:gd name="p0y152" fmla="*/ 645 h 660"/>
              <a:gd name="p0x153" fmla="*/ 20 w 7995"/>
              <a:gd name="p0y153" fmla="*/ 645 h 660"/>
              <a:gd name="p0x154" fmla="*/ 19 w 7995"/>
              <a:gd name="p0y154" fmla="*/ 643 h 660"/>
              <a:gd name="p0x155" fmla="*/ 18 w 7995"/>
              <a:gd name="p0y155" fmla="*/ 642 h 660"/>
              <a:gd name="p0x156" fmla="*/ 17 w 7995"/>
              <a:gd name="p0y156" fmla="*/ 641 h 660"/>
              <a:gd name="p0x157" fmla="*/ 16 w 7995"/>
              <a:gd name="p0y157" fmla="*/ 640 h 660"/>
              <a:gd name="p0x158" fmla="*/ 14 w 7995"/>
              <a:gd name="p0y158" fmla="*/ 639 h 660"/>
              <a:gd name="p0x159" fmla="*/ 14 w 7995"/>
              <a:gd name="p0y159" fmla="*/ 638 h 660"/>
              <a:gd name="p0x160" fmla="*/ 13 w 7995"/>
              <a:gd name="p0y160" fmla="*/ 637 h 660"/>
              <a:gd name="p0x161" fmla="*/ 12 w 7995"/>
              <a:gd name="p0y161" fmla="*/ 636 h 660"/>
              <a:gd name="p0x162" fmla="*/ 11 w 7995"/>
              <a:gd name="p0y162" fmla="*/ 634 h 660"/>
              <a:gd name="p0x163" fmla="*/ 10 w 7995"/>
              <a:gd name="p0y163" fmla="*/ 633 h 660"/>
              <a:gd name="p0x164" fmla="*/ 9 w 7995"/>
              <a:gd name="p0y164" fmla="*/ 632 h 660"/>
              <a:gd name="p0x165" fmla="*/ 8 w 7995"/>
              <a:gd name="p0y165" fmla="*/ 631 h 660"/>
              <a:gd name="p0x166" fmla="*/ 7 w 7995"/>
              <a:gd name="p0y166" fmla="*/ 629 h 660"/>
              <a:gd name="p0x167" fmla="*/ 7 w 7995"/>
              <a:gd name="p0y167" fmla="*/ 628 h 660"/>
              <a:gd name="p0x168" fmla="*/ 6 w 7995"/>
              <a:gd name="p0y168" fmla="*/ 627 h 660"/>
              <a:gd name="p0x169" fmla="*/ 5 w 7995"/>
              <a:gd name="p0y169" fmla="*/ 625 h 660"/>
              <a:gd name="p0x170" fmla="*/ 5 w 7995"/>
              <a:gd name="p0y170" fmla="*/ 624 h 660"/>
              <a:gd name="p0x171" fmla="*/ 4 w 7995"/>
              <a:gd name="p0y171" fmla="*/ 623 h 660"/>
              <a:gd name="p0x172" fmla="*/ 3 w 7995"/>
              <a:gd name="p0y172" fmla="*/ 621 h 660"/>
              <a:gd name="p0x173" fmla="*/ 3 w 7995"/>
              <a:gd name="p0y173" fmla="*/ 620 h 660"/>
              <a:gd name="p0x174" fmla="*/ 2 w 7995"/>
              <a:gd name="p0y174" fmla="*/ 618 h 660"/>
              <a:gd name="p0x175" fmla="*/ 2 w 7995"/>
              <a:gd name="p0y175" fmla="*/ 617 h 660"/>
              <a:gd name="p0x176" fmla="*/ 2 w 7995"/>
              <a:gd name="p0y176" fmla="*/ 615 h 660"/>
              <a:gd name="p0x177" fmla="*/ 1 w 7995"/>
              <a:gd name="p0y177" fmla="*/ 614 h 660"/>
              <a:gd name="p0x178" fmla="*/ 1 w 7995"/>
              <a:gd name="p0y178" fmla="*/ 612 h 660"/>
              <a:gd name="p0x179" fmla="*/ 1 w 7995"/>
              <a:gd name="p0y179" fmla="*/ 611 h 660"/>
              <a:gd name="p0x180" fmla="*/ 0 w 7995"/>
              <a:gd name="p0y180" fmla="*/ 609 h 660"/>
              <a:gd name="p0x181" fmla="*/ 0 w 7995"/>
              <a:gd name="p0y181" fmla="*/ 608 h 660"/>
              <a:gd name="p0x182" fmla="*/ 0 w 7995"/>
              <a:gd name="p0y182" fmla="*/ 606 h 660"/>
              <a:gd name="p0x183" fmla="*/ 0 w 7995"/>
              <a:gd name="p0y183" fmla="*/ 604 h 660"/>
              <a:gd name="p0x184" fmla="*/ 0 w 7995"/>
              <a:gd name="p0y184" fmla="*/ 603 h 660"/>
              <a:gd name="p0x185" fmla="*/ 0 w 7995"/>
              <a:gd name="p0y185" fmla="*/ 601 h 660"/>
              <a:gd name="p0x186" fmla="*/ 0 w 7995"/>
              <a:gd name="p0y186" fmla="*/ 600 h 660"/>
              <a:gd name="p0x187" fmla="*/ 0 w 7995"/>
              <a:gd name="p0y187" fmla="*/ 60 h 660"/>
              <a:gd name="p0x188" fmla="*/ 0 w 7995"/>
              <a:gd name="p0y188" fmla="*/ 58 h 660"/>
              <a:gd name="p0x189" fmla="*/ 0 w 7995"/>
              <a:gd name="p0y189" fmla="*/ 56 h 660"/>
              <a:gd name="p0x190" fmla="*/ 0 w 7995"/>
              <a:gd name="p0y190" fmla="*/ 55 h 660"/>
              <a:gd name="p0x191" fmla="*/ 0 w 7995"/>
              <a:gd name="p0y191" fmla="*/ 53 h 660"/>
              <a:gd name="p0x192" fmla="*/ 0 w 7995"/>
              <a:gd name="p0y192" fmla="*/ 51 h 660"/>
              <a:gd name="p0x193" fmla="*/ 0 w 7995"/>
              <a:gd name="p0y193" fmla="*/ 50 h 660"/>
              <a:gd name="p0x194" fmla="*/ 1 w 7995"/>
              <a:gd name="p0y194" fmla="*/ 48 h 660"/>
              <a:gd name="p0x195" fmla="*/ 1 w 7995"/>
              <a:gd name="p0y195" fmla="*/ 47 h 660"/>
              <a:gd name="p0x196" fmla="*/ 1 w 7995"/>
              <a:gd name="p0y196" fmla="*/ 45 h 660"/>
              <a:gd name="p0x197" fmla="*/ 2 w 7995"/>
              <a:gd name="p0y197" fmla="*/ 44 h 660"/>
              <a:gd name="p0x198" fmla="*/ 2 w 7995"/>
              <a:gd name="p0y198" fmla="*/ 42 h 660"/>
              <a:gd name="p0x199" fmla="*/ 2 w 7995"/>
              <a:gd name="p0y199" fmla="*/ 41 h 660"/>
              <a:gd name="p0x200" fmla="*/ 3 w 7995"/>
              <a:gd name="p0y200" fmla="*/ 39 h 660"/>
              <a:gd name="p0x201" fmla="*/ 3 w 7995"/>
              <a:gd name="p0y201" fmla="*/ 38 h 660"/>
              <a:gd name="p0x202" fmla="*/ 4 w 7995"/>
              <a:gd name="p0y202" fmla="*/ 36 h 660"/>
              <a:gd name="p0x203" fmla="*/ 5 w 7995"/>
              <a:gd name="p0y203" fmla="*/ 35 h 660"/>
              <a:gd name="p0x204" fmla="*/ 5 w 7995"/>
              <a:gd name="p0y204" fmla="*/ 34 h 660"/>
              <a:gd name="p0x205" fmla="*/ 6 w 7995"/>
              <a:gd name="p0y205" fmla="*/ 32 h 660"/>
              <a:gd name="p0x206" fmla="*/ 7 w 7995"/>
              <a:gd name="p0y206" fmla="*/ 31 h 660"/>
              <a:gd name="p0x207" fmla="*/ 7 w 7995"/>
              <a:gd name="p0y207" fmla="*/ 30 h 660"/>
              <a:gd name="p0x208" fmla="*/ 8 w 7995"/>
              <a:gd name="p0y208" fmla="*/ 28 h 660"/>
              <a:gd name="p0x209" fmla="*/ 9 w 7995"/>
              <a:gd name="p0y209" fmla="*/ 27 h 660"/>
              <a:gd name="p0x210" fmla="*/ 10 w 7995"/>
              <a:gd name="p0y210" fmla="*/ 26 h 660"/>
              <a:gd name="p0x211" fmla="*/ 11 w 7995"/>
              <a:gd name="p0y211" fmla="*/ 25 h 660"/>
              <a:gd name="p0x212" fmla="*/ 12 w 7995"/>
              <a:gd name="p0y212" fmla="*/ 23 h 660"/>
              <a:gd name="p0x213" fmla="*/ 13 w 7995"/>
              <a:gd name="p0y213" fmla="*/ 22 h 660"/>
              <a:gd name="p0x214" fmla="*/ 14 w 7995"/>
              <a:gd name="p0y214" fmla="*/ 21 h 660"/>
              <a:gd name="p0x215" fmla="*/ 14 w 7995"/>
              <a:gd name="p0y215" fmla="*/ 20 h 660"/>
              <a:gd name="p0x216" fmla="*/ 16 w 7995"/>
              <a:gd name="p0y216" fmla="*/ 19 h 660"/>
              <a:gd name="p0x217" fmla="*/ 17 w 7995"/>
              <a:gd name="p0y217" fmla="*/ 18 h 660"/>
              <a:gd name="p0x218" fmla="*/ 18 w 7995"/>
              <a:gd name="p0y218" fmla="*/ 17 h 660"/>
              <a:gd name="p0x219" fmla="*/ 19 w 7995"/>
              <a:gd name="p0y219" fmla="*/ 16 h 660"/>
              <a:gd name="p0x220" fmla="*/ 20 w 7995"/>
              <a:gd name="p0y220" fmla="*/ 14 h 660"/>
              <a:gd name="p0x221" fmla="*/ 21 w 7995"/>
              <a:gd name="p0y221" fmla="*/ 14 h 660"/>
              <a:gd name="p0x222" fmla="*/ 22 w 7995"/>
              <a:gd name="p0y222" fmla="*/ 13 h 660"/>
              <a:gd name="p0x223" fmla="*/ 23 w 7995"/>
              <a:gd name="p0y223" fmla="*/ 12 h 660"/>
              <a:gd name="p0x224" fmla="*/ 25 w 7995"/>
              <a:gd name="p0y224" fmla="*/ 11 h 660"/>
              <a:gd name="p0x225" fmla="*/ 26 w 7995"/>
              <a:gd name="p0y225" fmla="*/ 10 h 660"/>
              <a:gd name="p0x226" fmla="*/ 27 w 7995"/>
              <a:gd name="p0y226" fmla="*/ 9 h 660"/>
              <a:gd name="p0x227" fmla="*/ 28 w 7995"/>
              <a:gd name="p0y227" fmla="*/ 8 h 660"/>
              <a:gd name="p0x228" fmla="*/ 30 w 7995"/>
              <a:gd name="p0y228" fmla="*/ 7 h 660"/>
              <a:gd name="p0x229" fmla="*/ 31 w 7995"/>
              <a:gd name="p0y229" fmla="*/ 7 h 660"/>
              <a:gd name="p0x230" fmla="*/ 32 w 7995"/>
              <a:gd name="p0y230" fmla="*/ 6 h 660"/>
              <a:gd name="p0x231" fmla="*/ 34 w 7995"/>
              <a:gd name="p0y231" fmla="*/ 5 h 660"/>
              <a:gd name="p0x232" fmla="*/ 35 w 7995"/>
              <a:gd name="p0y232" fmla="*/ 5 h 660"/>
              <a:gd name="p0x233" fmla="*/ 36 w 7995"/>
              <a:gd name="p0y233" fmla="*/ 4 h 660"/>
              <a:gd name="p0x234" fmla="*/ 38 w 7995"/>
              <a:gd name="p0y234" fmla="*/ 3 h 660"/>
              <a:gd name="p0x235" fmla="*/ 39 w 7995"/>
              <a:gd name="p0y235" fmla="*/ 3 h 660"/>
              <a:gd name="p0x236" fmla="*/ 41 w 7995"/>
              <a:gd name="p0y236" fmla="*/ 2 h 660"/>
              <a:gd name="p0x237" fmla="*/ 42 w 7995"/>
              <a:gd name="p0y237" fmla="*/ 2 h 660"/>
              <a:gd name="p0x238" fmla="*/ 44 w 7995"/>
              <a:gd name="p0y238" fmla="*/ 2 h 660"/>
              <a:gd name="p0x239" fmla="*/ 45 w 7995"/>
              <a:gd name="p0y239" fmla="*/ 1 h 660"/>
              <a:gd name="p0x240" fmla="*/ 47 w 7995"/>
              <a:gd name="p0y240" fmla="*/ 1 h 660"/>
              <a:gd name="p0x241" fmla="*/ 48 w 7995"/>
              <a:gd name="p0y241" fmla="*/ 1 h 660"/>
              <a:gd name="p0x242" fmla="*/ 50 w 7995"/>
              <a:gd name="p0y242" fmla="*/ 0 h 660"/>
              <a:gd name="p0x243" fmla="*/ 51 w 7995"/>
              <a:gd name="p0y243" fmla="*/ 0 h 660"/>
              <a:gd name="p0x244" fmla="*/ 53 w 7995"/>
              <a:gd name="p0y244" fmla="*/ 0 h 660"/>
              <a:gd name="p0x245" fmla="*/ 55 w 7995"/>
              <a:gd name="p0y245" fmla="*/ 0 h 660"/>
              <a:gd name="p0x246" fmla="*/ 56 w 7995"/>
              <a:gd name="p0y246" fmla="*/ 0 h 660"/>
              <a:gd name="p0x247" fmla="*/ 58 w 7995"/>
              <a:gd name="p0y247" fmla="*/ 0 h 660"/>
              <a:gd name="p0x248" fmla="*/ 60 w 7995"/>
              <a:gd name="p0y248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2B2B2B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4"/>
            </p:custDataLst>
          </p:nvPr>
        </p:nvSpPr>
        <p:spPr>
          <a:xfrm>
            <a:off x="6496050" y="5286375"/>
            <a:ext cx="38100" cy="257175"/>
          </a:xfrm>
          <a:custGeom>
            <a:avLst/>
            <a:gdLst>
              <a:gd name="sw" fmla="*/ 1 w 60"/>
              <a:gd name="sh" fmla="*/ 1 h 405"/>
              <a:gd name="mins" fmla="min sw sh"/>
              <a:gd name="dsw" fmla="+- 0 sw mins"/>
              <a:gd name="dsh" fmla="+- 0 sh mins"/>
              <a:gd name="p0x0" fmla="*/ 30 w 60"/>
              <a:gd name="p0y0" fmla="*/ 0 h 405"/>
              <a:gd name="p0x1" fmla="*/ 31 w 60"/>
              <a:gd name="p0y1" fmla="*/ 0 h 405"/>
              <a:gd name="p0x2" fmla="*/ 33 w 60"/>
              <a:gd name="p0y2" fmla="*/ 0 h 405"/>
              <a:gd name="p0x3" fmla="*/ 34 w 60"/>
              <a:gd name="p0y3" fmla="*/ 0 h 405"/>
              <a:gd name="p0x4" fmla="*/ 36 w 60"/>
              <a:gd name="p0y4" fmla="*/ 0 h 405"/>
              <a:gd name="p0x5" fmla="*/ 37 w 60"/>
              <a:gd name="p0y5" fmla="*/ 1 h 405"/>
              <a:gd name="p0x6" fmla="*/ 39 w 60"/>
              <a:gd name="p0y6" fmla="*/ 1 h 405"/>
              <a:gd name="p0x7" fmla="*/ 40 w 60"/>
              <a:gd name="p0y7" fmla="*/ 2 h 405"/>
              <a:gd name="p0x8" fmla="*/ 42 w 60"/>
              <a:gd name="p0y8" fmla="*/ 2 h 405"/>
              <a:gd name="p0x9" fmla="*/ 43 w 60"/>
              <a:gd name="p0y9" fmla="*/ 3 h 405"/>
              <a:gd name="p0x10" fmla="*/ 45 w 60"/>
              <a:gd name="p0y10" fmla="*/ 4 h 405"/>
              <a:gd name="p0x11" fmla="*/ 46 w 60"/>
              <a:gd name="p0y11" fmla="*/ 4 h 405"/>
              <a:gd name="p0x12" fmla="*/ 47 w 60"/>
              <a:gd name="p0y12" fmla="*/ 5 h 405"/>
              <a:gd name="p0x13" fmla="*/ 48 w 60"/>
              <a:gd name="p0y13" fmla="*/ 6 h 405"/>
              <a:gd name="p0x14" fmla="*/ 50 w 60"/>
              <a:gd name="p0y14" fmla="*/ 7 h 405"/>
              <a:gd name="p0x15" fmla="*/ 51 w 60"/>
              <a:gd name="p0y15" fmla="*/ 8 h 405"/>
              <a:gd name="p0x16" fmla="*/ 52 w 60"/>
              <a:gd name="p0y16" fmla="*/ 9 h 405"/>
              <a:gd name="p0x17" fmla="*/ 53 w 60"/>
              <a:gd name="p0y17" fmla="*/ 11 h 405"/>
              <a:gd name="p0x18" fmla="*/ 54 w 60"/>
              <a:gd name="p0y18" fmla="*/ 12 h 405"/>
              <a:gd name="p0x19" fmla="*/ 55 w 60"/>
              <a:gd name="p0y19" fmla="*/ 13 h 405"/>
              <a:gd name="p0x20" fmla="*/ 55 w 60"/>
              <a:gd name="p0y20" fmla="*/ 14 h 405"/>
              <a:gd name="p0x21" fmla="*/ 56 w 60"/>
              <a:gd name="p0y21" fmla="*/ 16 h 405"/>
              <a:gd name="p0x22" fmla="*/ 57 w 60"/>
              <a:gd name="p0y22" fmla="*/ 17 h 405"/>
              <a:gd name="p0x23" fmla="*/ 57 w 60"/>
              <a:gd name="p0y23" fmla="*/ 19 h 405"/>
              <a:gd name="p0x24" fmla="*/ 58 w 60"/>
              <a:gd name="p0y24" fmla="*/ 20 h 405"/>
              <a:gd name="p0x25" fmla="*/ 58 w 60"/>
              <a:gd name="p0y25" fmla="*/ 22 h 405"/>
              <a:gd name="p0x26" fmla="*/ 59 w 60"/>
              <a:gd name="p0y26" fmla="*/ 23 h 405"/>
              <a:gd name="p0x27" fmla="*/ 59 w 60"/>
              <a:gd name="p0y27" fmla="*/ 25 h 405"/>
              <a:gd name="p0x28" fmla="*/ 59 w 60"/>
              <a:gd name="p0y28" fmla="*/ 26 h 405"/>
              <a:gd name="p0x29" fmla="*/ 59 w 60"/>
              <a:gd name="p0y29" fmla="*/ 28 h 405"/>
              <a:gd name="p0x30" fmla="*/ 60 w 60"/>
              <a:gd name="p0y30" fmla="*/ 30 h 405"/>
              <a:gd name="p0x31" fmla="*/ 60 w 60"/>
              <a:gd name="p0y31" fmla="*/ 375 h 405"/>
              <a:gd name="p0x32" fmla="*/ 59 w 60"/>
              <a:gd name="p0y32" fmla="*/ 376 h 405"/>
              <a:gd name="p0x33" fmla="*/ 59 w 60"/>
              <a:gd name="p0y33" fmla="*/ 378 h 405"/>
              <a:gd name="p0x34" fmla="*/ 59 w 60"/>
              <a:gd name="p0y34" fmla="*/ 379 h 405"/>
              <a:gd name="p0x35" fmla="*/ 59 w 60"/>
              <a:gd name="p0y35" fmla="*/ 381 h 405"/>
              <a:gd name="p0x36" fmla="*/ 58 w 60"/>
              <a:gd name="p0y36" fmla="*/ 382 h 405"/>
              <a:gd name="p0x37" fmla="*/ 58 w 60"/>
              <a:gd name="p0y37" fmla="*/ 384 h 405"/>
              <a:gd name="p0x38" fmla="*/ 57 w 60"/>
              <a:gd name="p0y38" fmla="*/ 385 h 405"/>
              <a:gd name="p0x39" fmla="*/ 57 w 60"/>
              <a:gd name="p0y39" fmla="*/ 387 h 405"/>
              <a:gd name="p0x40" fmla="*/ 56 w 60"/>
              <a:gd name="p0y40" fmla="*/ 388 h 405"/>
              <a:gd name="p0x41" fmla="*/ 55 w 60"/>
              <a:gd name="p0y41" fmla="*/ 390 h 405"/>
              <a:gd name="p0x42" fmla="*/ 55 w 60"/>
              <a:gd name="p0y42" fmla="*/ 391 h 405"/>
              <a:gd name="p0x43" fmla="*/ 54 w 60"/>
              <a:gd name="p0y43" fmla="*/ 392 h 405"/>
              <a:gd name="p0x44" fmla="*/ 53 w 60"/>
              <a:gd name="p0y44" fmla="*/ 393 h 405"/>
              <a:gd name="p0x45" fmla="*/ 52 w 60"/>
              <a:gd name="p0y45" fmla="*/ 395 h 405"/>
              <a:gd name="p0x46" fmla="*/ 51 w 60"/>
              <a:gd name="p0y46" fmla="*/ 396 h 405"/>
              <a:gd name="p0x47" fmla="*/ 50 w 60"/>
              <a:gd name="p0y47" fmla="*/ 397 h 405"/>
              <a:gd name="p0x48" fmla="*/ 48 w 60"/>
              <a:gd name="p0y48" fmla="*/ 398 h 405"/>
              <a:gd name="p0x49" fmla="*/ 47 w 60"/>
              <a:gd name="p0y49" fmla="*/ 399 h 405"/>
              <a:gd name="p0x50" fmla="*/ 46 w 60"/>
              <a:gd name="p0y50" fmla="*/ 400 h 405"/>
              <a:gd name="p0x51" fmla="*/ 45 w 60"/>
              <a:gd name="p0y51" fmla="*/ 400 h 405"/>
              <a:gd name="p0x52" fmla="*/ 43 w 60"/>
              <a:gd name="p0y52" fmla="*/ 401 h 405"/>
              <a:gd name="p0x53" fmla="*/ 42 w 60"/>
              <a:gd name="p0y53" fmla="*/ 402 h 405"/>
              <a:gd name="p0x54" fmla="*/ 40 w 60"/>
              <a:gd name="p0y54" fmla="*/ 402 h 405"/>
              <a:gd name="p0x55" fmla="*/ 39 w 60"/>
              <a:gd name="p0y55" fmla="*/ 403 h 405"/>
              <a:gd name="p0x56" fmla="*/ 37 w 60"/>
              <a:gd name="p0y56" fmla="*/ 403 h 405"/>
              <a:gd name="p0x57" fmla="*/ 36 w 60"/>
              <a:gd name="p0y57" fmla="*/ 404 h 405"/>
              <a:gd name="p0x58" fmla="*/ 34 w 60"/>
              <a:gd name="p0y58" fmla="*/ 404 h 405"/>
              <a:gd name="p0x59" fmla="*/ 33 w 60"/>
              <a:gd name="p0y59" fmla="*/ 404 h 405"/>
              <a:gd name="p0x60" fmla="*/ 31 w 60"/>
              <a:gd name="p0y60" fmla="*/ 404 h 405"/>
              <a:gd name="p0x61" fmla="*/ 30 w 60"/>
              <a:gd name="p0y61" fmla="*/ 405 h 405"/>
              <a:gd name="p0x62" fmla="*/ 28 w 60"/>
              <a:gd name="p0y62" fmla="*/ 404 h 405"/>
              <a:gd name="p0x63" fmla="*/ 26 w 60"/>
              <a:gd name="p0y63" fmla="*/ 404 h 405"/>
              <a:gd name="p0x64" fmla="*/ 25 w 60"/>
              <a:gd name="p0y64" fmla="*/ 404 h 405"/>
              <a:gd name="p0x65" fmla="*/ 23 w 60"/>
              <a:gd name="p0y65" fmla="*/ 404 h 405"/>
              <a:gd name="p0x66" fmla="*/ 22 w 60"/>
              <a:gd name="p0y66" fmla="*/ 403 h 405"/>
              <a:gd name="p0x67" fmla="*/ 20 w 60"/>
              <a:gd name="p0y67" fmla="*/ 403 h 405"/>
              <a:gd name="p0x68" fmla="*/ 19 w 60"/>
              <a:gd name="p0y68" fmla="*/ 402 h 405"/>
              <a:gd name="p0x69" fmla="*/ 17 w 60"/>
              <a:gd name="p0y69" fmla="*/ 402 h 405"/>
              <a:gd name="p0x70" fmla="*/ 16 w 60"/>
              <a:gd name="p0y70" fmla="*/ 401 h 405"/>
              <a:gd name="p0x71" fmla="*/ 14 w 60"/>
              <a:gd name="p0y71" fmla="*/ 400 h 405"/>
              <a:gd name="p0x72" fmla="*/ 13 w 60"/>
              <a:gd name="p0y72" fmla="*/ 400 h 405"/>
              <a:gd name="p0x73" fmla="*/ 12 w 60"/>
              <a:gd name="p0y73" fmla="*/ 399 h 405"/>
              <a:gd name="p0x74" fmla="*/ 11 w 60"/>
              <a:gd name="p0y74" fmla="*/ 398 h 405"/>
              <a:gd name="p0x75" fmla="*/ 9 w 60"/>
              <a:gd name="p0y75" fmla="*/ 397 h 405"/>
              <a:gd name="p0x76" fmla="*/ 8 w 60"/>
              <a:gd name="p0y76" fmla="*/ 396 h 405"/>
              <a:gd name="p0x77" fmla="*/ 7 w 60"/>
              <a:gd name="p0y77" fmla="*/ 395 h 405"/>
              <a:gd name="p0x78" fmla="*/ 6 w 60"/>
              <a:gd name="p0y78" fmla="*/ 393 h 405"/>
              <a:gd name="p0x79" fmla="*/ 5 w 60"/>
              <a:gd name="p0y79" fmla="*/ 392 h 405"/>
              <a:gd name="p0x80" fmla="*/ 4 w 60"/>
              <a:gd name="p0y80" fmla="*/ 391 h 405"/>
              <a:gd name="p0x81" fmla="*/ 4 w 60"/>
              <a:gd name="p0y81" fmla="*/ 390 h 405"/>
              <a:gd name="p0x82" fmla="*/ 3 w 60"/>
              <a:gd name="p0y82" fmla="*/ 388 h 405"/>
              <a:gd name="p0x83" fmla="*/ 2 w 60"/>
              <a:gd name="p0y83" fmla="*/ 387 h 405"/>
              <a:gd name="p0x84" fmla="*/ 2 w 60"/>
              <a:gd name="p0y84" fmla="*/ 385 h 405"/>
              <a:gd name="p0x85" fmla="*/ 1 w 60"/>
              <a:gd name="p0y85" fmla="*/ 384 h 405"/>
              <a:gd name="p0x86" fmla="*/ 1 w 60"/>
              <a:gd name="p0y86" fmla="*/ 382 h 405"/>
              <a:gd name="p0x87" fmla="*/ 0 w 60"/>
              <a:gd name="p0y87" fmla="*/ 381 h 405"/>
              <a:gd name="p0x88" fmla="*/ 0 w 60"/>
              <a:gd name="p0y88" fmla="*/ 379 h 405"/>
              <a:gd name="p0x89" fmla="*/ 0 w 60"/>
              <a:gd name="p0y89" fmla="*/ 378 h 405"/>
              <a:gd name="p0x90" fmla="*/ 0 w 60"/>
              <a:gd name="p0y90" fmla="*/ 376 h 405"/>
              <a:gd name="p0x91" fmla="*/ 0 w 60"/>
              <a:gd name="p0y91" fmla="*/ 375 h 405"/>
              <a:gd name="p0x92" fmla="*/ 0 w 60"/>
              <a:gd name="p0y92" fmla="*/ 30 h 405"/>
              <a:gd name="p0x93" fmla="*/ 0 w 60"/>
              <a:gd name="p0y93" fmla="*/ 28 h 405"/>
              <a:gd name="p0x94" fmla="*/ 0 w 60"/>
              <a:gd name="p0y94" fmla="*/ 26 h 405"/>
              <a:gd name="p0x95" fmla="*/ 0 w 60"/>
              <a:gd name="p0y95" fmla="*/ 25 h 405"/>
              <a:gd name="p0x96" fmla="*/ 0 w 60"/>
              <a:gd name="p0y96" fmla="*/ 23 h 405"/>
              <a:gd name="p0x97" fmla="*/ 1 w 60"/>
              <a:gd name="p0y97" fmla="*/ 22 h 405"/>
              <a:gd name="p0x98" fmla="*/ 1 w 60"/>
              <a:gd name="p0y98" fmla="*/ 20 h 405"/>
              <a:gd name="p0x99" fmla="*/ 2 w 60"/>
              <a:gd name="p0y99" fmla="*/ 19 h 405"/>
              <a:gd name="p0x100" fmla="*/ 2 w 60"/>
              <a:gd name="p0y100" fmla="*/ 17 h 405"/>
              <a:gd name="p0x101" fmla="*/ 3 w 60"/>
              <a:gd name="p0y101" fmla="*/ 16 h 405"/>
              <a:gd name="p0x102" fmla="*/ 4 w 60"/>
              <a:gd name="p0y102" fmla="*/ 14 h 405"/>
              <a:gd name="p0x103" fmla="*/ 4 w 60"/>
              <a:gd name="p0y103" fmla="*/ 13 h 405"/>
              <a:gd name="p0x104" fmla="*/ 5 w 60"/>
              <a:gd name="p0y104" fmla="*/ 12 h 405"/>
              <a:gd name="p0x105" fmla="*/ 6 w 60"/>
              <a:gd name="p0y105" fmla="*/ 11 h 405"/>
              <a:gd name="p0x106" fmla="*/ 7 w 60"/>
              <a:gd name="p0y106" fmla="*/ 9 h 405"/>
              <a:gd name="p0x107" fmla="*/ 8 w 60"/>
              <a:gd name="p0y107" fmla="*/ 8 h 405"/>
              <a:gd name="p0x108" fmla="*/ 9 w 60"/>
              <a:gd name="p0y108" fmla="*/ 7 h 405"/>
              <a:gd name="p0x109" fmla="*/ 11 w 60"/>
              <a:gd name="p0y109" fmla="*/ 6 h 405"/>
              <a:gd name="p0x110" fmla="*/ 12 w 60"/>
              <a:gd name="p0y110" fmla="*/ 5 h 405"/>
              <a:gd name="p0x111" fmla="*/ 13 w 60"/>
              <a:gd name="p0y111" fmla="*/ 4 h 405"/>
              <a:gd name="p0x112" fmla="*/ 14 w 60"/>
              <a:gd name="p0y112" fmla="*/ 4 h 405"/>
              <a:gd name="p0x113" fmla="*/ 16 w 60"/>
              <a:gd name="p0y113" fmla="*/ 3 h 405"/>
              <a:gd name="p0x114" fmla="*/ 17 w 60"/>
              <a:gd name="p0y114" fmla="*/ 2 h 405"/>
              <a:gd name="p0x115" fmla="*/ 19 w 60"/>
              <a:gd name="p0y115" fmla="*/ 2 h 405"/>
              <a:gd name="p0x116" fmla="*/ 20 w 60"/>
              <a:gd name="p0y116" fmla="*/ 1 h 405"/>
              <a:gd name="p0x117" fmla="*/ 22 w 60"/>
              <a:gd name="p0y117" fmla="*/ 1 h 405"/>
              <a:gd name="p0x118" fmla="*/ 23 w 60"/>
              <a:gd name="p0y118" fmla="*/ 0 h 405"/>
              <a:gd name="p0x119" fmla="*/ 25 w 60"/>
              <a:gd name="p0y119" fmla="*/ 0 h 405"/>
              <a:gd name="p0x120" fmla="*/ 26 w 60"/>
              <a:gd name="p0y120" fmla="*/ 0 h 405"/>
              <a:gd name="p0x121" fmla="*/ 28 w 60"/>
              <a:gd name="p0y121" fmla="*/ 0 h 405"/>
              <a:gd name="p0x122" fmla="*/ 30 w 60"/>
              <a:gd name="p0y122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5"/>
            </p:custDataLst>
          </p:nvPr>
        </p:nvSpPr>
        <p:spPr>
          <a:xfrm>
            <a:off x="6610350" y="5274945"/>
            <a:ext cx="3600821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对</a:t>
            </a:r>
            <a:r>
              <a:rPr sz="1350" b="1">
                <a:solidFill>
                  <a:schemeClr val="accent1"/>
                </a:solidFill>
                <a:cs typeface="+mn-lt"/>
              </a:rPr>
              <a:t>不相隶属机关</a:t>
            </a:r>
            <a:r>
              <a:rPr sz="1350">
                <a:solidFill>
                  <a:schemeClr val="tx2"/>
                </a:solidFill>
                <a:cs typeface="+mn-lt"/>
              </a:rPr>
              <a:t>不得用通知行文，应改用</a:t>
            </a:r>
            <a:r>
              <a:rPr sz="1350" b="1">
                <a:solidFill>
                  <a:schemeClr val="accent1"/>
                </a:solidFill>
                <a:cs typeface="+mn-lt"/>
              </a:rPr>
              <a:t>函</a:t>
            </a:r>
            <a:r>
              <a:rPr sz="1350">
                <a:solidFill>
                  <a:schemeClr val="tx2"/>
                </a:solidFill>
                <a:cs typeface="+mn-lt"/>
              </a:rPr>
              <a:t>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语言失范多是细节病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20 w 17400"/>
              <a:gd name="p0y0" fmla="*/ 0 h 774"/>
              <a:gd name="p0x1" fmla="*/ 17280 w 17400"/>
              <a:gd name="p0y1" fmla="*/ 0 h 774"/>
              <a:gd name="p0x2" fmla="*/ 17346 w 17400"/>
              <a:gd name="p0y2" fmla="*/ 0 h 774"/>
              <a:gd name="p0x3" fmla="*/ 17400 w 17400"/>
              <a:gd name="p0y3" fmla="*/ 53 h 774"/>
              <a:gd name="p0x4" fmla="*/ 17400 w 17400"/>
              <a:gd name="p0y4" fmla="*/ 120 h 774"/>
              <a:gd name="p0x5" fmla="*/ 17400 w 17400"/>
              <a:gd name="p0y5" fmla="*/ 654 h 774"/>
              <a:gd name="p0x6" fmla="*/ 17400 w 17400"/>
              <a:gd name="p0y6" fmla="*/ 720 h 774"/>
              <a:gd name="p0x7" fmla="*/ 17346 w 17400"/>
              <a:gd name="p0y7" fmla="*/ 774 h 774"/>
              <a:gd name="p0x8" fmla="*/ 17280 w 17400"/>
              <a:gd name="p0y8" fmla="*/ 774 h 774"/>
              <a:gd name="p0x9" fmla="*/ 120 w 17400"/>
              <a:gd name="p0y9" fmla="*/ 774 h 774"/>
              <a:gd name="p0x10" fmla="*/ 53 w 17400"/>
              <a:gd name="p0y10" fmla="*/ 774 h 774"/>
              <a:gd name="p0x11" fmla="*/ 0 w 17400"/>
              <a:gd name="p0y11" fmla="*/ 720 h 774"/>
              <a:gd name="p0x12" fmla="*/ 0 w 17400"/>
              <a:gd name="p0y12" fmla="*/ 654 h 774"/>
              <a:gd name="p0x13" fmla="*/ 0 w 17400"/>
              <a:gd name="p0y13" fmla="*/ 120 h 774"/>
              <a:gd name="p0x14" fmla="*/ 0 w 17400"/>
              <a:gd name="p0y14" fmla="*/ 53 h 774"/>
              <a:gd name="p0x15" fmla="*/ 53 w 17400"/>
              <a:gd name="p0y15" fmla="*/ 0 h 774"/>
              <a:gd name="p0x16" fmla="*/ 12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177366"/>
            <a:ext cx="6172429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语言失范是</a:t>
            </a:r>
            <a:r>
              <a:rPr b="1">
                <a:solidFill>
                  <a:schemeClr val="accent1"/>
                </a:solidFill>
                <a:cs typeface="+mn-lt"/>
              </a:rPr>
              <a:t>扣分最多又最隐蔽</a:t>
            </a:r>
            <a:r>
              <a:rPr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的毛病，集中表现为三类。</a:t>
            </a:r>
            <a:endParaRPr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84" name="任意多边形 83"/>
          <p:cNvSpPr/>
          <p:nvPr>
            <p:custDataLst>
              <p:tags r:id="rId4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20 w 17400"/>
              <a:gd name="p0y0" fmla="*/ 0 h 774"/>
              <a:gd name="p0x1" fmla="*/ 17280 w 17400"/>
              <a:gd name="p0y1" fmla="*/ 0 h 774"/>
              <a:gd name="p0x2" fmla="*/ 17346 w 17400"/>
              <a:gd name="p0y2" fmla="*/ 0 h 774"/>
              <a:gd name="p0x3" fmla="*/ 17400 w 17400"/>
              <a:gd name="p0y3" fmla="*/ 53 h 774"/>
              <a:gd name="p0x4" fmla="*/ 17400 w 17400"/>
              <a:gd name="p0y4" fmla="*/ 120 h 774"/>
              <a:gd name="p0x5" fmla="*/ 17400 w 17400"/>
              <a:gd name="p0y5" fmla="*/ 654 h 774"/>
              <a:gd name="p0x6" fmla="*/ 17400 w 17400"/>
              <a:gd name="p0y6" fmla="*/ 720 h 774"/>
              <a:gd name="p0x7" fmla="*/ 17346 w 17400"/>
              <a:gd name="p0y7" fmla="*/ 774 h 774"/>
              <a:gd name="p0x8" fmla="*/ 17280 w 17400"/>
              <a:gd name="p0y8" fmla="*/ 774 h 774"/>
              <a:gd name="p0x9" fmla="*/ 120 w 17400"/>
              <a:gd name="p0y9" fmla="*/ 774 h 774"/>
              <a:gd name="p0x10" fmla="*/ 53 w 17400"/>
              <a:gd name="p0y10" fmla="*/ 774 h 774"/>
              <a:gd name="p0x11" fmla="*/ 0 w 17400"/>
              <a:gd name="p0y11" fmla="*/ 720 h 774"/>
              <a:gd name="p0x12" fmla="*/ 0 w 17400"/>
              <a:gd name="p0y12" fmla="*/ 654 h 774"/>
              <a:gd name="p0x13" fmla="*/ 0 w 17400"/>
              <a:gd name="p0y13" fmla="*/ 120 h 774"/>
              <a:gd name="p0x14" fmla="*/ 0 w 17400"/>
              <a:gd name="p0y14" fmla="*/ 53 h 774"/>
              <a:gd name="p0x15" fmla="*/ 53 w 17400"/>
              <a:gd name="p0y15" fmla="*/ 0 h 774"/>
              <a:gd name="p0x16" fmla="*/ 12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>
            <p:custDataLst>
              <p:tags r:id="rId5"/>
            </p:custDataLst>
          </p:nvPr>
        </p:nvSpPr>
        <p:spPr>
          <a:xfrm>
            <a:off x="723900" y="6057957"/>
            <a:ext cx="5258029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写完后逐句过一遍</a:t>
            </a:r>
            <a:r>
              <a:rPr b="1">
                <a:solidFill>
                  <a:schemeClr val="accent1"/>
                </a:solidFill>
                <a:cs typeface="+mn-lt"/>
              </a:rPr>
              <a:t>准确、简明、庄重</a:t>
            </a:r>
            <a:r>
              <a:rPr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三个标准。</a:t>
            </a:r>
            <a:endParaRPr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5945" y="1829435"/>
            <a:ext cx="3546475" cy="3922395"/>
          </a:xfrm>
          <a:custGeom>
            <a:avLst/>
            <a:gdLst>
              <a:gd name="sw" fmla="*/ 1 w 5585"/>
              <a:gd name="sh" fmla="*/ 1 h 6176"/>
              <a:gd name="mins" fmla="min sw sh"/>
              <a:gd name="dsw" fmla="+- 0 sw mins"/>
              <a:gd name="dsh" fmla="+- 0 sh mins"/>
              <a:gd name="p0x0" fmla="*/ 224 w 5585"/>
              <a:gd name="p0y0" fmla="*/ 0 h 6176"/>
              <a:gd name="p0x1" fmla="*/ 5360 w 5585"/>
              <a:gd name="p0y1" fmla="*/ 0 h 6176"/>
              <a:gd name="p0x2" fmla="*/ 5585 w 5585"/>
              <a:gd name="p0y2" fmla="*/ 225 h 6176"/>
              <a:gd name="p0x3" fmla="*/ 5585 w 5585"/>
              <a:gd name="p0y3" fmla="*/ 5951 h 6176"/>
              <a:gd name="p0x4" fmla="*/ 5360 w 5585"/>
              <a:gd name="p0y4" fmla="*/ 6176 h 6176"/>
              <a:gd name="p0x5" fmla="*/ 225 w 5585"/>
              <a:gd name="p0y5" fmla="*/ 6176 h 6176"/>
              <a:gd name="p0x6" fmla="*/ 0 w 5585"/>
              <a:gd name="p0y6" fmla="*/ 5951 h 6176"/>
              <a:gd name="p0x7" fmla="*/ 0 w 5585"/>
              <a:gd name="p0y7" fmla="*/ 224 h 6176"/>
              <a:gd name="p0x8" fmla="*/ 224 w 5585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771525" y="2025015"/>
            <a:ext cx="3155950" cy="466090"/>
            <a:chOff x="1215" y="3189"/>
            <a:chExt cx="4970" cy="734"/>
          </a:xfrm>
        </p:grpSpPr>
        <p:sp>
          <p:nvSpPr>
            <p:cNvPr id="7" name="任意多边形 6"/>
            <p:cNvSpPr/>
            <p:nvPr>
              <p:custDataLst>
                <p:tags r:id="rId7"/>
              </p:custDataLst>
            </p:nvPr>
          </p:nvSpPr>
          <p:spPr>
            <a:xfrm>
              <a:off x="1215" y="3189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8"/>
              </p:custDataLst>
            </p:nvPr>
          </p:nvSpPr>
          <p:spPr>
            <a:xfrm>
              <a:off x="1215" y="3909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75970" y="202946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6e2ccb5d-baec-11f1-9d46-5e676be725e4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9" b="9"/>
          <a:stretch>
            <a:fillRect/>
          </a:stretch>
        </p:blipFill>
        <p:spPr>
          <a:xfrm>
            <a:off x="838200" y="209169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228725" y="2013604"/>
            <a:ext cx="18795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语义重复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3227070" y="2053590"/>
            <a:ext cx="695325" cy="285750"/>
          </a:xfrm>
          <a:custGeom>
            <a:avLst/>
            <a:gdLst>
              <a:gd name="sw" fmla="*/ 1 w 1095"/>
              <a:gd name="sh" fmla="*/ 1 h 450"/>
              <a:gd name="mins" fmla="min sw sh"/>
              <a:gd name="dsw" fmla="+- 0 sw mins"/>
              <a:gd name="dsh" fmla="+- 0 sh mins"/>
              <a:gd name="p0x0" fmla="*/ 225 w 1095"/>
              <a:gd name="p0y0" fmla="*/ 0 h 450"/>
              <a:gd name="p0x1" fmla="*/ 870 w 1095"/>
              <a:gd name="p0y1" fmla="*/ 0 h 450"/>
              <a:gd name="p0x2" fmla="*/ 876 w 1095"/>
              <a:gd name="p0y2" fmla="*/ 0 h 450"/>
              <a:gd name="p0x3" fmla="*/ 881 w 1095"/>
              <a:gd name="p0y3" fmla="*/ 0 h 450"/>
              <a:gd name="p0x4" fmla="*/ 887 w 1095"/>
              <a:gd name="p0y4" fmla="*/ 0 h 450"/>
              <a:gd name="p0x5" fmla="*/ 893 w 1095"/>
              <a:gd name="p0y5" fmla="*/ 1 h 450"/>
              <a:gd name="p0x6" fmla="*/ 899 w 1095"/>
              <a:gd name="p0y6" fmla="*/ 1 h 450"/>
              <a:gd name="p0x7" fmla="*/ 904 w 1095"/>
              <a:gd name="p0y7" fmla="*/ 2 h 450"/>
              <a:gd name="p0x8" fmla="*/ 910 w 1095"/>
              <a:gd name="p0y8" fmla="*/ 3 h 450"/>
              <a:gd name="p0x9" fmla="*/ 916 w 1095"/>
              <a:gd name="p0y9" fmla="*/ 4 h 450"/>
              <a:gd name="p0x10" fmla="*/ 921 w 1095"/>
              <a:gd name="p0y10" fmla="*/ 5 h 450"/>
              <a:gd name="p0x11" fmla="*/ 927 w 1095"/>
              <a:gd name="p0y11" fmla="*/ 7 h 450"/>
              <a:gd name="p0x12" fmla="*/ 932 w 1095"/>
              <a:gd name="p0y12" fmla="*/ 8 h 450"/>
              <a:gd name="p0x13" fmla="*/ 938 w 1095"/>
              <a:gd name="p0y13" fmla="*/ 10 h 450"/>
              <a:gd name="p0x14" fmla="*/ 943 w 1095"/>
              <a:gd name="p0y14" fmla="*/ 12 h 450"/>
              <a:gd name="p0x15" fmla="*/ 948 w 1095"/>
              <a:gd name="p0y15" fmla="*/ 14 h 450"/>
              <a:gd name="p0x16" fmla="*/ 953 w 1095"/>
              <a:gd name="p0y16" fmla="*/ 16 h 450"/>
              <a:gd name="p0x17" fmla="*/ 958 w 1095"/>
              <a:gd name="p0y17" fmla="*/ 18 h 450"/>
              <a:gd name="p0x18" fmla="*/ 964 w 1095"/>
              <a:gd name="p0y18" fmla="*/ 20 h 450"/>
              <a:gd name="p0x19" fmla="*/ 969 w 1095"/>
              <a:gd name="p0y19" fmla="*/ 22 h 450"/>
              <a:gd name="p0x20" fmla="*/ 974 w 1095"/>
              <a:gd name="p0y20" fmla="*/ 25 h 450"/>
              <a:gd name="p0x21" fmla="*/ 978 w 1095"/>
              <a:gd name="p0y21" fmla="*/ 27 h 450"/>
              <a:gd name="p0x22" fmla="*/ 983 w 1095"/>
              <a:gd name="p0y22" fmla="*/ 30 h 450"/>
              <a:gd name="p0x23" fmla="*/ 988 w 1095"/>
              <a:gd name="p0y23" fmla="*/ 33 h 450"/>
              <a:gd name="p0x24" fmla="*/ 993 w 1095"/>
              <a:gd name="p0y24" fmla="*/ 36 h 450"/>
              <a:gd name="p0x25" fmla="*/ 997 w 1095"/>
              <a:gd name="p0y25" fmla="*/ 39 h 450"/>
              <a:gd name="p0x26" fmla="*/ 1002 w 1095"/>
              <a:gd name="p0y26" fmla="*/ 42 h 450"/>
              <a:gd name="p0x27" fmla="*/ 1006 w 1095"/>
              <a:gd name="p0y27" fmla="*/ 46 h 450"/>
              <a:gd name="p0x28" fmla="*/ 1010 w 1095"/>
              <a:gd name="p0y28" fmla="*/ 49 h 450"/>
              <a:gd name="p0x29" fmla="*/ 1015 w 1095"/>
              <a:gd name="p0y29" fmla="*/ 52 h 450"/>
              <a:gd name="p0x30" fmla="*/ 1019 w 1095"/>
              <a:gd name="p0y30" fmla="*/ 56 h 450"/>
              <a:gd name="p0x31" fmla="*/ 1023 w 1095"/>
              <a:gd name="p0y31" fmla="*/ 60 h 450"/>
              <a:gd name="p0x32" fmla="*/ 1027 w 1095"/>
              <a:gd name="p0y32" fmla="*/ 63 h 450"/>
              <a:gd name="p0x33" fmla="*/ 1031 w 1095"/>
              <a:gd name="p0y33" fmla="*/ 67 h 450"/>
              <a:gd name="p0x34" fmla="*/ 1034 w 1095"/>
              <a:gd name="p0y34" fmla="*/ 71 h 450"/>
              <a:gd name="p0x35" fmla="*/ 1038 w 1095"/>
              <a:gd name="p0y35" fmla="*/ 75 h 450"/>
              <a:gd name="p0x36" fmla="*/ 1042 w 1095"/>
              <a:gd name="p0y36" fmla="*/ 80 h 450"/>
              <a:gd name="p0x37" fmla="*/ 1045 w 1095"/>
              <a:gd name="p0y37" fmla="*/ 84 h 450"/>
              <a:gd name="p0x38" fmla="*/ 1049 w 1095"/>
              <a:gd name="p0y38" fmla="*/ 88 h 450"/>
              <a:gd name="p0x39" fmla="*/ 1052 w 1095"/>
              <a:gd name="p0y39" fmla="*/ 93 h 450"/>
              <a:gd name="p0x40" fmla="*/ 1055 w 1095"/>
              <a:gd name="p0y40" fmla="*/ 97 h 450"/>
              <a:gd name="p0x41" fmla="*/ 1058 w 1095"/>
              <a:gd name="p0y41" fmla="*/ 102 h 450"/>
              <a:gd name="p0x42" fmla="*/ 1061 w 1095"/>
              <a:gd name="p0y42" fmla="*/ 106 h 450"/>
              <a:gd name="p0x43" fmla="*/ 1064 w 1095"/>
              <a:gd name="p0y43" fmla="*/ 111 h 450"/>
              <a:gd name="p0x44" fmla="*/ 1067 w 1095"/>
              <a:gd name="p0y44" fmla="*/ 116 h 450"/>
              <a:gd name="p0x45" fmla="*/ 1069 w 1095"/>
              <a:gd name="p0y45" fmla="*/ 121 h 450"/>
              <a:gd name="p0x46" fmla="*/ 1072 w 1095"/>
              <a:gd name="p0y46" fmla="*/ 126 h 450"/>
              <a:gd name="p0x47" fmla="*/ 1074 w 1095"/>
              <a:gd name="p0y47" fmla="*/ 131 h 450"/>
              <a:gd name="p0x48" fmla="*/ 1076 w 1095"/>
              <a:gd name="p0y48" fmla="*/ 136 h 450"/>
              <a:gd name="p0x49" fmla="*/ 1079 w 1095"/>
              <a:gd name="p0y49" fmla="*/ 141 h 450"/>
              <a:gd name="p0x50" fmla="*/ 1081 w 1095"/>
              <a:gd name="p0y50" fmla="*/ 146 h 450"/>
              <a:gd name="p0x51" fmla="*/ 1082 w 1095"/>
              <a:gd name="p0y51" fmla="*/ 151 h 450"/>
              <a:gd name="p0x52" fmla="*/ 1084 w 1095"/>
              <a:gd name="p0y52" fmla="*/ 157 h 450"/>
              <a:gd name="p0x53" fmla="*/ 1086 w 1095"/>
              <a:gd name="p0y53" fmla="*/ 162 h 450"/>
              <a:gd name="p0x54" fmla="*/ 1087 w 1095"/>
              <a:gd name="p0y54" fmla="*/ 167 h 450"/>
              <a:gd name="p0x55" fmla="*/ 1089 w 1095"/>
              <a:gd name="p0y55" fmla="*/ 173 h 450"/>
              <a:gd name="p0x56" fmla="*/ 1090 w 1095"/>
              <a:gd name="p0y56" fmla="*/ 178 h 450"/>
              <a:gd name="p0x57" fmla="*/ 1091 w 1095"/>
              <a:gd name="p0y57" fmla="*/ 184 h 450"/>
              <a:gd name="p0x58" fmla="*/ 1092 w 1095"/>
              <a:gd name="p0y58" fmla="*/ 190 h 450"/>
              <a:gd name="p0x59" fmla="*/ 1093 w 1095"/>
              <a:gd name="p0y59" fmla="*/ 195 h 450"/>
              <a:gd name="p0x60" fmla="*/ 1093 w 1095"/>
              <a:gd name="p0y60" fmla="*/ 201 h 450"/>
              <a:gd name="p0x61" fmla="*/ 1094 w 1095"/>
              <a:gd name="p0y61" fmla="*/ 207 h 450"/>
              <a:gd name="p0x62" fmla="*/ 1094 w 1095"/>
              <a:gd name="p0y62" fmla="*/ 213 h 450"/>
              <a:gd name="p0x63" fmla="*/ 1095 w 1095"/>
              <a:gd name="p0y63" fmla="*/ 219 h 450"/>
              <a:gd name="p0x64" fmla="*/ 1095 w 1095"/>
              <a:gd name="p0y64" fmla="*/ 225 h 450"/>
              <a:gd name="p0x65" fmla="*/ 1095 w 1095"/>
              <a:gd name="p0y65" fmla="*/ 230 h 450"/>
              <a:gd name="p0x66" fmla="*/ 1094 w 1095"/>
              <a:gd name="p0y66" fmla="*/ 236 h 450"/>
              <a:gd name="p0x67" fmla="*/ 1094 w 1095"/>
              <a:gd name="p0y67" fmla="*/ 242 h 450"/>
              <a:gd name="p0x68" fmla="*/ 1093 w 1095"/>
              <a:gd name="p0y68" fmla="*/ 248 h 450"/>
              <a:gd name="p0x69" fmla="*/ 1093 w 1095"/>
              <a:gd name="p0y69" fmla="*/ 254 h 450"/>
              <a:gd name="p0x70" fmla="*/ 1092 w 1095"/>
              <a:gd name="p0y70" fmla="*/ 259 h 450"/>
              <a:gd name="p0x71" fmla="*/ 1091 w 1095"/>
              <a:gd name="p0y71" fmla="*/ 265 h 450"/>
              <a:gd name="p0x72" fmla="*/ 1090 w 1095"/>
              <a:gd name="p0y72" fmla="*/ 271 h 450"/>
              <a:gd name="p0x73" fmla="*/ 1089 w 1095"/>
              <a:gd name="p0y73" fmla="*/ 276 h 450"/>
              <a:gd name="p0x74" fmla="*/ 1087 w 1095"/>
              <a:gd name="p0y74" fmla="*/ 282 h 450"/>
              <a:gd name="p0x75" fmla="*/ 1086 w 1095"/>
              <a:gd name="p0y75" fmla="*/ 287 h 450"/>
              <a:gd name="p0x76" fmla="*/ 1084 w 1095"/>
              <a:gd name="p0y76" fmla="*/ 292 h 450"/>
              <a:gd name="p0x77" fmla="*/ 1082 w 1095"/>
              <a:gd name="p0y77" fmla="*/ 298 h 450"/>
              <a:gd name="p0x78" fmla="*/ 1081 w 1095"/>
              <a:gd name="p0y78" fmla="*/ 303 h 450"/>
              <a:gd name="p0x79" fmla="*/ 1079 w 1095"/>
              <a:gd name="p0y79" fmla="*/ 308 h 450"/>
              <a:gd name="p0x80" fmla="*/ 1076 w 1095"/>
              <a:gd name="p0y80" fmla="*/ 313 h 450"/>
              <a:gd name="p0x81" fmla="*/ 1074 w 1095"/>
              <a:gd name="p0y81" fmla="*/ 318 h 450"/>
              <a:gd name="p0x82" fmla="*/ 1072 w 1095"/>
              <a:gd name="p0y82" fmla="*/ 323 h 450"/>
              <a:gd name="p0x83" fmla="*/ 1069 w 1095"/>
              <a:gd name="p0y83" fmla="*/ 328 h 450"/>
              <a:gd name="p0x84" fmla="*/ 1067 w 1095"/>
              <a:gd name="p0y84" fmla="*/ 333 h 450"/>
              <a:gd name="p0x85" fmla="*/ 1064 w 1095"/>
              <a:gd name="p0y85" fmla="*/ 338 h 450"/>
              <a:gd name="p0x86" fmla="*/ 1061 w 1095"/>
              <a:gd name="p0y86" fmla="*/ 343 h 450"/>
              <a:gd name="p0x87" fmla="*/ 1058 w 1095"/>
              <a:gd name="p0y87" fmla="*/ 347 h 450"/>
              <a:gd name="p0x88" fmla="*/ 1055 w 1095"/>
              <a:gd name="p0y88" fmla="*/ 352 h 450"/>
              <a:gd name="p0x89" fmla="*/ 1052 w 1095"/>
              <a:gd name="p0y89" fmla="*/ 356 h 450"/>
              <a:gd name="p0x90" fmla="*/ 1049 w 1095"/>
              <a:gd name="p0y90" fmla="*/ 361 h 450"/>
              <a:gd name="p0x91" fmla="*/ 1045 w 1095"/>
              <a:gd name="p0y91" fmla="*/ 365 h 450"/>
              <a:gd name="p0x92" fmla="*/ 1042 w 1095"/>
              <a:gd name="p0y92" fmla="*/ 369 h 450"/>
              <a:gd name="p0x93" fmla="*/ 1038 w 1095"/>
              <a:gd name="p0y93" fmla="*/ 374 h 450"/>
              <a:gd name="p0x94" fmla="*/ 1034 w 1095"/>
              <a:gd name="p0y94" fmla="*/ 378 h 450"/>
              <a:gd name="p0x95" fmla="*/ 1031 w 1095"/>
              <a:gd name="p0y95" fmla="*/ 382 h 450"/>
              <a:gd name="p0x96" fmla="*/ 1027 w 1095"/>
              <a:gd name="p0y96" fmla="*/ 386 h 450"/>
              <a:gd name="p0x97" fmla="*/ 1023 w 1095"/>
              <a:gd name="p0y97" fmla="*/ 389 h 450"/>
              <a:gd name="p0x98" fmla="*/ 1019 w 1095"/>
              <a:gd name="p0y98" fmla="*/ 393 h 450"/>
              <a:gd name="p0x99" fmla="*/ 1015 w 1095"/>
              <a:gd name="p0y99" fmla="*/ 397 h 450"/>
              <a:gd name="p0x100" fmla="*/ 1010 w 1095"/>
              <a:gd name="p0y100" fmla="*/ 400 h 450"/>
              <a:gd name="p0x101" fmla="*/ 1006 w 1095"/>
              <a:gd name="p0y101" fmla="*/ 403 h 450"/>
              <a:gd name="p0x102" fmla="*/ 1002 w 1095"/>
              <a:gd name="p0y102" fmla="*/ 407 h 450"/>
              <a:gd name="p0x103" fmla="*/ 997 w 1095"/>
              <a:gd name="p0y103" fmla="*/ 410 h 450"/>
              <a:gd name="p0x104" fmla="*/ 993 w 1095"/>
              <a:gd name="p0y104" fmla="*/ 413 h 450"/>
              <a:gd name="p0x105" fmla="*/ 988 w 1095"/>
              <a:gd name="p0y105" fmla="*/ 416 h 450"/>
              <a:gd name="p0x106" fmla="*/ 983 w 1095"/>
              <a:gd name="p0y106" fmla="*/ 419 h 450"/>
              <a:gd name="p0x107" fmla="*/ 978 w 1095"/>
              <a:gd name="p0y107" fmla="*/ 422 h 450"/>
              <a:gd name="p0x108" fmla="*/ 974 w 1095"/>
              <a:gd name="p0y108" fmla="*/ 424 h 450"/>
              <a:gd name="p0x109" fmla="*/ 969 w 1095"/>
              <a:gd name="p0y109" fmla="*/ 427 h 450"/>
              <a:gd name="p0x110" fmla="*/ 964 w 1095"/>
              <a:gd name="p0y110" fmla="*/ 429 h 450"/>
              <a:gd name="p0x111" fmla="*/ 958 w 1095"/>
              <a:gd name="p0y111" fmla="*/ 431 h 450"/>
              <a:gd name="p0x112" fmla="*/ 953 w 1095"/>
              <a:gd name="p0y112" fmla="*/ 433 h 450"/>
              <a:gd name="p0x113" fmla="*/ 948 w 1095"/>
              <a:gd name="p0y113" fmla="*/ 435 h 450"/>
              <a:gd name="p0x114" fmla="*/ 943 w 1095"/>
              <a:gd name="p0y114" fmla="*/ 437 h 450"/>
              <a:gd name="p0x115" fmla="*/ 938 w 1095"/>
              <a:gd name="p0y115" fmla="*/ 439 h 450"/>
              <a:gd name="p0x116" fmla="*/ 932 w 1095"/>
              <a:gd name="p0y116" fmla="*/ 441 h 450"/>
              <a:gd name="p0x117" fmla="*/ 927 w 1095"/>
              <a:gd name="p0y117" fmla="*/ 442 h 450"/>
              <a:gd name="p0x118" fmla="*/ 921 w 1095"/>
              <a:gd name="p0y118" fmla="*/ 444 h 450"/>
              <a:gd name="p0x119" fmla="*/ 916 w 1095"/>
              <a:gd name="p0y119" fmla="*/ 445 h 450"/>
              <a:gd name="p0x120" fmla="*/ 910 w 1095"/>
              <a:gd name="p0y120" fmla="*/ 446 h 450"/>
              <a:gd name="p0x121" fmla="*/ 904 w 1095"/>
              <a:gd name="p0y121" fmla="*/ 447 h 450"/>
              <a:gd name="p0x122" fmla="*/ 899 w 1095"/>
              <a:gd name="p0y122" fmla="*/ 448 h 450"/>
              <a:gd name="p0x123" fmla="*/ 893 w 1095"/>
              <a:gd name="p0y123" fmla="*/ 448 h 450"/>
              <a:gd name="p0x124" fmla="*/ 887 w 1095"/>
              <a:gd name="p0y124" fmla="*/ 449 h 450"/>
              <a:gd name="p0x125" fmla="*/ 881 w 1095"/>
              <a:gd name="p0y125" fmla="*/ 449 h 450"/>
              <a:gd name="p0x126" fmla="*/ 876 w 1095"/>
              <a:gd name="p0y126" fmla="*/ 449 h 450"/>
              <a:gd name="p0x127" fmla="*/ 870 w 1095"/>
              <a:gd name="p0y127" fmla="*/ 450 h 450"/>
              <a:gd name="p0x128" fmla="*/ 225 w 1095"/>
              <a:gd name="p0y128" fmla="*/ 450 h 450"/>
              <a:gd name="p0x129" fmla="*/ 219 w 1095"/>
              <a:gd name="p0y129" fmla="*/ 449 h 450"/>
              <a:gd name="p0x130" fmla="*/ 213 w 1095"/>
              <a:gd name="p0y130" fmla="*/ 449 h 450"/>
              <a:gd name="p0x131" fmla="*/ 207 w 1095"/>
              <a:gd name="p0y131" fmla="*/ 449 h 450"/>
              <a:gd name="p0x132" fmla="*/ 201 w 1095"/>
              <a:gd name="p0y132" fmla="*/ 448 h 450"/>
              <a:gd name="p0x133" fmla="*/ 195 w 1095"/>
              <a:gd name="p0y133" fmla="*/ 448 h 450"/>
              <a:gd name="p0x134" fmla="*/ 190 w 1095"/>
              <a:gd name="p0y134" fmla="*/ 447 h 450"/>
              <a:gd name="p0x135" fmla="*/ 184 w 1095"/>
              <a:gd name="p0y135" fmla="*/ 446 h 450"/>
              <a:gd name="p0x136" fmla="*/ 178 w 1095"/>
              <a:gd name="p0y136" fmla="*/ 445 h 450"/>
              <a:gd name="p0x137" fmla="*/ 173 w 1095"/>
              <a:gd name="p0y137" fmla="*/ 444 h 450"/>
              <a:gd name="p0x138" fmla="*/ 167 w 1095"/>
              <a:gd name="p0y138" fmla="*/ 442 h 450"/>
              <a:gd name="p0x139" fmla="*/ 162 w 1095"/>
              <a:gd name="p0y139" fmla="*/ 441 h 450"/>
              <a:gd name="p0x140" fmla="*/ 157 w 1095"/>
              <a:gd name="p0y140" fmla="*/ 439 h 450"/>
              <a:gd name="p0x141" fmla="*/ 151 w 1095"/>
              <a:gd name="p0y141" fmla="*/ 437 h 450"/>
              <a:gd name="p0x142" fmla="*/ 146 w 1095"/>
              <a:gd name="p0y142" fmla="*/ 435 h 450"/>
              <a:gd name="p0x143" fmla="*/ 141 w 1095"/>
              <a:gd name="p0y143" fmla="*/ 433 h 450"/>
              <a:gd name="p0x144" fmla="*/ 136 w 1095"/>
              <a:gd name="p0y144" fmla="*/ 431 h 450"/>
              <a:gd name="p0x145" fmla="*/ 131 w 1095"/>
              <a:gd name="p0y145" fmla="*/ 429 h 450"/>
              <a:gd name="p0x146" fmla="*/ 126 w 1095"/>
              <a:gd name="p0y146" fmla="*/ 427 h 450"/>
              <a:gd name="p0x147" fmla="*/ 121 w 1095"/>
              <a:gd name="p0y147" fmla="*/ 424 h 450"/>
              <a:gd name="p0x148" fmla="*/ 116 w 1095"/>
              <a:gd name="p0y148" fmla="*/ 422 h 450"/>
              <a:gd name="p0x149" fmla="*/ 111 w 1095"/>
              <a:gd name="p0y149" fmla="*/ 419 h 450"/>
              <a:gd name="p0x150" fmla="*/ 106 w 1095"/>
              <a:gd name="p0y150" fmla="*/ 416 h 450"/>
              <a:gd name="p0x151" fmla="*/ 102 w 1095"/>
              <a:gd name="p0y151" fmla="*/ 413 h 450"/>
              <a:gd name="p0x152" fmla="*/ 97 w 1095"/>
              <a:gd name="p0y152" fmla="*/ 410 h 450"/>
              <a:gd name="p0x153" fmla="*/ 93 w 1095"/>
              <a:gd name="p0y153" fmla="*/ 407 h 450"/>
              <a:gd name="p0x154" fmla="*/ 88 w 1095"/>
              <a:gd name="p0y154" fmla="*/ 403 h 450"/>
              <a:gd name="p0x155" fmla="*/ 84 w 1095"/>
              <a:gd name="p0y155" fmla="*/ 400 h 450"/>
              <a:gd name="p0x156" fmla="*/ 80 w 1095"/>
              <a:gd name="p0y156" fmla="*/ 397 h 450"/>
              <a:gd name="p0x157" fmla="*/ 75 w 1095"/>
              <a:gd name="p0y157" fmla="*/ 393 h 450"/>
              <a:gd name="p0x158" fmla="*/ 71 w 1095"/>
              <a:gd name="p0y158" fmla="*/ 389 h 450"/>
              <a:gd name="p0x159" fmla="*/ 67 w 1095"/>
              <a:gd name="p0y159" fmla="*/ 386 h 450"/>
              <a:gd name="p0x160" fmla="*/ 63 w 1095"/>
              <a:gd name="p0y160" fmla="*/ 382 h 450"/>
              <a:gd name="p0x161" fmla="*/ 60 w 1095"/>
              <a:gd name="p0y161" fmla="*/ 378 h 450"/>
              <a:gd name="p0x162" fmla="*/ 56 w 1095"/>
              <a:gd name="p0y162" fmla="*/ 374 h 450"/>
              <a:gd name="p0x163" fmla="*/ 52 w 1095"/>
              <a:gd name="p0y163" fmla="*/ 369 h 450"/>
              <a:gd name="p0x164" fmla="*/ 49 w 1095"/>
              <a:gd name="p0y164" fmla="*/ 365 h 450"/>
              <a:gd name="p0x165" fmla="*/ 46 w 1095"/>
              <a:gd name="p0y165" fmla="*/ 361 h 450"/>
              <a:gd name="p0x166" fmla="*/ 42 w 1095"/>
              <a:gd name="p0y166" fmla="*/ 356 h 450"/>
              <a:gd name="p0x167" fmla="*/ 39 w 1095"/>
              <a:gd name="p0y167" fmla="*/ 352 h 450"/>
              <a:gd name="p0x168" fmla="*/ 36 w 1095"/>
              <a:gd name="p0y168" fmla="*/ 347 h 450"/>
              <a:gd name="p0x169" fmla="*/ 33 w 1095"/>
              <a:gd name="p0y169" fmla="*/ 343 h 450"/>
              <a:gd name="p0x170" fmla="*/ 30 w 1095"/>
              <a:gd name="p0y170" fmla="*/ 338 h 450"/>
              <a:gd name="p0x171" fmla="*/ 27 w 1095"/>
              <a:gd name="p0y171" fmla="*/ 333 h 450"/>
              <a:gd name="p0x172" fmla="*/ 25 w 1095"/>
              <a:gd name="p0y172" fmla="*/ 328 h 450"/>
              <a:gd name="p0x173" fmla="*/ 22 w 1095"/>
              <a:gd name="p0y173" fmla="*/ 323 h 450"/>
              <a:gd name="p0x174" fmla="*/ 20 w 1095"/>
              <a:gd name="p0y174" fmla="*/ 318 h 450"/>
              <a:gd name="p0x175" fmla="*/ 18 w 1095"/>
              <a:gd name="p0y175" fmla="*/ 313 h 450"/>
              <a:gd name="p0x176" fmla="*/ 16 w 1095"/>
              <a:gd name="p0y176" fmla="*/ 308 h 450"/>
              <a:gd name="p0x177" fmla="*/ 14 w 1095"/>
              <a:gd name="p0y177" fmla="*/ 303 h 450"/>
              <a:gd name="p0x178" fmla="*/ 12 w 1095"/>
              <a:gd name="p0y178" fmla="*/ 298 h 450"/>
              <a:gd name="p0x179" fmla="*/ 10 w 1095"/>
              <a:gd name="p0y179" fmla="*/ 292 h 450"/>
              <a:gd name="p0x180" fmla="*/ 8 w 1095"/>
              <a:gd name="p0y180" fmla="*/ 287 h 450"/>
              <a:gd name="p0x181" fmla="*/ 7 w 1095"/>
              <a:gd name="p0y181" fmla="*/ 282 h 450"/>
              <a:gd name="p0x182" fmla="*/ 5 w 1095"/>
              <a:gd name="p0y182" fmla="*/ 276 h 450"/>
              <a:gd name="p0x183" fmla="*/ 4 w 1095"/>
              <a:gd name="p0y183" fmla="*/ 271 h 450"/>
              <a:gd name="p0x184" fmla="*/ 3 w 1095"/>
              <a:gd name="p0y184" fmla="*/ 265 h 450"/>
              <a:gd name="p0x185" fmla="*/ 2 w 1095"/>
              <a:gd name="p0y185" fmla="*/ 259 h 450"/>
              <a:gd name="p0x186" fmla="*/ 1 w 1095"/>
              <a:gd name="p0y186" fmla="*/ 254 h 450"/>
              <a:gd name="p0x187" fmla="*/ 1 w 1095"/>
              <a:gd name="p0y187" fmla="*/ 248 h 450"/>
              <a:gd name="p0x188" fmla="*/ 0 w 1095"/>
              <a:gd name="p0y188" fmla="*/ 242 h 450"/>
              <a:gd name="p0x189" fmla="*/ 0 w 1095"/>
              <a:gd name="p0y189" fmla="*/ 236 h 450"/>
              <a:gd name="p0x190" fmla="*/ 0 w 1095"/>
              <a:gd name="p0y190" fmla="*/ 230 h 450"/>
              <a:gd name="p0x191" fmla="*/ 0 w 1095"/>
              <a:gd name="p0y191" fmla="*/ 225 h 450"/>
              <a:gd name="p0x192" fmla="*/ 0 w 1095"/>
              <a:gd name="p0y192" fmla="*/ 219 h 450"/>
              <a:gd name="p0x193" fmla="*/ 0 w 1095"/>
              <a:gd name="p0y193" fmla="*/ 213 h 450"/>
              <a:gd name="p0x194" fmla="*/ 0 w 1095"/>
              <a:gd name="p0y194" fmla="*/ 207 h 450"/>
              <a:gd name="p0x195" fmla="*/ 1 w 1095"/>
              <a:gd name="p0y195" fmla="*/ 201 h 450"/>
              <a:gd name="p0x196" fmla="*/ 1 w 1095"/>
              <a:gd name="p0y196" fmla="*/ 195 h 450"/>
              <a:gd name="p0x197" fmla="*/ 2 w 1095"/>
              <a:gd name="p0y197" fmla="*/ 190 h 450"/>
              <a:gd name="p0x198" fmla="*/ 3 w 1095"/>
              <a:gd name="p0y198" fmla="*/ 184 h 450"/>
              <a:gd name="p0x199" fmla="*/ 4 w 1095"/>
              <a:gd name="p0y199" fmla="*/ 178 h 450"/>
              <a:gd name="p0x200" fmla="*/ 5 w 1095"/>
              <a:gd name="p0y200" fmla="*/ 173 h 450"/>
              <a:gd name="p0x201" fmla="*/ 7 w 1095"/>
              <a:gd name="p0y201" fmla="*/ 167 h 450"/>
              <a:gd name="p0x202" fmla="*/ 8 w 1095"/>
              <a:gd name="p0y202" fmla="*/ 162 h 450"/>
              <a:gd name="p0x203" fmla="*/ 10 w 1095"/>
              <a:gd name="p0y203" fmla="*/ 157 h 450"/>
              <a:gd name="p0x204" fmla="*/ 12 w 1095"/>
              <a:gd name="p0y204" fmla="*/ 151 h 450"/>
              <a:gd name="p0x205" fmla="*/ 14 w 1095"/>
              <a:gd name="p0y205" fmla="*/ 146 h 450"/>
              <a:gd name="p0x206" fmla="*/ 16 w 1095"/>
              <a:gd name="p0y206" fmla="*/ 141 h 450"/>
              <a:gd name="p0x207" fmla="*/ 18 w 1095"/>
              <a:gd name="p0y207" fmla="*/ 136 h 450"/>
              <a:gd name="p0x208" fmla="*/ 20 w 1095"/>
              <a:gd name="p0y208" fmla="*/ 131 h 450"/>
              <a:gd name="p0x209" fmla="*/ 22 w 1095"/>
              <a:gd name="p0y209" fmla="*/ 126 h 450"/>
              <a:gd name="p0x210" fmla="*/ 25 w 1095"/>
              <a:gd name="p0y210" fmla="*/ 121 h 450"/>
              <a:gd name="p0x211" fmla="*/ 27 w 1095"/>
              <a:gd name="p0y211" fmla="*/ 116 h 450"/>
              <a:gd name="p0x212" fmla="*/ 30 w 1095"/>
              <a:gd name="p0y212" fmla="*/ 111 h 450"/>
              <a:gd name="p0x213" fmla="*/ 33 w 1095"/>
              <a:gd name="p0y213" fmla="*/ 106 h 450"/>
              <a:gd name="p0x214" fmla="*/ 36 w 1095"/>
              <a:gd name="p0y214" fmla="*/ 102 h 450"/>
              <a:gd name="p0x215" fmla="*/ 39 w 1095"/>
              <a:gd name="p0y215" fmla="*/ 97 h 450"/>
              <a:gd name="p0x216" fmla="*/ 42 w 1095"/>
              <a:gd name="p0y216" fmla="*/ 93 h 450"/>
              <a:gd name="p0x217" fmla="*/ 46 w 1095"/>
              <a:gd name="p0y217" fmla="*/ 88 h 450"/>
              <a:gd name="p0x218" fmla="*/ 49 w 1095"/>
              <a:gd name="p0y218" fmla="*/ 84 h 450"/>
              <a:gd name="p0x219" fmla="*/ 52 w 1095"/>
              <a:gd name="p0y219" fmla="*/ 80 h 450"/>
              <a:gd name="p0x220" fmla="*/ 56 w 1095"/>
              <a:gd name="p0y220" fmla="*/ 75 h 450"/>
              <a:gd name="p0x221" fmla="*/ 60 w 1095"/>
              <a:gd name="p0y221" fmla="*/ 71 h 450"/>
              <a:gd name="p0x222" fmla="*/ 63 w 1095"/>
              <a:gd name="p0y222" fmla="*/ 67 h 450"/>
              <a:gd name="p0x223" fmla="*/ 67 w 1095"/>
              <a:gd name="p0y223" fmla="*/ 63 h 450"/>
              <a:gd name="p0x224" fmla="*/ 71 w 1095"/>
              <a:gd name="p0y224" fmla="*/ 60 h 450"/>
              <a:gd name="p0x225" fmla="*/ 75 w 1095"/>
              <a:gd name="p0y225" fmla="*/ 56 h 450"/>
              <a:gd name="p0x226" fmla="*/ 80 w 1095"/>
              <a:gd name="p0y226" fmla="*/ 52 h 450"/>
              <a:gd name="p0x227" fmla="*/ 84 w 1095"/>
              <a:gd name="p0y227" fmla="*/ 49 h 450"/>
              <a:gd name="p0x228" fmla="*/ 88 w 1095"/>
              <a:gd name="p0y228" fmla="*/ 46 h 450"/>
              <a:gd name="p0x229" fmla="*/ 93 w 1095"/>
              <a:gd name="p0y229" fmla="*/ 42 h 450"/>
              <a:gd name="p0x230" fmla="*/ 97 w 1095"/>
              <a:gd name="p0y230" fmla="*/ 39 h 450"/>
              <a:gd name="p0x231" fmla="*/ 102 w 1095"/>
              <a:gd name="p0y231" fmla="*/ 36 h 450"/>
              <a:gd name="p0x232" fmla="*/ 106 w 1095"/>
              <a:gd name="p0y232" fmla="*/ 33 h 450"/>
              <a:gd name="p0x233" fmla="*/ 111 w 1095"/>
              <a:gd name="p0y233" fmla="*/ 30 h 450"/>
              <a:gd name="p0x234" fmla="*/ 116 w 1095"/>
              <a:gd name="p0y234" fmla="*/ 27 h 450"/>
              <a:gd name="p0x235" fmla="*/ 121 w 1095"/>
              <a:gd name="p0y235" fmla="*/ 25 h 450"/>
              <a:gd name="p0x236" fmla="*/ 126 w 1095"/>
              <a:gd name="p0y236" fmla="*/ 22 h 450"/>
              <a:gd name="p0x237" fmla="*/ 131 w 1095"/>
              <a:gd name="p0y237" fmla="*/ 20 h 450"/>
              <a:gd name="p0x238" fmla="*/ 136 w 1095"/>
              <a:gd name="p0y238" fmla="*/ 18 h 450"/>
              <a:gd name="p0x239" fmla="*/ 141 w 1095"/>
              <a:gd name="p0y239" fmla="*/ 16 h 450"/>
              <a:gd name="p0x240" fmla="*/ 146 w 1095"/>
              <a:gd name="p0y240" fmla="*/ 14 h 450"/>
              <a:gd name="p0x241" fmla="*/ 151 w 1095"/>
              <a:gd name="p0y241" fmla="*/ 12 h 450"/>
              <a:gd name="p0x242" fmla="*/ 157 w 1095"/>
              <a:gd name="p0y242" fmla="*/ 10 h 450"/>
              <a:gd name="p0x243" fmla="*/ 162 w 1095"/>
              <a:gd name="p0y243" fmla="*/ 8 h 450"/>
              <a:gd name="p0x244" fmla="*/ 167 w 1095"/>
              <a:gd name="p0y244" fmla="*/ 7 h 450"/>
              <a:gd name="p0x245" fmla="*/ 173 w 1095"/>
              <a:gd name="p0y245" fmla="*/ 5 h 450"/>
              <a:gd name="p0x246" fmla="*/ 178 w 1095"/>
              <a:gd name="p0y246" fmla="*/ 4 h 450"/>
              <a:gd name="p0x247" fmla="*/ 184 w 1095"/>
              <a:gd name="p0y247" fmla="*/ 3 h 450"/>
              <a:gd name="p0x248" fmla="*/ 190 w 1095"/>
              <a:gd name="p0y248" fmla="*/ 2 h 450"/>
              <a:gd name="p0x249" fmla="*/ 195 w 1095"/>
              <a:gd name="p0y249" fmla="*/ 1 h 450"/>
              <a:gd name="p0x250" fmla="*/ 201 w 1095"/>
              <a:gd name="p0y250" fmla="*/ 1 h 450"/>
              <a:gd name="p0x251" fmla="*/ 207 w 1095"/>
              <a:gd name="p0y251" fmla="*/ 0 h 450"/>
              <a:gd name="p0x252" fmla="*/ 213 w 1095"/>
              <a:gd name="p0y252" fmla="*/ 0 h 450"/>
              <a:gd name="p0x253" fmla="*/ 219 w 1095"/>
              <a:gd name="p0y253" fmla="*/ 0 h 450"/>
              <a:gd name="p0x254" fmla="*/ 225 w 1095"/>
              <a:gd name="p0y25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3346399" y="2096472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类型一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71525" y="3077210"/>
            <a:ext cx="3155950" cy="781050"/>
            <a:chOff x="1215" y="4846"/>
            <a:chExt cx="4970" cy="1230"/>
          </a:xfrm>
        </p:grpSpPr>
        <p:sp>
          <p:nvSpPr>
            <p:cNvPr id="17" name="任意多边形 16"/>
            <p:cNvSpPr/>
            <p:nvPr>
              <p:custDataLst>
                <p:tags r:id="rId16"/>
              </p:custDataLst>
            </p:nvPr>
          </p:nvSpPr>
          <p:spPr>
            <a:xfrm>
              <a:off x="1215" y="4846"/>
              <a:ext cx="4970" cy="1230"/>
            </a:xfrm>
            <a:custGeom>
              <a:avLst/>
              <a:gdLst>
                <a:gd name="sw" fmla="*/ 1 w 4970"/>
                <a:gd name="sh" fmla="*/ 1 h 1230"/>
                <a:gd name="mins" fmla="min sw sh"/>
                <a:gd name="dsw" fmla="+- 0 sw mins"/>
                <a:gd name="dsh" fmla="+- 0 sh mins"/>
                <a:gd name="p0x0" fmla="*/ 120 w 4970"/>
                <a:gd name="p0y0" fmla="*/ 0 h 1230"/>
                <a:gd name="p0x1" fmla="*/ 4850 w 4970"/>
                <a:gd name="p0y1" fmla="*/ 0 h 1230"/>
                <a:gd name="p0x2" fmla="*/ 4853 w 4970"/>
                <a:gd name="p0y2" fmla="*/ 0 h 1230"/>
                <a:gd name="p0x3" fmla="*/ 4856 w 4970"/>
                <a:gd name="p0y3" fmla="*/ 0 h 1230"/>
                <a:gd name="p0x4" fmla="*/ 4859 w 4970"/>
                <a:gd name="p0y4" fmla="*/ 0 h 1230"/>
                <a:gd name="p0x5" fmla="*/ 4862 w 4970"/>
                <a:gd name="p0y5" fmla="*/ 0 h 1230"/>
                <a:gd name="p0x6" fmla="*/ 4865 w 4970"/>
                <a:gd name="p0y6" fmla="*/ 0 h 1230"/>
                <a:gd name="p0x7" fmla="*/ 4868 w 4970"/>
                <a:gd name="p0y7" fmla="*/ 1 h 1230"/>
                <a:gd name="p0x8" fmla="*/ 4871 w 4970"/>
                <a:gd name="p0y8" fmla="*/ 1 h 1230"/>
                <a:gd name="p0x9" fmla="*/ 4874 w 4970"/>
                <a:gd name="p0y9" fmla="*/ 2 h 1230"/>
                <a:gd name="p0x10" fmla="*/ 4877 w 4970"/>
                <a:gd name="p0y10" fmla="*/ 3 h 1230"/>
                <a:gd name="p0x11" fmla="*/ 4880 w 4970"/>
                <a:gd name="p0y11" fmla="*/ 3 h 1230"/>
                <a:gd name="p0x12" fmla="*/ 4883 w 4970"/>
                <a:gd name="p0y12" fmla="*/ 4 h 1230"/>
                <a:gd name="p0x13" fmla="*/ 4886 w 4970"/>
                <a:gd name="p0y13" fmla="*/ 5 h 1230"/>
                <a:gd name="p0x14" fmla="*/ 4889 w 4970"/>
                <a:gd name="p0y14" fmla="*/ 6 h 1230"/>
                <a:gd name="p0x15" fmla="*/ 4891 w 4970"/>
                <a:gd name="p0y15" fmla="*/ 7 h 1230"/>
                <a:gd name="p0x16" fmla="*/ 4894 w 4970"/>
                <a:gd name="p0y16" fmla="*/ 8 h 1230"/>
                <a:gd name="p0x17" fmla="*/ 4897 w 4970"/>
                <a:gd name="p0y17" fmla="*/ 9 h 1230"/>
                <a:gd name="p0x18" fmla="*/ 4900 w 4970"/>
                <a:gd name="p0y18" fmla="*/ 10 h 1230"/>
                <a:gd name="p0x19" fmla="*/ 4902 w 4970"/>
                <a:gd name="p0y19" fmla="*/ 12 h 1230"/>
                <a:gd name="p0x20" fmla="*/ 4905 w 4970"/>
                <a:gd name="p0y20" fmla="*/ 13 h 1230"/>
                <a:gd name="p0x21" fmla="*/ 4908 w 4970"/>
                <a:gd name="p0y21" fmla="*/ 14 h 1230"/>
                <a:gd name="p0x22" fmla="*/ 4910 w 4970"/>
                <a:gd name="p0y22" fmla="*/ 16 h 1230"/>
                <a:gd name="p0x23" fmla="*/ 4913 w 4970"/>
                <a:gd name="p0y23" fmla="*/ 17 h 1230"/>
                <a:gd name="p0x24" fmla="*/ 4915 w 4970"/>
                <a:gd name="p0y24" fmla="*/ 19 h 1230"/>
                <a:gd name="p0x25" fmla="*/ 4918 w 4970"/>
                <a:gd name="p0y25" fmla="*/ 21 h 1230"/>
                <a:gd name="p0x26" fmla="*/ 4920 w 4970"/>
                <a:gd name="p0y26" fmla="*/ 22 h 1230"/>
                <a:gd name="p0x27" fmla="*/ 4922 w 4970"/>
                <a:gd name="p0y27" fmla="*/ 24 h 1230"/>
                <a:gd name="p0x28" fmla="*/ 4925 w 4970"/>
                <a:gd name="p0y28" fmla="*/ 26 h 1230"/>
                <a:gd name="p0x29" fmla="*/ 4927 w 4970"/>
                <a:gd name="p0y29" fmla="*/ 28 h 1230"/>
                <a:gd name="p0x30" fmla="*/ 4929 w 4970"/>
                <a:gd name="p0y30" fmla="*/ 30 h 1230"/>
                <a:gd name="p0x31" fmla="*/ 4931 w 4970"/>
                <a:gd name="p0y31" fmla="*/ 32 h 1230"/>
                <a:gd name="p0x32" fmla="*/ 4933 w 4970"/>
                <a:gd name="p0y32" fmla="*/ 34 h 1230"/>
                <a:gd name="p0x33" fmla="*/ 4935 w 4970"/>
                <a:gd name="p0y33" fmla="*/ 36 h 1230"/>
                <a:gd name="p0x34" fmla="*/ 4937 w 4970"/>
                <a:gd name="p0y34" fmla="*/ 38 h 1230"/>
                <a:gd name="p0x35" fmla="*/ 4939 w 4970"/>
                <a:gd name="p0y35" fmla="*/ 40 h 1230"/>
                <a:gd name="p0x36" fmla="*/ 4941 w 4970"/>
                <a:gd name="p0y36" fmla="*/ 42 h 1230"/>
                <a:gd name="p0x37" fmla="*/ 4943 w 4970"/>
                <a:gd name="p0y37" fmla="*/ 44 h 1230"/>
                <a:gd name="p0x38" fmla="*/ 4945 w 4970"/>
                <a:gd name="p0y38" fmla="*/ 47 h 1230"/>
                <a:gd name="p0x39" fmla="*/ 4947 w 4970"/>
                <a:gd name="p0y39" fmla="*/ 49 h 1230"/>
                <a:gd name="p0x40" fmla="*/ 4948 w 4970"/>
                <a:gd name="p0y40" fmla="*/ 51 h 1230"/>
                <a:gd name="p0x41" fmla="*/ 4950 w 4970"/>
                <a:gd name="p0y41" fmla="*/ 54 h 1230"/>
                <a:gd name="p0x42" fmla="*/ 4952 w 4970"/>
                <a:gd name="p0y42" fmla="*/ 56 h 1230"/>
                <a:gd name="p0x43" fmla="*/ 4953 w 4970"/>
                <a:gd name="p0y43" fmla="*/ 59 h 1230"/>
                <a:gd name="p0x44" fmla="*/ 4955 w 4970"/>
                <a:gd name="p0y44" fmla="*/ 61 h 1230"/>
                <a:gd name="p0x45" fmla="*/ 4956 w 4970"/>
                <a:gd name="p0y45" fmla="*/ 64 h 1230"/>
                <a:gd name="p0x46" fmla="*/ 4957 w 4970"/>
                <a:gd name="p0y46" fmla="*/ 67 h 1230"/>
                <a:gd name="p0x47" fmla="*/ 4959 w 4970"/>
                <a:gd name="p0y47" fmla="*/ 69 h 1230"/>
                <a:gd name="p0x48" fmla="*/ 4960 w 4970"/>
                <a:gd name="p0y48" fmla="*/ 72 h 1230"/>
                <a:gd name="p0x49" fmla="*/ 4961 w 4970"/>
                <a:gd name="p0y49" fmla="*/ 75 h 1230"/>
                <a:gd name="p0x50" fmla="*/ 4962 w 4970"/>
                <a:gd name="p0y50" fmla="*/ 78 h 1230"/>
                <a:gd name="p0x51" fmla="*/ 4963 w 4970"/>
                <a:gd name="p0y51" fmla="*/ 80 h 1230"/>
                <a:gd name="p0x52" fmla="*/ 4964 w 4970"/>
                <a:gd name="p0y52" fmla="*/ 83 h 1230"/>
                <a:gd name="p0x53" fmla="*/ 4965 w 4970"/>
                <a:gd name="p0y53" fmla="*/ 86 h 1230"/>
                <a:gd name="p0x54" fmla="*/ 4966 w 4970"/>
                <a:gd name="p0y54" fmla="*/ 89 h 1230"/>
                <a:gd name="p0x55" fmla="*/ 4966 w 4970"/>
                <a:gd name="p0y55" fmla="*/ 92 h 1230"/>
                <a:gd name="p0x56" fmla="*/ 4967 w 4970"/>
                <a:gd name="p0y56" fmla="*/ 95 h 1230"/>
                <a:gd name="p0x57" fmla="*/ 4968 w 4970"/>
                <a:gd name="p0y57" fmla="*/ 98 h 1230"/>
                <a:gd name="p0x58" fmla="*/ 4968 w 4970"/>
                <a:gd name="p0y58" fmla="*/ 101 h 1230"/>
                <a:gd name="p0x59" fmla="*/ 4969 w 4970"/>
                <a:gd name="p0y59" fmla="*/ 104 h 1230"/>
                <a:gd name="p0x60" fmla="*/ 4969 w 4970"/>
                <a:gd name="p0y60" fmla="*/ 107 h 1230"/>
                <a:gd name="p0x61" fmla="*/ 4969 w 4970"/>
                <a:gd name="p0y61" fmla="*/ 110 h 1230"/>
                <a:gd name="p0x62" fmla="*/ 4969 w 4970"/>
                <a:gd name="p0y62" fmla="*/ 113 h 1230"/>
                <a:gd name="p0x63" fmla="*/ 4969 w 4970"/>
                <a:gd name="p0y63" fmla="*/ 116 h 1230"/>
                <a:gd name="p0x64" fmla="*/ 4970 w 4970"/>
                <a:gd name="p0y64" fmla="*/ 120 h 1230"/>
                <a:gd name="p0x65" fmla="*/ 4970 w 4970"/>
                <a:gd name="p0y65" fmla="*/ 1110 h 1230"/>
                <a:gd name="p0x66" fmla="*/ 4969 w 4970"/>
                <a:gd name="p0y66" fmla="*/ 1113 h 1230"/>
                <a:gd name="p0x67" fmla="*/ 4969 w 4970"/>
                <a:gd name="p0y67" fmla="*/ 1116 h 1230"/>
                <a:gd name="p0x68" fmla="*/ 4969 w 4970"/>
                <a:gd name="p0y68" fmla="*/ 1119 h 1230"/>
                <a:gd name="p0x69" fmla="*/ 4969 w 4970"/>
                <a:gd name="p0y69" fmla="*/ 1122 h 1230"/>
                <a:gd name="p0x70" fmla="*/ 4969 w 4970"/>
                <a:gd name="p0y70" fmla="*/ 1125 h 1230"/>
                <a:gd name="p0x71" fmla="*/ 4968 w 4970"/>
                <a:gd name="p0y71" fmla="*/ 1128 h 1230"/>
                <a:gd name="p0x72" fmla="*/ 4968 w 4970"/>
                <a:gd name="p0y72" fmla="*/ 1131 h 1230"/>
                <a:gd name="p0x73" fmla="*/ 4967 w 4970"/>
                <a:gd name="p0y73" fmla="*/ 1134 h 1230"/>
                <a:gd name="p0x74" fmla="*/ 4966 w 4970"/>
                <a:gd name="p0y74" fmla="*/ 1137 h 1230"/>
                <a:gd name="p0x75" fmla="*/ 4966 w 4970"/>
                <a:gd name="p0y75" fmla="*/ 1140 h 1230"/>
                <a:gd name="p0x76" fmla="*/ 4965 w 4970"/>
                <a:gd name="p0y76" fmla="*/ 1143 h 1230"/>
                <a:gd name="p0x77" fmla="*/ 4964 w 4970"/>
                <a:gd name="p0y77" fmla="*/ 1146 h 1230"/>
                <a:gd name="p0x78" fmla="*/ 4963 w 4970"/>
                <a:gd name="p0y78" fmla="*/ 1149 h 1230"/>
                <a:gd name="p0x79" fmla="*/ 4962 w 4970"/>
                <a:gd name="p0y79" fmla="*/ 1151 h 1230"/>
                <a:gd name="p0x80" fmla="*/ 4961 w 4970"/>
                <a:gd name="p0y80" fmla="*/ 1154 h 1230"/>
                <a:gd name="p0x81" fmla="*/ 4960 w 4970"/>
                <a:gd name="p0y81" fmla="*/ 1157 h 1230"/>
                <a:gd name="p0x82" fmla="*/ 4959 w 4970"/>
                <a:gd name="p0y82" fmla="*/ 1160 h 1230"/>
                <a:gd name="p0x83" fmla="*/ 4957 w 4970"/>
                <a:gd name="p0y83" fmla="*/ 1162 h 1230"/>
                <a:gd name="p0x84" fmla="*/ 4956 w 4970"/>
                <a:gd name="p0y84" fmla="*/ 1165 h 1230"/>
                <a:gd name="p0x85" fmla="*/ 4955 w 4970"/>
                <a:gd name="p0y85" fmla="*/ 1168 h 1230"/>
                <a:gd name="p0x86" fmla="*/ 4953 w 4970"/>
                <a:gd name="p0y86" fmla="*/ 1170 h 1230"/>
                <a:gd name="p0x87" fmla="*/ 4952 w 4970"/>
                <a:gd name="p0y87" fmla="*/ 1173 h 1230"/>
                <a:gd name="p0x88" fmla="*/ 4950 w 4970"/>
                <a:gd name="p0y88" fmla="*/ 1175 h 1230"/>
                <a:gd name="p0x89" fmla="*/ 4948 w 4970"/>
                <a:gd name="p0y89" fmla="*/ 1178 h 1230"/>
                <a:gd name="p0x90" fmla="*/ 4947 w 4970"/>
                <a:gd name="p0y90" fmla="*/ 1180 h 1230"/>
                <a:gd name="p0x91" fmla="*/ 4945 w 4970"/>
                <a:gd name="p0y91" fmla="*/ 1182 h 1230"/>
                <a:gd name="p0x92" fmla="*/ 4943 w 4970"/>
                <a:gd name="p0y92" fmla="*/ 1185 h 1230"/>
                <a:gd name="p0x93" fmla="*/ 4941 w 4970"/>
                <a:gd name="p0y93" fmla="*/ 1187 h 1230"/>
                <a:gd name="p0x94" fmla="*/ 4939 w 4970"/>
                <a:gd name="p0y94" fmla="*/ 1189 h 1230"/>
                <a:gd name="p0x95" fmla="*/ 4937 w 4970"/>
                <a:gd name="p0y95" fmla="*/ 1191 h 1230"/>
                <a:gd name="p0x96" fmla="*/ 4935 w 4970"/>
                <a:gd name="p0y96" fmla="*/ 1193 h 1230"/>
                <a:gd name="p0x97" fmla="*/ 4933 w 4970"/>
                <a:gd name="p0y97" fmla="*/ 1195 h 1230"/>
                <a:gd name="p0x98" fmla="*/ 4931 w 4970"/>
                <a:gd name="p0y98" fmla="*/ 1197 h 1230"/>
                <a:gd name="p0x99" fmla="*/ 4929 w 4970"/>
                <a:gd name="p0y99" fmla="*/ 1199 h 1230"/>
                <a:gd name="p0x100" fmla="*/ 4927 w 4970"/>
                <a:gd name="p0y100" fmla="*/ 1201 h 1230"/>
                <a:gd name="p0x101" fmla="*/ 4925 w 4970"/>
                <a:gd name="p0y101" fmla="*/ 1203 h 1230"/>
                <a:gd name="p0x102" fmla="*/ 4922 w 4970"/>
                <a:gd name="p0y102" fmla="*/ 1205 h 1230"/>
                <a:gd name="p0x103" fmla="*/ 4920 w 4970"/>
                <a:gd name="p0y103" fmla="*/ 1207 h 1230"/>
                <a:gd name="p0x104" fmla="*/ 4918 w 4970"/>
                <a:gd name="p0y104" fmla="*/ 1208 h 1230"/>
                <a:gd name="p0x105" fmla="*/ 4915 w 4970"/>
                <a:gd name="p0y105" fmla="*/ 1210 h 1230"/>
                <a:gd name="p0x106" fmla="*/ 4913 w 4970"/>
                <a:gd name="p0y106" fmla="*/ 1212 h 1230"/>
                <a:gd name="p0x107" fmla="*/ 4910 w 4970"/>
                <a:gd name="p0y107" fmla="*/ 1213 h 1230"/>
                <a:gd name="p0x108" fmla="*/ 4908 w 4970"/>
                <a:gd name="p0y108" fmla="*/ 1215 h 1230"/>
                <a:gd name="p0x109" fmla="*/ 4905 w 4970"/>
                <a:gd name="p0y109" fmla="*/ 1216 h 1230"/>
                <a:gd name="p0x110" fmla="*/ 4902 w 4970"/>
                <a:gd name="p0y110" fmla="*/ 1217 h 1230"/>
                <a:gd name="p0x111" fmla="*/ 4900 w 4970"/>
                <a:gd name="p0y111" fmla="*/ 1219 h 1230"/>
                <a:gd name="p0x112" fmla="*/ 4897 w 4970"/>
                <a:gd name="p0y112" fmla="*/ 1220 h 1230"/>
                <a:gd name="p0x113" fmla="*/ 4894 w 4970"/>
                <a:gd name="p0y113" fmla="*/ 1221 h 1230"/>
                <a:gd name="p0x114" fmla="*/ 4891 w 4970"/>
                <a:gd name="p0y114" fmla="*/ 1222 h 1230"/>
                <a:gd name="p0x115" fmla="*/ 4889 w 4970"/>
                <a:gd name="p0y115" fmla="*/ 1223 h 1230"/>
                <a:gd name="p0x116" fmla="*/ 4886 w 4970"/>
                <a:gd name="p0y116" fmla="*/ 1224 h 1230"/>
                <a:gd name="p0x117" fmla="*/ 4883 w 4970"/>
                <a:gd name="p0y117" fmla="*/ 1225 h 1230"/>
                <a:gd name="p0x118" fmla="*/ 4880 w 4970"/>
                <a:gd name="p0y118" fmla="*/ 1226 h 1230"/>
                <a:gd name="p0x119" fmla="*/ 4877 w 4970"/>
                <a:gd name="p0y119" fmla="*/ 1226 h 1230"/>
                <a:gd name="p0x120" fmla="*/ 4874 w 4970"/>
                <a:gd name="p0y120" fmla="*/ 1227 h 1230"/>
                <a:gd name="p0x121" fmla="*/ 4871 w 4970"/>
                <a:gd name="p0y121" fmla="*/ 1228 h 1230"/>
                <a:gd name="p0x122" fmla="*/ 4868 w 4970"/>
                <a:gd name="p0y122" fmla="*/ 1228 h 1230"/>
                <a:gd name="p0x123" fmla="*/ 4865 w 4970"/>
                <a:gd name="p0y123" fmla="*/ 1229 h 1230"/>
                <a:gd name="p0x124" fmla="*/ 4862 w 4970"/>
                <a:gd name="p0y124" fmla="*/ 1229 h 1230"/>
                <a:gd name="p0x125" fmla="*/ 4859 w 4970"/>
                <a:gd name="p0y125" fmla="*/ 1229 h 1230"/>
                <a:gd name="p0x126" fmla="*/ 4856 w 4970"/>
                <a:gd name="p0y126" fmla="*/ 1229 h 1230"/>
                <a:gd name="p0x127" fmla="*/ 4853 w 4970"/>
                <a:gd name="p0y127" fmla="*/ 1229 h 1230"/>
                <a:gd name="p0x128" fmla="*/ 4850 w 4970"/>
                <a:gd name="p0y128" fmla="*/ 1230 h 1230"/>
                <a:gd name="p0x129" fmla="*/ 120 w 4970"/>
                <a:gd name="p0y129" fmla="*/ 1230 h 1230"/>
                <a:gd name="p0x130" fmla="*/ 116 w 4970"/>
                <a:gd name="p0y130" fmla="*/ 1229 h 1230"/>
                <a:gd name="p0x131" fmla="*/ 113 w 4970"/>
                <a:gd name="p0y131" fmla="*/ 1229 h 1230"/>
                <a:gd name="p0x132" fmla="*/ 110 w 4970"/>
                <a:gd name="p0y132" fmla="*/ 1229 h 1230"/>
                <a:gd name="p0x133" fmla="*/ 107 w 4970"/>
                <a:gd name="p0y133" fmla="*/ 1229 h 1230"/>
                <a:gd name="p0x134" fmla="*/ 104 w 4970"/>
                <a:gd name="p0y134" fmla="*/ 1229 h 1230"/>
                <a:gd name="p0x135" fmla="*/ 101 w 4970"/>
                <a:gd name="p0y135" fmla="*/ 1228 h 1230"/>
                <a:gd name="p0x136" fmla="*/ 98 w 4970"/>
                <a:gd name="p0y136" fmla="*/ 1228 h 1230"/>
                <a:gd name="p0x137" fmla="*/ 95 w 4970"/>
                <a:gd name="p0y137" fmla="*/ 1227 h 1230"/>
                <a:gd name="p0x138" fmla="*/ 92 w 4970"/>
                <a:gd name="p0y138" fmla="*/ 1226 h 1230"/>
                <a:gd name="p0x139" fmla="*/ 89 w 4970"/>
                <a:gd name="p0y139" fmla="*/ 1226 h 1230"/>
                <a:gd name="p0x140" fmla="*/ 86 w 4970"/>
                <a:gd name="p0y140" fmla="*/ 1225 h 1230"/>
                <a:gd name="p0x141" fmla="*/ 83 w 4970"/>
                <a:gd name="p0y141" fmla="*/ 1224 h 1230"/>
                <a:gd name="p0x142" fmla="*/ 80 w 4970"/>
                <a:gd name="p0y142" fmla="*/ 1223 h 1230"/>
                <a:gd name="p0x143" fmla="*/ 78 w 4970"/>
                <a:gd name="p0y143" fmla="*/ 1222 h 1230"/>
                <a:gd name="p0x144" fmla="*/ 75 w 4970"/>
                <a:gd name="p0y144" fmla="*/ 1221 h 1230"/>
                <a:gd name="p0x145" fmla="*/ 72 w 4970"/>
                <a:gd name="p0y145" fmla="*/ 1220 h 1230"/>
                <a:gd name="p0x146" fmla="*/ 69 w 4970"/>
                <a:gd name="p0y146" fmla="*/ 1219 h 1230"/>
                <a:gd name="p0x147" fmla="*/ 67 w 4970"/>
                <a:gd name="p0y147" fmla="*/ 1217 h 1230"/>
                <a:gd name="p0x148" fmla="*/ 64 w 4970"/>
                <a:gd name="p0y148" fmla="*/ 1216 h 1230"/>
                <a:gd name="p0x149" fmla="*/ 61 w 4970"/>
                <a:gd name="p0y149" fmla="*/ 1215 h 1230"/>
                <a:gd name="p0x150" fmla="*/ 59 w 4970"/>
                <a:gd name="p0y150" fmla="*/ 1213 h 1230"/>
                <a:gd name="p0x151" fmla="*/ 56 w 4970"/>
                <a:gd name="p0y151" fmla="*/ 1212 h 1230"/>
                <a:gd name="p0x152" fmla="*/ 54 w 4970"/>
                <a:gd name="p0y152" fmla="*/ 1210 h 1230"/>
                <a:gd name="p0x153" fmla="*/ 51 w 4970"/>
                <a:gd name="p0y153" fmla="*/ 1208 h 1230"/>
                <a:gd name="p0x154" fmla="*/ 49 w 4970"/>
                <a:gd name="p0y154" fmla="*/ 1207 h 1230"/>
                <a:gd name="p0x155" fmla="*/ 47 w 4970"/>
                <a:gd name="p0y155" fmla="*/ 1205 h 1230"/>
                <a:gd name="p0x156" fmla="*/ 44 w 4970"/>
                <a:gd name="p0y156" fmla="*/ 1203 h 1230"/>
                <a:gd name="p0x157" fmla="*/ 42 w 4970"/>
                <a:gd name="p0y157" fmla="*/ 1201 h 1230"/>
                <a:gd name="p0x158" fmla="*/ 40 w 4970"/>
                <a:gd name="p0y158" fmla="*/ 1199 h 1230"/>
                <a:gd name="p0x159" fmla="*/ 38 w 4970"/>
                <a:gd name="p0y159" fmla="*/ 1197 h 1230"/>
                <a:gd name="p0x160" fmla="*/ 36 w 4970"/>
                <a:gd name="p0y160" fmla="*/ 1195 h 1230"/>
                <a:gd name="p0x161" fmla="*/ 34 w 4970"/>
                <a:gd name="p0y161" fmla="*/ 1193 h 1230"/>
                <a:gd name="p0x162" fmla="*/ 32 w 4970"/>
                <a:gd name="p0y162" fmla="*/ 1191 h 1230"/>
                <a:gd name="p0x163" fmla="*/ 30 w 4970"/>
                <a:gd name="p0y163" fmla="*/ 1189 h 1230"/>
                <a:gd name="p0x164" fmla="*/ 28 w 4970"/>
                <a:gd name="p0y164" fmla="*/ 1187 h 1230"/>
                <a:gd name="p0x165" fmla="*/ 26 w 4970"/>
                <a:gd name="p0y165" fmla="*/ 1185 h 1230"/>
                <a:gd name="p0x166" fmla="*/ 24 w 4970"/>
                <a:gd name="p0y166" fmla="*/ 1182 h 1230"/>
                <a:gd name="p0x167" fmla="*/ 22 w 4970"/>
                <a:gd name="p0y167" fmla="*/ 1180 h 1230"/>
                <a:gd name="p0x168" fmla="*/ 21 w 4970"/>
                <a:gd name="p0y168" fmla="*/ 1178 h 1230"/>
                <a:gd name="p0x169" fmla="*/ 19 w 4970"/>
                <a:gd name="p0y169" fmla="*/ 1175 h 1230"/>
                <a:gd name="p0x170" fmla="*/ 17 w 4970"/>
                <a:gd name="p0y170" fmla="*/ 1173 h 1230"/>
                <a:gd name="p0x171" fmla="*/ 16 w 4970"/>
                <a:gd name="p0y171" fmla="*/ 1170 h 1230"/>
                <a:gd name="p0x172" fmla="*/ 14 w 4970"/>
                <a:gd name="p0y172" fmla="*/ 1168 h 1230"/>
                <a:gd name="p0x173" fmla="*/ 13 w 4970"/>
                <a:gd name="p0y173" fmla="*/ 1165 h 1230"/>
                <a:gd name="p0x174" fmla="*/ 12 w 4970"/>
                <a:gd name="p0y174" fmla="*/ 1162 h 1230"/>
                <a:gd name="p0x175" fmla="*/ 10 w 4970"/>
                <a:gd name="p0y175" fmla="*/ 1160 h 1230"/>
                <a:gd name="p0x176" fmla="*/ 9 w 4970"/>
                <a:gd name="p0y176" fmla="*/ 1157 h 1230"/>
                <a:gd name="p0x177" fmla="*/ 8 w 4970"/>
                <a:gd name="p0y177" fmla="*/ 1154 h 1230"/>
                <a:gd name="p0x178" fmla="*/ 7 w 4970"/>
                <a:gd name="p0y178" fmla="*/ 1151 h 1230"/>
                <a:gd name="p0x179" fmla="*/ 6 w 4970"/>
                <a:gd name="p0y179" fmla="*/ 1149 h 1230"/>
                <a:gd name="p0x180" fmla="*/ 5 w 4970"/>
                <a:gd name="p0y180" fmla="*/ 1146 h 1230"/>
                <a:gd name="p0x181" fmla="*/ 4 w 4970"/>
                <a:gd name="p0y181" fmla="*/ 1143 h 1230"/>
                <a:gd name="p0x182" fmla="*/ 3 w 4970"/>
                <a:gd name="p0y182" fmla="*/ 1140 h 1230"/>
                <a:gd name="p0x183" fmla="*/ 3 w 4970"/>
                <a:gd name="p0y183" fmla="*/ 1137 h 1230"/>
                <a:gd name="p0x184" fmla="*/ 2 w 4970"/>
                <a:gd name="p0y184" fmla="*/ 1134 h 1230"/>
                <a:gd name="p0x185" fmla="*/ 1 w 4970"/>
                <a:gd name="p0y185" fmla="*/ 1131 h 1230"/>
                <a:gd name="p0x186" fmla="*/ 1 w 4970"/>
                <a:gd name="p0y186" fmla="*/ 1128 h 1230"/>
                <a:gd name="p0x187" fmla="*/ 0 w 4970"/>
                <a:gd name="p0y187" fmla="*/ 1125 h 1230"/>
                <a:gd name="p0x188" fmla="*/ 0 w 4970"/>
                <a:gd name="p0y188" fmla="*/ 1122 h 1230"/>
                <a:gd name="p0x189" fmla="*/ 0 w 4970"/>
                <a:gd name="p0y189" fmla="*/ 1119 h 1230"/>
                <a:gd name="p0x190" fmla="*/ 0 w 4970"/>
                <a:gd name="p0y190" fmla="*/ 1116 h 1230"/>
                <a:gd name="p0x191" fmla="*/ 0 w 4970"/>
                <a:gd name="p0y191" fmla="*/ 1113 h 1230"/>
                <a:gd name="p0x192" fmla="*/ 0 w 4970"/>
                <a:gd name="p0y192" fmla="*/ 1110 h 1230"/>
                <a:gd name="p0x193" fmla="*/ 0 w 4970"/>
                <a:gd name="p0y193" fmla="*/ 120 h 1230"/>
                <a:gd name="p0x194" fmla="*/ 0 w 4970"/>
                <a:gd name="p0y194" fmla="*/ 116 h 1230"/>
                <a:gd name="p0x195" fmla="*/ 0 w 4970"/>
                <a:gd name="p0y195" fmla="*/ 113 h 1230"/>
                <a:gd name="p0x196" fmla="*/ 0 w 4970"/>
                <a:gd name="p0y196" fmla="*/ 110 h 1230"/>
                <a:gd name="p0x197" fmla="*/ 0 w 4970"/>
                <a:gd name="p0y197" fmla="*/ 107 h 1230"/>
                <a:gd name="p0x198" fmla="*/ 0 w 4970"/>
                <a:gd name="p0y198" fmla="*/ 104 h 1230"/>
                <a:gd name="p0x199" fmla="*/ 1 w 4970"/>
                <a:gd name="p0y199" fmla="*/ 101 h 1230"/>
                <a:gd name="p0x200" fmla="*/ 1 w 4970"/>
                <a:gd name="p0y200" fmla="*/ 98 h 1230"/>
                <a:gd name="p0x201" fmla="*/ 2 w 4970"/>
                <a:gd name="p0y201" fmla="*/ 95 h 1230"/>
                <a:gd name="p0x202" fmla="*/ 3 w 4970"/>
                <a:gd name="p0y202" fmla="*/ 92 h 1230"/>
                <a:gd name="p0x203" fmla="*/ 3 w 4970"/>
                <a:gd name="p0y203" fmla="*/ 89 h 1230"/>
                <a:gd name="p0x204" fmla="*/ 4 w 4970"/>
                <a:gd name="p0y204" fmla="*/ 86 h 1230"/>
                <a:gd name="p0x205" fmla="*/ 5 w 4970"/>
                <a:gd name="p0y205" fmla="*/ 83 h 1230"/>
                <a:gd name="p0x206" fmla="*/ 6 w 4970"/>
                <a:gd name="p0y206" fmla="*/ 80 h 1230"/>
                <a:gd name="p0x207" fmla="*/ 7 w 4970"/>
                <a:gd name="p0y207" fmla="*/ 78 h 1230"/>
                <a:gd name="p0x208" fmla="*/ 8 w 4970"/>
                <a:gd name="p0y208" fmla="*/ 75 h 1230"/>
                <a:gd name="p0x209" fmla="*/ 9 w 4970"/>
                <a:gd name="p0y209" fmla="*/ 72 h 1230"/>
                <a:gd name="p0x210" fmla="*/ 10 w 4970"/>
                <a:gd name="p0y210" fmla="*/ 69 h 1230"/>
                <a:gd name="p0x211" fmla="*/ 12 w 4970"/>
                <a:gd name="p0y211" fmla="*/ 67 h 1230"/>
                <a:gd name="p0x212" fmla="*/ 13 w 4970"/>
                <a:gd name="p0y212" fmla="*/ 64 h 1230"/>
                <a:gd name="p0x213" fmla="*/ 14 w 4970"/>
                <a:gd name="p0y213" fmla="*/ 61 h 1230"/>
                <a:gd name="p0x214" fmla="*/ 16 w 4970"/>
                <a:gd name="p0y214" fmla="*/ 59 h 1230"/>
                <a:gd name="p0x215" fmla="*/ 17 w 4970"/>
                <a:gd name="p0y215" fmla="*/ 56 h 1230"/>
                <a:gd name="p0x216" fmla="*/ 19 w 4970"/>
                <a:gd name="p0y216" fmla="*/ 54 h 1230"/>
                <a:gd name="p0x217" fmla="*/ 21 w 4970"/>
                <a:gd name="p0y217" fmla="*/ 51 h 1230"/>
                <a:gd name="p0x218" fmla="*/ 22 w 4970"/>
                <a:gd name="p0y218" fmla="*/ 49 h 1230"/>
                <a:gd name="p0x219" fmla="*/ 24 w 4970"/>
                <a:gd name="p0y219" fmla="*/ 47 h 1230"/>
                <a:gd name="p0x220" fmla="*/ 26 w 4970"/>
                <a:gd name="p0y220" fmla="*/ 44 h 1230"/>
                <a:gd name="p0x221" fmla="*/ 28 w 4970"/>
                <a:gd name="p0y221" fmla="*/ 42 h 1230"/>
                <a:gd name="p0x222" fmla="*/ 30 w 4970"/>
                <a:gd name="p0y222" fmla="*/ 40 h 1230"/>
                <a:gd name="p0x223" fmla="*/ 32 w 4970"/>
                <a:gd name="p0y223" fmla="*/ 38 h 1230"/>
                <a:gd name="p0x224" fmla="*/ 34 w 4970"/>
                <a:gd name="p0y224" fmla="*/ 36 h 1230"/>
                <a:gd name="p0x225" fmla="*/ 36 w 4970"/>
                <a:gd name="p0y225" fmla="*/ 34 h 1230"/>
                <a:gd name="p0x226" fmla="*/ 38 w 4970"/>
                <a:gd name="p0y226" fmla="*/ 32 h 1230"/>
                <a:gd name="p0x227" fmla="*/ 40 w 4970"/>
                <a:gd name="p0y227" fmla="*/ 30 h 1230"/>
                <a:gd name="p0x228" fmla="*/ 42 w 4970"/>
                <a:gd name="p0y228" fmla="*/ 28 h 1230"/>
                <a:gd name="p0x229" fmla="*/ 44 w 4970"/>
                <a:gd name="p0y229" fmla="*/ 26 h 1230"/>
                <a:gd name="p0x230" fmla="*/ 47 w 4970"/>
                <a:gd name="p0y230" fmla="*/ 24 h 1230"/>
                <a:gd name="p0x231" fmla="*/ 49 w 4970"/>
                <a:gd name="p0y231" fmla="*/ 22 h 1230"/>
                <a:gd name="p0x232" fmla="*/ 51 w 4970"/>
                <a:gd name="p0y232" fmla="*/ 21 h 1230"/>
                <a:gd name="p0x233" fmla="*/ 54 w 4970"/>
                <a:gd name="p0y233" fmla="*/ 19 h 1230"/>
                <a:gd name="p0x234" fmla="*/ 56 w 4970"/>
                <a:gd name="p0y234" fmla="*/ 17 h 1230"/>
                <a:gd name="p0x235" fmla="*/ 59 w 4970"/>
                <a:gd name="p0y235" fmla="*/ 16 h 1230"/>
                <a:gd name="p0x236" fmla="*/ 61 w 4970"/>
                <a:gd name="p0y236" fmla="*/ 14 h 1230"/>
                <a:gd name="p0x237" fmla="*/ 64 w 4970"/>
                <a:gd name="p0y237" fmla="*/ 13 h 1230"/>
                <a:gd name="p0x238" fmla="*/ 67 w 4970"/>
                <a:gd name="p0y238" fmla="*/ 12 h 1230"/>
                <a:gd name="p0x239" fmla="*/ 69 w 4970"/>
                <a:gd name="p0y239" fmla="*/ 10 h 1230"/>
                <a:gd name="p0x240" fmla="*/ 72 w 4970"/>
                <a:gd name="p0y240" fmla="*/ 9 h 1230"/>
                <a:gd name="p0x241" fmla="*/ 75 w 4970"/>
                <a:gd name="p0y241" fmla="*/ 8 h 1230"/>
                <a:gd name="p0x242" fmla="*/ 78 w 4970"/>
                <a:gd name="p0y242" fmla="*/ 7 h 1230"/>
                <a:gd name="p0x243" fmla="*/ 80 w 4970"/>
                <a:gd name="p0y243" fmla="*/ 6 h 1230"/>
                <a:gd name="p0x244" fmla="*/ 83 w 4970"/>
                <a:gd name="p0y244" fmla="*/ 5 h 1230"/>
                <a:gd name="p0x245" fmla="*/ 86 w 4970"/>
                <a:gd name="p0y245" fmla="*/ 4 h 1230"/>
                <a:gd name="p0x246" fmla="*/ 89 w 4970"/>
                <a:gd name="p0y246" fmla="*/ 3 h 1230"/>
                <a:gd name="p0x247" fmla="*/ 92 w 4970"/>
                <a:gd name="p0y247" fmla="*/ 3 h 1230"/>
                <a:gd name="p0x248" fmla="*/ 95 w 4970"/>
                <a:gd name="p0y248" fmla="*/ 2 h 1230"/>
                <a:gd name="p0x249" fmla="*/ 98 w 4970"/>
                <a:gd name="p0y249" fmla="*/ 1 h 1230"/>
                <a:gd name="p0x250" fmla="*/ 101 w 4970"/>
                <a:gd name="p0y250" fmla="*/ 1 h 1230"/>
                <a:gd name="p0x251" fmla="*/ 104 w 4970"/>
                <a:gd name="p0y251" fmla="*/ 0 h 1230"/>
                <a:gd name="p0x252" fmla="*/ 107 w 4970"/>
                <a:gd name="p0y252" fmla="*/ 0 h 1230"/>
                <a:gd name="p0x253" fmla="*/ 110 w 4970"/>
                <a:gd name="p0y253" fmla="*/ 0 h 1230"/>
                <a:gd name="p0x254" fmla="*/ 113 w 4970"/>
                <a:gd name="p0y254" fmla="*/ 0 h 1230"/>
                <a:gd name="p0x255" fmla="*/ 116 w 4970"/>
                <a:gd name="p0y255" fmla="*/ 0 h 1230"/>
                <a:gd name="p0x256" fmla="*/ 120 w 4970"/>
                <a:gd name="p0y25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7"/>
              </p:custDataLst>
            </p:nvPr>
          </p:nvSpPr>
          <p:spPr>
            <a:xfrm>
              <a:off x="1289" y="4846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8"/>
              </p:custDataLst>
            </p:nvPr>
          </p:nvSpPr>
          <p:spPr>
            <a:xfrm>
              <a:off x="6139" y="4881"/>
              <a:ext cx="46" cy="1160"/>
            </a:xfrm>
            <a:custGeom>
              <a:avLst/>
              <a:gdLst>
                <a:gd name="sw" fmla="*/ 1 w 45"/>
                <a:gd name="sh" fmla="*/ 1 h 1159"/>
                <a:gd name="mins" fmla="min sw sh"/>
                <a:gd name="dsw" fmla="+- 0 sw mins"/>
                <a:gd name="dsh" fmla="+- 0 sh mins"/>
                <a:gd name="p0x0" fmla="*/ 45 w 45"/>
                <a:gd name="p0y0" fmla="*/ 84 h 1159"/>
                <a:gd name="p0x1" fmla="*/ 45 w 45"/>
                <a:gd name="p0y1" fmla="*/ 1074 h 1159"/>
                <a:gd name="p0x2" fmla="*/ 45 w 45"/>
                <a:gd name="p0y2" fmla="*/ 1076 h 1159"/>
                <a:gd name="p0x3" fmla="*/ 45 w 45"/>
                <a:gd name="p0y3" fmla="*/ 1077 h 1159"/>
                <a:gd name="p0x4" fmla="*/ 45 w 45"/>
                <a:gd name="p0y4" fmla="*/ 1079 h 1159"/>
                <a:gd name="p0x5" fmla="*/ 45 w 45"/>
                <a:gd name="p0y5" fmla="*/ 1081 h 1159"/>
                <a:gd name="p0x6" fmla="*/ 45 w 45"/>
                <a:gd name="p0y6" fmla="*/ 1082 h 1159"/>
                <a:gd name="p0x7" fmla="*/ 45 w 45"/>
                <a:gd name="p0y7" fmla="*/ 1084 h 1159"/>
                <a:gd name="p0x8" fmla="*/ 45 w 45"/>
                <a:gd name="p0y8" fmla="*/ 1085 h 1159"/>
                <a:gd name="p0x9" fmla="*/ 45 w 45"/>
                <a:gd name="p0y9" fmla="*/ 1087 h 1159"/>
                <a:gd name="p0x10" fmla="*/ 44 w 45"/>
                <a:gd name="p0y10" fmla="*/ 1088 h 1159"/>
                <a:gd name="p0x11" fmla="*/ 44 w 45"/>
                <a:gd name="p0y11" fmla="*/ 1090 h 1159"/>
                <a:gd name="p0x12" fmla="*/ 44 w 45"/>
                <a:gd name="p0y12" fmla="*/ 1091 h 1159"/>
                <a:gd name="p0x13" fmla="*/ 44 w 45"/>
                <a:gd name="p0y13" fmla="*/ 1093 h 1159"/>
                <a:gd name="p0x14" fmla="*/ 44 w 45"/>
                <a:gd name="p0y14" fmla="*/ 1094 h 1159"/>
                <a:gd name="p0x15" fmla="*/ 43 w 45"/>
                <a:gd name="p0y15" fmla="*/ 1096 h 1159"/>
                <a:gd name="p0x16" fmla="*/ 43 w 45"/>
                <a:gd name="p0y16" fmla="*/ 1097 h 1159"/>
                <a:gd name="p0x17" fmla="*/ 43 w 45"/>
                <a:gd name="p0y17" fmla="*/ 1099 h 1159"/>
                <a:gd name="p0x18" fmla="*/ 42 w 45"/>
                <a:gd name="p0y18" fmla="*/ 1100 h 1159"/>
                <a:gd name="p0x19" fmla="*/ 42 w 45"/>
                <a:gd name="p0y19" fmla="*/ 1102 h 1159"/>
                <a:gd name="p0x20" fmla="*/ 42 w 45"/>
                <a:gd name="p0y20" fmla="*/ 1103 h 1159"/>
                <a:gd name="p0x21" fmla="*/ 41 w 45"/>
                <a:gd name="p0y21" fmla="*/ 1105 h 1159"/>
                <a:gd name="p0x22" fmla="*/ 41 w 45"/>
                <a:gd name="p0y22" fmla="*/ 1106 h 1159"/>
                <a:gd name="p0x23" fmla="*/ 41 w 45"/>
                <a:gd name="p0y23" fmla="*/ 1108 h 1159"/>
                <a:gd name="p0x24" fmla="*/ 40 w 45"/>
                <a:gd name="p0y24" fmla="*/ 1109 h 1159"/>
                <a:gd name="p0x25" fmla="*/ 40 w 45"/>
                <a:gd name="p0y25" fmla="*/ 1111 h 1159"/>
                <a:gd name="p0x26" fmla="*/ 39 w 45"/>
                <a:gd name="p0y26" fmla="*/ 1112 h 1159"/>
                <a:gd name="p0x27" fmla="*/ 39 w 45"/>
                <a:gd name="p0y27" fmla="*/ 1113 h 1159"/>
                <a:gd name="p0x28" fmla="*/ 38 w 45"/>
                <a:gd name="p0y28" fmla="*/ 1115 h 1159"/>
                <a:gd name="p0x29" fmla="*/ 38 w 45"/>
                <a:gd name="p0y29" fmla="*/ 1116 h 1159"/>
                <a:gd name="p0x30" fmla="*/ 37 w 45"/>
                <a:gd name="p0y30" fmla="*/ 1118 h 1159"/>
                <a:gd name="p0x31" fmla="*/ 37 w 45"/>
                <a:gd name="p0y31" fmla="*/ 1119 h 1159"/>
                <a:gd name="p0x32" fmla="*/ 36 w 45"/>
                <a:gd name="p0y32" fmla="*/ 1120 h 1159"/>
                <a:gd name="p0x33" fmla="*/ 36 w 45"/>
                <a:gd name="p0y33" fmla="*/ 1122 h 1159"/>
                <a:gd name="p0x34" fmla="*/ 35 w 45"/>
                <a:gd name="p0y34" fmla="*/ 1123 h 1159"/>
                <a:gd name="p0x35" fmla="*/ 34 w 45"/>
                <a:gd name="p0y35" fmla="*/ 1124 h 1159"/>
                <a:gd name="p0x36" fmla="*/ 34 w 45"/>
                <a:gd name="p0y36" fmla="*/ 1126 h 1159"/>
                <a:gd name="p0x37" fmla="*/ 33 w 45"/>
                <a:gd name="p0y37" fmla="*/ 1127 h 1159"/>
                <a:gd name="p0x38" fmla="*/ 32 w 45"/>
                <a:gd name="p0y38" fmla="*/ 1128 h 1159"/>
                <a:gd name="p0x39" fmla="*/ 32 w 45"/>
                <a:gd name="p0y39" fmla="*/ 1130 h 1159"/>
                <a:gd name="p0x40" fmla="*/ 31 w 45"/>
                <a:gd name="p0y40" fmla="*/ 1131 h 1159"/>
                <a:gd name="p0x41" fmla="*/ 30 w 45"/>
                <a:gd name="p0y41" fmla="*/ 1132 h 1159"/>
                <a:gd name="p0x42" fmla="*/ 30 w 45"/>
                <a:gd name="p0y42" fmla="*/ 1134 h 1159"/>
                <a:gd name="p0x43" fmla="*/ 29 w 45"/>
                <a:gd name="p0y43" fmla="*/ 1135 h 1159"/>
                <a:gd name="p0x44" fmla="*/ 28 w 45"/>
                <a:gd name="p0y44" fmla="*/ 1136 h 1159"/>
                <a:gd name="p0x45" fmla="*/ 27 w 45"/>
                <a:gd name="p0y45" fmla="*/ 1137 h 1159"/>
                <a:gd name="p0x46" fmla="*/ 27 w 45"/>
                <a:gd name="p0y46" fmla="*/ 1139 h 1159"/>
                <a:gd name="p0x47" fmla="*/ 26 w 45"/>
                <a:gd name="p0y47" fmla="*/ 1140 h 1159"/>
                <a:gd name="p0x48" fmla="*/ 25 w 45"/>
                <a:gd name="p0y48" fmla="*/ 1141 h 1159"/>
                <a:gd name="p0x49" fmla="*/ 24 w 45"/>
                <a:gd name="p0y49" fmla="*/ 1142 h 1159"/>
                <a:gd name="p0x50" fmla="*/ 23 w 45"/>
                <a:gd name="p0y50" fmla="*/ 1144 h 1159"/>
                <a:gd name="p0x51" fmla="*/ 22 w 45"/>
                <a:gd name="p0y51" fmla="*/ 1145 h 1159"/>
                <a:gd name="p0x52" fmla="*/ 22 w 45"/>
                <a:gd name="p0y52" fmla="*/ 1146 h 1159"/>
                <a:gd name="p0x53" fmla="*/ 21 w 45"/>
                <a:gd name="p0y53" fmla="*/ 1147 h 1159"/>
                <a:gd name="p0x54" fmla="*/ 20 w 45"/>
                <a:gd name="p0y54" fmla="*/ 1148 h 1159"/>
                <a:gd name="p0x55" fmla="*/ 19 w 45"/>
                <a:gd name="p0y55" fmla="*/ 1149 h 1159"/>
                <a:gd name="p0x56" fmla="*/ 18 w 45"/>
                <a:gd name="p0y56" fmla="*/ 1151 h 1159"/>
                <a:gd name="p0x57" fmla="*/ 17 w 45"/>
                <a:gd name="p0y57" fmla="*/ 1152 h 1159"/>
                <a:gd name="p0x58" fmla="*/ 16 w 45"/>
                <a:gd name="p0y58" fmla="*/ 1153 h 1159"/>
                <a:gd name="p0x59" fmla="*/ 15 w 45"/>
                <a:gd name="p0y59" fmla="*/ 1154 h 1159"/>
                <a:gd name="p0x60" fmla="*/ 14 w 45"/>
                <a:gd name="p0y60" fmla="*/ 1155 h 1159"/>
                <a:gd name="p0x61" fmla="*/ 13 w 45"/>
                <a:gd name="p0y61" fmla="*/ 1156 h 1159"/>
                <a:gd name="p0x62" fmla="*/ 12 w 45"/>
                <a:gd name="p0y62" fmla="*/ 1157 h 1159"/>
                <a:gd name="p0x63" fmla="*/ 11 w 45"/>
                <a:gd name="p0y63" fmla="*/ 1158 h 1159"/>
                <a:gd name="p0x64" fmla="*/ 10 w 45"/>
                <a:gd name="p0y64" fmla="*/ 1159 h 1159"/>
                <a:gd name="p0x65" fmla="*/ 0 w 45"/>
                <a:gd name="p0y65" fmla="*/ 1149 h 1159"/>
                <a:gd name="p0x66" fmla="*/ 0 w 45"/>
                <a:gd name="p0y66" fmla="*/ 1148 h 1159"/>
                <a:gd name="p0x67" fmla="*/ 1 w 45"/>
                <a:gd name="p0y67" fmla="*/ 1147 h 1159"/>
                <a:gd name="p0x68" fmla="*/ 2 w 45"/>
                <a:gd name="p0y68" fmla="*/ 1146 h 1159"/>
                <a:gd name="p0x69" fmla="*/ 3 w 45"/>
                <a:gd name="p0y69" fmla="*/ 1145 h 1159"/>
                <a:gd name="p0x70" fmla="*/ 4 w 45"/>
                <a:gd name="p0y70" fmla="*/ 1144 h 1159"/>
                <a:gd name="p0x71" fmla="*/ 5 w 45"/>
                <a:gd name="p0y71" fmla="*/ 1143 h 1159"/>
                <a:gd name="p0x72" fmla="*/ 6 w 45"/>
                <a:gd name="p0y72" fmla="*/ 1142 h 1159"/>
                <a:gd name="p0x73" fmla="*/ 6 w 45"/>
                <a:gd name="p0y73" fmla="*/ 1141 h 1159"/>
                <a:gd name="p0x74" fmla="*/ 7 w 45"/>
                <a:gd name="p0y74" fmla="*/ 1140 h 1159"/>
                <a:gd name="p0x75" fmla="*/ 8 w 45"/>
                <a:gd name="p0y75" fmla="*/ 1139 h 1159"/>
                <a:gd name="p0x76" fmla="*/ 9 w 45"/>
                <a:gd name="p0y76" fmla="*/ 1138 h 1159"/>
                <a:gd name="p0x77" fmla="*/ 10 w 45"/>
                <a:gd name="p0y77" fmla="*/ 1137 h 1159"/>
                <a:gd name="p0x78" fmla="*/ 10 w 45"/>
                <a:gd name="p0y78" fmla="*/ 1136 h 1159"/>
                <a:gd name="p0x79" fmla="*/ 11 w 45"/>
                <a:gd name="p0y79" fmla="*/ 1135 h 1159"/>
                <a:gd name="p0x80" fmla="*/ 12 w 45"/>
                <a:gd name="p0y80" fmla="*/ 1134 h 1159"/>
                <a:gd name="p0x81" fmla="*/ 13 w 45"/>
                <a:gd name="p0y81" fmla="*/ 1133 h 1159"/>
                <a:gd name="p0x82" fmla="*/ 13 w 45"/>
                <a:gd name="p0y82" fmla="*/ 1132 h 1159"/>
                <a:gd name="p0x83" fmla="*/ 14 w 45"/>
                <a:gd name="p0y83" fmla="*/ 1131 h 1159"/>
                <a:gd name="p0x84" fmla="*/ 15 w 45"/>
                <a:gd name="p0y84" fmla="*/ 1130 h 1159"/>
                <a:gd name="p0x85" fmla="*/ 15 w 45"/>
                <a:gd name="p0y85" fmla="*/ 1128 h 1159"/>
                <a:gd name="p0x86" fmla="*/ 16 w 45"/>
                <a:gd name="p0y86" fmla="*/ 1127 h 1159"/>
                <a:gd name="p0x87" fmla="*/ 17 w 45"/>
                <a:gd name="p0y87" fmla="*/ 1126 h 1159"/>
                <a:gd name="p0x88" fmla="*/ 17 w 45"/>
                <a:gd name="p0y88" fmla="*/ 1125 h 1159"/>
                <a:gd name="p0x89" fmla="*/ 18 w 45"/>
                <a:gd name="p0y89" fmla="*/ 1124 h 1159"/>
                <a:gd name="p0x90" fmla="*/ 18 w 45"/>
                <a:gd name="p0y90" fmla="*/ 1123 h 1159"/>
                <a:gd name="p0x91" fmla="*/ 19 w 45"/>
                <a:gd name="p0y91" fmla="*/ 1122 h 1159"/>
                <a:gd name="p0x92" fmla="*/ 20 w 45"/>
                <a:gd name="p0y92" fmla="*/ 1121 h 1159"/>
                <a:gd name="p0x93" fmla="*/ 20 w 45"/>
                <a:gd name="p0y93" fmla="*/ 1119 h 1159"/>
                <a:gd name="p0x94" fmla="*/ 21 w 45"/>
                <a:gd name="p0y94" fmla="*/ 1118 h 1159"/>
                <a:gd name="p0x95" fmla="*/ 21 w 45"/>
                <a:gd name="p0y95" fmla="*/ 1117 h 1159"/>
                <a:gd name="p0x96" fmla="*/ 22 w 45"/>
                <a:gd name="p0y96" fmla="*/ 1116 h 1159"/>
                <a:gd name="p0x97" fmla="*/ 22 w 45"/>
                <a:gd name="p0y97" fmla="*/ 1115 h 1159"/>
                <a:gd name="p0x98" fmla="*/ 23 w 45"/>
                <a:gd name="p0y98" fmla="*/ 1113 h 1159"/>
                <a:gd name="p0x99" fmla="*/ 23 w 45"/>
                <a:gd name="p0y99" fmla="*/ 1112 h 1159"/>
                <a:gd name="p0x100" fmla="*/ 24 w 45"/>
                <a:gd name="p0y100" fmla="*/ 1111 h 1159"/>
                <a:gd name="p0x101" fmla="*/ 24 w 45"/>
                <a:gd name="p0y101" fmla="*/ 1110 h 1159"/>
                <a:gd name="p0x102" fmla="*/ 25 w 45"/>
                <a:gd name="p0y102" fmla="*/ 1109 h 1159"/>
                <a:gd name="p0x103" fmla="*/ 25 w 45"/>
                <a:gd name="p0y103" fmla="*/ 1107 h 1159"/>
                <a:gd name="p0x104" fmla="*/ 25 w 45"/>
                <a:gd name="p0y104" fmla="*/ 1106 h 1159"/>
                <a:gd name="p0x105" fmla="*/ 26 w 45"/>
                <a:gd name="p0y105" fmla="*/ 1105 h 1159"/>
                <a:gd name="p0x106" fmla="*/ 26 w 45"/>
                <a:gd name="p0y106" fmla="*/ 1104 h 1159"/>
                <a:gd name="p0x107" fmla="*/ 27 w 45"/>
                <a:gd name="p0y107" fmla="*/ 1102 h 1159"/>
                <a:gd name="p0x108" fmla="*/ 27 w 45"/>
                <a:gd name="p0y108" fmla="*/ 1101 h 1159"/>
                <a:gd name="p0x109" fmla="*/ 27 w 45"/>
                <a:gd name="p0y109" fmla="*/ 1100 h 1159"/>
                <a:gd name="p0x110" fmla="*/ 27 w 45"/>
                <a:gd name="p0y110" fmla="*/ 1098 h 1159"/>
                <a:gd name="p0x111" fmla="*/ 28 w 45"/>
                <a:gd name="p0y111" fmla="*/ 1097 h 1159"/>
                <a:gd name="p0x112" fmla="*/ 28 w 45"/>
                <a:gd name="p0y112" fmla="*/ 1096 h 1159"/>
                <a:gd name="p0x113" fmla="*/ 28 w 45"/>
                <a:gd name="p0y113" fmla="*/ 1095 h 1159"/>
                <a:gd name="p0x114" fmla="*/ 29 w 45"/>
                <a:gd name="p0y114" fmla="*/ 1093 h 1159"/>
                <a:gd name="p0x115" fmla="*/ 29 w 45"/>
                <a:gd name="p0y115" fmla="*/ 1092 h 1159"/>
                <a:gd name="p0x116" fmla="*/ 29 w 45"/>
                <a:gd name="p0y116" fmla="*/ 1091 h 1159"/>
                <a:gd name="p0x117" fmla="*/ 29 w 45"/>
                <a:gd name="p0y117" fmla="*/ 1089 h 1159"/>
                <a:gd name="p0x118" fmla="*/ 29 w 45"/>
                <a:gd name="p0y118" fmla="*/ 1088 h 1159"/>
                <a:gd name="p0x119" fmla="*/ 30 w 45"/>
                <a:gd name="p0y119" fmla="*/ 1087 h 1159"/>
                <a:gd name="p0x120" fmla="*/ 30 w 45"/>
                <a:gd name="p0y120" fmla="*/ 1085 h 1159"/>
                <a:gd name="p0x121" fmla="*/ 30 w 45"/>
                <a:gd name="p0y121" fmla="*/ 1084 h 1159"/>
                <a:gd name="p0x122" fmla="*/ 30 w 45"/>
                <a:gd name="p0y122" fmla="*/ 1083 h 1159"/>
                <a:gd name="p0x123" fmla="*/ 30 w 45"/>
                <a:gd name="p0y123" fmla="*/ 1081 h 1159"/>
                <a:gd name="p0x124" fmla="*/ 30 w 45"/>
                <a:gd name="p0y124" fmla="*/ 1080 h 1159"/>
                <a:gd name="p0x125" fmla="*/ 30 w 45"/>
                <a:gd name="p0y125" fmla="*/ 1078 h 1159"/>
                <a:gd name="p0x126" fmla="*/ 30 w 45"/>
                <a:gd name="p0y126" fmla="*/ 1077 h 1159"/>
                <a:gd name="p0x127" fmla="*/ 30 w 45"/>
                <a:gd name="p0y127" fmla="*/ 1076 h 1159"/>
                <a:gd name="p0x128" fmla="*/ 30 w 45"/>
                <a:gd name="p0y128" fmla="*/ 1074 h 1159"/>
                <a:gd name="p0x129" fmla="*/ 30 w 45"/>
                <a:gd name="p0y129" fmla="*/ 84 h 1159"/>
                <a:gd name="p0x130" fmla="*/ 30 w 45"/>
                <a:gd name="p0y130" fmla="*/ 83 h 1159"/>
                <a:gd name="p0x131" fmla="*/ 30 w 45"/>
                <a:gd name="p0y131" fmla="*/ 82 h 1159"/>
                <a:gd name="p0x132" fmla="*/ 30 w 45"/>
                <a:gd name="p0y132" fmla="*/ 80 h 1159"/>
                <a:gd name="p0x133" fmla="*/ 30 w 45"/>
                <a:gd name="p0y133" fmla="*/ 79 h 1159"/>
                <a:gd name="p0x134" fmla="*/ 30 w 45"/>
                <a:gd name="p0y134" fmla="*/ 78 h 1159"/>
                <a:gd name="p0x135" fmla="*/ 30 w 45"/>
                <a:gd name="p0y135" fmla="*/ 76 h 1159"/>
                <a:gd name="p0x136" fmla="*/ 30 w 45"/>
                <a:gd name="p0y136" fmla="*/ 75 h 1159"/>
                <a:gd name="p0x137" fmla="*/ 30 w 45"/>
                <a:gd name="p0y137" fmla="*/ 73 h 1159"/>
                <a:gd name="p0x138" fmla="*/ 30 w 45"/>
                <a:gd name="p0y138" fmla="*/ 72 h 1159"/>
                <a:gd name="p0x139" fmla="*/ 29 w 45"/>
                <a:gd name="p0y139" fmla="*/ 71 h 1159"/>
                <a:gd name="p0x140" fmla="*/ 29 w 45"/>
                <a:gd name="p0y140" fmla="*/ 69 h 1159"/>
                <a:gd name="p0x141" fmla="*/ 29 w 45"/>
                <a:gd name="p0y141" fmla="*/ 68 h 1159"/>
                <a:gd name="p0x142" fmla="*/ 29 w 45"/>
                <a:gd name="p0y142" fmla="*/ 67 h 1159"/>
                <a:gd name="p0x143" fmla="*/ 29 w 45"/>
                <a:gd name="p0y143" fmla="*/ 65 h 1159"/>
                <a:gd name="p0x144" fmla="*/ 28 w 45"/>
                <a:gd name="p0y144" fmla="*/ 64 h 1159"/>
                <a:gd name="p0x145" fmla="*/ 28 w 45"/>
                <a:gd name="p0y145" fmla="*/ 63 h 1159"/>
                <a:gd name="p0x146" fmla="*/ 28 w 45"/>
                <a:gd name="p0y146" fmla="*/ 62 h 1159"/>
                <a:gd name="p0x147" fmla="*/ 27 w 45"/>
                <a:gd name="p0y147" fmla="*/ 60 h 1159"/>
                <a:gd name="p0x148" fmla="*/ 27 w 45"/>
                <a:gd name="p0y148" fmla="*/ 59 h 1159"/>
                <a:gd name="p0x149" fmla="*/ 27 w 45"/>
                <a:gd name="p0y149" fmla="*/ 58 h 1159"/>
                <a:gd name="p0x150" fmla="*/ 27 w 45"/>
                <a:gd name="p0y150" fmla="*/ 56 h 1159"/>
                <a:gd name="p0x151" fmla="*/ 26 w 45"/>
                <a:gd name="p0y151" fmla="*/ 55 h 1159"/>
                <a:gd name="p0x152" fmla="*/ 26 w 45"/>
                <a:gd name="p0y152" fmla="*/ 54 h 1159"/>
                <a:gd name="p0x153" fmla="*/ 25 w 45"/>
                <a:gd name="p0y153" fmla="*/ 53 h 1159"/>
                <a:gd name="p0x154" fmla="*/ 25 w 45"/>
                <a:gd name="p0y154" fmla="*/ 51 h 1159"/>
                <a:gd name="p0x155" fmla="*/ 25 w 45"/>
                <a:gd name="p0y155" fmla="*/ 50 h 1159"/>
                <a:gd name="p0x156" fmla="*/ 24 w 45"/>
                <a:gd name="p0y156" fmla="*/ 49 h 1159"/>
                <a:gd name="p0x157" fmla="*/ 24 w 45"/>
                <a:gd name="p0y157" fmla="*/ 48 h 1159"/>
                <a:gd name="p0x158" fmla="*/ 23 w 45"/>
                <a:gd name="p0y158" fmla="*/ 46 h 1159"/>
                <a:gd name="p0x159" fmla="*/ 23 w 45"/>
                <a:gd name="p0y159" fmla="*/ 45 h 1159"/>
                <a:gd name="p0x160" fmla="*/ 22 w 45"/>
                <a:gd name="p0y160" fmla="*/ 44 h 1159"/>
                <a:gd name="p0x161" fmla="*/ 22 w 45"/>
                <a:gd name="p0y161" fmla="*/ 43 h 1159"/>
                <a:gd name="p0x162" fmla="*/ 21 w 45"/>
                <a:gd name="p0y162" fmla="*/ 42 h 1159"/>
                <a:gd name="p0x163" fmla="*/ 21 w 45"/>
                <a:gd name="p0y163" fmla="*/ 41 h 1159"/>
                <a:gd name="p0x164" fmla="*/ 20 w 45"/>
                <a:gd name="p0y164" fmla="*/ 39 h 1159"/>
                <a:gd name="p0x165" fmla="*/ 20 w 45"/>
                <a:gd name="p0y165" fmla="*/ 38 h 1159"/>
                <a:gd name="p0x166" fmla="*/ 19 w 45"/>
                <a:gd name="p0y166" fmla="*/ 37 h 1159"/>
                <a:gd name="p0x167" fmla="*/ 18 w 45"/>
                <a:gd name="p0y167" fmla="*/ 36 h 1159"/>
                <a:gd name="p0x168" fmla="*/ 18 w 45"/>
                <a:gd name="p0y168" fmla="*/ 35 h 1159"/>
                <a:gd name="p0x169" fmla="*/ 17 w 45"/>
                <a:gd name="p0y169" fmla="*/ 34 h 1159"/>
                <a:gd name="p0x170" fmla="*/ 17 w 45"/>
                <a:gd name="p0y170" fmla="*/ 32 h 1159"/>
                <a:gd name="p0x171" fmla="*/ 16 w 45"/>
                <a:gd name="p0y171" fmla="*/ 31 h 1159"/>
                <a:gd name="p0x172" fmla="*/ 15 w 45"/>
                <a:gd name="p0y172" fmla="*/ 30 h 1159"/>
                <a:gd name="p0x173" fmla="*/ 15 w 45"/>
                <a:gd name="p0y173" fmla="*/ 29 h 1159"/>
                <a:gd name="p0x174" fmla="*/ 14 w 45"/>
                <a:gd name="p0y174" fmla="*/ 28 h 1159"/>
                <a:gd name="p0x175" fmla="*/ 13 w 45"/>
                <a:gd name="p0y175" fmla="*/ 27 h 1159"/>
                <a:gd name="p0x176" fmla="*/ 13 w 45"/>
                <a:gd name="p0y176" fmla="*/ 26 h 1159"/>
                <a:gd name="p0x177" fmla="*/ 12 w 45"/>
                <a:gd name="p0y177" fmla="*/ 25 h 1159"/>
                <a:gd name="p0x178" fmla="*/ 11 w 45"/>
                <a:gd name="p0y178" fmla="*/ 24 h 1159"/>
                <a:gd name="p0x179" fmla="*/ 10 w 45"/>
                <a:gd name="p0y179" fmla="*/ 23 h 1159"/>
                <a:gd name="p0x180" fmla="*/ 10 w 45"/>
                <a:gd name="p0y180" fmla="*/ 22 h 1159"/>
                <a:gd name="p0x181" fmla="*/ 9 w 45"/>
                <a:gd name="p0y181" fmla="*/ 21 h 1159"/>
                <a:gd name="p0x182" fmla="*/ 8 w 45"/>
                <a:gd name="p0y182" fmla="*/ 20 h 1159"/>
                <a:gd name="p0x183" fmla="*/ 7 w 45"/>
                <a:gd name="p0y183" fmla="*/ 19 h 1159"/>
                <a:gd name="p0x184" fmla="*/ 6 w 45"/>
                <a:gd name="p0y184" fmla="*/ 18 h 1159"/>
                <a:gd name="p0x185" fmla="*/ 6 w 45"/>
                <a:gd name="p0y185" fmla="*/ 17 h 1159"/>
                <a:gd name="p0x186" fmla="*/ 5 w 45"/>
                <a:gd name="p0y186" fmla="*/ 16 h 1159"/>
                <a:gd name="p0x187" fmla="*/ 4 w 45"/>
                <a:gd name="p0y187" fmla="*/ 15 h 1159"/>
                <a:gd name="p0x188" fmla="*/ 3 w 45"/>
                <a:gd name="p0y188" fmla="*/ 14 h 1159"/>
                <a:gd name="p0x189" fmla="*/ 2 w 45"/>
                <a:gd name="p0y189" fmla="*/ 13 h 1159"/>
                <a:gd name="p0x190" fmla="*/ 1 w 45"/>
                <a:gd name="p0y190" fmla="*/ 12 h 1159"/>
                <a:gd name="p0x191" fmla="*/ 0 w 45"/>
                <a:gd name="p0y191" fmla="*/ 11 h 1159"/>
                <a:gd name="p0x192" fmla="*/ 0 w 45"/>
                <a:gd name="p0y192" fmla="*/ 10 h 1159"/>
                <a:gd name="p0x193" fmla="*/ 10 w 45"/>
                <a:gd name="p0y193" fmla="*/ 0 h 1159"/>
                <a:gd name="p0x194" fmla="*/ 11 w 45"/>
                <a:gd name="p0y194" fmla="*/ 1 h 1159"/>
                <a:gd name="p0x195" fmla="*/ 12 w 45"/>
                <a:gd name="p0y195" fmla="*/ 2 h 1159"/>
                <a:gd name="p0x196" fmla="*/ 13 w 45"/>
                <a:gd name="p0y196" fmla="*/ 3 h 1159"/>
                <a:gd name="p0x197" fmla="*/ 14 w 45"/>
                <a:gd name="p0y197" fmla="*/ 4 h 1159"/>
                <a:gd name="p0x198" fmla="*/ 15 w 45"/>
                <a:gd name="p0y198" fmla="*/ 5 h 1159"/>
                <a:gd name="p0x199" fmla="*/ 16 w 45"/>
                <a:gd name="p0y199" fmla="*/ 6 h 1159"/>
                <a:gd name="p0x200" fmla="*/ 17 w 45"/>
                <a:gd name="p0y200" fmla="*/ 7 h 1159"/>
                <a:gd name="p0x201" fmla="*/ 18 w 45"/>
                <a:gd name="p0y201" fmla="*/ 8 h 1159"/>
                <a:gd name="p0x202" fmla="*/ 19 w 45"/>
                <a:gd name="p0y202" fmla="*/ 9 h 1159"/>
                <a:gd name="p0x203" fmla="*/ 20 w 45"/>
                <a:gd name="p0y203" fmla="*/ 10 h 1159"/>
                <a:gd name="p0x204" fmla="*/ 21 w 45"/>
                <a:gd name="p0y204" fmla="*/ 12 h 1159"/>
                <a:gd name="p0x205" fmla="*/ 22 w 45"/>
                <a:gd name="p0y205" fmla="*/ 13 h 1159"/>
                <a:gd name="p0x206" fmla="*/ 22 w 45"/>
                <a:gd name="p0y206" fmla="*/ 14 h 1159"/>
                <a:gd name="p0x207" fmla="*/ 23 w 45"/>
                <a:gd name="p0y207" fmla="*/ 15 h 1159"/>
                <a:gd name="p0x208" fmla="*/ 24 w 45"/>
                <a:gd name="p0y208" fmla="*/ 16 h 1159"/>
                <a:gd name="p0x209" fmla="*/ 25 w 45"/>
                <a:gd name="p0y209" fmla="*/ 18 h 1159"/>
                <a:gd name="p0x210" fmla="*/ 26 w 45"/>
                <a:gd name="p0y210" fmla="*/ 19 h 1159"/>
                <a:gd name="p0x211" fmla="*/ 27 w 45"/>
                <a:gd name="p0y211" fmla="*/ 20 h 1159"/>
                <a:gd name="p0x212" fmla="*/ 27 w 45"/>
                <a:gd name="p0y212" fmla="*/ 21 h 1159"/>
                <a:gd name="p0x213" fmla="*/ 28 w 45"/>
                <a:gd name="p0y213" fmla="*/ 23 h 1159"/>
                <a:gd name="p0x214" fmla="*/ 29 w 45"/>
                <a:gd name="p0y214" fmla="*/ 24 h 1159"/>
                <a:gd name="p0x215" fmla="*/ 30 w 45"/>
                <a:gd name="p0y215" fmla="*/ 25 h 1159"/>
                <a:gd name="p0x216" fmla="*/ 30 w 45"/>
                <a:gd name="p0y216" fmla="*/ 26 h 1159"/>
                <a:gd name="p0x217" fmla="*/ 31 w 45"/>
                <a:gd name="p0y217" fmla="*/ 28 h 1159"/>
                <a:gd name="p0x218" fmla="*/ 32 w 45"/>
                <a:gd name="p0y218" fmla="*/ 29 h 1159"/>
                <a:gd name="p0x219" fmla="*/ 32 w 45"/>
                <a:gd name="p0y219" fmla="*/ 30 h 1159"/>
                <a:gd name="p0x220" fmla="*/ 33 w 45"/>
                <a:gd name="p0y220" fmla="*/ 32 h 1159"/>
                <a:gd name="p0x221" fmla="*/ 34 w 45"/>
                <a:gd name="p0y221" fmla="*/ 33 h 1159"/>
                <a:gd name="p0x222" fmla="*/ 34 w 45"/>
                <a:gd name="p0y222" fmla="*/ 34 h 1159"/>
                <a:gd name="p0x223" fmla="*/ 35 w 45"/>
                <a:gd name="p0y223" fmla="*/ 36 h 1159"/>
                <a:gd name="p0x224" fmla="*/ 36 w 45"/>
                <a:gd name="p0y224" fmla="*/ 37 h 1159"/>
                <a:gd name="p0x225" fmla="*/ 36 w 45"/>
                <a:gd name="p0y225" fmla="*/ 38 h 1159"/>
                <a:gd name="p0x226" fmla="*/ 37 w 45"/>
                <a:gd name="p0y226" fmla="*/ 40 h 1159"/>
                <a:gd name="p0x227" fmla="*/ 37 w 45"/>
                <a:gd name="p0y227" fmla="*/ 41 h 1159"/>
                <a:gd name="p0x228" fmla="*/ 38 w 45"/>
                <a:gd name="p0y228" fmla="*/ 42 h 1159"/>
                <a:gd name="p0x229" fmla="*/ 38 w 45"/>
                <a:gd name="p0y229" fmla="*/ 44 h 1159"/>
                <a:gd name="p0x230" fmla="*/ 39 w 45"/>
                <a:gd name="p0y230" fmla="*/ 45 h 1159"/>
                <a:gd name="p0x231" fmla="*/ 39 w 45"/>
                <a:gd name="p0y231" fmla="*/ 47 h 1159"/>
                <a:gd name="p0x232" fmla="*/ 40 w 45"/>
                <a:gd name="p0y232" fmla="*/ 48 h 1159"/>
                <a:gd name="p0x233" fmla="*/ 40 w 45"/>
                <a:gd name="p0y233" fmla="*/ 50 h 1159"/>
                <a:gd name="p0x234" fmla="*/ 41 w 45"/>
                <a:gd name="p0y234" fmla="*/ 51 h 1159"/>
                <a:gd name="p0x235" fmla="*/ 41 w 45"/>
                <a:gd name="p0y235" fmla="*/ 52 h 1159"/>
                <a:gd name="p0x236" fmla="*/ 41 w 45"/>
                <a:gd name="p0y236" fmla="*/ 54 h 1159"/>
                <a:gd name="p0x237" fmla="*/ 42 w 45"/>
                <a:gd name="p0y237" fmla="*/ 55 h 1159"/>
                <a:gd name="p0x238" fmla="*/ 42 w 45"/>
                <a:gd name="p0y238" fmla="*/ 57 h 1159"/>
                <a:gd name="p0x239" fmla="*/ 42 w 45"/>
                <a:gd name="p0y239" fmla="*/ 58 h 1159"/>
                <a:gd name="p0x240" fmla="*/ 43 w 45"/>
                <a:gd name="p0y240" fmla="*/ 60 h 1159"/>
                <a:gd name="p0x241" fmla="*/ 43 w 45"/>
                <a:gd name="p0y241" fmla="*/ 61 h 1159"/>
                <a:gd name="p0x242" fmla="*/ 43 w 45"/>
                <a:gd name="p0y242" fmla="*/ 63 h 1159"/>
                <a:gd name="p0x243" fmla="*/ 44 w 45"/>
                <a:gd name="p0y243" fmla="*/ 64 h 1159"/>
                <a:gd name="p0x244" fmla="*/ 44 w 45"/>
                <a:gd name="p0y244" fmla="*/ 66 h 1159"/>
                <a:gd name="p0x245" fmla="*/ 44 w 45"/>
                <a:gd name="p0y245" fmla="*/ 67 h 1159"/>
                <a:gd name="p0x246" fmla="*/ 44 w 45"/>
                <a:gd name="p0y246" fmla="*/ 69 h 1159"/>
                <a:gd name="p0x247" fmla="*/ 44 w 45"/>
                <a:gd name="p0y247" fmla="*/ 70 h 1159"/>
                <a:gd name="p0x248" fmla="*/ 45 w 45"/>
                <a:gd name="p0y248" fmla="*/ 72 h 1159"/>
                <a:gd name="p0x249" fmla="*/ 45 w 45"/>
                <a:gd name="p0y249" fmla="*/ 73 h 1159"/>
                <a:gd name="p0x250" fmla="*/ 45 w 45"/>
                <a:gd name="p0y250" fmla="*/ 75 h 1159"/>
                <a:gd name="p0x251" fmla="*/ 45 w 45"/>
                <a:gd name="p0y251" fmla="*/ 77 h 1159"/>
                <a:gd name="p0x252" fmla="*/ 45 w 45"/>
                <a:gd name="p0y252" fmla="*/ 78 h 1159"/>
                <a:gd name="p0x253" fmla="*/ 45 w 45"/>
                <a:gd name="p0y253" fmla="*/ 80 h 1159"/>
                <a:gd name="p0x254" fmla="*/ 45 w 45"/>
                <a:gd name="p0y254" fmla="*/ 81 h 1159"/>
                <a:gd name="p0x255" fmla="*/ 45 w 45"/>
                <a:gd name="p0y255" fmla="*/ 83 h 1159"/>
                <a:gd name="p0x256" fmla="*/ 45 w 45"/>
                <a:gd name="p0y256" fmla="*/ 84 h 11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9"/>
              </p:custDataLst>
            </p:nvPr>
          </p:nvSpPr>
          <p:spPr>
            <a:xfrm>
              <a:off x="1289" y="6030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0"/>
              </p:custDataLst>
            </p:nvPr>
          </p:nvSpPr>
          <p:spPr>
            <a:xfrm>
              <a:off x="1215" y="4855"/>
              <a:ext cx="91" cy="1212"/>
            </a:xfrm>
            <a:custGeom>
              <a:avLst/>
              <a:gdLst>
                <a:gd name="sw" fmla="*/ 1 w 91"/>
                <a:gd name="sh" fmla="*/ 1 h 1211"/>
                <a:gd name="mins" fmla="min sw sh"/>
                <a:gd name="dsw" fmla="+- 0 sw mins"/>
                <a:gd name="dsh" fmla="+- 0 sh mins"/>
                <a:gd name="p0x0" fmla="*/ 0 w 91"/>
                <a:gd name="p0y0" fmla="*/ 1100 h 1211"/>
                <a:gd name="p0x1" fmla="*/ 0 w 91"/>
                <a:gd name="p0y1" fmla="*/ 110 h 1211"/>
                <a:gd name="p0x2" fmla="*/ 0 w 91"/>
                <a:gd name="p0y2" fmla="*/ 108 h 1211"/>
                <a:gd name="p0x3" fmla="*/ 0 w 91"/>
                <a:gd name="p0y3" fmla="*/ 106 h 1211"/>
                <a:gd name="p0x4" fmla="*/ 0 w 91"/>
                <a:gd name="p0y4" fmla="*/ 103 h 1211"/>
                <a:gd name="p0x5" fmla="*/ 0 w 91"/>
                <a:gd name="p0y5" fmla="*/ 101 h 1211"/>
                <a:gd name="p0x6" fmla="*/ 0 w 91"/>
                <a:gd name="p0y6" fmla="*/ 99 h 1211"/>
                <a:gd name="p0x7" fmla="*/ 0 w 91"/>
                <a:gd name="p0y7" fmla="*/ 96 h 1211"/>
                <a:gd name="p0x8" fmla="*/ 1 w 91"/>
                <a:gd name="p0y8" fmla="*/ 94 h 1211"/>
                <a:gd name="p0x9" fmla="*/ 1 w 91"/>
                <a:gd name="p0y9" fmla="*/ 92 h 1211"/>
                <a:gd name="p0x10" fmla="*/ 1 w 91"/>
                <a:gd name="p0y10" fmla="*/ 89 h 1211"/>
                <a:gd name="p0x11" fmla="*/ 2 w 91"/>
                <a:gd name="p0y11" fmla="*/ 87 h 1211"/>
                <a:gd name="p0x12" fmla="*/ 2 w 91"/>
                <a:gd name="p0y12" fmla="*/ 85 h 1211"/>
                <a:gd name="p0x13" fmla="*/ 3 w 91"/>
                <a:gd name="p0y13" fmla="*/ 83 h 1211"/>
                <a:gd name="p0x14" fmla="*/ 3 w 91"/>
                <a:gd name="p0y14" fmla="*/ 80 h 1211"/>
                <a:gd name="p0x15" fmla="*/ 4 w 91"/>
                <a:gd name="p0y15" fmla="*/ 78 h 1211"/>
                <a:gd name="p0x16" fmla="*/ 4 w 91"/>
                <a:gd name="p0y16" fmla="*/ 76 h 1211"/>
                <a:gd name="p0x17" fmla="*/ 5 w 91"/>
                <a:gd name="p0y17" fmla="*/ 74 h 1211"/>
                <a:gd name="p0x18" fmla="*/ 6 w 91"/>
                <a:gd name="p0y18" fmla="*/ 72 h 1211"/>
                <a:gd name="p0x19" fmla="*/ 7 w 91"/>
                <a:gd name="p0y19" fmla="*/ 70 h 1211"/>
                <a:gd name="p0x20" fmla="*/ 7 w 91"/>
                <a:gd name="p0y20" fmla="*/ 68 h 1211"/>
                <a:gd name="p0x21" fmla="*/ 8 w 91"/>
                <a:gd name="p0y21" fmla="*/ 65 h 1211"/>
                <a:gd name="p0x22" fmla="*/ 9 w 91"/>
                <a:gd name="p0y22" fmla="*/ 63 h 1211"/>
                <a:gd name="p0x23" fmla="*/ 10 w 91"/>
                <a:gd name="p0y23" fmla="*/ 61 h 1211"/>
                <a:gd name="p0x24" fmla="*/ 11 w 91"/>
                <a:gd name="p0y24" fmla="*/ 59 h 1211"/>
                <a:gd name="p0x25" fmla="*/ 12 w 91"/>
                <a:gd name="p0y25" fmla="*/ 57 h 1211"/>
                <a:gd name="p0x26" fmla="*/ 13 w 91"/>
                <a:gd name="p0y26" fmla="*/ 55 h 1211"/>
                <a:gd name="p0x27" fmla="*/ 14 w 91"/>
                <a:gd name="p0y27" fmla="*/ 53 h 1211"/>
                <a:gd name="p0x28" fmla="*/ 15 w 91"/>
                <a:gd name="p0y28" fmla="*/ 51 h 1211"/>
                <a:gd name="p0x29" fmla="*/ 16 w 91"/>
                <a:gd name="p0y29" fmla="*/ 50 h 1211"/>
                <a:gd name="p0x30" fmla="*/ 17 w 91"/>
                <a:gd name="p0y30" fmla="*/ 48 h 1211"/>
                <a:gd name="p0x31" fmla="*/ 18 w 91"/>
                <a:gd name="p0y31" fmla="*/ 46 h 1211"/>
                <a:gd name="p0x32" fmla="*/ 20 w 91"/>
                <a:gd name="p0y32" fmla="*/ 44 h 1211"/>
                <a:gd name="p0x33" fmla="*/ 21 w 91"/>
                <a:gd name="p0y33" fmla="*/ 42 h 1211"/>
                <a:gd name="p0x34" fmla="*/ 22 w 91"/>
                <a:gd name="p0y34" fmla="*/ 40 h 1211"/>
                <a:gd name="p0x35" fmla="*/ 23 w 91"/>
                <a:gd name="p0y35" fmla="*/ 38 h 1211"/>
                <a:gd name="p0x36" fmla="*/ 25 w 91"/>
                <a:gd name="p0y36" fmla="*/ 37 h 1211"/>
                <a:gd name="p0x37" fmla="*/ 26 w 91"/>
                <a:gd name="p0y37" fmla="*/ 35 h 1211"/>
                <a:gd name="p0x38" fmla="*/ 28 w 91"/>
                <a:gd name="p0y38" fmla="*/ 33 h 1211"/>
                <a:gd name="p0x39" fmla="*/ 29 w 91"/>
                <a:gd name="p0y39" fmla="*/ 32 h 1211"/>
                <a:gd name="p0x40" fmla="*/ 30 w 91"/>
                <a:gd name="p0y40" fmla="*/ 30 h 1211"/>
                <a:gd name="p0x41" fmla="*/ 32 w 91"/>
                <a:gd name="p0y41" fmla="*/ 28 h 1211"/>
                <a:gd name="p0x42" fmla="*/ 33 w 91"/>
                <a:gd name="p0y42" fmla="*/ 27 h 1211"/>
                <a:gd name="p0x43" fmla="*/ 35 w 91"/>
                <a:gd name="p0y43" fmla="*/ 25 h 1211"/>
                <a:gd name="p0x44" fmla="*/ 37 w 91"/>
                <a:gd name="p0y44" fmla="*/ 24 h 1211"/>
                <a:gd name="p0x45" fmla="*/ 38 w 91"/>
                <a:gd name="p0y45" fmla="*/ 22 h 1211"/>
                <a:gd name="p0x46" fmla="*/ 40 w 91"/>
                <a:gd name="p0y46" fmla="*/ 21 h 1211"/>
                <a:gd name="p0x47" fmla="*/ 42 w 91"/>
                <a:gd name="p0y47" fmla="*/ 19 h 1211"/>
                <a:gd name="p0x48" fmla="*/ 43 w 91"/>
                <a:gd name="p0y48" fmla="*/ 18 h 1211"/>
                <a:gd name="p0x49" fmla="*/ 45 w 91"/>
                <a:gd name="p0y49" fmla="*/ 16 h 1211"/>
                <a:gd name="p0x50" fmla="*/ 47 w 91"/>
                <a:gd name="p0y50" fmla="*/ 15 h 1211"/>
                <a:gd name="p0x51" fmla="*/ 48 w 91"/>
                <a:gd name="p0y51" fmla="*/ 14 h 1211"/>
                <a:gd name="p0x52" fmla="*/ 50 w 91"/>
                <a:gd name="p0y52" fmla="*/ 12 h 1211"/>
                <a:gd name="p0x53" fmla="*/ 52 w 91"/>
                <a:gd name="p0y53" fmla="*/ 11 h 1211"/>
                <a:gd name="p0x54" fmla="*/ 54 w 91"/>
                <a:gd name="p0y54" fmla="*/ 10 h 1211"/>
                <a:gd name="p0x55" fmla="*/ 56 w 91"/>
                <a:gd name="p0y55" fmla="*/ 9 h 1211"/>
                <a:gd name="p0x56" fmla="*/ 58 w 91"/>
                <a:gd name="p0y56" fmla="*/ 8 h 1211"/>
                <a:gd name="p0x57" fmla="*/ 60 w 91"/>
                <a:gd name="p0y57" fmla="*/ 6 h 1211"/>
                <a:gd name="p0x58" fmla="*/ 61 w 91"/>
                <a:gd name="p0y58" fmla="*/ 5 h 1211"/>
                <a:gd name="p0x59" fmla="*/ 63 w 91"/>
                <a:gd name="p0y59" fmla="*/ 4 h 1211"/>
                <a:gd name="p0x60" fmla="*/ 65 w 91"/>
                <a:gd name="p0y60" fmla="*/ 3 h 1211"/>
                <a:gd name="p0x61" fmla="*/ 67 w 91"/>
                <a:gd name="p0y61" fmla="*/ 2 h 1211"/>
                <a:gd name="p0x62" fmla="*/ 69 w 91"/>
                <a:gd name="p0y62" fmla="*/ 1 h 1211"/>
                <a:gd name="p0x63" fmla="*/ 71 w 91"/>
                <a:gd name="p0y63" fmla="*/ 0 h 1211"/>
                <a:gd name="p0x64" fmla="*/ 74 w 91"/>
                <a:gd name="p0y64" fmla="*/ 0 h 1211"/>
                <a:gd name="p0x65" fmla="*/ 91 w 91"/>
                <a:gd name="p0y65" fmla="*/ 13 h 1211"/>
                <a:gd name="p0x66" fmla="*/ 91 w 91"/>
                <a:gd name="p0y66" fmla="*/ 13 h 1211"/>
                <a:gd name="p0x67" fmla="*/ 89 w 91"/>
                <a:gd name="p0y67" fmla="*/ 14 h 1211"/>
                <a:gd name="p0x68" fmla="*/ 88 w 91"/>
                <a:gd name="p0y68" fmla="*/ 15 h 1211"/>
                <a:gd name="p0x69" fmla="*/ 87 w 91"/>
                <a:gd name="p0y69" fmla="*/ 16 h 1211"/>
                <a:gd name="p0x70" fmla="*/ 86 w 91"/>
                <a:gd name="p0y70" fmla="*/ 17 h 1211"/>
                <a:gd name="p0x71" fmla="*/ 84 w 91"/>
                <a:gd name="p0y71" fmla="*/ 18 h 1211"/>
                <a:gd name="p0x72" fmla="*/ 83 w 91"/>
                <a:gd name="p0y72" fmla="*/ 18 h 1211"/>
                <a:gd name="p0x73" fmla="*/ 82 w 91"/>
                <a:gd name="p0y73" fmla="*/ 19 h 1211"/>
                <a:gd name="p0x74" fmla="*/ 81 w 91"/>
                <a:gd name="p0y74" fmla="*/ 20 h 1211"/>
                <a:gd name="p0x75" fmla="*/ 80 w 91"/>
                <a:gd name="p0y75" fmla="*/ 21 h 1211"/>
                <a:gd name="p0x76" fmla="*/ 78 w 91"/>
                <a:gd name="p0y76" fmla="*/ 22 h 1211"/>
                <a:gd name="p0x77" fmla="*/ 77 w 91"/>
                <a:gd name="p0y77" fmla="*/ 24 h 1211"/>
                <a:gd name="p0x78" fmla="*/ 76 w 91"/>
                <a:gd name="p0y78" fmla="*/ 25 h 1211"/>
                <a:gd name="p0x79" fmla="*/ 75 w 91"/>
                <a:gd name="p0y79" fmla="*/ 26 h 1211"/>
                <a:gd name="p0x80" fmla="*/ 74 w 91"/>
                <a:gd name="p0y80" fmla="*/ 27 h 1211"/>
                <a:gd name="p0x81" fmla="*/ 73 w 91"/>
                <a:gd name="p0y81" fmla="*/ 28 h 1211"/>
                <a:gd name="p0x82" fmla="*/ 72 w 91"/>
                <a:gd name="p0y82" fmla="*/ 29 h 1211"/>
                <a:gd name="p0x83" fmla="*/ 71 w 91"/>
                <a:gd name="p0y83" fmla="*/ 31 h 1211"/>
                <a:gd name="p0x84" fmla="*/ 70 w 91"/>
                <a:gd name="p0y84" fmla="*/ 32 h 1211"/>
                <a:gd name="p0x85" fmla="*/ 69 w 91"/>
                <a:gd name="p0y85" fmla="*/ 33 h 1211"/>
                <a:gd name="p0x86" fmla="*/ 68 w 91"/>
                <a:gd name="p0y86" fmla="*/ 34 h 1211"/>
                <a:gd name="p0x87" fmla="*/ 67 w 91"/>
                <a:gd name="p0y87" fmla="*/ 36 h 1211"/>
                <a:gd name="p0x88" fmla="*/ 66 w 91"/>
                <a:gd name="p0y88" fmla="*/ 37 h 1211"/>
                <a:gd name="p0x89" fmla="*/ 65 w 91"/>
                <a:gd name="p0y89" fmla="*/ 39 h 1211"/>
                <a:gd name="p0x90" fmla="*/ 64 w 91"/>
                <a:gd name="p0y90" fmla="*/ 40 h 1211"/>
                <a:gd name="p0x91" fmla="*/ 63 w 91"/>
                <a:gd name="p0y91" fmla="*/ 41 h 1211"/>
                <a:gd name="p0x92" fmla="*/ 62 w 91"/>
                <a:gd name="p0y92" fmla="*/ 43 h 1211"/>
                <a:gd name="p0x93" fmla="*/ 61 w 91"/>
                <a:gd name="p0y93" fmla="*/ 44 h 1211"/>
                <a:gd name="p0x94" fmla="*/ 60 w 91"/>
                <a:gd name="p0y94" fmla="*/ 46 h 1211"/>
                <a:gd name="p0x95" fmla="*/ 59 w 91"/>
                <a:gd name="p0y95" fmla="*/ 47 h 1211"/>
                <a:gd name="p0x96" fmla="*/ 59 w 91"/>
                <a:gd name="p0y96" fmla="*/ 49 h 1211"/>
                <a:gd name="p0x97" fmla="*/ 58 w 91"/>
                <a:gd name="p0y97" fmla="*/ 51 h 1211"/>
                <a:gd name="p0x98" fmla="*/ 57 w 91"/>
                <a:gd name="p0y98" fmla="*/ 52 h 1211"/>
                <a:gd name="p0x99" fmla="*/ 56 w 91"/>
                <a:gd name="p0y99" fmla="*/ 54 h 1211"/>
                <a:gd name="p0x100" fmla="*/ 56 w 91"/>
                <a:gd name="p0y100" fmla="*/ 55 h 1211"/>
                <a:gd name="p0x101" fmla="*/ 55 w 91"/>
                <a:gd name="p0y101" fmla="*/ 57 h 1211"/>
                <a:gd name="p0x102" fmla="*/ 54 w 91"/>
                <a:gd name="p0y102" fmla="*/ 59 h 1211"/>
                <a:gd name="p0x103" fmla="*/ 53 w 91"/>
                <a:gd name="p0y103" fmla="*/ 61 h 1211"/>
                <a:gd name="p0x104" fmla="*/ 53 w 91"/>
                <a:gd name="p0y104" fmla="*/ 62 h 1211"/>
                <a:gd name="p0x105" fmla="*/ 52 w 91"/>
                <a:gd name="p0y105" fmla="*/ 64 h 1211"/>
                <a:gd name="p0x106" fmla="*/ 52 w 91"/>
                <a:gd name="p0y106" fmla="*/ 66 h 1211"/>
                <a:gd name="p0x107" fmla="*/ 51 w 91"/>
                <a:gd name="p0y107" fmla="*/ 68 h 1211"/>
                <a:gd name="p0x108" fmla="*/ 50 w 91"/>
                <a:gd name="p0y108" fmla="*/ 69 h 1211"/>
                <a:gd name="p0x109" fmla="*/ 50 w 91"/>
                <a:gd name="p0y109" fmla="*/ 71 h 1211"/>
                <a:gd name="p0x110" fmla="*/ 49 w 91"/>
                <a:gd name="p0y110" fmla="*/ 73 h 1211"/>
                <a:gd name="p0x111" fmla="*/ 49 w 91"/>
                <a:gd name="p0y111" fmla="*/ 75 h 1211"/>
                <a:gd name="p0x112" fmla="*/ 48 w 91"/>
                <a:gd name="p0y112" fmla="*/ 77 h 1211"/>
                <a:gd name="p0x113" fmla="*/ 48 w 91"/>
                <a:gd name="p0y113" fmla="*/ 79 h 1211"/>
                <a:gd name="p0x114" fmla="*/ 48 w 91"/>
                <a:gd name="p0y114" fmla="*/ 80 h 1211"/>
                <a:gd name="p0x115" fmla="*/ 47 w 91"/>
                <a:gd name="p0y115" fmla="*/ 82 h 1211"/>
                <a:gd name="p0x116" fmla="*/ 47 w 91"/>
                <a:gd name="p0y116" fmla="*/ 84 h 1211"/>
                <a:gd name="p0x117" fmla="*/ 47 w 91"/>
                <a:gd name="p0y117" fmla="*/ 86 h 1211"/>
                <a:gd name="p0x118" fmla="*/ 46 w 91"/>
                <a:gd name="p0y118" fmla="*/ 88 h 1211"/>
                <a:gd name="p0x119" fmla="*/ 46 w 91"/>
                <a:gd name="p0y119" fmla="*/ 90 h 1211"/>
                <a:gd name="p0x120" fmla="*/ 46 w 91"/>
                <a:gd name="p0y120" fmla="*/ 92 h 1211"/>
                <a:gd name="p0x121" fmla="*/ 45 w 91"/>
                <a:gd name="p0y121" fmla="*/ 94 h 1211"/>
                <a:gd name="p0x122" fmla="*/ 45 w 91"/>
                <a:gd name="p0y122" fmla="*/ 96 h 1211"/>
                <a:gd name="p0x123" fmla="*/ 45 w 91"/>
                <a:gd name="p0y123" fmla="*/ 98 h 1211"/>
                <a:gd name="p0x124" fmla="*/ 45 w 91"/>
                <a:gd name="p0y124" fmla="*/ 100 h 1211"/>
                <a:gd name="p0x125" fmla="*/ 45 w 91"/>
                <a:gd name="p0y125" fmla="*/ 102 h 1211"/>
                <a:gd name="p0x126" fmla="*/ 45 w 91"/>
                <a:gd name="p0y126" fmla="*/ 104 h 1211"/>
                <a:gd name="p0x127" fmla="*/ 45 w 91"/>
                <a:gd name="p0y127" fmla="*/ 106 h 1211"/>
                <a:gd name="p0x128" fmla="*/ 45 w 91"/>
                <a:gd name="p0y128" fmla="*/ 108 h 1211"/>
                <a:gd name="p0x129" fmla="*/ 45 w 91"/>
                <a:gd name="p0y129" fmla="*/ 110 h 1211"/>
                <a:gd name="p0x130" fmla="*/ 45 w 91"/>
                <a:gd name="p0y130" fmla="*/ 1100 h 1211"/>
                <a:gd name="p0x131" fmla="*/ 45 w 91"/>
                <a:gd name="p0y131" fmla="*/ 1102 h 1211"/>
                <a:gd name="p0x132" fmla="*/ 45 w 91"/>
                <a:gd name="p0y132" fmla="*/ 1105 h 1211"/>
                <a:gd name="p0x133" fmla="*/ 45 w 91"/>
                <a:gd name="p0y133" fmla="*/ 1107 h 1211"/>
                <a:gd name="p0x134" fmla="*/ 45 w 91"/>
                <a:gd name="p0y134" fmla="*/ 1109 h 1211"/>
                <a:gd name="p0x135" fmla="*/ 45 w 91"/>
                <a:gd name="p0y135" fmla="*/ 1111 h 1211"/>
                <a:gd name="p0x136" fmla="*/ 45 w 91"/>
                <a:gd name="p0y136" fmla="*/ 1113 h 1211"/>
                <a:gd name="p0x137" fmla="*/ 45 w 91"/>
                <a:gd name="p0y137" fmla="*/ 1115 h 1211"/>
                <a:gd name="p0x138" fmla="*/ 45 w 91"/>
                <a:gd name="p0y138" fmla="*/ 1117 h 1211"/>
                <a:gd name="p0x139" fmla="*/ 46 w 91"/>
                <a:gd name="p0y139" fmla="*/ 1119 h 1211"/>
                <a:gd name="p0x140" fmla="*/ 46 w 91"/>
                <a:gd name="p0y140" fmla="*/ 1121 h 1211"/>
                <a:gd name="p0x141" fmla="*/ 46 w 91"/>
                <a:gd name="p0y141" fmla="*/ 1123 h 1211"/>
                <a:gd name="p0x142" fmla="*/ 47 w 91"/>
                <a:gd name="p0y142" fmla="*/ 1125 h 1211"/>
                <a:gd name="p0x143" fmla="*/ 47 w 91"/>
                <a:gd name="p0y143" fmla="*/ 1127 h 1211"/>
                <a:gd name="p0x144" fmla="*/ 47 w 91"/>
                <a:gd name="p0y144" fmla="*/ 1128 h 1211"/>
                <a:gd name="p0x145" fmla="*/ 48 w 91"/>
                <a:gd name="p0y145" fmla="*/ 1130 h 1211"/>
                <a:gd name="p0x146" fmla="*/ 48 w 91"/>
                <a:gd name="p0y146" fmla="*/ 1132 h 1211"/>
                <a:gd name="p0x147" fmla="*/ 48 w 91"/>
                <a:gd name="p0y147" fmla="*/ 1134 h 1211"/>
                <a:gd name="p0x148" fmla="*/ 49 w 91"/>
                <a:gd name="p0y148" fmla="*/ 1136 h 1211"/>
                <a:gd name="p0x149" fmla="*/ 49 w 91"/>
                <a:gd name="p0y149" fmla="*/ 1138 h 1211"/>
                <a:gd name="p0x150" fmla="*/ 50 w 91"/>
                <a:gd name="p0y150" fmla="*/ 1140 h 1211"/>
                <a:gd name="p0x151" fmla="*/ 50 w 91"/>
                <a:gd name="p0y151" fmla="*/ 1141 h 1211"/>
                <a:gd name="p0x152" fmla="*/ 51 w 91"/>
                <a:gd name="p0y152" fmla="*/ 1143 h 1211"/>
                <a:gd name="p0x153" fmla="*/ 52 w 91"/>
                <a:gd name="p0y153" fmla="*/ 1145 h 1211"/>
                <a:gd name="p0x154" fmla="*/ 52 w 91"/>
                <a:gd name="p0y154" fmla="*/ 1147 h 1211"/>
                <a:gd name="p0x155" fmla="*/ 53 w 91"/>
                <a:gd name="p0y155" fmla="*/ 1149 h 1211"/>
                <a:gd name="p0x156" fmla="*/ 53 w 91"/>
                <a:gd name="p0y156" fmla="*/ 1150 h 1211"/>
                <a:gd name="p0x157" fmla="*/ 54 w 91"/>
                <a:gd name="p0y157" fmla="*/ 1152 h 1211"/>
                <a:gd name="p0x158" fmla="*/ 55 w 91"/>
                <a:gd name="p0y158" fmla="*/ 1154 h 1211"/>
                <a:gd name="p0x159" fmla="*/ 56 w 91"/>
                <a:gd name="p0y159" fmla="*/ 1155 h 1211"/>
                <a:gd name="p0x160" fmla="*/ 56 w 91"/>
                <a:gd name="p0y160" fmla="*/ 1157 h 1211"/>
                <a:gd name="p0x161" fmla="*/ 57 w 91"/>
                <a:gd name="p0y161" fmla="*/ 1159 h 1211"/>
                <a:gd name="p0x162" fmla="*/ 58 w 91"/>
                <a:gd name="p0y162" fmla="*/ 1160 h 1211"/>
                <a:gd name="p0x163" fmla="*/ 59 w 91"/>
                <a:gd name="p0y163" fmla="*/ 1162 h 1211"/>
                <a:gd name="p0x164" fmla="*/ 59 w 91"/>
                <a:gd name="p0y164" fmla="*/ 1163 h 1211"/>
                <a:gd name="p0x165" fmla="*/ 60 w 91"/>
                <a:gd name="p0y165" fmla="*/ 1165 h 1211"/>
                <a:gd name="p0x166" fmla="*/ 61 w 91"/>
                <a:gd name="p0y166" fmla="*/ 1166 h 1211"/>
                <a:gd name="p0x167" fmla="*/ 62 w 91"/>
                <a:gd name="p0y167" fmla="*/ 1168 h 1211"/>
                <a:gd name="p0x168" fmla="*/ 63 w 91"/>
                <a:gd name="p0y168" fmla="*/ 1169 h 1211"/>
                <a:gd name="p0x169" fmla="*/ 64 w 91"/>
                <a:gd name="p0y169" fmla="*/ 1171 h 1211"/>
                <a:gd name="p0x170" fmla="*/ 65 w 91"/>
                <a:gd name="p0y170" fmla="*/ 1172 h 1211"/>
                <a:gd name="p0x171" fmla="*/ 66 w 91"/>
                <a:gd name="p0y171" fmla="*/ 1174 h 1211"/>
                <a:gd name="p0x172" fmla="*/ 67 w 91"/>
                <a:gd name="p0y172" fmla="*/ 1175 h 1211"/>
                <a:gd name="p0x173" fmla="*/ 68 w 91"/>
                <a:gd name="p0y173" fmla="*/ 1176 h 1211"/>
                <a:gd name="p0x174" fmla="*/ 69 w 91"/>
                <a:gd name="p0y174" fmla="*/ 1178 h 1211"/>
                <a:gd name="p0x175" fmla="*/ 70 w 91"/>
                <a:gd name="p0y175" fmla="*/ 1179 h 1211"/>
                <a:gd name="p0x176" fmla="*/ 71 w 91"/>
                <a:gd name="p0y176" fmla="*/ 1180 h 1211"/>
                <a:gd name="p0x177" fmla="*/ 72 w 91"/>
                <a:gd name="p0y177" fmla="*/ 1181 h 1211"/>
                <a:gd name="p0x178" fmla="*/ 73 w 91"/>
                <a:gd name="p0y178" fmla="*/ 1183 h 1211"/>
                <a:gd name="p0x179" fmla="*/ 74 w 91"/>
                <a:gd name="p0y179" fmla="*/ 1184 h 1211"/>
                <a:gd name="p0x180" fmla="*/ 75 w 91"/>
                <a:gd name="p0y180" fmla="*/ 1185 h 1211"/>
                <a:gd name="p0x181" fmla="*/ 76 w 91"/>
                <a:gd name="p0y181" fmla="*/ 1186 h 1211"/>
                <a:gd name="p0x182" fmla="*/ 77 w 91"/>
                <a:gd name="p0y182" fmla="*/ 1187 h 1211"/>
                <a:gd name="p0x183" fmla="*/ 78 w 91"/>
                <a:gd name="p0y183" fmla="*/ 1188 h 1211"/>
                <a:gd name="p0x184" fmla="*/ 80 w 91"/>
                <a:gd name="p0y184" fmla="*/ 1189 h 1211"/>
                <a:gd name="p0x185" fmla="*/ 81 w 91"/>
                <a:gd name="p0y185" fmla="*/ 1190 h 1211"/>
                <a:gd name="p0x186" fmla="*/ 82 w 91"/>
                <a:gd name="p0y186" fmla="*/ 1191 h 1211"/>
                <a:gd name="p0x187" fmla="*/ 83 w 91"/>
                <a:gd name="p0y187" fmla="*/ 1192 h 1211"/>
                <a:gd name="p0x188" fmla="*/ 84 w 91"/>
                <a:gd name="p0y188" fmla="*/ 1193 h 1211"/>
                <a:gd name="p0x189" fmla="*/ 86 w 91"/>
                <a:gd name="p0y189" fmla="*/ 1194 h 1211"/>
                <a:gd name="p0x190" fmla="*/ 87 w 91"/>
                <a:gd name="p0y190" fmla="*/ 1195 h 1211"/>
                <a:gd name="p0x191" fmla="*/ 88 w 91"/>
                <a:gd name="p0y191" fmla="*/ 1196 h 1211"/>
                <a:gd name="p0x192" fmla="*/ 89 w 91"/>
                <a:gd name="p0y192" fmla="*/ 1197 h 1211"/>
                <a:gd name="p0x193" fmla="*/ 91 w 91"/>
                <a:gd name="p0y193" fmla="*/ 1197 h 1211"/>
                <a:gd name="p0x194" fmla="*/ 74 w 91"/>
                <a:gd name="p0y194" fmla="*/ 1211 h 1211"/>
                <a:gd name="p0x195" fmla="*/ 74 w 91"/>
                <a:gd name="p0y195" fmla="*/ 1211 h 1211"/>
                <a:gd name="p0x196" fmla="*/ 71 w 91"/>
                <a:gd name="p0y196" fmla="*/ 1210 h 1211"/>
                <a:gd name="p0x197" fmla="*/ 69 w 91"/>
                <a:gd name="p0y197" fmla="*/ 1209 h 1211"/>
                <a:gd name="p0x198" fmla="*/ 67 w 91"/>
                <a:gd name="p0y198" fmla="*/ 1209 h 1211"/>
                <a:gd name="p0x199" fmla="*/ 65 w 91"/>
                <a:gd name="p0y199" fmla="*/ 1208 h 1211"/>
                <a:gd name="p0x200" fmla="*/ 63 w 91"/>
                <a:gd name="p0y200" fmla="*/ 1207 h 1211"/>
                <a:gd name="p0x201" fmla="*/ 61 w 91"/>
                <a:gd name="p0y201" fmla="*/ 1205 h 1211"/>
                <a:gd name="p0x202" fmla="*/ 60 w 91"/>
                <a:gd name="p0y202" fmla="*/ 1204 h 1211"/>
                <a:gd name="p0x203" fmla="*/ 58 w 91"/>
                <a:gd name="p0y203" fmla="*/ 1203 h 1211"/>
                <a:gd name="p0x204" fmla="*/ 56 w 91"/>
                <a:gd name="p0y204" fmla="*/ 1202 h 1211"/>
                <a:gd name="p0x205" fmla="*/ 54 w 91"/>
                <a:gd name="p0y205" fmla="*/ 1201 h 1211"/>
                <a:gd name="p0x206" fmla="*/ 52 w 91"/>
                <a:gd name="p0y206" fmla="*/ 1200 h 1211"/>
                <a:gd name="p0x207" fmla="*/ 50 w 91"/>
                <a:gd name="p0y207" fmla="*/ 1198 h 1211"/>
                <a:gd name="p0x208" fmla="*/ 48 w 91"/>
                <a:gd name="p0y208" fmla="*/ 1197 h 1211"/>
                <a:gd name="p0x209" fmla="*/ 47 w 91"/>
                <a:gd name="p0y209" fmla="*/ 1196 h 1211"/>
                <a:gd name="p0x210" fmla="*/ 45 w 91"/>
                <a:gd name="p0y210" fmla="*/ 1194 h 1211"/>
                <a:gd name="p0x211" fmla="*/ 43 w 91"/>
                <a:gd name="p0y211" fmla="*/ 1193 h 1211"/>
                <a:gd name="p0x212" fmla="*/ 42 w 91"/>
                <a:gd name="p0y212" fmla="*/ 1192 h 1211"/>
                <a:gd name="p0x213" fmla="*/ 40 w 91"/>
                <a:gd name="p0y213" fmla="*/ 1190 h 1211"/>
                <a:gd name="p0x214" fmla="*/ 38 w 91"/>
                <a:gd name="p0y214" fmla="*/ 1189 h 1211"/>
                <a:gd name="p0x215" fmla="*/ 37 w 91"/>
                <a:gd name="p0y215" fmla="*/ 1187 h 1211"/>
                <a:gd name="p0x216" fmla="*/ 35 w 91"/>
                <a:gd name="p0y216" fmla="*/ 1186 h 1211"/>
                <a:gd name="p0x217" fmla="*/ 33 w 91"/>
                <a:gd name="p0y217" fmla="*/ 1184 h 1211"/>
                <a:gd name="p0x218" fmla="*/ 32 w 91"/>
                <a:gd name="p0y218" fmla="*/ 1182 h 1211"/>
                <a:gd name="p0x219" fmla="*/ 30 w 91"/>
                <a:gd name="p0y219" fmla="*/ 1181 h 1211"/>
                <a:gd name="p0x220" fmla="*/ 29 w 91"/>
                <a:gd name="p0y220" fmla="*/ 1179 h 1211"/>
                <a:gd name="p0x221" fmla="*/ 28 w 91"/>
                <a:gd name="p0y221" fmla="*/ 1177 h 1211"/>
                <a:gd name="p0x222" fmla="*/ 26 w 91"/>
                <a:gd name="p0y222" fmla="*/ 1176 h 1211"/>
                <a:gd name="p0x223" fmla="*/ 25 w 91"/>
                <a:gd name="p0y223" fmla="*/ 1174 h 1211"/>
                <a:gd name="p0x224" fmla="*/ 23 w 91"/>
                <a:gd name="p0y224" fmla="*/ 1172 h 1211"/>
                <a:gd name="p0x225" fmla="*/ 22 w 91"/>
                <a:gd name="p0y225" fmla="*/ 1171 h 1211"/>
                <a:gd name="p0x226" fmla="*/ 21 w 91"/>
                <a:gd name="p0y226" fmla="*/ 1169 h 1211"/>
                <a:gd name="p0x227" fmla="*/ 20 w 91"/>
                <a:gd name="p0y227" fmla="*/ 1167 h 1211"/>
                <a:gd name="p0x228" fmla="*/ 18 w 91"/>
                <a:gd name="p0y228" fmla="*/ 1165 h 1211"/>
                <a:gd name="p0x229" fmla="*/ 17 w 91"/>
                <a:gd name="p0y229" fmla="*/ 1163 h 1211"/>
                <a:gd name="p0x230" fmla="*/ 16 w 91"/>
                <a:gd name="p0y230" fmla="*/ 1161 h 1211"/>
                <a:gd name="p0x231" fmla="*/ 15 w 91"/>
                <a:gd name="p0y231" fmla="*/ 1159 h 1211"/>
                <a:gd name="p0x232" fmla="*/ 14 w 91"/>
                <a:gd name="p0y232" fmla="*/ 1157 h 1211"/>
                <a:gd name="p0x233" fmla="*/ 13 w 91"/>
                <a:gd name="p0y233" fmla="*/ 1155 h 1211"/>
                <a:gd name="p0x234" fmla="*/ 12 w 91"/>
                <a:gd name="p0y234" fmla="*/ 1153 h 1211"/>
                <a:gd name="p0x235" fmla="*/ 11 w 91"/>
                <a:gd name="p0y235" fmla="*/ 1151 h 1211"/>
                <a:gd name="p0x236" fmla="*/ 10 w 91"/>
                <a:gd name="p0y236" fmla="*/ 1149 h 1211"/>
                <a:gd name="p0x237" fmla="*/ 9 w 91"/>
                <a:gd name="p0y237" fmla="*/ 1147 h 1211"/>
                <a:gd name="p0x238" fmla="*/ 8 w 91"/>
                <a:gd name="p0y238" fmla="*/ 1145 h 1211"/>
                <a:gd name="p0x239" fmla="*/ 7 w 91"/>
                <a:gd name="p0y239" fmla="*/ 1143 h 1211"/>
                <a:gd name="p0x240" fmla="*/ 7 w 91"/>
                <a:gd name="p0y240" fmla="*/ 1141 h 1211"/>
                <a:gd name="p0x241" fmla="*/ 6 w 91"/>
                <a:gd name="p0y241" fmla="*/ 1139 h 1211"/>
                <a:gd name="p0x242" fmla="*/ 5 w 91"/>
                <a:gd name="p0y242" fmla="*/ 1137 h 1211"/>
                <a:gd name="p0x243" fmla="*/ 4 w 91"/>
                <a:gd name="p0y243" fmla="*/ 1135 h 1211"/>
                <a:gd name="p0x244" fmla="*/ 4 w 91"/>
                <a:gd name="p0y244" fmla="*/ 1132 h 1211"/>
                <a:gd name="p0x245" fmla="*/ 3 w 91"/>
                <a:gd name="p0y245" fmla="*/ 1130 h 1211"/>
                <a:gd name="p0x246" fmla="*/ 3 w 91"/>
                <a:gd name="p0y246" fmla="*/ 1128 h 1211"/>
                <a:gd name="p0x247" fmla="*/ 2 w 91"/>
                <a:gd name="p0y247" fmla="*/ 1126 h 1211"/>
                <a:gd name="p0x248" fmla="*/ 2 w 91"/>
                <a:gd name="p0y248" fmla="*/ 1124 h 1211"/>
                <a:gd name="p0x249" fmla="*/ 1 w 91"/>
                <a:gd name="p0y249" fmla="*/ 1121 h 1211"/>
                <a:gd name="p0x250" fmla="*/ 1 w 91"/>
                <a:gd name="p0y250" fmla="*/ 1119 h 1211"/>
                <a:gd name="p0x251" fmla="*/ 1 w 91"/>
                <a:gd name="p0y251" fmla="*/ 1117 h 1211"/>
                <a:gd name="p0x252" fmla="*/ 0 w 91"/>
                <a:gd name="p0y252" fmla="*/ 1114 h 1211"/>
                <a:gd name="p0x253" fmla="*/ 0 w 91"/>
                <a:gd name="p0y253" fmla="*/ 1112 h 1211"/>
                <a:gd name="p0x254" fmla="*/ 0 w 91"/>
                <a:gd name="p0y254" fmla="*/ 1110 h 1211"/>
                <a:gd name="p0x255" fmla="*/ 0 w 91"/>
                <a:gd name="p0y255" fmla="*/ 1107 h 1211"/>
                <a:gd name="p0x256" fmla="*/ 0 w 91"/>
                <a:gd name="p0y256" fmla="*/ 1105 h 1211"/>
                <a:gd name="p0x257" fmla="*/ 0 w 91"/>
                <a:gd name="p0y257" fmla="*/ 1103 h 1211"/>
                <a:gd name="p0x258" fmla="*/ 0 w 91"/>
                <a:gd name="p0y258" fmla="*/ 1100 h 121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914400" y="3148984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“预计”“大约”“左右”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三重叠加，删到只留一个。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771525" y="4406265"/>
            <a:ext cx="3155950" cy="678815"/>
            <a:chOff x="1215" y="6939"/>
            <a:chExt cx="4970" cy="1069"/>
          </a:xfrm>
        </p:grpSpPr>
        <p:sp>
          <p:nvSpPr>
            <p:cNvPr id="24" name="任意多边形 23"/>
            <p:cNvSpPr/>
            <p:nvPr>
              <p:custDataLst>
                <p:tags r:id="rId22"/>
              </p:custDataLst>
            </p:nvPr>
          </p:nvSpPr>
          <p:spPr>
            <a:xfrm>
              <a:off x="1215" y="6939"/>
              <a:ext cx="4970" cy="1069"/>
            </a:xfrm>
            <a:custGeom>
              <a:avLst/>
              <a:gdLst>
                <a:gd name="sw" fmla="*/ 1 w 4970"/>
                <a:gd name="sh" fmla="*/ 1 h 1069"/>
                <a:gd name="mins" fmla="min sw sh"/>
                <a:gd name="dsw" fmla="+- 0 sw mins"/>
                <a:gd name="dsh" fmla="+- 0 sh mins"/>
                <a:gd name="p0x0" fmla="*/ 120 w 4970"/>
                <a:gd name="p0y0" fmla="*/ 0 h 1069"/>
                <a:gd name="p0x1" fmla="*/ 4850 w 4970"/>
                <a:gd name="p0y1" fmla="*/ 0 h 1069"/>
                <a:gd name="p0x2" fmla="*/ 4853 w 4970"/>
                <a:gd name="p0y2" fmla="*/ 0 h 1069"/>
                <a:gd name="p0x3" fmla="*/ 4856 w 4970"/>
                <a:gd name="p0y3" fmla="*/ 0 h 1069"/>
                <a:gd name="p0x4" fmla="*/ 4859 w 4970"/>
                <a:gd name="p0y4" fmla="*/ 0 h 1069"/>
                <a:gd name="p0x5" fmla="*/ 4862 w 4970"/>
                <a:gd name="p0y5" fmla="*/ 0 h 1069"/>
                <a:gd name="p0x6" fmla="*/ 4865 w 4970"/>
                <a:gd name="p0y6" fmla="*/ 0 h 1069"/>
                <a:gd name="p0x7" fmla="*/ 4868 w 4970"/>
                <a:gd name="p0y7" fmla="*/ 1 h 1069"/>
                <a:gd name="p0x8" fmla="*/ 4871 w 4970"/>
                <a:gd name="p0y8" fmla="*/ 1 h 1069"/>
                <a:gd name="p0x9" fmla="*/ 4874 w 4970"/>
                <a:gd name="p0y9" fmla="*/ 2 h 1069"/>
                <a:gd name="p0x10" fmla="*/ 4877 w 4970"/>
                <a:gd name="p0y10" fmla="*/ 3 h 1069"/>
                <a:gd name="p0x11" fmla="*/ 4880 w 4970"/>
                <a:gd name="p0y11" fmla="*/ 3 h 1069"/>
                <a:gd name="p0x12" fmla="*/ 4883 w 4970"/>
                <a:gd name="p0y12" fmla="*/ 4 h 1069"/>
                <a:gd name="p0x13" fmla="*/ 4886 w 4970"/>
                <a:gd name="p0y13" fmla="*/ 5 h 1069"/>
                <a:gd name="p0x14" fmla="*/ 4889 w 4970"/>
                <a:gd name="p0y14" fmla="*/ 6 h 1069"/>
                <a:gd name="p0x15" fmla="*/ 4891 w 4970"/>
                <a:gd name="p0y15" fmla="*/ 7 h 1069"/>
                <a:gd name="p0x16" fmla="*/ 4894 w 4970"/>
                <a:gd name="p0y16" fmla="*/ 8 h 1069"/>
                <a:gd name="p0x17" fmla="*/ 4897 w 4970"/>
                <a:gd name="p0y17" fmla="*/ 9 h 1069"/>
                <a:gd name="p0x18" fmla="*/ 4900 w 4970"/>
                <a:gd name="p0y18" fmla="*/ 10 h 1069"/>
                <a:gd name="p0x19" fmla="*/ 4902 w 4970"/>
                <a:gd name="p0y19" fmla="*/ 12 h 1069"/>
                <a:gd name="p0x20" fmla="*/ 4905 w 4970"/>
                <a:gd name="p0y20" fmla="*/ 13 h 1069"/>
                <a:gd name="p0x21" fmla="*/ 4908 w 4970"/>
                <a:gd name="p0y21" fmla="*/ 14 h 1069"/>
                <a:gd name="p0x22" fmla="*/ 4910 w 4970"/>
                <a:gd name="p0y22" fmla="*/ 16 h 1069"/>
                <a:gd name="p0x23" fmla="*/ 4913 w 4970"/>
                <a:gd name="p0y23" fmla="*/ 17 h 1069"/>
                <a:gd name="p0x24" fmla="*/ 4915 w 4970"/>
                <a:gd name="p0y24" fmla="*/ 19 h 1069"/>
                <a:gd name="p0x25" fmla="*/ 4918 w 4970"/>
                <a:gd name="p0y25" fmla="*/ 21 h 1069"/>
                <a:gd name="p0x26" fmla="*/ 4920 w 4970"/>
                <a:gd name="p0y26" fmla="*/ 22 h 1069"/>
                <a:gd name="p0x27" fmla="*/ 4922 w 4970"/>
                <a:gd name="p0y27" fmla="*/ 24 h 1069"/>
                <a:gd name="p0x28" fmla="*/ 4925 w 4970"/>
                <a:gd name="p0y28" fmla="*/ 26 h 1069"/>
                <a:gd name="p0x29" fmla="*/ 4927 w 4970"/>
                <a:gd name="p0y29" fmla="*/ 28 h 1069"/>
                <a:gd name="p0x30" fmla="*/ 4929 w 4970"/>
                <a:gd name="p0y30" fmla="*/ 30 h 1069"/>
                <a:gd name="p0x31" fmla="*/ 4931 w 4970"/>
                <a:gd name="p0y31" fmla="*/ 32 h 1069"/>
                <a:gd name="p0x32" fmla="*/ 4933 w 4970"/>
                <a:gd name="p0y32" fmla="*/ 34 h 1069"/>
                <a:gd name="p0x33" fmla="*/ 4935 w 4970"/>
                <a:gd name="p0y33" fmla="*/ 36 h 1069"/>
                <a:gd name="p0x34" fmla="*/ 4937 w 4970"/>
                <a:gd name="p0y34" fmla="*/ 38 h 1069"/>
                <a:gd name="p0x35" fmla="*/ 4939 w 4970"/>
                <a:gd name="p0y35" fmla="*/ 40 h 1069"/>
                <a:gd name="p0x36" fmla="*/ 4941 w 4970"/>
                <a:gd name="p0y36" fmla="*/ 42 h 1069"/>
                <a:gd name="p0x37" fmla="*/ 4943 w 4970"/>
                <a:gd name="p0y37" fmla="*/ 44 h 1069"/>
                <a:gd name="p0x38" fmla="*/ 4945 w 4970"/>
                <a:gd name="p0y38" fmla="*/ 47 h 1069"/>
                <a:gd name="p0x39" fmla="*/ 4947 w 4970"/>
                <a:gd name="p0y39" fmla="*/ 49 h 1069"/>
                <a:gd name="p0x40" fmla="*/ 4948 w 4970"/>
                <a:gd name="p0y40" fmla="*/ 51 h 1069"/>
                <a:gd name="p0x41" fmla="*/ 4950 w 4970"/>
                <a:gd name="p0y41" fmla="*/ 54 h 1069"/>
                <a:gd name="p0x42" fmla="*/ 4952 w 4970"/>
                <a:gd name="p0y42" fmla="*/ 56 h 1069"/>
                <a:gd name="p0x43" fmla="*/ 4953 w 4970"/>
                <a:gd name="p0y43" fmla="*/ 59 h 1069"/>
                <a:gd name="p0x44" fmla="*/ 4955 w 4970"/>
                <a:gd name="p0y44" fmla="*/ 61 h 1069"/>
                <a:gd name="p0x45" fmla="*/ 4956 w 4970"/>
                <a:gd name="p0y45" fmla="*/ 64 h 1069"/>
                <a:gd name="p0x46" fmla="*/ 4957 w 4970"/>
                <a:gd name="p0y46" fmla="*/ 67 h 1069"/>
                <a:gd name="p0x47" fmla="*/ 4959 w 4970"/>
                <a:gd name="p0y47" fmla="*/ 69 h 1069"/>
                <a:gd name="p0x48" fmla="*/ 4960 w 4970"/>
                <a:gd name="p0y48" fmla="*/ 72 h 1069"/>
                <a:gd name="p0x49" fmla="*/ 4961 w 4970"/>
                <a:gd name="p0y49" fmla="*/ 75 h 1069"/>
                <a:gd name="p0x50" fmla="*/ 4962 w 4970"/>
                <a:gd name="p0y50" fmla="*/ 78 h 1069"/>
                <a:gd name="p0x51" fmla="*/ 4963 w 4970"/>
                <a:gd name="p0y51" fmla="*/ 80 h 1069"/>
                <a:gd name="p0x52" fmla="*/ 4964 w 4970"/>
                <a:gd name="p0y52" fmla="*/ 83 h 1069"/>
                <a:gd name="p0x53" fmla="*/ 4965 w 4970"/>
                <a:gd name="p0y53" fmla="*/ 86 h 1069"/>
                <a:gd name="p0x54" fmla="*/ 4966 w 4970"/>
                <a:gd name="p0y54" fmla="*/ 89 h 1069"/>
                <a:gd name="p0x55" fmla="*/ 4966 w 4970"/>
                <a:gd name="p0y55" fmla="*/ 92 h 1069"/>
                <a:gd name="p0x56" fmla="*/ 4967 w 4970"/>
                <a:gd name="p0y56" fmla="*/ 95 h 1069"/>
                <a:gd name="p0x57" fmla="*/ 4968 w 4970"/>
                <a:gd name="p0y57" fmla="*/ 98 h 1069"/>
                <a:gd name="p0x58" fmla="*/ 4968 w 4970"/>
                <a:gd name="p0y58" fmla="*/ 101 h 1069"/>
                <a:gd name="p0x59" fmla="*/ 4969 w 4970"/>
                <a:gd name="p0y59" fmla="*/ 104 h 1069"/>
                <a:gd name="p0x60" fmla="*/ 4969 w 4970"/>
                <a:gd name="p0y60" fmla="*/ 107 h 1069"/>
                <a:gd name="p0x61" fmla="*/ 4969 w 4970"/>
                <a:gd name="p0y61" fmla="*/ 110 h 1069"/>
                <a:gd name="p0x62" fmla="*/ 4969 w 4970"/>
                <a:gd name="p0y62" fmla="*/ 113 h 1069"/>
                <a:gd name="p0x63" fmla="*/ 4969 w 4970"/>
                <a:gd name="p0y63" fmla="*/ 116 h 1069"/>
                <a:gd name="p0x64" fmla="*/ 4970 w 4970"/>
                <a:gd name="p0y64" fmla="*/ 120 h 1069"/>
                <a:gd name="p0x65" fmla="*/ 4970 w 4970"/>
                <a:gd name="p0y65" fmla="*/ 949 h 1069"/>
                <a:gd name="p0x66" fmla="*/ 4969 w 4970"/>
                <a:gd name="p0y66" fmla="*/ 952 h 1069"/>
                <a:gd name="p0x67" fmla="*/ 4969 w 4970"/>
                <a:gd name="p0y67" fmla="*/ 955 h 1069"/>
                <a:gd name="p0x68" fmla="*/ 4969 w 4970"/>
                <a:gd name="p0y68" fmla="*/ 958 h 1069"/>
                <a:gd name="p0x69" fmla="*/ 4969 w 4970"/>
                <a:gd name="p0y69" fmla="*/ 961 h 1069"/>
                <a:gd name="p0x70" fmla="*/ 4969 w 4970"/>
                <a:gd name="p0y70" fmla="*/ 964 h 1069"/>
                <a:gd name="p0x71" fmla="*/ 4968 w 4970"/>
                <a:gd name="p0y71" fmla="*/ 968 h 1069"/>
                <a:gd name="p0x72" fmla="*/ 4968 w 4970"/>
                <a:gd name="p0y72" fmla="*/ 971 h 1069"/>
                <a:gd name="p0x73" fmla="*/ 4967 w 4970"/>
                <a:gd name="p0y73" fmla="*/ 974 h 1069"/>
                <a:gd name="p0x74" fmla="*/ 4966 w 4970"/>
                <a:gd name="p0y74" fmla="*/ 976 h 1069"/>
                <a:gd name="p0x75" fmla="*/ 4966 w 4970"/>
                <a:gd name="p0y75" fmla="*/ 979 h 1069"/>
                <a:gd name="p0x76" fmla="*/ 4965 w 4970"/>
                <a:gd name="p0y76" fmla="*/ 982 h 1069"/>
                <a:gd name="p0x77" fmla="*/ 4964 w 4970"/>
                <a:gd name="p0y77" fmla="*/ 985 h 1069"/>
                <a:gd name="p0x78" fmla="*/ 4963 w 4970"/>
                <a:gd name="p0y78" fmla="*/ 988 h 1069"/>
                <a:gd name="p0x79" fmla="*/ 4962 w 4970"/>
                <a:gd name="p0y79" fmla="*/ 991 h 1069"/>
                <a:gd name="p0x80" fmla="*/ 4961 w 4970"/>
                <a:gd name="p0y80" fmla="*/ 994 h 1069"/>
                <a:gd name="p0x81" fmla="*/ 4960 w 4970"/>
                <a:gd name="p0y81" fmla="*/ 996 h 1069"/>
                <a:gd name="p0x82" fmla="*/ 4959 w 4970"/>
                <a:gd name="p0y82" fmla="*/ 999 h 1069"/>
                <a:gd name="p0x83" fmla="*/ 4957 w 4970"/>
                <a:gd name="p0y83" fmla="*/ 1002 h 1069"/>
                <a:gd name="p0x84" fmla="*/ 4956 w 4970"/>
                <a:gd name="p0y84" fmla="*/ 1004 h 1069"/>
                <a:gd name="p0x85" fmla="*/ 4955 w 4970"/>
                <a:gd name="p0y85" fmla="*/ 1007 h 1069"/>
                <a:gd name="p0x86" fmla="*/ 4953 w 4970"/>
                <a:gd name="p0y86" fmla="*/ 1010 h 1069"/>
                <a:gd name="p0x87" fmla="*/ 4952 w 4970"/>
                <a:gd name="p0y87" fmla="*/ 1012 h 1069"/>
                <a:gd name="p0x88" fmla="*/ 4950 w 4970"/>
                <a:gd name="p0y88" fmla="*/ 1015 h 1069"/>
                <a:gd name="p0x89" fmla="*/ 4948 w 4970"/>
                <a:gd name="p0y89" fmla="*/ 1017 h 1069"/>
                <a:gd name="p0x90" fmla="*/ 4947 w 4970"/>
                <a:gd name="p0y90" fmla="*/ 1019 h 1069"/>
                <a:gd name="p0x91" fmla="*/ 4945 w 4970"/>
                <a:gd name="p0y91" fmla="*/ 1022 h 1069"/>
                <a:gd name="p0x92" fmla="*/ 4943 w 4970"/>
                <a:gd name="p0y92" fmla="*/ 1024 h 1069"/>
                <a:gd name="p0x93" fmla="*/ 4941 w 4970"/>
                <a:gd name="p0y93" fmla="*/ 1026 h 1069"/>
                <a:gd name="p0x94" fmla="*/ 4939 w 4970"/>
                <a:gd name="p0y94" fmla="*/ 1028 h 1069"/>
                <a:gd name="p0x95" fmla="*/ 4937 w 4970"/>
                <a:gd name="p0y95" fmla="*/ 1031 h 1069"/>
                <a:gd name="p0x96" fmla="*/ 4935 w 4970"/>
                <a:gd name="p0y96" fmla="*/ 1033 h 1069"/>
                <a:gd name="p0x97" fmla="*/ 4933 w 4970"/>
                <a:gd name="p0y97" fmla="*/ 1035 h 1069"/>
                <a:gd name="p0x98" fmla="*/ 4931 w 4970"/>
                <a:gd name="p0y98" fmla="*/ 1037 h 1069"/>
                <a:gd name="p0x99" fmla="*/ 4929 w 4970"/>
                <a:gd name="p0y99" fmla="*/ 1039 h 1069"/>
                <a:gd name="p0x100" fmla="*/ 4927 w 4970"/>
                <a:gd name="p0y100" fmla="*/ 1041 h 1069"/>
                <a:gd name="p0x101" fmla="*/ 4925 w 4970"/>
                <a:gd name="p0y101" fmla="*/ 1043 h 1069"/>
                <a:gd name="p0x102" fmla="*/ 4922 w 4970"/>
                <a:gd name="p0y102" fmla="*/ 1044 h 1069"/>
                <a:gd name="p0x103" fmla="*/ 4920 w 4970"/>
                <a:gd name="p0y103" fmla="*/ 1046 h 1069"/>
                <a:gd name="p0x104" fmla="*/ 4918 w 4970"/>
                <a:gd name="p0y104" fmla="*/ 1048 h 1069"/>
                <a:gd name="p0x105" fmla="*/ 4915 w 4970"/>
                <a:gd name="p0y105" fmla="*/ 1049 h 1069"/>
                <a:gd name="p0x106" fmla="*/ 4913 w 4970"/>
                <a:gd name="p0y106" fmla="*/ 1051 h 1069"/>
                <a:gd name="p0x107" fmla="*/ 4910 w 4970"/>
                <a:gd name="p0y107" fmla="*/ 1053 h 1069"/>
                <a:gd name="p0x108" fmla="*/ 4908 w 4970"/>
                <a:gd name="p0y108" fmla="*/ 1054 h 1069"/>
                <a:gd name="p0x109" fmla="*/ 4905 w 4970"/>
                <a:gd name="p0y109" fmla="*/ 1055 h 1069"/>
                <a:gd name="p0x110" fmla="*/ 4902 w 4970"/>
                <a:gd name="p0y110" fmla="*/ 1057 h 1069"/>
                <a:gd name="p0x111" fmla="*/ 4900 w 4970"/>
                <a:gd name="p0y111" fmla="*/ 1058 h 1069"/>
                <a:gd name="p0x112" fmla="*/ 4897 w 4970"/>
                <a:gd name="p0y112" fmla="*/ 1059 h 1069"/>
                <a:gd name="p0x113" fmla="*/ 4894 w 4970"/>
                <a:gd name="p0y113" fmla="*/ 1060 h 1069"/>
                <a:gd name="p0x114" fmla="*/ 4891 w 4970"/>
                <a:gd name="p0y114" fmla="*/ 1061 h 1069"/>
                <a:gd name="p0x115" fmla="*/ 4889 w 4970"/>
                <a:gd name="p0y115" fmla="*/ 1062 h 1069"/>
                <a:gd name="p0x116" fmla="*/ 4886 w 4970"/>
                <a:gd name="p0y116" fmla="*/ 1063 h 1069"/>
                <a:gd name="p0x117" fmla="*/ 4883 w 4970"/>
                <a:gd name="p0y117" fmla="*/ 1064 h 1069"/>
                <a:gd name="p0x118" fmla="*/ 4880 w 4970"/>
                <a:gd name="p0y118" fmla="*/ 1065 h 1069"/>
                <a:gd name="p0x119" fmla="*/ 4877 w 4970"/>
                <a:gd name="p0y119" fmla="*/ 1066 h 1069"/>
                <a:gd name="p0x120" fmla="*/ 4874 w 4970"/>
                <a:gd name="p0y120" fmla="*/ 1066 h 1069"/>
                <a:gd name="p0x121" fmla="*/ 4871 w 4970"/>
                <a:gd name="p0y121" fmla="*/ 1067 h 1069"/>
                <a:gd name="p0x122" fmla="*/ 4868 w 4970"/>
                <a:gd name="p0y122" fmla="*/ 1068 h 1069"/>
                <a:gd name="p0x123" fmla="*/ 4865 w 4970"/>
                <a:gd name="p0y123" fmla="*/ 1068 h 1069"/>
                <a:gd name="p0x124" fmla="*/ 4862 w 4970"/>
                <a:gd name="p0y124" fmla="*/ 1068 h 1069"/>
                <a:gd name="p0x125" fmla="*/ 4859 w 4970"/>
                <a:gd name="p0y125" fmla="*/ 1069 h 1069"/>
                <a:gd name="p0x126" fmla="*/ 4856 w 4970"/>
                <a:gd name="p0y126" fmla="*/ 1069 h 1069"/>
                <a:gd name="p0x127" fmla="*/ 4853 w 4970"/>
                <a:gd name="p0y127" fmla="*/ 1069 h 1069"/>
                <a:gd name="p0x128" fmla="*/ 4850 w 4970"/>
                <a:gd name="p0y128" fmla="*/ 1069 h 1069"/>
                <a:gd name="p0x129" fmla="*/ 120 w 4970"/>
                <a:gd name="p0y129" fmla="*/ 1069 h 1069"/>
                <a:gd name="p0x130" fmla="*/ 116 w 4970"/>
                <a:gd name="p0y130" fmla="*/ 1069 h 1069"/>
                <a:gd name="p0x131" fmla="*/ 113 w 4970"/>
                <a:gd name="p0y131" fmla="*/ 1069 h 1069"/>
                <a:gd name="p0x132" fmla="*/ 110 w 4970"/>
                <a:gd name="p0y132" fmla="*/ 1069 h 1069"/>
                <a:gd name="p0x133" fmla="*/ 107 w 4970"/>
                <a:gd name="p0y133" fmla="*/ 1068 h 1069"/>
                <a:gd name="p0x134" fmla="*/ 104 w 4970"/>
                <a:gd name="p0y134" fmla="*/ 1068 h 1069"/>
                <a:gd name="p0x135" fmla="*/ 101 w 4970"/>
                <a:gd name="p0y135" fmla="*/ 1068 h 1069"/>
                <a:gd name="p0x136" fmla="*/ 98 w 4970"/>
                <a:gd name="p0y136" fmla="*/ 1067 h 1069"/>
                <a:gd name="p0x137" fmla="*/ 95 w 4970"/>
                <a:gd name="p0y137" fmla="*/ 1066 h 1069"/>
                <a:gd name="p0x138" fmla="*/ 92 w 4970"/>
                <a:gd name="p0y138" fmla="*/ 1066 h 1069"/>
                <a:gd name="p0x139" fmla="*/ 89 w 4970"/>
                <a:gd name="p0y139" fmla="*/ 1065 h 1069"/>
                <a:gd name="p0x140" fmla="*/ 86 w 4970"/>
                <a:gd name="p0y140" fmla="*/ 1064 h 1069"/>
                <a:gd name="p0x141" fmla="*/ 83 w 4970"/>
                <a:gd name="p0y141" fmla="*/ 1063 h 1069"/>
                <a:gd name="p0x142" fmla="*/ 80 w 4970"/>
                <a:gd name="p0y142" fmla="*/ 1062 h 1069"/>
                <a:gd name="p0x143" fmla="*/ 78 w 4970"/>
                <a:gd name="p0y143" fmla="*/ 1061 h 1069"/>
                <a:gd name="p0x144" fmla="*/ 75 w 4970"/>
                <a:gd name="p0y144" fmla="*/ 1060 h 1069"/>
                <a:gd name="p0x145" fmla="*/ 72 w 4970"/>
                <a:gd name="p0y145" fmla="*/ 1059 h 1069"/>
                <a:gd name="p0x146" fmla="*/ 69 w 4970"/>
                <a:gd name="p0y146" fmla="*/ 1058 h 1069"/>
                <a:gd name="p0x147" fmla="*/ 67 w 4970"/>
                <a:gd name="p0y147" fmla="*/ 1057 h 1069"/>
                <a:gd name="p0x148" fmla="*/ 64 w 4970"/>
                <a:gd name="p0y148" fmla="*/ 1055 h 1069"/>
                <a:gd name="p0x149" fmla="*/ 61 w 4970"/>
                <a:gd name="p0y149" fmla="*/ 1054 h 1069"/>
                <a:gd name="p0x150" fmla="*/ 59 w 4970"/>
                <a:gd name="p0y150" fmla="*/ 1053 h 1069"/>
                <a:gd name="p0x151" fmla="*/ 56 w 4970"/>
                <a:gd name="p0y151" fmla="*/ 1051 h 1069"/>
                <a:gd name="p0x152" fmla="*/ 54 w 4970"/>
                <a:gd name="p0y152" fmla="*/ 1049 h 1069"/>
                <a:gd name="p0x153" fmla="*/ 51 w 4970"/>
                <a:gd name="p0y153" fmla="*/ 1048 h 1069"/>
                <a:gd name="p0x154" fmla="*/ 49 w 4970"/>
                <a:gd name="p0y154" fmla="*/ 1046 h 1069"/>
                <a:gd name="p0x155" fmla="*/ 47 w 4970"/>
                <a:gd name="p0y155" fmla="*/ 1044 h 1069"/>
                <a:gd name="p0x156" fmla="*/ 44 w 4970"/>
                <a:gd name="p0y156" fmla="*/ 1043 h 1069"/>
                <a:gd name="p0x157" fmla="*/ 42 w 4970"/>
                <a:gd name="p0y157" fmla="*/ 1041 h 1069"/>
                <a:gd name="p0x158" fmla="*/ 40 w 4970"/>
                <a:gd name="p0y158" fmla="*/ 1039 h 1069"/>
                <a:gd name="p0x159" fmla="*/ 38 w 4970"/>
                <a:gd name="p0y159" fmla="*/ 1037 h 1069"/>
                <a:gd name="p0x160" fmla="*/ 36 w 4970"/>
                <a:gd name="p0y160" fmla="*/ 1035 h 1069"/>
                <a:gd name="p0x161" fmla="*/ 34 w 4970"/>
                <a:gd name="p0y161" fmla="*/ 1033 h 1069"/>
                <a:gd name="p0x162" fmla="*/ 32 w 4970"/>
                <a:gd name="p0y162" fmla="*/ 1031 h 1069"/>
                <a:gd name="p0x163" fmla="*/ 30 w 4970"/>
                <a:gd name="p0y163" fmla="*/ 1028 h 1069"/>
                <a:gd name="p0x164" fmla="*/ 28 w 4970"/>
                <a:gd name="p0y164" fmla="*/ 1026 h 1069"/>
                <a:gd name="p0x165" fmla="*/ 26 w 4970"/>
                <a:gd name="p0y165" fmla="*/ 1024 h 1069"/>
                <a:gd name="p0x166" fmla="*/ 24 w 4970"/>
                <a:gd name="p0y166" fmla="*/ 1022 h 1069"/>
                <a:gd name="p0x167" fmla="*/ 22 w 4970"/>
                <a:gd name="p0y167" fmla="*/ 1019 h 1069"/>
                <a:gd name="p0x168" fmla="*/ 21 w 4970"/>
                <a:gd name="p0y168" fmla="*/ 1017 h 1069"/>
                <a:gd name="p0x169" fmla="*/ 19 w 4970"/>
                <a:gd name="p0y169" fmla="*/ 1015 h 1069"/>
                <a:gd name="p0x170" fmla="*/ 17 w 4970"/>
                <a:gd name="p0y170" fmla="*/ 1012 h 1069"/>
                <a:gd name="p0x171" fmla="*/ 16 w 4970"/>
                <a:gd name="p0y171" fmla="*/ 1010 h 1069"/>
                <a:gd name="p0x172" fmla="*/ 14 w 4970"/>
                <a:gd name="p0y172" fmla="*/ 1007 h 1069"/>
                <a:gd name="p0x173" fmla="*/ 13 w 4970"/>
                <a:gd name="p0y173" fmla="*/ 1004 h 1069"/>
                <a:gd name="p0x174" fmla="*/ 12 w 4970"/>
                <a:gd name="p0y174" fmla="*/ 1002 h 1069"/>
                <a:gd name="p0x175" fmla="*/ 10 w 4970"/>
                <a:gd name="p0y175" fmla="*/ 999 h 1069"/>
                <a:gd name="p0x176" fmla="*/ 9 w 4970"/>
                <a:gd name="p0y176" fmla="*/ 996 h 1069"/>
                <a:gd name="p0x177" fmla="*/ 8 w 4970"/>
                <a:gd name="p0y177" fmla="*/ 994 h 1069"/>
                <a:gd name="p0x178" fmla="*/ 7 w 4970"/>
                <a:gd name="p0y178" fmla="*/ 991 h 1069"/>
                <a:gd name="p0x179" fmla="*/ 6 w 4970"/>
                <a:gd name="p0y179" fmla="*/ 988 h 1069"/>
                <a:gd name="p0x180" fmla="*/ 5 w 4970"/>
                <a:gd name="p0y180" fmla="*/ 985 h 1069"/>
                <a:gd name="p0x181" fmla="*/ 4 w 4970"/>
                <a:gd name="p0y181" fmla="*/ 982 h 1069"/>
                <a:gd name="p0x182" fmla="*/ 3 w 4970"/>
                <a:gd name="p0y182" fmla="*/ 979 h 1069"/>
                <a:gd name="p0x183" fmla="*/ 3 w 4970"/>
                <a:gd name="p0y183" fmla="*/ 976 h 1069"/>
                <a:gd name="p0x184" fmla="*/ 2 w 4970"/>
                <a:gd name="p0y184" fmla="*/ 974 h 1069"/>
                <a:gd name="p0x185" fmla="*/ 1 w 4970"/>
                <a:gd name="p0y185" fmla="*/ 971 h 1069"/>
                <a:gd name="p0x186" fmla="*/ 1 w 4970"/>
                <a:gd name="p0y186" fmla="*/ 968 h 1069"/>
                <a:gd name="p0x187" fmla="*/ 0 w 4970"/>
                <a:gd name="p0y187" fmla="*/ 964 h 1069"/>
                <a:gd name="p0x188" fmla="*/ 0 w 4970"/>
                <a:gd name="p0y188" fmla="*/ 961 h 1069"/>
                <a:gd name="p0x189" fmla="*/ 0 w 4970"/>
                <a:gd name="p0y189" fmla="*/ 958 h 1069"/>
                <a:gd name="p0x190" fmla="*/ 0 w 4970"/>
                <a:gd name="p0y190" fmla="*/ 955 h 1069"/>
                <a:gd name="p0x191" fmla="*/ 0 w 4970"/>
                <a:gd name="p0y191" fmla="*/ 952 h 1069"/>
                <a:gd name="p0x192" fmla="*/ 0 w 4970"/>
                <a:gd name="p0y192" fmla="*/ 949 h 1069"/>
                <a:gd name="p0x193" fmla="*/ 0 w 4970"/>
                <a:gd name="p0y193" fmla="*/ 120 h 1069"/>
                <a:gd name="p0x194" fmla="*/ 0 w 4970"/>
                <a:gd name="p0y194" fmla="*/ 116 h 1069"/>
                <a:gd name="p0x195" fmla="*/ 0 w 4970"/>
                <a:gd name="p0y195" fmla="*/ 113 h 1069"/>
                <a:gd name="p0x196" fmla="*/ 0 w 4970"/>
                <a:gd name="p0y196" fmla="*/ 110 h 1069"/>
                <a:gd name="p0x197" fmla="*/ 0 w 4970"/>
                <a:gd name="p0y197" fmla="*/ 107 h 1069"/>
                <a:gd name="p0x198" fmla="*/ 0 w 4970"/>
                <a:gd name="p0y198" fmla="*/ 104 h 1069"/>
                <a:gd name="p0x199" fmla="*/ 1 w 4970"/>
                <a:gd name="p0y199" fmla="*/ 101 h 1069"/>
                <a:gd name="p0x200" fmla="*/ 1 w 4970"/>
                <a:gd name="p0y200" fmla="*/ 98 h 1069"/>
                <a:gd name="p0x201" fmla="*/ 2 w 4970"/>
                <a:gd name="p0y201" fmla="*/ 95 h 1069"/>
                <a:gd name="p0x202" fmla="*/ 3 w 4970"/>
                <a:gd name="p0y202" fmla="*/ 92 h 1069"/>
                <a:gd name="p0x203" fmla="*/ 3 w 4970"/>
                <a:gd name="p0y203" fmla="*/ 89 h 1069"/>
                <a:gd name="p0x204" fmla="*/ 4 w 4970"/>
                <a:gd name="p0y204" fmla="*/ 86 h 1069"/>
                <a:gd name="p0x205" fmla="*/ 5 w 4970"/>
                <a:gd name="p0y205" fmla="*/ 83 h 1069"/>
                <a:gd name="p0x206" fmla="*/ 6 w 4970"/>
                <a:gd name="p0y206" fmla="*/ 80 h 1069"/>
                <a:gd name="p0x207" fmla="*/ 7 w 4970"/>
                <a:gd name="p0y207" fmla="*/ 78 h 1069"/>
                <a:gd name="p0x208" fmla="*/ 8 w 4970"/>
                <a:gd name="p0y208" fmla="*/ 75 h 1069"/>
                <a:gd name="p0x209" fmla="*/ 9 w 4970"/>
                <a:gd name="p0y209" fmla="*/ 72 h 1069"/>
                <a:gd name="p0x210" fmla="*/ 10 w 4970"/>
                <a:gd name="p0y210" fmla="*/ 69 h 1069"/>
                <a:gd name="p0x211" fmla="*/ 12 w 4970"/>
                <a:gd name="p0y211" fmla="*/ 67 h 1069"/>
                <a:gd name="p0x212" fmla="*/ 13 w 4970"/>
                <a:gd name="p0y212" fmla="*/ 64 h 1069"/>
                <a:gd name="p0x213" fmla="*/ 14 w 4970"/>
                <a:gd name="p0y213" fmla="*/ 61 h 1069"/>
                <a:gd name="p0x214" fmla="*/ 16 w 4970"/>
                <a:gd name="p0y214" fmla="*/ 59 h 1069"/>
                <a:gd name="p0x215" fmla="*/ 17 w 4970"/>
                <a:gd name="p0y215" fmla="*/ 56 h 1069"/>
                <a:gd name="p0x216" fmla="*/ 19 w 4970"/>
                <a:gd name="p0y216" fmla="*/ 54 h 1069"/>
                <a:gd name="p0x217" fmla="*/ 21 w 4970"/>
                <a:gd name="p0y217" fmla="*/ 51 h 1069"/>
                <a:gd name="p0x218" fmla="*/ 22 w 4970"/>
                <a:gd name="p0y218" fmla="*/ 49 h 1069"/>
                <a:gd name="p0x219" fmla="*/ 24 w 4970"/>
                <a:gd name="p0y219" fmla="*/ 47 h 1069"/>
                <a:gd name="p0x220" fmla="*/ 26 w 4970"/>
                <a:gd name="p0y220" fmla="*/ 44 h 1069"/>
                <a:gd name="p0x221" fmla="*/ 28 w 4970"/>
                <a:gd name="p0y221" fmla="*/ 42 h 1069"/>
                <a:gd name="p0x222" fmla="*/ 30 w 4970"/>
                <a:gd name="p0y222" fmla="*/ 40 h 1069"/>
                <a:gd name="p0x223" fmla="*/ 32 w 4970"/>
                <a:gd name="p0y223" fmla="*/ 38 h 1069"/>
                <a:gd name="p0x224" fmla="*/ 34 w 4970"/>
                <a:gd name="p0y224" fmla="*/ 36 h 1069"/>
                <a:gd name="p0x225" fmla="*/ 36 w 4970"/>
                <a:gd name="p0y225" fmla="*/ 34 h 1069"/>
                <a:gd name="p0x226" fmla="*/ 38 w 4970"/>
                <a:gd name="p0y226" fmla="*/ 32 h 1069"/>
                <a:gd name="p0x227" fmla="*/ 40 w 4970"/>
                <a:gd name="p0y227" fmla="*/ 30 h 1069"/>
                <a:gd name="p0x228" fmla="*/ 42 w 4970"/>
                <a:gd name="p0y228" fmla="*/ 28 h 1069"/>
                <a:gd name="p0x229" fmla="*/ 44 w 4970"/>
                <a:gd name="p0y229" fmla="*/ 26 h 1069"/>
                <a:gd name="p0x230" fmla="*/ 47 w 4970"/>
                <a:gd name="p0y230" fmla="*/ 24 h 1069"/>
                <a:gd name="p0x231" fmla="*/ 49 w 4970"/>
                <a:gd name="p0y231" fmla="*/ 22 h 1069"/>
                <a:gd name="p0x232" fmla="*/ 51 w 4970"/>
                <a:gd name="p0y232" fmla="*/ 21 h 1069"/>
                <a:gd name="p0x233" fmla="*/ 54 w 4970"/>
                <a:gd name="p0y233" fmla="*/ 19 h 1069"/>
                <a:gd name="p0x234" fmla="*/ 56 w 4970"/>
                <a:gd name="p0y234" fmla="*/ 17 h 1069"/>
                <a:gd name="p0x235" fmla="*/ 59 w 4970"/>
                <a:gd name="p0y235" fmla="*/ 16 h 1069"/>
                <a:gd name="p0x236" fmla="*/ 61 w 4970"/>
                <a:gd name="p0y236" fmla="*/ 14 h 1069"/>
                <a:gd name="p0x237" fmla="*/ 64 w 4970"/>
                <a:gd name="p0y237" fmla="*/ 13 h 1069"/>
                <a:gd name="p0x238" fmla="*/ 67 w 4970"/>
                <a:gd name="p0y238" fmla="*/ 12 h 1069"/>
                <a:gd name="p0x239" fmla="*/ 69 w 4970"/>
                <a:gd name="p0y239" fmla="*/ 10 h 1069"/>
                <a:gd name="p0x240" fmla="*/ 72 w 4970"/>
                <a:gd name="p0y240" fmla="*/ 9 h 1069"/>
                <a:gd name="p0x241" fmla="*/ 75 w 4970"/>
                <a:gd name="p0y241" fmla="*/ 8 h 1069"/>
                <a:gd name="p0x242" fmla="*/ 78 w 4970"/>
                <a:gd name="p0y242" fmla="*/ 7 h 1069"/>
                <a:gd name="p0x243" fmla="*/ 80 w 4970"/>
                <a:gd name="p0y243" fmla="*/ 6 h 1069"/>
                <a:gd name="p0x244" fmla="*/ 83 w 4970"/>
                <a:gd name="p0y244" fmla="*/ 5 h 1069"/>
                <a:gd name="p0x245" fmla="*/ 86 w 4970"/>
                <a:gd name="p0y245" fmla="*/ 4 h 1069"/>
                <a:gd name="p0x246" fmla="*/ 89 w 4970"/>
                <a:gd name="p0y246" fmla="*/ 3 h 1069"/>
                <a:gd name="p0x247" fmla="*/ 92 w 4970"/>
                <a:gd name="p0y247" fmla="*/ 3 h 1069"/>
                <a:gd name="p0x248" fmla="*/ 95 w 4970"/>
                <a:gd name="p0y248" fmla="*/ 2 h 1069"/>
                <a:gd name="p0x249" fmla="*/ 98 w 4970"/>
                <a:gd name="p0y249" fmla="*/ 1 h 1069"/>
                <a:gd name="p0x250" fmla="*/ 101 w 4970"/>
                <a:gd name="p0y250" fmla="*/ 1 h 1069"/>
                <a:gd name="p0x251" fmla="*/ 104 w 4970"/>
                <a:gd name="p0y251" fmla="*/ 0 h 1069"/>
                <a:gd name="p0x252" fmla="*/ 107 w 4970"/>
                <a:gd name="p0y252" fmla="*/ 0 h 1069"/>
                <a:gd name="p0x253" fmla="*/ 110 w 4970"/>
                <a:gd name="p0y253" fmla="*/ 0 h 1069"/>
                <a:gd name="p0x254" fmla="*/ 113 w 4970"/>
                <a:gd name="p0y254" fmla="*/ 0 h 1069"/>
                <a:gd name="p0x255" fmla="*/ 116 w 4970"/>
                <a:gd name="p0y255" fmla="*/ 0 h 1069"/>
                <a:gd name="p0x256" fmla="*/ 120 w 4970"/>
                <a:gd name="p0y256" fmla="*/ 0 h 10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3"/>
              </p:custDataLst>
            </p:nvPr>
          </p:nvSpPr>
          <p:spPr>
            <a:xfrm>
              <a:off x="1289" y="6939"/>
              <a:ext cx="4860" cy="45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4"/>
              </p:custDataLst>
            </p:nvPr>
          </p:nvSpPr>
          <p:spPr>
            <a:xfrm>
              <a:off x="6139" y="6974"/>
              <a:ext cx="46" cy="999"/>
            </a:xfrm>
            <a:custGeom>
              <a:avLst/>
              <a:gdLst>
                <a:gd name="sw" fmla="*/ 1 w 45"/>
                <a:gd name="sh" fmla="*/ 1 h 999"/>
                <a:gd name="mins" fmla="min sw sh"/>
                <a:gd name="dsw" fmla="+- 0 sw mins"/>
                <a:gd name="dsh" fmla="+- 0 sh mins"/>
                <a:gd name="p0x0" fmla="*/ 45 w 45"/>
                <a:gd name="p0y0" fmla="*/ 84 h 999"/>
                <a:gd name="p0x1" fmla="*/ 45 w 45"/>
                <a:gd name="p0y1" fmla="*/ 914 h 999"/>
                <a:gd name="p0x2" fmla="*/ 45 w 45"/>
                <a:gd name="p0y2" fmla="*/ 915 h 999"/>
                <a:gd name="p0x3" fmla="*/ 45 w 45"/>
                <a:gd name="p0y3" fmla="*/ 917 h 999"/>
                <a:gd name="p0x4" fmla="*/ 45 w 45"/>
                <a:gd name="p0y4" fmla="*/ 919 h 999"/>
                <a:gd name="p0x5" fmla="*/ 45 w 45"/>
                <a:gd name="p0y5" fmla="*/ 920 h 999"/>
                <a:gd name="p0x6" fmla="*/ 45 w 45"/>
                <a:gd name="p0y6" fmla="*/ 922 h 999"/>
                <a:gd name="p0x7" fmla="*/ 45 w 45"/>
                <a:gd name="p0y7" fmla="*/ 923 h 999"/>
                <a:gd name="p0x8" fmla="*/ 45 w 45"/>
                <a:gd name="p0y8" fmla="*/ 925 h 999"/>
                <a:gd name="p0x9" fmla="*/ 45 w 45"/>
                <a:gd name="p0y9" fmla="*/ 926 h 999"/>
                <a:gd name="p0x10" fmla="*/ 44 w 45"/>
                <a:gd name="p0y10" fmla="*/ 928 h 999"/>
                <a:gd name="p0x11" fmla="*/ 44 w 45"/>
                <a:gd name="p0y11" fmla="*/ 929 h 999"/>
                <a:gd name="p0x12" fmla="*/ 44 w 45"/>
                <a:gd name="p0y12" fmla="*/ 931 h 999"/>
                <a:gd name="p0x13" fmla="*/ 44 w 45"/>
                <a:gd name="p0y13" fmla="*/ 932 h 999"/>
                <a:gd name="p0x14" fmla="*/ 44 w 45"/>
                <a:gd name="p0y14" fmla="*/ 934 h 999"/>
                <a:gd name="p0x15" fmla="*/ 43 w 45"/>
                <a:gd name="p0y15" fmla="*/ 935 h 999"/>
                <a:gd name="p0x16" fmla="*/ 43 w 45"/>
                <a:gd name="p0y16" fmla="*/ 937 h 999"/>
                <a:gd name="p0x17" fmla="*/ 43 w 45"/>
                <a:gd name="p0y17" fmla="*/ 938 h 999"/>
                <a:gd name="p0x18" fmla="*/ 42 w 45"/>
                <a:gd name="p0y18" fmla="*/ 940 h 999"/>
                <a:gd name="p0x19" fmla="*/ 42 w 45"/>
                <a:gd name="p0y19" fmla="*/ 941 h 999"/>
                <a:gd name="p0x20" fmla="*/ 42 w 45"/>
                <a:gd name="p0y20" fmla="*/ 943 h 999"/>
                <a:gd name="p0x21" fmla="*/ 41 w 45"/>
                <a:gd name="p0y21" fmla="*/ 944 h 999"/>
                <a:gd name="p0x22" fmla="*/ 41 w 45"/>
                <a:gd name="p0y22" fmla="*/ 946 h 999"/>
                <a:gd name="p0x23" fmla="*/ 41 w 45"/>
                <a:gd name="p0y23" fmla="*/ 947 h 999"/>
                <a:gd name="p0x24" fmla="*/ 40 w 45"/>
                <a:gd name="p0y24" fmla="*/ 949 h 999"/>
                <a:gd name="p0x25" fmla="*/ 40 w 45"/>
                <a:gd name="p0y25" fmla="*/ 950 h 999"/>
                <a:gd name="p0x26" fmla="*/ 39 w 45"/>
                <a:gd name="p0y26" fmla="*/ 951 h 999"/>
                <a:gd name="p0x27" fmla="*/ 39 w 45"/>
                <a:gd name="p0y27" fmla="*/ 953 h 999"/>
                <a:gd name="p0x28" fmla="*/ 38 w 45"/>
                <a:gd name="p0y28" fmla="*/ 954 h 999"/>
                <a:gd name="p0x29" fmla="*/ 38 w 45"/>
                <a:gd name="p0y29" fmla="*/ 956 h 999"/>
                <a:gd name="p0x30" fmla="*/ 37 w 45"/>
                <a:gd name="p0y30" fmla="*/ 957 h 999"/>
                <a:gd name="p0x31" fmla="*/ 37 w 45"/>
                <a:gd name="p0y31" fmla="*/ 958 h 999"/>
                <a:gd name="p0x32" fmla="*/ 36 w 45"/>
                <a:gd name="p0y32" fmla="*/ 960 h 999"/>
                <a:gd name="p0x33" fmla="*/ 36 w 45"/>
                <a:gd name="p0y33" fmla="*/ 961 h 999"/>
                <a:gd name="p0x34" fmla="*/ 35 w 45"/>
                <a:gd name="p0y34" fmla="*/ 963 h 999"/>
                <a:gd name="p0x35" fmla="*/ 34 w 45"/>
                <a:gd name="p0y35" fmla="*/ 964 h 999"/>
                <a:gd name="p0x36" fmla="*/ 34 w 45"/>
                <a:gd name="p0y36" fmla="*/ 965 h 999"/>
                <a:gd name="p0x37" fmla="*/ 33 w 45"/>
                <a:gd name="p0y37" fmla="*/ 967 h 999"/>
                <a:gd name="p0x38" fmla="*/ 32 w 45"/>
                <a:gd name="p0y38" fmla="*/ 968 h 999"/>
                <a:gd name="p0x39" fmla="*/ 32 w 45"/>
                <a:gd name="p0y39" fmla="*/ 969 h 999"/>
                <a:gd name="p0x40" fmla="*/ 31 w 45"/>
                <a:gd name="p0y40" fmla="*/ 971 h 999"/>
                <a:gd name="p0x41" fmla="*/ 30 w 45"/>
                <a:gd name="p0y41" fmla="*/ 972 h 999"/>
                <a:gd name="p0x42" fmla="*/ 30 w 45"/>
                <a:gd name="p0y42" fmla="*/ 973 h 999"/>
                <a:gd name="p0x43" fmla="*/ 29 w 45"/>
                <a:gd name="p0y43" fmla="*/ 974 h 999"/>
                <a:gd name="p0x44" fmla="*/ 28 w 45"/>
                <a:gd name="p0y44" fmla="*/ 976 h 999"/>
                <a:gd name="p0x45" fmla="*/ 27 w 45"/>
                <a:gd name="p0y45" fmla="*/ 977 h 999"/>
                <a:gd name="p0x46" fmla="*/ 27 w 45"/>
                <a:gd name="p0y46" fmla="*/ 978 h 999"/>
                <a:gd name="p0x47" fmla="*/ 26 w 45"/>
                <a:gd name="p0y47" fmla="*/ 979 h 999"/>
                <a:gd name="p0x48" fmla="*/ 25 w 45"/>
                <a:gd name="p0y48" fmla="*/ 981 h 999"/>
                <a:gd name="p0x49" fmla="*/ 24 w 45"/>
                <a:gd name="p0y49" fmla="*/ 982 h 999"/>
                <a:gd name="p0x50" fmla="*/ 23 w 45"/>
                <a:gd name="p0y50" fmla="*/ 983 h 999"/>
                <a:gd name="p0x51" fmla="*/ 22 w 45"/>
                <a:gd name="p0y51" fmla="*/ 984 h 999"/>
                <a:gd name="p0x52" fmla="*/ 22 w 45"/>
                <a:gd name="p0y52" fmla="*/ 985 h 999"/>
                <a:gd name="p0x53" fmla="*/ 21 w 45"/>
                <a:gd name="p0y53" fmla="*/ 987 h 999"/>
                <a:gd name="p0x54" fmla="*/ 20 w 45"/>
                <a:gd name="p0y54" fmla="*/ 988 h 999"/>
                <a:gd name="p0x55" fmla="*/ 19 w 45"/>
                <a:gd name="p0y55" fmla="*/ 989 h 999"/>
                <a:gd name="p0x56" fmla="*/ 18 w 45"/>
                <a:gd name="p0y56" fmla="*/ 990 h 999"/>
                <a:gd name="p0x57" fmla="*/ 17 w 45"/>
                <a:gd name="p0y57" fmla="*/ 991 h 999"/>
                <a:gd name="p0x58" fmla="*/ 16 w 45"/>
                <a:gd name="p0y58" fmla="*/ 992 h 999"/>
                <a:gd name="p0x59" fmla="*/ 15 w 45"/>
                <a:gd name="p0y59" fmla="*/ 993 h 999"/>
                <a:gd name="p0x60" fmla="*/ 14 w 45"/>
                <a:gd name="p0y60" fmla="*/ 994 h 999"/>
                <a:gd name="p0x61" fmla="*/ 13 w 45"/>
                <a:gd name="p0y61" fmla="*/ 996 h 999"/>
                <a:gd name="p0x62" fmla="*/ 12 w 45"/>
                <a:gd name="p0y62" fmla="*/ 997 h 999"/>
                <a:gd name="p0x63" fmla="*/ 11 w 45"/>
                <a:gd name="p0y63" fmla="*/ 998 h 999"/>
                <a:gd name="p0x64" fmla="*/ 10 w 45"/>
                <a:gd name="p0y64" fmla="*/ 999 h 999"/>
                <a:gd name="p0x65" fmla="*/ 0 w 45"/>
                <a:gd name="p0y65" fmla="*/ 988 h 999"/>
                <a:gd name="p0x66" fmla="*/ 0 w 45"/>
                <a:gd name="p0y66" fmla="*/ 987 h 999"/>
                <a:gd name="p0x67" fmla="*/ 1 w 45"/>
                <a:gd name="p0y67" fmla="*/ 986 h 999"/>
                <a:gd name="p0x68" fmla="*/ 2 w 45"/>
                <a:gd name="p0y68" fmla="*/ 985 h 999"/>
                <a:gd name="p0x69" fmla="*/ 3 w 45"/>
                <a:gd name="p0y69" fmla="*/ 984 h 999"/>
                <a:gd name="p0x70" fmla="*/ 4 w 45"/>
                <a:gd name="p0y70" fmla="*/ 983 h 999"/>
                <a:gd name="p0x71" fmla="*/ 5 w 45"/>
                <a:gd name="p0y71" fmla="*/ 982 h 999"/>
                <a:gd name="p0x72" fmla="*/ 6 w 45"/>
                <a:gd name="p0y72" fmla="*/ 981 h 999"/>
                <a:gd name="p0x73" fmla="*/ 6 w 45"/>
                <a:gd name="p0y73" fmla="*/ 980 h 999"/>
                <a:gd name="p0x74" fmla="*/ 7 w 45"/>
                <a:gd name="p0y74" fmla="*/ 979 h 999"/>
                <a:gd name="p0x75" fmla="*/ 8 w 45"/>
                <a:gd name="p0y75" fmla="*/ 978 h 999"/>
                <a:gd name="p0x76" fmla="*/ 9 w 45"/>
                <a:gd name="p0y76" fmla="*/ 977 h 999"/>
                <a:gd name="p0x77" fmla="*/ 10 w 45"/>
                <a:gd name="p0y77" fmla="*/ 976 h 999"/>
                <a:gd name="p0x78" fmla="*/ 10 w 45"/>
                <a:gd name="p0y78" fmla="*/ 975 h 999"/>
                <a:gd name="p0x79" fmla="*/ 11 w 45"/>
                <a:gd name="p0y79" fmla="*/ 974 h 999"/>
                <a:gd name="p0x80" fmla="*/ 12 w 45"/>
                <a:gd name="p0y80" fmla="*/ 973 h 999"/>
                <a:gd name="p0x81" fmla="*/ 13 w 45"/>
                <a:gd name="p0y81" fmla="*/ 972 h 999"/>
                <a:gd name="p0x82" fmla="*/ 13 w 45"/>
                <a:gd name="p0y82" fmla="*/ 971 h 999"/>
                <a:gd name="p0x83" fmla="*/ 14 w 45"/>
                <a:gd name="p0y83" fmla="*/ 970 h 999"/>
                <a:gd name="p0x84" fmla="*/ 15 w 45"/>
                <a:gd name="p0y84" fmla="*/ 969 h 999"/>
                <a:gd name="p0x85" fmla="*/ 15 w 45"/>
                <a:gd name="p0y85" fmla="*/ 968 h 999"/>
                <a:gd name="p0x86" fmla="*/ 16 w 45"/>
                <a:gd name="p0y86" fmla="*/ 967 h 999"/>
                <a:gd name="p0x87" fmla="*/ 17 w 45"/>
                <a:gd name="p0y87" fmla="*/ 966 h 999"/>
                <a:gd name="p0x88" fmla="*/ 17 w 45"/>
                <a:gd name="p0y88" fmla="*/ 965 h 999"/>
                <a:gd name="p0x89" fmla="*/ 18 w 45"/>
                <a:gd name="p0y89" fmla="*/ 963 h 999"/>
                <a:gd name="p0x90" fmla="*/ 18 w 45"/>
                <a:gd name="p0y90" fmla="*/ 962 h 999"/>
                <a:gd name="p0x91" fmla="*/ 19 w 45"/>
                <a:gd name="p0y91" fmla="*/ 961 h 999"/>
                <a:gd name="p0x92" fmla="*/ 20 w 45"/>
                <a:gd name="p0y92" fmla="*/ 960 h 999"/>
                <a:gd name="p0x93" fmla="*/ 20 w 45"/>
                <a:gd name="p0y93" fmla="*/ 959 h 999"/>
                <a:gd name="p0x94" fmla="*/ 21 w 45"/>
                <a:gd name="p0y94" fmla="*/ 958 h 999"/>
                <a:gd name="p0x95" fmla="*/ 21 w 45"/>
                <a:gd name="p0y95" fmla="*/ 956 h 999"/>
                <a:gd name="p0x96" fmla="*/ 22 w 45"/>
                <a:gd name="p0y96" fmla="*/ 955 h 999"/>
                <a:gd name="p0x97" fmla="*/ 22 w 45"/>
                <a:gd name="p0y97" fmla="*/ 954 h 999"/>
                <a:gd name="p0x98" fmla="*/ 23 w 45"/>
                <a:gd name="p0y98" fmla="*/ 953 h 999"/>
                <a:gd name="p0x99" fmla="*/ 23 w 45"/>
                <a:gd name="p0y99" fmla="*/ 952 h 999"/>
                <a:gd name="p0x100" fmla="*/ 24 w 45"/>
                <a:gd name="p0y100" fmla="*/ 950 h 999"/>
                <a:gd name="p0x101" fmla="*/ 24 w 45"/>
                <a:gd name="p0y101" fmla="*/ 949 h 999"/>
                <a:gd name="p0x102" fmla="*/ 25 w 45"/>
                <a:gd name="p0y102" fmla="*/ 948 h 999"/>
                <a:gd name="p0x103" fmla="*/ 25 w 45"/>
                <a:gd name="p0y103" fmla="*/ 947 h 999"/>
                <a:gd name="p0x104" fmla="*/ 25 w 45"/>
                <a:gd name="p0y104" fmla="*/ 945 h 999"/>
                <a:gd name="p0x105" fmla="*/ 26 w 45"/>
                <a:gd name="p0y105" fmla="*/ 944 h 999"/>
                <a:gd name="p0x106" fmla="*/ 26 w 45"/>
                <a:gd name="p0y106" fmla="*/ 943 h 999"/>
                <a:gd name="p0x107" fmla="*/ 27 w 45"/>
                <a:gd name="p0y107" fmla="*/ 942 h 999"/>
                <a:gd name="p0x108" fmla="*/ 27 w 45"/>
                <a:gd name="p0y108" fmla="*/ 940 h 999"/>
                <a:gd name="p0x109" fmla="*/ 27 w 45"/>
                <a:gd name="p0y109" fmla="*/ 939 h 999"/>
                <a:gd name="p0x110" fmla="*/ 27 w 45"/>
                <a:gd name="p0y110" fmla="*/ 938 h 999"/>
                <a:gd name="p0x111" fmla="*/ 28 w 45"/>
                <a:gd name="p0y111" fmla="*/ 937 h 999"/>
                <a:gd name="p0x112" fmla="*/ 28 w 45"/>
                <a:gd name="p0y112" fmla="*/ 935 h 999"/>
                <a:gd name="p0x113" fmla="*/ 28 w 45"/>
                <a:gd name="p0y113" fmla="*/ 934 h 999"/>
                <a:gd name="p0x114" fmla="*/ 29 w 45"/>
                <a:gd name="p0y114" fmla="*/ 933 h 999"/>
                <a:gd name="p0x115" fmla="*/ 29 w 45"/>
                <a:gd name="p0y115" fmla="*/ 931 h 999"/>
                <a:gd name="p0x116" fmla="*/ 29 w 45"/>
                <a:gd name="p0y116" fmla="*/ 930 h 999"/>
                <a:gd name="p0x117" fmla="*/ 29 w 45"/>
                <a:gd name="p0y117" fmla="*/ 929 h 999"/>
                <a:gd name="p0x118" fmla="*/ 29 w 45"/>
                <a:gd name="p0y118" fmla="*/ 927 h 999"/>
                <a:gd name="p0x119" fmla="*/ 30 w 45"/>
                <a:gd name="p0y119" fmla="*/ 926 h 999"/>
                <a:gd name="p0x120" fmla="*/ 30 w 45"/>
                <a:gd name="p0y120" fmla="*/ 925 h 999"/>
                <a:gd name="p0x121" fmla="*/ 30 w 45"/>
                <a:gd name="p0y121" fmla="*/ 923 h 999"/>
                <a:gd name="p0x122" fmla="*/ 30 w 45"/>
                <a:gd name="p0y122" fmla="*/ 922 h 999"/>
                <a:gd name="p0x123" fmla="*/ 30 w 45"/>
                <a:gd name="p0y123" fmla="*/ 921 h 999"/>
                <a:gd name="p0x124" fmla="*/ 30 w 45"/>
                <a:gd name="p0y124" fmla="*/ 919 h 999"/>
                <a:gd name="p0x125" fmla="*/ 30 w 45"/>
                <a:gd name="p0y125" fmla="*/ 918 h 999"/>
                <a:gd name="p0x126" fmla="*/ 30 w 45"/>
                <a:gd name="p0y126" fmla="*/ 917 h 999"/>
                <a:gd name="p0x127" fmla="*/ 30 w 45"/>
                <a:gd name="p0y127" fmla="*/ 915 h 999"/>
                <a:gd name="p0x128" fmla="*/ 30 w 45"/>
                <a:gd name="p0y128" fmla="*/ 914 h 999"/>
                <a:gd name="p0x129" fmla="*/ 30 w 45"/>
                <a:gd name="p0y129" fmla="*/ 84 h 999"/>
                <a:gd name="p0x130" fmla="*/ 30 w 45"/>
                <a:gd name="p0y130" fmla="*/ 83 h 999"/>
                <a:gd name="p0x131" fmla="*/ 30 w 45"/>
                <a:gd name="p0y131" fmla="*/ 82 h 999"/>
                <a:gd name="p0x132" fmla="*/ 30 w 45"/>
                <a:gd name="p0y132" fmla="*/ 80 h 999"/>
                <a:gd name="p0x133" fmla="*/ 30 w 45"/>
                <a:gd name="p0y133" fmla="*/ 79 h 999"/>
                <a:gd name="p0x134" fmla="*/ 30 w 45"/>
                <a:gd name="p0y134" fmla="*/ 78 h 999"/>
                <a:gd name="p0x135" fmla="*/ 30 w 45"/>
                <a:gd name="p0y135" fmla="*/ 76 h 999"/>
                <a:gd name="p0x136" fmla="*/ 30 w 45"/>
                <a:gd name="p0y136" fmla="*/ 75 h 999"/>
                <a:gd name="p0x137" fmla="*/ 30 w 45"/>
                <a:gd name="p0y137" fmla="*/ 73 h 999"/>
                <a:gd name="p0x138" fmla="*/ 30 w 45"/>
                <a:gd name="p0y138" fmla="*/ 72 h 999"/>
                <a:gd name="p0x139" fmla="*/ 29 w 45"/>
                <a:gd name="p0y139" fmla="*/ 71 h 999"/>
                <a:gd name="p0x140" fmla="*/ 29 w 45"/>
                <a:gd name="p0y140" fmla="*/ 69 h 999"/>
                <a:gd name="p0x141" fmla="*/ 29 w 45"/>
                <a:gd name="p0y141" fmla="*/ 68 h 999"/>
                <a:gd name="p0x142" fmla="*/ 29 w 45"/>
                <a:gd name="p0y142" fmla="*/ 67 h 999"/>
                <a:gd name="p0x143" fmla="*/ 29 w 45"/>
                <a:gd name="p0y143" fmla="*/ 65 h 999"/>
                <a:gd name="p0x144" fmla="*/ 28 w 45"/>
                <a:gd name="p0y144" fmla="*/ 64 h 999"/>
                <a:gd name="p0x145" fmla="*/ 28 w 45"/>
                <a:gd name="p0y145" fmla="*/ 63 h 999"/>
                <a:gd name="p0x146" fmla="*/ 28 w 45"/>
                <a:gd name="p0y146" fmla="*/ 62 h 999"/>
                <a:gd name="p0x147" fmla="*/ 27 w 45"/>
                <a:gd name="p0y147" fmla="*/ 60 h 999"/>
                <a:gd name="p0x148" fmla="*/ 27 w 45"/>
                <a:gd name="p0y148" fmla="*/ 59 h 999"/>
                <a:gd name="p0x149" fmla="*/ 27 w 45"/>
                <a:gd name="p0y149" fmla="*/ 58 h 999"/>
                <a:gd name="p0x150" fmla="*/ 27 w 45"/>
                <a:gd name="p0y150" fmla="*/ 56 h 999"/>
                <a:gd name="p0x151" fmla="*/ 26 w 45"/>
                <a:gd name="p0y151" fmla="*/ 55 h 999"/>
                <a:gd name="p0x152" fmla="*/ 26 w 45"/>
                <a:gd name="p0y152" fmla="*/ 54 h 999"/>
                <a:gd name="p0x153" fmla="*/ 25 w 45"/>
                <a:gd name="p0y153" fmla="*/ 53 h 999"/>
                <a:gd name="p0x154" fmla="*/ 25 w 45"/>
                <a:gd name="p0y154" fmla="*/ 51 h 999"/>
                <a:gd name="p0x155" fmla="*/ 25 w 45"/>
                <a:gd name="p0y155" fmla="*/ 50 h 999"/>
                <a:gd name="p0x156" fmla="*/ 24 w 45"/>
                <a:gd name="p0y156" fmla="*/ 49 h 999"/>
                <a:gd name="p0x157" fmla="*/ 24 w 45"/>
                <a:gd name="p0y157" fmla="*/ 48 h 999"/>
                <a:gd name="p0x158" fmla="*/ 23 w 45"/>
                <a:gd name="p0y158" fmla="*/ 46 h 999"/>
                <a:gd name="p0x159" fmla="*/ 23 w 45"/>
                <a:gd name="p0y159" fmla="*/ 45 h 999"/>
                <a:gd name="p0x160" fmla="*/ 22 w 45"/>
                <a:gd name="p0y160" fmla="*/ 44 h 999"/>
                <a:gd name="p0x161" fmla="*/ 22 w 45"/>
                <a:gd name="p0y161" fmla="*/ 43 h 999"/>
                <a:gd name="p0x162" fmla="*/ 21 w 45"/>
                <a:gd name="p0y162" fmla="*/ 42 h 999"/>
                <a:gd name="p0x163" fmla="*/ 21 w 45"/>
                <a:gd name="p0y163" fmla="*/ 41 h 999"/>
                <a:gd name="p0x164" fmla="*/ 20 w 45"/>
                <a:gd name="p0y164" fmla="*/ 39 h 999"/>
                <a:gd name="p0x165" fmla="*/ 20 w 45"/>
                <a:gd name="p0y165" fmla="*/ 38 h 999"/>
                <a:gd name="p0x166" fmla="*/ 19 w 45"/>
                <a:gd name="p0y166" fmla="*/ 37 h 999"/>
                <a:gd name="p0x167" fmla="*/ 18 w 45"/>
                <a:gd name="p0y167" fmla="*/ 36 h 999"/>
                <a:gd name="p0x168" fmla="*/ 18 w 45"/>
                <a:gd name="p0y168" fmla="*/ 35 h 999"/>
                <a:gd name="p0x169" fmla="*/ 17 w 45"/>
                <a:gd name="p0y169" fmla="*/ 34 h 999"/>
                <a:gd name="p0x170" fmla="*/ 17 w 45"/>
                <a:gd name="p0y170" fmla="*/ 32 h 999"/>
                <a:gd name="p0x171" fmla="*/ 16 w 45"/>
                <a:gd name="p0y171" fmla="*/ 31 h 999"/>
                <a:gd name="p0x172" fmla="*/ 15 w 45"/>
                <a:gd name="p0y172" fmla="*/ 30 h 999"/>
                <a:gd name="p0x173" fmla="*/ 15 w 45"/>
                <a:gd name="p0y173" fmla="*/ 29 h 999"/>
                <a:gd name="p0x174" fmla="*/ 14 w 45"/>
                <a:gd name="p0y174" fmla="*/ 28 h 999"/>
                <a:gd name="p0x175" fmla="*/ 13 w 45"/>
                <a:gd name="p0y175" fmla="*/ 27 h 999"/>
                <a:gd name="p0x176" fmla="*/ 13 w 45"/>
                <a:gd name="p0y176" fmla="*/ 26 h 999"/>
                <a:gd name="p0x177" fmla="*/ 12 w 45"/>
                <a:gd name="p0y177" fmla="*/ 25 h 999"/>
                <a:gd name="p0x178" fmla="*/ 11 w 45"/>
                <a:gd name="p0y178" fmla="*/ 24 h 999"/>
                <a:gd name="p0x179" fmla="*/ 10 w 45"/>
                <a:gd name="p0y179" fmla="*/ 23 h 999"/>
                <a:gd name="p0x180" fmla="*/ 10 w 45"/>
                <a:gd name="p0y180" fmla="*/ 22 h 999"/>
                <a:gd name="p0x181" fmla="*/ 9 w 45"/>
                <a:gd name="p0y181" fmla="*/ 21 h 999"/>
                <a:gd name="p0x182" fmla="*/ 8 w 45"/>
                <a:gd name="p0y182" fmla="*/ 20 h 999"/>
                <a:gd name="p0x183" fmla="*/ 7 w 45"/>
                <a:gd name="p0y183" fmla="*/ 19 h 999"/>
                <a:gd name="p0x184" fmla="*/ 6 w 45"/>
                <a:gd name="p0y184" fmla="*/ 18 h 999"/>
                <a:gd name="p0x185" fmla="*/ 6 w 45"/>
                <a:gd name="p0y185" fmla="*/ 17 h 999"/>
                <a:gd name="p0x186" fmla="*/ 5 w 45"/>
                <a:gd name="p0y186" fmla="*/ 16 h 999"/>
                <a:gd name="p0x187" fmla="*/ 4 w 45"/>
                <a:gd name="p0y187" fmla="*/ 15 h 999"/>
                <a:gd name="p0x188" fmla="*/ 3 w 45"/>
                <a:gd name="p0y188" fmla="*/ 14 h 999"/>
                <a:gd name="p0x189" fmla="*/ 2 w 45"/>
                <a:gd name="p0y189" fmla="*/ 13 h 999"/>
                <a:gd name="p0x190" fmla="*/ 1 w 45"/>
                <a:gd name="p0y190" fmla="*/ 12 h 999"/>
                <a:gd name="p0x191" fmla="*/ 0 w 45"/>
                <a:gd name="p0y191" fmla="*/ 11 h 999"/>
                <a:gd name="p0x192" fmla="*/ 0 w 45"/>
                <a:gd name="p0y192" fmla="*/ 10 h 999"/>
                <a:gd name="p0x193" fmla="*/ 10 w 45"/>
                <a:gd name="p0y193" fmla="*/ 0 h 999"/>
                <a:gd name="p0x194" fmla="*/ 11 w 45"/>
                <a:gd name="p0y194" fmla="*/ 1 h 999"/>
                <a:gd name="p0x195" fmla="*/ 12 w 45"/>
                <a:gd name="p0y195" fmla="*/ 2 h 999"/>
                <a:gd name="p0x196" fmla="*/ 13 w 45"/>
                <a:gd name="p0y196" fmla="*/ 3 h 999"/>
                <a:gd name="p0x197" fmla="*/ 14 w 45"/>
                <a:gd name="p0y197" fmla="*/ 4 h 999"/>
                <a:gd name="p0x198" fmla="*/ 15 w 45"/>
                <a:gd name="p0y198" fmla="*/ 5 h 999"/>
                <a:gd name="p0x199" fmla="*/ 16 w 45"/>
                <a:gd name="p0y199" fmla="*/ 6 h 999"/>
                <a:gd name="p0x200" fmla="*/ 17 w 45"/>
                <a:gd name="p0y200" fmla="*/ 7 h 999"/>
                <a:gd name="p0x201" fmla="*/ 18 w 45"/>
                <a:gd name="p0y201" fmla="*/ 8 h 999"/>
                <a:gd name="p0x202" fmla="*/ 19 w 45"/>
                <a:gd name="p0y202" fmla="*/ 9 h 999"/>
                <a:gd name="p0x203" fmla="*/ 20 w 45"/>
                <a:gd name="p0y203" fmla="*/ 10 h 999"/>
                <a:gd name="p0x204" fmla="*/ 21 w 45"/>
                <a:gd name="p0y204" fmla="*/ 12 h 999"/>
                <a:gd name="p0x205" fmla="*/ 22 w 45"/>
                <a:gd name="p0y205" fmla="*/ 13 h 999"/>
                <a:gd name="p0x206" fmla="*/ 22 w 45"/>
                <a:gd name="p0y206" fmla="*/ 14 h 999"/>
                <a:gd name="p0x207" fmla="*/ 23 w 45"/>
                <a:gd name="p0y207" fmla="*/ 15 h 999"/>
                <a:gd name="p0x208" fmla="*/ 24 w 45"/>
                <a:gd name="p0y208" fmla="*/ 16 h 999"/>
                <a:gd name="p0x209" fmla="*/ 25 w 45"/>
                <a:gd name="p0y209" fmla="*/ 18 h 999"/>
                <a:gd name="p0x210" fmla="*/ 26 w 45"/>
                <a:gd name="p0y210" fmla="*/ 19 h 999"/>
                <a:gd name="p0x211" fmla="*/ 27 w 45"/>
                <a:gd name="p0y211" fmla="*/ 20 h 999"/>
                <a:gd name="p0x212" fmla="*/ 27 w 45"/>
                <a:gd name="p0y212" fmla="*/ 21 h 999"/>
                <a:gd name="p0x213" fmla="*/ 28 w 45"/>
                <a:gd name="p0y213" fmla="*/ 23 h 999"/>
                <a:gd name="p0x214" fmla="*/ 29 w 45"/>
                <a:gd name="p0y214" fmla="*/ 24 h 999"/>
                <a:gd name="p0x215" fmla="*/ 30 w 45"/>
                <a:gd name="p0y215" fmla="*/ 25 h 999"/>
                <a:gd name="p0x216" fmla="*/ 30 w 45"/>
                <a:gd name="p0y216" fmla="*/ 26 h 999"/>
                <a:gd name="p0x217" fmla="*/ 31 w 45"/>
                <a:gd name="p0y217" fmla="*/ 28 h 999"/>
                <a:gd name="p0x218" fmla="*/ 32 w 45"/>
                <a:gd name="p0y218" fmla="*/ 29 h 999"/>
                <a:gd name="p0x219" fmla="*/ 32 w 45"/>
                <a:gd name="p0y219" fmla="*/ 30 h 999"/>
                <a:gd name="p0x220" fmla="*/ 33 w 45"/>
                <a:gd name="p0y220" fmla="*/ 32 h 999"/>
                <a:gd name="p0x221" fmla="*/ 34 w 45"/>
                <a:gd name="p0y221" fmla="*/ 33 h 999"/>
                <a:gd name="p0x222" fmla="*/ 34 w 45"/>
                <a:gd name="p0y222" fmla="*/ 34 h 999"/>
                <a:gd name="p0x223" fmla="*/ 35 w 45"/>
                <a:gd name="p0y223" fmla="*/ 36 h 999"/>
                <a:gd name="p0x224" fmla="*/ 36 w 45"/>
                <a:gd name="p0y224" fmla="*/ 37 h 999"/>
                <a:gd name="p0x225" fmla="*/ 36 w 45"/>
                <a:gd name="p0y225" fmla="*/ 38 h 999"/>
                <a:gd name="p0x226" fmla="*/ 37 w 45"/>
                <a:gd name="p0y226" fmla="*/ 40 h 999"/>
                <a:gd name="p0x227" fmla="*/ 37 w 45"/>
                <a:gd name="p0y227" fmla="*/ 41 h 999"/>
                <a:gd name="p0x228" fmla="*/ 38 w 45"/>
                <a:gd name="p0y228" fmla="*/ 42 h 999"/>
                <a:gd name="p0x229" fmla="*/ 38 w 45"/>
                <a:gd name="p0y229" fmla="*/ 44 h 999"/>
                <a:gd name="p0x230" fmla="*/ 39 w 45"/>
                <a:gd name="p0y230" fmla="*/ 45 h 999"/>
                <a:gd name="p0x231" fmla="*/ 39 w 45"/>
                <a:gd name="p0y231" fmla="*/ 47 h 999"/>
                <a:gd name="p0x232" fmla="*/ 40 w 45"/>
                <a:gd name="p0y232" fmla="*/ 48 h 999"/>
                <a:gd name="p0x233" fmla="*/ 40 w 45"/>
                <a:gd name="p0y233" fmla="*/ 50 h 999"/>
                <a:gd name="p0x234" fmla="*/ 41 w 45"/>
                <a:gd name="p0y234" fmla="*/ 51 h 999"/>
                <a:gd name="p0x235" fmla="*/ 41 w 45"/>
                <a:gd name="p0y235" fmla="*/ 52 h 999"/>
                <a:gd name="p0x236" fmla="*/ 41 w 45"/>
                <a:gd name="p0y236" fmla="*/ 54 h 999"/>
                <a:gd name="p0x237" fmla="*/ 42 w 45"/>
                <a:gd name="p0y237" fmla="*/ 55 h 999"/>
                <a:gd name="p0x238" fmla="*/ 42 w 45"/>
                <a:gd name="p0y238" fmla="*/ 57 h 999"/>
                <a:gd name="p0x239" fmla="*/ 42 w 45"/>
                <a:gd name="p0y239" fmla="*/ 58 h 999"/>
                <a:gd name="p0x240" fmla="*/ 43 w 45"/>
                <a:gd name="p0y240" fmla="*/ 60 h 999"/>
                <a:gd name="p0x241" fmla="*/ 43 w 45"/>
                <a:gd name="p0y241" fmla="*/ 61 h 999"/>
                <a:gd name="p0x242" fmla="*/ 43 w 45"/>
                <a:gd name="p0y242" fmla="*/ 63 h 999"/>
                <a:gd name="p0x243" fmla="*/ 44 w 45"/>
                <a:gd name="p0y243" fmla="*/ 64 h 999"/>
                <a:gd name="p0x244" fmla="*/ 44 w 45"/>
                <a:gd name="p0y244" fmla="*/ 66 h 999"/>
                <a:gd name="p0x245" fmla="*/ 44 w 45"/>
                <a:gd name="p0y245" fmla="*/ 67 h 999"/>
                <a:gd name="p0x246" fmla="*/ 44 w 45"/>
                <a:gd name="p0y246" fmla="*/ 69 h 999"/>
                <a:gd name="p0x247" fmla="*/ 44 w 45"/>
                <a:gd name="p0y247" fmla="*/ 70 h 999"/>
                <a:gd name="p0x248" fmla="*/ 45 w 45"/>
                <a:gd name="p0y248" fmla="*/ 72 h 999"/>
                <a:gd name="p0x249" fmla="*/ 45 w 45"/>
                <a:gd name="p0y249" fmla="*/ 73 h 999"/>
                <a:gd name="p0x250" fmla="*/ 45 w 45"/>
                <a:gd name="p0y250" fmla="*/ 75 h 999"/>
                <a:gd name="p0x251" fmla="*/ 45 w 45"/>
                <a:gd name="p0y251" fmla="*/ 77 h 999"/>
                <a:gd name="p0x252" fmla="*/ 45 w 45"/>
                <a:gd name="p0y252" fmla="*/ 78 h 999"/>
                <a:gd name="p0x253" fmla="*/ 45 w 45"/>
                <a:gd name="p0y253" fmla="*/ 80 h 999"/>
                <a:gd name="p0x254" fmla="*/ 45 w 45"/>
                <a:gd name="p0y254" fmla="*/ 81 h 999"/>
                <a:gd name="p0x255" fmla="*/ 45 w 45"/>
                <a:gd name="p0y255" fmla="*/ 83 h 999"/>
                <a:gd name="p0x256" fmla="*/ 45 w 45"/>
                <a:gd name="p0y256" fmla="*/ 84 h 99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5"/>
              </p:custDataLst>
            </p:nvPr>
          </p:nvSpPr>
          <p:spPr>
            <a:xfrm>
              <a:off x="1289" y="7962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6"/>
              </p:custDataLst>
            </p:nvPr>
          </p:nvSpPr>
          <p:spPr>
            <a:xfrm>
              <a:off x="1215" y="6948"/>
              <a:ext cx="91" cy="1051"/>
            </a:xfrm>
            <a:custGeom>
              <a:avLst/>
              <a:gdLst>
                <a:gd name="sw" fmla="*/ 1 w 91"/>
                <a:gd name="sh" fmla="*/ 1 h 1051"/>
                <a:gd name="mins" fmla="min sw sh"/>
                <a:gd name="dsw" fmla="+- 0 sw mins"/>
                <a:gd name="dsh" fmla="+- 0 sh mins"/>
                <a:gd name="p0x0" fmla="*/ 0 w 91"/>
                <a:gd name="p0y0" fmla="*/ 940 h 1051"/>
                <a:gd name="p0x1" fmla="*/ 0 w 91"/>
                <a:gd name="p0y1" fmla="*/ 110 h 1051"/>
                <a:gd name="p0x2" fmla="*/ 0 w 91"/>
                <a:gd name="p0y2" fmla="*/ 108 h 1051"/>
                <a:gd name="p0x3" fmla="*/ 0 w 91"/>
                <a:gd name="p0y3" fmla="*/ 106 h 1051"/>
                <a:gd name="p0x4" fmla="*/ 0 w 91"/>
                <a:gd name="p0y4" fmla="*/ 103 h 1051"/>
                <a:gd name="p0x5" fmla="*/ 0 w 91"/>
                <a:gd name="p0y5" fmla="*/ 101 h 1051"/>
                <a:gd name="p0x6" fmla="*/ 0 w 91"/>
                <a:gd name="p0y6" fmla="*/ 99 h 1051"/>
                <a:gd name="p0x7" fmla="*/ 0 w 91"/>
                <a:gd name="p0y7" fmla="*/ 96 h 1051"/>
                <a:gd name="p0x8" fmla="*/ 1 w 91"/>
                <a:gd name="p0y8" fmla="*/ 94 h 1051"/>
                <a:gd name="p0x9" fmla="*/ 1 w 91"/>
                <a:gd name="p0y9" fmla="*/ 92 h 1051"/>
                <a:gd name="p0x10" fmla="*/ 1 w 91"/>
                <a:gd name="p0y10" fmla="*/ 89 h 1051"/>
                <a:gd name="p0x11" fmla="*/ 2 w 91"/>
                <a:gd name="p0y11" fmla="*/ 87 h 1051"/>
                <a:gd name="p0x12" fmla="*/ 2 w 91"/>
                <a:gd name="p0y12" fmla="*/ 85 h 1051"/>
                <a:gd name="p0x13" fmla="*/ 3 w 91"/>
                <a:gd name="p0y13" fmla="*/ 83 h 1051"/>
                <a:gd name="p0x14" fmla="*/ 3 w 91"/>
                <a:gd name="p0y14" fmla="*/ 80 h 1051"/>
                <a:gd name="p0x15" fmla="*/ 4 w 91"/>
                <a:gd name="p0y15" fmla="*/ 78 h 1051"/>
                <a:gd name="p0x16" fmla="*/ 4 w 91"/>
                <a:gd name="p0y16" fmla="*/ 76 h 1051"/>
                <a:gd name="p0x17" fmla="*/ 5 w 91"/>
                <a:gd name="p0y17" fmla="*/ 74 h 1051"/>
                <a:gd name="p0x18" fmla="*/ 6 w 91"/>
                <a:gd name="p0y18" fmla="*/ 72 h 1051"/>
                <a:gd name="p0x19" fmla="*/ 7 w 91"/>
                <a:gd name="p0y19" fmla="*/ 70 h 1051"/>
                <a:gd name="p0x20" fmla="*/ 7 w 91"/>
                <a:gd name="p0y20" fmla="*/ 68 h 1051"/>
                <a:gd name="p0x21" fmla="*/ 8 w 91"/>
                <a:gd name="p0y21" fmla="*/ 65 h 1051"/>
                <a:gd name="p0x22" fmla="*/ 9 w 91"/>
                <a:gd name="p0y22" fmla="*/ 63 h 1051"/>
                <a:gd name="p0x23" fmla="*/ 10 w 91"/>
                <a:gd name="p0y23" fmla="*/ 61 h 1051"/>
                <a:gd name="p0x24" fmla="*/ 11 w 91"/>
                <a:gd name="p0y24" fmla="*/ 59 h 1051"/>
                <a:gd name="p0x25" fmla="*/ 12 w 91"/>
                <a:gd name="p0y25" fmla="*/ 57 h 1051"/>
                <a:gd name="p0x26" fmla="*/ 13 w 91"/>
                <a:gd name="p0y26" fmla="*/ 55 h 1051"/>
                <a:gd name="p0x27" fmla="*/ 14 w 91"/>
                <a:gd name="p0y27" fmla="*/ 53 h 1051"/>
                <a:gd name="p0x28" fmla="*/ 15 w 91"/>
                <a:gd name="p0y28" fmla="*/ 51 h 1051"/>
                <a:gd name="p0x29" fmla="*/ 16 w 91"/>
                <a:gd name="p0y29" fmla="*/ 50 h 1051"/>
                <a:gd name="p0x30" fmla="*/ 17 w 91"/>
                <a:gd name="p0y30" fmla="*/ 48 h 1051"/>
                <a:gd name="p0x31" fmla="*/ 18 w 91"/>
                <a:gd name="p0y31" fmla="*/ 46 h 1051"/>
                <a:gd name="p0x32" fmla="*/ 20 w 91"/>
                <a:gd name="p0y32" fmla="*/ 44 h 1051"/>
                <a:gd name="p0x33" fmla="*/ 21 w 91"/>
                <a:gd name="p0y33" fmla="*/ 42 h 1051"/>
                <a:gd name="p0x34" fmla="*/ 22 w 91"/>
                <a:gd name="p0y34" fmla="*/ 40 h 1051"/>
                <a:gd name="p0x35" fmla="*/ 23 w 91"/>
                <a:gd name="p0y35" fmla="*/ 38 h 1051"/>
                <a:gd name="p0x36" fmla="*/ 25 w 91"/>
                <a:gd name="p0y36" fmla="*/ 37 h 1051"/>
                <a:gd name="p0x37" fmla="*/ 26 w 91"/>
                <a:gd name="p0y37" fmla="*/ 35 h 1051"/>
                <a:gd name="p0x38" fmla="*/ 28 w 91"/>
                <a:gd name="p0y38" fmla="*/ 33 h 1051"/>
                <a:gd name="p0x39" fmla="*/ 29 w 91"/>
                <a:gd name="p0y39" fmla="*/ 32 h 1051"/>
                <a:gd name="p0x40" fmla="*/ 30 w 91"/>
                <a:gd name="p0y40" fmla="*/ 30 h 1051"/>
                <a:gd name="p0x41" fmla="*/ 32 w 91"/>
                <a:gd name="p0y41" fmla="*/ 28 h 1051"/>
                <a:gd name="p0x42" fmla="*/ 33 w 91"/>
                <a:gd name="p0y42" fmla="*/ 27 h 1051"/>
                <a:gd name="p0x43" fmla="*/ 35 w 91"/>
                <a:gd name="p0y43" fmla="*/ 25 h 1051"/>
                <a:gd name="p0x44" fmla="*/ 37 w 91"/>
                <a:gd name="p0y44" fmla="*/ 24 h 1051"/>
                <a:gd name="p0x45" fmla="*/ 38 w 91"/>
                <a:gd name="p0y45" fmla="*/ 22 h 1051"/>
                <a:gd name="p0x46" fmla="*/ 40 w 91"/>
                <a:gd name="p0y46" fmla="*/ 21 h 1051"/>
                <a:gd name="p0x47" fmla="*/ 42 w 91"/>
                <a:gd name="p0y47" fmla="*/ 19 h 1051"/>
                <a:gd name="p0x48" fmla="*/ 43 w 91"/>
                <a:gd name="p0y48" fmla="*/ 18 h 1051"/>
                <a:gd name="p0x49" fmla="*/ 45 w 91"/>
                <a:gd name="p0y49" fmla="*/ 16 h 1051"/>
                <a:gd name="p0x50" fmla="*/ 47 w 91"/>
                <a:gd name="p0y50" fmla="*/ 15 h 1051"/>
                <a:gd name="p0x51" fmla="*/ 48 w 91"/>
                <a:gd name="p0y51" fmla="*/ 14 h 1051"/>
                <a:gd name="p0x52" fmla="*/ 50 w 91"/>
                <a:gd name="p0y52" fmla="*/ 12 h 1051"/>
                <a:gd name="p0x53" fmla="*/ 52 w 91"/>
                <a:gd name="p0y53" fmla="*/ 11 h 1051"/>
                <a:gd name="p0x54" fmla="*/ 54 w 91"/>
                <a:gd name="p0y54" fmla="*/ 10 h 1051"/>
                <a:gd name="p0x55" fmla="*/ 56 w 91"/>
                <a:gd name="p0y55" fmla="*/ 9 h 1051"/>
                <a:gd name="p0x56" fmla="*/ 58 w 91"/>
                <a:gd name="p0y56" fmla="*/ 8 h 1051"/>
                <a:gd name="p0x57" fmla="*/ 60 w 91"/>
                <a:gd name="p0y57" fmla="*/ 6 h 1051"/>
                <a:gd name="p0x58" fmla="*/ 61 w 91"/>
                <a:gd name="p0y58" fmla="*/ 5 h 1051"/>
                <a:gd name="p0x59" fmla="*/ 63 w 91"/>
                <a:gd name="p0y59" fmla="*/ 4 h 1051"/>
                <a:gd name="p0x60" fmla="*/ 65 w 91"/>
                <a:gd name="p0y60" fmla="*/ 3 h 1051"/>
                <a:gd name="p0x61" fmla="*/ 67 w 91"/>
                <a:gd name="p0y61" fmla="*/ 2 h 1051"/>
                <a:gd name="p0x62" fmla="*/ 69 w 91"/>
                <a:gd name="p0y62" fmla="*/ 1 h 1051"/>
                <a:gd name="p0x63" fmla="*/ 71 w 91"/>
                <a:gd name="p0y63" fmla="*/ 0 h 1051"/>
                <a:gd name="p0x64" fmla="*/ 74 w 91"/>
                <a:gd name="p0y64" fmla="*/ 0 h 1051"/>
                <a:gd name="p0x65" fmla="*/ 91 w 91"/>
                <a:gd name="p0y65" fmla="*/ 13 h 1051"/>
                <a:gd name="p0x66" fmla="*/ 91 w 91"/>
                <a:gd name="p0y66" fmla="*/ 13 h 1051"/>
                <a:gd name="p0x67" fmla="*/ 89 w 91"/>
                <a:gd name="p0y67" fmla="*/ 14 h 1051"/>
                <a:gd name="p0x68" fmla="*/ 88 w 91"/>
                <a:gd name="p0y68" fmla="*/ 15 h 1051"/>
                <a:gd name="p0x69" fmla="*/ 87 w 91"/>
                <a:gd name="p0y69" fmla="*/ 16 h 1051"/>
                <a:gd name="p0x70" fmla="*/ 86 w 91"/>
                <a:gd name="p0y70" fmla="*/ 17 h 1051"/>
                <a:gd name="p0x71" fmla="*/ 84 w 91"/>
                <a:gd name="p0y71" fmla="*/ 18 h 1051"/>
                <a:gd name="p0x72" fmla="*/ 83 w 91"/>
                <a:gd name="p0y72" fmla="*/ 18 h 1051"/>
                <a:gd name="p0x73" fmla="*/ 82 w 91"/>
                <a:gd name="p0y73" fmla="*/ 19 h 1051"/>
                <a:gd name="p0x74" fmla="*/ 81 w 91"/>
                <a:gd name="p0y74" fmla="*/ 20 h 1051"/>
                <a:gd name="p0x75" fmla="*/ 80 w 91"/>
                <a:gd name="p0y75" fmla="*/ 21 h 1051"/>
                <a:gd name="p0x76" fmla="*/ 78 w 91"/>
                <a:gd name="p0y76" fmla="*/ 22 h 1051"/>
                <a:gd name="p0x77" fmla="*/ 77 w 91"/>
                <a:gd name="p0y77" fmla="*/ 24 h 1051"/>
                <a:gd name="p0x78" fmla="*/ 76 w 91"/>
                <a:gd name="p0y78" fmla="*/ 25 h 1051"/>
                <a:gd name="p0x79" fmla="*/ 75 w 91"/>
                <a:gd name="p0y79" fmla="*/ 26 h 1051"/>
                <a:gd name="p0x80" fmla="*/ 74 w 91"/>
                <a:gd name="p0y80" fmla="*/ 27 h 1051"/>
                <a:gd name="p0x81" fmla="*/ 73 w 91"/>
                <a:gd name="p0y81" fmla="*/ 28 h 1051"/>
                <a:gd name="p0x82" fmla="*/ 72 w 91"/>
                <a:gd name="p0y82" fmla="*/ 29 h 1051"/>
                <a:gd name="p0x83" fmla="*/ 71 w 91"/>
                <a:gd name="p0y83" fmla="*/ 31 h 1051"/>
                <a:gd name="p0x84" fmla="*/ 70 w 91"/>
                <a:gd name="p0y84" fmla="*/ 32 h 1051"/>
                <a:gd name="p0x85" fmla="*/ 69 w 91"/>
                <a:gd name="p0y85" fmla="*/ 33 h 1051"/>
                <a:gd name="p0x86" fmla="*/ 68 w 91"/>
                <a:gd name="p0y86" fmla="*/ 34 h 1051"/>
                <a:gd name="p0x87" fmla="*/ 67 w 91"/>
                <a:gd name="p0y87" fmla="*/ 36 h 1051"/>
                <a:gd name="p0x88" fmla="*/ 66 w 91"/>
                <a:gd name="p0y88" fmla="*/ 37 h 1051"/>
                <a:gd name="p0x89" fmla="*/ 65 w 91"/>
                <a:gd name="p0y89" fmla="*/ 39 h 1051"/>
                <a:gd name="p0x90" fmla="*/ 64 w 91"/>
                <a:gd name="p0y90" fmla="*/ 40 h 1051"/>
                <a:gd name="p0x91" fmla="*/ 63 w 91"/>
                <a:gd name="p0y91" fmla="*/ 41 h 1051"/>
                <a:gd name="p0x92" fmla="*/ 62 w 91"/>
                <a:gd name="p0y92" fmla="*/ 43 h 1051"/>
                <a:gd name="p0x93" fmla="*/ 61 w 91"/>
                <a:gd name="p0y93" fmla="*/ 44 h 1051"/>
                <a:gd name="p0x94" fmla="*/ 60 w 91"/>
                <a:gd name="p0y94" fmla="*/ 46 h 1051"/>
                <a:gd name="p0x95" fmla="*/ 59 w 91"/>
                <a:gd name="p0y95" fmla="*/ 47 h 1051"/>
                <a:gd name="p0x96" fmla="*/ 59 w 91"/>
                <a:gd name="p0y96" fmla="*/ 49 h 1051"/>
                <a:gd name="p0x97" fmla="*/ 58 w 91"/>
                <a:gd name="p0y97" fmla="*/ 51 h 1051"/>
                <a:gd name="p0x98" fmla="*/ 57 w 91"/>
                <a:gd name="p0y98" fmla="*/ 52 h 1051"/>
                <a:gd name="p0x99" fmla="*/ 56 w 91"/>
                <a:gd name="p0y99" fmla="*/ 54 h 1051"/>
                <a:gd name="p0x100" fmla="*/ 56 w 91"/>
                <a:gd name="p0y100" fmla="*/ 55 h 1051"/>
                <a:gd name="p0x101" fmla="*/ 55 w 91"/>
                <a:gd name="p0y101" fmla="*/ 57 h 1051"/>
                <a:gd name="p0x102" fmla="*/ 54 w 91"/>
                <a:gd name="p0y102" fmla="*/ 59 h 1051"/>
                <a:gd name="p0x103" fmla="*/ 53 w 91"/>
                <a:gd name="p0y103" fmla="*/ 61 h 1051"/>
                <a:gd name="p0x104" fmla="*/ 53 w 91"/>
                <a:gd name="p0y104" fmla="*/ 62 h 1051"/>
                <a:gd name="p0x105" fmla="*/ 52 w 91"/>
                <a:gd name="p0y105" fmla="*/ 64 h 1051"/>
                <a:gd name="p0x106" fmla="*/ 52 w 91"/>
                <a:gd name="p0y106" fmla="*/ 66 h 1051"/>
                <a:gd name="p0x107" fmla="*/ 51 w 91"/>
                <a:gd name="p0y107" fmla="*/ 68 h 1051"/>
                <a:gd name="p0x108" fmla="*/ 50 w 91"/>
                <a:gd name="p0y108" fmla="*/ 69 h 1051"/>
                <a:gd name="p0x109" fmla="*/ 50 w 91"/>
                <a:gd name="p0y109" fmla="*/ 71 h 1051"/>
                <a:gd name="p0x110" fmla="*/ 49 w 91"/>
                <a:gd name="p0y110" fmla="*/ 73 h 1051"/>
                <a:gd name="p0x111" fmla="*/ 49 w 91"/>
                <a:gd name="p0y111" fmla="*/ 75 h 1051"/>
                <a:gd name="p0x112" fmla="*/ 48 w 91"/>
                <a:gd name="p0y112" fmla="*/ 77 h 1051"/>
                <a:gd name="p0x113" fmla="*/ 48 w 91"/>
                <a:gd name="p0y113" fmla="*/ 79 h 1051"/>
                <a:gd name="p0x114" fmla="*/ 48 w 91"/>
                <a:gd name="p0y114" fmla="*/ 80 h 1051"/>
                <a:gd name="p0x115" fmla="*/ 47 w 91"/>
                <a:gd name="p0y115" fmla="*/ 82 h 1051"/>
                <a:gd name="p0x116" fmla="*/ 47 w 91"/>
                <a:gd name="p0y116" fmla="*/ 84 h 1051"/>
                <a:gd name="p0x117" fmla="*/ 47 w 91"/>
                <a:gd name="p0y117" fmla="*/ 86 h 1051"/>
                <a:gd name="p0x118" fmla="*/ 46 w 91"/>
                <a:gd name="p0y118" fmla="*/ 88 h 1051"/>
                <a:gd name="p0x119" fmla="*/ 46 w 91"/>
                <a:gd name="p0y119" fmla="*/ 90 h 1051"/>
                <a:gd name="p0x120" fmla="*/ 46 w 91"/>
                <a:gd name="p0y120" fmla="*/ 92 h 1051"/>
                <a:gd name="p0x121" fmla="*/ 45 w 91"/>
                <a:gd name="p0y121" fmla="*/ 94 h 1051"/>
                <a:gd name="p0x122" fmla="*/ 45 w 91"/>
                <a:gd name="p0y122" fmla="*/ 96 h 1051"/>
                <a:gd name="p0x123" fmla="*/ 45 w 91"/>
                <a:gd name="p0y123" fmla="*/ 98 h 1051"/>
                <a:gd name="p0x124" fmla="*/ 45 w 91"/>
                <a:gd name="p0y124" fmla="*/ 100 h 1051"/>
                <a:gd name="p0x125" fmla="*/ 45 w 91"/>
                <a:gd name="p0y125" fmla="*/ 102 h 1051"/>
                <a:gd name="p0x126" fmla="*/ 45 w 91"/>
                <a:gd name="p0y126" fmla="*/ 104 h 1051"/>
                <a:gd name="p0x127" fmla="*/ 45 w 91"/>
                <a:gd name="p0y127" fmla="*/ 106 h 1051"/>
                <a:gd name="p0x128" fmla="*/ 45 w 91"/>
                <a:gd name="p0y128" fmla="*/ 108 h 1051"/>
                <a:gd name="p0x129" fmla="*/ 45 w 91"/>
                <a:gd name="p0y129" fmla="*/ 110 h 1051"/>
                <a:gd name="p0x130" fmla="*/ 45 w 91"/>
                <a:gd name="p0y130" fmla="*/ 940 h 1051"/>
                <a:gd name="p0x131" fmla="*/ 45 w 91"/>
                <a:gd name="p0y131" fmla="*/ 942 h 1051"/>
                <a:gd name="p0x132" fmla="*/ 45 w 91"/>
                <a:gd name="p0y132" fmla="*/ 944 h 1051"/>
                <a:gd name="p0x133" fmla="*/ 45 w 91"/>
                <a:gd name="p0y133" fmla="*/ 946 h 1051"/>
                <a:gd name="p0x134" fmla="*/ 45 w 91"/>
                <a:gd name="p0y134" fmla="*/ 948 h 1051"/>
                <a:gd name="p0x135" fmla="*/ 45 w 91"/>
                <a:gd name="p0y135" fmla="*/ 950 h 1051"/>
                <a:gd name="p0x136" fmla="*/ 45 w 91"/>
                <a:gd name="p0y136" fmla="*/ 952 h 1051"/>
                <a:gd name="p0x137" fmla="*/ 45 w 91"/>
                <a:gd name="p0y137" fmla="*/ 954 h 1051"/>
                <a:gd name="p0x138" fmla="*/ 45 w 91"/>
                <a:gd name="p0y138" fmla="*/ 956 h 1051"/>
                <a:gd name="p0x139" fmla="*/ 46 w 91"/>
                <a:gd name="p0y139" fmla="*/ 958 h 1051"/>
                <a:gd name="p0x140" fmla="*/ 46 w 91"/>
                <a:gd name="p0y140" fmla="*/ 960 h 1051"/>
                <a:gd name="p0x141" fmla="*/ 46 w 91"/>
                <a:gd name="p0y141" fmla="*/ 962 h 1051"/>
                <a:gd name="p0x142" fmla="*/ 47 w 91"/>
                <a:gd name="p0y142" fmla="*/ 964 h 1051"/>
                <a:gd name="p0x143" fmla="*/ 47 w 91"/>
                <a:gd name="p0y143" fmla="*/ 966 h 1051"/>
                <a:gd name="p0x144" fmla="*/ 47 w 91"/>
                <a:gd name="p0y144" fmla="*/ 968 h 1051"/>
                <a:gd name="p0x145" fmla="*/ 48 w 91"/>
                <a:gd name="p0y145" fmla="*/ 970 h 1051"/>
                <a:gd name="p0x146" fmla="*/ 48 w 91"/>
                <a:gd name="p0y146" fmla="*/ 972 h 1051"/>
                <a:gd name="p0x147" fmla="*/ 48 w 91"/>
                <a:gd name="p0y147" fmla="*/ 974 h 1051"/>
                <a:gd name="p0x148" fmla="*/ 49 w 91"/>
                <a:gd name="p0y148" fmla="*/ 975 h 1051"/>
                <a:gd name="p0x149" fmla="*/ 49 w 91"/>
                <a:gd name="p0y149" fmla="*/ 977 h 1051"/>
                <a:gd name="p0x150" fmla="*/ 50 w 91"/>
                <a:gd name="p0y150" fmla="*/ 979 h 1051"/>
                <a:gd name="p0x151" fmla="*/ 50 w 91"/>
                <a:gd name="p0y151" fmla="*/ 981 h 1051"/>
                <a:gd name="p0x152" fmla="*/ 51 w 91"/>
                <a:gd name="p0y152" fmla="*/ 983 h 1051"/>
                <a:gd name="p0x153" fmla="*/ 52 w 91"/>
                <a:gd name="p0y153" fmla="*/ 984 h 1051"/>
                <a:gd name="p0x154" fmla="*/ 52 w 91"/>
                <a:gd name="p0y154" fmla="*/ 986 h 1051"/>
                <a:gd name="p0x155" fmla="*/ 53 w 91"/>
                <a:gd name="p0y155" fmla="*/ 988 h 1051"/>
                <a:gd name="p0x156" fmla="*/ 53 w 91"/>
                <a:gd name="p0y156" fmla="*/ 990 h 1051"/>
                <a:gd name="p0x157" fmla="*/ 54 w 91"/>
                <a:gd name="p0y157" fmla="*/ 991 h 1051"/>
                <a:gd name="p0x158" fmla="*/ 55 w 91"/>
                <a:gd name="p0y158" fmla="*/ 993 h 1051"/>
                <a:gd name="p0x159" fmla="*/ 56 w 91"/>
                <a:gd name="p0y159" fmla="*/ 995 h 1051"/>
                <a:gd name="p0x160" fmla="*/ 56 w 91"/>
                <a:gd name="p0y160" fmla="*/ 996 h 1051"/>
                <a:gd name="p0x161" fmla="*/ 57 w 91"/>
                <a:gd name="p0y161" fmla="*/ 998 h 1051"/>
                <a:gd name="p0x162" fmla="*/ 58 w 91"/>
                <a:gd name="p0y162" fmla="*/ 1000 h 1051"/>
                <a:gd name="p0x163" fmla="*/ 59 w 91"/>
                <a:gd name="p0y163" fmla="*/ 1001 h 1051"/>
                <a:gd name="p0x164" fmla="*/ 59 w 91"/>
                <a:gd name="p0y164" fmla="*/ 1003 h 1051"/>
                <a:gd name="p0x165" fmla="*/ 60 w 91"/>
                <a:gd name="p0y165" fmla="*/ 1004 h 1051"/>
                <a:gd name="p0x166" fmla="*/ 61 w 91"/>
                <a:gd name="p0y166" fmla="*/ 1006 h 1051"/>
                <a:gd name="p0x167" fmla="*/ 62 w 91"/>
                <a:gd name="p0y167" fmla="*/ 1007 h 1051"/>
                <a:gd name="p0x168" fmla="*/ 63 w 91"/>
                <a:gd name="p0y168" fmla="*/ 1009 h 1051"/>
                <a:gd name="p0x169" fmla="*/ 64 w 91"/>
                <a:gd name="p0y169" fmla="*/ 1010 h 1051"/>
                <a:gd name="p0x170" fmla="*/ 65 w 91"/>
                <a:gd name="p0y170" fmla="*/ 1012 h 1051"/>
                <a:gd name="p0x171" fmla="*/ 66 w 91"/>
                <a:gd name="p0y171" fmla="*/ 1013 h 1051"/>
                <a:gd name="p0x172" fmla="*/ 67 w 91"/>
                <a:gd name="p0y172" fmla="*/ 1014 h 1051"/>
                <a:gd name="p0x173" fmla="*/ 68 w 91"/>
                <a:gd name="p0y173" fmla="*/ 1016 h 1051"/>
                <a:gd name="p0x174" fmla="*/ 69 w 91"/>
                <a:gd name="p0y174" fmla="*/ 1017 h 1051"/>
                <a:gd name="p0x175" fmla="*/ 70 w 91"/>
                <a:gd name="p0y175" fmla="*/ 1018 h 1051"/>
                <a:gd name="p0x176" fmla="*/ 71 w 91"/>
                <a:gd name="p0y176" fmla="*/ 1020 h 1051"/>
                <a:gd name="p0x177" fmla="*/ 72 w 91"/>
                <a:gd name="p0y177" fmla="*/ 1021 h 1051"/>
                <a:gd name="p0x178" fmla="*/ 73 w 91"/>
                <a:gd name="p0y178" fmla="*/ 1022 h 1051"/>
                <a:gd name="p0x179" fmla="*/ 74 w 91"/>
                <a:gd name="p0y179" fmla="*/ 1023 h 1051"/>
                <a:gd name="p0x180" fmla="*/ 75 w 91"/>
                <a:gd name="p0y180" fmla="*/ 1024 h 1051"/>
                <a:gd name="p0x181" fmla="*/ 76 w 91"/>
                <a:gd name="p0y181" fmla="*/ 1026 h 1051"/>
                <a:gd name="p0x182" fmla="*/ 77 w 91"/>
                <a:gd name="p0y182" fmla="*/ 1027 h 1051"/>
                <a:gd name="p0x183" fmla="*/ 78 w 91"/>
                <a:gd name="p0y183" fmla="*/ 1028 h 1051"/>
                <a:gd name="p0x184" fmla="*/ 80 w 91"/>
                <a:gd name="p0y184" fmla="*/ 1029 h 1051"/>
                <a:gd name="p0x185" fmla="*/ 81 w 91"/>
                <a:gd name="p0y185" fmla="*/ 1030 h 1051"/>
                <a:gd name="p0x186" fmla="*/ 82 w 91"/>
                <a:gd name="p0y186" fmla="*/ 1031 h 1051"/>
                <a:gd name="p0x187" fmla="*/ 83 w 91"/>
                <a:gd name="p0y187" fmla="*/ 1032 h 1051"/>
                <a:gd name="p0x188" fmla="*/ 84 w 91"/>
                <a:gd name="p0y188" fmla="*/ 1033 h 1051"/>
                <a:gd name="p0x189" fmla="*/ 86 w 91"/>
                <a:gd name="p0y189" fmla="*/ 1034 h 1051"/>
                <a:gd name="p0x190" fmla="*/ 87 w 91"/>
                <a:gd name="p0y190" fmla="*/ 1034 h 1051"/>
                <a:gd name="p0x191" fmla="*/ 88 w 91"/>
                <a:gd name="p0y191" fmla="*/ 1035 h 1051"/>
                <a:gd name="p0x192" fmla="*/ 89 w 91"/>
                <a:gd name="p0y192" fmla="*/ 1036 h 1051"/>
                <a:gd name="p0x193" fmla="*/ 91 w 91"/>
                <a:gd name="p0y193" fmla="*/ 1037 h 1051"/>
                <a:gd name="p0x194" fmla="*/ 74 w 91"/>
                <a:gd name="p0y194" fmla="*/ 1051 h 1051"/>
                <a:gd name="p0x195" fmla="*/ 74 w 91"/>
                <a:gd name="p0y195" fmla="*/ 1051 h 1051"/>
                <a:gd name="p0x196" fmla="*/ 71 w 91"/>
                <a:gd name="p0y196" fmla="*/ 1050 h 1051"/>
                <a:gd name="p0x197" fmla="*/ 69 w 91"/>
                <a:gd name="p0y197" fmla="*/ 1049 h 1051"/>
                <a:gd name="p0x198" fmla="*/ 67 w 91"/>
                <a:gd name="p0y198" fmla="*/ 1048 h 1051"/>
                <a:gd name="p0x199" fmla="*/ 65 w 91"/>
                <a:gd name="p0y199" fmla="*/ 1047 h 1051"/>
                <a:gd name="p0x200" fmla="*/ 63 w 91"/>
                <a:gd name="p0y200" fmla="*/ 1046 h 1051"/>
                <a:gd name="p0x201" fmla="*/ 61 w 91"/>
                <a:gd name="p0y201" fmla="*/ 1045 h 1051"/>
                <a:gd name="p0x202" fmla="*/ 60 w 91"/>
                <a:gd name="p0y202" fmla="*/ 1044 h 1051"/>
                <a:gd name="p0x203" fmla="*/ 58 w 91"/>
                <a:gd name="p0y203" fmla="*/ 1043 h 1051"/>
                <a:gd name="p0x204" fmla="*/ 56 w 91"/>
                <a:gd name="p0y204" fmla="*/ 1042 h 1051"/>
                <a:gd name="p0x205" fmla="*/ 54 w 91"/>
                <a:gd name="p0y205" fmla="*/ 1040 h 1051"/>
                <a:gd name="p0x206" fmla="*/ 52 w 91"/>
                <a:gd name="p0y206" fmla="*/ 1039 h 1051"/>
                <a:gd name="p0x207" fmla="*/ 50 w 91"/>
                <a:gd name="p0y207" fmla="*/ 1038 h 1051"/>
                <a:gd name="p0x208" fmla="*/ 48 w 91"/>
                <a:gd name="p0y208" fmla="*/ 1037 h 1051"/>
                <a:gd name="p0x209" fmla="*/ 47 w 91"/>
                <a:gd name="p0y209" fmla="*/ 1035 h 1051"/>
                <a:gd name="p0x210" fmla="*/ 45 w 91"/>
                <a:gd name="p0y210" fmla="*/ 1034 h 1051"/>
                <a:gd name="p0x211" fmla="*/ 43 w 91"/>
                <a:gd name="p0y211" fmla="*/ 1032 h 1051"/>
                <a:gd name="p0x212" fmla="*/ 42 w 91"/>
                <a:gd name="p0y212" fmla="*/ 1031 h 1051"/>
                <a:gd name="p0x213" fmla="*/ 40 w 91"/>
                <a:gd name="p0y213" fmla="*/ 1030 h 1051"/>
                <a:gd name="p0x214" fmla="*/ 38 w 91"/>
                <a:gd name="p0y214" fmla="*/ 1028 h 1051"/>
                <a:gd name="p0x215" fmla="*/ 37 w 91"/>
                <a:gd name="p0y215" fmla="*/ 1027 h 1051"/>
                <a:gd name="p0x216" fmla="*/ 35 w 91"/>
                <a:gd name="p0y216" fmla="*/ 1025 h 1051"/>
                <a:gd name="p0x217" fmla="*/ 33 w 91"/>
                <a:gd name="p0y217" fmla="*/ 1023 h 1051"/>
                <a:gd name="p0x218" fmla="*/ 32 w 91"/>
                <a:gd name="p0y218" fmla="*/ 1022 h 1051"/>
                <a:gd name="p0x219" fmla="*/ 30 w 91"/>
                <a:gd name="p0y219" fmla="*/ 1020 h 1051"/>
                <a:gd name="p0x220" fmla="*/ 29 w 91"/>
                <a:gd name="p0y220" fmla="*/ 1019 h 1051"/>
                <a:gd name="p0x221" fmla="*/ 28 w 91"/>
                <a:gd name="p0y221" fmla="*/ 1017 h 1051"/>
                <a:gd name="p0x222" fmla="*/ 26 w 91"/>
                <a:gd name="p0y222" fmla="*/ 1015 h 1051"/>
                <a:gd name="p0x223" fmla="*/ 25 w 91"/>
                <a:gd name="p0y223" fmla="*/ 1014 h 1051"/>
                <a:gd name="p0x224" fmla="*/ 23 w 91"/>
                <a:gd name="p0y224" fmla="*/ 1012 h 1051"/>
                <a:gd name="p0x225" fmla="*/ 22 w 91"/>
                <a:gd name="p0y225" fmla="*/ 1010 h 1051"/>
                <a:gd name="p0x226" fmla="*/ 21 w 91"/>
                <a:gd name="p0y226" fmla="*/ 1008 h 1051"/>
                <a:gd name="p0x227" fmla="*/ 20 w 91"/>
                <a:gd name="p0y227" fmla="*/ 1006 h 1051"/>
                <a:gd name="p0x228" fmla="*/ 18 w 91"/>
                <a:gd name="p0y228" fmla="*/ 1004 h 1051"/>
                <a:gd name="p0x229" fmla="*/ 17 w 91"/>
                <a:gd name="p0y229" fmla="*/ 1003 h 1051"/>
                <a:gd name="p0x230" fmla="*/ 16 w 91"/>
                <a:gd name="p0y230" fmla="*/ 1001 h 1051"/>
                <a:gd name="p0x231" fmla="*/ 15 w 91"/>
                <a:gd name="p0y231" fmla="*/ 999 h 1051"/>
                <a:gd name="p0x232" fmla="*/ 14 w 91"/>
                <a:gd name="p0y232" fmla="*/ 997 h 1051"/>
                <a:gd name="p0x233" fmla="*/ 13 w 91"/>
                <a:gd name="p0y233" fmla="*/ 995 h 1051"/>
                <a:gd name="p0x234" fmla="*/ 12 w 91"/>
                <a:gd name="p0y234" fmla="*/ 993 h 1051"/>
                <a:gd name="p0x235" fmla="*/ 11 w 91"/>
                <a:gd name="p0y235" fmla="*/ 991 h 1051"/>
                <a:gd name="p0x236" fmla="*/ 10 w 91"/>
                <a:gd name="p0y236" fmla="*/ 989 h 1051"/>
                <a:gd name="p0x237" fmla="*/ 9 w 91"/>
                <a:gd name="p0y237" fmla="*/ 987 h 1051"/>
                <a:gd name="p0x238" fmla="*/ 8 w 91"/>
                <a:gd name="p0y238" fmla="*/ 985 h 1051"/>
                <a:gd name="p0x239" fmla="*/ 7 w 91"/>
                <a:gd name="p0y239" fmla="*/ 983 h 1051"/>
                <a:gd name="p0x240" fmla="*/ 7 w 91"/>
                <a:gd name="p0y240" fmla="*/ 981 h 1051"/>
                <a:gd name="p0x241" fmla="*/ 6 w 91"/>
                <a:gd name="p0y241" fmla="*/ 978 h 1051"/>
                <a:gd name="p0x242" fmla="*/ 5 w 91"/>
                <a:gd name="p0y242" fmla="*/ 976 h 1051"/>
                <a:gd name="p0x243" fmla="*/ 4 w 91"/>
                <a:gd name="p0y243" fmla="*/ 974 h 1051"/>
                <a:gd name="p0x244" fmla="*/ 4 w 91"/>
                <a:gd name="p0y244" fmla="*/ 972 h 1051"/>
                <a:gd name="p0x245" fmla="*/ 3 w 91"/>
                <a:gd name="p0y245" fmla="*/ 970 h 1051"/>
                <a:gd name="p0x246" fmla="*/ 3 w 91"/>
                <a:gd name="p0y246" fmla="*/ 968 h 1051"/>
                <a:gd name="p0x247" fmla="*/ 2 w 91"/>
                <a:gd name="p0y247" fmla="*/ 965 h 1051"/>
                <a:gd name="p0x248" fmla="*/ 2 w 91"/>
                <a:gd name="p0y248" fmla="*/ 963 h 1051"/>
                <a:gd name="p0x249" fmla="*/ 1 w 91"/>
                <a:gd name="p0y249" fmla="*/ 961 h 1051"/>
                <a:gd name="p0x250" fmla="*/ 1 w 91"/>
                <a:gd name="p0y250" fmla="*/ 958 h 1051"/>
                <a:gd name="p0x251" fmla="*/ 1 w 91"/>
                <a:gd name="p0y251" fmla="*/ 956 h 1051"/>
                <a:gd name="p0x252" fmla="*/ 0 w 91"/>
                <a:gd name="p0y252" fmla="*/ 954 h 1051"/>
                <a:gd name="p0x253" fmla="*/ 0 w 91"/>
                <a:gd name="p0y253" fmla="*/ 952 h 1051"/>
                <a:gd name="p0x254" fmla="*/ 0 w 91"/>
                <a:gd name="p0y254" fmla="*/ 949 h 1051"/>
                <a:gd name="p0x255" fmla="*/ 0 w 91"/>
                <a:gd name="p0y255" fmla="*/ 947 h 1051"/>
                <a:gd name="p0x256" fmla="*/ 0 w 91"/>
                <a:gd name="p0y256" fmla="*/ 945 h 1051"/>
                <a:gd name="p0x257" fmla="*/ 0 w 91"/>
                <a:gd name="p0y257" fmla="*/ 942 h 1051"/>
                <a:gd name="p0x258" fmla="*/ 0 w 91"/>
                <a:gd name="p0y258" fmla="*/ 940 h 105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914400" y="4478198"/>
            <a:ext cx="28892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例句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914400" y="4710131"/>
            <a:ext cx="28927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i="1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“预计大约需要经费</a:t>
            </a:r>
            <a:r>
              <a:rPr lang="en-US" altLang="zh-CN" sz="1350" i="1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100</a:t>
            </a:r>
            <a:r>
              <a:rPr lang="zh-CN" altLang="en-US" sz="1350" i="1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万元左右”</a:t>
            </a:r>
            <a:endParaRPr lang="zh-CN" altLang="en-US" sz="1350" i="1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4322445" y="1829435"/>
            <a:ext cx="3546475" cy="3922395"/>
          </a:xfrm>
          <a:custGeom>
            <a:avLst/>
            <a:gdLst>
              <a:gd name="sw" fmla="*/ 1 w 5585"/>
              <a:gd name="sh" fmla="*/ 1 h 6176"/>
              <a:gd name="mins" fmla="min sw sh"/>
              <a:gd name="dsw" fmla="+- 0 sw mins"/>
              <a:gd name="dsh" fmla="+- 0 sh mins"/>
              <a:gd name="p0x0" fmla="*/ 224 w 5585"/>
              <a:gd name="p0y0" fmla="*/ 0 h 6176"/>
              <a:gd name="p0x1" fmla="*/ 5360 w 5585"/>
              <a:gd name="p0y1" fmla="*/ 0 h 6176"/>
              <a:gd name="p0x2" fmla="*/ 5585 w 5585"/>
              <a:gd name="p0y2" fmla="*/ 225 h 6176"/>
              <a:gd name="p0x3" fmla="*/ 5585 w 5585"/>
              <a:gd name="p0y3" fmla="*/ 5951 h 6176"/>
              <a:gd name="p0x4" fmla="*/ 5360 w 5585"/>
              <a:gd name="p0y4" fmla="*/ 6176 h 6176"/>
              <a:gd name="p0x5" fmla="*/ 224 w 5585"/>
              <a:gd name="p0y5" fmla="*/ 6176 h 6176"/>
              <a:gd name="p0x6" fmla="*/ 0 w 5585"/>
              <a:gd name="p0y6" fmla="*/ 5951 h 6176"/>
              <a:gd name="p0x7" fmla="*/ 0 w 5585"/>
              <a:gd name="p0y7" fmla="*/ 224 h 6176"/>
              <a:gd name="p0x8" fmla="*/ 224 w 5585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4518025" y="2025015"/>
            <a:ext cx="3155950" cy="466090"/>
            <a:chOff x="7115" y="3189"/>
            <a:chExt cx="4970" cy="734"/>
          </a:xfrm>
        </p:grpSpPr>
        <p:sp>
          <p:nvSpPr>
            <p:cNvPr id="33" name="任意多边形 32"/>
            <p:cNvSpPr/>
            <p:nvPr>
              <p:custDataLst>
                <p:tags r:id="rId30"/>
              </p:custDataLst>
            </p:nvPr>
          </p:nvSpPr>
          <p:spPr>
            <a:xfrm>
              <a:off x="7115" y="3189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1"/>
              </p:custDataLst>
            </p:nvPr>
          </p:nvSpPr>
          <p:spPr>
            <a:xfrm>
              <a:off x="7115" y="3909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4522470" y="202946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6e2ccbfb-baec-11f1-9d46-5e676be725e4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12" t="-9" r="12" b="9"/>
          <a:stretch>
            <a:fillRect/>
          </a:stretch>
        </p:blipFill>
        <p:spPr>
          <a:xfrm>
            <a:off x="4584700" y="209169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4975251" y="2013604"/>
            <a:ext cx="18795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主语残缺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37"/>
            </p:custDataLst>
          </p:nvPr>
        </p:nvSpPr>
        <p:spPr>
          <a:xfrm>
            <a:off x="6973570" y="2053590"/>
            <a:ext cx="695325" cy="285750"/>
          </a:xfrm>
          <a:custGeom>
            <a:avLst/>
            <a:gdLst>
              <a:gd name="sw" fmla="*/ 1 w 1095"/>
              <a:gd name="sh" fmla="*/ 1 h 450"/>
              <a:gd name="mins" fmla="min sw sh"/>
              <a:gd name="dsw" fmla="+- 0 sw mins"/>
              <a:gd name="dsh" fmla="+- 0 sh mins"/>
              <a:gd name="p0x0" fmla="*/ 225 w 1095"/>
              <a:gd name="p0y0" fmla="*/ 0 h 450"/>
              <a:gd name="p0x1" fmla="*/ 870 w 1095"/>
              <a:gd name="p0y1" fmla="*/ 0 h 450"/>
              <a:gd name="p0x2" fmla="*/ 876 w 1095"/>
              <a:gd name="p0y2" fmla="*/ 0 h 450"/>
              <a:gd name="p0x3" fmla="*/ 881 w 1095"/>
              <a:gd name="p0y3" fmla="*/ 0 h 450"/>
              <a:gd name="p0x4" fmla="*/ 887 w 1095"/>
              <a:gd name="p0y4" fmla="*/ 0 h 450"/>
              <a:gd name="p0x5" fmla="*/ 893 w 1095"/>
              <a:gd name="p0y5" fmla="*/ 1 h 450"/>
              <a:gd name="p0x6" fmla="*/ 899 w 1095"/>
              <a:gd name="p0y6" fmla="*/ 1 h 450"/>
              <a:gd name="p0x7" fmla="*/ 904 w 1095"/>
              <a:gd name="p0y7" fmla="*/ 2 h 450"/>
              <a:gd name="p0x8" fmla="*/ 910 w 1095"/>
              <a:gd name="p0y8" fmla="*/ 3 h 450"/>
              <a:gd name="p0x9" fmla="*/ 916 w 1095"/>
              <a:gd name="p0y9" fmla="*/ 4 h 450"/>
              <a:gd name="p0x10" fmla="*/ 921 w 1095"/>
              <a:gd name="p0y10" fmla="*/ 5 h 450"/>
              <a:gd name="p0x11" fmla="*/ 927 w 1095"/>
              <a:gd name="p0y11" fmla="*/ 7 h 450"/>
              <a:gd name="p0x12" fmla="*/ 932 w 1095"/>
              <a:gd name="p0y12" fmla="*/ 8 h 450"/>
              <a:gd name="p0x13" fmla="*/ 938 w 1095"/>
              <a:gd name="p0y13" fmla="*/ 10 h 450"/>
              <a:gd name="p0x14" fmla="*/ 943 w 1095"/>
              <a:gd name="p0y14" fmla="*/ 12 h 450"/>
              <a:gd name="p0x15" fmla="*/ 948 w 1095"/>
              <a:gd name="p0y15" fmla="*/ 14 h 450"/>
              <a:gd name="p0x16" fmla="*/ 953 w 1095"/>
              <a:gd name="p0y16" fmla="*/ 16 h 450"/>
              <a:gd name="p0x17" fmla="*/ 958 w 1095"/>
              <a:gd name="p0y17" fmla="*/ 18 h 450"/>
              <a:gd name="p0x18" fmla="*/ 964 w 1095"/>
              <a:gd name="p0y18" fmla="*/ 20 h 450"/>
              <a:gd name="p0x19" fmla="*/ 969 w 1095"/>
              <a:gd name="p0y19" fmla="*/ 22 h 450"/>
              <a:gd name="p0x20" fmla="*/ 974 w 1095"/>
              <a:gd name="p0y20" fmla="*/ 25 h 450"/>
              <a:gd name="p0x21" fmla="*/ 978 w 1095"/>
              <a:gd name="p0y21" fmla="*/ 27 h 450"/>
              <a:gd name="p0x22" fmla="*/ 983 w 1095"/>
              <a:gd name="p0y22" fmla="*/ 30 h 450"/>
              <a:gd name="p0x23" fmla="*/ 988 w 1095"/>
              <a:gd name="p0y23" fmla="*/ 33 h 450"/>
              <a:gd name="p0x24" fmla="*/ 993 w 1095"/>
              <a:gd name="p0y24" fmla="*/ 36 h 450"/>
              <a:gd name="p0x25" fmla="*/ 997 w 1095"/>
              <a:gd name="p0y25" fmla="*/ 39 h 450"/>
              <a:gd name="p0x26" fmla="*/ 1002 w 1095"/>
              <a:gd name="p0y26" fmla="*/ 42 h 450"/>
              <a:gd name="p0x27" fmla="*/ 1006 w 1095"/>
              <a:gd name="p0y27" fmla="*/ 46 h 450"/>
              <a:gd name="p0x28" fmla="*/ 1010 w 1095"/>
              <a:gd name="p0y28" fmla="*/ 49 h 450"/>
              <a:gd name="p0x29" fmla="*/ 1015 w 1095"/>
              <a:gd name="p0y29" fmla="*/ 52 h 450"/>
              <a:gd name="p0x30" fmla="*/ 1019 w 1095"/>
              <a:gd name="p0y30" fmla="*/ 56 h 450"/>
              <a:gd name="p0x31" fmla="*/ 1023 w 1095"/>
              <a:gd name="p0y31" fmla="*/ 60 h 450"/>
              <a:gd name="p0x32" fmla="*/ 1027 w 1095"/>
              <a:gd name="p0y32" fmla="*/ 63 h 450"/>
              <a:gd name="p0x33" fmla="*/ 1031 w 1095"/>
              <a:gd name="p0y33" fmla="*/ 67 h 450"/>
              <a:gd name="p0x34" fmla="*/ 1034 w 1095"/>
              <a:gd name="p0y34" fmla="*/ 71 h 450"/>
              <a:gd name="p0x35" fmla="*/ 1038 w 1095"/>
              <a:gd name="p0y35" fmla="*/ 75 h 450"/>
              <a:gd name="p0x36" fmla="*/ 1042 w 1095"/>
              <a:gd name="p0y36" fmla="*/ 80 h 450"/>
              <a:gd name="p0x37" fmla="*/ 1045 w 1095"/>
              <a:gd name="p0y37" fmla="*/ 84 h 450"/>
              <a:gd name="p0x38" fmla="*/ 1049 w 1095"/>
              <a:gd name="p0y38" fmla="*/ 88 h 450"/>
              <a:gd name="p0x39" fmla="*/ 1052 w 1095"/>
              <a:gd name="p0y39" fmla="*/ 93 h 450"/>
              <a:gd name="p0x40" fmla="*/ 1055 w 1095"/>
              <a:gd name="p0y40" fmla="*/ 97 h 450"/>
              <a:gd name="p0x41" fmla="*/ 1058 w 1095"/>
              <a:gd name="p0y41" fmla="*/ 102 h 450"/>
              <a:gd name="p0x42" fmla="*/ 1061 w 1095"/>
              <a:gd name="p0y42" fmla="*/ 106 h 450"/>
              <a:gd name="p0x43" fmla="*/ 1064 w 1095"/>
              <a:gd name="p0y43" fmla="*/ 111 h 450"/>
              <a:gd name="p0x44" fmla="*/ 1067 w 1095"/>
              <a:gd name="p0y44" fmla="*/ 116 h 450"/>
              <a:gd name="p0x45" fmla="*/ 1069 w 1095"/>
              <a:gd name="p0y45" fmla="*/ 121 h 450"/>
              <a:gd name="p0x46" fmla="*/ 1072 w 1095"/>
              <a:gd name="p0y46" fmla="*/ 126 h 450"/>
              <a:gd name="p0x47" fmla="*/ 1074 w 1095"/>
              <a:gd name="p0y47" fmla="*/ 131 h 450"/>
              <a:gd name="p0x48" fmla="*/ 1076 w 1095"/>
              <a:gd name="p0y48" fmla="*/ 136 h 450"/>
              <a:gd name="p0x49" fmla="*/ 1079 w 1095"/>
              <a:gd name="p0y49" fmla="*/ 141 h 450"/>
              <a:gd name="p0x50" fmla="*/ 1081 w 1095"/>
              <a:gd name="p0y50" fmla="*/ 146 h 450"/>
              <a:gd name="p0x51" fmla="*/ 1082 w 1095"/>
              <a:gd name="p0y51" fmla="*/ 151 h 450"/>
              <a:gd name="p0x52" fmla="*/ 1084 w 1095"/>
              <a:gd name="p0y52" fmla="*/ 157 h 450"/>
              <a:gd name="p0x53" fmla="*/ 1086 w 1095"/>
              <a:gd name="p0y53" fmla="*/ 162 h 450"/>
              <a:gd name="p0x54" fmla="*/ 1087 w 1095"/>
              <a:gd name="p0y54" fmla="*/ 167 h 450"/>
              <a:gd name="p0x55" fmla="*/ 1089 w 1095"/>
              <a:gd name="p0y55" fmla="*/ 173 h 450"/>
              <a:gd name="p0x56" fmla="*/ 1090 w 1095"/>
              <a:gd name="p0y56" fmla="*/ 178 h 450"/>
              <a:gd name="p0x57" fmla="*/ 1091 w 1095"/>
              <a:gd name="p0y57" fmla="*/ 184 h 450"/>
              <a:gd name="p0x58" fmla="*/ 1092 w 1095"/>
              <a:gd name="p0y58" fmla="*/ 190 h 450"/>
              <a:gd name="p0x59" fmla="*/ 1093 w 1095"/>
              <a:gd name="p0y59" fmla="*/ 195 h 450"/>
              <a:gd name="p0x60" fmla="*/ 1093 w 1095"/>
              <a:gd name="p0y60" fmla="*/ 201 h 450"/>
              <a:gd name="p0x61" fmla="*/ 1094 w 1095"/>
              <a:gd name="p0y61" fmla="*/ 207 h 450"/>
              <a:gd name="p0x62" fmla="*/ 1094 w 1095"/>
              <a:gd name="p0y62" fmla="*/ 213 h 450"/>
              <a:gd name="p0x63" fmla="*/ 1095 w 1095"/>
              <a:gd name="p0y63" fmla="*/ 219 h 450"/>
              <a:gd name="p0x64" fmla="*/ 1095 w 1095"/>
              <a:gd name="p0y64" fmla="*/ 225 h 450"/>
              <a:gd name="p0x65" fmla="*/ 1095 w 1095"/>
              <a:gd name="p0y65" fmla="*/ 230 h 450"/>
              <a:gd name="p0x66" fmla="*/ 1094 w 1095"/>
              <a:gd name="p0y66" fmla="*/ 236 h 450"/>
              <a:gd name="p0x67" fmla="*/ 1094 w 1095"/>
              <a:gd name="p0y67" fmla="*/ 242 h 450"/>
              <a:gd name="p0x68" fmla="*/ 1093 w 1095"/>
              <a:gd name="p0y68" fmla="*/ 248 h 450"/>
              <a:gd name="p0x69" fmla="*/ 1093 w 1095"/>
              <a:gd name="p0y69" fmla="*/ 254 h 450"/>
              <a:gd name="p0x70" fmla="*/ 1092 w 1095"/>
              <a:gd name="p0y70" fmla="*/ 259 h 450"/>
              <a:gd name="p0x71" fmla="*/ 1091 w 1095"/>
              <a:gd name="p0y71" fmla="*/ 265 h 450"/>
              <a:gd name="p0x72" fmla="*/ 1090 w 1095"/>
              <a:gd name="p0y72" fmla="*/ 271 h 450"/>
              <a:gd name="p0x73" fmla="*/ 1089 w 1095"/>
              <a:gd name="p0y73" fmla="*/ 276 h 450"/>
              <a:gd name="p0x74" fmla="*/ 1087 w 1095"/>
              <a:gd name="p0y74" fmla="*/ 282 h 450"/>
              <a:gd name="p0x75" fmla="*/ 1086 w 1095"/>
              <a:gd name="p0y75" fmla="*/ 287 h 450"/>
              <a:gd name="p0x76" fmla="*/ 1084 w 1095"/>
              <a:gd name="p0y76" fmla="*/ 292 h 450"/>
              <a:gd name="p0x77" fmla="*/ 1082 w 1095"/>
              <a:gd name="p0y77" fmla="*/ 298 h 450"/>
              <a:gd name="p0x78" fmla="*/ 1081 w 1095"/>
              <a:gd name="p0y78" fmla="*/ 303 h 450"/>
              <a:gd name="p0x79" fmla="*/ 1079 w 1095"/>
              <a:gd name="p0y79" fmla="*/ 308 h 450"/>
              <a:gd name="p0x80" fmla="*/ 1076 w 1095"/>
              <a:gd name="p0y80" fmla="*/ 313 h 450"/>
              <a:gd name="p0x81" fmla="*/ 1074 w 1095"/>
              <a:gd name="p0y81" fmla="*/ 318 h 450"/>
              <a:gd name="p0x82" fmla="*/ 1072 w 1095"/>
              <a:gd name="p0y82" fmla="*/ 323 h 450"/>
              <a:gd name="p0x83" fmla="*/ 1069 w 1095"/>
              <a:gd name="p0y83" fmla="*/ 328 h 450"/>
              <a:gd name="p0x84" fmla="*/ 1067 w 1095"/>
              <a:gd name="p0y84" fmla="*/ 333 h 450"/>
              <a:gd name="p0x85" fmla="*/ 1064 w 1095"/>
              <a:gd name="p0y85" fmla="*/ 338 h 450"/>
              <a:gd name="p0x86" fmla="*/ 1061 w 1095"/>
              <a:gd name="p0y86" fmla="*/ 343 h 450"/>
              <a:gd name="p0x87" fmla="*/ 1058 w 1095"/>
              <a:gd name="p0y87" fmla="*/ 347 h 450"/>
              <a:gd name="p0x88" fmla="*/ 1055 w 1095"/>
              <a:gd name="p0y88" fmla="*/ 352 h 450"/>
              <a:gd name="p0x89" fmla="*/ 1052 w 1095"/>
              <a:gd name="p0y89" fmla="*/ 356 h 450"/>
              <a:gd name="p0x90" fmla="*/ 1049 w 1095"/>
              <a:gd name="p0y90" fmla="*/ 361 h 450"/>
              <a:gd name="p0x91" fmla="*/ 1045 w 1095"/>
              <a:gd name="p0y91" fmla="*/ 365 h 450"/>
              <a:gd name="p0x92" fmla="*/ 1042 w 1095"/>
              <a:gd name="p0y92" fmla="*/ 369 h 450"/>
              <a:gd name="p0x93" fmla="*/ 1038 w 1095"/>
              <a:gd name="p0y93" fmla="*/ 374 h 450"/>
              <a:gd name="p0x94" fmla="*/ 1034 w 1095"/>
              <a:gd name="p0y94" fmla="*/ 378 h 450"/>
              <a:gd name="p0x95" fmla="*/ 1031 w 1095"/>
              <a:gd name="p0y95" fmla="*/ 382 h 450"/>
              <a:gd name="p0x96" fmla="*/ 1027 w 1095"/>
              <a:gd name="p0y96" fmla="*/ 386 h 450"/>
              <a:gd name="p0x97" fmla="*/ 1023 w 1095"/>
              <a:gd name="p0y97" fmla="*/ 389 h 450"/>
              <a:gd name="p0x98" fmla="*/ 1019 w 1095"/>
              <a:gd name="p0y98" fmla="*/ 393 h 450"/>
              <a:gd name="p0x99" fmla="*/ 1015 w 1095"/>
              <a:gd name="p0y99" fmla="*/ 397 h 450"/>
              <a:gd name="p0x100" fmla="*/ 1010 w 1095"/>
              <a:gd name="p0y100" fmla="*/ 400 h 450"/>
              <a:gd name="p0x101" fmla="*/ 1006 w 1095"/>
              <a:gd name="p0y101" fmla="*/ 403 h 450"/>
              <a:gd name="p0x102" fmla="*/ 1002 w 1095"/>
              <a:gd name="p0y102" fmla="*/ 407 h 450"/>
              <a:gd name="p0x103" fmla="*/ 997 w 1095"/>
              <a:gd name="p0y103" fmla="*/ 410 h 450"/>
              <a:gd name="p0x104" fmla="*/ 993 w 1095"/>
              <a:gd name="p0y104" fmla="*/ 413 h 450"/>
              <a:gd name="p0x105" fmla="*/ 988 w 1095"/>
              <a:gd name="p0y105" fmla="*/ 416 h 450"/>
              <a:gd name="p0x106" fmla="*/ 983 w 1095"/>
              <a:gd name="p0y106" fmla="*/ 419 h 450"/>
              <a:gd name="p0x107" fmla="*/ 978 w 1095"/>
              <a:gd name="p0y107" fmla="*/ 422 h 450"/>
              <a:gd name="p0x108" fmla="*/ 974 w 1095"/>
              <a:gd name="p0y108" fmla="*/ 424 h 450"/>
              <a:gd name="p0x109" fmla="*/ 969 w 1095"/>
              <a:gd name="p0y109" fmla="*/ 427 h 450"/>
              <a:gd name="p0x110" fmla="*/ 964 w 1095"/>
              <a:gd name="p0y110" fmla="*/ 429 h 450"/>
              <a:gd name="p0x111" fmla="*/ 958 w 1095"/>
              <a:gd name="p0y111" fmla="*/ 431 h 450"/>
              <a:gd name="p0x112" fmla="*/ 953 w 1095"/>
              <a:gd name="p0y112" fmla="*/ 433 h 450"/>
              <a:gd name="p0x113" fmla="*/ 948 w 1095"/>
              <a:gd name="p0y113" fmla="*/ 435 h 450"/>
              <a:gd name="p0x114" fmla="*/ 943 w 1095"/>
              <a:gd name="p0y114" fmla="*/ 437 h 450"/>
              <a:gd name="p0x115" fmla="*/ 938 w 1095"/>
              <a:gd name="p0y115" fmla="*/ 439 h 450"/>
              <a:gd name="p0x116" fmla="*/ 932 w 1095"/>
              <a:gd name="p0y116" fmla="*/ 441 h 450"/>
              <a:gd name="p0x117" fmla="*/ 927 w 1095"/>
              <a:gd name="p0y117" fmla="*/ 442 h 450"/>
              <a:gd name="p0x118" fmla="*/ 921 w 1095"/>
              <a:gd name="p0y118" fmla="*/ 444 h 450"/>
              <a:gd name="p0x119" fmla="*/ 916 w 1095"/>
              <a:gd name="p0y119" fmla="*/ 445 h 450"/>
              <a:gd name="p0x120" fmla="*/ 910 w 1095"/>
              <a:gd name="p0y120" fmla="*/ 446 h 450"/>
              <a:gd name="p0x121" fmla="*/ 904 w 1095"/>
              <a:gd name="p0y121" fmla="*/ 447 h 450"/>
              <a:gd name="p0x122" fmla="*/ 899 w 1095"/>
              <a:gd name="p0y122" fmla="*/ 448 h 450"/>
              <a:gd name="p0x123" fmla="*/ 893 w 1095"/>
              <a:gd name="p0y123" fmla="*/ 448 h 450"/>
              <a:gd name="p0x124" fmla="*/ 887 w 1095"/>
              <a:gd name="p0y124" fmla="*/ 449 h 450"/>
              <a:gd name="p0x125" fmla="*/ 881 w 1095"/>
              <a:gd name="p0y125" fmla="*/ 449 h 450"/>
              <a:gd name="p0x126" fmla="*/ 876 w 1095"/>
              <a:gd name="p0y126" fmla="*/ 449 h 450"/>
              <a:gd name="p0x127" fmla="*/ 870 w 1095"/>
              <a:gd name="p0y127" fmla="*/ 450 h 450"/>
              <a:gd name="p0x128" fmla="*/ 225 w 1095"/>
              <a:gd name="p0y128" fmla="*/ 450 h 450"/>
              <a:gd name="p0x129" fmla="*/ 219 w 1095"/>
              <a:gd name="p0y129" fmla="*/ 449 h 450"/>
              <a:gd name="p0x130" fmla="*/ 213 w 1095"/>
              <a:gd name="p0y130" fmla="*/ 449 h 450"/>
              <a:gd name="p0x131" fmla="*/ 207 w 1095"/>
              <a:gd name="p0y131" fmla="*/ 449 h 450"/>
              <a:gd name="p0x132" fmla="*/ 201 w 1095"/>
              <a:gd name="p0y132" fmla="*/ 448 h 450"/>
              <a:gd name="p0x133" fmla="*/ 195 w 1095"/>
              <a:gd name="p0y133" fmla="*/ 448 h 450"/>
              <a:gd name="p0x134" fmla="*/ 190 w 1095"/>
              <a:gd name="p0y134" fmla="*/ 447 h 450"/>
              <a:gd name="p0x135" fmla="*/ 184 w 1095"/>
              <a:gd name="p0y135" fmla="*/ 446 h 450"/>
              <a:gd name="p0x136" fmla="*/ 178 w 1095"/>
              <a:gd name="p0y136" fmla="*/ 445 h 450"/>
              <a:gd name="p0x137" fmla="*/ 173 w 1095"/>
              <a:gd name="p0y137" fmla="*/ 444 h 450"/>
              <a:gd name="p0x138" fmla="*/ 167 w 1095"/>
              <a:gd name="p0y138" fmla="*/ 442 h 450"/>
              <a:gd name="p0x139" fmla="*/ 162 w 1095"/>
              <a:gd name="p0y139" fmla="*/ 441 h 450"/>
              <a:gd name="p0x140" fmla="*/ 157 w 1095"/>
              <a:gd name="p0y140" fmla="*/ 439 h 450"/>
              <a:gd name="p0x141" fmla="*/ 151 w 1095"/>
              <a:gd name="p0y141" fmla="*/ 437 h 450"/>
              <a:gd name="p0x142" fmla="*/ 146 w 1095"/>
              <a:gd name="p0y142" fmla="*/ 435 h 450"/>
              <a:gd name="p0x143" fmla="*/ 141 w 1095"/>
              <a:gd name="p0y143" fmla="*/ 433 h 450"/>
              <a:gd name="p0x144" fmla="*/ 136 w 1095"/>
              <a:gd name="p0y144" fmla="*/ 431 h 450"/>
              <a:gd name="p0x145" fmla="*/ 131 w 1095"/>
              <a:gd name="p0y145" fmla="*/ 429 h 450"/>
              <a:gd name="p0x146" fmla="*/ 126 w 1095"/>
              <a:gd name="p0y146" fmla="*/ 427 h 450"/>
              <a:gd name="p0x147" fmla="*/ 121 w 1095"/>
              <a:gd name="p0y147" fmla="*/ 424 h 450"/>
              <a:gd name="p0x148" fmla="*/ 116 w 1095"/>
              <a:gd name="p0y148" fmla="*/ 422 h 450"/>
              <a:gd name="p0x149" fmla="*/ 111 w 1095"/>
              <a:gd name="p0y149" fmla="*/ 419 h 450"/>
              <a:gd name="p0x150" fmla="*/ 106 w 1095"/>
              <a:gd name="p0y150" fmla="*/ 416 h 450"/>
              <a:gd name="p0x151" fmla="*/ 102 w 1095"/>
              <a:gd name="p0y151" fmla="*/ 413 h 450"/>
              <a:gd name="p0x152" fmla="*/ 97 w 1095"/>
              <a:gd name="p0y152" fmla="*/ 410 h 450"/>
              <a:gd name="p0x153" fmla="*/ 93 w 1095"/>
              <a:gd name="p0y153" fmla="*/ 407 h 450"/>
              <a:gd name="p0x154" fmla="*/ 88 w 1095"/>
              <a:gd name="p0y154" fmla="*/ 403 h 450"/>
              <a:gd name="p0x155" fmla="*/ 84 w 1095"/>
              <a:gd name="p0y155" fmla="*/ 400 h 450"/>
              <a:gd name="p0x156" fmla="*/ 80 w 1095"/>
              <a:gd name="p0y156" fmla="*/ 397 h 450"/>
              <a:gd name="p0x157" fmla="*/ 75 w 1095"/>
              <a:gd name="p0y157" fmla="*/ 393 h 450"/>
              <a:gd name="p0x158" fmla="*/ 71 w 1095"/>
              <a:gd name="p0y158" fmla="*/ 389 h 450"/>
              <a:gd name="p0x159" fmla="*/ 67 w 1095"/>
              <a:gd name="p0y159" fmla="*/ 386 h 450"/>
              <a:gd name="p0x160" fmla="*/ 63 w 1095"/>
              <a:gd name="p0y160" fmla="*/ 382 h 450"/>
              <a:gd name="p0x161" fmla="*/ 60 w 1095"/>
              <a:gd name="p0y161" fmla="*/ 378 h 450"/>
              <a:gd name="p0x162" fmla="*/ 56 w 1095"/>
              <a:gd name="p0y162" fmla="*/ 374 h 450"/>
              <a:gd name="p0x163" fmla="*/ 52 w 1095"/>
              <a:gd name="p0y163" fmla="*/ 369 h 450"/>
              <a:gd name="p0x164" fmla="*/ 49 w 1095"/>
              <a:gd name="p0y164" fmla="*/ 365 h 450"/>
              <a:gd name="p0x165" fmla="*/ 46 w 1095"/>
              <a:gd name="p0y165" fmla="*/ 361 h 450"/>
              <a:gd name="p0x166" fmla="*/ 42 w 1095"/>
              <a:gd name="p0y166" fmla="*/ 356 h 450"/>
              <a:gd name="p0x167" fmla="*/ 39 w 1095"/>
              <a:gd name="p0y167" fmla="*/ 352 h 450"/>
              <a:gd name="p0x168" fmla="*/ 36 w 1095"/>
              <a:gd name="p0y168" fmla="*/ 347 h 450"/>
              <a:gd name="p0x169" fmla="*/ 33 w 1095"/>
              <a:gd name="p0y169" fmla="*/ 343 h 450"/>
              <a:gd name="p0x170" fmla="*/ 30 w 1095"/>
              <a:gd name="p0y170" fmla="*/ 338 h 450"/>
              <a:gd name="p0x171" fmla="*/ 27 w 1095"/>
              <a:gd name="p0y171" fmla="*/ 333 h 450"/>
              <a:gd name="p0x172" fmla="*/ 25 w 1095"/>
              <a:gd name="p0y172" fmla="*/ 328 h 450"/>
              <a:gd name="p0x173" fmla="*/ 22 w 1095"/>
              <a:gd name="p0y173" fmla="*/ 323 h 450"/>
              <a:gd name="p0x174" fmla="*/ 20 w 1095"/>
              <a:gd name="p0y174" fmla="*/ 318 h 450"/>
              <a:gd name="p0x175" fmla="*/ 18 w 1095"/>
              <a:gd name="p0y175" fmla="*/ 313 h 450"/>
              <a:gd name="p0x176" fmla="*/ 16 w 1095"/>
              <a:gd name="p0y176" fmla="*/ 308 h 450"/>
              <a:gd name="p0x177" fmla="*/ 14 w 1095"/>
              <a:gd name="p0y177" fmla="*/ 303 h 450"/>
              <a:gd name="p0x178" fmla="*/ 12 w 1095"/>
              <a:gd name="p0y178" fmla="*/ 298 h 450"/>
              <a:gd name="p0x179" fmla="*/ 10 w 1095"/>
              <a:gd name="p0y179" fmla="*/ 292 h 450"/>
              <a:gd name="p0x180" fmla="*/ 8 w 1095"/>
              <a:gd name="p0y180" fmla="*/ 287 h 450"/>
              <a:gd name="p0x181" fmla="*/ 7 w 1095"/>
              <a:gd name="p0y181" fmla="*/ 282 h 450"/>
              <a:gd name="p0x182" fmla="*/ 5 w 1095"/>
              <a:gd name="p0y182" fmla="*/ 276 h 450"/>
              <a:gd name="p0x183" fmla="*/ 4 w 1095"/>
              <a:gd name="p0y183" fmla="*/ 271 h 450"/>
              <a:gd name="p0x184" fmla="*/ 3 w 1095"/>
              <a:gd name="p0y184" fmla="*/ 265 h 450"/>
              <a:gd name="p0x185" fmla="*/ 2 w 1095"/>
              <a:gd name="p0y185" fmla="*/ 259 h 450"/>
              <a:gd name="p0x186" fmla="*/ 1 w 1095"/>
              <a:gd name="p0y186" fmla="*/ 254 h 450"/>
              <a:gd name="p0x187" fmla="*/ 1 w 1095"/>
              <a:gd name="p0y187" fmla="*/ 248 h 450"/>
              <a:gd name="p0x188" fmla="*/ 0 w 1095"/>
              <a:gd name="p0y188" fmla="*/ 242 h 450"/>
              <a:gd name="p0x189" fmla="*/ 0 w 1095"/>
              <a:gd name="p0y189" fmla="*/ 236 h 450"/>
              <a:gd name="p0x190" fmla="*/ 0 w 1095"/>
              <a:gd name="p0y190" fmla="*/ 230 h 450"/>
              <a:gd name="p0x191" fmla="*/ 0 w 1095"/>
              <a:gd name="p0y191" fmla="*/ 225 h 450"/>
              <a:gd name="p0x192" fmla="*/ 0 w 1095"/>
              <a:gd name="p0y192" fmla="*/ 219 h 450"/>
              <a:gd name="p0x193" fmla="*/ 0 w 1095"/>
              <a:gd name="p0y193" fmla="*/ 213 h 450"/>
              <a:gd name="p0x194" fmla="*/ 0 w 1095"/>
              <a:gd name="p0y194" fmla="*/ 207 h 450"/>
              <a:gd name="p0x195" fmla="*/ 1 w 1095"/>
              <a:gd name="p0y195" fmla="*/ 201 h 450"/>
              <a:gd name="p0x196" fmla="*/ 1 w 1095"/>
              <a:gd name="p0y196" fmla="*/ 195 h 450"/>
              <a:gd name="p0x197" fmla="*/ 2 w 1095"/>
              <a:gd name="p0y197" fmla="*/ 190 h 450"/>
              <a:gd name="p0x198" fmla="*/ 3 w 1095"/>
              <a:gd name="p0y198" fmla="*/ 184 h 450"/>
              <a:gd name="p0x199" fmla="*/ 4 w 1095"/>
              <a:gd name="p0y199" fmla="*/ 178 h 450"/>
              <a:gd name="p0x200" fmla="*/ 5 w 1095"/>
              <a:gd name="p0y200" fmla="*/ 173 h 450"/>
              <a:gd name="p0x201" fmla="*/ 7 w 1095"/>
              <a:gd name="p0y201" fmla="*/ 167 h 450"/>
              <a:gd name="p0x202" fmla="*/ 8 w 1095"/>
              <a:gd name="p0y202" fmla="*/ 162 h 450"/>
              <a:gd name="p0x203" fmla="*/ 10 w 1095"/>
              <a:gd name="p0y203" fmla="*/ 157 h 450"/>
              <a:gd name="p0x204" fmla="*/ 12 w 1095"/>
              <a:gd name="p0y204" fmla="*/ 151 h 450"/>
              <a:gd name="p0x205" fmla="*/ 14 w 1095"/>
              <a:gd name="p0y205" fmla="*/ 146 h 450"/>
              <a:gd name="p0x206" fmla="*/ 16 w 1095"/>
              <a:gd name="p0y206" fmla="*/ 141 h 450"/>
              <a:gd name="p0x207" fmla="*/ 18 w 1095"/>
              <a:gd name="p0y207" fmla="*/ 136 h 450"/>
              <a:gd name="p0x208" fmla="*/ 20 w 1095"/>
              <a:gd name="p0y208" fmla="*/ 131 h 450"/>
              <a:gd name="p0x209" fmla="*/ 22 w 1095"/>
              <a:gd name="p0y209" fmla="*/ 126 h 450"/>
              <a:gd name="p0x210" fmla="*/ 25 w 1095"/>
              <a:gd name="p0y210" fmla="*/ 121 h 450"/>
              <a:gd name="p0x211" fmla="*/ 27 w 1095"/>
              <a:gd name="p0y211" fmla="*/ 116 h 450"/>
              <a:gd name="p0x212" fmla="*/ 30 w 1095"/>
              <a:gd name="p0y212" fmla="*/ 111 h 450"/>
              <a:gd name="p0x213" fmla="*/ 33 w 1095"/>
              <a:gd name="p0y213" fmla="*/ 106 h 450"/>
              <a:gd name="p0x214" fmla="*/ 36 w 1095"/>
              <a:gd name="p0y214" fmla="*/ 102 h 450"/>
              <a:gd name="p0x215" fmla="*/ 39 w 1095"/>
              <a:gd name="p0y215" fmla="*/ 97 h 450"/>
              <a:gd name="p0x216" fmla="*/ 42 w 1095"/>
              <a:gd name="p0y216" fmla="*/ 93 h 450"/>
              <a:gd name="p0x217" fmla="*/ 46 w 1095"/>
              <a:gd name="p0y217" fmla="*/ 88 h 450"/>
              <a:gd name="p0x218" fmla="*/ 49 w 1095"/>
              <a:gd name="p0y218" fmla="*/ 84 h 450"/>
              <a:gd name="p0x219" fmla="*/ 52 w 1095"/>
              <a:gd name="p0y219" fmla="*/ 80 h 450"/>
              <a:gd name="p0x220" fmla="*/ 56 w 1095"/>
              <a:gd name="p0y220" fmla="*/ 75 h 450"/>
              <a:gd name="p0x221" fmla="*/ 60 w 1095"/>
              <a:gd name="p0y221" fmla="*/ 71 h 450"/>
              <a:gd name="p0x222" fmla="*/ 63 w 1095"/>
              <a:gd name="p0y222" fmla="*/ 67 h 450"/>
              <a:gd name="p0x223" fmla="*/ 67 w 1095"/>
              <a:gd name="p0y223" fmla="*/ 63 h 450"/>
              <a:gd name="p0x224" fmla="*/ 71 w 1095"/>
              <a:gd name="p0y224" fmla="*/ 60 h 450"/>
              <a:gd name="p0x225" fmla="*/ 75 w 1095"/>
              <a:gd name="p0y225" fmla="*/ 56 h 450"/>
              <a:gd name="p0x226" fmla="*/ 80 w 1095"/>
              <a:gd name="p0y226" fmla="*/ 52 h 450"/>
              <a:gd name="p0x227" fmla="*/ 84 w 1095"/>
              <a:gd name="p0y227" fmla="*/ 49 h 450"/>
              <a:gd name="p0x228" fmla="*/ 88 w 1095"/>
              <a:gd name="p0y228" fmla="*/ 46 h 450"/>
              <a:gd name="p0x229" fmla="*/ 93 w 1095"/>
              <a:gd name="p0y229" fmla="*/ 42 h 450"/>
              <a:gd name="p0x230" fmla="*/ 97 w 1095"/>
              <a:gd name="p0y230" fmla="*/ 39 h 450"/>
              <a:gd name="p0x231" fmla="*/ 102 w 1095"/>
              <a:gd name="p0y231" fmla="*/ 36 h 450"/>
              <a:gd name="p0x232" fmla="*/ 106 w 1095"/>
              <a:gd name="p0y232" fmla="*/ 33 h 450"/>
              <a:gd name="p0x233" fmla="*/ 111 w 1095"/>
              <a:gd name="p0y233" fmla="*/ 30 h 450"/>
              <a:gd name="p0x234" fmla="*/ 116 w 1095"/>
              <a:gd name="p0y234" fmla="*/ 27 h 450"/>
              <a:gd name="p0x235" fmla="*/ 121 w 1095"/>
              <a:gd name="p0y235" fmla="*/ 25 h 450"/>
              <a:gd name="p0x236" fmla="*/ 126 w 1095"/>
              <a:gd name="p0y236" fmla="*/ 22 h 450"/>
              <a:gd name="p0x237" fmla="*/ 131 w 1095"/>
              <a:gd name="p0y237" fmla="*/ 20 h 450"/>
              <a:gd name="p0x238" fmla="*/ 136 w 1095"/>
              <a:gd name="p0y238" fmla="*/ 18 h 450"/>
              <a:gd name="p0x239" fmla="*/ 141 w 1095"/>
              <a:gd name="p0y239" fmla="*/ 16 h 450"/>
              <a:gd name="p0x240" fmla="*/ 146 w 1095"/>
              <a:gd name="p0y240" fmla="*/ 14 h 450"/>
              <a:gd name="p0x241" fmla="*/ 151 w 1095"/>
              <a:gd name="p0y241" fmla="*/ 12 h 450"/>
              <a:gd name="p0x242" fmla="*/ 157 w 1095"/>
              <a:gd name="p0y242" fmla="*/ 10 h 450"/>
              <a:gd name="p0x243" fmla="*/ 162 w 1095"/>
              <a:gd name="p0y243" fmla="*/ 8 h 450"/>
              <a:gd name="p0x244" fmla="*/ 167 w 1095"/>
              <a:gd name="p0y244" fmla="*/ 7 h 450"/>
              <a:gd name="p0x245" fmla="*/ 173 w 1095"/>
              <a:gd name="p0y245" fmla="*/ 5 h 450"/>
              <a:gd name="p0x246" fmla="*/ 178 w 1095"/>
              <a:gd name="p0y246" fmla="*/ 4 h 450"/>
              <a:gd name="p0x247" fmla="*/ 184 w 1095"/>
              <a:gd name="p0y247" fmla="*/ 3 h 450"/>
              <a:gd name="p0x248" fmla="*/ 190 w 1095"/>
              <a:gd name="p0y248" fmla="*/ 2 h 450"/>
              <a:gd name="p0x249" fmla="*/ 195 w 1095"/>
              <a:gd name="p0y249" fmla="*/ 1 h 450"/>
              <a:gd name="p0x250" fmla="*/ 201 w 1095"/>
              <a:gd name="p0y250" fmla="*/ 1 h 450"/>
              <a:gd name="p0x251" fmla="*/ 207 w 1095"/>
              <a:gd name="p0y251" fmla="*/ 0 h 450"/>
              <a:gd name="p0x252" fmla="*/ 213 w 1095"/>
              <a:gd name="p0y252" fmla="*/ 0 h 450"/>
              <a:gd name="p0x253" fmla="*/ 219 w 1095"/>
              <a:gd name="p0y253" fmla="*/ 0 h 450"/>
              <a:gd name="p0x254" fmla="*/ 225 w 1095"/>
              <a:gd name="p0y25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8"/>
            </p:custDataLst>
          </p:nvPr>
        </p:nvSpPr>
        <p:spPr>
          <a:xfrm>
            <a:off x="7092924" y="2096472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类型二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4518025" y="2985770"/>
            <a:ext cx="3155950" cy="781050"/>
            <a:chOff x="7115" y="4702"/>
            <a:chExt cx="4970" cy="1230"/>
          </a:xfrm>
        </p:grpSpPr>
        <p:sp>
          <p:nvSpPr>
            <p:cNvPr id="43" name="任意多边形 42"/>
            <p:cNvSpPr/>
            <p:nvPr>
              <p:custDataLst>
                <p:tags r:id="rId39"/>
              </p:custDataLst>
            </p:nvPr>
          </p:nvSpPr>
          <p:spPr>
            <a:xfrm>
              <a:off x="7115" y="4702"/>
              <a:ext cx="4970" cy="1230"/>
            </a:xfrm>
            <a:custGeom>
              <a:avLst/>
              <a:gdLst>
                <a:gd name="sw" fmla="*/ 1 w 4970"/>
                <a:gd name="sh" fmla="*/ 1 h 1230"/>
                <a:gd name="mins" fmla="min sw sh"/>
                <a:gd name="dsw" fmla="+- 0 sw mins"/>
                <a:gd name="dsh" fmla="+- 0 sh mins"/>
                <a:gd name="p0x0" fmla="*/ 120 w 4970"/>
                <a:gd name="p0y0" fmla="*/ 0 h 1230"/>
                <a:gd name="p0x1" fmla="*/ 4850 w 4970"/>
                <a:gd name="p0y1" fmla="*/ 0 h 1230"/>
                <a:gd name="p0x2" fmla="*/ 4853 w 4970"/>
                <a:gd name="p0y2" fmla="*/ 0 h 1230"/>
                <a:gd name="p0x3" fmla="*/ 4856 w 4970"/>
                <a:gd name="p0y3" fmla="*/ 0 h 1230"/>
                <a:gd name="p0x4" fmla="*/ 4859 w 4970"/>
                <a:gd name="p0y4" fmla="*/ 0 h 1230"/>
                <a:gd name="p0x5" fmla="*/ 4862 w 4970"/>
                <a:gd name="p0y5" fmla="*/ 0 h 1230"/>
                <a:gd name="p0x6" fmla="*/ 4865 w 4970"/>
                <a:gd name="p0y6" fmla="*/ 0 h 1230"/>
                <a:gd name="p0x7" fmla="*/ 4868 w 4970"/>
                <a:gd name="p0y7" fmla="*/ 1 h 1230"/>
                <a:gd name="p0x8" fmla="*/ 4871 w 4970"/>
                <a:gd name="p0y8" fmla="*/ 1 h 1230"/>
                <a:gd name="p0x9" fmla="*/ 4874 w 4970"/>
                <a:gd name="p0y9" fmla="*/ 2 h 1230"/>
                <a:gd name="p0x10" fmla="*/ 4877 w 4970"/>
                <a:gd name="p0y10" fmla="*/ 3 h 1230"/>
                <a:gd name="p0x11" fmla="*/ 4880 w 4970"/>
                <a:gd name="p0y11" fmla="*/ 3 h 1230"/>
                <a:gd name="p0x12" fmla="*/ 4883 w 4970"/>
                <a:gd name="p0y12" fmla="*/ 4 h 1230"/>
                <a:gd name="p0x13" fmla="*/ 4886 w 4970"/>
                <a:gd name="p0y13" fmla="*/ 5 h 1230"/>
                <a:gd name="p0x14" fmla="*/ 4889 w 4970"/>
                <a:gd name="p0y14" fmla="*/ 6 h 1230"/>
                <a:gd name="p0x15" fmla="*/ 4891 w 4970"/>
                <a:gd name="p0y15" fmla="*/ 7 h 1230"/>
                <a:gd name="p0x16" fmla="*/ 4894 w 4970"/>
                <a:gd name="p0y16" fmla="*/ 8 h 1230"/>
                <a:gd name="p0x17" fmla="*/ 4897 w 4970"/>
                <a:gd name="p0y17" fmla="*/ 9 h 1230"/>
                <a:gd name="p0x18" fmla="*/ 4900 w 4970"/>
                <a:gd name="p0y18" fmla="*/ 10 h 1230"/>
                <a:gd name="p0x19" fmla="*/ 4902 w 4970"/>
                <a:gd name="p0y19" fmla="*/ 12 h 1230"/>
                <a:gd name="p0x20" fmla="*/ 4905 w 4970"/>
                <a:gd name="p0y20" fmla="*/ 13 h 1230"/>
                <a:gd name="p0x21" fmla="*/ 4908 w 4970"/>
                <a:gd name="p0y21" fmla="*/ 14 h 1230"/>
                <a:gd name="p0x22" fmla="*/ 4910 w 4970"/>
                <a:gd name="p0y22" fmla="*/ 16 h 1230"/>
                <a:gd name="p0x23" fmla="*/ 4913 w 4970"/>
                <a:gd name="p0y23" fmla="*/ 17 h 1230"/>
                <a:gd name="p0x24" fmla="*/ 4915 w 4970"/>
                <a:gd name="p0y24" fmla="*/ 19 h 1230"/>
                <a:gd name="p0x25" fmla="*/ 4918 w 4970"/>
                <a:gd name="p0y25" fmla="*/ 21 h 1230"/>
                <a:gd name="p0x26" fmla="*/ 4920 w 4970"/>
                <a:gd name="p0y26" fmla="*/ 22 h 1230"/>
                <a:gd name="p0x27" fmla="*/ 4922 w 4970"/>
                <a:gd name="p0y27" fmla="*/ 24 h 1230"/>
                <a:gd name="p0x28" fmla="*/ 4925 w 4970"/>
                <a:gd name="p0y28" fmla="*/ 26 h 1230"/>
                <a:gd name="p0x29" fmla="*/ 4927 w 4970"/>
                <a:gd name="p0y29" fmla="*/ 28 h 1230"/>
                <a:gd name="p0x30" fmla="*/ 4929 w 4970"/>
                <a:gd name="p0y30" fmla="*/ 30 h 1230"/>
                <a:gd name="p0x31" fmla="*/ 4931 w 4970"/>
                <a:gd name="p0y31" fmla="*/ 32 h 1230"/>
                <a:gd name="p0x32" fmla="*/ 4933 w 4970"/>
                <a:gd name="p0y32" fmla="*/ 34 h 1230"/>
                <a:gd name="p0x33" fmla="*/ 4935 w 4970"/>
                <a:gd name="p0y33" fmla="*/ 36 h 1230"/>
                <a:gd name="p0x34" fmla="*/ 4937 w 4970"/>
                <a:gd name="p0y34" fmla="*/ 38 h 1230"/>
                <a:gd name="p0x35" fmla="*/ 4939 w 4970"/>
                <a:gd name="p0y35" fmla="*/ 40 h 1230"/>
                <a:gd name="p0x36" fmla="*/ 4941 w 4970"/>
                <a:gd name="p0y36" fmla="*/ 42 h 1230"/>
                <a:gd name="p0x37" fmla="*/ 4943 w 4970"/>
                <a:gd name="p0y37" fmla="*/ 44 h 1230"/>
                <a:gd name="p0x38" fmla="*/ 4945 w 4970"/>
                <a:gd name="p0y38" fmla="*/ 47 h 1230"/>
                <a:gd name="p0x39" fmla="*/ 4947 w 4970"/>
                <a:gd name="p0y39" fmla="*/ 49 h 1230"/>
                <a:gd name="p0x40" fmla="*/ 4948 w 4970"/>
                <a:gd name="p0y40" fmla="*/ 51 h 1230"/>
                <a:gd name="p0x41" fmla="*/ 4950 w 4970"/>
                <a:gd name="p0y41" fmla="*/ 54 h 1230"/>
                <a:gd name="p0x42" fmla="*/ 4952 w 4970"/>
                <a:gd name="p0y42" fmla="*/ 56 h 1230"/>
                <a:gd name="p0x43" fmla="*/ 4953 w 4970"/>
                <a:gd name="p0y43" fmla="*/ 59 h 1230"/>
                <a:gd name="p0x44" fmla="*/ 4955 w 4970"/>
                <a:gd name="p0y44" fmla="*/ 61 h 1230"/>
                <a:gd name="p0x45" fmla="*/ 4956 w 4970"/>
                <a:gd name="p0y45" fmla="*/ 64 h 1230"/>
                <a:gd name="p0x46" fmla="*/ 4957 w 4970"/>
                <a:gd name="p0y46" fmla="*/ 67 h 1230"/>
                <a:gd name="p0x47" fmla="*/ 4959 w 4970"/>
                <a:gd name="p0y47" fmla="*/ 69 h 1230"/>
                <a:gd name="p0x48" fmla="*/ 4960 w 4970"/>
                <a:gd name="p0y48" fmla="*/ 72 h 1230"/>
                <a:gd name="p0x49" fmla="*/ 4961 w 4970"/>
                <a:gd name="p0y49" fmla="*/ 75 h 1230"/>
                <a:gd name="p0x50" fmla="*/ 4962 w 4970"/>
                <a:gd name="p0y50" fmla="*/ 78 h 1230"/>
                <a:gd name="p0x51" fmla="*/ 4963 w 4970"/>
                <a:gd name="p0y51" fmla="*/ 80 h 1230"/>
                <a:gd name="p0x52" fmla="*/ 4964 w 4970"/>
                <a:gd name="p0y52" fmla="*/ 83 h 1230"/>
                <a:gd name="p0x53" fmla="*/ 4965 w 4970"/>
                <a:gd name="p0y53" fmla="*/ 86 h 1230"/>
                <a:gd name="p0x54" fmla="*/ 4966 w 4970"/>
                <a:gd name="p0y54" fmla="*/ 89 h 1230"/>
                <a:gd name="p0x55" fmla="*/ 4966 w 4970"/>
                <a:gd name="p0y55" fmla="*/ 92 h 1230"/>
                <a:gd name="p0x56" fmla="*/ 4967 w 4970"/>
                <a:gd name="p0y56" fmla="*/ 95 h 1230"/>
                <a:gd name="p0x57" fmla="*/ 4968 w 4970"/>
                <a:gd name="p0y57" fmla="*/ 98 h 1230"/>
                <a:gd name="p0x58" fmla="*/ 4968 w 4970"/>
                <a:gd name="p0y58" fmla="*/ 101 h 1230"/>
                <a:gd name="p0x59" fmla="*/ 4969 w 4970"/>
                <a:gd name="p0y59" fmla="*/ 104 h 1230"/>
                <a:gd name="p0x60" fmla="*/ 4969 w 4970"/>
                <a:gd name="p0y60" fmla="*/ 107 h 1230"/>
                <a:gd name="p0x61" fmla="*/ 4969 w 4970"/>
                <a:gd name="p0y61" fmla="*/ 110 h 1230"/>
                <a:gd name="p0x62" fmla="*/ 4969 w 4970"/>
                <a:gd name="p0y62" fmla="*/ 113 h 1230"/>
                <a:gd name="p0x63" fmla="*/ 4969 w 4970"/>
                <a:gd name="p0y63" fmla="*/ 116 h 1230"/>
                <a:gd name="p0x64" fmla="*/ 4970 w 4970"/>
                <a:gd name="p0y64" fmla="*/ 120 h 1230"/>
                <a:gd name="p0x65" fmla="*/ 4970 w 4970"/>
                <a:gd name="p0y65" fmla="*/ 1110 h 1230"/>
                <a:gd name="p0x66" fmla="*/ 4969 w 4970"/>
                <a:gd name="p0y66" fmla="*/ 1113 h 1230"/>
                <a:gd name="p0x67" fmla="*/ 4969 w 4970"/>
                <a:gd name="p0y67" fmla="*/ 1116 h 1230"/>
                <a:gd name="p0x68" fmla="*/ 4969 w 4970"/>
                <a:gd name="p0y68" fmla="*/ 1119 h 1230"/>
                <a:gd name="p0x69" fmla="*/ 4969 w 4970"/>
                <a:gd name="p0y69" fmla="*/ 1122 h 1230"/>
                <a:gd name="p0x70" fmla="*/ 4969 w 4970"/>
                <a:gd name="p0y70" fmla="*/ 1125 h 1230"/>
                <a:gd name="p0x71" fmla="*/ 4968 w 4970"/>
                <a:gd name="p0y71" fmla="*/ 1128 h 1230"/>
                <a:gd name="p0x72" fmla="*/ 4968 w 4970"/>
                <a:gd name="p0y72" fmla="*/ 1131 h 1230"/>
                <a:gd name="p0x73" fmla="*/ 4967 w 4970"/>
                <a:gd name="p0y73" fmla="*/ 1134 h 1230"/>
                <a:gd name="p0x74" fmla="*/ 4966 w 4970"/>
                <a:gd name="p0y74" fmla="*/ 1137 h 1230"/>
                <a:gd name="p0x75" fmla="*/ 4966 w 4970"/>
                <a:gd name="p0y75" fmla="*/ 1140 h 1230"/>
                <a:gd name="p0x76" fmla="*/ 4965 w 4970"/>
                <a:gd name="p0y76" fmla="*/ 1143 h 1230"/>
                <a:gd name="p0x77" fmla="*/ 4964 w 4970"/>
                <a:gd name="p0y77" fmla="*/ 1146 h 1230"/>
                <a:gd name="p0x78" fmla="*/ 4963 w 4970"/>
                <a:gd name="p0y78" fmla="*/ 1149 h 1230"/>
                <a:gd name="p0x79" fmla="*/ 4962 w 4970"/>
                <a:gd name="p0y79" fmla="*/ 1151 h 1230"/>
                <a:gd name="p0x80" fmla="*/ 4961 w 4970"/>
                <a:gd name="p0y80" fmla="*/ 1154 h 1230"/>
                <a:gd name="p0x81" fmla="*/ 4960 w 4970"/>
                <a:gd name="p0y81" fmla="*/ 1157 h 1230"/>
                <a:gd name="p0x82" fmla="*/ 4959 w 4970"/>
                <a:gd name="p0y82" fmla="*/ 1160 h 1230"/>
                <a:gd name="p0x83" fmla="*/ 4957 w 4970"/>
                <a:gd name="p0y83" fmla="*/ 1162 h 1230"/>
                <a:gd name="p0x84" fmla="*/ 4956 w 4970"/>
                <a:gd name="p0y84" fmla="*/ 1165 h 1230"/>
                <a:gd name="p0x85" fmla="*/ 4955 w 4970"/>
                <a:gd name="p0y85" fmla="*/ 1168 h 1230"/>
                <a:gd name="p0x86" fmla="*/ 4953 w 4970"/>
                <a:gd name="p0y86" fmla="*/ 1170 h 1230"/>
                <a:gd name="p0x87" fmla="*/ 4952 w 4970"/>
                <a:gd name="p0y87" fmla="*/ 1173 h 1230"/>
                <a:gd name="p0x88" fmla="*/ 4950 w 4970"/>
                <a:gd name="p0y88" fmla="*/ 1175 h 1230"/>
                <a:gd name="p0x89" fmla="*/ 4948 w 4970"/>
                <a:gd name="p0y89" fmla="*/ 1178 h 1230"/>
                <a:gd name="p0x90" fmla="*/ 4947 w 4970"/>
                <a:gd name="p0y90" fmla="*/ 1180 h 1230"/>
                <a:gd name="p0x91" fmla="*/ 4945 w 4970"/>
                <a:gd name="p0y91" fmla="*/ 1182 h 1230"/>
                <a:gd name="p0x92" fmla="*/ 4943 w 4970"/>
                <a:gd name="p0y92" fmla="*/ 1185 h 1230"/>
                <a:gd name="p0x93" fmla="*/ 4941 w 4970"/>
                <a:gd name="p0y93" fmla="*/ 1187 h 1230"/>
                <a:gd name="p0x94" fmla="*/ 4939 w 4970"/>
                <a:gd name="p0y94" fmla="*/ 1189 h 1230"/>
                <a:gd name="p0x95" fmla="*/ 4937 w 4970"/>
                <a:gd name="p0y95" fmla="*/ 1191 h 1230"/>
                <a:gd name="p0x96" fmla="*/ 4935 w 4970"/>
                <a:gd name="p0y96" fmla="*/ 1193 h 1230"/>
                <a:gd name="p0x97" fmla="*/ 4933 w 4970"/>
                <a:gd name="p0y97" fmla="*/ 1195 h 1230"/>
                <a:gd name="p0x98" fmla="*/ 4931 w 4970"/>
                <a:gd name="p0y98" fmla="*/ 1197 h 1230"/>
                <a:gd name="p0x99" fmla="*/ 4929 w 4970"/>
                <a:gd name="p0y99" fmla="*/ 1199 h 1230"/>
                <a:gd name="p0x100" fmla="*/ 4927 w 4970"/>
                <a:gd name="p0y100" fmla="*/ 1201 h 1230"/>
                <a:gd name="p0x101" fmla="*/ 4925 w 4970"/>
                <a:gd name="p0y101" fmla="*/ 1203 h 1230"/>
                <a:gd name="p0x102" fmla="*/ 4922 w 4970"/>
                <a:gd name="p0y102" fmla="*/ 1205 h 1230"/>
                <a:gd name="p0x103" fmla="*/ 4920 w 4970"/>
                <a:gd name="p0y103" fmla="*/ 1207 h 1230"/>
                <a:gd name="p0x104" fmla="*/ 4918 w 4970"/>
                <a:gd name="p0y104" fmla="*/ 1208 h 1230"/>
                <a:gd name="p0x105" fmla="*/ 4915 w 4970"/>
                <a:gd name="p0y105" fmla="*/ 1210 h 1230"/>
                <a:gd name="p0x106" fmla="*/ 4913 w 4970"/>
                <a:gd name="p0y106" fmla="*/ 1212 h 1230"/>
                <a:gd name="p0x107" fmla="*/ 4910 w 4970"/>
                <a:gd name="p0y107" fmla="*/ 1213 h 1230"/>
                <a:gd name="p0x108" fmla="*/ 4908 w 4970"/>
                <a:gd name="p0y108" fmla="*/ 1215 h 1230"/>
                <a:gd name="p0x109" fmla="*/ 4905 w 4970"/>
                <a:gd name="p0y109" fmla="*/ 1216 h 1230"/>
                <a:gd name="p0x110" fmla="*/ 4902 w 4970"/>
                <a:gd name="p0y110" fmla="*/ 1217 h 1230"/>
                <a:gd name="p0x111" fmla="*/ 4900 w 4970"/>
                <a:gd name="p0y111" fmla="*/ 1219 h 1230"/>
                <a:gd name="p0x112" fmla="*/ 4897 w 4970"/>
                <a:gd name="p0y112" fmla="*/ 1220 h 1230"/>
                <a:gd name="p0x113" fmla="*/ 4894 w 4970"/>
                <a:gd name="p0y113" fmla="*/ 1221 h 1230"/>
                <a:gd name="p0x114" fmla="*/ 4891 w 4970"/>
                <a:gd name="p0y114" fmla="*/ 1222 h 1230"/>
                <a:gd name="p0x115" fmla="*/ 4889 w 4970"/>
                <a:gd name="p0y115" fmla="*/ 1223 h 1230"/>
                <a:gd name="p0x116" fmla="*/ 4886 w 4970"/>
                <a:gd name="p0y116" fmla="*/ 1224 h 1230"/>
                <a:gd name="p0x117" fmla="*/ 4883 w 4970"/>
                <a:gd name="p0y117" fmla="*/ 1225 h 1230"/>
                <a:gd name="p0x118" fmla="*/ 4880 w 4970"/>
                <a:gd name="p0y118" fmla="*/ 1226 h 1230"/>
                <a:gd name="p0x119" fmla="*/ 4877 w 4970"/>
                <a:gd name="p0y119" fmla="*/ 1226 h 1230"/>
                <a:gd name="p0x120" fmla="*/ 4874 w 4970"/>
                <a:gd name="p0y120" fmla="*/ 1227 h 1230"/>
                <a:gd name="p0x121" fmla="*/ 4871 w 4970"/>
                <a:gd name="p0y121" fmla="*/ 1228 h 1230"/>
                <a:gd name="p0x122" fmla="*/ 4868 w 4970"/>
                <a:gd name="p0y122" fmla="*/ 1228 h 1230"/>
                <a:gd name="p0x123" fmla="*/ 4865 w 4970"/>
                <a:gd name="p0y123" fmla="*/ 1229 h 1230"/>
                <a:gd name="p0x124" fmla="*/ 4862 w 4970"/>
                <a:gd name="p0y124" fmla="*/ 1229 h 1230"/>
                <a:gd name="p0x125" fmla="*/ 4859 w 4970"/>
                <a:gd name="p0y125" fmla="*/ 1229 h 1230"/>
                <a:gd name="p0x126" fmla="*/ 4856 w 4970"/>
                <a:gd name="p0y126" fmla="*/ 1229 h 1230"/>
                <a:gd name="p0x127" fmla="*/ 4853 w 4970"/>
                <a:gd name="p0y127" fmla="*/ 1229 h 1230"/>
                <a:gd name="p0x128" fmla="*/ 4850 w 4970"/>
                <a:gd name="p0y128" fmla="*/ 1230 h 1230"/>
                <a:gd name="p0x129" fmla="*/ 120 w 4970"/>
                <a:gd name="p0y129" fmla="*/ 1230 h 1230"/>
                <a:gd name="p0x130" fmla="*/ 116 w 4970"/>
                <a:gd name="p0y130" fmla="*/ 1229 h 1230"/>
                <a:gd name="p0x131" fmla="*/ 113 w 4970"/>
                <a:gd name="p0y131" fmla="*/ 1229 h 1230"/>
                <a:gd name="p0x132" fmla="*/ 110 w 4970"/>
                <a:gd name="p0y132" fmla="*/ 1229 h 1230"/>
                <a:gd name="p0x133" fmla="*/ 107 w 4970"/>
                <a:gd name="p0y133" fmla="*/ 1229 h 1230"/>
                <a:gd name="p0x134" fmla="*/ 104 w 4970"/>
                <a:gd name="p0y134" fmla="*/ 1229 h 1230"/>
                <a:gd name="p0x135" fmla="*/ 101 w 4970"/>
                <a:gd name="p0y135" fmla="*/ 1228 h 1230"/>
                <a:gd name="p0x136" fmla="*/ 98 w 4970"/>
                <a:gd name="p0y136" fmla="*/ 1228 h 1230"/>
                <a:gd name="p0x137" fmla="*/ 95 w 4970"/>
                <a:gd name="p0y137" fmla="*/ 1227 h 1230"/>
                <a:gd name="p0x138" fmla="*/ 92 w 4970"/>
                <a:gd name="p0y138" fmla="*/ 1226 h 1230"/>
                <a:gd name="p0x139" fmla="*/ 89 w 4970"/>
                <a:gd name="p0y139" fmla="*/ 1226 h 1230"/>
                <a:gd name="p0x140" fmla="*/ 86 w 4970"/>
                <a:gd name="p0y140" fmla="*/ 1225 h 1230"/>
                <a:gd name="p0x141" fmla="*/ 83 w 4970"/>
                <a:gd name="p0y141" fmla="*/ 1224 h 1230"/>
                <a:gd name="p0x142" fmla="*/ 80 w 4970"/>
                <a:gd name="p0y142" fmla="*/ 1223 h 1230"/>
                <a:gd name="p0x143" fmla="*/ 78 w 4970"/>
                <a:gd name="p0y143" fmla="*/ 1222 h 1230"/>
                <a:gd name="p0x144" fmla="*/ 75 w 4970"/>
                <a:gd name="p0y144" fmla="*/ 1221 h 1230"/>
                <a:gd name="p0x145" fmla="*/ 72 w 4970"/>
                <a:gd name="p0y145" fmla="*/ 1220 h 1230"/>
                <a:gd name="p0x146" fmla="*/ 69 w 4970"/>
                <a:gd name="p0y146" fmla="*/ 1219 h 1230"/>
                <a:gd name="p0x147" fmla="*/ 67 w 4970"/>
                <a:gd name="p0y147" fmla="*/ 1217 h 1230"/>
                <a:gd name="p0x148" fmla="*/ 64 w 4970"/>
                <a:gd name="p0y148" fmla="*/ 1216 h 1230"/>
                <a:gd name="p0x149" fmla="*/ 61 w 4970"/>
                <a:gd name="p0y149" fmla="*/ 1215 h 1230"/>
                <a:gd name="p0x150" fmla="*/ 59 w 4970"/>
                <a:gd name="p0y150" fmla="*/ 1213 h 1230"/>
                <a:gd name="p0x151" fmla="*/ 56 w 4970"/>
                <a:gd name="p0y151" fmla="*/ 1212 h 1230"/>
                <a:gd name="p0x152" fmla="*/ 54 w 4970"/>
                <a:gd name="p0y152" fmla="*/ 1210 h 1230"/>
                <a:gd name="p0x153" fmla="*/ 51 w 4970"/>
                <a:gd name="p0y153" fmla="*/ 1208 h 1230"/>
                <a:gd name="p0x154" fmla="*/ 49 w 4970"/>
                <a:gd name="p0y154" fmla="*/ 1207 h 1230"/>
                <a:gd name="p0x155" fmla="*/ 47 w 4970"/>
                <a:gd name="p0y155" fmla="*/ 1205 h 1230"/>
                <a:gd name="p0x156" fmla="*/ 44 w 4970"/>
                <a:gd name="p0y156" fmla="*/ 1203 h 1230"/>
                <a:gd name="p0x157" fmla="*/ 42 w 4970"/>
                <a:gd name="p0y157" fmla="*/ 1201 h 1230"/>
                <a:gd name="p0x158" fmla="*/ 40 w 4970"/>
                <a:gd name="p0y158" fmla="*/ 1199 h 1230"/>
                <a:gd name="p0x159" fmla="*/ 38 w 4970"/>
                <a:gd name="p0y159" fmla="*/ 1197 h 1230"/>
                <a:gd name="p0x160" fmla="*/ 36 w 4970"/>
                <a:gd name="p0y160" fmla="*/ 1195 h 1230"/>
                <a:gd name="p0x161" fmla="*/ 34 w 4970"/>
                <a:gd name="p0y161" fmla="*/ 1193 h 1230"/>
                <a:gd name="p0x162" fmla="*/ 32 w 4970"/>
                <a:gd name="p0y162" fmla="*/ 1191 h 1230"/>
                <a:gd name="p0x163" fmla="*/ 30 w 4970"/>
                <a:gd name="p0y163" fmla="*/ 1189 h 1230"/>
                <a:gd name="p0x164" fmla="*/ 28 w 4970"/>
                <a:gd name="p0y164" fmla="*/ 1187 h 1230"/>
                <a:gd name="p0x165" fmla="*/ 26 w 4970"/>
                <a:gd name="p0y165" fmla="*/ 1185 h 1230"/>
                <a:gd name="p0x166" fmla="*/ 24 w 4970"/>
                <a:gd name="p0y166" fmla="*/ 1182 h 1230"/>
                <a:gd name="p0x167" fmla="*/ 22 w 4970"/>
                <a:gd name="p0y167" fmla="*/ 1180 h 1230"/>
                <a:gd name="p0x168" fmla="*/ 21 w 4970"/>
                <a:gd name="p0y168" fmla="*/ 1178 h 1230"/>
                <a:gd name="p0x169" fmla="*/ 19 w 4970"/>
                <a:gd name="p0y169" fmla="*/ 1175 h 1230"/>
                <a:gd name="p0x170" fmla="*/ 17 w 4970"/>
                <a:gd name="p0y170" fmla="*/ 1173 h 1230"/>
                <a:gd name="p0x171" fmla="*/ 16 w 4970"/>
                <a:gd name="p0y171" fmla="*/ 1170 h 1230"/>
                <a:gd name="p0x172" fmla="*/ 14 w 4970"/>
                <a:gd name="p0y172" fmla="*/ 1168 h 1230"/>
                <a:gd name="p0x173" fmla="*/ 13 w 4970"/>
                <a:gd name="p0y173" fmla="*/ 1165 h 1230"/>
                <a:gd name="p0x174" fmla="*/ 12 w 4970"/>
                <a:gd name="p0y174" fmla="*/ 1162 h 1230"/>
                <a:gd name="p0x175" fmla="*/ 10 w 4970"/>
                <a:gd name="p0y175" fmla="*/ 1160 h 1230"/>
                <a:gd name="p0x176" fmla="*/ 9 w 4970"/>
                <a:gd name="p0y176" fmla="*/ 1157 h 1230"/>
                <a:gd name="p0x177" fmla="*/ 8 w 4970"/>
                <a:gd name="p0y177" fmla="*/ 1154 h 1230"/>
                <a:gd name="p0x178" fmla="*/ 7 w 4970"/>
                <a:gd name="p0y178" fmla="*/ 1151 h 1230"/>
                <a:gd name="p0x179" fmla="*/ 6 w 4970"/>
                <a:gd name="p0y179" fmla="*/ 1149 h 1230"/>
                <a:gd name="p0x180" fmla="*/ 5 w 4970"/>
                <a:gd name="p0y180" fmla="*/ 1146 h 1230"/>
                <a:gd name="p0x181" fmla="*/ 4 w 4970"/>
                <a:gd name="p0y181" fmla="*/ 1143 h 1230"/>
                <a:gd name="p0x182" fmla="*/ 3 w 4970"/>
                <a:gd name="p0y182" fmla="*/ 1140 h 1230"/>
                <a:gd name="p0x183" fmla="*/ 3 w 4970"/>
                <a:gd name="p0y183" fmla="*/ 1137 h 1230"/>
                <a:gd name="p0x184" fmla="*/ 2 w 4970"/>
                <a:gd name="p0y184" fmla="*/ 1134 h 1230"/>
                <a:gd name="p0x185" fmla="*/ 1 w 4970"/>
                <a:gd name="p0y185" fmla="*/ 1131 h 1230"/>
                <a:gd name="p0x186" fmla="*/ 1 w 4970"/>
                <a:gd name="p0y186" fmla="*/ 1128 h 1230"/>
                <a:gd name="p0x187" fmla="*/ 0 w 4970"/>
                <a:gd name="p0y187" fmla="*/ 1125 h 1230"/>
                <a:gd name="p0x188" fmla="*/ 0 w 4970"/>
                <a:gd name="p0y188" fmla="*/ 1122 h 1230"/>
                <a:gd name="p0x189" fmla="*/ 0 w 4970"/>
                <a:gd name="p0y189" fmla="*/ 1119 h 1230"/>
                <a:gd name="p0x190" fmla="*/ 0 w 4970"/>
                <a:gd name="p0y190" fmla="*/ 1116 h 1230"/>
                <a:gd name="p0x191" fmla="*/ 0 w 4970"/>
                <a:gd name="p0y191" fmla="*/ 1113 h 1230"/>
                <a:gd name="p0x192" fmla="*/ 0 w 4970"/>
                <a:gd name="p0y192" fmla="*/ 1110 h 1230"/>
                <a:gd name="p0x193" fmla="*/ 0 w 4970"/>
                <a:gd name="p0y193" fmla="*/ 120 h 1230"/>
                <a:gd name="p0x194" fmla="*/ 0 w 4970"/>
                <a:gd name="p0y194" fmla="*/ 116 h 1230"/>
                <a:gd name="p0x195" fmla="*/ 0 w 4970"/>
                <a:gd name="p0y195" fmla="*/ 113 h 1230"/>
                <a:gd name="p0x196" fmla="*/ 0 w 4970"/>
                <a:gd name="p0y196" fmla="*/ 110 h 1230"/>
                <a:gd name="p0x197" fmla="*/ 0 w 4970"/>
                <a:gd name="p0y197" fmla="*/ 107 h 1230"/>
                <a:gd name="p0x198" fmla="*/ 0 w 4970"/>
                <a:gd name="p0y198" fmla="*/ 104 h 1230"/>
                <a:gd name="p0x199" fmla="*/ 1 w 4970"/>
                <a:gd name="p0y199" fmla="*/ 101 h 1230"/>
                <a:gd name="p0x200" fmla="*/ 1 w 4970"/>
                <a:gd name="p0y200" fmla="*/ 98 h 1230"/>
                <a:gd name="p0x201" fmla="*/ 2 w 4970"/>
                <a:gd name="p0y201" fmla="*/ 95 h 1230"/>
                <a:gd name="p0x202" fmla="*/ 3 w 4970"/>
                <a:gd name="p0y202" fmla="*/ 92 h 1230"/>
                <a:gd name="p0x203" fmla="*/ 3 w 4970"/>
                <a:gd name="p0y203" fmla="*/ 89 h 1230"/>
                <a:gd name="p0x204" fmla="*/ 4 w 4970"/>
                <a:gd name="p0y204" fmla="*/ 86 h 1230"/>
                <a:gd name="p0x205" fmla="*/ 5 w 4970"/>
                <a:gd name="p0y205" fmla="*/ 83 h 1230"/>
                <a:gd name="p0x206" fmla="*/ 6 w 4970"/>
                <a:gd name="p0y206" fmla="*/ 80 h 1230"/>
                <a:gd name="p0x207" fmla="*/ 7 w 4970"/>
                <a:gd name="p0y207" fmla="*/ 78 h 1230"/>
                <a:gd name="p0x208" fmla="*/ 8 w 4970"/>
                <a:gd name="p0y208" fmla="*/ 75 h 1230"/>
                <a:gd name="p0x209" fmla="*/ 9 w 4970"/>
                <a:gd name="p0y209" fmla="*/ 72 h 1230"/>
                <a:gd name="p0x210" fmla="*/ 10 w 4970"/>
                <a:gd name="p0y210" fmla="*/ 69 h 1230"/>
                <a:gd name="p0x211" fmla="*/ 12 w 4970"/>
                <a:gd name="p0y211" fmla="*/ 67 h 1230"/>
                <a:gd name="p0x212" fmla="*/ 13 w 4970"/>
                <a:gd name="p0y212" fmla="*/ 64 h 1230"/>
                <a:gd name="p0x213" fmla="*/ 14 w 4970"/>
                <a:gd name="p0y213" fmla="*/ 61 h 1230"/>
                <a:gd name="p0x214" fmla="*/ 16 w 4970"/>
                <a:gd name="p0y214" fmla="*/ 59 h 1230"/>
                <a:gd name="p0x215" fmla="*/ 17 w 4970"/>
                <a:gd name="p0y215" fmla="*/ 56 h 1230"/>
                <a:gd name="p0x216" fmla="*/ 19 w 4970"/>
                <a:gd name="p0y216" fmla="*/ 54 h 1230"/>
                <a:gd name="p0x217" fmla="*/ 21 w 4970"/>
                <a:gd name="p0y217" fmla="*/ 51 h 1230"/>
                <a:gd name="p0x218" fmla="*/ 22 w 4970"/>
                <a:gd name="p0y218" fmla="*/ 49 h 1230"/>
                <a:gd name="p0x219" fmla="*/ 24 w 4970"/>
                <a:gd name="p0y219" fmla="*/ 47 h 1230"/>
                <a:gd name="p0x220" fmla="*/ 26 w 4970"/>
                <a:gd name="p0y220" fmla="*/ 44 h 1230"/>
                <a:gd name="p0x221" fmla="*/ 28 w 4970"/>
                <a:gd name="p0y221" fmla="*/ 42 h 1230"/>
                <a:gd name="p0x222" fmla="*/ 30 w 4970"/>
                <a:gd name="p0y222" fmla="*/ 40 h 1230"/>
                <a:gd name="p0x223" fmla="*/ 32 w 4970"/>
                <a:gd name="p0y223" fmla="*/ 38 h 1230"/>
                <a:gd name="p0x224" fmla="*/ 34 w 4970"/>
                <a:gd name="p0y224" fmla="*/ 36 h 1230"/>
                <a:gd name="p0x225" fmla="*/ 36 w 4970"/>
                <a:gd name="p0y225" fmla="*/ 34 h 1230"/>
                <a:gd name="p0x226" fmla="*/ 38 w 4970"/>
                <a:gd name="p0y226" fmla="*/ 32 h 1230"/>
                <a:gd name="p0x227" fmla="*/ 40 w 4970"/>
                <a:gd name="p0y227" fmla="*/ 30 h 1230"/>
                <a:gd name="p0x228" fmla="*/ 42 w 4970"/>
                <a:gd name="p0y228" fmla="*/ 28 h 1230"/>
                <a:gd name="p0x229" fmla="*/ 44 w 4970"/>
                <a:gd name="p0y229" fmla="*/ 26 h 1230"/>
                <a:gd name="p0x230" fmla="*/ 47 w 4970"/>
                <a:gd name="p0y230" fmla="*/ 24 h 1230"/>
                <a:gd name="p0x231" fmla="*/ 49 w 4970"/>
                <a:gd name="p0y231" fmla="*/ 22 h 1230"/>
                <a:gd name="p0x232" fmla="*/ 51 w 4970"/>
                <a:gd name="p0y232" fmla="*/ 21 h 1230"/>
                <a:gd name="p0x233" fmla="*/ 54 w 4970"/>
                <a:gd name="p0y233" fmla="*/ 19 h 1230"/>
                <a:gd name="p0x234" fmla="*/ 56 w 4970"/>
                <a:gd name="p0y234" fmla="*/ 17 h 1230"/>
                <a:gd name="p0x235" fmla="*/ 59 w 4970"/>
                <a:gd name="p0y235" fmla="*/ 16 h 1230"/>
                <a:gd name="p0x236" fmla="*/ 61 w 4970"/>
                <a:gd name="p0y236" fmla="*/ 14 h 1230"/>
                <a:gd name="p0x237" fmla="*/ 64 w 4970"/>
                <a:gd name="p0y237" fmla="*/ 13 h 1230"/>
                <a:gd name="p0x238" fmla="*/ 67 w 4970"/>
                <a:gd name="p0y238" fmla="*/ 12 h 1230"/>
                <a:gd name="p0x239" fmla="*/ 69 w 4970"/>
                <a:gd name="p0y239" fmla="*/ 10 h 1230"/>
                <a:gd name="p0x240" fmla="*/ 72 w 4970"/>
                <a:gd name="p0y240" fmla="*/ 9 h 1230"/>
                <a:gd name="p0x241" fmla="*/ 75 w 4970"/>
                <a:gd name="p0y241" fmla="*/ 8 h 1230"/>
                <a:gd name="p0x242" fmla="*/ 78 w 4970"/>
                <a:gd name="p0y242" fmla="*/ 7 h 1230"/>
                <a:gd name="p0x243" fmla="*/ 80 w 4970"/>
                <a:gd name="p0y243" fmla="*/ 6 h 1230"/>
                <a:gd name="p0x244" fmla="*/ 83 w 4970"/>
                <a:gd name="p0y244" fmla="*/ 5 h 1230"/>
                <a:gd name="p0x245" fmla="*/ 86 w 4970"/>
                <a:gd name="p0y245" fmla="*/ 4 h 1230"/>
                <a:gd name="p0x246" fmla="*/ 89 w 4970"/>
                <a:gd name="p0y246" fmla="*/ 3 h 1230"/>
                <a:gd name="p0x247" fmla="*/ 92 w 4970"/>
                <a:gd name="p0y247" fmla="*/ 3 h 1230"/>
                <a:gd name="p0x248" fmla="*/ 95 w 4970"/>
                <a:gd name="p0y248" fmla="*/ 2 h 1230"/>
                <a:gd name="p0x249" fmla="*/ 98 w 4970"/>
                <a:gd name="p0y249" fmla="*/ 1 h 1230"/>
                <a:gd name="p0x250" fmla="*/ 101 w 4970"/>
                <a:gd name="p0y250" fmla="*/ 1 h 1230"/>
                <a:gd name="p0x251" fmla="*/ 104 w 4970"/>
                <a:gd name="p0y251" fmla="*/ 0 h 1230"/>
                <a:gd name="p0x252" fmla="*/ 107 w 4970"/>
                <a:gd name="p0y252" fmla="*/ 0 h 1230"/>
                <a:gd name="p0x253" fmla="*/ 110 w 4970"/>
                <a:gd name="p0y253" fmla="*/ 0 h 1230"/>
                <a:gd name="p0x254" fmla="*/ 113 w 4970"/>
                <a:gd name="p0y254" fmla="*/ 0 h 1230"/>
                <a:gd name="p0x255" fmla="*/ 116 w 4970"/>
                <a:gd name="p0y255" fmla="*/ 0 h 1230"/>
                <a:gd name="p0x256" fmla="*/ 120 w 4970"/>
                <a:gd name="p0y25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40"/>
              </p:custDataLst>
            </p:nvPr>
          </p:nvSpPr>
          <p:spPr>
            <a:xfrm>
              <a:off x="7189" y="4702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1"/>
              </p:custDataLst>
            </p:nvPr>
          </p:nvSpPr>
          <p:spPr>
            <a:xfrm>
              <a:off x="12039" y="4737"/>
              <a:ext cx="46" cy="1160"/>
            </a:xfrm>
            <a:custGeom>
              <a:avLst/>
              <a:gdLst>
                <a:gd name="sw" fmla="*/ 1 w 45"/>
                <a:gd name="sh" fmla="*/ 1 h 1159"/>
                <a:gd name="mins" fmla="min sw sh"/>
                <a:gd name="dsw" fmla="+- 0 sw mins"/>
                <a:gd name="dsh" fmla="+- 0 sh mins"/>
                <a:gd name="p0x0" fmla="*/ 45 w 45"/>
                <a:gd name="p0y0" fmla="*/ 84 h 1159"/>
                <a:gd name="p0x1" fmla="*/ 45 w 45"/>
                <a:gd name="p0y1" fmla="*/ 1074 h 1159"/>
                <a:gd name="p0x2" fmla="*/ 45 w 45"/>
                <a:gd name="p0y2" fmla="*/ 1076 h 1159"/>
                <a:gd name="p0x3" fmla="*/ 45 w 45"/>
                <a:gd name="p0y3" fmla="*/ 1077 h 1159"/>
                <a:gd name="p0x4" fmla="*/ 45 w 45"/>
                <a:gd name="p0y4" fmla="*/ 1079 h 1159"/>
                <a:gd name="p0x5" fmla="*/ 45 w 45"/>
                <a:gd name="p0y5" fmla="*/ 1081 h 1159"/>
                <a:gd name="p0x6" fmla="*/ 45 w 45"/>
                <a:gd name="p0y6" fmla="*/ 1082 h 1159"/>
                <a:gd name="p0x7" fmla="*/ 45 w 45"/>
                <a:gd name="p0y7" fmla="*/ 1084 h 1159"/>
                <a:gd name="p0x8" fmla="*/ 45 w 45"/>
                <a:gd name="p0y8" fmla="*/ 1085 h 1159"/>
                <a:gd name="p0x9" fmla="*/ 45 w 45"/>
                <a:gd name="p0y9" fmla="*/ 1087 h 1159"/>
                <a:gd name="p0x10" fmla="*/ 44 w 45"/>
                <a:gd name="p0y10" fmla="*/ 1088 h 1159"/>
                <a:gd name="p0x11" fmla="*/ 44 w 45"/>
                <a:gd name="p0y11" fmla="*/ 1090 h 1159"/>
                <a:gd name="p0x12" fmla="*/ 44 w 45"/>
                <a:gd name="p0y12" fmla="*/ 1091 h 1159"/>
                <a:gd name="p0x13" fmla="*/ 44 w 45"/>
                <a:gd name="p0y13" fmla="*/ 1093 h 1159"/>
                <a:gd name="p0x14" fmla="*/ 44 w 45"/>
                <a:gd name="p0y14" fmla="*/ 1094 h 1159"/>
                <a:gd name="p0x15" fmla="*/ 43 w 45"/>
                <a:gd name="p0y15" fmla="*/ 1096 h 1159"/>
                <a:gd name="p0x16" fmla="*/ 43 w 45"/>
                <a:gd name="p0y16" fmla="*/ 1097 h 1159"/>
                <a:gd name="p0x17" fmla="*/ 43 w 45"/>
                <a:gd name="p0y17" fmla="*/ 1099 h 1159"/>
                <a:gd name="p0x18" fmla="*/ 42 w 45"/>
                <a:gd name="p0y18" fmla="*/ 1100 h 1159"/>
                <a:gd name="p0x19" fmla="*/ 42 w 45"/>
                <a:gd name="p0y19" fmla="*/ 1102 h 1159"/>
                <a:gd name="p0x20" fmla="*/ 42 w 45"/>
                <a:gd name="p0y20" fmla="*/ 1103 h 1159"/>
                <a:gd name="p0x21" fmla="*/ 41 w 45"/>
                <a:gd name="p0y21" fmla="*/ 1105 h 1159"/>
                <a:gd name="p0x22" fmla="*/ 41 w 45"/>
                <a:gd name="p0y22" fmla="*/ 1106 h 1159"/>
                <a:gd name="p0x23" fmla="*/ 41 w 45"/>
                <a:gd name="p0y23" fmla="*/ 1108 h 1159"/>
                <a:gd name="p0x24" fmla="*/ 40 w 45"/>
                <a:gd name="p0y24" fmla="*/ 1109 h 1159"/>
                <a:gd name="p0x25" fmla="*/ 40 w 45"/>
                <a:gd name="p0y25" fmla="*/ 1111 h 1159"/>
                <a:gd name="p0x26" fmla="*/ 39 w 45"/>
                <a:gd name="p0y26" fmla="*/ 1112 h 1159"/>
                <a:gd name="p0x27" fmla="*/ 39 w 45"/>
                <a:gd name="p0y27" fmla="*/ 1113 h 1159"/>
                <a:gd name="p0x28" fmla="*/ 38 w 45"/>
                <a:gd name="p0y28" fmla="*/ 1115 h 1159"/>
                <a:gd name="p0x29" fmla="*/ 38 w 45"/>
                <a:gd name="p0y29" fmla="*/ 1116 h 1159"/>
                <a:gd name="p0x30" fmla="*/ 37 w 45"/>
                <a:gd name="p0y30" fmla="*/ 1118 h 1159"/>
                <a:gd name="p0x31" fmla="*/ 37 w 45"/>
                <a:gd name="p0y31" fmla="*/ 1119 h 1159"/>
                <a:gd name="p0x32" fmla="*/ 36 w 45"/>
                <a:gd name="p0y32" fmla="*/ 1120 h 1159"/>
                <a:gd name="p0x33" fmla="*/ 36 w 45"/>
                <a:gd name="p0y33" fmla="*/ 1122 h 1159"/>
                <a:gd name="p0x34" fmla="*/ 35 w 45"/>
                <a:gd name="p0y34" fmla="*/ 1123 h 1159"/>
                <a:gd name="p0x35" fmla="*/ 34 w 45"/>
                <a:gd name="p0y35" fmla="*/ 1124 h 1159"/>
                <a:gd name="p0x36" fmla="*/ 34 w 45"/>
                <a:gd name="p0y36" fmla="*/ 1126 h 1159"/>
                <a:gd name="p0x37" fmla="*/ 33 w 45"/>
                <a:gd name="p0y37" fmla="*/ 1127 h 1159"/>
                <a:gd name="p0x38" fmla="*/ 32 w 45"/>
                <a:gd name="p0y38" fmla="*/ 1128 h 1159"/>
                <a:gd name="p0x39" fmla="*/ 32 w 45"/>
                <a:gd name="p0y39" fmla="*/ 1130 h 1159"/>
                <a:gd name="p0x40" fmla="*/ 31 w 45"/>
                <a:gd name="p0y40" fmla="*/ 1131 h 1159"/>
                <a:gd name="p0x41" fmla="*/ 30 w 45"/>
                <a:gd name="p0y41" fmla="*/ 1132 h 1159"/>
                <a:gd name="p0x42" fmla="*/ 30 w 45"/>
                <a:gd name="p0y42" fmla="*/ 1134 h 1159"/>
                <a:gd name="p0x43" fmla="*/ 29 w 45"/>
                <a:gd name="p0y43" fmla="*/ 1135 h 1159"/>
                <a:gd name="p0x44" fmla="*/ 28 w 45"/>
                <a:gd name="p0y44" fmla="*/ 1136 h 1159"/>
                <a:gd name="p0x45" fmla="*/ 27 w 45"/>
                <a:gd name="p0y45" fmla="*/ 1137 h 1159"/>
                <a:gd name="p0x46" fmla="*/ 27 w 45"/>
                <a:gd name="p0y46" fmla="*/ 1139 h 1159"/>
                <a:gd name="p0x47" fmla="*/ 26 w 45"/>
                <a:gd name="p0y47" fmla="*/ 1140 h 1159"/>
                <a:gd name="p0x48" fmla="*/ 25 w 45"/>
                <a:gd name="p0y48" fmla="*/ 1141 h 1159"/>
                <a:gd name="p0x49" fmla="*/ 24 w 45"/>
                <a:gd name="p0y49" fmla="*/ 1142 h 1159"/>
                <a:gd name="p0x50" fmla="*/ 23 w 45"/>
                <a:gd name="p0y50" fmla="*/ 1144 h 1159"/>
                <a:gd name="p0x51" fmla="*/ 22 w 45"/>
                <a:gd name="p0y51" fmla="*/ 1145 h 1159"/>
                <a:gd name="p0x52" fmla="*/ 22 w 45"/>
                <a:gd name="p0y52" fmla="*/ 1146 h 1159"/>
                <a:gd name="p0x53" fmla="*/ 21 w 45"/>
                <a:gd name="p0y53" fmla="*/ 1147 h 1159"/>
                <a:gd name="p0x54" fmla="*/ 20 w 45"/>
                <a:gd name="p0y54" fmla="*/ 1148 h 1159"/>
                <a:gd name="p0x55" fmla="*/ 19 w 45"/>
                <a:gd name="p0y55" fmla="*/ 1149 h 1159"/>
                <a:gd name="p0x56" fmla="*/ 18 w 45"/>
                <a:gd name="p0y56" fmla="*/ 1151 h 1159"/>
                <a:gd name="p0x57" fmla="*/ 17 w 45"/>
                <a:gd name="p0y57" fmla="*/ 1152 h 1159"/>
                <a:gd name="p0x58" fmla="*/ 16 w 45"/>
                <a:gd name="p0y58" fmla="*/ 1153 h 1159"/>
                <a:gd name="p0x59" fmla="*/ 15 w 45"/>
                <a:gd name="p0y59" fmla="*/ 1154 h 1159"/>
                <a:gd name="p0x60" fmla="*/ 14 w 45"/>
                <a:gd name="p0y60" fmla="*/ 1155 h 1159"/>
                <a:gd name="p0x61" fmla="*/ 13 w 45"/>
                <a:gd name="p0y61" fmla="*/ 1156 h 1159"/>
                <a:gd name="p0x62" fmla="*/ 12 w 45"/>
                <a:gd name="p0y62" fmla="*/ 1157 h 1159"/>
                <a:gd name="p0x63" fmla="*/ 11 w 45"/>
                <a:gd name="p0y63" fmla="*/ 1158 h 1159"/>
                <a:gd name="p0x64" fmla="*/ 10 w 45"/>
                <a:gd name="p0y64" fmla="*/ 1159 h 1159"/>
                <a:gd name="p0x65" fmla="*/ 0 w 45"/>
                <a:gd name="p0y65" fmla="*/ 1149 h 1159"/>
                <a:gd name="p0x66" fmla="*/ 0 w 45"/>
                <a:gd name="p0y66" fmla="*/ 1148 h 1159"/>
                <a:gd name="p0x67" fmla="*/ 1 w 45"/>
                <a:gd name="p0y67" fmla="*/ 1147 h 1159"/>
                <a:gd name="p0x68" fmla="*/ 2 w 45"/>
                <a:gd name="p0y68" fmla="*/ 1146 h 1159"/>
                <a:gd name="p0x69" fmla="*/ 3 w 45"/>
                <a:gd name="p0y69" fmla="*/ 1145 h 1159"/>
                <a:gd name="p0x70" fmla="*/ 4 w 45"/>
                <a:gd name="p0y70" fmla="*/ 1144 h 1159"/>
                <a:gd name="p0x71" fmla="*/ 5 w 45"/>
                <a:gd name="p0y71" fmla="*/ 1143 h 1159"/>
                <a:gd name="p0x72" fmla="*/ 6 w 45"/>
                <a:gd name="p0y72" fmla="*/ 1142 h 1159"/>
                <a:gd name="p0x73" fmla="*/ 6 w 45"/>
                <a:gd name="p0y73" fmla="*/ 1141 h 1159"/>
                <a:gd name="p0x74" fmla="*/ 7 w 45"/>
                <a:gd name="p0y74" fmla="*/ 1140 h 1159"/>
                <a:gd name="p0x75" fmla="*/ 8 w 45"/>
                <a:gd name="p0y75" fmla="*/ 1139 h 1159"/>
                <a:gd name="p0x76" fmla="*/ 9 w 45"/>
                <a:gd name="p0y76" fmla="*/ 1138 h 1159"/>
                <a:gd name="p0x77" fmla="*/ 10 w 45"/>
                <a:gd name="p0y77" fmla="*/ 1137 h 1159"/>
                <a:gd name="p0x78" fmla="*/ 10 w 45"/>
                <a:gd name="p0y78" fmla="*/ 1136 h 1159"/>
                <a:gd name="p0x79" fmla="*/ 11 w 45"/>
                <a:gd name="p0y79" fmla="*/ 1135 h 1159"/>
                <a:gd name="p0x80" fmla="*/ 12 w 45"/>
                <a:gd name="p0y80" fmla="*/ 1134 h 1159"/>
                <a:gd name="p0x81" fmla="*/ 13 w 45"/>
                <a:gd name="p0y81" fmla="*/ 1133 h 1159"/>
                <a:gd name="p0x82" fmla="*/ 13 w 45"/>
                <a:gd name="p0y82" fmla="*/ 1132 h 1159"/>
                <a:gd name="p0x83" fmla="*/ 14 w 45"/>
                <a:gd name="p0y83" fmla="*/ 1131 h 1159"/>
                <a:gd name="p0x84" fmla="*/ 15 w 45"/>
                <a:gd name="p0y84" fmla="*/ 1130 h 1159"/>
                <a:gd name="p0x85" fmla="*/ 15 w 45"/>
                <a:gd name="p0y85" fmla="*/ 1128 h 1159"/>
                <a:gd name="p0x86" fmla="*/ 16 w 45"/>
                <a:gd name="p0y86" fmla="*/ 1127 h 1159"/>
                <a:gd name="p0x87" fmla="*/ 17 w 45"/>
                <a:gd name="p0y87" fmla="*/ 1126 h 1159"/>
                <a:gd name="p0x88" fmla="*/ 17 w 45"/>
                <a:gd name="p0y88" fmla="*/ 1125 h 1159"/>
                <a:gd name="p0x89" fmla="*/ 18 w 45"/>
                <a:gd name="p0y89" fmla="*/ 1124 h 1159"/>
                <a:gd name="p0x90" fmla="*/ 18 w 45"/>
                <a:gd name="p0y90" fmla="*/ 1123 h 1159"/>
                <a:gd name="p0x91" fmla="*/ 19 w 45"/>
                <a:gd name="p0y91" fmla="*/ 1122 h 1159"/>
                <a:gd name="p0x92" fmla="*/ 20 w 45"/>
                <a:gd name="p0y92" fmla="*/ 1121 h 1159"/>
                <a:gd name="p0x93" fmla="*/ 20 w 45"/>
                <a:gd name="p0y93" fmla="*/ 1119 h 1159"/>
                <a:gd name="p0x94" fmla="*/ 21 w 45"/>
                <a:gd name="p0y94" fmla="*/ 1118 h 1159"/>
                <a:gd name="p0x95" fmla="*/ 21 w 45"/>
                <a:gd name="p0y95" fmla="*/ 1117 h 1159"/>
                <a:gd name="p0x96" fmla="*/ 22 w 45"/>
                <a:gd name="p0y96" fmla="*/ 1116 h 1159"/>
                <a:gd name="p0x97" fmla="*/ 22 w 45"/>
                <a:gd name="p0y97" fmla="*/ 1115 h 1159"/>
                <a:gd name="p0x98" fmla="*/ 23 w 45"/>
                <a:gd name="p0y98" fmla="*/ 1113 h 1159"/>
                <a:gd name="p0x99" fmla="*/ 23 w 45"/>
                <a:gd name="p0y99" fmla="*/ 1112 h 1159"/>
                <a:gd name="p0x100" fmla="*/ 24 w 45"/>
                <a:gd name="p0y100" fmla="*/ 1111 h 1159"/>
                <a:gd name="p0x101" fmla="*/ 24 w 45"/>
                <a:gd name="p0y101" fmla="*/ 1110 h 1159"/>
                <a:gd name="p0x102" fmla="*/ 25 w 45"/>
                <a:gd name="p0y102" fmla="*/ 1109 h 1159"/>
                <a:gd name="p0x103" fmla="*/ 25 w 45"/>
                <a:gd name="p0y103" fmla="*/ 1107 h 1159"/>
                <a:gd name="p0x104" fmla="*/ 25 w 45"/>
                <a:gd name="p0y104" fmla="*/ 1106 h 1159"/>
                <a:gd name="p0x105" fmla="*/ 26 w 45"/>
                <a:gd name="p0y105" fmla="*/ 1105 h 1159"/>
                <a:gd name="p0x106" fmla="*/ 26 w 45"/>
                <a:gd name="p0y106" fmla="*/ 1104 h 1159"/>
                <a:gd name="p0x107" fmla="*/ 27 w 45"/>
                <a:gd name="p0y107" fmla="*/ 1102 h 1159"/>
                <a:gd name="p0x108" fmla="*/ 27 w 45"/>
                <a:gd name="p0y108" fmla="*/ 1101 h 1159"/>
                <a:gd name="p0x109" fmla="*/ 27 w 45"/>
                <a:gd name="p0y109" fmla="*/ 1100 h 1159"/>
                <a:gd name="p0x110" fmla="*/ 27 w 45"/>
                <a:gd name="p0y110" fmla="*/ 1098 h 1159"/>
                <a:gd name="p0x111" fmla="*/ 28 w 45"/>
                <a:gd name="p0y111" fmla="*/ 1097 h 1159"/>
                <a:gd name="p0x112" fmla="*/ 28 w 45"/>
                <a:gd name="p0y112" fmla="*/ 1096 h 1159"/>
                <a:gd name="p0x113" fmla="*/ 28 w 45"/>
                <a:gd name="p0y113" fmla="*/ 1095 h 1159"/>
                <a:gd name="p0x114" fmla="*/ 29 w 45"/>
                <a:gd name="p0y114" fmla="*/ 1093 h 1159"/>
                <a:gd name="p0x115" fmla="*/ 29 w 45"/>
                <a:gd name="p0y115" fmla="*/ 1092 h 1159"/>
                <a:gd name="p0x116" fmla="*/ 29 w 45"/>
                <a:gd name="p0y116" fmla="*/ 1091 h 1159"/>
                <a:gd name="p0x117" fmla="*/ 29 w 45"/>
                <a:gd name="p0y117" fmla="*/ 1089 h 1159"/>
                <a:gd name="p0x118" fmla="*/ 29 w 45"/>
                <a:gd name="p0y118" fmla="*/ 1088 h 1159"/>
                <a:gd name="p0x119" fmla="*/ 30 w 45"/>
                <a:gd name="p0y119" fmla="*/ 1087 h 1159"/>
                <a:gd name="p0x120" fmla="*/ 30 w 45"/>
                <a:gd name="p0y120" fmla="*/ 1085 h 1159"/>
                <a:gd name="p0x121" fmla="*/ 30 w 45"/>
                <a:gd name="p0y121" fmla="*/ 1084 h 1159"/>
                <a:gd name="p0x122" fmla="*/ 30 w 45"/>
                <a:gd name="p0y122" fmla="*/ 1083 h 1159"/>
                <a:gd name="p0x123" fmla="*/ 30 w 45"/>
                <a:gd name="p0y123" fmla="*/ 1081 h 1159"/>
                <a:gd name="p0x124" fmla="*/ 30 w 45"/>
                <a:gd name="p0y124" fmla="*/ 1080 h 1159"/>
                <a:gd name="p0x125" fmla="*/ 30 w 45"/>
                <a:gd name="p0y125" fmla="*/ 1078 h 1159"/>
                <a:gd name="p0x126" fmla="*/ 30 w 45"/>
                <a:gd name="p0y126" fmla="*/ 1077 h 1159"/>
                <a:gd name="p0x127" fmla="*/ 30 w 45"/>
                <a:gd name="p0y127" fmla="*/ 1076 h 1159"/>
                <a:gd name="p0x128" fmla="*/ 30 w 45"/>
                <a:gd name="p0y128" fmla="*/ 1074 h 1159"/>
                <a:gd name="p0x129" fmla="*/ 30 w 45"/>
                <a:gd name="p0y129" fmla="*/ 84 h 1159"/>
                <a:gd name="p0x130" fmla="*/ 30 w 45"/>
                <a:gd name="p0y130" fmla="*/ 83 h 1159"/>
                <a:gd name="p0x131" fmla="*/ 30 w 45"/>
                <a:gd name="p0y131" fmla="*/ 82 h 1159"/>
                <a:gd name="p0x132" fmla="*/ 30 w 45"/>
                <a:gd name="p0y132" fmla="*/ 80 h 1159"/>
                <a:gd name="p0x133" fmla="*/ 30 w 45"/>
                <a:gd name="p0y133" fmla="*/ 79 h 1159"/>
                <a:gd name="p0x134" fmla="*/ 30 w 45"/>
                <a:gd name="p0y134" fmla="*/ 78 h 1159"/>
                <a:gd name="p0x135" fmla="*/ 30 w 45"/>
                <a:gd name="p0y135" fmla="*/ 76 h 1159"/>
                <a:gd name="p0x136" fmla="*/ 30 w 45"/>
                <a:gd name="p0y136" fmla="*/ 75 h 1159"/>
                <a:gd name="p0x137" fmla="*/ 30 w 45"/>
                <a:gd name="p0y137" fmla="*/ 73 h 1159"/>
                <a:gd name="p0x138" fmla="*/ 30 w 45"/>
                <a:gd name="p0y138" fmla="*/ 72 h 1159"/>
                <a:gd name="p0x139" fmla="*/ 29 w 45"/>
                <a:gd name="p0y139" fmla="*/ 71 h 1159"/>
                <a:gd name="p0x140" fmla="*/ 29 w 45"/>
                <a:gd name="p0y140" fmla="*/ 69 h 1159"/>
                <a:gd name="p0x141" fmla="*/ 29 w 45"/>
                <a:gd name="p0y141" fmla="*/ 68 h 1159"/>
                <a:gd name="p0x142" fmla="*/ 29 w 45"/>
                <a:gd name="p0y142" fmla="*/ 67 h 1159"/>
                <a:gd name="p0x143" fmla="*/ 29 w 45"/>
                <a:gd name="p0y143" fmla="*/ 65 h 1159"/>
                <a:gd name="p0x144" fmla="*/ 28 w 45"/>
                <a:gd name="p0y144" fmla="*/ 64 h 1159"/>
                <a:gd name="p0x145" fmla="*/ 28 w 45"/>
                <a:gd name="p0y145" fmla="*/ 63 h 1159"/>
                <a:gd name="p0x146" fmla="*/ 28 w 45"/>
                <a:gd name="p0y146" fmla="*/ 62 h 1159"/>
                <a:gd name="p0x147" fmla="*/ 27 w 45"/>
                <a:gd name="p0y147" fmla="*/ 60 h 1159"/>
                <a:gd name="p0x148" fmla="*/ 27 w 45"/>
                <a:gd name="p0y148" fmla="*/ 59 h 1159"/>
                <a:gd name="p0x149" fmla="*/ 27 w 45"/>
                <a:gd name="p0y149" fmla="*/ 58 h 1159"/>
                <a:gd name="p0x150" fmla="*/ 27 w 45"/>
                <a:gd name="p0y150" fmla="*/ 56 h 1159"/>
                <a:gd name="p0x151" fmla="*/ 26 w 45"/>
                <a:gd name="p0y151" fmla="*/ 55 h 1159"/>
                <a:gd name="p0x152" fmla="*/ 26 w 45"/>
                <a:gd name="p0y152" fmla="*/ 54 h 1159"/>
                <a:gd name="p0x153" fmla="*/ 25 w 45"/>
                <a:gd name="p0y153" fmla="*/ 53 h 1159"/>
                <a:gd name="p0x154" fmla="*/ 25 w 45"/>
                <a:gd name="p0y154" fmla="*/ 51 h 1159"/>
                <a:gd name="p0x155" fmla="*/ 25 w 45"/>
                <a:gd name="p0y155" fmla="*/ 50 h 1159"/>
                <a:gd name="p0x156" fmla="*/ 24 w 45"/>
                <a:gd name="p0y156" fmla="*/ 49 h 1159"/>
                <a:gd name="p0x157" fmla="*/ 24 w 45"/>
                <a:gd name="p0y157" fmla="*/ 48 h 1159"/>
                <a:gd name="p0x158" fmla="*/ 23 w 45"/>
                <a:gd name="p0y158" fmla="*/ 46 h 1159"/>
                <a:gd name="p0x159" fmla="*/ 23 w 45"/>
                <a:gd name="p0y159" fmla="*/ 45 h 1159"/>
                <a:gd name="p0x160" fmla="*/ 22 w 45"/>
                <a:gd name="p0y160" fmla="*/ 44 h 1159"/>
                <a:gd name="p0x161" fmla="*/ 22 w 45"/>
                <a:gd name="p0y161" fmla="*/ 43 h 1159"/>
                <a:gd name="p0x162" fmla="*/ 21 w 45"/>
                <a:gd name="p0y162" fmla="*/ 42 h 1159"/>
                <a:gd name="p0x163" fmla="*/ 21 w 45"/>
                <a:gd name="p0y163" fmla="*/ 41 h 1159"/>
                <a:gd name="p0x164" fmla="*/ 20 w 45"/>
                <a:gd name="p0y164" fmla="*/ 39 h 1159"/>
                <a:gd name="p0x165" fmla="*/ 20 w 45"/>
                <a:gd name="p0y165" fmla="*/ 38 h 1159"/>
                <a:gd name="p0x166" fmla="*/ 19 w 45"/>
                <a:gd name="p0y166" fmla="*/ 37 h 1159"/>
                <a:gd name="p0x167" fmla="*/ 18 w 45"/>
                <a:gd name="p0y167" fmla="*/ 36 h 1159"/>
                <a:gd name="p0x168" fmla="*/ 18 w 45"/>
                <a:gd name="p0y168" fmla="*/ 35 h 1159"/>
                <a:gd name="p0x169" fmla="*/ 17 w 45"/>
                <a:gd name="p0y169" fmla="*/ 34 h 1159"/>
                <a:gd name="p0x170" fmla="*/ 17 w 45"/>
                <a:gd name="p0y170" fmla="*/ 32 h 1159"/>
                <a:gd name="p0x171" fmla="*/ 16 w 45"/>
                <a:gd name="p0y171" fmla="*/ 31 h 1159"/>
                <a:gd name="p0x172" fmla="*/ 15 w 45"/>
                <a:gd name="p0y172" fmla="*/ 30 h 1159"/>
                <a:gd name="p0x173" fmla="*/ 15 w 45"/>
                <a:gd name="p0y173" fmla="*/ 29 h 1159"/>
                <a:gd name="p0x174" fmla="*/ 14 w 45"/>
                <a:gd name="p0y174" fmla="*/ 28 h 1159"/>
                <a:gd name="p0x175" fmla="*/ 13 w 45"/>
                <a:gd name="p0y175" fmla="*/ 27 h 1159"/>
                <a:gd name="p0x176" fmla="*/ 13 w 45"/>
                <a:gd name="p0y176" fmla="*/ 26 h 1159"/>
                <a:gd name="p0x177" fmla="*/ 12 w 45"/>
                <a:gd name="p0y177" fmla="*/ 25 h 1159"/>
                <a:gd name="p0x178" fmla="*/ 11 w 45"/>
                <a:gd name="p0y178" fmla="*/ 24 h 1159"/>
                <a:gd name="p0x179" fmla="*/ 10 w 45"/>
                <a:gd name="p0y179" fmla="*/ 23 h 1159"/>
                <a:gd name="p0x180" fmla="*/ 10 w 45"/>
                <a:gd name="p0y180" fmla="*/ 22 h 1159"/>
                <a:gd name="p0x181" fmla="*/ 9 w 45"/>
                <a:gd name="p0y181" fmla="*/ 21 h 1159"/>
                <a:gd name="p0x182" fmla="*/ 8 w 45"/>
                <a:gd name="p0y182" fmla="*/ 20 h 1159"/>
                <a:gd name="p0x183" fmla="*/ 7 w 45"/>
                <a:gd name="p0y183" fmla="*/ 19 h 1159"/>
                <a:gd name="p0x184" fmla="*/ 6 w 45"/>
                <a:gd name="p0y184" fmla="*/ 18 h 1159"/>
                <a:gd name="p0x185" fmla="*/ 6 w 45"/>
                <a:gd name="p0y185" fmla="*/ 17 h 1159"/>
                <a:gd name="p0x186" fmla="*/ 5 w 45"/>
                <a:gd name="p0y186" fmla="*/ 16 h 1159"/>
                <a:gd name="p0x187" fmla="*/ 4 w 45"/>
                <a:gd name="p0y187" fmla="*/ 15 h 1159"/>
                <a:gd name="p0x188" fmla="*/ 3 w 45"/>
                <a:gd name="p0y188" fmla="*/ 14 h 1159"/>
                <a:gd name="p0x189" fmla="*/ 2 w 45"/>
                <a:gd name="p0y189" fmla="*/ 13 h 1159"/>
                <a:gd name="p0x190" fmla="*/ 1 w 45"/>
                <a:gd name="p0y190" fmla="*/ 12 h 1159"/>
                <a:gd name="p0x191" fmla="*/ 0 w 45"/>
                <a:gd name="p0y191" fmla="*/ 11 h 1159"/>
                <a:gd name="p0x192" fmla="*/ 0 w 45"/>
                <a:gd name="p0y192" fmla="*/ 10 h 1159"/>
                <a:gd name="p0x193" fmla="*/ 10 w 45"/>
                <a:gd name="p0y193" fmla="*/ 0 h 1159"/>
                <a:gd name="p0x194" fmla="*/ 11 w 45"/>
                <a:gd name="p0y194" fmla="*/ 1 h 1159"/>
                <a:gd name="p0x195" fmla="*/ 12 w 45"/>
                <a:gd name="p0y195" fmla="*/ 2 h 1159"/>
                <a:gd name="p0x196" fmla="*/ 13 w 45"/>
                <a:gd name="p0y196" fmla="*/ 3 h 1159"/>
                <a:gd name="p0x197" fmla="*/ 14 w 45"/>
                <a:gd name="p0y197" fmla="*/ 4 h 1159"/>
                <a:gd name="p0x198" fmla="*/ 15 w 45"/>
                <a:gd name="p0y198" fmla="*/ 5 h 1159"/>
                <a:gd name="p0x199" fmla="*/ 16 w 45"/>
                <a:gd name="p0y199" fmla="*/ 6 h 1159"/>
                <a:gd name="p0x200" fmla="*/ 17 w 45"/>
                <a:gd name="p0y200" fmla="*/ 7 h 1159"/>
                <a:gd name="p0x201" fmla="*/ 18 w 45"/>
                <a:gd name="p0y201" fmla="*/ 8 h 1159"/>
                <a:gd name="p0x202" fmla="*/ 19 w 45"/>
                <a:gd name="p0y202" fmla="*/ 9 h 1159"/>
                <a:gd name="p0x203" fmla="*/ 20 w 45"/>
                <a:gd name="p0y203" fmla="*/ 10 h 1159"/>
                <a:gd name="p0x204" fmla="*/ 21 w 45"/>
                <a:gd name="p0y204" fmla="*/ 12 h 1159"/>
                <a:gd name="p0x205" fmla="*/ 22 w 45"/>
                <a:gd name="p0y205" fmla="*/ 13 h 1159"/>
                <a:gd name="p0x206" fmla="*/ 22 w 45"/>
                <a:gd name="p0y206" fmla="*/ 14 h 1159"/>
                <a:gd name="p0x207" fmla="*/ 23 w 45"/>
                <a:gd name="p0y207" fmla="*/ 15 h 1159"/>
                <a:gd name="p0x208" fmla="*/ 24 w 45"/>
                <a:gd name="p0y208" fmla="*/ 16 h 1159"/>
                <a:gd name="p0x209" fmla="*/ 25 w 45"/>
                <a:gd name="p0y209" fmla="*/ 18 h 1159"/>
                <a:gd name="p0x210" fmla="*/ 26 w 45"/>
                <a:gd name="p0y210" fmla="*/ 19 h 1159"/>
                <a:gd name="p0x211" fmla="*/ 27 w 45"/>
                <a:gd name="p0y211" fmla="*/ 20 h 1159"/>
                <a:gd name="p0x212" fmla="*/ 27 w 45"/>
                <a:gd name="p0y212" fmla="*/ 21 h 1159"/>
                <a:gd name="p0x213" fmla="*/ 28 w 45"/>
                <a:gd name="p0y213" fmla="*/ 23 h 1159"/>
                <a:gd name="p0x214" fmla="*/ 29 w 45"/>
                <a:gd name="p0y214" fmla="*/ 24 h 1159"/>
                <a:gd name="p0x215" fmla="*/ 30 w 45"/>
                <a:gd name="p0y215" fmla="*/ 25 h 1159"/>
                <a:gd name="p0x216" fmla="*/ 30 w 45"/>
                <a:gd name="p0y216" fmla="*/ 26 h 1159"/>
                <a:gd name="p0x217" fmla="*/ 31 w 45"/>
                <a:gd name="p0y217" fmla="*/ 28 h 1159"/>
                <a:gd name="p0x218" fmla="*/ 32 w 45"/>
                <a:gd name="p0y218" fmla="*/ 29 h 1159"/>
                <a:gd name="p0x219" fmla="*/ 32 w 45"/>
                <a:gd name="p0y219" fmla="*/ 30 h 1159"/>
                <a:gd name="p0x220" fmla="*/ 33 w 45"/>
                <a:gd name="p0y220" fmla="*/ 32 h 1159"/>
                <a:gd name="p0x221" fmla="*/ 34 w 45"/>
                <a:gd name="p0y221" fmla="*/ 33 h 1159"/>
                <a:gd name="p0x222" fmla="*/ 34 w 45"/>
                <a:gd name="p0y222" fmla="*/ 34 h 1159"/>
                <a:gd name="p0x223" fmla="*/ 35 w 45"/>
                <a:gd name="p0y223" fmla="*/ 36 h 1159"/>
                <a:gd name="p0x224" fmla="*/ 36 w 45"/>
                <a:gd name="p0y224" fmla="*/ 37 h 1159"/>
                <a:gd name="p0x225" fmla="*/ 36 w 45"/>
                <a:gd name="p0y225" fmla="*/ 38 h 1159"/>
                <a:gd name="p0x226" fmla="*/ 37 w 45"/>
                <a:gd name="p0y226" fmla="*/ 40 h 1159"/>
                <a:gd name="p0x227" fmla="*/ 37 w 45"/>
                <a:gd name="p0y227" fmla="*/ 41 h 1159"/>
                <a:gd name="p0x228" fmla="*/ 38 w 45"/>
                <a:gd name="p0y228" fmla="*/ 42 h 1159"/>
                <a:gd name="p0x229" fmla="*/ 38 w 45"/>
                <a:gd name="p0y229" fmla="*/ 44 h 1159"/>
                <a:gd name="p0x230" fmla="*/ 39 w 45"/>
                <a:gd name="p0y230" fmla="*/ 45 h 1159"/>
                <a:gd name="p0x231" fmla="*/ 39 w 45"/>
                <a:gd name="p0y231" fmla="*/ 47 h 1159"/>
                <a:gd name="p0x232" fmla="*/ 40 w 45"/>
                <a:gd name="p0y232" fmla="*/ 48 h 1159"/>
                <a:gd name="p0x233" fmla="*/ 40 w 45"/>
                <a:gd name="p0y233" fmla="*/ 50 h 1159"/>
                <a:gd name="p0x234" fmla="*/ 41 w 45"/>
                <a:gd name="p0y234" fmla="*/ 51 h 1159"/>
                <a:gd name="p0x235" fmla="*/ 41 w 45"/>
                <a:gd name="p0y235" fmla="*/ 52 h 1159"/>
                <a:gd name="p0x236" fmla="*/ 41 w 45"/>
                <a:gd name="p0y236" fmla="*/ 54 h 1159"/>
                <a:gd name="p0x237" fmla="*/ 42 w 45"/>
                <a:gd name="p0y237" fmla="*/ 55 h 1159"/>
                <a:gd name="p0x238" fmla="*/ 42 w 45"/>
                <a:gd name="p0y238" fmla="*/ 57 h 1159"/>
                <a:gd name="p0x239" fmla="*/ 42 w 45"/>
                <a:gd name="p0y239" fmla="*/ 58 h 1159"/>
                <a:gd name="p0x240" fmla="*/ 43 w 45"/>
                <a:gd name="p0y240" fmla="*/ 60 h 1159"/>
                <a:gd name="p0x241" fmla="*/ 43 w 45"/>
                <a:gd name="p0y241" fmla="*/ 61 h 1159"/>
                <a:gd name="p0x242" fmla="*/ 43 w 45"/>
                <a:gd name="p0y242" fmla="*/ 63 h 1159"/>
                <a:gd name="p0x243" fmla="*/ 44 w 45"/>
                <a:gd name="p0y243" fmla="*/ 64 h 1159"/>
                <a:gd name="p0x244" fmla="*/ 44 w 45"/>
                <a:gd name="p0y244" fmla="*/ 66 h 1159"/>
                <a:gd name="p0x245" fmla="*/ 44 w 45"/>
                <a:gd name="p0y245" fmla="*/ 67 h 1159"/>
                <a:gd name="p0x246" fmla="*/ 44 w 45"/>
                <a:gd name="p0y246" fmla="*/ 69 h 1159"/>
                <a:gd name="p0x247" fmla="*/ 44 w 45"/>
                <a:gd name="p0y247" fmla="*/ 70 h 1159"/>
                <a:gd name="p0x248" fmla="*/ 45 w 45"/>
                <a:gd name="p0y248" fmla="*/ 72 h 1159"/>
                <a:gd name="p0x249" fmla="*/ 45 w 45"/>
                <a:gd name="p0y249" fmla="*/ 73 h 1159"/>
                <a:gd name="p0x250" fmla="*/ 45 w 45"/>
                <a:gd name="p0y250" fmla="*/ 75 h 1159"/>
                <a:gd name="p0x251" fmla="*/ 45 w 45"/>
                <a:gd name="p0y251" fmla="*/ 77 h 1159"/>
                <a:gd name="p0x252" fmla="*/ 45 w 45"/>
                <a:gd name="p0y252" fmla="*/ 78 h 1159"/>
                <a:gd name="p0x253" fmla="*/ 45 w 45"/>
                <a:gd name="p0y253" fmla="*/ 80 h 1159"/>
                <a:gd name="p0x254" fmla="*/ 45 w 45"/>
                <a:gd name="p0y254" fmla="*/ 81 h 1159"/>
                <a:gd name="p0x255" fmla="*/ 45 w 45"/>
                <a:gd name="p0y255" fmla="*/ 83 h 1159"/>
                <a:gd name="p0x256" fmla="*/ 45 w 45"/>
                <a:gd name="p0y256" fmla="*/ 84 h 11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2"/>
              </p:custDataLst>
            </p:nvPr>
          </p:nvSpPr>
          <p:spPr>
            <a:xfrm>
              <a:off x="7189" y="5886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3"/>
              </p:custDataLst>
            </p:nvPr>
          </p:nvSpPr>
          <p:spPr>
            <a:xfrm>
              <a:off x="7115" y="4711"/>
              <a:ext cx="91" cy="1212"/>
            </a:xfrm>
            <a:custGeom>
              <a:avLst/>
              <a:gdLst>
                <a:gd name="sw" fmla="*/ 1 w 91"/>
                <a:gd name="sh" fmla="*/ 1 h 1211"/>
                <a:gd name="mins" fmla="min sw sh"/>
                <a:gd name="dsw" fmla="+- 0 sw mins"/>
                <a:gd name="dsh" fmla="+- 0 sh mins"/>
                <a:gd name="p0x0" fmla="*/ 0 w 91"/>
                <a:gd name="p0y0" fmla="*/ 1100 h 1211"/>
                <a:gd name="p0x1" fmla="*/ 0 w 91"/>
                <a:gd name="p0y1" fmla="*/ 110 h 1211"/>
                <a:gd name="p0x2" fmla="*/ 0 w 91"/>
                <a:gd name="p0y2" fmla="*/ 108 h 1211"/>
                <a:gd name="p0x3" fmla="*/ 0 w 91"/>
                <a:gd name="p0y3" fmla="*/ 106 h 1211"/>
                <a:gd name="p0x4" fmla="*/ 0 w 91"/>
                <a:gd name="p0y4" fmla="*/ 103 h 1211"/>
                <a:gd name="p0x5" fmla="*/ 0 w 91"/>
                <a:gd name="p0y5" fmla="*/ 101 h 1211"/>
                <a:gd name="p0x6" fmla="*/ 0 w 91"/>
                <a:gd name="p0y6" fmla="*/ 99 h 1211"/>
                <a:gd name="p0x7" fmla="*/ 0 w 91"/>
                <a:gd name="p0y7" fmla="*/ 96 h 1211"/>
                <a:gd name="p0x8" fmla="*/ 1 w 91"/>
                <a:gd name="p0y8" fmla="*/ 94 h 1211"/>
                <a:gd name="p0x9" fmla="*/ 1 w 91"/>
                <a:gd name="p0y9" fmla="*/ 92 h 1211"/>
                <a:gd name="p0x10" fmla="*/ 1 w 91"/>
                <a:gd name="p0y10" fmla="*/ 89 h 1211"/>
                <a:gd name="p0x11" fmla="*/ 2 w 91"/>
                <a:gd name="p0y11" fmla="*/ 87 h 1211"/>
                <a:gd name="p0x12" fmla="*/ 2 w 91"/>
                <a:gd name="p0y12" fmla="*/ 85 h 1211"/>
                <a:gd name="p0x13" fmla="*/ 3 w 91"/>
                <a:gd name="p0y13" fmla="*/ 83 h 1211"/>
                <a:gd name="p0x14" fmla="*/ 3 w 91"/>
                <a:gd name="p0y14" fmla="*/ 80 h 1211"/>
                <a:gd name="p0x15" fmla="*/ 4 w 91"/>
                <a:gd name="p0y15" fmla="*/ 78 h 1211"/>
                <a:gd name="p0x16" fmla="*/ 4 w 91"/>
                <a:gd name="p0y16" fmla="*/ 76 h 1211"/>
                <a:gd name="p0x17" fmla="*/ 5 w 91"/>
                <a:gd name="p0y17" fmla="*/ 74 h 1211"/>
                <a:gd name="p0x18" fmla="*/ 6 w 91"/>
                <a:gd name="p0y18" fmla="*/ 72 h 1211"/>
                <a:gd name="p0x19" fmla="*/ 7 w 91"/>
                <a:gd name="p0y19" fmla="*/ 70 h 1211"/>
                <a:gd name="p0x20" fmla="*/ 7 w 91"/>
                <a:gd name="p0y20" fmla="*/ 68 h 1211"/>
                <a:gd name="p0x21" fmla="*/ 8 w 91"/>
                <a:gd name="p0y21" fmla="*/ 65 h 1211"/>
                <a:gd name="p0x22" fmla="*/ 9 w 91"/>
                <a:gd name="p0y22" fmla="*/ 63 h 1211"/>
                <a:gd name="p0x23" fmla="*/ 10 w 91"/>
                <a:gd name="p0y23" fmla="*/ 61 h 1211"/>
                <a:gd name="p0x24" fmla="*/ 11 w 91"/>
                <a:gd name="p0y24" fmla="*/ 59 h 1211"/>
                <a:gd name="p0x25" fmla="*/ 12 w 91"/>
                <a:gd name="p0y25" fmla="*/ 57 h 1211"/>
                <a:gd name="p0x26" fmla="*/ 13 w 91"/>
                <a:gd name="p0y26" fmla="*/ 55 h 1211"/>
                <a:gd name="p0x27" fmla="*/ 14 w 91"/>
                <a:gd name="p0y27" fmla="*/ 53 h 1211"/>
                <a:gd name="p0x28" fmla="*/ 15 w 91"/>
                <a:gd name="p0y28" fmla="*/ 51 h 1211"/>
                <a:gd name="p0x29" fmla="*/ 16 w 91"/>
                <a:gd name="p0y29" fmla="*/ 50 h 1211"/>
                <a:gd name="p0x30" fmla="*/ 17 w 91"/>
                <a:gd name="p0y30" fmla="*/ 48 h 1211"/>
                <a:gd name="p0x31" fmla="*/ 18 w 91"/>
                <a:gd name="p0y31" fmla="*/ 46 h 1211"/>
                <a:gd name="p0x32" fmla="*/ 20 w 91"/>
                <a:gd name="p0y32" fmla="*/ 44 h 1211"/>
                <a:gd name="p0x33" fmla="*/ 21 w 91"/>
                <a:gd name="p0y33" fmla="*/ 42 h 1211"/>
                <a:gd name="p0x34" fmla="*/ 22 w 91"/>
                <a:gd name="p0y34" fmla="*/ 40 h 1211"/>
                <a:gd name="p0x35" fmla="*/ 23 w 91"/>
                <a:gd name="p0y35" fmla="*/ 38 h 1211"/>
                <a:gd name="p0x36" fmla="*/ 25 w 91"/>
                <a:gd name="p0y36" fmla="*/ 37 h 1211"/>
                <a:gd name="p0x37" fmla="*/ 26 w 91"/>
                <a:gd name="p0y37" fmla="*/ 35 h 1211"/>
                <a:gd name="p0x38" fmla="*/ 28 w 91"/>
                <a:gd name="p0y38" fmla="*/ 33 h 1211"/>
                <a:gd name="p0x39" fmla="*/ 29 w 91"/>
                <a:gd name="p0y39" fmla="*/ 32 h 1211"/>
                <a:gd name="p0x40" fmla="*/ 30 w 91"/>
                <a:gd name="p0y40" fmla="*/ 30 h 1211"/>
                <a:gd name="p0x41" fmla="*/ 32 w 91"/>
                <a:gd name="p0y41" fmla="*/ 28 h 1211"/>
                <a:gd name="p0x42" fmla="*/ 33 w 91"/>
                <a:gd name="p0y42" fmla="*/ 27 h 1211"/>
                <a:gd name="p0x43" fmla="*/ 35 w 91"/>
                <a:gd name="p0y43" fmla="*/ 25 h 1211"/>
                <a:gd name="p0x44" fmla="*/ 37 w 91"/>
                <a:gd name="p0y44" fmla="*/ 24 h 1211"/>
                <a:gd name="p0x45" fmla="*/ 38 w 91"/>
                <a:gd name="p0y45" fmla="*/ 22 h 1211"/>
                <a:gd name="p0x46" fmla="*/ 40 w 91"/>
                <a:gd name="p0y46" fmla="*/ 21 h 1211"/>
                <a:gd name="p0x47" fmla="*/ 42 w 91"/>
                <a:gd name="p0y47" fmla="*/ 19 h 1211"/>
                <a:gd name="p0x48" fmla="*/ 43 w 91"/>
                <a:gd name="p0y48" fmla="*/ 18 h 1211"/>
                <a:gd name="p0x49" fmla="*/ 45 w 91"/>
                <a:gd name="p0y49" fmla="*/ 16 h 1211"/>
                <a:gd name="p0x50" fmla="*/ 47 w 91"/>
                <a:gd name="p0y50" fmla="*/ 15 h 1211"/>
                <a:gd name="p0x51" fmla="*/ 48 w 91"/>
                <a:gd name="p0y51" fmla="*/ 14 h 1211"/>
                <a:gd name="p0x52" fmla="*/ 50 w 91"/>
                <a:gd name="p0y52" fmla="*/ 12 h 1211"/>
                <a:gd name="p0x53" fmla="*/ 52 w 91"/>
                <a:gd name="p0y53" fmla="*/ 11 h 1211"/>
                <a:gd name="p0x54" fmla="*/ 54 w 91"/>
                <a:gd name="p0y54" fmla="*/ 10 h 1211"/>
                <a:gd name="p0x55" fmla="*/ 56 w 91"/>
                <a:gd name="p0y55" fmla="*/ 9 h 1211"/>
                <a:gd name="p0x56" fmla="*/ 58 w 91"/>
                <a:gd name="p0y56" fmla="*/ 8 h 1211"/>
                <a:gd name="p0x57" fmla="*/ 60 w 91"/>
                <a:gd name="p0y57" fmla="*/ 6 h 1211"/>
                <a:gd name="p0x58" fmla="*/ 61 w 91"/>
                <a:gd name="p0y58" fmla="*/ 5 h 1211"/>
                <a:gd name="p0x59" fmla="*/ 63 w 91"/>
                <a:gd name="p0y59" fmla="*/ 4 h 1211"/>
                <a:gd name="p0x60" fmla="*/ 65 w 91"/>
                <a:gd name="p0y60" fmla="*/ 3 h 1211"/>
                <a:gd name="p0x61" fmla="*/ 67 w 91"/>
                <a:gd name="p0y61" fmla="*/ 2 h 1211"/>
                <a:gd name="p0x62" fmla="*/ 69 w 91"/>
                <a:gd name="p0y62" fmla="*/ 1 h 1211"/>
                <a:gd name="p0x63" fmla="*/ 71 w 91"/>
                <a:gd name="p0y63" fmla="*/ 0 h 1211"/>
                <a:gd name="p0x64" fmla="*/ 74 w 91"/>
                <a:gd name="p0y64" fmla="*/ 0 h 1211"/>
                <a:gd name="p0x65" fmla="*/ 91 w 91"/>
                <a:gd name="p0y65" fmla="*/ 13 h 1211"/>
                <a:gd name="p0x66" fmla="*/ 91 w 91"/>
                <a:gd name="p0y66" fmla="*/ 13 h 1211"/>
                <a:gd name="p0x67" fmla="*/ 89 w 91"/>
                <a:gd name="p0y67" fmla="*/ 14 h 1211"/>
                <a:gd name="p0x68" fmla="*/ 88 w 91"/>
                <a:gd name="p0y68" fmla="*/ 15 h 1211"/>
                <a:gd name="p0x69" fmla="*/ 87 w 91"/>
                <a:gd name="p0y69" fmla="*/ 16 h 1211"/>
                <a:gd name="p0x70" fmla="*/ 86 w 91"/>
                <a:gd name="p0y70" fmla="*/ 17 h 1211"/>
                <a:gd name="p0x71" fmla="*/ 84 w 91"/>
                <a:gd name="p0y71" fmla="*/ 18 h 1211"/>
                <a:gd name="p0x72" fmla="*/ 83 w 91"/>
                <a:gd name="p0y72" fmla="*/ 18 h 1211"/>
                <a:gd name="p0x73" fmla="*/ 82 w 91"/>
                <a:gd name="p0y73" fmla="*/ 19 h 1211"/>
                <a:gd name="p0x74" fmla="*/ 81 w 91"/>
                <a:gd name="p0y74" fmla="*/ 20 h 1211"/>
                <a:gd name="p0x75" fmla="*/ 80 w 91"/>
                <a:gd name="p0y75" fmla="*/ 21 h 1211"/>
                <a:gd name="p0x76" fmla="*/ 78 w 91"/>
                <a:gd name="p0y76" fmla="*/ 22 h 1211"/>
                <a:gd name="p0x77" fmla="*/ 77 w 91"/>
                <a:gd name="p0y77" fmla="*/ 24 h 1211"/>
                <a:gd name="p0x78" fmla="*/ 76 w 91"/>
                <a:gd name="p0y78" fmla="*/ 25 h 1211"/>
                <a:gd name="p0x79" fmla="*/ 75 w 91"/>
                <a:gd name="p0y79" fmla="*/ 26 h 1211"/>
                <a:gd name="p0x80" fmla="*/ 74 w 91"/>
                <a:gd name="p0y80" fmla="*/ 27 h 1211"/>
                <a:gd name="p0x81" fmla="*/ 73 w 91"/>
                <a:gd name="p0y81" fmla="*/ 28 h 1211"/>
                <a:gd name="p0x82" fmla="*/ 72 w 91"/>
                <a:gd name="p0y82" fmla="*/ 29 h 1211"/>
                <a:gd name="p0x83" fmla="*/ 71 w 91"/>
                <a:gd name="p0y83" fmla="*/ 31 h 1211"/>
                <a:gd name="p0x84" fmla="*/ 70 w 91"/>
                <a:gd name="p0y84" fmla="*/ 32 h 1211"/>
                <a:gd name="p0x85" fmla="*/ 69 w 91"/>
                <a:gd name="p0y85" fmla="*/ 33 h 1211"/>
                <a:gd name="p0x86" fmla="*/ 68 w 91"/>
                <a:gd name="p0y86" fmla="*/ 34 h 1211"/>
                <a:gd name="p0x87" fmla="*/ 67 w 91"/>
                <a:gd name="p0y87" fmla="*/ 36 h 1211"/>
                <a:gd name="p0x88" fmla="*/ 66 w 91"/>
                <a:gd name="p0y88" fmla="*/ 37 h 1211"/>
                <a:gd name="p0x89" fmla="*/ 65 w 91"/>
                <a:gd name="p0y89" fmla="*/ 39 h 1211"/>
                <a:gd name="p0x90" fmla="*/ 64 w 91"/>
                <a:gd name="p0y90" fmla="*/ 40 h 1211"/>
                <a:gd name="p0x91" fmla="*/ 63 w 91"/>
                <a:gd name="p0y91" fmla="*/ 41 h 1211"/>
                <a:gd name="p0x92" fmla="*/ 62 w 91"/>
                <a:gd name="p0y92" fmla="*/ 43 h 1211"/>
                <a:gd name="p0x93" fmla="*/ 61 w 91"/>
                <a:gd name="p0y93" fmla="*/ 44 h 1211"/>
                <a:gd name="p0x94" fmla="*/ 60 w 91"/>
                <a:gd name="p0y94" fmla="*/ 46 h 1211"/>
                <a:gd name="p0x95" fmla="*/ 59 w 91"/>
                <a:gd name="p0y95" fmla="*/ 47 h 1211"/>
                <a:gd name="p0x96" fmla="*/ 59 w 91"/>
                <a:gd name="p0y96" fmla="*/ 49 h 1211"/>
                <a:gd name="p0x97" fmla="*/ 58 w 91"/>
                <a:gd name="p0y97" fmla="*/ 51 h 1211"/>
                <a:gd name="p0x98" fmla="*/ 57 w 91"/>
                <a:gd name="p0y98" fmla="*/ 52 h 1211"/>
                <a:gd name="p0x99" fmla="*/ 56 w 91"/>
                <a:gd name="p0y99" fmla="*/ 54 h 1211"/>
                <a:gd name="p0x100" fmla="*/ 56 w 91"/>
                <a:gd name="p0y100" fmla="*/ 55 h 1211"/>
                <a:gd name="p0x101" fmla="*/ 55 w 91"/>
                <a:gd name="p0y101" fmla="*/ 57 h 1211"/>
                <a:gd name="p0x102" fmla="*/ 54 w 91"/>
                <a:gd name="p0y102" fmla="*/ 59 h 1211"/>
                <a:gd name="p0x103" fmla="*/ 53 w 91"/>
                <a:gd name="p0y103" fmla="*/ 61 h 1211"/>
                <a:gd name="p0x104" fmla="*/ 53 w 91"/>
                <a:gd name="p0y104" fmla="*/ 62 h 1211"/>
                <a:gd name="p0x105" fmla="*/ 52 w 91"/>
                <a:gd name="p0y105" fmla="*/ 64 h 1211"/>
                <a:gd name="p0x106" fmla="*/ 52 w 91"/>
                <a:gd name="p0y106" fmla="*/ 66 h 1211"/>
                <a:gd name="p0x107" fmla="*/ 51 w 91"/>
                <a:gd name="p0y107" fmla="*/ 68 h 1211"/>
                <a:gd name="p0x108" fmla="*/ 50 w 91"/>
                <a:gd name="p0y108" fmla="*/ 69 h 1211"/>
                <a:gd name="p0x109" fmla="*/ 50 w 91"/>
                <a:gd name="p0y109" fmla="*/ 71 h 1211"/>
                <a:gd name="p0x110" fmla="*/ 49 w 91"/>
                <a:gd name="p0y110" fmla="*/ 73 h 1211"/>
                <a:gd name="p0x111" fmla="*/ 49 w 91"/>
                <a:gd name="p0y111" fmla="*/ 75 h 1211"/>
                <a:gd name="p0x112" fmla="*/ 48 w 91"/>
                <a:gd name="p0y112" fmla="*/ 77 h 1211"/>
                <a:gd name="p0x113" fmla="*/ 48 w 91"/>
                <a:gd name="p0y113" fmla="*/ 79 h 1211"/>
                <a:gd name="p0x114" fmla="*/ 48 w 91"/>
                <a:gd name="p0y114" fmla="*/ 80 h 1211"/>
                <a:gd name="p0x115" fmla="*/ 47 w 91"/>
                <a:gd name="p0y115" fmla="*/ 82 h 1211"/>
                <a:gd name="p0x116" fmla="*/ 47 w 91"/>
                <a:gd name="p0y116" fmla="*/ 84 h 1211"/>
                <a:gd name="p0x117" fmla="*/ 47 w 91"/>
                <a:gd name="p0y117" fmla="*/ 86 h 1211"/>
                <a:gd name="p0x118" fmla="*/ 46 w 91"/>
                <a:gd name="p0y118" fmla="*/ 88 h 1211"/>
                <a:gd name="p0x119" fmla="*/ 46 w 91"/>
                <a:gd name="p0y119" fmla="*/ 90 h 1211"/>
                <a:gd name="p0x120" fmla="*/ 46 w 91"/>
                <a:gd name="p0y120" fmla="*/ 92 h 1211"/>
                <a:gd name="p0x121" fmla="*/ 45 w 91"/>
                <a:gd name="p0y121" fmla="*/ 94 h 1211"/>
                <a:gd name="p0x122" fmla="*/ 45 w 91"/>
                <a:gd name="p0y122" fmla="*/ 96 h 1211"/>
                <a:gd name="p0x123" fmla="*/ 45 w 91"/>
                <a:gd name="p0y123" fmla="*/ 98 h 1211"/>
                <a:gd name="p0x124" fmla="*/ 45 w 91"/>
                <a:gd name="p0y124" fmla="*/ 100 h 1211"/>
                <a:gd name="p0x125" fmla="*/ 45 w 91"/>
                <a:gd name="p0y125" fmla="*/ 102 h 1211"/>
                <a:gd name="p0x126" fmla="*/ 45 w 91"/>
                <a:gd name="p0y126" fmla="*/ 104 h 1211"/>
                <a:gd name="p0x127" fmla="*/ 45 w 91"/>
                <a:gd name="p0y127" fmla="*/ 106 h 1211"/>
                <a:gd name="p0x128" fmla="*/ 45 w 91"/>
                <a:gd name="p0y128" fmla="*/ 108 h 1211"/>
                <a:gd name="p0x129" fmla="*/ 45 w 91"/>
                <a:gd name="p0y129" fmla="*/ 110 h 1211"/>
                <a:gd name="p0x130" fmla="*/ 45 w 91"/>
                <a:gd name="p0y130" fmla="*/ 1100 h 1211"/>
                <a:gd name="p0x131" fmla="*/ 45 w 91"/>
                <a:gd name="p0y131" fmla="*/ 1102 h 1211"/>
                <a:gd name="p0x132" fmla="*/ 45 w 91"/>
                <a:gd name="p0y132" fmla="*/ 1105 h 1211"/>
                <a:gd name="p0x133" fmla="*/ 45 w 91"/>
                <a:gd name="p0y133" fmla="*/ 1107 h 1211"/>
                <a:gd name="p0x134" fmla="*/ 45 w 91"/>
                <a:gd name="p0y134" fmla="*/ 1109 h 1211"/>
                <a:gd name="p0x135" fmla="*/ 45 w 91"/>
                <a:gd name="p0y135" fmla="*/ 1111 h 1211"/>
                <a:gd name="p0x136" fmla="*/ 45 w 91"/>
                <a:gd name="p0y136" fmla="*/ 1113 h 1211"/>
                <a:gd name="p0x137" fmla="*/ 45 w 91"/>
                <a:gd name="p0y137" fmla="*/ 1115 h 1211"/>
                <a:gd name="p0x138" fmla="*/ 45 w 91"/>
                <a:gd name="p0y138" fmla="*/ 1117 h 1211"/>
                <a:gd name="p0x139" fmla="*/ 46 w 91"/>
                <a:gd name="p0y139" fmla="*/ 1119 h 1211"/>
                <a:gd name="p0x140" fmla="*/ 46 w 91"/>
                <a:gd name="p0y140" fmla="*/ 1121 h 1211"/>
                <a:gd name="p0x141" fmla="*/ 46 w 91"/>
                <a:gd name="p0y141" fmla="*/ 1123 h 1211"/>
                <a:gd name="p0x142" fmla="*/ 47 w 91"/>
                <a:gd name="p0y142" fmla="*/ 1125 h 1211"/>
                <a:gd name="p0x143" fmla="*/ 47 w 91"/>
                <a:gd name="p0y143" fmla="*/ 1127 h 1211"/>
                <a:gd name="p0x144" fmla="*/ 47 w 91"/>
                <a:gd name="p0y144" fmla="*/ 1128 h 1211"/>
                <a:gd name="p0x145" fmla="*/ 48 w 91"/>
                <a:gd name="p0y145" fmla="*/ 1130 h 1211"/>
                <a:gd name="p0x146" fmla="*/ 48 w 91"/>
                <a:gd name="p0y146" fmla="*/ 1132 h 1211"/>
                <a:gd name="p0x147" fmla="*/ 48 w 91"/>
                <a:gd name="p0y147" fmla="*/ 1134 h 1211"/>
                <a:gd name="p0x148" fmla="*/ 49 w 91"/>
                <a:gd name="p0y148" fmla="*/ 1136 h 1211"/>
                <a:gd name="p0x149" fmla="*/ 49 w 91"/>
                <a:gd name="p0y149" fmla="*/ 1138 h 1211"/>
                <a:gd name="p0x150" fmla="*/ 50 w 91"/>
                <a:gd name="p0y150" fmla="*/ 1140 h 1211"/>
                <a:gd name="p0x151" fmla="*/ 50 w 91"/>
                <a:gd name="p0y151" fmla="*/ 1141 h 1211"/>
                <a:gd name="p0x152" fmla="*/ 51 w 91"/>
                <a:gd name="p0y152" fmla="*/ 1143 h 1211"/>
                <a:gd name="p0x153" fmla="*/ 52 w 91"/>
                <a:gd name="p0y153" fmla="*/ 1145 h 1211"/>
                <a:gd name="p0x154" fmla="*/ 52 w 91"/>
                <a:gd name="p0y154" fmla="*/ 1147 h 1211"/>
                <a:gd name="p0x155" fmla="*/ 53 w 91"/>
                <a:gd name="p0y155" fmla="*/ 1149 h 1211"/>
                <a:gd name="p0x156" fmla="*/ 53 w 91"/>
                <a:gd name="p0y156" fmla="*/ 1150 h 1211"/>
                <a:gd name="p0x157" fmla="*/ 54 w 91"/>
                <a:gd name="p0y157" fmla="*/ 1152 h 1211"/>
                <a:gd name="p0x158" fmla="*/ 55 w 91"/>
                <a:gd name="p0y158" fmla="*/ 1154 h 1211"/>
                <a:gd name="p0x159" fmla="*/ 56 w 91"/>
                <a:gd name="p0y159" fmla="*/ 1155 h 1211"/>
                <a:gd name="p0x160" fmla="*/ 56 w 91"/>
                <a:gd name="p0y160" fmla="*/ 1157 h 1211"/>
                <a:gd name="p0x161" fmla="*/ 57 w 91"/>
                <a:gd name="p0y161" fmla="*/ 1159 h 1211"/>
                <a:gd name="p0x162" fmla="*/ 58 w 91"/>
                <a:gd name="p0y162" fmla="*/ 1160 h 1211"/>
                <a:gd name="p0x163" fmla="*/ 59 w 91"/>
                <a:gd name="p0y163" fmla="*/ 1162 h 1211"/>
                <a:gd name="p0x164" fmla="*/ 59 w 91"/>
                <a:gd name="p0y164" fmla="*/ 1163 h 1211"/>
                <a:gd name="p0x165" fmla="*/ 60 w 91"/>
                <a:gd name="p0y165" fmla="*/ 1165 h 1211"/>
                <a:gd name="p0x166" fmla="*/ 61 w 91"/>
                <a:gd name="p0y166" fmla="*/ 1166 h 1211"/>
                <a:gd name="p0x167" fmla="*/ 62 w 91"/>
                <a:gd name="p0y167" fmla="*/ 1168 h 1211"/>
                <a:gd name="p0x168" fmla="*/ 63 w 91"/>
                <a:gd name="p0y168" fmla="*/ 1169 h 1211"/>
                <a:gd name="p0x169" fmla="*/ 64 w 91"/>
                <a:gd name="p0y169" fmla="*/ 1171 h 1211"/>
                <a:gd name="p0x170" fmla="*/ 65 w 91"/>
                <a:gd name="p0y170" fmla="*/ 1172 h 1211"/>
                <a:gd name="p0x171" fmla="*/ 66 w 91"/>
                <a:gd name="p0y171" fmla="*/ 1174 h 1211"/>
                <a:gd name="p0x172" fmla="*/ 67 w 91"/>
                <a:gd name="p0y172" fmla="*/ 1175 h 1211"/>
                <a:gd name="p0x173" fmla="*/ 68 w 91"/>
                <a:gd name="p0y173" fmla="*/ 1176 h 1211"/>
                <a:gd name="p0x174" fmla="*/ 69 w 91"/>
                <a:gd name="p0y174" fmla="*/ 1178 h 1211"/>
                <a:gd name="p0x175" fmla="*/ 70 w 91"/>
                <a:gd name="p0y175" fmla="*/ 1179 h 1211"/>
                <a:gd name="p0x176" fmla="*/ 71 w 91"/>
                <a:gd name="p0y176" fmla="*/ 1180 h 1211"/>
                <a:gd name="p0x177" fmla="*/ 72 w 91"/>
                <a:gd name="p0y177" fmla="*/ 1181 h 1211"/>
                <a:gd name="p0x178" fmla="*/ 73 w 91"/>
                <a:gd name="p0y178" fmla="*/ 1183 h 1211"/>
                <a:gd name="p0x179" fmla="*/ 74 w 91"/>
                <a:gd name="p0y179" fmla="*/ 1184 h 1211"/>
                <a:gd name="p0x180" fmla="*/ 75 w 91"/>
                <a:gd name="p0y180" fmla="*/ 1185 h 1211"/>
                <a:gd name="p0x181" fmla="*/ 76 w 91"/>
                <a:gd name="p0y181" fmla="*/ 1186 h 1211"/>
                <a:gd name="p0x182" fmla="*/ 77 w 91"/>
                <a:gd name="p0y182" fmla="*/ 1187 h 1211"/>
                <a:gd name="p0x183" fmla="*/ 78 w 91"/>
                <a:gd name="p0y183" fmla="*/ 1188 h 1211"/>
                <a:gd name="p0x184" fmla="*/ 80 w 91"/>
                <a:gd name="p0y184" fmla="*/ 1189 h 1211"/>
                <a:gd name="p0x185" fmla="*/ 81 w 91"/>
                <a:gd name="p0y185" fmla="*/ 1190 h 1211"/>
                <a:gd name="p0x186" fmla="*/ 82 w 91"/>
                <a:gd name="p0y186" fmla="*/ 1191 h 1211"/>
                <a:gd name="p0x187" fmla="*/ 83 w 91"/>
                <a:gd name="p0y187" fmla="*/ 1192 h 1211"/>
                <a:gd name="p0x188" fmla="*/ 84 w 91"/>
                <a:gd name="p0y188" fmla="*/ 1193 h 1211"/>
                <a:gd name="p0x189" fmla="*/ 86 w 91"/>
                <a:gd name="p0y189" fmla="*/ 1194 h 1211"/>
                <a:gd name="p0x190" fmla="*/ 87 w 91"/>
                <a:gd name="p0y190" fmla="*/ 1195 h 1211"/>
                <a:gd name="p0x191" fmla="*/ 88 w 91"/>
                <a:gd name="p0y191" fmla="*/ 1196 h 1211"/>
                <a:gd name="p0x192" fmla="*/ 89 w 91"/>
                <a:gd name="p0y192" fmla="*/ 1197 h 1211"/>
                <a:gd name="p0x193" fmla="*/ 91 w 91"/>
                <a:gd name="p0y193" fmla="*/ 1197 h 1211"/>
                <a:gd name="p0x194" fmla="*/ 74 w 91"/>
                <a:gd name="p0y194" fmla="*/ 1211 h 1211"/>
                <a:gd name="p0x195" fmla="*/ 74 w 91"/>
                <a:gd name="p0y195" fmla="*/ 1211 h 1211"/>
                <a:gd name="p0x196" fmla="*/ 71 w 91"/>
                <a:gd name="p0y196" fmla="*/ 1210 h 1211"/>
                <a:gd name="p0x197" fmla="*/ 69 w 91"/>
                <a:gd name="p0y197" fmla="*/ 1209 h 1211"/>
                <a:gd name="p0x198" fmla="*/ 67 w 91"/>
                <a:gd name="p0y198" fmla="*/ 1209 h 1211"/>
                <a:gd name="p0x199" fmla="*/ 65 w 91"/>
                <a:gd name="p0y199" fmla="*/ 1208 h 1211"/>
                <a:gd name="p0x200" fmla="*/ 63 w 91"/>
                <a:gd name="p0y200" fmla="*/ 1207 h 1211"/>
                <a:gd name="p0x201" fmla="*/ 61 w 91"/>
                <a:gd name="p0y201" fmla="*/ 1205 h 1211"/>
                <a:gd name="p0x202" fmla="*/ 60 w 91"/>
                <a:gd name="p0y202" fmla="*/ 1204 h 1211"/>
                <a:gd name="p0x203" fmla="*/ 58 w 91"/>
                <a:gd name="p0y203" fmla="*/ 1203 h 1211"/>
                <a:gd name="p0x204" fmla="*/ 56 w 91"/>
                <a:gd name="p0y204" fmla="*/ 1202 h 1211"/>
                <a:gd name="p0x205" fmla="*/ 54 w 91"/>
                <a:gd name="p0y205" fmla="*/ 1201 h 1211"/>
                <a:gd name="p0x206" fmla="*/ 52 w 91"/>
                <a:gd name="p0y206" fmla="*/ 1200 h 1211"/>
                <a:gd name="p0x207" fmla="*/ 50 w 91"/>
                <a:gd name="p0y207" fmla="*/ 1198 h 1211"/>
                <a:gd name="p0x208" fmla="*/ 48 w 91"/>
                <a:gd name="p0y208" fmla="*/ 1197 h 1211"/>
                <a:gd name="p0x209" fmla="*/ 47 w 91"/>
                <a:gd name="p0y209" fmla="*/ 1196 h 1211"/>
                <a:gd name="p0x210" fmla="*/ 45 w 91"/>
                <a:gd name="p0y210" fmla="*/ 1194 h 1211"/>
                <a:gd name="p0x211" fmla="*/ 43 w 91"/>
                <a:gd name="p0y211" fmla="*/ 1193 h 1211"/>
                <a:gd name="p0x212" fmla="*/ 42 w 91"/>
                <a:gd name="p0y212" fmla="*/ 1192 h 1211"/>
                <a:gd name="p0x213" fmla="*/ 40 w 91"/>
                <a:gd name="p0y213" fmla="*/ 1190 h 1211"/>
                <a:gd name="p0x214" fmla="*/ 38 w 91"/>
                <a:gd name="p0y214" fmla="*/ 1189 h 1211"/>
                <a:gd name="p0x215" fmla="*/ 37 w 91"/>
                <a:gd name="p0y215" fmla="*/ 1187 h 1211"/>
                <a:gd name="p0x216" fmla="*/ 35 w 91"/>
                <a:gd name="p0y216" fmla="*/ 1186 h 1211"/>
                <a:gd name="p0x217" fmla="*/ 33 w 91"/>
                <a:gd name="p0y217" fmla="*/ 1184 h 1211"/>
                <a:gd name="p0x218" fmla="*/ 32 w 91"/>
                <a:gd name="p0y218" fmla="*/ 1182 h 1211"/>
                <a:gd name="p0x219" fmla="*/ 30 w 91"/>
                <a:gd name="p0y219" fmla="*/ 1181 h 1211"/>
                <a:gd name="p0x220" fmla="*/ 29 w 91"/>
                <a:gd name="p0y220" fmla="*/ 1179 h 1211"/>
                <a:gd name="p0x221" fmla="*/ 28 w 91"/>
                <a:gd name="p0y221" fmla="*/ 1177 h 1211"/>
                <a:gd name="p0x222" fmla="*/ 26 w 91"/>
                <a:gd name="p0y222" fmla="*/ 1176 h 1211"/>
                <a:gd name="p0x223" fmla="*/ 25 w 91"/>
                <a:gd name="p0y223" fmla="*/ 1174 h 1211"/>
                <a:gd name="p0x224" fmla="*/ 23 w 91"/>
                <a:gd name="p0y224" fmla="*/ 1172 h 1211"/>
                <a:gd name="p0x225" fmla="*/ 22 w 91"/>
                <a:gd name="p0y225" fmla="*/ 1171 h 1211"/>
                <a:gd name="p0x226" fmla="*/ 21 w 91"/>
                <a:gd name="p0y226" fmla="*/ 1169 h 1211"/>
                <a:gd name="p0x227" fmla="*/ 20 w 91"/>
                <a:gd name="p0y227" fmla="*/ 1167 h 1211"/>
                <a:gd name="p0x228" fmla="*/ 18 w 91"/>
                <a:gd name="p0y228" fmla="*/ 1165 h 1211"/>
                <a:gd name="p0x229" fmla="*/ 17 w 91"/>
                <a:gd name="p0y229" fmla="*/ 1163 h 1211"/>
                <a:gd name="p0x230" fmla="*/ 16 w 91"/>
                <a:gd name="p0y230" fmla="*/ 1161 h 1211"/>
                <a:gd name="p0x231" fmla="*/ 15 w 91"/>
                <a:gd name="p0y231" fmla="*/ 1159 h 1211"/>
                <a:gd name="p0x232" fmla="*/ 14 w 91"/>
                <a:gd name="p0y232" fmla="*/ 1157 h 1211"/>
                <a:gd name="p0x233" fmla="*/ 13 w 91"/>
                <a:gd name="p0y233" fmla="*/ 1155 h 1211"/>
                <a:gd name="p0x234" fmla="*/ 12 w 91"/>
                <a:gd name="p0y234" fmla="*/ 1153 h 1211"/>
                <a:gd name="p0x235" fmla="*/ 11 w 91"/>
                <a:gd name="p0y235" fmla="*/ 1151 h 1211"/>
                <a:gd name="p0x236" fmla="*/ 10 w 91"/>
                <a:gd name="p0y236" fmla="*/ 1149 h 1211"/>
                <a:gd name="p0x237" fmla="*/ 9 w 91"/>
                <a:gd name="p0y237" fmla="*/ 1147 h 1211"/>
                <a:gd name="p0x238" fmla="*/ 8 w 91"/>
                <a:gd name="p0y238" fmla="*/ 1145 h 1211"/>
                <a:gd name="p0x239" fmla="*/ 7 w 91"/>
                <a:gd name="p0y239" fmla="*/ 1143 h 1211"/>
                <a:gd name="p0x240" fmla="*/ 7 w 91"/>
                <a:gd name="p0y240" fmla="*/ 1141 h 1211"/>
                <a:gd name="p0x241" fmla="*/ 6 w 91"/>
                <a:gd name="p0y241" fmla="*/ 1139 h 1211"/>
                <a:gd name="p0x242" fmla="*/ 5 w 91"/>
                <a:gd name="p0y242" fmla="*/ 1137 h 1211"/>
                <a:gd name="p0x243" fmla="*/ 4 w 91"/>
                <a:gd name="p0y243" fmla="*/ 1135 h 1211"/>
                <a:gd name="p0x244" fmla="*/ 4 w 91"/>
                <a:gd name="p0y244" fmla="*/ 1132 h 1211"/>
                <a:gd name="p0x245" fmla="*/ 3 w 91"/>
                <a:gd name="p0y245" fmla="*/ 1130 h 1211"/>
                <a:gd name="p0x246" fmla="*/ 3 w 91"/>
                <a:gd name="p0y246" fmla="*/ 1128 h 1211"/>
                <a:gd name="p0x247" fmla="*/ 2 w 91"/>
                <a:gd name="p0y247" fmla="*/ 1126 h 1211"/>
                <a:gd name="p0x248" fmla="*/ 2 w 91"/>
                <a:gd name="p0y248" fmla="*/ 1124 h 1211"/>
                <a:gd name="p0x249" fmla="*/ 1 w 91"/>
                <a:gd name="p0y249" fmla="*/ 1121 h 1211"/>
                <a:gd name="p0x250" fmla="*/ 1 w 91"/>
                <a:gd name="p0y250" fmla="*/ 1119 h 1211"/>
                <a:gd name="p0x251" fmla="*/ 1 w 91"/>
                <a:gd name="p0y251" fmla="*/ 1117 h 1211"/>
                <a:gd name="p0x252" fmla="*/ 0 w 91"/>
                <a:gd name="p0y252" fmla="*/ 1114 h 1211"/>
                <a:gd name="p0x253" fmla="*/ 0 w 91"/>
                <a:gd name="p0y253" fmla="*/ 1112 h 1211"/>
                <a:gd name="p0x254" fmla="*/ 0 w 91"/>
                <a:gd name="p0y254" fmla="*/ 1110 h 1211"/>
                <a:gd name="p0x255" fmla="*/ 0 w 91"/>
                <a:gd name="p0y255" fmla="*/ 1107 h 1211"/>
                <a:gd name="p0x256" fmla="*/ 0 w 91"/>
                <a:gd name="p0y256" fmla="*/ 1105 h 1211"/>
                <a:gd name="p0x257" fmla="*/ 0 w 91"/>
                <a:gd name="p0y257" fmla="*/ 1103 h 1211"/>
                <a:gd name="p0x258" fmla="*/ 0 w 91"/>
                <a:gd name="p0y258" fmla="*/ 1100 h 121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>
            <p:custDataLst>
              <p:tags r:id="rId44"/>
            </p:custDataLst>
          </p:nvPr>
        </p:nvSpPr>
        <p:spPr>
          <a:xfrm>
            <a:off x="4660926" y="3057525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滥用介词导致</a:t>
            </a:r>
            <a:r>
              <a:rPr sz="1500" b="1">
                <a:solidFill>
                  <a:schemeClr val="accent1"/>
                </a:solidFill>
                <a:cs typeface="+mn-lt"/>
              </a:rPr>
              <a:t>无主语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，删去</a:t>
            </a:r>
            <a:r>
              <a:rPr sz="1500" b="1">
                <a:solidFill>
                  <a:schemeClr val="accent1"/>
                </a:solidFill>
                <a:cs typeface="+mn-lt"/>
              </a:rPr>
              <a:t>“通过”或“使”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即可。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4518025" y="4222750"/>
            <a:ext cx="3155950" cy="953770"/>
            <a:chOff x="7115" y="6650"/>
            <a:chExt cx="4970" cy="1502"/>
          </a:xfrm>
        </p:grpSpPr>
        <p:sp>
          <p:nvSpPr>
            <p:cNvPr id="50" name="任意多边形 49"/>
            <p:cNvSpPr/>
            <p:nvPr>
              <p:custDataLst>
                <p:tags r:id="rId45"/>
              </p:custDataLst>
            </p:nvPr>
          </p:nvSpPr>
          <p:spPr>
            <a:xfrm>
              <a:off x="7115" y="6650"/>
              <a:ext cx="4970" cy="1502"/>
            </a:xfrm>
            <a:custGeom>
              <a:avLst/>
              <a:gdLst>
                <a:gd name="sw" fmla="*/ 1 w 4970"/>
                <a:gd name="sh" fmla="*/ 1 h 1501"/>
                <a:gd name="mins" fmla="min sw sh"/>
                <a:gd name="dsw" fmla="+- 0 sw mins"/>
                <a:gd name="dsh" fmla="+- 0 sh mins"/>
                <a:gd name="p0x0" fmla="*/ 120 w 4970"/>
                <a:gd name="p0y0" fmla="*/ 0 h 1501"/>
                <a:gd name="p0x1" fmla="*/ 4850 w 4970"/>
                <a:gd name="p0y1" fmla="*/ 0 h 1501"/>
                <a:gd name="p0x2" fmla="*/ 4853 w 4970"/>
                <a:gd name="p0y2" fmla="*/ 0 h 1501"/>
                <a:gd name="p0x3" fmla="*/ 4856 w 4970"/>
                <a:gd name="p0y3" fmla="*/ 0 h 1501"/>
                <a:gd name="p0x4" fmla="*/ 4859 w 4970"/>
                <a:gd name="p0y4" fmla="*/ 0 h 1501"/>
                <a:gd name="p0x5" fmla="*/ 4862 w 4970"/>
                <a:gd name="p0y5" fmla="*/ 0 h 1501"/>
                <a:gd name="p0x6" fmla="*/ 4865 w 4970"/>
                <a:gd name="p0y6" fmla="*/ 0 h 1501"/>
                <a:gd name="p0x7" fmla="*/ 4868 w 4970"/>
                <a:gd name="p0y7" fmla="*/ 1 h 1501"/>
                <a:gd name="p0x8" fmla="*/ 4871 w 4970"/>
                <a:gd name="p0y8" fmla="*/ 1 h 1501"/>
                <a:gd name="p0x9" fmla="*/ 4874 w 4970"/>
                <a:gd name="p0y9" fmla="*/ 2 h 1501"/>
                <a:gd name="p0x10" fmla="*/ 4877 w 4970"/>
                <a:gd name="p0y10" fmla="*/ 3 h 1501"/>
                <a:gd name="p0x11" fmla="*/ 4880 w 4970"/>
                <a:gd name="p0y11" fmla="*/ 3 h 1501"/>
                <a:gd name="p0x12" fmla="*/ 4883 w 4970"/>
                <a:gd name="p0y12" fmla="*/ 4 h 1501"/>
                <a:gd name="p0x13" fmla="*/ 4886 w 4970"/>
                <a:gd name="p0y13" fmla="*/ 5 h 1501"/>
                <a:gd name="p0x14" fmla="*/ 4889 w 4970"/>
                <a:gd name="p0y14" fmla="*/ 6 h 1501"/>
                <a:gd name="p0x15" fmla="*/ 4891 w 4970"/>
                <a:gd name="p0y15" fmla="*/ 7 h 1501"/>
                <a:gd name="p0x16" fmla="*/ 4894 w 4970"/>
                <a:gd name="p0y16" fmla="*/ 8 h 1501"/>
                <a:gd name="p0x17" fmla="*/ 4897 w 4970"/>
                <a:gd name="p0y17" fmla="*/ 9 h 1501"/>
                <a:gd name="p0x18" fmla="*/ 4900 w 4970"/>
                <a:gd name="p0y18" fmla="*/ 10 h 1501"/>
                <a:gd name="p0x19" fmla="*/ 4902 w 4970"/>
                <a:gd name="p0y19" fmla="*/ 12 h 1501"/>
                <a:gd name="p0x20" fmla="*/ 4905 w 4970"/>
                <a:gd name="p0y20" fmla="*/ 13 h 1501"/>
                <a:gd name="p0x21" fmla="*/ 4908 w 4970"/>
                <a:gd name="p0y21" fmla="*/ 14 h 1501"/>
                <a:gd name="p0x22" fmla="*/ 4910 w 4970"/>
                <a:gd name="p0y22" fmla="*/ 16 h 1501"/>
                <a:gd name="p0x23" fmla="*/ 4913 w 4970"/>
                <a:gd name="p0y23" fmla="*/ 17 h 1501"/>
                <a:gd name="p0x24" fmla="*/ 4915 w 4970"/>
                <a:gd name="p0y24" fmla="*/ 19 h 1501"/>
                <a:gd name="p0x25" fmla="*/ 4918 w 4970"/>
                <a:gd name="p0y25" fmla="*/ 21 h 1501"/>
                <a:gd name="p0x26" fmla="*/ 4920 w 4970"/>
                <a:gd name="p0y26" fmla="*/ 22 h 1501"/>
                <a:gd name="p0x27" fmla="*/ 4922 w 4970"/>
                <a:gd name="p0y27" fmla="*/ 24 h 1501"/>
                <a:gd name="p0x28" fmla="*/ 4925 w 4970"/>
                <a:gd name="p0y28" fmla="*/ 26 h 1501"/>
                <a:gd name="p0x29" fmla="*/ 4927 w 4970"/>
                <a:gd name="p0y29" fmla="*/ 28 h 1501"/>
                <a:gd name="p0x30" fmla="*/ 4929 w 4970"/>
                <a:gd name="p0y30" fmla="*/ 30 h 1501"/>
                <a:gd name="p0x31" fmla="*/ 4931 w 4970"/>
                <a:gd name="p0y31" fmla="*/ 32 h 1501"/>
                <a:gd name="p0x32" fmla="*/ 4933 w 4970"/>
                <a:gd name="p0y32" fmla="*/ 34 h 1501"/>
                <a:gd name="p0x33" fmla="*/ 4935 w 4970"/>
                <a:gd name="p0y33" fmla="*/ 36 h 1501"/>
                <a:gd name="p0x34" fmla="*/ 4937 w 4970"/>
                <a:gd name="p0y34" fmla="*/ 38 h 1501"/>
                <a:gd name="p0x35" fmla="*/ 4939 w 4970"/>
                <a:gd name="p0y35" fmla="*/ 40 h 1501"/>
                <a:gd name="p0x36" fmla="*/ 4941 w 4970"/>
                <a:gd name="p0y36" fmla="*/ 42 h 1501"/>
                <a:gd name="p0x37" fmla="*/ 4943 w 4970"/>
                <a:gd name="p0y37" fmla="*/ 44 h 1501"/>
                <a:gd name="p0x38" fmla="*/ 4945 w 4970"/>
                <a:gd name="p0y38" fmla="*/ 47 h 1501"/>
                <a:gd name="p0x39" fmla="*/ 4947 w 4970"/>
                <a:gd name="p0y39" fmla="*/ 49 h 1501"/>
                <a:gd name="p0x40" fmla="*/ 4948 w 4970"/>
                <a:gd name="p0y40" fmla="*/ 51 h 1501"/>
                <a:gd name="p0x41" fmla="*/ 4950 w 4970"/>
                <a:gd name="p0y41" fmla="*/ 54 h 1501"/>
                <a:gd name="p0x42" fmla="*/ 4952 w 4970"/>
                <a:gd name="p0y42" fmla="*/ 56 h 1501"/>
                <a:gd name="p0x43" fmla="*/ 4953 w 4970"/>
                <a:gd name="p0y43" fmla="*/ 59 h 1501"/>
                <a:gd name="p0x44" fmla="*/ 4955 w 4970"/>
                <a:gd name="p0y44" fmla="*/ 61 h 1501"/>
                <a:gd name="p0x45" fmla="*/ 4956 w 4970"/>
                <a:gd name="p0y45" fmla="*/ 64 h 1501"/>
                <a:gd name="p0x46" fmla="*/ 4957 w 4970"/>
                <a:gd name="p0y46" fmla="*/ 67 h 1501"/>
                <a:gd name="p0x47" fmla="*/ 4959 w 4970"/>
                <a:gd name="p0y47" fmla="*/ 69 h 1501"/>
                <a:gd name="p0x48" fmla="*/ 4960 w 4970"/>
                <a:gd name="p0y48" fmla="*/ 72 h 1501"/>
                <a:gd name="p0x49" fmla="*/ 4961 w 4970"/>
                <a:gd name="p0y49" fmla="*/ 75 h 1501"/>
                <a:gd name="p0x50" fmla="*/ 4962 w 4970"/>
                <a:gd name="p0y50" fmla="*/ 78 h 1501"/>
                <a:gd name="p0x51" fmla="*/ 4963 w 4970"/>
                <a:gd name="p0y51" fmla="*/ 80 h 1501"/>
                <a:gd name="p0x52" fmla="*/ 4964 w 4970"/>
                <a:gd name="p0y52" fmla="*/ 83 h 1501"/>
                <a:gd name="p0x53" fmla="*/ 4965 w 4970"/>
                <a:gd name="p0y53" fmla="*/ 86 h 1501"/>
                <a:gd name="p0x54" fmla="*/ 4966 w 4970"/>
                <a:gd name="p0y54" fmla="*/ 89 h 1501"/>
                <a:gd name="p0x55" fmla="*/ 4966 w 4970"/>
                <a:gd name="p0y55" fmla="*/ 92 h 1501"/>
                <a:gd name="p0x56" fmla="*/ 4967 w 4970"/>
                <a:gd name="p0y56" fmla="*/ 95 h 1501"/>
                <a:gd name="p0x57" fmla="*/ 4968 w 4970"/>
                <a:gd name="p0y57" fmla="*/ 98 h 1501"/>
                <a:gd name="p0x58" fmla="*/ 4968 w 4970"/>
                <a:gd name="p0y58" fmla="*/ 101 h 1501"/>
                <a:gd name="p0x59" fmla="*/ 4969 w 4970"/>
                <a:gd name="p0y59" fmla="*/ 104 h 1501"/>
                <a:gd name="p0x60" fmla="*/ 4969 w 4970"/>
                <a:gd name="p0y60" fmla="*/ 107 h 1501"/>
                <a:gd name="p0x61" fmla="*/ 4969 w 4970"/>
                <a:gd name="p0y61" fmla="*/ 110 h 1501"/>
                <a:gd name="p0x62" fmla="*/ 4969 w 4970"/>
                <a:gd name="p0y62" fmla="*/ 113 h 1501"/>
                <a:gd name="p0x63" fmla="*/ 4969 w 4970"/>
                <a:gd name="p0y63" fmla="*/ 116 h 1501"/>
                <a:gd name="p0x64" fmla="*/ 4970 w 4970"/>
                <a:gd name="p0y64" fmla="*/ 120 h 1501"/>
                <a:gd name="p0x65" fmla="*/ 4970 w 4970"/>
                <a:gd name="p0y65" fmla="*/ 1381 h 1501"/>
                <a:gd name="p0x66" fmla="*/ 4969 w 4970"/>
                <a:gd name="p0y66" fmla="*/ 1384 h 1501"/>
                <a:gd name="p0x67" fmla="*/ 4969 w 4970"/>
                <a:gd name="p0y67" fmla="*/ 1387 h 1501"/>
                <a:gd name="p0x68" fmla="*/ 4969 w 4970"/>
                <a:gd name="p0y68" fmla="*/ 1390 h 1501"/>
                <a:gd name="p0x69" fmla="*/ 4969 w 4970"/>
                <a:gd name="p0y69" fmla="*/ 1393 h 1501"/>
                <a:gd name="p0x70" fmla="*/ 4969 w 4970"/>
                <a:gd name="p0y70" fmla="*/ 1396 h 1501"/>
                <a:gd name="p0x71" fmla="*/ 4968 w 4970"/>
                <a:gd name="p0y71" fmla="*/ 1399 h 1501"/>
                <a:gd name="p0x72" fmla="*/ 4968 w 4970"/>
                <a:gd name="p0y72" fmla="*/ 1402 h 1501"/>
                <a:gd name="p0x73" fmla="*/ 4967 w 4970"/>
                <a:gd name="p0y73" fmla="*/ 1405 h 1501"/>
                <a:gd name="p0x74" fmla="*/ 4966 w 4970"/>
                <a:gd name="p0y74" fmla="*/ 1408 h 1501"/>
                <a:gd name="p0x75" fmla="*/ 4966 w 4970"/>
                <a:gd name="p0y75" fmla="*/ 1411 h 1501"/>
                <a:gd name="p0x76" fmla="*/ 4965 w 4970"/>
                <a:gd name="p0y76" fmla="*/ 1414 h 1501"/>
                <a:gd name="p0x77" fmla="*/ 4964 w 4970"/>
                <a:gd name="p0y77" fmla="*/ 1417 h 1501"/>
                <a:gd name="p0x78" fmla="*/ 4963 w 4970"/>
                <a:gd name="p0y78" fmla="*/ 1420 h 1501"/>
                <a:gd name="p0x79" fmla="*/ 4962 w 4970"/>
                <a:gd name="p0y79" fmla="*/ 1423 h 1501"/>
                <a:gd name="p0x80" fmla="*/ 4961 w 4970"/>
                <a:gd name="p0y80" fmla="*/ 1426 h 1501"/>
                <a:gd name="p0x81" fmla="*/ 4960 w 4970"/>
                <a:gd name="p0y81" fmla="*/ 1428 h 1501"/>
                <a:gd name="p0x82" fmla="*/ 4959 w 4970"/>
                <a:gd name="p0y82" fmla="*/ 1431 h 1501"/>
                <a:gd name="p0x83" fmla="*/ 4957 w 4970"/>
                <a:gd name="p0y83" fmla="*/ 1434 h 1501"/>
                <a:gd name="p0x84" fmla="*/ 4956 w 4970"/>
                <a:gd name="p0y84" fmla="*/ 1436 h 1501"/>
                <a:gd name="p0x85" fmla="*/ 4955 w 4970"/>
                <a:gd name="p0y85" fmla="*/ 1439 h 1501"/>
                <a:gd name="p0x86" fmla="*/ 4953 w 4970"/>
                <a:gd name="p0y86" fmla="*/ 1441 h 1501"/>
                <a:gd name="p0x87" fmla="*/ 4952 w 4970"/>
                <a:gd name="p0y87" fmla="*/ 1444 h 1501"/>
                <a:gd name="p0x88" fmla="*/ 4950 w 4970"/>
                <a:gd name="p0y88" fmla="*/ 1446 h 1501"/>
                <a:gd name="p0x89" fmla="*/ 4948 w 4970"/>
                <a:gd name="p0y89" fmla="*/ 1449 h 1501"/>
                <a:gd name="p0x90" fmla="*/ 4947 w 4970"/>
                <a:gd name="p0y90" fmla="*/ 1451 h 1501"/>
                <a:gd name="p0x91" fmla="*/ 4945 w 4970"/>
                <a:gd name="p0y91" fmla="*/ 1454 h 1501"/>
                <a:gd name="p0x92" fmla="*/ 4943 w 4970"/>
                <a:gd name="p0y92" fmla="*/ 1456 h 1501"/>
                <a:gd name="p0x93" fmla="*/ 4941 w 4970"/>
                <a:gd name="p0y93" fmla="*/ 1458 h 1501"/>
                <a:gd name="p0x94" fmla="*/ 4939 w 4970"/>
                <a:gd name="p0y94" fmla="*/ 1460 h 1501"/>
                <a:gd name="p0x95" fmla="*/ 4937 w 4970"/>
                <a:gd name="p0y95" fmla="*/ 1463 h 1501"/>
                <a:gd name="p0x96" fmla="*/ 4935 w 4970"/>
                <a:gd name="p0y96" fmla="*/ 1465 h 1501"/>
                <a:gd name="p0x97" fmla="*/ 4933 w 4970"/>
                <a:gd name="p0y97" fmla="*/ 1467 h 1501"/>
                <a:gd name="p0x98" fmla="*/ 4931 w 4970"/>
                <a:gd name="p0y98" fmla="*/ 1469 h 1501"/>
                <a:gd name="p0x99" fmla="*/ 4929 w 4970"/>
                <a:gd name="p0y99" fmla="*/ 1471 h 1501"/>
                <a:gd name="p0x100" fmla="*/ 4927 w 4970"/>
                <a:gd name="p0y100" fmla="*/ 1473 h 1501"/>
                <a:gd name="p0x101" fmla="*/ 4925 w 4970"/>
                <a:gd name="p0y101" fmla="*/ 1475 h 1501"/>
                <a:gd name="p0x102" fmla="*/ 4922 w 4970"/>
                <a:gd name="p0y102" fmla="*/ 1476 h 1501"/>
                <a:gd name="p0x103" fmla="*/ 4920 w 4970"/>
                <a:gd name="p0y103" fmla="*/ 1478 h 1501"/>
                <a:gd name="p0x104" fmla="*/ 4918 w 4970"/>
                <a:gd name="p0y104" fmla="*/ 1480 h 1501"/>
                <a:gd name="p0x105" fmla="*/ 4915 w 4970"/>
                <a:gd name="p0y105" fmla="*/ 1481 h 1501"/>
                <a:gd name="p0x106" fmla="*/ 4913 w 4970"/>
                <a:gd name="p0y106" fmla="*/ 1483 h 1501"/>
                <a:gd name="p0x107" fmla="*/ 4910 w 4970"/>
                <a:gd name="p0y107" fmla="*/ 1485 h 1501"/>
                <a:gd name="p0x108" fmla="*/ 4908 w 4970"/>
                <a:gd name="p0y108" fmla="*/ 1486 h 1501"/>
                <a:gd name="p0x109" fmla="*/ 4905 w 4970"/>
                <a:gd name="p0y109" fmla="*/ 1487 h 1501"/>
                <a:gd name="p0x110" fmla="*/ 4902 w 4970"/>
                <a:gd name="p0y110" fmla="*/ 1489 h 1501"/>
                <a:gd name="p0x111" fmla="*/ 4900 w 4970"/>
                <a:gd name="p0y111" fmla="*/ 1490 h 1501"/>
                <a:gd name="p0x112" fmla="*/ 4897 w 4970"/>
                <a:gd name="p0y112" fmla="*/ 1491 h 1501"/>
                <a:gd name="p0x113" fmla="*/ 4894 w 4970"/>
                <a:gd name="p0y113" fmla="*/ 1492 h 1501"/>
                <a:gd name="p0x114" fmla="*/ 4891 w 4970"/>
                <a:gd name="p0y114" fmla="*/ 1493 h 1501"/>
                <a:gd name="p0x115" fmla="*/ 4889 w 4970"/>
                <a:gd name="p0y115" fmla="*/ 1494 h 1501"/>
                <a:gd name="p0x116" fmla="*/ 4886 w 4970"/>
                <a:gd name="p0y116" fmla="*/ 1495 h 1501"/>
                <a:gd name="p0x117" fmla="*/ 4883 w 4970"/>
                <a:gd name="p0y117" fmla="*/ 1496 h 1501"/>
                <a:gd name="p0x118" fmla="*/ 4880 w 4970"/>
                <a:gd name="p0y118" fmla="*/ 1497 h 1501"/>
                <a:gd name="p0x119" fmla="*/ 4877 w 4970"/>
                <a:gd name="p0y119" fmla="*/ 1498 h 1501"/>
                <a:gd name="p0x120" fmla="*/ 4874 w 4970"/>
                <a:gd name="p0y120" fmla="*/ 1498 h 1501"/>
                <a:gd name="p0x121" fmla="*/ 4871 w 4970"/>
                <a:gd name="p0y121" fmla="*/ 1499 h 1501"/>
                <a:gd name="p0x122" fmla="*/ 4868 w 4970"/>
                <a:gd name="p0y122" fmla="*/ 1499 h 1501"/>
                <a:gd name="p0x123" fmla="*/ 4865 w 4970"/>
                <a:gd name="p0y123" fmla="*/ 1500 h 1501"/>
                <a:gd name="p0x124" fmla="*/ 4862 w 4970"/>
                <a:gd name="p0y124" fmla="*/ 1500 h 1501"/>
                <a:gd name="p0x125" fmla="*/ 4859 w 4970"/>
                <a:gd name="p0y125" fmla="*/ 1501 h 1501"/>
                <a:gd name="p0x126" fmla="*/ 4856 w 4970"/>
                <a:gd name="p0y126" fmla="*/ 1501 h 1501"/>
                <a:gd name="p0x127" fmla="*/ 4853 w 4970"/>
                <a:gd name="p0y127" fmla="*/ 1501 h 1501"/>
                <a:gd name="p0x128" fmla="*/ 4850 w 4970"/>
                <a:gd name="p0y128" fmla="*/ 1501 h 1501"/>
                <a:gd name="p0x129" fmla="*/ 120 w 4970"/>
                <a:gd name="p0y129" fmla="*/ 1501 h 1501"/>
                <a:gd name="p0x130" fmla="*/ 116 w 4970"/>
                <a:gd name="p0y130" fmla="*/ 1501 h 1501"/>
                <a:gd name="p0x131" fmla="*/ 113 w 4970"/>
                <a:gd name="p0y131" fmla="*/ 1501 h 1501"/>
                <a:gd name="p0x132" fmla="*/ 110 w 4970"/>
                <a:gd name="p0y132" fmla="*/ 1501 h 1501"/>
                <a:gd name="p0x133" fmla="*/ 107 w 4970"/>
                <a:gd name="p0y133" fmla="*/ 1500 h 1501"/>
                <a:gd name="p0x134" fmla="*/ 104 w 4970"/>
                <a:gd name="p0y134" fmla="*/ 1500 h 1501"/>
                <a:gd name="p0x135" fmla="*/ 101 w 4970"/>
                <a:gd name="p0y135" fmla="*/ 1499 h 1501"/>
                <a:gd name="p0x136" fmla="*/ 98 w 4970"/>
                <a:gd name="p0y136" fmla="*/ 1499 h 1501"/>
                <a:gd name="p0x137" fmla="*/ 95 w 4970"/>
                <a:gd name="p0y137" fmla="*/ 1498 h 1501"/>
                <a:gd name="p0x138" fmla="*/ 92 w 4970"/>
                <a:gd name="p0y138" fmla="*/ 1498 h 1501"/>
                <a:gd name="p0x139" fmla="*/ 89 w 4970"/>
                <a:gd name="p0y139" fmla="*/ 1497 h 1501"/>
                <a:gd name="p0x140" fmla="*/ 86 w 4970"/>
                <a:gd name="p0y140" fmla="*/ 1496 h 1501"/>
                <a:gd name="p0x141" fmla="*/ 83 w 4970"/>
                <a:gd name="p0y141" fmla="*/ 1495 h 1501"/>
                <a:gd name="p0x142" fmla="*/ 80 w 4970"/>
                <a:gd name="p0y142" fmla="*/ 1494 h 1501"/>
                <a:gd name="p0x143" fmla="*/ 78 w 4970"/>
                <a:gd name="p0y143" fmla="*/ 1493 h 1501"/>
                <a:gd name="p0x144" fmla="*/ 75 w 4970"/>
                <a:gd name="p0y144" fmla="*/ 1492 h 1501"/>
                <a:gd name="p0x145" fmla="*/ 72 w 4970"/>
                <a:gd name="p0y145" fmla="*/ 1491 h 1501"/>
                <a:gd name="p0x146" fmla="*/ 69 w 4970"/>
                <a:gd name="p0y146" fmla="*/ 1490 h 1501"/>
                <a:gd name="p0x147" fmla="*/ 67 w 4970"/>
                <a:gd name="p0y147" fmla="*/ 1489 h 1501"/>
                <a:gd name="p0x148" fmla="*/ 64 w 4970"/>
                <a:gd name="p0y148" fmla="*/ 1487 h 1501"/>
                <a:gd name="p0x149" fmla="*/ 61 w 4970"/>
                <a:gd name="p0y149" fmla="*/ 1486 h 1501"/>
                <a:gd name="p0x150" fmla="*/ 59 w 4970"/>
                <a:gd name="p0y150" fmla="*/ 1485 h 1501"/>
                <a:gd name="p0x151" fmla="*/ 56 w 4970"/>
                <a:gd name="p0y151" fmla="*/ 1483 h 1501"/>
                <a:gd name="p0x152" fmla="*/ 54 w 4970"/>
                <a:gd name="p0y152" fmla="*/ 1481 h 1501"/>
                <a:gd name="p0x153" fmla="*/ 51 w 4970"/>
                <a:gd name="p0y153" fmla="*/ 1480 h 1501"/>
                <a:gd name="p0x154" fmla="*/ 49 w 4970"/>
                <a:gd name="p0y154" fmla="*/ 1478 h 1501"/>
                <a:gd name="p0x155" fmla="*/ 47 w 4970"/>
                <a:gd name="p0y155" fmla="*/ 1476 h 1501"/>
                <a:gd name="p0x156" fmla="*/ 44 w 4970"/>
                <a:gd name="p0y156" fmla="*/ 1475 h 1501"/>
                <a:gd name="p0x157" fmla="*/ 42 w 4970"/>
                <a:gd name="p0y157" fmla="*/ 1473 h 1501"/>
                <a:gd name="p0x158" fmla="*/ 40 w 4970"/>
                <a:gd name="p0y158" fmla="*/ 1471 h 1501"/>
                <a:gd name="p0x159" fmla="*/ 38 w 4970"/>
                <a:gd name="p0y159" fmla="*/ 1469 h 1501"/>
                <a:gd name="p0x160" fmla="*/ 36 w 4970"/>
                <a:gd name="p0y160" fmla="*/ 1467 h 1501"/>
                <a:gd name="p0x161" fmla="*/ 34 w 4970"/>
                <a:gd name="p0y161" fmla="*/ 1465 h 1501"/>
                <a:gd name="p0x162" fmla="*/ 32 w 4970"/>
                <a:gd name="p0y162" fmla="*/ 1463 h 1501"/>
                <a:gd name="p0x163" fmla="*/ 30 w 4970"/>
                <a:gd name="p0y163" fmla="*/ 1460 h 1501"/>
                <a:gd name="p0x164" fmla="*/ 28 w 4970"/>
                <a:gd name="p0y164" fmla="*/ 1458 h 1501"/>
                <a:gd name="p0x165" fmla="*/ 26 w 4970"/>
                <a:gd name="p0y165" fmla="*/ 1456 h 1501"/>
                <a:gd name="p0x166" fmla="*/ 24 w 4970"/>
                <a:gd name="p0y166" fmla="*/ 1454 h 1501"/>
                <a:gd name="p0x167" fmla="*/ 22 w 4970"/>
                <a:gd name="p0y167" fmla="*/ 1451 h 1501"/>
                <a:gd name="p0x168" fmla="*/ 21 w 4970"/>
                <a:gd name="p0y168" fmla="*/ 1449 h 1501"/>
                <a:gd name="p0x169" fmla="*/ 19 w 4970"/>
                <a:gd name="p0y169" fmla="*/ 1446 h 1501"/>
                <a:gd name="p0x170" fmla="*/ 17 w 4970"/>
                <a:gd name="p0y170" fmla="*/ 1444 h 1501"/>
                <a:gd name="p0x171" fmla="*/ 16 w 4970"/>
                <a:gd name="p0y171" fmla="*/ 1441 h 1501"/>
                <a:gd name="p0x172" fmla="*/ 14 w 4970"/>
                <a:gd name="p0y172" fmla="*/ 1439 h 1501"/>
                <a:gd name="p0x173" fmla="*/ 13 w 4970"/>
                <a:gd name="p0y173" fmla="*/ 1436 h 1501"/>
                <a:gd name="p0x174" fmla="*/ 12 w 4970"/>
                <a:gd name="p0y174" fmla="*/ 1434 h 1501"/>
                <a:gd name="p0x175" fmla="*/ 10 w 4970"/>
                <a:gd name="p0y175" fmla="*/ 1431 h 1501"/>
                <a:gd name="p0x176" fmla="*/ 9 w 4970"/>
                <a:gd name="p0y176" fmla="*/ 1428 h 1501"/>
                <a:gd name="p0x177" fmla="*/ 8 w 4970"/>
                <a:gd name="p0y177" fmla="*/ 1426 h 1501"/>
                <a:gd name="p0x178" fmla="*/ 7 w 4970"/>
                <a:gd name="p0y178" fmla="*/ 1423 h 1501"/>
                <a:gd name="p0x179" fmla="*/ 6 w 4970"/>
                <a:gd name="p0y179" fmla="*/ 1420 h 1501"/>
                <a:gd name="p0x180" fmla="*/ 5 w 4970"/>
                <a:gd name="p0y180" fmla="*/ 1417 h 1501"/>
                <a:gd name="p0x181" fmla="*/ 4 w 4970"/>
                <a:gd name="p0y181" fmla="*/ 1414 h 1501"/>
                <a:gd name="p0x182" fmla="*/ 3 w 4970"/>
                <a:gd name="p0y182" fmla="*/ 1411 h 1501"/>
                <a:gd name="p0x183" fmla="*/ 3 w 4970"/>
                <a:gd name="p0y183" fmla="*/ 1408 h 1501"/>
                <a:gd name="p0x184" fmla="*/ 2 w 4970"/>
                <a:gd name="p0y184" fmla="*/ 1405 h 1501"/>
                <a:gd name="p0x185" fmla="*/ 1 w 4970"/>
                <a:gd name="p0y185" fmla="*/ 1402 h 1501"/>
                <a:gd name="p0x186" fmla="*/ 1 w 4970"/>
                <a:gd name="p0y186" fmla="*/ 1399 h 1501"/>
                <a:gd name="p0x187" fmla="*/ 0 w 4970"/>
                <a:gd name="p0y187" fmla="*/ 1396 h 1501"/>
                <a:gd name="p0x188" fmla="*/ 0 w 4970"/>
                <a:gd name="p0y188" fmla="*/ 1393 h 1501"/>
                <a:gd name="p0x189" fmla="*/ 0 w 4970"/>
                <a:gd name="p0y189" fmla="*/ 1390 h 1501"/>
                <a:gd name="p0x190" fmla="*/ 0 w 4970"/>
                <a:gd name="p0y190" fmla="*/ 1387 h 1501"/>
                <a:gd name="p0x191" fmla="*/ 0 w 4970"/>
                <a:gd name="p0y191" fmla="*/ 1384 h 1501"/>
                <a:gd name="p0x192" fmla="*/ 0 w 4970"/>
                <a:gd name="p0y192" fmla="*/ 1381 h 1501"/>
                <a:gd name="p0x193" fmla="*/ 0 w 4970"/>
                <a:gd name="p0y193" fmla="*/ 120 h 1501"/>
                <a:gd name="p0x194" fmla="*/ 0 w 4970"/>
                <a:gd name="p0y194" fmla="*/ 116 h 1501"/>
                <a:gd name="p0x195" fmla="*/ 0 w 4970"/>
                <a:gd name="p0y195" fmla="*/ 113 h 1501"/>
                <a:gd name="p0x196" fmla="*/ 0 w 4970"/>
                <a:gd name="p0y196" fmla="*/ 110 h 1501"/>
                <a:gd name="p0x197" fmla="*/ 0 w 4970"/>
                <a:gd name="p0y197" fmla="*/ 107 h 1501"/>
                <a:gd name="p0x198" fmla="*/ 0 w 4970"/>
                <a:gd name="p0y198" fmla="*/ 104 h 1501"/>
                <a:gd name="p0x199" fmla="*/ 1 w 4970"/>
                <a:gd name="p0y199" fmla="*/ 101 h 1501"/>
                <a:gd name="p0x200" fmla="*/ 1 w 4970"/>
                <a:gd name="p0y200" fmla="*/ 98 h 1501"/>
                <a:gd name="p0x201" fmla="*/ 2 w 4970"/>
                <a:gd name="p0y201" fmla="*/ 95 h 1501"/>
                <a:gd name="p0x202" fmla="*/ 3 w 4970"/>
                <a:gd name="p0y202" fmla="*/ 92 h 1501"/>
                <a:gd name="p0x203" fmla="*/ 3 w 4970"/>
                <a:gd name="p0y203" fmla="*/ 89 h 1501"/>
                <a:gd name="p0x204" fmla="*/ 4 w 4970"/>
                <a:gd name="p0y204" fmla="*/ 86 h 1501"/>
                <a:gd name="p0x205" fmla="*/ 5 w 4970"/>
                <a:gd name="p0y205" fmla="*/ 83 h 1501"/>
                <a:gd name="p0x206" fmla="*/ 6 w 4970"/>
                <a:gd name="p0y206" fmla="*/ 80 h 1501"/>
                <a:gd name="p0x207" fmla="*/ 7 w 4970"/>
                <a:gd name="p0y207" fmla="*/ 78 h 1501"/>
                <a:gd name="p0x208" fmla="*/ 8 w 4970"/>
                <a:gd name="p0y208" fmla="*/ 75 h 1501"/>
                <a:gd name="p0x209" fmla="*/ 9 w 4970"/>
                <a:gd name="p0y209" fmla="*/ 72 h 1501"/>
                <a:gd name="p0x210" fmla="*/ 10 w 4970"/>
                <a:gd name="p0y210" fmla="*/ 69 h 1501"/>
                <a:gd name="p0x211" fmla="*/ 12 w 4970"/>
                <a:gd name="p0y211" fmla="*/ 67 h 1501"/>
                <a:gd name="p0x212" fmla="*/ 13 w 4970"/>
                <a:gd name="p0y212" fmla="*/ 64 h 1501"/>
                <a:gd name="p0x213" fmla="*/ 14 w 4970"/>
                <a:gd name="p0y213" fmla="*/ 61 h 1501"/>
                <a:gd name="p0x214" fmla="*/ 16 w 4970"/>
                <a:gd name="p0y214" fmla="*/ 59 h 1501"/>
                <a:gd name="p0x215" fmla="*/ 17 w 4970"/>
                <a:gd name="p0y215" fmla="*/ 56 h 1501"/>
                <a:gd name="p0x216" fmla="*/ 19 w 4970"/>
                <a:gd name="p0y216" fmla="*/ 54 h 1501"/>
                <a:gd name="p0x217" fmla="*/ 21 w 4970"/>
                <a:gd name="p0y217" fmla="*/ 51 h 1501"/>
                <a:gd name="p0x218" fmla="*/ 22 w 4970"/>
                <a:gd name="p0y218" fmla="*/ 49 h 1501"/>
                <a:gd name="p0x219" fmla="*/ 24 w 4970"/>
                <a:gd name="p0y219" fmla="*/ 47 h 1501"/>
                <a:gd name="p0x220" fmla="*/ 26 w 4970"/>
                <a:gd name="p0y220" fmla="*/ 44 h 1501"/>
                <a:gd name="p0x221" fmla="*/ 28 w 4970"/>
                <a:gd name="p0y221" fmla="*/ 42 h 1501"/>
                <a:gd name="p0x222" fmla="*/ 30 w 4970"/>
                <a:gd name="p0y222" fmla="*/ 40 h 1501"/>
                <a:gd name="p0x223" fmla="*/ 32 w 4970"/>
                <a:gd name="p0y223" fmla="*/ 38 h 1501"/>
                <a:gd name="p0x224" fmla="*/ 34 w 4970"/>
                <a:gd name="p0y224" fmla="*/ 36 h 1501"/>
                <a:gd name="p0x225" fmla="*/ 36 w 4970"/>
                <a:gd name="p0y225" fmla="*/ 34 h 1501"/>
                <a:gd name="p0x226" fmla="*/ 38 w 4970"/>
                <a:gd name="p0y226" fmla="*/ 32 h 1501"/>
                <a:gd name="p0x227" fmla="*/ 40 w 4970"/>
                <a:gd name="p0y227" fmla="*/ 30 h 1501"/>
                <a:gd name="p0x228" fmla="*/ 42 w 4970"/>
                <a:gd name="p0y228" fmla="*/ 28 h 1501"/>
                <a:gd name="p0x229" fmla="*/ 44 w 4970"/>
                <a:gd name="p0y229" fmla="*/ 26 h 1501"/>
                <a:gd name="p0x230" fmla="*/ 47 w 4970"/>
                <a:gd name="p0y230" fmla="*/ 24 h 1501"/>
                <a:gd name="p0x231" fmla="*/ 49 w 4970"/>
                <a:gd name="p0y231" fmla="*/ 22 h 1501"/>
                <a:gd name="p0x232" fmla="*/ 51 w 4970"/>
                <a:gd name="p0y232" fmla="*/ 21 h 1501"/>
                <a:gd name="p0x233" fmla="*/ 54 w 4970"/>
                <a:gd name="p0y233" fmla="*/ 19 h 1501"/>
                <a:gd name="p0x234" fmla="*/ 56 w 4970"/>
                <a:gd name="p0y234" fmla="*/ 17 h 1501"/>
                <a:gd name="p0x235" fmla="*/ 59 w 4970"/>
                <a:gd name="p0y235" fmla="*/ 16 h 1501"/>
                <a:gd name="p0x236" fmla="*/ 61 w 4970"/>
                <a:gd name="p0y236" fmla="*/ 14 h 1501"/>
                <a:gd name="p0x237" fmla="*/ 64 w 4970"/>
                <a:gd name="p0y237" fmla="*/ 13 h 1501"/>
                <a:gd name="p0x238" fmla="*/ 67 w 4970"/>
                <a:gd name="p0y238" fmla="*/ 12 h 1501"/>
                <a:gd name="p0x239" fmla="*/ 69 w 4970"/>
                <a:gd name="p0y239" fmla="*/ 10 h 1501"/>
                <a:gd name="p0x240" fmla="*/ 72 w 4970"/>
                <a:gd name="p0y240" fmla="*/ 9 h 1501"/>
                <a:gd name="p0x241" fmla="*/ 75 w 4970"/>
                <a:gd name="p0y241" fmla="*/ 8 h 1501"/>
                <a:gd name="p0x242" fmla="*/ 78 w 4970"/>
                <a:gd name="p0y242" fmla="*/ 7 h 1501"/>
                <a:gd name="p0x243" fmla="*/ 80 w 4970"/>
                <a:gd name="p0y243" fmla="*/ 6 h 1501"/>
                <a:gd name="p0x244" fmla="*/ 83 w 4970"/>
                <a:gd name="p0y244" fmla="*/ 5 h 1501"/>
                <a:gd name="p0x245" fmla="*/ 86 w 4970"/>
                <a:gd name="p0y245" fmla="*/ 4 h 1501"/>
                <a:gd name="p0x246" fmla="*/ 89 w 4970"/>
                <a:gd name="p0y246" fmla="*/ 3 h 1501"/>
                <a:gd name="p0x247" fmla="*/ 92 w 4970"/>
                <a:gd name="p0y247" fmla="*/ 3 h 1501"/>
                <a:gd name="p0x248" fmla="*/ 95 w 4970"/>
                <a:gd name="p0y248" fmla="*/ 2 h 1501"/>
                <a:gd name="p0x249" fmla="*/ 98 w 4970"/>
                <a:gd name="p0y249" fmla="*/ 1 h 1501"/>
                <a:gd name="p0x250" fmla="*/ 101 w 4970"/>
                <a:gd name="p0y250" fmla="*/ 1 h 1501"/>
                <a:gd name="p0x251" fmla="*/ 104 w 4970"/>
                <a:gd name="p0y251" fmla="*/ 0 h 1501"/>
                <a:gd name="p0x252" fmla="*/ 107 w 4970"/>
                <a:gd name="p0y252" fmla="*/ 0 h 1501"/>
                <a:gd name="p0x253" fmla="*/ 110 w 4970"/>
                <a:gd name="p0y253" fmla="*/ 0 h 1501"/>
                <a:gd name="p0x254" fmla="*/ 113 w 4970"/>
                <a:gd name="p0y254" fmla="*/ 0 h 1501"/>
                <a:gd name="p0x255" fmla="*/ 116 w 4970"/>
                <a:gd name="p0y255" fmla="*/ 0 h 1501"/>
                <a:gd name="p0x256" fmla="*/ 120 w 4970"/>
                <a:gd name="p0y256" fmla="*/ 0 h 150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6"/>
              </p:custDataLst>
            </p:nvPr>
          </p:nvSpPr>
          <p:spPr>
            <a:xfrm>
              <a:off x="7189" y="6650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7"/>
              </p:custDataLst>
            </p:nvPr>
          </p:nvSpPr>
          <p:spPr>
            <a:xfrm>
              <a:off x="12039" y="6686"/>
              <a:ext cx="46" cy="1431"/>
            </a:xfrm>
            <a:custGeom>
              <a:avLst/>
              <a:gdLst>
                <a:gd name="sw" fmla="*/ 1 w 45"/>
                <a:gd name="sh" fmla="*/ 1 h 1431"/>
                <a:gd name="mins" fmla="min sw sh"/>
                <a:gd name="dsw" fmla="+- 0 sw mins"/>
                <a:gd name="dsh" fmla="+- 0 sh mins"/>
                <a:gd name="p0x0" fmla="*/ 45 w 45"/>
                <a:gd name="p0y0" fmla="*/ 84 h 1431"/>
                <a:gd name="p0x1" fmla="*/ 45 w 45"/>
                <a:gd name="p0y1" fmla="*/ 1346 h 1431"/>
                <a:gd name="p0x2" fmla="*/ 45 w 45"/>
                <a:gd name="p0y2" fmla="*/ 1347 h 1431"/>
                <a:gd name="p0x3" fmla="*/ 45 w 45"/>
                <a:gd name="p0y3" fmla="*/ 1349 h 1431"/>
                <a:gd name="p0x4" fmla="*/ 45 w 45"/>
                <a:gd name="p0y4" fmla="*/ 1350 h 1431"/>
                <a:gd name="p0x5" fmla="*/ 45 w 45"/>
                <a:gd name="p0y5" fmla="*/ 1352 h 1431"/>
                <a:gd name="p0x6" fmla="*/ 45 w 45"/>
                <a:gd name="p0y6" fmla="*/ 1354 h 1431"/>
                <a:gd name="p0x7" fmla="*/ 45 w 45"/>
                <a:gd name="p0y7" fmla="*/ 1355 h 1431"/>
                <a:gd name="p0x8" fmla="*/ 45 w 45"/>
                <a:gd name="p0y8" fmla="*/ 1357 h 1431"/>
                <a:gd name="p0x9" fmla="*/ 45 w 45"/>
                <a:gd name="p0y9" fmla="*/ 1358 h 1431"/>
                <a:gd name="p0x10" fmla="*/ 44 w 45"/>
                <a:gd name="p0y10" fmla="*/ 1360 h 1431"/>
                <a:gd name="p0x11" fmla="*/ 44 w 45"/>
                <a:gd name="p0y11" fmla="*/ 1361 h 1431"/>
                <a:gd name="p0x12" fmla="*/ 44 w 45"/>
                <a:gd name="p0y12" fmla="*/ 1363 h 1431"/>
                <a:gd name="p0x13" fmla="*/ 44 w 45"/>
                <a:gd name="p0y13" fmla="*/ 1364 h 1431"/>
                <a:gd name="p0x14" fmla="*/ 44 w 45"/>
                <a:gd name="p0y14" fmla="*/ 1366 h 1431"/>
                <a:gd name="p0x15" fmla="*/ 43 w 45"/>
                <a:gd name="p0y15" fmla="*/ 1367 h 1431"/>
                <a:gd name="p0x16" fmla="*/ 43 w 45"/>
                <a:gd name="p0y16" fmla="*/ 1369 h 1431"/>
                <a:gd name="p0x17" fmla="*/ 43 w 45"/>
                <a:gd name="p0y17" fmla="*/ 1370 h 1431"/>
                <a:gd name="p0x18" fmla="*/ 42 w 45"/>
                <a:gd name="p0y18" fmla="*/ 1372 h 1431"/>
                <a:gd name="p0x19" fmla="*/ 42 w 45"/>
                <a:gd name="p0y19" fmla="*/ 1373 h 1431"/>
                <a:gd name="p0x20" fmla="*/ 42 w 45"/>
                <a:gd name="p0y20" fmla="*/ 1375 h 1431"/>
                <a:gd name="p0x21" fmla="*/ 41 w 45"/>
                <a:gd name="p0y21" fmla="*/ 1376 h 1431"/>
                <a:gd name="p0x22" fmla="*/ 41 w 45"/>
                <a:gd name="p0y22" fmla="*/ 1378 h 1431"/>
                <a:gd name="p0x23" fmla="*/ 41 w 45"/>
                <a:gd name="p0y23" fmla="*/ 1379 h 1431"/>
                <a:gd name="p0x24" fmla="*/ 40 w 45"/>
                <a:gd name="p0y24" fmla="*/ 1381 h 1431"/>
                <a:gd name="p0x25" fmla="*/ 40 w 45"/>
                <a:gd name="p0y25" fmla="*/ 1382 h 1431"/>
                <a:gd name="p0x26" fmla="*/ 39 w 45"/>
                <a:gd name="p0y26" fmla="*/ 1383 h 1431"/>
                <a:gd name="p0x27" fmla="*/ 39 w 45"/>
                <a:gd name="p0y27" fmla="*/ 1385 h 1431"/>
                <a:gd name="p0x28" fmla="*/ 38 w 45"/>
                <a:gd name="p0y28" fmla="*/ 1386 h 1431"/>
                <a:gd name="p0x29" fmla="*/ 38 w 45"/>
                <a:gd name="p0y29" fmla="*/ 1388 h 1431"/>
                <a:gd name="p0x30" fmla="*/ 37 w 45"/>
                <a:gd name="p0y30" fmla="*/ 1389 h 1431"/>
                <a:gd name="p0x31" fmla="*/ 37 w 45"/>
                <a:gd name="p0y31" fmla="*/ 1390 h 1431"/>
                <a:gd name="p0x32" fmla="*/ 36 w 45"/>
                <a:gd name="p0y32" fmla="*/ 1392 h 1431"/>
                <a:gd name="p0x33" fmla="*/ 36 w 45"/>
                <a:gd name="p0y33" fmla="*/ 1393 h 1431"/>
                <a:gd name="p0x34" fmla="*/ 35 w 45"/>
                <a:gd name="p0y34" fmla="*/ 1395 h 1431"/>
                <a:gd name="p0x35" fmla="*/ 34 w 45"/>
                <a:gd name="p0y35" fmla="*/ 1396 h 1431"/>
                <a:gd name="p0x36" fmla="*/ 34 w 45"/>
                <a:gd name="p0y36" fmla="*/ 1397 h 1431"/>
                <a:gd name="p0x37" fmla="*/ 33 w 45"/>
                <a:gd name="p0y37" fmla="*/ 1399 h 1431"/>
                <a:gd name="p0x38" fmla="*/ 32 w 45"/>
                <a:gd name="p0y38" fmla="*/ 1400 h 1431"/>
                <a:gd name="p0x39" fmla="*/ 32 w 45"/>
                <a:gd name="p0y39" fmla="*/ 1401 h 1431"/>
                <a:gd name="p0x40" fmla="*/ 31 w 45"/>
                <a:gd name="p0y40" fmla="*/ 1402 h 1431"/>
                <a:gd name="p0x41" fmla="*/ 30 w 45"/>
                <a:gd name="p0y41" fmla="*/ 1404 h 1431"/>
                <a:gd name="p0x42" fmla="*/ 30 w 45"/>
                <a:gd name="p0y42" fmla="*/ 1405 h 1431"/>
                <a:gd name="p0x43" fmla="*/ 29 w 45"/>
                <a:gd name="p0y43" fmla="*/ 1406 h 1431"/>
                <a:gd name="p0x44" fmla="*/ 28 w 45"/>
                <a:gd name="p0y44" fmla="*/ 1408 h 1431"/>
                <a:gd name="p0x45" fmla="*/ 27 w 45"/>
                <a:gd name="p0y45" fmla="*/ 1409 h 1431"/>
                <a:gd name="p0x46" fmla="*/ 27 w 45"/>
                <a:gd name="p0y46" fmla="*/ 1410 h 1431"/>
                <a:gd name="p0x47" fmla="*/ 26 w 45"/>
                <a:gd name="p0y47" fmla="*/ 1411 h 1431"/>
                <a:gd name="p0x48" fmla="*/ 25 w 45"/>
                <a:gd name="p0y48" fmla="*/ 1413 h 1431"/>
                <a:gd name="p0x49" fmla="*/ 24 w 45"/>
                <a:gd name="p0y49" fmla="*/ 1414 h 1431"/>
                <a:gd name="p0x50" fmla="*/ 23 w 45"/>
                <a:gd name="p0y50" fmla="*/ 1415 h 1431"/>
                <a:gd name="p0x51" fmla="*/ 22 w 45"/>
                <a:gd name="p0y51" fmla="*/ 1416 h 1431"/>
                <a:gd name="p0x52" fmla="*/ 22 w 45"/>
                <a:gd name="p0y52" fmla="*/ 1417 h 1431"/>
                <a:gd name="p0x53" fmla="*/ 21 w 45"/>
                <a:gd name="p0y53" fmla="*/ 1419 h 1431"/>
                <a:gd name="p0x54" fmla="*/ 20 w 45"/>
                <a:gd name="p0y54" fmla="*/ 1420 h 1431"/>
                <a:gd name="p0x55" fmla="*/ 19 w 45"/>
                <a:gd name="p0y55" fmla="*/ 1421 h 1431"/>
                <a:gd name="p0x56" fmla="*/ 18 w 45"/>
                <a:gd name="p0y56" fmla="*/ 1422 h 1431"/>
                <a:gd name="p0x57" fmla="*/ 17 w 45"/>
                <a:gd name="p0y57" fmla="*/ 1423 h 1431"/>
                <a:gd name="p0x58" fmla="*/ 16 w 45"/>
                <a:gd name="p0y58" fmla="*/ 1424 h 1431"/>
                <a:gd name="p0x59" fmla="*/ 15 w 45"/>
                <a:gd name="p0y59" fmla="*/ 1425 h 1431"/>
                <a:gd name="p0x60" fmla="*/ 14 w 45"/>
                <a:gd name="p0y60" fmla="*/ 1426 h 1431"/>
                <a:gd name="p0x61" fmla="*/ 13 w 45"/>
                <a:gd name="p0y61" fmla="*/ 1427 h 1431"/>
                <a:gd name="p0x62" fmla="*/ 12 w 45"/>
                <a:gd name="p0y62" fmla="*/ 1429 h 1431"/>
                <a:gd name="p0x63" fmla="*/ 11 w 45"/>
                <a:gd name="p0y63" fmla="*/ 1430 h 1431"/>
                <a:gd name="p0x64" fmla="*/ 10 w 45"/>
                <a:gd name="p0y64" fmla="*/ 1431 h 1431"/>
                <a:gd name="p0x65" fmla="*/ 0 w 45"/>
                <a:gd name="p0y65" fmla="*/ 1420 h 1431"/>
                <a:gd name="p0x66" fmla="*/ 0 w 45"/>
                <a:gd name="p0y66" fmla="*/ 1419 h 1431"/>
                <a:gd name="p0x67" fmla="*/ 1 w 45"/>
                <a:gd name="p0y67" fmla="*/ 1418 h 1431"/>
                <a:gd name="p0x68" fmla="*/ 2 w 45"/>
                <a:gd name="p0y68" fmla="*/ 1417 h 1431"/>
                <a:gd name="p0x69" fmla="*/ 3 w 45"/>
                <a:gd name="p0y69" fmla="*/ 1416 h 1431"/>
                <a:gd name="p0x70" fmla="*/ 4 w 45"/>
                <a:gd name="p0y70" fmla="*/ 1415 h 1431"/>
                <a:gd name="p0x71" fmla="*/ 5 w 45"/>
                <a:gd name="p0y71" fmla="*/ 1414 h 1431"/>
                <a:gd name="p0x72" fmla="*/ 6 w 45"/>
                <a:gd name="p0y72" fmla="*/ 1413 h 1431"/>
                <a:gd name="p0x73" fmla="*/ 6 w 45"/>
                <a:gd name="p0y73" fmla="*/ 1412 h 1431"/>
                <a:gd name="p0x74" fmla="*/ 7 w 45"/>
                <a:gd name="p0y74" fmla="*/ 1411 h 1431"/>
                <a:gd name="p0x75" fmla="*/ 8 w 45"/>
                <a:gd name="p0y75" fmla="*/ 1410 h 1431"/>
                <a:gd name="p0x76" fmla="*/ 9 w 45"/>
                <a:gd name="p0y76" fmla="*/ 1409 h 1431"/>
                <a:gd name="p0x77" fmla="*/ 10 w 45"/>
                <a:gd name="p0y77" fmla="*/ 1408 h 1431"/>
                <a:gd name="p0x78" fmla="*/ 10 w 45"/>
                <a:gd name="p0y78" fmla="*/ 1407 h 1431"/>
                <a:gd name="p0x79" fmla="*/ 11 w 45"/>
                <a:gd name="p0y79" fmla="*/ 1406 h 1431"/>
                <a:gd name="p0x80" fmla="*/ 12 w 45"/>
                <a:gd name="p0y80" fmla="*/ 1405 h 1431"/>
                <a:gd name="p0x81" fmla="*/ 13 w 45"/>
                <a:gd name="p0y81" fmla="*/ 1404 h 1431"/>
                <a:gd name="p0x82" fmla="*/ 13 w 45"/>
                <a:gd name="p0y82" fmla="*/ 1403 h 1431"/>
                <a:gd name="p0x83" fmla="*/ 14 w 45"/>
                <a:gd name="p0y83" fmla="*/ 1402 h 1431"/>
                <a:gd name="p0x84" fmla="*/ 15 w 45"/>
                <a:gd name="p0y84" fmla="*/ 1401 h 1431"/>
                <a:gd name="p0x85" fmla="*/ 15 w 45"/>
                <a:gd name="p0y85" fmla="*/ 1400 h 1431"/>
                <a:gd name="p0x86" fmla="*/ 16 w 45"/>
                <a:gd name="p0y86" fmla="*/ 1399 h 1431"/>
                <a:gd name="p0x87" fmla="*/ 17 w 45"/>
                <a:gd name="p0y87" fmla="*/ 1398 h 1431"/>
                <a:gd name="p0x88" fmla="*/ 17 w 45"/>
                <a:gd name="p0y88" fmla="*/ 1397 h 1431"/>
                <a:gd name="p0x89" fmla="*/ 18 w 45"/>
                <a:gd name="p0y89" fmla="*/ 1395 h 1431"/>
                <a:gd name="p0x90" fmla="*/ 18 w 45"/>
                <a:gd name="p0y90" fmla="*/ 1394 h 1431"/>
                <a:gd name="p0x91" fmla="*/ 19 w 45"/>
                <a:gd name="p0y91" fmla="*/ 1393 h 1431"/>
                <a:gd name="p0x92" fmla="*/ 20 w 45"/>
                <a:gd name="p0y92" fmla="*/ 1392 h 1431"/>
                <a:gd name="p0x93" fmla="*/ 20 w 45"/>
                <a:gd name="p0y93" fmla="*/ 1391 h 1431"/>
                <a:gd name="p0x94" fmla="*/ 21 w 45"/>
                <a:gd name="p0y94" fmla="*/ 1390 h 1431"/>
                <a:gd name="p0x95" fmla="*/ 21 w 45"/>
                <a:gd name="p0y95" fmla="*/ 1388 h 1431"/>
                <a:gd name="p0x96" fmla="*/ 22 w 45"/>
                <a:gd name="p0y96" fmla="*/ 1387 h 1431"/>
                <a:gd name="p0x97" fmla="*/ 22 w 45"/>
                <a:gd name="p0y97" fmla="*/ 1386 h 1431"/>
                <a:gd name="p0x98" fmla="*/ 23 w 45"/>
                <a:gd name="p0y98" fmla="*/ 1385 h 1431"/>
                <a:gd name="p0x99" fmla="*/ 23 w 45"/>
                <a:gd name="p0y99" fmla="*/ 1384 h 1431"/>
                <a:gd name="p0x100" fmla="*/ 24 w 45"/>
                <a:gd name="p0y100" fmla="*/ 1382 h 1431"/>
                <a:gd name="p0x101" fmla="*/ 24 w 45"/>
                <a:gd name="p0y101" fmla="*/ 1381 h 1431"/>
                <a:gd name="p0x102" fmla="*/ 25 w 45"/>
                <a:gd name="p0y102" fmla="*/ 1380 h 1431"/>
                <a:gd name="p0x103" fmla="*/ 25 w 45"/>
                <a:gd name="p0y103" fmla="*/ 1379 h 1431"/>
                <a:gd name="p0x104" fmla="*/ 25 w 45"/>
                <a:gd name="p0y104" fmla="*/ 1377 h 1431"/>
                <a:gd name="p0x105" fmla="*/ 26 w 45"/>
                <a:gd name="p0y105" fmla="*/ 1376 h 1431"/>
                <a:gd name="p0x106" fmla="*/ 26 w 45"/>
                <a:gd name="p0y106" fmla="*/ 1375 h 1431"/>
                <a:gd name="p0x107" fmla="*/ 27 w 45"/>
                <a:gd name="p0y107" fmla="*/ 1374 h 1431"/>
                <a:gd name="p0x108" fmla="*/ 27 w 45"/>
                <a:gd name="p0y108" fmla="*/ 1372 h 1431"/>
                <a:gd name="p0x109" fmla="*/ 27 w 45"/>
                <a:gd name="p0y109" fmla="*/ 1371 h 1431"/>
                <a:gd name="p0x110" fmla="*/ 27 w 45"/>
                <a:gd name="p0y110" fmla="*/ 1370 h 1431"/>
                <a:gd name="p0x111" fmla="*/ 28 w 45"/>
                <a:gd name="p0y111" fmla="*/ 1369 h 1431"/>
                <a:gd name="p0x112" fmla="*/ 28 w 45"/>
                <a:gd name="p0y112" fmla="*/ 1367 h 1431"/>
                <a:gd name="p0x113" fmla="*/ 28 w 45"/>
                <a:gd name="p0y113" fmla="*/ 1366 h 1431"/>
                <a:gd name="p0x114" fmla="*/ 29 w 45"/>
                <a:gd name="p0y114" fmla="*/ 1365 h 1431"/>
                <a:gd name="p0x115" fmla="*/ 29 w 45"/>
                <a:gd name="p0y115" fmla="*/ 1363 h 1431"/>
                <a:gd name="p0x116" fmla="*/ 29 w 45"/>
                <a:gd name="p0y116" fmla="*/ 1362 h 1431"/>
                <a:gd name="p0x117" fmla="*/ 29 w 45"/>
                <a:gd name="p0y117" fmla="*/ 1361 h 1431"/>
                <a:gd name="p0x118" fmla="*/ 29 w 45"/>
                <a:gd name="p0y118" fmla="*/ 1359 h 1431"/>
                <a:gd name="p0x119" fmla="*/ 30 w 45"/>
                <a:gd name="p0y119" fmla="*/ 1358 h 1431"/>
                <a:gd name="p0x120" fmla="*/ 30 w 45"/>
                <a:gd name="p0y120" fmla="*/ 1357 h 1431"/>
                <a:gd name="p0x121" fmla="*/ 30 w 45"/>
                <a:gd name="p0y121" fmla="*/ 1355 h 1431"/>
                <a:gd name="p0x122" fmla="*/ 30 w 45"/>
                <a:gd name="p0y122" fmla="*/ 1354 h 1431"/>
                <a:gd name="p0x123" fmla="*/ 30 w 45"/>
                <a:gd name="p0y123" fmla="*/ 1353 h 1431"/>
                <a:gd name="p0x124" fmla="*/ 30 w 45"/>
                <a:gd name="p0y124" fmla="*/ 1351 h 1431"/>
                <a:gd name="p0x125" fmla="*/ 30 w 45"/>
                <a:gd name="p0y125" fmla="*/ 1350 h 1431"/>
                <a:gd name="p0x126" fmla="*/ 30 w 45"/>
                <a:gd name="p0y126" fmla="*/ 1349 h 1431"/>
                <a:gd name="p0x127" fmla="*/ 30 w 45"/>
                <a:gd name="p0y127" fmla="*/ 1347 h 1431"/>
                <a:gd name="p0x128" fmla="*/ 30 w 45"/>
                <a:gd name="p0y128" fmla="*/ 1346 h 1431"/>
                <a:gd name="p0x129" fmla="*/ 30 w 45"/>
                <a:gd name="p0y129" fmla="*/ 84 h 1431"/>
                <a:gd name="p0x130" fmla="*/ 30 w 45"/>
                <a:gd name="p0y130" fmla="*/ 83 h 1431"/>
                <a:gd name="p0x131" fmla="*/ 30 w 45"/>
                <a:gd name="p0y131" fmla="*/ 82 h 1431"/>
                <a:gd name="p0x132" fmla="*/ 30 w 45"/>
                <a:gd name="p0y132" fmla="*/ 80 h 1431"/>
                <a:gd name="p0x133" fmla="*/ 30 w 45"/>
                <a:gd name="p0y133" fmla="*/ 79 h 1431"/>
                <a:gd name="p0x134" fmla="*/ 30 w 45"/>
                <a:gd name="p0y134" fmla="*/ 78 h 1431"/>
                <a:gd name="p0x135" fmla="*/ 30 w 45"/>
                <a:gd name="p0y135" fmla="*/ 76 h 1431"/>
                <a:gd name="p0x136" fmla="*/ 30 w 45"/>
                <a:gd name="p0y136" fmla="*/ 75 h 1431"/>
                <a:gd name="p0x137" fmla="*/ 30 w 45"/>
                <a:gd name="p0y137" fmla="*/ 73 h 1431"/>
                <a:gd name="p0x138" fmla="*/ 30 w 45"/>
                <a:gd name="p0y138" fmla="*/ 72 h 1431"/>
                <a:gd name="p0x139" fmla="*/ 29 w 45"/>
                <a:gd name="p0y139" fmla="*/ 71 h 1431"/>
                <a:gd name="p0x140" fmla="*/ 29 w 45"/>
                <a:gd name="p0y140" fmla="*/ 69 h 1431"/>
                <a:gd name="p0x141" fmla="*/ 29 w 45"/>
                <a:gd name="p0y141" fmla="*/ 68 h 1431"/>
                <a:gd name="p0x142" fmla="*/ 29 w 45"/>
                <a:gd name="p0y142" fmla="*/ 67 h 1431"/>
                <a:gd name="p0x143" fmla="*/ 29 w 45"/>
                <a:gd name="p0y143" fmla="*/ 65 h 1431"/>
                <a:gd name="p0x144" fmla="*/ 28 w 45"/>
                <a:gd name="p0y144" fmla="*/ 64 h 1431"/>
                <a:gd name="p0x145" fmla="*/ 28 w 45"/>
                <a:gd name="p0y145" fmla="*/ 63 h 1431"/>
                <a:gd name="p0x146" fmla="*/ 28 w 45"/>
                <a:gd name="p0y146" fmla="*/ 62 h 1431"/>
                <a:gd name="p0x147" fmla="*/ 27 w 45"/>
                <a:gd name="p0y147" fmla="*/ 60 h 1431"/>
                <a:gd name="p0x148" fmla="*/ 27 w 45"/>
                <a:gd name="p0y148" fmla="*/ 59 h 1431"/>
                <a:gd name="p0x149" fmla="*/ 27 w 45"/>
                <a:gd name="p0y149" fmla="*/ 58 h 1431"/>
                <a:gd name="p0x150" fmla="*/ 27 w 45"/>
                <a:gd name="p0y150" fmla="*/ 56 h 1431"/>
                <a:gd name="p0x151" fmla="*/ 26 w 45"/>
                <a:gd name="p0y151" fmla="*/ 55 h 1431"/>
                <a:gd name="p0x152" fmla="*/ 26 w 45"/>
                <a:gd name="p0y152" fmla="*/ 54 h 1431"/>
                <a:gd name="p0x153" fmla="*/ 25 w 45"/>
                <a:gd name="p0y153" fmla="*/ 53 h 1431"/>
                <a:gd name="p0x154" fmla="*/ 25 w 45"/>
                <a:gd name="p0y154" fmla="*/ 51 h 1431"/>
                <a:gd name="p0x155" fmla="*/ 25 w 45"/>
                <a:gd name="p0y155" fmla="*/ 50 h 1431"/>
                <a:gd name="p0x156" fmla="*/ 24 w 45"/>
                <a:gd name="p0y156" fmla="*/ 49 h 1431"/>
                <a:gd name="p0x157" fmla="*/ 24 w 45"/>
                <a:gd name="p0y157" fmla="*/ 48 h 1431"/>
                <a:gd name="p0x158" fmla="*/ 23 w 45"/>
                <a:gd name="p0y158" fmla="*/ 46 h 1431"/>
                <a:gd name="p0x159" fmla="*/ 23 w 45"/>
                <a:gd name="p0y159" fmla="*/ 45 h 1431"/>
                <a:gd name="p0x160" fmla="*/ 22 w 45"/>
                <a:gd name="p0y160" fmla="*/ 44 h 1431"/>
                <a:gd name="p0x161" fmla="*/ 22 w 45"/>
                <a:gd name="p0y161" fmla="*/ 43 h 1431"/>
                <a:gd name="p0x162" fmla="*/ 21 w 45"/>
                <a:gd name="p0y162" fmla="*/ 42 h 1431"/>
                <a:gd name="p0x163" fmla="*/ 21 w 45"/>
                <a:gd name="p0y163" fmla="*/ 41 h 1431"/>
                <a:gd name="p0x164" fmla="*/ 20 w 45"/>
                <a:gd name="p0y164" fmla="*/ 39 h 1431"/>
                <a:gd name="p0x165" fmla="*/ 20 w 45"/>
                <a:gd name="p0y165" fmla="*/ 38 h 1431"/>
                <a:gd name="p0x166" fmla="*/ 19 w 45"/>
                <a:gd name="p0y166" fmla="*/ 37 h 1431"/>
                <a:gd name="p0x167" fmla="*/ 18 w 45"/>
                <a:gd name="p0y167" fmla="*/ 36 h 1431"/>
                <a:gd name="p0x168" fmla="*/ 18 w 45"/>
                <a:gd name="p0y168" fmla="*/ 35 h 1431"/>
                <a:gd name="p0x169" fmla="*/ 17 w 45"/>
                <a:gd name="p0y169" fmla="*/ 34 h 1431"/>
                <a:gd name="p0x170" fmla="*/ 17 w 45"/>
                <a:gd name="p0y170" fmla="*/ 32 h 1431"/>
                <a:gd name="p0x171" fmla="*/ 16 w 45"/>
                <a:gd name="p0y171" fmla="*/ 31 h 1431"/>
                <a:gd name="p0x172" fmla="*/ 15 w 45"/>
                <a:gd name="p0y172" fmla="*/ 30 h 1431"/>
                <a:gd name="p0x173" fmla="*/ 15 w 45"/>
                <a:gd name="p0y173" fmla="*/ 29 h 1431"/>
                <a:gd name="p0x174" fmla="*/ 14 w 45"/>
                <a:gd name="p0y174" fmla="*/ 28 h 1431"/>
                <a:gd name="p0x175" fmla="*/ 13 w 45"/>
                <a:gd name="p0y175" fmla="*/ 27 h 1431"/>
                <a:gd name="p0x176" fmla="*/ 13 w 45"/>
                <a:gd name="p0y176" fmla="*/ 26 h 1431"/>
                <a:gd name="p0x177" fmla="*/ 12 w 45"/>
                <a:gd name="p0y177" fmla="*/ 25 h 1431"/>
                <a:gd name="p0x178" fmla="*/ 11 w 45"/>
                <a:gd name="p0y178" fmla="*/ 24 h 1431"/>
                <a:gd name="p0x179" fmla="*/ 10 w 45"/>
                <a:gd name="p0y179" fmla="*/ 23 h 1431"/>
                <a:gd name="p0x180" fmla="*/ 10 w 45"/>
                <a:gd name="p0y180" fmla="*/ 22 h 1431"/>
                <a:gd name="p0x181" fmla="*/ 9 w 45"/>
                <a:gd name="p0y181" fmla="*/ 21 h 1431"/>
                <a:gd name="p0x182" fmla="*/ 8 w 45"/>
                <a:gd name="p0y182" fmla="*/ 20 h 1431"/>
                <a:gd name="p0x183" fmla="*/ 7 w 45"/>
                <a:gd name="p0y183" fmla="*/ 19 h 1431"/>
                <a:gd name="p0x184" fmla="*/ 6 w 45"/>
                <a:gd name="p0y184" fmla="*/ 18 h 1431"/>
                <a:gd name="p0x185" fmla="*/ 6 w 45"/>
                <a:gd name="p0y185" fmla="*/ 17 h 1431"/>
                <a:gd name="p0x186" fmla="*/ 5 w 45"/>
                <a:gd name="p0y186" fmla="*/ 16 h 1431"/>
                <a:gd name="p0x187" fmla="*/ 4 w 45"/>
                <a:gd name="p0y187" fmla="*/ 15 h 1431"/>
                <a:gd name="p0x188" fmla="*/ 3 w 45"/>
                <a:gd name="p0y188" fmla="*/ 14 h 1431"/>
                <a:gd name="p0x189" fmla="*/ 2 w 45"/>
                <a:gd name="p0y189" fmla="*/ 13 h 1431"/>
                <a:gd name="p0x190" fmla="*/ 1 w 45"/>
                <a:gd name="p0y190" fmla="*/ 12 h 1431"/>
                <a:gd name="p0x191" fmla="*/ 0 w 45"/>
                <a:gd name="p0y191" fmla="*/ 11 h 1431"/>
                <a:gd name="p0x192" fmla="*/ 0 w 45"/>
                <a:gd name="p0y192" fmla="*/ 10 h 1431"/>
                <a:gd name="p0x193" fmla="*/ 10 w 45"/>
                <a:gd name="p0y193" fmla="*/ 0 h 1431"/>
                <a:gd name="p0x194" fmla="*/ 11 w 45"/>
                <a:gd name="p0y194" fmla="*/ 1 h 1431"/>
                <a:gd name="p0x195" fmla="*/ 12 w 45"/>
                <a:gd name="p0y195" fmla="*/ 2 h 1431"/>
                <a:gd name="p0x196" fmla="*/ 13 w 45"/>
                <a:gd name="p0y196" fmla="*/ 3 h 1431"/>
                <a:gd name="p0x197" fmla="*/ 14 w 45"/>
                <a:gd name="p0y197" fmla="*/ 4 h 1431"/>
                <a:gd name="p0x198" fmla="*/ 15 w 45"/>
                <a:gd name="p0y198" fmla="*/ 5 h 1431"/>
                <a:gd name="p0x199" fmla="*/ 16 w 45"/>
                <a:gd name="p0y199" fmla="*/ 6 h 1431"/>
                <a:gd name="p0x200" fmla="*/ 17 w 45"/>
                <a:gd name="p0y200" fmla="*/ 7 h 1431"/>
                <a:gd name="p0x201" fmla="*/ 18 w 45"/>
                <a:gd name="p0y201" fmla="*/ 8 h 1431"/>
                <a:gd name="p0x202" fmla="*/ 19 w 45"/>
                <a:gd name="p0y202" fmla="*/ 9 h 1431"/>
                <a:gd name="p0x203" fmla="*/ 20 w 45"/>
                <a:gd name="p0y203" fmla="*/ 10 h 1431"/>
                <a:gd name="p0x204" fmla="*/ 21 w 45"/>
                <a:gd name="p0y204" fmla="*/ 12 h 1431"/>
                <a:gd name="p0x205" fmla="*/ 22 w 45"/>
                <a:gd name="p0y205" fmla="*/ 13 h 1431"/>
                <a:gd name="p0x206" fmla="*/ 22 w 45"/>
                <a:gd name="p0y206" fmla="*/ 14 h 1431"/>
                <a:gd name="p0x207" fmla="*/ 23 w 45"/>
                <a:gd name="p0y207" fmla="*/ 15 h 1431"/>
                <a:gd name="p0x208" fmla="*/ 24 w 45"/>
                <a:gd name="p0y208" fmla="*/ 16 h 1431"/>
                <a:gd name="p0x209" fmla="*/ 25 w 45"/>
                <a:gd name="p0y209" fmla="*/ 18 h 1431"/>
                <a:gd name="p0x210" fmla="*/ 26 w 45"/>
                <a:gd name="p0y210" fmla="*/ 19 h 1431"/>
                <a:gd name="p0x211" fmla="*/ 27 w 45"/>
                <a:gd name="p0y211" fmla="*/ 20 h 1431"/>
                <a:gd name="p0x212" fmla="*/ 27 w 45"/>
                <a:gd name="p0y212" fmla="*/ 21 h 1431"/>
                <a:gd name="p0x213" fmla="*/ 28 w 45"/>
                <a:gd name="p0y213" fmla="*/ 23 h 1431"/>
                <a:gd name="p0x214" fmla="*/ 29 w 45"/>
                <a:gd name="p0y214" fmla="*/ 24 h 1431"/>
                <a:gd name="p0x215" fmla="*/ 30 w 45"/>
                <a:gd name="p0y215" fmla="*/ 25 h 1431"/>
                <a:gd name="p0x216" fmla="*/ 30 w 45"/>
                <a:gd name="p0y216" fmla="*/ 26 h 1431"/>
                <a:gd name="p0x217" fmla="*/ 31 w 45"/>
                <a:gd name="p0y217" fmla="*/ 28 h 1431"/>
                <a:gd name="p0x218" fmla="*/ 32 w 45"/>
                <a:gd name="p0y218" fmla="*/ 29 h 1431"/>
                <a:gd name="p0x219" fmla="*/ 32 w 45"/>
                <a:gd name="p0y219" fmla="*/ 30 h 1431"/>
                <a:gd name="p0x220" fmla="*/ 33 w 45"/>
                <a:gd name="p0y220" fmla="*/ 32 h 1431"/>
                <a:gd name="p0x221" fmla="*/ 34 w 45"/>
                <a:gd name="p0y221" fmla="*/ 33 h 1431"/>
                <a:gd name="p0x222" fmla="*/ 34 w 45"/>
                <a:gd name="p0y222" fmla="*/ 34 h 1431"/>
                <a:gd name="p0x223" fmla="*/ 35 w 45"/>
                <a:gd name="p0y223" fmla="*/ 36 h 1431"/>
                <a:gd name="p0x224" fmla="*/ 36 w 45"/>
                <a:gd name="p0y224" fmla="*/ 37 h 1431"/>
                <a:gd name="p0x225" fmla="*/ 36 w 45"/>
                <a:gd name="p0y225" fmla="*/ 38 h 1431"/>
                <a:gd name="p0x226" fmla="*/ 37 w 45"/>
                <a:gd name="p0y226" fmla="*/ 40 h 1431"/>
                <a:gd name="p0x227" fmla="*/ 37 w 45"/>
                <a:gd name="p0y227" fmla="*/ 41 h 1431"/>
                <a:gd name="p0x228" fmla="*/ 38 w 45"/>
                <a:gd name="p0y228" fmla="*/ 42 h 1431"/>
                <a:gd name="p0x229" fmla="*/ 38 w 45"/>
                <a:gd name="p0y229" fmla="*/ 44 h 1431"/>
                <a:gd name="p0x230" fmla="*/ 39 w 45"/>
                <a:gd name="p0y230" fmla="*/ 45 h 1431"/>
                <a:gd name="p0x231" fmla="*/ 39 w 45"/>
                <a:gd name="p0y231" fmla="*/ 47 h 1431"/>
                <a:gd name="p0x232" fmla="*/ 40 w 45"/>
                <a:gd name="p0y232" fmla="*/ 48 h 1431"/>
                <a:gd name="p0x233" fmla="*/ 40 w 45"/>
                <a:gd name="p0y233" fmla="*/ 50 h 1431"/>
                <a:gd name="p0x234" fmla="*/ 41 w 45"/>
                <a:gd name="p0y234" fmla="*/ 51 h 1431"/>
                <a:gd name="p0x235" fmla="*/ 41 w 45"/>
                <a:gd name="p0y235" fmla="*/ 52 h 1431"/>
                <a:gd name="p0x236" fmla="*/ 41 w 45"/>
                <a:gd name="p0y236" fmla="*/ 54 h 1431"/>
                <a:gd name="p0x237" fmla="*/ 42 w 45"/>
                <a:gd name="p0y237" fmla="*/ 55 h 1431"/>
                <a:gd name="p0x238" fmla="*/ 42 w 45"/>
                <a:gd name="p0y238" fmla="*/ 57 h 1431"/>
                <a:gd name="p0x239" fmla="*/ 42 w 45"/>
                <a:gd name="p0y239" fmla="*/ 58 h 1431"/>
                <a:gd name="p0x240" fmla="*/ 43 w 45"/>
                <a:gd name="p0y240" fmla="*/ 60 h 1431"/>
                <a:gd name="p0x241" fmla="*/ 43 w 45"/>
                <a:gd name="p0y241" fmla="*/ 61 h 1431"/>
                <a:gd name="p0x242" fmla="*/ 43 w 45"/>
                <a:gd name="p0y242" fmla="*/ 63 h 1431"/>
                <a:gd name="p0x243" fmla="*/ 44 w 45"/>
                <a:gd name="p0y243" fmla="*/ 64 h 1431"/>
                <a:gd name="p0x244" fmla="*/ 44 w 45"/>
                <a:gd name="p0y244" fmla="*/ 66 h 1431"/>
                <a:gd name="p0x245" fmla="*/ 44 w 45"/>
                <a:gd name="p0y245" fmla="*/ 67 h 1431"/>
                <a:gd name="p0x246" fmla="*/ 44 w 45"/>
                <a:gd name="p0y246" fmla="*/ 69 h 1431"/>
                <a:gd name="p0x247" fmla="*/ 44 w 45"/>
                <a:gd name="p0y247" fmla="*/ 70 h 1431"/>
                <a:gd name="p0x248" fmla="*/ 45 w 45"/>
                <a:gd name="p0y248" fmla="*/ 72 h 1431"/>
                <a:gd name="p0x249" fmla="*/ 45 w 45"/>
                <a:gd name="p0y249" fmla="*/ 73 h 1431"/>
                <a:gd name="p0x250" fmla="*/ 45 w 45"/>
                <a:gd name="p0y250" fmla="*/ 75 h 1431"/>
                <a:gd name="p0x251" fmla="*/ 45 w 45"/>
                <a:gd name="p0y251" fmla="*/ 77 h 1431"/>
                <a:gd name="p0x252" fmla="*/ 45 w 45"/>
                <a:gd name="p0y252" fmla="*/ 78 h 1431"/>
                <a:gd name="p0x253" fmla="*/ 45 w 45"/>
                <a:gd name="p0y253" fmla="*/ 80 h 1431"/>
                <a:gd name="p0x254" fmla="*/ 45 w 45"/>
                <a:gd name="p0y254" fmla="*/ 81 h 1431"/>
                <a:gd name="p0x255" fmla="*/ 45 w 45"/>
                <a:gd name="p0y255" fmla="*/ 83 h 1431"/>
                <a:gd name="p0x256" fmla="*/ 45 w 45"/>
                <a:gd name="p0y256" fmla="*/ 84 h 14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8"/>
              </p:custDataLst>
            </p:nvPr>
          </p:nvSpPr>
          <p:spPr>
            <a:xfrm>
              <a:off x="7189" y="8106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9"/>
              </p:custDataLst>
            </p:nvPr>
          </p:nvSpPr>
          <p:spPr>
            <a:xfrm>
              <a:off x="7115" y="6660"/>
              <a:ext cx="91" cy="1483"/>
            </a:xfrm>
            <a:custGeom>
              <a:avLst/>
              <a:gdLst>
                <a:gd name="sw" fmla="*/ 1 w 91"/>
                <a:gd name="sh" fmla="*/ 1 h 1483"/>
                <a:gd name="mins" fmla="min sw sh"/>
                <a:gd name="dsw" fmla="+- 0 sw mins"/>
                <a:gd name="dsh" fmla="+- 0 sh mins"/>
                <a:gd name="p0x0" fmla="*/ 0 w 91"/>
                <a:gd name="p0y0" fmla="*/ 1372 h 1483"/>
                <a:gd name="p0x1" fmla="*/ 0 w 91"/>
                <a:gd name="p0y1" fmla="*/ 110 h 1483"/>
                <a:gd name="p0x2" fmla="*/ 0 w 91"/>
                <a:gd name="p0y2" fmla="*/ 108 h 1483"/>
                <a:gd name="p0x3" fmla="*/ 0 w 91"/>
                <a:gd name="p0y3" fmla="*/ 106 h 1483"/>
                <a:gd name="p0x4" fmla="*/ 0 w 91"/>
                <a:gd name="p0y4" fmla="*/ 103 h 1483"/>
                <a:gd name="p0x5" fmla="*/ 0 w 91"/>
                <a:gd name="p0y5" fmla="*/ 101 h 1483"/>
                <a:gd name="p0x6" fmla="*/ 0 w 91"/>
                <a:gd name="p0y6" fmla="*/ 99 h 1483"/>
                <a:gd name="p0x7" fmla="*/ 0 w 91"/>
                <a:gd name="p0y7" fmla="*/ 96 h 1483"/>
                <a:gd name="p0x8" fmla="*/ 1 w 91"/>
                <a:gd name="p0y8" fmla="*/ 94 h 1483"/>
                <a:gd name="p0x9" fmla="*/ 1 w 91"/>
                <a:gd name="p0y9" fmla="*/ 92 h 1483"/>
                <a:gd name="p0x10" fmla="*/ 1 w 91"/>
                <a:gd name="p0y10" fmla="*/ 89 h 1483"/>
                <a:gd name="p0x11" fmla="*/ 2 w 91"/>
                <a:gd name="p0y11" fmla="*/ 87 h 1483"/>
                <a:gd name="p0x12" fmla="*/ 2 w 91"/>
                <a:gd name="p0y12" fmla="*/ 85 h 1483"/>
                <a:gd name="p0x13" fmla="*/ 3 w 91"/>
                <a:gd name="p0y13" fmla="*/ 83 h 1483"/>
                <a:gd name="p0x14" fmla="*/ 3 w 91"/>
                <a:gd name="p0y14" fmla="*/ 80 h 1483"/>
                <a:gd name="p0x15" fmla="*/ 4 w 91"/>
                <a:gd name="p0y15" fmla="*/ 78 h 1483"/>
                <a:gd name="p0x16" fmla="*/ 4 w 91"/>
                <a:gd name="p0y16" fmla="*/ 76 h 1483"/>
                <a:gd name="p0x17" fmla="*/ 5 w 91"/>
                <a:gd name="p0y17" fmla="*/ 74 h 1483"/>
                <a:gd name="p0x18" fmla="*/ 6 w 91"/>
                <a:gd name="p0y18" fmla="*/ 72 h 1483"/>
                <a:gd name="p0x19" fmla="*/ 7 w 91"/>
                <a:gd name="p0y19" fmla="*/ 70 h 1483"/>
                <a:gd name="p0x20" fmla="*/ 7 w 91"/>
                <a:gd name="p0y20" fmla="*/ 68 h 1483"/>
                <a:gd name="p0x21" fmla="*/ 8 w 91"/>
                <a:gd name="p0y21" fmla="*/ 65 h 1483"/>
                <a:gd name="p0x22" fmla="*/ 9 w 91"/>
                <a:gd name="p0y22" fmla="*/ 63 h 1483"/>
                <a:gd name="p0x23" fmla="*/ 10 w 91"/>
                <a:gd name="p0y23" fmla="*/ 61 h 1483"/>
                <a:gd name="p0x24" fmla="*/ 11 w 91"/>
                <a:gd name="p0y24" fmla="*/ 59 h 1483"/>
                <a:gd name="p0x25" fmla="*/ 12 w 91"/>
                <a:gd name="p0y25" fmla="*/ 57 h 1483"/>
                <a:gd name="p0x26" fmla="*/ 13 w 91"/>
                <a:gd name="p0y26" fmla="*/ 55 h 1483"/>
                <a:gd name="p0x27" fmla="*/ 14 w 91"/>
                <a:gd name="p0y27" fmla="*/ 53 h 1483"/>
                <a:gd name="p0x28" fmla="*/ 15 w 91"/>
                <a:gd name="p0y28" fmla="*/ 51 h 1483"/>
                <a:gd name="p0x29" fmla="*/ 16 w 91"/>
                <a:gd name="p0y29" fmla="*/ 50 h 1483"/>
                <a:gd name="p0x30" fmla="*/ 17 w 91"/>
                <a:gd name="p0y30" fmla="*/ 48 h 1483"/>
                <a:gd name="p0x31" fmla="*/ 18 w 91"/>
                <a:gd name="p0y31" fmla="*/ 46 h 1483"/>
                <a:gd name="p0x32" fmla="*/ 20 w 91"/>
                <a:gd name="p0y32" fmla="*/ 44 h 1483"/>
                <a:gd name="p0x33" fmla="*/ 21 w 91"/>
                <a:gd name="p0y33" fmla="*/ 42 h 1483"/>
                <a:gd name="p0x34" fmla="*/ 22 w 91"/>
                <a:gd name="p0y34" fmla="*/ 40 h 1483"/>
                <a:gd name="p0x35" fmla="*/ 23 w 91"/>
                <a:gd name="p0y35" fmla="*/ 38 h 1483"/>
                <a:gd name="p0x36" fmla="*/ 25 w 91"/>
                <a:gd name="p0y36" fmla="*/ 37 h 1483"/>
                <a:gd name="p0x37" fmla="*/ 26 w 91"/>
                <a:gd name="p0y37" fmla="*/ 35 h 1483"/>
                <a:gd name="p0x38" fmla="*/ 28 w 91"/>
                <a:gd name="p0y38" fmla="*/ 33 h 1483"/>
                <a:gd name="p0x39" fmla="*/ 29 w 91"/>
                <a:gd name="p0y39" fmla="*/ 32 h 1483"/>
                <a:gd name="p0x40" fmla="*/ 30 w 91"/>
                <a:gd name="p0y40" fmla="*/ 30 h 1483"/>
                <a:gd name="p0x41" fmla="*/ 32 w 91"/>
                <a:gd name="p0y41" fmla="*/ 28 h 1483"/>
                <a:gd name="p0x42" fmla="*/ 33 w 91"/>
                <a:gd name="p0y42" fmla="*/ 27 h 1483"/>
                <a:gd name="p0x43" fmla="*/ 35 w 91"/>
                <a:gd name="p0y43" fmla="*/ 25 h 1483"/>
                <a:gd name="p0x44" fmla="*/ 37 w 91"/>
                <a:gd name="p0y44" fmla="*/ 24 h 1483"/>
                <a:gd name="p0x45" fmla="*/ 38 w 91"/>
                <a:gd name="p0y45" fmla="*/ 22 h 1483"/>
                <a:gd name="p0x46" fmla="*/ 40 w 91"/>
                <a:gd name="p0y46" fmla="*/ 21 h 1483"/>
                <a:gd name="p0x47" fmla="*/ 42 w 91"/>
                <a:gd name="p0y47" fmla="*/ 19 h 1483"/>
                <a:gd name="p0x48" fmla="*/ 43 w 91"/>
                <a:gd name="p0y48" fmla="*/ 18 h 1483"/>
                <a:gd name="p0x49" fmla="*/ 45 w 91"/>
                <a:gd name="p0y49" fmla="*/ 16 h 1483"/>
                <a:gd name="p0x50" fmla="*/ 47 w 91"/>
                <a:gd name="p0y50" fmla="*/ 15 h 1483"/>
                <a:gd name="p0x51" fmla="*/ 48 w 91"/>
                <a:gd name="p0y51" fmla="*/ 14 h 1483"/>
                <a:gd name="p0x52" fmla="*/ 50 w 91"/>
                <a:gd name="p0y52" fmla="*/ 12 h 1483"/>
                <a:gd name="p0x53" fmla="*/ 52 w 91"/>
                <a:gd name="p0y53" fmla="*/ 11 h 1483"/>
                <a:gd name="p0x54" fmla="*/ 54 w 91"/>
                <a:gd name="p0y54" fmla="*/ 10 h 1483"/>
                <a:gd name="p0x55" fmla="*/ 56 w 91"/>
                <a:gd name="p0y55" fmla="*/ 9 h 1483"/>
                <a:gd name="p0x56" fmla="*/ 58 w 91"/>
                <a:gd name="p0y56" fmla="*/ 8 h 1483"/>
                <a:gd name="p0x57" fmla="*/ 60 w 91"/>
                <a:gd name="p0y57" fmla="*/ 6 h 1483"/>
                <a:gd name="p0x58" fmla="*/ 61 w 91"/>
                <a:gd name="p0y58" fmla="*/ 5 h 1483"/>
                <a:gd name="p0x59" fmla="*/ 63 w 91"/>
                <a:gd name="p0y59" fmla="*/ 4 h 1483"/>
                <a:gd name="p0x60" fmla="*/ 65 w 91"/>
                <a:gd name="p0y60" fmla="*/ 3 h 1483"/>
                <a:gd name="p0x61" fmla="*/ 67 w 91"/>
                <a:gd name="p0y61" fmla="*/ 2 h 1483"/>
                <a:gd name="p0x62" fmla="*/ 69 w 91"/>
                <a:gd name="p0y62" fmla="*/ 1 h 1483"/>
                <a:gd name="p0x63" fmla="*/ 71 w 91"/>
                <a:gd name="p0y63" fmla="*/ 0 h 1483"/>
                <a:gd name="p0x64" fmla="*/ 74 w 91"/>
                <a:gd name="p0y64" fmla="*/ 0 h 1483"/>
                <a:gd name="p0x65" fmla="*/ 91 w 91"/>
                <a:gd name="p0y65" fmla="*/ 13 h 1483"/>
                <a:gd name="p0x66" fmla="*/ 91 w 91"/>
                <a:gd name="p0y66" fmla="*/ 13 h 1483"/>
                <a:gd name="p0x67" fmla="*/ 89 w 91"/>
                <a:gd name="p0y67" fmla="*/ 14 h 1483"/>
                <a:gd name="p0x68" fmla="*/ 88 w 91"/>
                <a:gd name="p0y68" fmla="*/ 15 h 1483"/>
                <a:gd name="p0x69" fmla="*/ 87 w 91"/>
                <a:gd name="p0y69" fmla="*/ 16 h 1483"/>
                <a:gd name="p0x70" fmla="*/ 86 w 91"/>
                <a:gd name="p0y70" fmla="*/ 17 h 1483"/>
                <a:gd name="p0x71" fmla="*/ 84 w 91"/>
                <a:gd name="p0y71" fmla="*/ 18 h 1483"/>
                <a:gd name="p0x72" fmla="*/ 83 w 91"/>
                <a:gd name="p0y72" fmla="*/ 18 h 1483"/>
                <a:gd name="p0x73" fmla="*/ 82 w 91"/>
                <a:gd name="p0y73" fmla="*/ 19 h 1483"/>
                <a:gd name="p0x74" fmla="*/ 81 w 91"/>
                <a:gd name="p0y74" fmla="*/ 20 h 1483"/>
                <a:gd name="p0x75" fmla="*/ 80 w 91"/>
                <a:gd name="p0y75" fmla="*/ 21 h 1483"/>
                <a:gd name="p0x76" fmla="*/ 78 w 91"/>
                <a:gd name="p0y76" fmla="*/ 22 h 1483"/>
                <a:gd name="p0x77" fmla="*/ 77 w 91"/>
                <a:gd name="p0y77" fmla="*/ 24 h 1483"/>
                <a:gd name="p0x78" fmla="*/ 76 w 91"/>
                <a:gd name="p0y78" fmla="*/ 25 h 1483"/>
                <a:gd name="p0x79" fmla="*/ 75 w 91"/>
                <a:gd name="p0y79" fmla="*/ 26 h 1483"/>
                <a:gd name="p0x80" fmla="*/ 74 w 91"/>
                <a:gd name="p0y80" fmla="*/ 27 h 1483"/>
                <a:gd name="p0x81" fmla="*/ 73 w 91"/>
                <a:gd name="p0y81" fmla="*/ 28 h 1483"/>
                <a:gd name="p0x82" fmla="*/ 72 w 91"/>
                <a:gd name="p0y82" fmla="*/ 29 h 1483"/>
                <a:gd name="p0x83" fmla="*/ 71 w 91"/>
                <a:gd name="p0y83" fmla="*/ 31 h 1483"/>
                <a:gd name="p0x84" fmla="*/ 70 w 91"/>
                <a:gd name="p0y84" fmla="*/ 32 h 1483"/>
                <a:gd name="p0x85" fmla="*/ 69 w 91"/>
                <a:gd name="p0y85" fmla="*/ 33 h 1483"/>
                <a:gd name="p0x86" fmla="*/ 68 w 91"/>
                <a:gd name="p0y86" fmla="*/ 34 h 1483"/>
                <a:gd name="p0x87" fmla="*/ 67 w 91"/>
                <a:gd name="p0y87" fmla="*/ 36 h 1483"/>
                <a:gd name="p0x88" fmla="*/ 66 w 91"/>
                <a:gd name="p0y88" fmla="*/ 37 h 1483"/>
                <a:gd name="p0x89" fmla="*/ 65 w 91"/>
                <a:gd name="p0y89" fmla="*/ 39 h 1483"/>
                <a:gd name="p0x90" fmla="*/ 64 w 91"/>
                <a:gd name="p0y90" fmla="*/ 40 h 1483"/>
                <a:gd name="p0x91" fmla="*/ 63 w 91"/>
                <a:gd name="p0y91" fmla="*/ 41 h 1483"/>
                <a:gd name="p0x92" fmla="*/ 62 w 91"/>
                <a:gd name="p0y92" fmla="*/ 43 h 1483"/>
                <a:gd name="p0x93" fmla="*/ 61 w 91"/>
                <a:gd name="p0y93" fmla="*/ 44 h 1483"/>
                <a:gd name="p0x94" fmla="*/ 60 w 91"/>
                <a:gd name="p0y94" fmla="*/ 46 h 1483"/>
                <a:gd name="p0x95" fmla="*/ 59 w 91"/>
                <a:gd name="p0y95" fmla="*/ 47 h 1483"/>
                <a:gd name="p0x96" fmla="*/ 59 w 91"/>
                <a:gd name="p0y96" fmla="*/ 49 h 1483"/>
                <a:gd name="p0x97" fmla="*/ 58 w 91"/>
                <a:gd name="p0y97" fmla="*/ 51 h 1483"/>
                <a:gd name="p0x98" fmla="*/ 57 w 91"/>
                <a:gd name="p0y98" fmla="*/ 52 h 1483"/>
                <a:gd name="p0x99" fmla="*/ 56 w 91"/>
                <a:gd name="p0y99" fmla="*/ 54 h 1483"/>
                <a:gd name="p0x100" fmla="*/ 56 w 91"/>
                <a:gd name="p0y100" fmla="*/ 55 h 1483"/>
                <a:gd name="p0x101" fmla="*/ 55 w 91"/>
                <a:gd name="p0y101" fmla="*/ 57 h 1483"/>
                <a:gd name="p0x102" fmla="*/ 54 w 91"/>
                <a:gd name="p0y102" fmla="*/ 59 h 1483"/>
                <a:gd name="p0x103" fmla="*/ 53 w 91"/>
                <a:gd name="p0y103" fmla="*/ 61 h 1483"/>
                <a:gd name="p0x104" fmla="*/ 53 w 91"/>
                <a:gd name="p0y104" fmla="*/ 62 h 1483"/>
                <a:gd name="p0x105" fmla="*/ 52 w 91"/>
                <a:gd name="p0y105" fmla="*/ 64 h 1483"/>
                <a:gd name="p0x106" fmla="*/ 52 w 91"/>
                <a:gd name="p0y106" fmla="*/ 66 h 1483"/>
                <a:gd name="p0x107" fmla="*/ 51 w 91"/>
                <a:gd name="p0y107" fmla="*/ 68 h 1483"/>
                <a:gd name="p0x108" fmla="*/ 50 w 91"/>
                <a:gd name="p0y108" fmla="*/ 69 h 1483"/>
                <a:gd name="p0x109" fmla="*/ 50 w 91"/>
                <a:gd name="p0y109" fmla="*/ 71 h 1483"/>
                <a:gd name="p0x110" fmla="*/ 49 w 91"/>
                <a:gd name="p0y110" fmla="*/ 73 h 1483"/>
                <a:gd name="p0x111" fmla="*/ 49 w 91"/>
                <a:gd name="p0y111" fmla="*/ 75 h 1483"/>
                <a:gd name="p0x112" fmla="*/ 48 w 91"/>
                <a:gd name="p0y112" fmla="*/ 77 h 1483"/>
                <a:gd name="p0x113" fmla="*/ 48 w 91"/>
                <a:gd name="p0y113" fmla="*/ 79 h 1483"/>
                <a:gd name="p0x114" fmla="*/ 48 w 91"/>
                <a:gd name="p0y114" fmla="*/ 80 h 1483"/>
                <a:gd name="p0x115" fmla="*/ 47 w 91"/>
                <a:gd name="p0y115" fmla="*/ 82 h 1483"/>
                <a:gd name="p0x116" fmla="*/ 47 w 91"/>
                <a:gd name="p0y116" fmla="*/ 84 h 1483"/>
                <a:gd name="p0x117" fmla="*/ 47 w 91"/>
                <a:gd name="p0y117" fmla="*/ 86 h 1483"/>
                <a:gd name="p0x118" fmla="*/ 46 w 91"/>
                <a:gd name="p0y118" fmla="*/ 88 h 1483"/>
                <a:gd name="p0x119" fmla="*/ 46 w 91"/>
                <a:gd name="p0y119" fmla="*/ 90 h 1483"/>
                <a:gd name="p0x120" fmla="*/ 46 w 91"/>
                <a:gd name="p0y120" fmla="*/ 92 h 1483"/>
                <a:gd name="p0x121" fmla="*/ 45 w 91"/>
                <a:gd name="p0y121" fmla="*/ 94 h 1483"/>
                <a:gd name="p0x122" fmla="*/ 45 w 91"/>
                <a:gd name="p0y122" fmla="*/ 96 h 1483"/>
                <a:gd name="p0x123" fmla="*/ 45 w 91"/>
                <a:gd name="p0y123" fmla="*/ 98 h 1483"/>
                <a:gd name="p0x124" fmla="*/ 45 w 91"/>
                <a:gd name="p0y124" fmla="*/ 100 h 1483"/>
                <a:gd name="p0x125" fmla="*/ 45 w 91"/>
                <a:gd name="p0y125" fmla="*/ 102 h 1483"/>
                <a:gd name="p0x126" fmla="*/ 45 w 91"/>
                <a:gd name="p0y126" fmla="*/ 104 h 1483"/>
                <a:gd name="p0x127" fmla="*/ 45 w 91"/>
                <a:gd name="p0y127" fmla="*/ 106 h 1483"/>
                <a:gd name="p0x128" fmla="*/ 45 w 91"/>
                <a:gd name="p0y128" fmla="*/ 108 h 1483"/>
                <a:gd name="p0x129" fmla="*/ 45 w 91"/>
                <a:gd name="p0y129" fmla="*/ 110 h 1483"/>
                <a:gd name="p0x130" fmla="*/ 45 w 91"/>
                <a:gd name="p0y130" fmla="*/ 1372 h 1483"/>
                <a:gd name="p0x131" fmla="*/ 45 w 91"/>
                <a:gd name="p0y131" fmla="*/ 1374 h 1483"/>
                <a:gd name="p0x132" fmla="*/ 45 w 91"/>
                <a:gd name="p0y132" fmla="*/ 1376 h 1483"/>
                <a:gd name="p0x133" fmla="*/ 45 w 91"/>
                <a:gd name="p0y133" fmla="*/ 1378 h 1483"/>
                <a:gd name="p0x134" fmla="*/ 45 w 91"/>
                <a:gd name="p0y134" fmla="*/ 1380 h 1483"/>
                <a:gd name="p0x135" fmla="*/ 45 w 91"/>
                <a:gd name="p0y135" fmla="*/ 1382 h 1483"/>
                <a:gd name="p0x136" fmla="*/ 45 w 91"/>
                <a:gd name="p0y136" fmla="*/ 1384 h 1483"/>
                <a:gd name="p0x137" fmla="*/ 45 w 91"/>
                <a:gd name="p0y137" fmla="*/ 1386 h 1483"/>
                <a:gd name="p0x138" fmla="*/ 45 w 91"/>
                <a:gd name="p0y138" fmla="*/ 1388 h 1483"/>
                <a:gd name="p0x139" fmla="*/ 46 w 91"/>
                <a:gd name="p0y139" fmla="*/ 1390 h 1483"/>
                <a:gd name="p0x140" fmla="*/ 46 w 91"/>
                <a:gd name="p0y140" fmla="*/ 1392 h 1483"/>
                <a:gd name="p0x141" fmla="*/ 46 w 91"/>
                <a:gd name="p0y141" fmla="*/ 1394 h 1483"/>
                <a:gd name="p0x142" fmla="*/ 47 w 91"/>
                <a:gd name="p0y142" fmla="*/ 1396 h 1483"/>
                <a:gd name="p0x143" fmla="*/ 47 w 91"/>
                <a:gd name="p0y143" fmla="*/ 1398 h 1483"/>
                <a:gd name="p0x144" fmla="*/ 47 w 91"/>
                <a:gd name="p0y144" fmla="*/ 1400 h 1483"/>
                <a:gd name="p0x145" fmla="*/ 48 w 91"/>
                <a:gd name="p0y145" fmla="*/ 1402 h 1483"/>
                <a:gd name="p0x146" fmla="*/ 48 w 91"/>
                <a:gd name="p0y146" fmla="*/ 1404 h 1483"/>
                <a:gd name="p0x147" fmla="*/ 48 w 91"/>
                <a:gd name="p0y147" fmla="*/ 1406 h 1483"/>
                <a:gd name="p0x148" fmla="*/ 49 w 91"/>
                <a:gd name="p0y148" fmla="*/ 1407 h 1483"/>
                <a:gd name="p0x149" fmla="*/ 49 w 91"/>
                <a:gd name="p0y149" fmla="*/ 1409 h 1483"/>
                <a:gd name="p0x150" fmla="*/ 50 w 91"/>
                <a:gd name="p0y150" fmla="*/ 1411 h 1483"/>
                <a:gd name="p0x151" fmla="*/ 50 w 91"/>
                <a:gd name="p0y151" fmla="*/ 1413 h 1483"/>
                <a:gd name="p0x152" fmla="*/ 51 w 91"/>
                <a:gd name="p0y152" fmla="*/ 1415 h 1483"/>
                <a:gd name="p0x153" fmla="*/ 52 w 91"/>
                <a:gd name="p0y153" fmla="*/ 1416 h 1483"/>
                <a:gd name="p0x154" fmla="*/ 52 w 91"/>
                <a:gd name="p0y154" fmla="*/ 1418 h 1483"/>
                <a:gd name="p0x155" fmla="*/ 53 w 91"/>
                <a:gd name="p0y155" fmla="*/ 1420 h 1483"/>
                <a:gd name="p0x156" fmla="*/ 53 w 91"/>
                <a:gd name="p0y156" fmla="*/ 1422 h 1483"/>
                <a:gd name="p0x157" fmla="*/ 54 w 91"/>
                <a:gd name="p0y157" fmla="*/ 1423 h 1483"/>
                <a:gd name="p0x158" fmla="*/ 55 w 91"/>
                <a:gd name="p0y158" fmla="*/ 1425 h 1483"/>
                <a:gd name="p0x159" fmla="*/ 56 w 91"/>
                <a:gd name="p0y159" fmla="*/ 1427 h 1483"/>
                <a:gd name="p0x160" fmla="*/ 56 w 91"/>
                <a:gd name="p0y160" fmla="*/ 1428 h 1483"/>
                <a:gd name="p0x161" fmla="*/ 57 w 91"/>
                <a:gd name="p0y161" fmla="*/ 1430 h 1483"/>
                <a:gd name="p0x162" fmla="*/ 58 w 91"/>
                <a:gd name="p0y162" fmla="*/ 1432 h 1483"/>
                <a:gd name="p0x163" fmla="*/ 59 w 91"/>
                <a:gd name="p0y163" fmla="*/ 1433 h 1483"/>
                <a:gd name="p0x164" fmla="*/ 59 w 91"/>
                <a:gd name="p0y164" fmla="*/ 1435 h 1483"/>
                <a:gd name="p0x165" fmla="*/ 60 w 91"/>
                <a:gd name="p0y165" fmla="*/ 1436 h 1483"/>
                <a:gd name="p0x166" fmla="*/ 61 w 91"/>
                <a:gd name="p0y166" fmla="*/ 1438 h 1483"/>
                <a:gd name="p0x167" fmla="*/ 62 w 91"/>
                <a:gd name="p0y167" fmla="*/ 1439 h 1483"/>
                <a:gd name="p0x168" fmla="*/ 63 w 91"/>
                <a:gd name="p0y168" fmla="*/ 1441 h 1483"/>
                <a:gd name="p0x169" fmla="*/ 64 w 91"/>
                <a:gd name="p0y169" fmla="*/ 1442 h 1483"/>
                <a:gd name="p0x170" fmla="*/ 65 w 91"/>
                <a:gd name="p0y170" fmla="*/ 1444 h 1483"/>
                <a:gd name="p0x171" fmla="*/ 66 w 91"/>
                <a:gd name="p0y171" fmla="*/ 1445 h 1483"/>
                <a:gd name="p0x172" fmla="*/ 67 w 91"/>
                <a:gd name="p0y172" fmla="*/ 1446 h 1483"/>
                <a:gd name="p0x173" fmla="*/ 68 w 91"/>
                <a:gd name="p0y173" fmla="*/ 1448 h 1483"/>
                <a:gd name="p0x174" fmla="*/ 69 w 91"/>
                <a:gd name="p0y174" fmla="*/ 1449 h 1483"/>
                <a:gd name="p0x175" fmla="*/ 70 w 91"/>
                <a:gd name="p0y175" fmla="*/ 1450 h 1483"/>
                <a:gd name="p0x176" fmla="*/ 71 w 91"/>
                <a:gd name="p0y176" fmla="*/ 1452 h 1483"/>
                <a:gd name="p0x177" fmla="*/ 72 w 91"/>
                <a:gd name="p0y177" fmla="*/ 1453 h 1483"/>
                <a:gd name="p0x178" fmla="*/ 73 w 91"/>
                <a:gd name="p0y178" fmla="*/ 1454 h 1483"/>
                <a:gd name="p0x179" fmla="*/ 74 w 91"/>
                <a:gd name="p0y179" fmla="*/ 1455 h 1483"/>
                <a:gd name="p0x180" fmla="*/ 75 w 91"/>
                <a:gd name="p0y180" fmla="*/ 1456 h 1483"/>
                <a:gd name="p0x181" fmla="*/ 76 w 91"/>
                <a:gd name="p0y181" fmla="*/ 1458 h 1483"/>
                <a:gd name="p0x182" fmla="*/ 77 w 91"/>
                <a:gd name="p0y182" fmla="*/ 1459 h 1483"/>
                <a:gd name="p0x183" fmla="*/ 78 w 91"/>
                <a:gd name="p0y183" fmla="*/ 1460 h 1483"/>
                <a:gd name="p0x184" fmla="*/ 80 w 91"/>
                <a:gd name="p0y184" fmla="*/ 1461 h 1483"/>
                <a:gd name="p0x185" fmla="*/ 81 w 91"/>
                <a:gd name="p0y185" fmla="*/ 1462 h 1483"/>
                <a:gd name="p0x186" fmla="*/ 82 w 91"/>
                <a:gd name="p0y186" fmla="*/ 1463 h 1483"/>
                <a:gd name="p0x187" fmla="*/ 83 w 91"/>
                <a:gd name="p0y187" fmla="*/ 1464 h 1483"/>
                <a:gd name="p0x188" fmla="*/ 84 w 91"/>
                <a:gd name="p0y188" fmla="*/ 1465 h 1483"/>
                <a:gd name="p0x189" fmla="*/ 86 w 91"/>
                <a:gd name="p0y189" fmla="*/ 1466 h 1483"/>
                <a:gd name="p0x190" fmla="*/ 87 w 91"/>
                <a:gd name="p0y190" fmla="*/ 1466 h 1483"/>
                <a:gd name="p0x191" fmla="*/ 88 w 91"/>
                <a:gd name="p0y191" fmla="*/ 1467 h 1483"/>
                <a:gd name="p0x192" fmla="*/ 89 w 91"/>
                <a:gd name="p0y192" fmla="*/ 1468 h 1483"/>
                <a:gd name="p0x193" fmla="*/ 91 w 91"/>
                <a:gd name="p0y193" fmla="*/ 1469 h 1483"/>
                <a:gd name="p0x194" fmla="*/ 74 w 91"/>
                <a:gd name="p0y194" fmla="*/ 1483 h 1483"/>
                <a:gd name="p0x195" fmla="*/ 74 w 91"/>
                <a:gd name="p0y195" fmla="*/ 1483 h 1483"/>
                <a:gd name="p0x196" fmla="*/ 71 w 91"/>
                <a:gd name="p0y196" fmla="*/ 1482 h 1483"/>
                <a:gd name="p0x197" fmla="*/ 69 w 91"/>
                <a:gd name="p0y197" fmla="*/ 1481 h 1483"/>
                <a:gd name="p0x198" fmla="*/ 67 w 91"/>
                <a:gd name="p0y198" fmla="*/ 1480 h 1483"/>
                <a:gd name="p0x199" fmla="*/ 65 w 91"/>
                <a:gd name="p0y199" fmla="*/ 1479 h 1483"/>
                <a:gd name="p0x200" fmla="*/ 63 w 91"/>
                <a:gd name="p0y200" fmla="*/ 1478 h 1483"/>
                <a:gd name="p0x201" fmla="*/ 61 w 91"/>
                <a:gd name="p0y201" fmla="*/ 1477 h 1483"/>
                <a:gd name="p0x202" fmla="*/ 60 w 91"/>
                <a:gd name="p0y202" fmla="*/ 1476 h 1483"/>
                <a:gd name="p0x203" fmla="*/ 58 w 91"/>
                <a:gd name="p0y203" fmla="*/ 1475 h 1483"/>
                <a:gd name="p0x204" fmla="*/ 56 w 91"/>
                <a:gd name="p0y204" fmla="*/ 1473 h 1483"/>
                <a:gd name="p0x205" fmla="*/ 54 w 91"/>
                <a:gd name="p0y205" fmla="*/ 1472 h 1483"/>
                <a:gd name="p0x206" fmla="*/ 52 w 91"/>
                <a:gd name="p0y206" fmla="*/ 1471 h 1483"/>
                <a:gd name="p0x207" fmla="*/ 50 w 91"/>
                <a:gd name="p0y207" fmla="*/ 1470 h 1483"/>
                <a:gd name="p0x208" fmla="*/ 48 w 91"/>
                <a:gd name="p0y208" fmla="*/ 1468 h 1483"/>
                <a:gd name="p0x209" fmla="*/ 47 w 91"/>
                <a:gd name="p0y209" fmla="*/ 1467 h 1483"/>
                <a:gd name="p0x210" fmla="*/ 45 w 91"/>
                <a:gd name="p0y210" fmla="*/ 1466 h 1483"/>
                <a:gd name="p0x211" fmla="*/ 43 w 91"/>
                <a:gd name="p0y211" fmla="*/ 1464 h 1483"/>
                <a:gd name="p0x212" fmla="*/ 42 w 91"/>
                <a:gd name="p0y212" fmla="*/ 1463 h 1483"/>
                <a:gd name="p0x213" fmla="*/ 40 w 91"/>
                <a:gd name="p0y213" fmla="*/ 1462 h 1483"/>
                <a:gd name="p0x214" fmla="*/ 38 w 91"/>
                <a:gd name="p0y214" fmla="*/ 1460 h 1483"/>
                <a:gd name="p0x215" fmla="*/ 37 w 91"/>
                <a:gd name="p0y215" fmla="*/ 1459 h 1483"/>
                <a:gd name="p0x216" fmla="*/ 35 w 91"/>
                <a:gd name="p0y216" fmla="*/ 1457 h 1483"/>
                <a:gd name="p0x217" fmla="*/ 33 w 91"/>
                <a:gd name="p0y217" fmla="*/ 1455 h 1483"/>
                <a:gd name="p0x218" fmla="*/ 32 w 91"/>
                <a:gd name="p0y218" fmla="*/ 1454 h 1483"/>
                <a:gd name="p0x219" fmla="*/ 30 w 91"/>
                <a:gd name="p0y219" fmla="*/ 1452 h 1483"/>
                <a:gd name="p0x220" fmla="*/ 29 w 91"/>
                <a:gd name="p0y220" fmla="*/ 1451 h 1483"/>
                <a:gd name="p0x221" fmla="*/ 28 w 91"/>
                <a:gd name="p0y221" fmla="*/ 1449 h 1483"/>
                <a:gd name="p0x222" fmla="*/ 26 w 91"/>
                <a:gd name="p0y222" fmla="*/ 1447 h 1483"/>
                <a:gd name="p0x223" fmla="*/ 25 w 91"/>
                <a:gd name="p0y223" fmla="*/ 1445 h 1483"/>
                <a:gd name="p0x224" fmla="*/ 23 w 91"/>
                <a:gd name="p0y224" fmla="*/ 1444 h 1483"/>
                <a:gd name="p0x225" fmla="*/ 22 w 91"/>
                <a:gd name="p0y225" fmla="*/ 1442 h 1483"/>
                <a:gd name="p0x226" fmla="*/ 21 w 91"/>
                <a:gd name="p0y226" fmla="*/ 1440 h 1483"/>
                <a:gd name="p0x227" fmla="*/ 20 w 91"/>
                <a:gd name="p0y227" fmla="*/ 1438 h 1483"/>
                <a:gd name="p0x228" fmla="*/ 18 w 91"/>
                <a:gd name="p0y228" fmla="*/ 1436 h 1483"/>
                <a:gd name="p0x229" fmla="*/ 17 w 91"/>
                <a:gd name="p0y229" fmla="*/ 1435 h 1483"/>
                <a:gd name="p0x230" fmla="*/ 16 w 91"/>
                <a:gd name="p0y230" fmla="*/ 1433 h 1483"/>
                <a:gd name="p0x231" fmla="*/ 15 w 91"/>
                <a:gd name="p0y231" fmla="*/ 1431 h 1483"/>
                <a:gd name="p0x232" fmla="*/ 14 w 91"/>
                <a:gd name="p0y232" fmla="*/ 1429 h 1483"/>
                <a:gd name="p0x233" fmla="*/ 13 w 91"/>
                <a:gd name="p0y233" fmla="*/ 1427 h 1483"/>
                <a:gd name="p0x234" fmla="*/ 12 w 91"/>
                <a:gd name="p0y234" fmla="*/ 1425 h 1483"/>
                <a:gd name="p0x235" fmla="*/ 11 w 91"/>
                <a:gd name="p0y235" fmla="*/ 1423 h 1483"/>
                <a:gd name="p0x236" fmla="*/ 10 w 91"/>
                <a:gd name="p0y236" fmla="*/ 1421 h 1483"/>
                <a:gd name="p0x237" fmla="*/ 9 w 91"/>
                <a:gd name="p0y237" fmla="*/ 1419 h 1483"/>
                <a:gd name="p0x238" fmla="*/ 8 w 91"/>
                <a:gd name="p0y238" fmla="*/ 1417 h 1483"/>
                <a:gd name="p0x239" fmla="*/ 7 w 91"/>
                <a:gd name="p0y239" fmla="*/ 1415 h 1483"/>
                <a:gd name="p0x240" fmla="*/ 7 w 91"/>
                <a:gd name="p0y240" fmla="*/ 1412 h 1483"/>
                <a:gd name="p0x241" fmla="*/ 6 w 91"/>
                <a:gd name="p0y241" fmla="*/ 1410 h 1483"/>
                <a:gd name="p0x242" fmla="*/ 5 w 91"/>
                <a:gd name="p0y242" fmla="*/ 1408 h 1483"/>
                <a:gd name="p0x243" fmla="*/ 4 w 91"/>
                <a:gd name="p0y243" fmla="*/ 1406 h 1483"/>
                <a:gd name="p0x244" fmla="*/ 4 w 91"/>
                <a:gd name="p0y244" fmla="*/ 1404 h 1483"/>
                <a:gd name="p0x245" fmla="*/ 3 w 91"/>
                <a:gd name="p0y245" fmla="*/ 1402 h 1483"/>
                <a:gd name="p0x246" fmla="*/ 3 w 91"/>
                <a:gd name="p0y246" fmla="*/ 1399 h 1483"/>
                <a:gd name="p0x247" fmla="*/ 2 w 91"/>
                <a:gd name="p0y247" fmla="*/ 1397 h 1483"/>
                <a:gd name="p0x248" fmla="*/ 2 w 91"/>
                <a:gd name="p0y248" fmla="*/ 1395 h 1483"/>
                <a:gd name="p0x249" fmla="*/ 1 w 91"/>
                <a:gd name="p0y249" fmla="*/ 1393 h 1483"/>
                <a:gd name="p0x250" fmla="*/ 1 w 91"/>
                <a:gd name="p0y250" fmla="*/ 1390 h 1483"/>
                <a:gd name="p0x251" fmla="*/ 1 w 91"/>
                <a:gd name="p0y251" fmla="*/ 1388 h 1483"/>
                <a:gd name="p0x252" fmla="*/ 0 w 91"/>
                <a:gd name="p0y252" fmla="*/ 1386 h 1483"/>
                <a:gd name="p0x253" fmla="*/ 0 w 91"/>
                <a:gd name="p0y253" fmla="*/ 1384 h 1483"/>
                <a:gd name="p0x254" fmla="*/ 0 w 91"/>
                <a:gd name="p0y254" fmla="*/ 1381 h 1483"/>
                <a:gd name="p0x255" fmla="*/ 0 w 91"/>
                <a:gd name="p0y255" fmla="*/ 1379 h 1483"/>
                <a:gd name="p0x256" fmla="*/ 0 w 91"/>
                <a:gd name="p0y256" fmla="*/ 1377 h 1483"/>
                <a:gd name="p0x257" fmla="*/ 0 w 91"/>
                <a:gd name="p0y257" fmla="*/ 1374 h 1483"/>
                <a:gd name="p0x258" fmla="*/ 0 w 91"/>
                <a:gd name="p0y258" fmla="*/ 1372 h 148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>
            <p:custDataLst>
              <p:tags r:id="rId50"/>
            </p:custDataLst>
          </p:nvPr>
        </p:nvSpPr>
        <p:spPr>
          <a:xfrm>
            <a:off x="4660926" y="4295289"/>
            <a:ext cx="28892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例句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7" name="文本框 56"/>
          <p:cNvSpPr txBox="1"/>
          <p:nvPr>
            <p:custDataLst>
              <p:tags r:id="rId51"/>
            </p:custDataLst>
          </p:nvPr>
        </p:nvSpPr>
        <p:spPr>
          <a:xfrm>
            <a:off x="4660926" y="4527223"/>
            <a:ext cx="2889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i="1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“通过开展此次活动，使广大干部职工思想觉悟得到提高”</a:t>
            </a:r>
            <a:endParaRPr sz="1350" i="1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52"/>
            </p:custDataLst>
          </p:nvPr>
        </p:nvSpPr>
        <p:spPr>
          <a:xfrm>
            <a:off x="8068945" y="1829435"/>
            <a:ext cx="3546475" cy="3922395"/>
          </a:xfrm>
          <a:custGeom>
            <a:avLst/>
            <a:gdLst>
              <a:gd name="sw" fmla="*/ 1 w 5585"/>
              <a:gd name="sh" fmla="*/ 1 h 6176"/>
              <a:gd name="mins" fmla="min sw sh"/>
              <a:gd name="dsw" fmla="+- 0 sw mins"/>
              <a:gd name="dsh" fmla="+- 0 sh mins"/>
              <a:gd name="p0x0" fmla="*/ 224 w 5585"/>
              <a:gd name="p0y0" fmla="*/ 0 h 6176"/>
              <a:gd name="p0x1" fmla="*/ 5360 w 5585"/>
              <a:gd name="p0y1" fmla="*/ 0 h 6176"/>
              <a:gd name="p0x2" fmla="*/ 5585 w 5585"/>
              <a:gd name="p0y2" fmla="*/ 225 h 6176"/>
              <a:gd name="p0x3" fmla="*/ 5585 w 5585"/>
              <a:gd name="p0y3" fmla="*/ 5951 h 6176"/>
              <a:gd name="p0x4" fmla="*/ 5360 w 5585"/>
              <a:gd name="p0y4" fmla="*/ 6176 h 6176"/>
              <a:gd name="p0x5" fmla="*/ 224 w 5585"/>
              <a:gd name="p0y5" fmla="*/ 6176 h 6176"/>
              <a:gd name="p0x6" fmla="*/ 0 w 5585"/>
              <a:gd name="p0y6" fmla="*/ 5951 h 6176"/>
              <a:gd name="p0x7" fmla="*/ 0 w 5585"/>
              <a:gd name="p0y7" fmla="*/ 224 h 6176"/>
              <a:gd name="p0x8" fmla="*/ 224 w 5585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8264525" y="2025015"/>
            <a:ext cx="3155950" cy="466090"/>
            <a:chOff x="13015" y="3189"/>
            <a:chExt cx="4970" cy="734"/>
          </a:xfrm>
        </p:grpSpPr>
        <p:sp>
          <p:nvSpPr>
            <p:cNvPr id="59" name="任意多边形 58"/>
            <p:cNvSpPr/>
            <p:nvPr>
              <p:custDataLst>
                <p:tags r:id="rId53"/>
              </p:custDataLst>
            </p:nvPr>
          </p:nvSpPr>
          <p:spPr>
            <a:xfrm>
              <a:off x="13015" y="3189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54"/>
              </p:custDataLst>
            </p:nvPr>
          </p:nvSpPr>
          <p:spPr>
            <a:xfrm>
              <a:off x="13015" y="3909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2" name="任意多边形 61"/>
          <p:cNvSpPr/>
          <p:nvPr>
            <p:custDataLst>
              <p:tags r:id="rId55"/>
            </p:custDataLst>
          </p:nvPr>
        </p:nvSpPr>
        <p:spPr>
          <a:xfrm>
            <a:off x="8268970" y="202946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3" name="图片 62" descr="6e2ccc30-baec-11f1-9d46-5e676be725e4"/>
          <p:cNvPicPr/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4" t="-9" r="24" b="9"/>
          <a:stretch>
            <a:fillRect/>
          </a:stretch>
        </p:blipFill>
        <p:spPr>
          <a:xfrm>
            <a:off x="8331200" y="209169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66" name="文本框 65"/>
          <p:cNvSpPr txBox="1"/>
          <p:nvPr>
            <p:custDataLst>
              <p:tags r:id="rId59"/>
            </p:custDataLst>
          </p:nvPr>
        </p:nvSpPr>
        <p:spPr>
          <a:xfrm>
            <a:off x="8721776" y="2013604"/>
            <a:ext cx="18795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口语化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67" name="任意多边形 66"/>
          <p:cNvSpPr/>
          <p:nvPr>
            <p:custDataLst>
              <p:tags r:id="rId60"/>
            </p:custDataLst>
          </p:nvPr>
        </p:nvSpPr>
        <p:spPr>
          <a:xfrm>
            <a:off x="10720070" y="2053590"/>
            <a:ext cx="695325" cy="285750"/>
          </a:xfrm>
          <a:custGeom>
            <a:avLst/>
            <a:gdLst>
              <a:gd name="sw" fmla="*/ 1 w 1095"/>
              <a:gd name="sh" fmla="*/ 1 h 450"/>
              <a:gd name="mins" fmla="min sw sh"/>
              <a:gd name="dsw" fmla="+- 0 sw mins"/>
              <a:gd name="dsh" fmla="+- 0 sh mins"/>
              <a:gd name="p0x0" fmla="*/ 225 w 1095"/>
              <a:gd name="p0y0" fmla="*/ 0 h 450"/>
              <a:gd name="p0x1" fmla="*/ 870 w 1095"/>
              <a:gd name="p0y1" fmla="*/ 0 h 450"/>
              <a:gd name="p0x2" fmla="*/ 876 w 1095"/>
              <a:gd name="p0y2" fmla="*/ 0 h 450"/>
              <a:gd name="p0x3" fmla="*/ 881 w 1095"/>
              <a:gd name="p0y3" fmla="*/ 0 h 450"/>
              <a:gd name="p0x4" fmla="*/ 887 w 1095"/>
              <a:gd name="p0y4" fmla="*/ 0 h 450"/>
              <a:gd name="p0x5" fmla="*/ 893 w 1095"/>
              <a:gd name="p0y5" fmla="*/ 1 h 450"/>
              <a:gd name="p0x6" fmla="*/ 899 w 1095"/>
              <a:gd name="p0y6" fmla="*/ 1 h 450"/>
              <a:gd name="p0x7" fmla="*/ 904 w 1095"/>
              <a:gd name="p0y7" fmla="*/ 2 h 450"/>
              <a:gd name="p0x8" fmla="*/ 910 w 1095"/>
              <a:gd name="p0y8" fmla="*/ 3 h 450"/>
              <a:gd name="p0x9" fmla="*/ 916 w 1095"/>
              <a:gd name="p0y9" fmla="*/ 4 h 450"/>
              <a:gd name="p0x10" fmla="*/ 921 w 1095"/>
              <a:gd name="p0y10" fmla="*/ 5 h 450"/>
              <a:gd name="p0x11" fmla="*/ 927 w 1095"/>
              <a:gd name="p0y11" fmla="*/ 7 h 450"/>
              <a:gd name="p0x12" fmla="*/ 932 w 1095"/>
              <a:gd name="p0y12" fmla="*/ 8 h 450"/>
              <a:gd name="p0x13" fmla="*/ 938 w 1095"/>
              <a:gd name="p0y13" fmla="*/ 10 h 450"/>
              <a:gd name="p0x14" fmla="*/ 943 w 1095"/>
              <a:gd name="p0y14" fmla="*/ 12 h 450"/>
              <a:gd name="p0x15" fmla="*/ 948 w 1095"/>
              <a:gd name="p0y15" fmla="*/ 14 h 450"/>
              <a:gd name="p0x16" fmla="*/ 953 w 1095"/>
              <a:gd name="p0y16" fmla="*/ 16 h 450"/>
              <a:gd name="p0x17" fmla="*/ 958 w 1095"/>
              <a:gd name="p0y17" fmla="*/ 18 h 450"/>
              <a:gd name="p0x18" fmla="*/ 964 w 1095"/>
              <a:gd name="p0y18" fmla="*/ 20 h 450"/>
              <a:gd name="p0x19" fmla="*/ 969 w 1095"/>
              <a:gd name="p0y19" fmla="*/ 22 h 450"/>
              <a:gd name="p0x20" fmla="*/ 974 w 1095"/>
              <a:gd name="p0y20" fmla="*/ 25 h 450"/>
              <a:gd name="p0x21" fmla="*/ 978 w 1095"/>
              <a:gd name="p0y21" fmla="*/ 27 h 450"/>
              <a:gd name="p0x22" fmla="*/ 983 w 1095"/>
              <a:gd name="p0y22" fmla="*/ 30 h 450"/>
              <a:gd name="p0x23" fmla="*/ 988 w 1095"/>
              <a:gd name="p0y23" fmla="*/ 33 h 450"/>
              <a:gd name="p0x24" fmla="*/ 993 w 1095"/>
              <a:gd name="p0y24" fmla="*/ 36 h 450"/>
              <a:gd name="p0x25" fmla="*/ 997 w 1095"/>
              <a:gd name="p0y25" fmla="*/ 39 h 450"/>
              <a:gd name="p0x26" fmla="*/ 1002 w 1095"/>
              <a:gd name="p0y26" fmla="*/ 42 h 450"/>
              <a:gd name="p0x27" fmla="*/ 1006 w 1095"/>
              <a:gd name="p0y27" fmla="*/ 46 h 450"/>
              <a:gd name="p0x28" fmla="*/ 1010 w 1095"/>
              <a:gd name="p0y28" fmla="*/ 49 h 450"/>
              <a:gd name="p0x29" fmla="*/ 1015 w 1095"/>
              <a:gd name="p0y29" fmla="*/ 52 h 450"/>
              <a:gd name="p0x30" fmla="*/ 1019 w 1095"/>
              <a:gd name="p0y30" fmla="*/ 56 h 450"/>
              <a:gd name="p0x31" fmla="*/ 1023 w 1095"/>
              <a:gd name="p0y31" fmla="*/ 60 h 450"/>
              <a:gd name="p0x32" fmla="*/ 1027 w 1095"/>
              <a:gd name="p0y32" fmla="*/ 63 h 450"/>
              <a:gd name="p0x33" fmla="*/ 1031 w 1095"/>
              <a:gd name="p0y33" fmla="*/ 67 h 450"/>
              <a:gd name="p0x34" fmla="*/ 1034 w 1095"/>
              <a:gd name="p0y34" fmla="*/ 71 h 450"/>
              <a:gd name="p0x35" fmla="*/ 1038 w 1095"/>
              <a:gd name="p0y35" fmla="*/ 75 h 450"/>
              <a:gd name="p0x36" fmla="*/ 1042 w 1095"/>
              <a:gd name="p0y36" fmla="*/ 80 h 450"/>
              <a:gd name="p0x37" fmla="*/ 1045 w 1095"/>
              <a:gd name="p0y37" fmla="*/ 84 h 450"/>
              <a:gd name="p0x38" fmla="*/ 1049 w 1095"/>
              <a:gd name="p0y38" fmla="*/ 88 h 450"/>
              <a:gd name="p0x39" fmla="*/ 1052 w 1095"/>
              <a:gd name="p0y39" fmla="*/ 93 h 450"/>
              <a:gd name="p0x40" fmla="*/ 1055 w 1095"/>
              <a:gd name="p0y40" fmla="*/ 97 h 450"/>
              <a:gd name="p0x41" fmla="*/ 1058 w 1095"/>
              <a:gd name="p0y41" fmla="*/ 102 h 450"/>
              <a:gd name="p0x42" fmla="*/ 1061 w 1095"/>
              <a:gd name="p0y42" fmla="*/ 106 h 450"/>
              <a:gd name="p0x43" fmla="*/ 1064 w 1095"/>
              <a:gd name="p0y43" fmla="*/ 111 h 450"/>
              <a:gd name="p0x44" fmla="*/ 1067 w 1095"/>
              <a:gd name="p0y44" fmla="*/ 116 h 450"/>
              <a:gd name="p0x45" fmla="*/ 1069 w 1095"/>
              <a:gd name="p0y45" fmla="*/ 121 h 450"/>
              <a:gd name="p0x46" fmla="*/ 1072 w 1095"/>
              <a:gd name="p0y46" fmla="*/ 126 h 450"/>
              <a:gd name="p0x47" fmla="*/ 1074 w 1095"/>
              <a:gd name="p0y47" fmla="*/ 131 h 450"/>
              <a:gd name="p0x48" fmla="*/ 1076 w 1095"/>
              <a:gd name="p0y48" fmla="*/ 136 h 450"/>
              <a:gd name="p0x49" fmla="*/ 1079 w 1095"/>
              <a:gd name="p0y49" fmla="*/ 141 h 450"/>
              <a:gd name="p0x50" fmla="*/ 1081 w 1095"/>
              <a:gd name="p0y50" fmla="*/ 146 h 450"/>
              <a:gd name="p0x51" fmla="*/ 1082 w 1095"/>
              <a:gd name="p0y51" fmla="*/ 151 h 450"/>
              <a:gd name="p0x52" fmla="*/ 1084 w 1095"/>
              <a:gd name="p0y52" fmla="*/ 157 h 450"/>
              <a:gd name="p0x53" fmla="*/ 1086 w 1095"/>
              <a:gd name="p0y53" fmla="*/ 162 h 450"/>
              <a:gd name="p0x54" fmla="*/ 1087 w 1095"/>
              <a:gd name="p0y54" fmla="*/ 167 h 450"/>
              <a:gd name="p0x55" fmla="*/ 1089 w 1095"/>
              <a:gd name="p0y55" fmla="*/ 173 h 450"/>
              <a:gd name="p0x56" fmla="*/ 1090 w 1095"/>
              <a:gd name="p0y56" fmla="*/ 178 h 450"/>
              <a:gd name="p0x57" fmla="*/ 1091 w 1095"/>
              <a:gd name="p0y57" fmla="*/ 184 h 450"/>
              <a:gd name="p0x58" fmla="*/ 1092 w 1095"/>
              <a:gd name="p0y58" fmla="*/ 190 h 450"/>
              <a:gd name="p0x59" fmla="*/ 1093 w 1095"/>
              <a:gd name="p0y59" fmla="*/ 195 h 450"/>
              <a:gd name="p0x60" fmla="*/ 1093 w 1095"/>
              <a:gd name="p0y60" fmla="*/ 201 h 450"/>
              <a:gd name="p0x61" fmla="*/ 1094 w 1095"/>
              <a:gd name="p0y61" fmla="*/ 207 h 450"/>
              <a:gd name="p0x62" fmla="*/ 1094 w 1095"/>
              <a:gd name="p0y62" fmla="*/ 213 h 450"/>
              <a:gd name="p0x63" fmla="*/ 1095 w 1095"/>
              <a:gd name="p0y63" fmla="*/ 219 h 450"/>
              <a:gd name="p0x64" fmla="*/ 1095 w 1095"/>
              <a:gd name="p0y64" fmla="*/ 225 h 450"/>
              <a:gd name="p0x65" fmla="*/ 1095 w 1095"/>
              <a:gd name="p0y65" fmla="*/ 230 h 450"/>
              <a:gd name="p0x66" fmla="*/ 1094 w 1095"/>
              <a:gd name="p0y66" fmla="*/ 236 h 450"/>
              <a:gd name="p0x67" fmla="*/ 1094 w 1095"/>
              <a:gd name="p0y67" fmla="*/ 242 h 450"/>
              <a:gd name="p0x68" fmla="*/ 1093 w 1095"/>
              <a:gd name="p0y68" fmla="*/ 248 h 450"/>
              <a:gd name="p0x69" fmla="*/ 1093 w 1095"/>
              <a:gd name="p0y69" fmla="*/ 254 h 450"/>
              <a:gd name="p0x70" fmla="*/ 1092 w 1095"/>
              <a:gd name="p0y70" fmla="*/ 259 h 450"/>
              <a:gd name="p0x71" fmla="*/ 1091 w 1095"/>
              <a:gd name="p0y71" fmla="*/ 265 h 450"/>
              <a:gd name="p0x72" fmla="*/ 1090 w 1095"/>
              <a:gd name="p0y72" fmla="*/ 271 h 450"/>
              <a:gd name="p0x73" fmla="*/ 1089 w 1095"/>
              <a:gd name="p0y73" fmla="*/ 276 h 450"/>
              <a:gd name="p0x74" fmla="*/ 1087 w 1095"/>
              <a:gd name="p0y74" fmla="*/ 282 h 450"/>
              <a:gd name="p0x75" fmla="*/ 1086 w 1095"/>
              <a:gd name="p0y75" fmla="*/ 287 h 450"/>
              <a:gd name="p0x76" fmla="*/ 1084 w 1095"/>
              <a:gd name="p0y76" fmla="*/ 292 h 450"/>
              <a:gd name="p0x77" fmla="*/ 1082 w 1095"/>
              <a:gd name="p0y77" fmla="*/ 298 h 450"/>
              <a:gd name="p0x78" fmla="*/ 1081 w 1095"/>
              <a:gd name="p0y78" fmla="*/ 303 h 450"/>
              <a:gd name="p0x79" fmla="*/ 1079 w 1095"/>
              <a:gd name="p0y79" fmla="*/ 308 h 450"/>
              <a:gd name="p0x80" fmla="*/ 1076 w 1095"/>
              <a:gd name="p0y80" fmla="*/ 313 h 450"/>
              <a:gd name="p0x81" fmla="*/ 1074 w 1095"/>
              <a:gd name="p0y81" fmla="*/ 318 h 450"/>
              <a:gd name="p0x82" fmla="*/ 1072 w 1095"/>
              <a:gd name="p0y82" fmla="*/ 323 h 450"/>
              <a:gd name="p0x83" fmla="*/ 1069 w 1095"/>
              <a:gd name="p0y83" fmla="*/ 328 h 450"/>
              <a:gd name="p0x84" fmla="*/ 1067 w 1095"/>
              <a:gd name="p0y84" fmla="*/ 333 h 450"/>
              <a:gd name="p0x85" fmla="*/ 1064 w 1095"/>
              <a:gd name="p0y85" fmla="*/ 338 h 450"/>
              <a:gd name="p0x86" fmla="*/ 1061 w 1095"/>
              <a:gd name="p0y86" fmla="*/ 343 h 450"/>
              <a:gd name="p0x87" fmla="*/ 1058 w 1095"/>
              <a:gd name="p0y87" fmla="*/ 347 h 450"/>
              <a:gd name="p0x88" fmla="*/ 1055 w 1095"/>
              <a:gd name="p0y88" fmla="*/ 352 h 450"/>
              <a:gd name="p0x89" fmla="*/ 1052 w 1095"/>
              <a:gd name="p0y89" fmla="*/ 356 h 450"/>
              <a:gd name="p0x90" fmla="*/ 1049 w 1095"/>
              <a:gd name="p0y90" fmla="*/ 361 h 450"/>
              <a:gd name="p0x91" fmla="*/ 1045 w 1095"/>
              <a:gd name="p0y91" fmla="*/ 365 h 450"/>
              <a:gd name="p0x92" fmla="*/ 1042 w 1095"/>
              <a:gd name="p0y92" fmla="*/ 369 h 450"/>
              <a:gd name="p0x93" fmla="*/ 1038 w 1095"/>
              <a:gd name="p0y93" fmla="*/ 374 h 450"/>
              <a:gd name="p0x94" fmla="*/ 1034 w 1095"/>
              <a:gd name="p0y94" fmla="*/ 378 h 450"/>
              <a:gd name="p0x95" fmla="*/ 1031 w 1095"/>
              <a:gd name="p0y95" fmla="*/ 382 h 450"/>
              <a:gd name="p0x96" fmla="*/ 1027 w 1095"/>
              <a:gd name="p0y96" fmla="*/ 386 h 450"/>
              <a:gd name="p0x97" fmla="*/ 1023 w 1095"/>
              <a:gd name="p0y97" fmla="*/ 389 h 450"/>
              <a:gd name="p0x98" fmla="*/ 1019 w 1095"/>
              <a:gd name="p0y98" fmla="*/ 393 h 450"/>
              <a:gd name="p0x99" fmla="*/ 1015 w 1095"/>
              <a:gd name="p0y99" fmla="*/ 397 h 450"/>
              <a:gd name="p0x100" fmla="*/ 1010 w 1095"/>
              <a:gd name="p0y100" fmla="*/ 400 h 450"/>
              <a:gd name="p0x101" fmla="*/ 1006 w 1095"/>
              <a:gd name="p0y101" fmla="*/ 403 h 450"/>
              <a:gd name="p0x102" fmla="*/ 1002 w 1095"/>
              <a:gd name="p0y102" fmla="*/ 407 h 450"/>
              <a:gd name="p0x103" fmla="*/ 997 w 1095"/>
              <a:gd name="p0y103" fmla="*/ 410 h 450"/>
              <a:gd name="p0x104" fmla="*/ 993 w 1095"/>
              <a:gd name="p0y104" fmla="*/ 413 h 450"/>
              <a:gd name="p0x105" fmla="*/ 988 w 1095"/>
              <a:gd name="p0y105" fmla="*/ 416 h 450"/>
              <a:gd name="p0x106" fmla="*/ 983 w 1095"/>
              <a:gd name="p0y106" fmla="*/ 419 h 450"/>
              <a:gd name="p0x107" fmla="*/ 978 w 1095"/>
              <a:gd name="p0y107" fmla="*/ 422 h 450"/>
              <a:gd name="p0x108" fmla="*/ 974 w 1095"/>
              <a:gd name="p0y108" fmla="*/ 424 h 450"/>
              <a:gd name="p0x109" fmla="*/ 969 w 1095"/>
              <a:gd name="p0y109" fmla="*/ 427 h 450"/>
              <a:gd name="p0x110" fmla="*/ 964 w 1095"/>
              <a:gd name="p0y110" fmla="*/ 429 h 450"/>
              <a:gd name="p0x111" fmla="*/ 958 w 1095"/>
              <a:gd name="p0y111" fmla="*/ 431 h 450"/>
              <a:gd name="p0x112" fmla="*/ 953 w 1095"/>
              <a:gd name="p0y112" fmla="*/ 433 h 450"/>
              <a:gd name="p0x113" fmla="*/ 948 w 1095"/>
              <a:gd name="p0y113" fmla="*/ 435 h 450"/>
              <a:gd name="p0x114" fmla="*/ 943 w 1095"/>
              <a:gd name="p0y114" fmla="*/ 437 h 450"/>
              <a:gd name="p0x115" fmla="*/ 938 w 1095"/>
              <a:gd name="p0y115" fmla="*/ 439 h 450"/>
              <a:gd name="p0x116" fmla="*/ 932 w 1095"/>
              <a:gd name="p0y116" fmla="*/ 441 h 450"/>
              <a:gd name="p0x117" fmla="*/ 927 w 1095"/>
              <a:gd name="p0y117" fmla="*/ 442 h 450"/>
              <a:gd name="p0x118" fmla="*/ 921 w 1095"/>
              <a:gd name="p0y118" fmla="*/ 444 h 450"/>
              <a:gd name="p0x119" fmla="*/ 916 w 1095"/>
              <a:gd name="p0y119" fmla="*/ 445 h 450"/>
              <a:gd name="p0x120" fmla="*/ 910 w 1095"/>
              <a:gd name="p0y120" fmla="*/ 446 h 450"/>
              <a:gd name="p0x121" fmla="*/ 904 w 1095"/>
              <a:gd name="p0y121" fmla="*/ 447 h 450"/>
              <a:gd name="p0x122" fmla="*/ 899 w 1095"/>
              <a:gd name="p0y122" fmla="*/ 448 h 450"/>
              <a:gd name="p0x123" fmla="*/ 893 w 1095"/>
              <a:gd name="p0y123" fmla="*/ 448 h 450"/>
              <a:gd name="p0x124" fmla="*/ 887 w 1095"/>
              <a:gd name="p0y124" fmla="*/ 449 h 450"/>
              <a:gd name="p0x125" fmla="*/ 881 w 1095"/>
              <a:gd name="p0y125" fmla="*/ 449 h 450"/>
              <a:gd name="p0x126" fmla="*/ 876 w 1095"/>
              <a:gd name="p0y126" fmla="*/ 449 h 450"/>
              <a:gd name="p0x127" fmla="*/ 870 w 1095"/>
              <a:gd name="p0y127" fmla="*/ 450 h 450"/>
              <a:gd name="p0x128" fmla="*/ 225 w 1095"/>
              <a:gd name="p0y128" fmla="*/ 450 h 450"/>
              <a:gd name="p0x129" fmla="*/ 219 w 1095"/>
              <a:gd name="p0y129" fmla="*/ 449 h 450"/>
              <a:gd name="p0x130" fmla="*/ 213 w 1095"/>
              <a:gd name="p0y130" fmla="*/ 449 h 450"/>
              <a:gd name="p0x131" fmla="*/ 207 w 1095"/>
              <a:gd name="p0y131" fmla="*/ 449 h 450"/>
              <a:gd name="p0x132" fmla="*/ 201 w 1095"/>
              <a:gd name="p0y132" fmla="*/ 448 h 450"/>
              <a:gd name="p0x133" fmla="*/ 195 w 1095"/>
              <a:gd name="p0y133" fmla="*/ 448 h 450"/>
              <a:gd name="p0x134" fmla="*/ 190 w 1095"/>
              <a:gd name="p0y134" fmla="*/ 447 h 450"/>
              <a:gd name="p0x135" fmla="*/ 184 w 1095"/>
              <a:gd name="p0y135" fmla="*/ 446 h 450"/>
              <a:gd name="p0x136" fmla="*/ 178 w 1095"/>
              <a:gd name="p0y136" fmla="*/ 445 h 450"/>
              <a:gd name="p0x137" fmla="*/ 173 w 1095"/>
              <a:gd name="p0y137" fmla="*/ 444 h 450"/>
              <a:gd name="p0x138" fmla="*/ 167 w 1095"/>
              <a:gd name="p0y138" fmla="*/ 442 h 450"/>
              <a:gd name="p0x139" fmla="*/ 162 w 1095"/>
              <a:gd name="p0y139" fmla="*/ 441 h 450"/>
              <a:gd name="p0x140" fmla="*/ 157 w 1095"/>
              <a:gd name="p0y140" fmla="*/ 439 h 450"/>
              <a:gd name="p0x141" fmla="*/ 151 w 1095"/>
              <a:gd name="p0y141" fmla="*/ 437 h 450"/>
              <a:gd name="p0x142" fmla="*/ 146 w 1095"/>
              <a:gd name="p0y142" fmla="*/ 435 h 450"/>
              <a:gd name="p0x143" fmla="*/ 141 w 1095"/>
              <a:gd name="p0y143" fmla="*/ 433 h 450"/>
              <a:gd name="p0x144" fmla="*/ 136 w 1095"/>
              <a:gd name="p0y144" fmla="*/ 431 h 450"/>
              <a:gd name="p0x145" fmla="*/ 131 w 1095"/>
              <a:gd name="p0y145" fmla="*/ 429 h 450"/>
              <a:gd name="p0x146" fmla="*/ 126 w 1095"/>
              <a:gd name="p0y146" fmla="*/ 427 h 450"/>
              <a:gd name="p0x147" fmla="*/ 121 w 1095"/>
              <a:gd name="p0y147" fmla="*/ 424 h 450"/>
              <a:gd name="p0x148" fmla="*/ 116 w 1095"/>
              <a:gd name="p0y148" fmla="*/ 422 h 450"/>
              <a:gd name="p0x149" fmla="*/ 111 w 1095"/>
              <a:gd name="p0y149" fmla="*/ 419 h 450"/>
              <a:gd name="p0x150" fmla="*/ 106 w 1095"/>
              <a:gd name="p0y150" fmla="*/ 416 h 450"/>
              <a:gd name="p0x151" fmla="*/ 102 w 1095"/>
              <a:gd name="p0y151" fmla="*/ 413 h 450"/>
              <a:gd name="p0x152" fmla="*/ 97 w 1095"/>
              <a:gd name="p0y152" fmla="*/ 410 h 450"/>
              <a:gd name="p0x153" fmla="*/ 93 w 1095"/>
              <a:gd name="p0y153" fmla="*/ 407 h 450"/>
              <a:gd name="p0x154" fmla="*/ 88 w 1095"/>
              <a:gd name="p0y154" fmla="*/ 403 h 450"/>
              <a:gd name="p0x155" fmla="*/ 84 w 1095"/>
              <a:gd name="p0y155" fmla="*/ 400 h 450"/>
              <a:gd name="p0x156" fmla="*/ 80 w 1095"/>
              <a:gd name="p0y156" fmla="*/ 397 h 450"/>
              <a:gd name="p0x157" fmla="*/ 75 w 1095"/>
              <a:gd name="p0y157" fmla="*/ 393 h 450"/>
              <a:gd name="p0x158" fmla="*/ 71 w 1095"/>
              <a:gd name="p0y158" fmla="*/ 389 h 450"/>
              <a:gd name="p0x159" fmla="*/ 67 w 1095"/>
              <a:gd name="p0y159" fmla="*/ 386 h 450"/>
              <a:gd name="p0x160" fmla="*/ 63 w 1095"/>
              <a:gd name="p0y160" fmla="*/ 382 h 450"/>
              <a:gd name="p0x161" fmla="*/ 60 w 1095"/>
              <a:gd name="p0y161" fmla="*/ 378 h 450"/>
              <a:gd name="p0x162" fmla="*/ 56 w 1095"/>
              <a:gd name="p0y162" fmla="*/ 374 h 450"/>
              <a:gd name="p0x163" fmla="*/ 52 w 1095"/>
              <a:gd name="p0y163" fmla="*/ 369 h 450"/>
              <a:gd name="p0x164" fmla="*/ 49 w 1095"/>
              <a:gd name="p0y164" fmla="*/ 365 h 450"/>
              <a:gd name="p0x165" fmla="*/ 46 w 1095"/>
              <a:gd name="p0y165" fmla="*/ 361 h 450"/>
              <a:gd name="p0x166" fmla="*/ 42 w 1095"/>
              <a:gd name="p0y166" fmla="*/ 356 h 450"/>
              <a:gd name="p0x167" fmla="*/ 39 w 1095"/>
              <a:gd name="p0y167" fmla="*/ 352 h 450"/>
              <a:gd name="p0x168" fmla="*/ 36 w 1095"/>
              <a:gd name="p0y168" fmla="*/ 347 h 450"/>
              <a:gd name="p0x169" fmla="*/ 33 w 1095"/>
              <a:gd name="p0y169" fmla="*/ 343 h 450"/>
              <a:gd name="p0x170" fmla="*/ 30 w 1095"/>
              <a:gd name="p0y170" fmla="*/ 338 h 450"/>
              <a:gd name="p0x171" fmla="*/ 27 w 1095"/>
              <a:gd name="p0y171" fmla="*/ 333 h 450"/>
              <a:gd name="p0x172" fmla="*/ 25 w 1095"/>
              <a:gd name="p0y172" fmla="*/ 328 h 450"/>
              <a:gd name="p0x173" fmla="*/ 22 w 1095"/>
              <a:gd name="p0y173" fmla="*/ 323 h 450"/>
              <a:gd name="p0x174" fmla="*/ 20 w 1095"/>
              <a:gd name="p0y174" fmla="*/ 318 h 450"/>
              <a:gd name="p0x175" fmla="*/ 18 w 1095"/>
              <a:gd name="p0y175" fmla="*/ 313 h 450"/>
              <a:gd name="p0x176" fmla="*/ 16 w 1095"/>
              <a:gd name="p0y176" fmla="*/ 308 h 450"/>
              <a:gd name="p0x177" fmla="*/ 14 w 1095"/>
              <a:gd name="p0y177" fmla="*/ 303 h 450"/>
              <a:gd name="p0x178" fmla="*/ 12 w 1095"/>
              <a:gd name="p0y178" fmla="*/ 298 h 450"/>
              <a:gd name="p0x179" fmla="*/ 10 w 1095"/>
              <a:gd name="p0y179" fmla="*/ 292 h 450"/>
              <a:gd name="p0x180" fmla="*/ 8 w 1095"/>
              <a:gd name="p0y180" fmla="*/ 287 h 450"/>
              <a:gd name="p0x181" fmla="*/ 7 w 1095"/>
              <a:gd name="p0y181" fmla="*/ 282 h 450"/>
              <a:gd name="p0x182" fmla="*/ 5 w 1095"/>
              <a:gd name="p0y182" fmla="*/ 276 h 450"/>
              <a:gd name="p0x183" fmla="*/ 4 w 1095"/>
              <a:gd name="p0y183" fmla="*/ 271 h 450"/>
              <a:gd name="p0x184" fmla="*/ 3 w 1095"/>
              <a:gd name="p0y184" fmla="*/ 265 h 450"/>
              <a:gd name="p0x185" fmla="*/ 2 w 1095"/>
              <a:gd name="p0y185" fmla="*/ 259 h 450"/>
              <a:gd name="p0x186" fmla="*/ 1 w 1095"/>
              <a:gd name="p0y186" fmla="*/ 254 h 450"/>
              <a:gd name="p0x187" fmla="*/ 1 w 1095"/>
              <a:gd name="p0y187" fmla="*/ 248 h 450"/>
              <a:gd name="p0x188" fmla="*/ 0 w 1095"/>
              <a:gd name="p0y188" fmla="*/ 242 h 450"/>
              <a:gd name="p0x189" fmla="*/ 0 w 1095"/>
              <a:gd name="p0y189" fmla="*/ 236 h 450"/>
              <a:gd name="p0x190" fmla="*/ 0 w 1095"/>
              <a:gd name="p0y190" fmla="*/ 230 h 450"/>
              <a:gd name="p0x191" fmla="*/ 0 w 1095"/>
              <a:gd name="p0y191" fmla="*/ 225 h 450"/>
              <a:gd name="p0x192" fmla="*/ 0 w 1095"/>
              <a:gd name="p0y192" fmla="*/ 219 h 450"/>
              <a:gd name="p0x193" fmla="*/ 0 w 1095"/>
              <a:gd name="p0y193" fmla="*/ 213 h 450"/>
              <a:gd name="p0x194" fmla="*/ 0 w 1095"/>
              <a:gd name="p0y194" fmla="*/ 207 h 450"/>
              <a:gd name="p0x195" fmla="*/ 1 w 1095"/>
              <a:gd name="p0y195" fmla="*/ 201 h 450"/>
              <a:gd name="p0x196" fmla="*/ 1 w 1095"/>
              <a:gd name="p0y196" fmla="*/ 195 h 450"/>
              <a:gd name="p0x197" fmla="*/ 2 w 1095"/>
              <a:gd name="p0y197" fmla="*/ 190 h 450"/>
              <a:gd name="p0x198" fmla="*/ 3 w 1095"/>
              <a:gd name="p0y198" fmla="*/ 184 h 450"/>
              <a:gd name="p0x199" fmla="*/ 4 w 1095"/>
              <a:gd name="p0y199" fmla="*/ 178 h 450"/>
              <a:gd name="p0x200" fmla="*/ 5 w 1095"/>
              <a:gd name="p0y200" fmla="*/ 173 h 450"/>
              <a:gd name="p0x201" fmla="*/ 7 w 1095"/>
              <a:gd name="p0y201" fmla="*/ 167 h 450"/>
              <a:gd name="p0x202" fmla="*/ 8 w 1095"/>
              <a:gd name="p0y202" fmla="*/ 162 h 450"/>
              <a:gd name="p0x203" fmla="*/ 10 w 1095"/>
              <a:gd name="p0y203" fmla="*/ 157 h 450"/>
              <a:gd name="p0x204" fmla="*/ 12 w 1095"/>
              <a:gd name="p0y204" fmla="*/ 151 h 450"/>
              <a:gd name="p0x205" fmla="*/ 14 w 1095"/>
              <a:gd name="p0y205" fmla="*/ 146 h 450"/>
              <a:gd name="p0x206" fmla="*/ 16 w 1095"/>
              <a:gd name="p0y206" fmla="*/ 141 h 450"/>
              <a:gd name="p0x207" fmla="*/ 18 w 1095"/>
              <a:gd name="p0y207" fmla="*/ 136 h 450"/>
              <a:gd name="p0x208" fmla="*/ 20 w 1095"/>
              <a:gd name="p0y208" fmla="*/ 131 h 450"/>
              <a:gd name="p0x209" fmla="*/ 22 w 1095"/>
              <a:gd name="p0y209" fmla="*/ 126 h 450"/>
              <a:gd name="p0x210" fmla="*/ 25 w 1095"/>
              <a:gd name="p0y210" fmla="*/ 121 h 450"/>
              <a:gd name="p0x211" fmla="*/ 27 w 1095"/>
              <a:gd name="p0y211" fmla="*/ 116 h 450"/>
              <a:gd name="p0x212" fmla="*/ 30 w 1095"/>
              <a:gd name="p0y212" fmla="*/ 111 h 450"/>
              <a:gd name="p0x213" fmla="*/ 33 w 1095"/>
              <a:gd name="p0y213" fmla="*/ 106 h 450"/>
              <a:gd name="p0x214" fmla="*/ 36 w 1095"/>
              <a:gd name="p0y214" fmla="*/ 102 h 450"/>
              <a:gd name="p0x215" fmla="*/ 39 w 1095"/>
              <a:gd name="p0y215" fmla="*/ 97 h 450"/>
              <a:gd name="p0x216" fmla="*/ 42 w 1095"/>
              <a:gd name="p0y216" fmla="*/ 93 h 450"/>
              <a:gd name="p0x217" fmla="*/ 46 w 1095"/>
              <a:gd name="p0y217" fmla="*/ 88 h 450"/>
              <a:gd name="p0x218" fmla="*/ 49 w 1095"/>
              <a:gd name="p0y218" fmla="*/ 84 h 450"/>
              <a:gd name="p0x219" fmla="*/ 52 w 1095"/>
              <a:gd name="p0y219" fmla="*/ 80 h 450"/>
              <a:gd name="p0x220" fmla="*/ 56 w 1095"/>
              <a:gd name="p0y220" fmla="*/ 75 h 450"/>
              <a:gd name="p0x221" fmla="*/ 60 w 1095"/>
              <a:gd name="p0y221" fmla="*/ 71 h 450"/>
              <a:gd name="p0x222" fmla="*/ 63 w 1095"/>
              <a:gd name="p0y222" fmla="*/ 67 h 450"/>
              <a:gd name="p0x223" fmla="*/ 67 w 1095"/>
              <a:gd name="p0y223" fmla="*/ 63 h 450"/>
              <a:gd name="p0x224" fmla="*/ 71 w 1095"/>
              <a:gd name="p0y224" fmla="*/ 60 h 450"/>
              <a:gd name="p0x225" fmla="*/ 75 w 1095"/>
              <a:gd name="p0y225" fmla="*/ 56 h 450"/>
              <a:gd name="p0x226" fmla="*/ 80 w 1095"/>
              <a:gd name="p0y226" fmla="*/ 52 h 450"/>
              <a:gd name="p0x227" fmla="*/ 84 w 1095"/>
              <a:gd name="p0y227" fmla="*/ 49 h 450"/>
              <a:gd name="p0x228" fmla="*/ 88 w 1095"/>
              <a:gd name="p0y228" fmla="*/ 46 h 450"/>
              <a:gd name="p0x229" fmla="*/ 93 w 1095"/>
              <a:gd name="p0y229" fmla="*/ 42 h 450"/>
              <a:gd name="p0x230" fmla="*/ 97 w 1095"/>
              <a:gd name="p0y230" fmla="*/ 39 h 450"/>
              <a:gd name="p0x231" fmla="*/ 102 w 1095"/>
              <a:gd name="p0y231" fmla="*/ 36 h 450"/>
              <a:gd name="p0x232" fmla="*/ 106 w 1095"/>
              <a:gd name="p0y232" fmla="*/ 33 h 450"/>
              <a:gd name="p0x233" fmla="*/ 111 w 1095"/>
              <a:gd name="p0y233" fmla="*/ 30 h 450"/>
              <a:gd name="p0x234" fmla="*/ 116 w 1095"/>
              <a:gd name="p0y234" fmla="*/ 27 h 450"/>
              <a:gd name="p0x235" fmla="*/ 121 w 1095"/>
              <a:gd name="p0y235" fmla="*/ 25 h 450"/>
              <a:gd name="p0x236" fmla="*/ 126 w 1095"/>
              <a:gd name="p0y236" fmla="*/ 22 h 450"/>
              <a:gd name="p0x237" fmla="*/ 131 w 1095"/>
              <a:gd name="p0y237" fmla="*/ 20 h 450"/>
              <a:gd name="p0x238" fmla="*/ 136 w 1095"/>
              <a:gd name="p0y238" fmla="*/ 18 h 450"/>
              <a:gd name="p0x239" fmla="*/ 141 w 1095"/>
              <a:gd name="p0y239" fmla="*/ 16 h 450"/>
              <a:gd name="p0x240" fmla="*/ 146 w 1095"/>
              <a:gd name="p0y240" fmla="*/ 14 h 450"/>
              <a:gd name="p0x241" fmla="*/ 151 w 1095"/>
              <a:gd name="p0y241" fmla="*/ 12 h 450"/>
              <a:gd name="p0x242" fmla="*/ 157 w 1095"/>
              <a:gd name="p0y242" fmla="*/ 10 h 450"/>
              <a:gd name="p0x243" fmla="*/ 162 w 1095"/>
              <a:gd name="p0y243" fmla="*/ 8 h 450"/>
              <a:gd name="p0x244" fmla="*/ 167 w 1095"/>
              <a:gd name="p0y244" fmla="*/ 7 h 450"/>
              <a:gd name="p0x245" fmla="*/ 173 w 1095"/>
              <a:gd name="p0y245" fmla="*/ 5 h 450"/>
              <a:gd name="p0x246" fmla="*/ 178 w 1095"/>
              <a:gd name="p0y246" fmla="*/ 4 h 450"/>
              <a:gd name="p0x247" fmla="*/ 184 w 1095"/>
              <a:gd name="p0y247" fmla="*/ 3 h 450"/>
              <a:gd name="p0x248" fmla="*/ 190 w 1095"/>
              <a:gd name="p0y248" fmla="*/ 2 h 450"/>
              <a:gd name="p0x249" fmla="*/ 195 w 1095"/>
              <a:gd name="p0y249" fmla="*/ 1 h 450"/>
              <a:gd name="p0x250" fmla="*/ 201 w 1095"/>
              <a:gd name="p0y250" fmla="*/ 1 h 450"/>
              <a:gd name="p0x251" fmla="*/ 207 w 1095"/>
              <a:gd name="p0y251" fmla="*/ 0 h 450"/>
              <a:gd name="p0x252" fmla="*/ 213 w 1095"/>
              <a:gd name="p0y252" fmla="*/ 0 h 450"/>
              <a:gd name="p0x253" fmla="*/ 219 w 1095"/>
              <a:gd name="p0y253" fmla="*/ 0 h 450"/>
              <a:gd name="p0x254" fmla="*/ 225 w 1095"/>
              <a:gd name="p0y25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>
            <p:custDataLst>
              <p:tags r:id="rId61"/>
            </p:custDataLst>
          </p:nvPr>
        </p:nvSpPr>
        <p:spPr>
          <a:xfrm>
            <a:off x="10839450" y="2096472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/>
                </a:solidFill>
                <a:cs typeface="+mn-lt"/>
              </a:rPr>
              <a:t>类型三</a:t>
            </a:r>
            <a:endParaRPr sz="12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8264525" y="2884170"/>
            <a:ext cx="3155950" cy="1085850"/>
            <a:chOff x="13015" y="4542"/>
            <a:chExt cx="4970" cy="1710"/>
          </a:xfrm>
        </p:grpSpPr>
        <p:sp>
          <p:nvSpPr>
            <p:cNvPr id="69" name="任意多边形 68"/>
            <p:cNvSpPr/>
            <p:nvPr>
              <p:custDataLst>
                <p:tags r:id="rId62"/>
              </p:custDataLst>
            </p:nvPr>
          </p:nvSpPr>
          <p:spPr>
            <a:xfrm>
              <a:off x="13015" y="4542"/>
              <a:ext cx="4970" cy="1710"/>
            </a:xfrm>
            <a:custGeom>
              <a:avLst/>
              <a:gdLst>
                <a:gd name="sw" fmla="*/ 1 w 4970"/>
                <a:gd name="sh" fmla="*/ 1 h 1710"/>
                <a:gd name="mins" fmla="min sw sh"/>
                <a:gd name="dsw" fmla="+- 0 sw mins"/>
                <a:gd name="dsh" fmla="+- 0 sh mins"/>
                <a:gd name="p0x0" fmla="*/ 120 w 4970"/>
                <a:gd name="p0y0" fmla="*/ 0 h 1710"/>
                <a:gd name="p0x1" fmla="*/ 4850 w 4970"/>
                <a:gd name="p0y1" fmla="*/ 0 h 1710"/>
                <a:gd name="p0x2" fmla="*/ 4853 w 4970"/>
                <a:gd name="p0y2" fmla="*/ 0 h 1710"/>
                <a:gd name="p0x3" fmla="*/ 4856 w 4970"/>
                <a:gd name="p0y3" fmla="*/ 0 h 1710"/>
                <a:gd name="p0x4" fmla="*/ 4859 w 4970"/>
                <a:gd name="p0y4" fmla="*/ 0 h 1710"/>
                <a:gd name="p0x5" fmla="*/ 4862 w 4970"/>
                <a:gd name="p0y5" fmla="*/ 0 h 1710"/>
                <a:gd name="p0x6" fmla="*/ 4865 w 4970"/>
                <a:gd name="p0y6" fmla="*/ 0 h 1710"/>
                <a:gd name="p0x7" fmla="*/ 4868 w 4970"/>
                <a:gd name="p0y7" fmla="*/ 1 h 1710"/>
                <a:gd name="p0x8" fmla="*/ 4871 w 4970"/>
                <a:gd name="p0y8" fmla="*/ 1 h 1710"/>
                <a:gd name="p0x9" fmla="*/ 4874 w 4970"/>
                <a:gd name="p0y9" fmla="*/ 2 h 1710"/>
                <a:gd name="p0x10" fmla="*/ 4877 w 4970"/>
                <a:gd name="p0y10" fmla="*/ 3 h 1710"/>
                <a:gd name="p0x11" fmla="*/ 4880 w 4970"/>
                <a:gd name="p0y11" fmla="*/ 3 h 1710"/>
                <a:gd name="p0x12" fmla="*/ 4883 w 4970"/>
                <a:gd name="p0y12" fmla="*/ 4 h 1710"/>
                <a:gd name="p0x13" fmla="*/ 4886 w 4970"/>
                <a:gd name="p0y13" fmla="*/ 5 h 1710"/>
                <a:gd name="p0x14" fmla="*/ 4889 w 4970"/>
                <a:gd name="p0y14" fmla="*/ 6 h 1710"/>
                <a:gd name="p0x15" fmla="*/ 4891 w 4970"/>
                <a:gd name="p0y15" fmla="*/ 7 h 1710"/>
                <a:gd name="p0x16" fmla="*/ 4894 w 4970"/>
                <a:gd name="p0y16" fmla="*/ 8 h 1710"/>
                <a:gd name="p0x17" fmla="*/ 4897 w 4970"/>
                <a:gd name="p0y17" fmla="*/ 9 h 1710"/>
                <a:gd name="p0x18" fmla="*/ 4900 w 4970"/>
                <a:gd name="p0y18" fmla="*/ 10 h 1710"/>
                <a:gd name="p0x19" fmla="*/ 4902 w 4970"/>
                <a:gd name="p0y19" fmla="*/ 12 h 1710"/>
                <a:gd name="p0x20" fmla="*/ 4905 w 4970"/>
                <a:gd name="p0y20" fmla="*/ 13 h 1710"/>
                <a:gd name="p0x21" fmla="*/ 4908 w 4970"/>
                <a:gd name="p0y21" fmla="*/ 14 h 1710"/>
                <a:gd name="p0x22" fmla="*/ 4910 w 4970"/>
                <a:gd name="p0y22" fmla="*/ 16 h 1710"/>
                <a:gd name="p0x23" fmla="*/ 4913 w 4970"/>
                <a:gd name="p0y23" fmla="*/ 17 h 1710"/>
                <a:gd name="p0x24" fmla="*/ 4915 w 4970"/>
                <a:gd name="p0y24" fmla="*/ 19 h 1710"/>
                <a:gd name="p0x25" fmla="*/ 4918 w 4970"/>
                <a:gd name="p0y25" fmla="*/ 21 h 1710"/>
                <a:gd name="p0x26" fmla="*/ 4920 w 4970"/>
                <a:gd name="p0y26" fmla="*/ 22 h 1710"/>
                <a:gd name="p0x27" fmla="*/ 4922 w 4970"/>
                <a:gd name="p0y27" fmla="*/ 24 h 1710"/>
                <a:gd name="p0x28" fmla="*/ 4925 w 4970"/>
                <a:gd name="p0y28" fmla="*/ 26 h 1710"/>
                <a:gd name="p0x29" fmla="*/ 4927 w 4970"/>
                <a:gd name="p0y29" fmla="*/ 28 h 1710"/>
                <a:gd name="p0x30" fmla="*/ 4929 w 4970"/>
                <a:gd name="p0y30" fmla="*/ 30 h 1710"/>
                <a:gd name="p0x31" fmla="*/ 4931 w 4970"/>
                <a:gd name="p0y31" fmla="*/ 32 h 1710"/>
                <a:gd name="p0x32" fmla="*/ 4933 w 4970"/>
                <a:gd name="p0y32" fmla="*/ 34 h 1710"/>
                <a:gd name="p0x33" fmla="*/ 4935 w 4970"/>
                <a:gd name="p0y33" fmla="*/ 36 h 1710"/>
                <a:gd name="p0x34" fmla="*/ 4937 w 4970"/>
                <a:gd name="p0y34" fmla="*/ 38 h 1710"/>
                <a:gd name="p0x35" fmla="*/ 4939 w 4970"/>
                <a:gd name="p0y35" fmla="*/ 40 h 1710"/>
                <a:gd name="p0x36" fmla="*/ 4941 w 4970"/>
                <a:gd name="p0y36" fmla="*/ 42 h 1710"/>
                <a:gd name="p0x37" fmla="*/ 4943 w 4970"/>
                <a:gd name="p0y37" fmla="*/ 44 h 1710"/>
                <a:gd name="p0x38" fmla="*/ 4945 w 4970"/>
                <a:gd name="p0y38" fmla="*/ 47 h 1710"/>
                <a:gd name="p0x39" fmla="*/ 4947 w 4970"/>
                <a:gd name="p0y39" fmla="*/ 49 h 1710"/>
                <a:gd name="p0x40" fmla="*/ 4948 w 4970"/>
                <a:gd name="p0y40" fmla="*/ 51 h 1710"/>
                <a:gd name="p0x41" fmla="*/ 4950 w 4970"/>
                <a:gd name="p0y41" fmla="*/ 54 h 1710"/>
                <a:gd name="p0x42" fmla="*/ 4952 w 4970"/>
                <a:gd name="p0y42" fmla="*/ 56 h 1710"/>
                <a:gd name="p0x43" fmla="*/ 4953 w 4970"/>
                <a:gd name="p0y43" fmla="*/ 59 h 1710"/>
                <a:gd name="p0x44" fmla="*/ 4955 w 4970"/>
                <a:gd name="p0y44" fmla="*/ 61 h 1710"/>
                <a:gd name="p0x45" fmla="*/ 4956 w 4970"/>
                <a:gd name="p0y45" fmla="*/ 64 h 1710"/>
                <a:gd name="p0x46" fmla="*/ 4957 w 4970"/>
                <a:gd name="p0y46" fmla="*/ 67 h 1710"/>
                <a:gd name="p0x47" fmla="*/ 4959 w 4970"/>
                <a:gd name="p0y47" fmla="*/ 69 h 1710"/>
                <a:gd name="p0x48" fmla="*/ 4960 w 4970"/>
                <a:gd name="p0y48" fmla="*/ 72 h 1710"/>
                <a:gd name="p0x49" fmla="*/ 4961 w 4970"/>
                <a:gd name="p0y49" fmla="*/ 75 h 1710"/>
                <a:gd name="p0x50" fmla="*/ 4962 w 4970"/>
                <a:gd name="p0y50" fmla="*/ 78 h 1710"/>
                <a:gd name="p0x51" fmla="*/ 4963 w 4970"/>
                <a:gd name="p0y51" fmla="*/ 80 h 1710"/>
                <a:gd name="p0x52" fmla="*/ 4964 w 4970"/>
                <a:gd name="p0y52" fmla="*/ 83 h 1710"/>
                <a:gd name="p0x53" fmla="*/ 4965 w 4970"/>
                <a:gd name="p0y53" fmla="*/ 86 h 1710"/>
                <a:gd name="p0x54" fmla="*/ 4966 w 4970"/>
                <a:gd name="p0y54" fmla="*/ 89 h 1710"/>
                <a:gd name="p0x55" fmla="*/ 4966 w 4970"/>
                <a:gd name="p0y55" fmla="*/ 92 h 1710"/>
                <a:gd name="p0x56" fmla="*/ 4967 w 4970"/>
                <a:gd name="p0y56" fmla="*/ 95 h 1710"/>
                <a:gd name="p0x57" fmla="*/ 4968 w 4970"/>
                <a:gd name="p0y57" fmla="*/ 98 h 1710"/>
                <a:gd name="p0x58" fmla="*/ 4968 w 4970"/>
                <a:gd name="p0y58" fmla="*/ 101 h 1710"/>
                <a:gd name="p0x59" fmla="*/ 4969 w 4970"/>
                <a:gd name="p0y59" fmla="*/ 104 h 1710"/>
                <a:gd name="p0x60" fmla="*/ 4969 w 4970"/>
                <a:gd name="p0y60" fmla="*/ 107 h 1710"/>
                <a:gd name="p0x61" fmla="*/ 4969 w 4970"/>
                <a:gd name="p0y61" fmla="*/ 110 h 1710"/>
                <a:gd name="p0x62" fmla="*/ 4969 w 4970"/>
                <a:gd name="p0y62" fmla="*/ 113 h 1710"/>
                <a:gd name="p0x63" fmla="*/ 4969 w 4970"/>
                <a:gd name="p0y63" fmla="*/ 116 h 1710"/>
                <a:gd name="p0x64" fmla="*/ 4970 w 4970"/>
                <a:gd name="p0y64" fmla="*/ 120 h 1710"/>
                <a:gd name="p0x65" fmla="*/ 4970 w 4970"/>
                <a:gd name="p0y65" fmla="*/ 1590 h 1710"/>
                <a:gd name="p0x66" fmla="*/ 4969 w 4970"/>
                <a:gd name="p0y66" fmla="*/ 1593 h 1710"/>
                <a:gd name="p0x67" fmla="*/ 4969 w 4970"/>
                <a:gd name="p0y67" fmla="*/ 1596 h 1710"/>
                <a:gd name="p0x68" fmla="*/ 4969 w 4970"/>
                <a:gd name="p0y68" fmla="*/ 1599 h 1710"/>
                <a:gd name="p0x69" fmla="*/ 4969 w 4970"/>
                <a:gd name="p0y69" fmla="*/ 1602 h 1710"/>
                <a:gd name="p0x70" fmla="*/ 4969 w 4970"/>
                <a:gd name="p0y70" fmla="*/ 1605 h 1710"/>
                <a:gd name="p0x71" fmla="*/ 4968 w 4970"/>
                <a:gd name="p0y71" fmla="*/ 1608 h 1710"/>
                <a:gd name="p0x72" fmla="*/ 4968 w 4970"/>
                <a:gd name="p0y72" fmla="*/ 1611 h 1710"/>
                <a:gd name="p0x73" fmla="*/ 4967 w 4970"/>
                <a:gd name="p0y73" fmla="*/ 1614 h 1710"/>
                <a:gd name="p0x74" fmla="*/ 4966 w 4970"/>
                <a:gd name="p0y74" fmla="*/ 1617 h 1710"/>
                <a:gd name="p0x75" fmla="*/ 4966 w 4970"/>
                <a:gd name="p0y75" fmla="*/ 1620 h 1710"/>
                <a:gd name="p0x76" fmla="*/ 4965 w 4970"/>
                <a:gd name="p0y76" fmla="*/ 1623 h 1710"/>
                <a:gd name="p0x77" fmla="*/ 4964 w 4970"/>
                <a:gd name="p0y77" fmla="*/ 1626 h 1710"/>
                <a:gd name="p0x78" fmla="*/ 4963 w 4970"/>
                <a:gd name="p0y78" fmla="*/ 1629 h 1710"/>
                <a:gd name="p0x79" fmla="*/ 4962 w 4970"/>
                <a:gd name="p0y79" fmla="*/ 1631 h 1710"/>
                <a:gd name="p0x80" fmla="*/ 4961 w 4970"/>
                <a:gd name="p0y80" fmla="*/ 1634 h 1710"/>
                <a:gd name="p0x81" fmla="*/ 4960 w 4970"/>
                <a:gd name="p0y81" fmla="*/ 1637 h 1710"/>
                <a:gd name="p0x82" fmla="*/ 4959 w 4970"/>
                <a:gd name="p0y82" fmla="*/ 1640 h 1710"/>
                <a:gd name="p0x83" fmla="*/ 4957 w 4970"/>
                <a:gd name="p0y83" fmla="*/ 1642 h 1710"/>
                <a:gd name="p0x84" fmla="*/ 4956 w 4970"/>
                <a:gd name="p0y84" fmla="*/ 1645 h 1710"/>
                <a:gd name="p0x85" fmla="*/ 4955 w 4970"/>
                <a:gd name="p0y85" fmla="*/ 1648 h 1710"/>
                <a:gd name="p0x86" fmla="*/ 4953 w 4970"/>
                <a:gd name="p0y86" fmla="*/ 1650 h 1710"/>
                <a:gd name="p0x87" fmla="*/ 4952 w 4970"/>
                <a:gd name="p0y87" fmla="*/ 1653 h 1710"/>
                <a:gd name="p0x88" fmla="*/ 4950 w 4970"/>
                <a:gd name="p0y88" fmla="*/ 1655 h 1710"/>
                <a:gd name="p0x89" fmla="*/ 4948 w 4970"/>
                <a:gd name="p0y89" fmla="*/ 1658 h 1710"/>
                <a:gd name="p0x90" fmla="*/ 4947 w 4970"/>
                <a:gd name="p0y90" fmla="*/ 1660 h 1710"/>
                <a:gd name="p0x91" fmla="*/ 4945 w 4970"/>
                <a:gd name="p0y91" fmla="*/ 1662 h 1710"/>
                <a:gd name="p0x92" fmla="*/ 4943 w 4970"/>
                <a:gd name="p0y92" fmla="*/ 1665 h 1710"/>
                <a:gd name="p0x93" fmla="*/ 4941 w 4970"/>
                <a:gd name="p0y93" fmla="*/ 1667 h 1710"/>
                <a:gd name="p0x94" fmla="*/ 4939 w 4970"/>
                <a:gd name="p0y94" fmla="*/ 1669 h 1710"/>
                <a:gd name="p0x95" fmla="*/ 4937 w 4970"/>
                <a:gd name="p0y95" fmla="*/ 1671 h 1710"/>
                <a:gd name="p0x96" fmla="*/ 4935 w 4970"/>
                <a:gd name="p0y96" fmla="*/ 1673 h 1710"/>
                <a:gd name="p0x97" fmla="*/ 4933 w 4970"/>
                <a:gd name="p0y97" fmla="*/ 1675 h 1710"/>
                <a:gd name="p0x98" fmla="*/ 4931 w 4970"/>
                <a:gd name="p0y98" fmla="*/ 1677 h 1710"/>
                <a:gd name="p0x99" fmla="*/ 4929 w 4970"/>
                <a:gd name="p0y99" fmla="*/ 1679 h 1710"/>
                <a:gd name="p0x100" fmla="*/ 4927 w 4970"/>
                <a:gd name="p0y100" fmla="*/ 1681 h 1710"/>
                <a:gd name="p0x101" fmla="*/ 4925 w 4970"/>
                <a:gd name="p0y101" fmla="*/ 1683 h 1710"/>
                <a:gd name="p0x102" fmla="*/ 4922 w 4970"/>
                <a:gd name="p0y102" fmla="*/ 1685 h 1710"/>
                <a:gd name="p0x103" fmla="*/ 4920 w 4970"/>
                <a:gd name="p0y103" fmla="*/ 1687 h 1710"/>
                <a:gd name="p0x104" fmla="*/ 4918 w 4970"/>
                <a:gd name="p0y104" fmla="*/ 1688 h 1710"/>
                <a:gd name="p0x105" fmla="*/ 4915 w 4970"/>
                <a:gd name="p0y105" fmla="*/ 1690 h 1710"/>
                <a:gd name="p0x106" fmla="*/ 4913 w 4970"/>
                <a:gd name="p0y106" fmla="*/ 1692 h 1710"/>
                <a:gd name="p0x107" fmla="*/ 4910 w 4970"/>
                <a:gd name="p0y107" fmla="*/ 1693 h 1710"/>
                <a:gd name="p0x108" fmla="*/ 4908 w 4970"/>
                <a:gd name="p0y108" fmla="*/ 1695 h 1710"/>
                <a:gd name="p0x109" fmla="*/ 4905 w 4970"/>
                <a:gd name="p0y109" fmla="*/ 1696 h 1710"/>
                <a:gd name="p0x110" fmla="*/ 4902 w 4970"/>
                <a:gd name="p0y110" fmla="*/ 1697 h 1710"/>
                <a:gd name="p0x111" fmla="*/ 4900 w 4970"/>
                <a:gd name="p0y111" fmla="*/ 1699 h 1710"/>
                <a:gd name="p0x112" fmla="*/ 4897 w 4970"/>
                <a:gd name="p0y112" fmla="*/ 1700 h 1710"/>
                <a:gd name="p0x113" fmla="*/ 4894 w 4970"/>
                <a:gd name="p0y113" fmla="*/ 1701 h 1710"/>
                <a:gd name="p0x114" fmla="*/ 4891 w 4970"/>
                <a:gd name="p0y114" fmla="*/ 1702 h 1710"/>
                <a:gd name="p0x115" fmla="*/ 4889 w 4970"/>
                <a:gd name="p0y115" fmla="*/ 1703 h 1710"/>
                <a:gd name="p0x116" fmla="*/ 4886 w 4970"/>
                <a:gd name="p0y116" fmla="*/ 1704 h 1710"/>
                <a:gd name="p0x117" fmla="*/ 4883 w 4970"/>
                <a:gd name="p0y117" fmla="*/ 1705 h 1710"/>
                <a:gd name="p0x118" fmla="*/ 4880 w 4970"/>
                <a:gd name="p0y118" fmla="*/ 1706 h 1710"/>
                <a:gd name="p0x119" fmla="*/ 4877 w 4970"/>
                <a:gd name="p0y119" fmla="*/ 1706 h 1710"/>
                <a:gd name="p0x120" fmla="*/ 4874 w 4970"/>
                <a:gd name="p0y120" fmla="*/ 1707 h 1710"/>
                <a:gd name="p0x121" fmla="*/ 4871 w 4970"/>
                <a:gd name="p0y121" fmla="*/ 1708 h 1710"/>
                <a:gd name="p0x122" fmla="*/ 4868 w 4970"/>
                <a:gd name="p0y122" fmla="*/ 1708 h 1710"/>
                <a:gd name="p0x123" fmla="*/ 4865 w 4970"/>
                <a:gd name="p0y123" fmla="*/ 1709 h 1710"/>
                <a:gd name="p0x124" fmla="*/ 4862 w 4970"/>
                <a:gd name="p0y124" fmla="*/ 1709 h 1710"/>
                <a:gd name="p0x125" fmla="*/ 4859 w 4970"/>
                <a:gd name="p0y125" fmla="*/ 1709 h 1710"/>
                <a:gd name="p0x126" fmla="*/ 4856 w 4970"/>
                <a:gd name="p0y126" fmla="*/ 1709 h 1710"/>
                <a:gd name="p0x127" fmla="*/ 4853 w 4970"/>
                <a:gd name="p0y127" fmla="*/ 1709 h 1710"/>
                <a:gd name="p0x128" fmla="*/ 4850 w 4970"/>
                <a:gd name="p0y128" fmla="*/ 1710 h 1710"/>
                <a:gd name="p0x129" fmla="*/ 120 w 4970"/>
                <a:gd name="p0y129" fmla="*/ 1710 h 1710"/>
                <a:gd name="p0x130" fmla="*/ 116 w 4970"/>
                <a:gd name="p0y130" fmla="*/ 1709 h 1710"/>
                <a:gd name="p0x131" fmla="*/ 113 w 4970"/>
                <a:gd name="p0y131" fmla="*/ 1709 h 1710"/>
                <a:gd name="p0x132" fmla="*/ 110 w 4970"/>
                <a:gd name="p0y132" fmla="*/ 1709 h 1710"/>
                <a:gd name="p0x133" fmla="*/ 107 w 4970"/>
                <a:gd name="p0y133" fmla="*/ 1709 h 1710"/>
                <a:gd name="p0x134" fmla="*/ 104 w 4970"/>
                <a:gd name="p0y134" fmla="*/ 1709 h 1710"/>
                <a:gd name="p0x135" fmla="*/ 101 w 4970"/>
                <a:gd name="p0y135" fmla="*/ 1708 h 1710"/>
                <a:gd name="p0x136" fmla="*/ 98 w 4970"/>
                <a:gd name="p0y136" fmla="*/ 1708 h 1710"/>
                <a:gd name="p0x137" fmla="*/ 95 w 4970"/>
                <a:gd name="p0y137" fmla="*/ 1707 h 1710"/>
                <a:gd name="p0x138" fmla="*/ 92 w 4970"/>
                <a:gd name="p0y138" fmla="*/ 1706 h 1710"/>
                <a:gd name="p0x139" fmla="*/ 89 w 4970"/>
                <a:gd name="p0y139" fmla="*/ 1706 h 1710"/>
                <a:gd name="p0x140" fmla="*/ 86 w 4970"/>
                <a:gd name="p0y140" fmla="*/ 1705 h 1710"/>
                <a:gd name="p0x141" fmla="*/ 83 w 4970"/>
                <a:gd name="p0y141" fmla="*/ 1704 h 1710"/>
                <a:gd name="p0x142" fmla="*/ 80 w 4970"/>
                <a:gd name="p0y142" fmla="*/ 1703 h 1710"/>
                <a:gd name="p0x143" fmla="*/ 78 w 4970"/>
                <a:gd name="p0y143" fmla="*/ 1702 h 1710"/>
                <a:gd name="p0x144" fmla="*/ 75 w 4970"/>
                <a:gd name="p0y144" fmla="*/ 1701 h 1710"/>
                <a:gd name="p0x145" fmla="*/ 72 w 4970"/>
                <a:gd name="p0y145" fmla="*/ 1700 h 1710"/>
                <a:gd name="p0x146" fmla="*/ 69 w 4970"/>
                <a:gd name="p0y146" fmla="*/ 1699 h 1710"/>
                <a:gd name="p0x147" fmla="*/ 67 w 4970"/>
                <a:gd name="p0y147" fmla="*/ 1697 h 1710"/>
                <a:gd name="p0x148" fmla="*/ 64 w 4970"/>
                <a:gd name="p0y148" fmla="*/ 1696 h 1710"/>
                <a:gd name="p0x149" fmla="*/ 61 w 4970"/>
                <a:gd name="p0y149" fmla="*/ 1695 h 1710"/>
                <a:gd name="p0x150" fmla="*/ 59 w 4970"/>
                <a:gd name="p0y150" fmla="*/ 1693 h 1710"/>
                <a:gd name="p0x151" fmla="*/ 56 w 4970"/>
                <a:gd name="p0y151" fmla="*/ 1692 h 1710"/>
                <a:gd name="p0x152" fmla="*/ 54 w 4970"/>
                <a:gd name="p0y152" fmla="*/ 1690 h 1710"/>
                <a:gd name="p0x153" fmla="*/ 51 w 4970"/>
                <a:gd name="p0y153" fmla="*/ 1688 h 1710"/>
                <a:gd name="p0x154" fmla="*/ 49 w 4970"/>
                <a:gd name="p0y154" fmla="*/ 1687 h 1710"/>
                <a:gd name="p0x155" fmla="*/ 47 w 4970"/>
                <a:gd name="p0y155" fmla="*/ 1685 h 1710"/>
                <a:gd name="p0x156" fmla="*/ 44 w 4970"/>
                <a:gd name="p0y156" fmla="*/ 1683 h 1710"/>
                <a:gd name="p0x157" fmla="*/ 42 w 4970"/>
                <a:gd name="p0y157" fmla="*/ 1681 h 1710"/>
                <a:gd name="p0x158" fmla="*/ 40 w 4970"/>
                <a:gd name="p0y158" fmla="*/ 1679 h 1710"/>
                <a:gd name="p0x159" fmla="*/ 38 w 4970"/>
                <a:gd name="p0y159" fmla="*/ 1677 h 1710"/>
                <a:gd name="p0x160" fmla="*/ 36 w 4970"/>
                <a:gd name="p0y160" fmla="*/ 1675 h 1710"/>
                <a:gd name="p0x161" fmla="*/ 34 w 4970"/>
                <a:gd name="p0y161" fmla="*/ 1673 h 1710"/>
                <a:gd name="p0x162" fmla="*/ 32 w 4970"/>
                <a:gd name="p0y162" fmla="*/ 1671 h 1710"/>
                <a:gd name="p0x163" fmla="*/ 30 w 4970"/>
                <a:gd name="p0y163" fmla="*/ 1669 h 1710"/>
                <a:gd name="p0x164" fmla="*/ 28 w 4970"/>
                <a:gd name="p0y164" fmla="*/ 1667 h 1710"/>
                <a:gd name="p0x165" fmla="*/ 26 w 4970"/>
                <a:gd name="p0y165" fmla="*/ 1665 h 1710"/>
                <a:gd name="p0x166" fmla="*/ 24 w 4970"/>
                <a:gd name="p0y166" fmla="*/ 1662 h 1710"/>
                <a:gd name="p0x167" fmla="*/ 22 w 4970"/>
                <a:gd name="p0y167" fmla="*/ 1660 h 1710"/>
                <a:gd name="p0x168" fmla="*/ 21 w 4970"/>
                <a:gd name="p0y168" fmla="*/ 1658 h 1710"/>
                <a:gd name="p0x169" fmla="*/ 19 w 4970"/>
                <a:gd name="p0y169" fmla="*/ 1655 h 1710"/>
                <a:gd name="p0x170" fmla="*/ 17 w 4970"/>
                <a:gd name="p0y170" fmla="*/ 1653 h 1710"/>
                <a:gd name="p0x171" fmla="*/ 16 w 4970"/>
                <a:gd name="p0y171" fmla="*/ 1650 h 1710"/>
                <a:gd name="p0x172" fmla="*/ 14 w 4970"/>
                <a:gd name="p0y172" fmla="*/ 1648 h 1710"/>
                <a:gd name="p0x173" fmla="*/ 13 w 4970"/>
                <a:gd name="p0y173" fmla="*/ 1645 h 1710"/>
                <a:gd name="p0x174" fmla="*/ 12 w 4970"/>
                <a:gd name="p0y174" fmla="*/ 1642 h 1710"/>
                <a:gd name="p0x175" fmla="*/ 10 w 4970"/>
                <a:gd name="p0y175" fmla="*/ 1640 h 1710"/>
                <a:gd name="p0x176" fmla="*/ 9 w 4970"/>
                <a:gd name="p0y176" fmla="*/ 1637 h 1710"/>
                <a:gd name="p0x177" fmla="*/ 8 w 4970"/>
                <a:gd name="p0y177" fmla="*/ 1634 h 1710"/>
                <a:gd name="p0x178" fmla="*/ 7 w 4970"/>
                <a:gd name="p0y178" fmla="*/ 1631 h 1710"/>
                <a:gd name="p0x179" fmla="*/ 6 w 4970"/>
                <a:gd name="p0y179" fmla="*/ 1629 h 1710"/>
                <a:gd name="p0x180" fmla="*/ 5 w 4970"/>
                <a:gd name="p0y180" fmla="*/ 1626 h 1710"/>
                <a:gd name="p0x181" fmla="*/ 4 w 4970"/>
                <a:gd name="p0y181" fmla="*/ 1623 h 1710"/>
                <a:gd name="p0x182" fmla="*/ 3 w 4970"/>
                <a:gd name="p0y182" fmla="*/ 1620 h 1710"/>
                <a:gd name="p0x183" fmla="*/ 3 w 4970"/>
                <a:gd name="p0y183" fmla="*/ 1617 h 1710"/>
                <a:gd name="p0x184" fmla="*/ 2 w 4970"/>
                <a:gd name="p0y184" fmla="*/ 1614 h 1710"/>
                <a:gd name="p0x185" fmla="*/ 1 w 4970"/>
                <a:gd name="p0y185" fmla="*/ 1611 h 1710"/>
                <a:gd name="p0x186" fmla="*/ 1 w 4970"/>
                <a:gd name="p0y186" fmla="*/ 1608 h 1710"/>
                <a:gd name="p0x187" fmla="*/ 0 w 4970"/>
                <a:gd name="p0y187" fmla="*/ 1605 h 1710"/>
                <a:gd name="p0x188" fmla="*/ 0 w 4970"/>
                <a:gd name="p0y188" fmla="*/ 1602 h 1710"/>
                <a:gd name="p0x189" fmla="*/ 0 w 4970"/>
                <a:gd name="p0y189" fmla="*/ 1599 h 1710"/>
                <a:gd name="p0x190" fmla="*/ 0 w 4970"/>
                <a:gd name="p0y190" fmla="*/ 1596 h 1710"/>
                <a:gd name="p0x191" fmla="*/ 0 w 4970"/>
                <a:gd name="p0y191" fmla="*/ 1593 h 1710"/>
                <a:gd name="p0x192" fmla="*/ 0 w 4970"/>
                <a:gd name="p0y192" fmla="*/ 1590 h 1710"/>
                <a:gd name="p0x193" fmla="*/ 0 w 4970"/>
                <a:gd name="p0y193" fmla="*/ 120 h 1710"/>
                <a:gd name="p0x194" fmla="*/ 0 w 4970"/>
                <a:gd name="p0y194" fmla="*/ 116 h 1710"/>
                <a:gd name="p0x195" fmla="*/ 0 w 4970"/>
                <a:gd name="p0y195" fmla="*/ 113 h 1710"/>
                <a:gd name="p0x196" fmla="*/ 0 w 4970"/>
                <a:gd name="p0y196" fmla="*/ 110 h 1710"/>
                <a:gd name="p0x197" fmla="*/ 0 w 4970"/>
                <a:gd name="p0y197" fmla="*/ 107 h 1710"/>
                <a:gd name="p0x198" fmla="*/ 0 w 4970"/>
                <a:gd name="p0y198" fmla="*/ 104 h 1710"/>
                <a:gd name="p0x199" fmla="*/ 1 w 4970"/>
                <a:gd name="p0y199" fmla="*/ 101 h 1710"/>
                <a:gd name="p0x200" fmla="*/ 1 w 4970"/>
                <a:gd name="p0y200" fmla="*/ 98 h 1710"/>
                <a:gd name="p0x201" fmla="*/ 2 w 4970"/>
                <a:gd name="p0y201" fmla="*/ 95 h 1710"/>
                <a:gd name="p0x202" fmla="*/ 3 w 4970"/>
                <a:gd name="p0y202" fmla="*/ 92 h 1710"/>
                <a:gd name="p0x203" fmla="*/ 3 w 4970"/>
                <a:gd name="p0y203" fmla="*/ 89 h 1710"/>
                <a:gd name="p0x204" fmla="*/ 4 w 4970"/>
                <a:gd name="p0y204" fmla="*/ 86 h 1710"/>
                <a:gd name="p0x205" fmla="*/ 5 w 4970"/>
                <a:gd name="p0y205" fmla="*/ 83 h 1710"/>
                <a:gd name="p0x206" fmla="*/ 6 w 4970"/>
                <a:gd name="p0y206" fmla="*/ 80 h 1710"/>
                <a:gd name="p0x207" fmla="*/ 7 w 4970"/>
                <a:gd name="p0y207" fmla="*/ 78 h 1710"/>
                <a:gd name="p0x208" fmla="*/ 8 w 4970"/>
                <a:gd name="p0y208" fmla="*/ 75 h 1710"/>
                <a:gd name="p0x209" fmla="*/ 9 w 4970"/>
                <a:gd name="p0y209" fmla="*/ 72 h 1710"/>
                <a:gd name="p0x210" fmla="*/ 10 w 4970"/>
                <a:gd name="p0y210" fmla="*/ 69 h 1710"/>
                <a:gd name="p0x211" fmla="*/ 12 w 4970"/>
                <a:gd name="p0y211" fmla="*/ 67 h 1710"/>
                <a:gd name="p0x212" fmla="*/ 13 w 4970"/>
                <a:gd name="p0y212" fmla="*/ 64 h 1710"/>
                <a:gd name="p0x213" fmla="*/ 14 w 4970"/>
                <a:gd name="p0y213" fmla="*/ 61 h 1710"/>
                <a:gd name="p0x214" fmla="*/ 16 w 4970"/>
                <a:gd name="p0y214" fmla="*/ 59 h 1710"/>
                <a:gd name="p0x215" fmla="*/ 17 w 4970"/>
                <a:gd name="p0y215" fmla="*/ 56 h 1710"/>
                <a:gd name="p0x216" fmla="*/ 19 w 4970"/>
                <a:gd name="p0y216" fmla="*/ 54 h 1710"/>
                <a:gd name="p0x217" fmla="*/ 21 w 4970"/>
                <a:gd name="p0y217" fmla="*/ 51 h 1710"/>
                <a:gd name="p0x218" fmla="*/ 22 w 4970"/>
                <a:gd name="p0y218" fmla="*/ 49 h 1710"/>
                <a:gd name="p0x219" fmla="*/ 24 w 4970"/>
                <a:gd name="p0y219" fmla="*/ 47 h 1710"/>
                <a:gd name="p0x220" fmla="*/ 26 w 4970"/>
                <a:gd name="p0y220" fmla="*/ 44 h 1710"/>
                <a:gd name="p0x221" fmla="*/ 28 w 4970"/>
                <a:gd name="p0y221" fmla="*/ 42 h 1710"/>
                <a:gd name="p0x222" fmla="*/ 30 w 4970"/>
                <a:gd name="p0y222" fmla="*/ 40 h 1710"/>
                <a:gd name="p0x223" fmla="*/ 32 w 4970"/>
                <a:gd name="p0y223" fmla="*/ 38 h 1710"/>
                <a:gd name="p0x224" fmla="*/ 34 w 4970"/>
                <a:gd name="p0y224" fmla="*/ 36 h 1710"/>
                <a:gd name="p0x225" fmla="*/ 36 w 4970"/>
                <a:gd name="p0y225" fmla="*/ 34 h 1710"/>
                <a:gd name="p0x226" fmla="*/ 38 w 4970"/>
                <a:gd name="p0y226" fmla="*/ 32 h 1710"/>
                <a:gd name="p0x227" fmla="*/ 40 w 4970"/>
                <a:gd name="p0y227" fmla="*/ 30 h 1710"/>
                <a:gd name="p0x228" fmla="*/ 42 w 4970"/>
                <a:gd name="p0y228" fmla="*/ 28 h 1710"/>
                <a:gd name="p0x229" fmla="*/ 44 w 4970"/>
                <a:gd name="p0y229" fmla="*/ 26 h 1710"/>
                <a:gd name="p0x230" fmla="*/ 47 w 4970"/>
                <a:gd name="p0y230" fmla="*/ 24 h 1710"/>
                <a:gd name="p0x231" fmla="*/ 49 w 4970"/>
                <a:gd name="p0y231" fmla="*/ 22 h 1710"/>
                <a:gd name="p0x232" fmla="*/ 51 w 4970"/>
                <a:gd name="p0y232" fmla="*/ 21 h 1710"/>
                <a:gd name="p0x233" fmla="*/ 54 w 4970"/>
                <a:gd name="p0y233" fmla="*/ 19 h 1710"/>
                <a:gd name="p0x234" fmla="*/ 56 w 4970"/>
                <a:gd name="p0y234" fmla="*/ 17 h 1710"/>
                <a:gd name="p0x235" fmla="*/ 59 w 4970"/>
                <a:gd name="p0y235" fmla="*/ 16 h 1710"/>
                <a:gd name="p0x236" fmla="*/ 61 w 4970"/>
                <a:gd name="p0y236" fmla="*/ 14 h 1710"/>
                <a:gd name="p0x237" fmla="*/ 64 w 4970"/>
                <a:gd name="p0y237" fmla="*/ 13 h 1710"/>
                <a:gd name="p0x238" fmla="*/ 67 w 4970"/>
                <a:gd name="p0y238" fmla="*/ 12 h 1710"/>
                <a:gd name="p0x239" fmla="*/ 69 w 4970"/>
                <a:gd name="p0y239" fmla="*/ 10 h 1710"/>
                <a:gd name="p0x240" fmla="*/ 72 w 4970"/>
                <a:gd name="p0y240" fmla="*/ 9 h 1710"/>
                <a:gd name="p0x241" fmla="*/ 75 w 4970"/>
                <a:gd name="p0y241" fmla="*/ 8 h 1710"/>
                <a:gd name="p0x242" fmla="*/ 78 w 4970"/>
                <a:gd name="p0y242" fmla="*/ 7 h 1710"/>
                <a:gd name="p0x243" fmla="*/ 80 w 4970"/>
                <a:gd name="p0y243" fmla="*/ 6 h 1710"/>
                <a:gd name="p0x244" fmla="*/ 83 w 4970"/>
                <a:gd name="p0y244" fmla="*/ 5 h 1710"/>
                <a:gd name="p0x245" fmla="*/ 86 w 4970"/>
                <a:gd name="p0y245" fmla="*/ 4 h 1710"/>
                <a:gd name="p0x246" fmla="*/ 89 w 4970"/>
                <a:gd name="p0y246" fmla="*/ 3 h 1710"/>
                <a:gd name="p0x247" fmla="*/ 92 w 4970"/>
                <a:gd name="p0y247" fmla="*/ 3 h 1710"/>
                <a:gd name="p0x248" fmla="*/ 95 w 4970"/>
                <a:gd name="p0y248" fmla="*/ 2 h 1710"/>
                <a:gd name="p0x249" fmla="*/ 98 w 4970"/>
                <a:gd name="p0y249" fmla="*/ 1 h 1710"/>
                <a:gd name="p0x250" fmla="*/ 101 w 4970"/>
                <a:gd name="p0y250" fmla="*/ 1 h 1710"/>
                <a:gd name="p0x251" fmla="*/ 104 w 4970"/>
                <a:gd name="p0y251" fmla="*/ 0 h 1710"/>
                <a:gd name="p0x252" fmla="*/ 107 w 4970"/>
                <a:gd name="p0y252" fmla="*/ 0 h 1710"/>
                <a:gd name="p0x253" fmla="*/ 110 w 4970"/>
                <a:gd name="p0y253" fmla="*/ 0 h 1710"/>
                <a:gd name="p0x254" fmla="*/ 113 w 4970"/>
                <a:gd name="p0y254" fmla="*/ 0 h 1710"/>
                <a:gd name="p0x255" fmla="*/ 116 w 4970"/>
                <a:gd name="p0y255" fmla="*/ 0 h 1710"/>
                <a:gd name="p0x256" fmla="*/ 120 w 4970"/>
                <a:gd name="p0y256" fmla="*/ 0 h 17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63"/>
              </p:custDataLst>
            </p:nvPr>
          </p:nvSpPr>
          <p:spPr>
            <a:xfrm>
              <a:off x="13089" y="4542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64"/>
              </p:custDataLst>
            </p:nvPr>
          </p:nvSpPr>
          <p:spPr>
            <a:xfrm>
              <a:off x="17939" y="4577"/>
              <a:ext cx="46" cy="1640"/>
            </a:xfrm>
            <a:custGeom>
              <a:avLst/>
              <a:gdLst>
                <a:gd name="sw" fmla="*/ 1 w 45"/>
                <a:gd name="sh" fmla="*/ 1 h 1639"/>
                <a:gd name="mins" fmla="min sw sh"/>
                <a:gd name="dsw" fmla="+- 0 sw mins"/>
                <a:gd name="dsh" fmla="+- 0 sh mins"/>
                <a:gd name="p0x0" fmla="*/ 45 w 45"/>
                <a:gd name="p0y0" fmla="*/ 84 h 1639"/>
                <a:gd name="p0x1" fmla="*/ 45 w 45"/>
                <a:gd name="p0y1" fmla="*/ 1554 h 1639"/>
                <a:gd name="p0x2" fmla="*/ 45 w 45"/>
                <a:gd name="p0y2" fmla="*/ 1556 h 1639"/>
                <a:gd name="p0x3" fmla="*/ 45 w 45"/>
                <a:gd name="p0y3" fmla="*/ 1557 h 1639"/>
                <a:gd name="p0x4" fmla="*/ 45 w 45"/>
                <a:gd name="p0y4" fmla="*/ 1559 h 1639"/>
                <a:gd name="p0x5" fmla="*/ 45 w 45"/>
                <a:gd name="p0y5" fmla="*/ 1561 h 1639"/>
                <a:gd name="p0x6" fmla="*/ 45 w 45"/>
                <a:gd name="p0y6" fmla="*/ 1562 h 1639"/>
                <a:gd name="p0x7" fmla="*/ 45 w 45"/>
                <a:gd name="p0y7" fmla="*/ 1564 h 1639"/>
                <a:gd name="p0x8" fmla="*/ 45 w 45"/>
                <a:gd name="p0y8" fmla="*/ 1565 h 1639"/>
                <a:gd name="p0x9" fmla="*/ 45 w 45"/>
                <a:gd name="p0y9" fmla="*/ 1567 h 1639"/>
                <a:gd name="p0x10" fmla="*/ 44 w 45"/>
                <a:gd name="p0y10" fmla="*/ 1568 h 1639"/>
                <a:gd name="p0x11" fmla="*/ 44 w 45"/>
                <a:gd name="p0y11" fmla="*/ 1570 h 1639"/>
                <a:gd name="p0x12" fmla="*/ 44 w 45"/>
                <a:gd name="p0y12" fmla="*/ 1571 h 1639"/>
                <a:gd name="p0x13" fmla="*/ 44 w 45"/>
                <a:gd name="p0y13" fmla="*/ 1573 h 1639"/>
                <a:gd name="p0x14" fmla="*/ 44 w 45"/>
                <a:gd name="p0y14" fmla="*/ 1574 h 1639"/>
                <a:gd name="p0x15" fmla="*/ 43 w 45"/>
                <a:gd name="p0y15" fmla="*/ 1576 h 1639"/>
                <a:gd name="p0x16" fmla="*/ 43 w 45"/>
                <a:gd name="p0y16" fmla="*/ 1577 h 1639"/>
                <a:gd name="p0x17" fmla="*/ 43 w 45"/>
                <a:gd name="p0y17" fmla="*/ 1579 h 1639"/>
                <a:gd name="p0x18" fmla="*/ 42 w 45"/>
                <a:gd name="p0y18" fmla="*/ 1580 h 1639"/>
                <a:gd name="p0x19" fmla="*/ 42 w 45"/>
                <a:gd name="p0y19" fmla="*/ 1582 h 1639"/>
                <a:gd name="p0x20" fmla="*/ 42 w 45"/>
                <a:gd name="p0y20" fmla="*/ 1583 h 1639"/>
                <a:gd name="p0x21" fmla="*/ 41 w 45"/>
                <a:gd name="p0y21" fmla="*/ 1585 h 1639"/>
                <a:gd name="p0x22" fmla="*/ 41 w 45"/>
                <a:gd name="p0y22" fmla="*/ 1586 h 1639"/>
                <a:gd name="p0x23" fmla="*/ 41 w 45"/>
                <a:gd name="p0y23" fmla="*/ 1588 h 1639"/>
                <a:gd name="p0x24" fmla="*/ 40 w 45"/>
                <a:gd name="p0y24" fmla="*/ 1589 h 1639"/>
                <a:gd name="p0x25" fmla="*/ 40 w 45"/>
                <a:gd name="p0y25" fmla="*/ 1591 h 1639"/>
                <a:gd name="p0x26" fmla="*/ 39 w 45"/>
                <a:gd name="p0y26" fmla="*/ 1592 h 1639"/>
                <a:gd name="p0x27" fmla="*/ 39 w 45"/>
                <a:gd name="p0y27" fmla="*/ 1593 h 1639"/>
                <a:gd name="p0x28" fmla="*/ 38 w 45"/>
                <a:gd name="p0y28" fmla="*/ 1595 h 1639"/>
                <a:gd name="p0x29" fmla="*/ 38 w 45"/>
                <a:gd name="p0y29" fmla="*/ 1596 h 1639"/>
                <a:gd name="p0x30" fmla="*/ 37 w 45"/>
                <a:gd name="p0y30" fmla="*/ 1598 h 1639"/>
                <a:gd name="p0x31" fmla="*/ 37 w 45"/>
                <a:gd name="p0y31" fmla="*/ 1599 h 1639"/>
                <a:gd name="p0x32" fmla="*/ 36 w 45"/>
                <a:gd name="p0y32" fmla="*/ 1600 h 1639"/>
                <a:gd name="p0x33" fmla="*/ 36 w 45"/>
                <a:gd name="p0y33" fmla="*/ 1602 h 1639"/>
                <a:gd name="p0x34" fmla="*/ 35 w 45"/>
                <a:gd name="p0y34" fmla="*/ 1603 h 1639"/>
                <a:gd name="p0x35" fmla="*/ 34 w 45"/>
                <a:gd name="p0y35" fmla="*/ 1604 h 1639"/>
                <a:gd name="p0x36" fmla="*/ 34 w 45"/>
                <a:gd name="p0y36" fmla="*/ 1606 h 1639"/>
                <a:gd name="p0x37" fmla="*/ 33 w 45"/>
                <a:gd name="p0y37" fmla="*/ 1607 h 1639"/>
                <a:gd name="p0x38" fmla="*/ 32 w 45"/>
                <a:gd name="p0y38" fmla="*/ 1608 h 1639"/>
                <a:gd name="p0x39" fmla="*/ 32 w 45"/>
                <a:gd name="p0y39" fmla="*/ 1610 h 1639"/>
                <a:gd name="p0x40" fmla="*/ 31 w 45"/>
                <a:gd name="p0y40" fmla="*/ 1611 h 1639"/>
                <a:gd name="p0x41" fmla="*/ 30 w 45"/>
                <a:gd name="p0y41" fmla="*/ 1612 h 1639"/>
                <a:gd name="p0x42" fmla="*/ 30 w 45"/>
                <a:gd name="p0y42" fmla="*/ 1614 h 1639"/>
                <a:gd name="p0x43" fmla="*/ 29 w 45"/>
                <a:gd name="p0y43" fmla="*/ 1615 h 1639"/>
                <a:gd name="p0x44" fmla="*/ 28 w 45"/>
                <a:gd name="p0y44" fmla="*/ 1616 h 1639"/>
                <a:gd name="p0x45" fmla="*/ 27 w 45"/>
                <a:gd name="p0y45" fmla="*/ 1617 h 1639"/>
                <a:gd name="p0x46" fmla="*/ 27 w 45"/>
                <a:gd name="p0y46" fmla="*/ 1619 h 1639"/>
                <a:gd name="p0x47" fmla="*/ 26 w 45"/>
                <a:gd name="p0y47" fmla="*/ 1620 h 1639"/>
                <a:gd name="p0x48" fmla="*/ 25 w 45"/>
                <a:gd name="p0y48" fmla="*/ 1621 h 1639"/>
                <a:gd name="p0x49" fmla="*/ 24 w 45"/>
                <a:gd name="p0y49" fmla="*/ 1622 h 1639"/>
                <a:gd name="p0x50" fmla="*/ 23 w 45"/>
                <a:gd name="p0y50" fmla="*/ 1624 h 1639"/>
                <a:gd name="p0x51" fmla="*/ 22 w 45"/>
                <a:gd name="p0y51" fmla="*/ 1625 h 1639"/>
                <a:gd name="p0x52" fmla="*/ 22 w 45"/>
                <a:gd name="p0y52" fmla="*/ 1626 h 1639"/>
                <a:gd name="p0x53" fmla="*/ 21 w 45"/>
                <a:gd name="p0y53" fmla="*/ 1627 h 1639"/>
                <a:gd name="p0x54" fmla="*/ 20 w 45"/>
                <a:gd name="p0y54" fmla="*/ 1628 h 1639"/>
                <a:gd name="p0x55" fmla="*/ 19 w 45"/>
                <a:gd name="p0y55" fmla="*/ 1629 h 1639"/>
                <a:gd name="p0x56" fmla="*/ 18 w 45"/>
                <a:gd name="p0y56" fmla="*/ 1631 h 1639"/>
                <a:gd name="p0x57" fmla="*/ 17 w 45"/>
                <a:gd name="p0y57" fmla="*/ 1632 h 1639"/>
                <a:gd name="p0x58" fmla="*/ 16 w 45"/>
                <a:gd name="p0y58" fmla="*/ 1633 h 1639"/>
                <a:gd name="p0x59" fmla="*/ 15 w 45"/>
                <a:gd name="p0y59" fmla="*/ 1634 h 1639"/>
                <a:gd name="p0x60" fmla="*/ 14 w 45"/>
                <a:gd name="p0y60" fmla="*/ 1635 h 1639"/>
                <a:gd name="p0x61" fmla="*/ 13 w 45"/>
                <a:gd name="p0y61" fmla="*/ 1636 h 1639"/>
                <a:gd name="p0x62" fmla="*/ 12 w 45"/>
                <a:gd name="p0y62" fmla="*/ 1637 h 1639"/>
                <a:gd name="p0x63" fmla="*/ 11 w 45"/>
                <a:gd name="p0y63" fmla="*/ 1638 h 1639"/>
                <a:gd name="p0x64" fmla="*/ 10 w 45"/>
                <a:gd name="p0y64" fmla="*/ 1639 h 1639"/>
                <a:gd name="p0x65" fmla="*/ 0 w 45"/>
                <a:gd name="p0y65" fmla="*/ 1629 h 1639"/>
                <a:gd name="p0x66" fmla="*/ 0 w 45"/>
                <a:gd name="p0y66" fmla="*/ 1628 h 1639"/>
                <a:gd name="p0x67" fmla="*/ 1 w 45"/>
                <a:gd name="p0y67" fmla="*/ 1627 h 1639"/>
                <a:gd name="p0x68" fmla="*/ 2 w 45"/>
                <a:gd name="p0y68" fmla="*/ 1626 h 1639"/>
                <a:gd name="p0x69" fmla="*/ 3 w 45"/>
                <a:gd name="p0y69" fmla="*/ 1625 h 1639"/>
                <a:gd name="p0x70" fmla="*/ 4 w 45"/>
                <a:gd name="p0y70" fmla="*/ 1624 h 1639"/>
                <a:gd name="p0x71" fmla="*/ 5 w 45"/>
                <a:gd name="p0y71" fmla="*/ 1623 h 1639"/>
                <a:gd name="p0x72" fmla="*/ 6 w 45"/>
                <a:gd name="p0y72" fmla="*/ 1622 h 1639"/>
                <a:gd name="p0x73" fmla="*/ 6 w 45"/>
                <a:gd name="p0y73" fmla="*/ 1621 h 1639"/>
                <a:gd name="p0x74" fmla="*/ 7 w 45"/>
                <a:gd name="p0y74" fmla="*/ 1620 h 1639"/>
                <a:gd name="p0x75" fmla="*/ 8 w 45"/>
                <a:gd name="p0y75" fmla="*/ 1619 h 1639"/>
                <a:gd name="p0x76" fmla="*/ 9 w 45"/>
                <a:gd name="p0y76" fmla="*/ 1618 h 1639"/>
                <a:gd name="p0x77" fmla="*/ 10 w 45"/>
                <a:gd name="p0y77" fmla="*/ 1617 h 1639"/>
                <a:gd name="p0x78" fmla="*/ 10 w 45"/>
                <a:gd name="p0y78" fmla="*/ 1616 h 1639"/>
                <a:gd name="p0x79" fmla="*/ 11 w 45"/>
                <a:gd name="p0y79" fmla="*/ 1615 h 1639"/>
                <a:gd name="p0x80" fmla="*/ 12 w 45"/>
                <a:gd name="p0y80" fmla="*/ 1614 h 1639"/>
                <a:gd name="p0x81" fmla="*/ 13 w 45"/>
                <a:gd name="p0y81" fmla="*/ 1613 h 1639"/>
                <a:gd name="p0x82" fmla="*/ 13 w 45"/>
                <a:gd name="p0y82" fmla="*/ 1612 h 1639"/>
                <a:gd name="p0x83" fmla="*/ 14 w 45"/>
                <a:gd name="p0y83" fmla="*/ 1611 h 1639"/>
                <a:gd name="p0x84" fmla="*/ 15 w 45"/>
                <a:gd name="p0y84" fmla="*/ 1610 h 1639"/>
                <a:gd name="p0x85" fmla="*/ 15 w 45"/>
                <a:gd name="p0y85" fmla="*/ 1608 h 1639"/>
                <a:gd name="p0x86" fmla="*/ 16 w 45"/>
                <a:gd name="p0y86" fmla="*/ 1607 h 1639"/>
                <a:gd name="p0x87" fmla="*/ 17 w 45"/>
                <a:gd name="p0y87" fmla="*/ 1606 h 1639"/>
                <a:gd name="p0x88" fmla="*/ 17 w 45"/>
                <a:gd name="p0y88" fmla="*/ 1605 h 1639"/>
                <a:gd name="p0x89" fmla="*/ 18 w 45"/>
                <a:gd name="p0y89" fmla="*/ 1604 h 1639"/>
                <a:gd name="p0x90" fmla="*/ 18 w 45"/>
                <a:gd name="p0y90" fmla="*/ 1603 h 1639"/>
                <a:gd name="p0x91" fmla="*/ 19 w 45"/>
                <a:gd name="p0y91" fmla="*/ 1602 h 1639"/>
                <a:gd name="p0x92" fmla="*/ 20 w 45"/>
                <a:gd name="p0y92" fmla="*/ 1601 h 1639"/>
                <a:gd name="p0x93" fmla="*/ 20 w 45"/>
                <a:gd name="p0y93" fmla="*/ 1599 h 1639"/>
                <a:gd name="p0x94" fmla="*/ 21 w 45"/>
                <a:gd name="p0y94" fmla="*/ 1598 h 1639"/>
                <a:gd name="p0x95" fmla="*/ 21 w 45"/>
                <a:gd name="p0y95" fmla="*/ 1597 h 1639"/>
                <a:gd name="p0x96" fmla="*/ 22 w 45"/>
                <a:gd name="p0y96" fmla="*/ 1596 h 1639"/>
                <a:gd name="p0x97" fmla="*/ 22 w 45"/>
                <a:gd name="p0y97" fmla="*/ 1595 h 1639"/>
                <a:gd name="p0x98" fmla="*/ 23 w 45"/>
                <a:gd name="p0y98" fmla="*/ 1593 h 1639"/>
                <a:gd name="p0x99" fmla="*/ 23 w 45"/>
                <a:gd name="p0y99" fmla="*/ 1592 h 1639"/>
                <a:gd name="p0x100" fmla="*/ 24 w 45"/>
                <a:gd name="p0y100" fmla="*/ 1591 h 1639"/>
                <a:gd name="p0x101" fmla="*/ 24 w 45"/>
                <a:gd name="p0y101" fmla="*/ 1590 h 1639"/>
                <a:gd name="p0x102" fmla="*/ 25 w 45"/>
                <a:gd name="p0y102" fmla="*/ 1589 h 1639"/>
                <a:gd name="p0x103" fmla="*/ 25 w 45"/>
                <a:gd name="p0y103" fmla="*/ 1587 h 1639"/>
                <a:gd name="p0x104" fmla="*/ 25 w 45"/>
                <a:gd name="p0y104" fmla="*/ 1586 h 1639"/>
                <a:gd name="p0x105" fmla="*/ 26 w 45"/>
                <a:gd name="p0y105" fmla="*/ 1585 h 1639"/>
                <a:gd name="p0x106" fmla="*/ 26 w 45"/>
                <a:gd name="p0y106" fmla="*/ 1584 h 1639"/>
                <a:gd name="p0x107" fmla="*/ 27 w 45"/>
                <a:gd name="p0y107" fmla="*/ 1582 h 1639"/>
                <a:gd name="p0x108" fmla="*/ 27 w 45"/>
                <a:gd name="p0y108" fmla="*/ 1581 h 1639"/>
                <a:gd name="p0x109" fmla="*/ 27 w 45"/>
                <a:gd name="p0y109" fmla="*/ 1580 h 1639"/>
                <a:gd name="p0x110" fmla="*/ 27 w 45"/>
                <a:gd name="p0y110" fmla="*/ 1578 h 1639"/>
                <a:gd name="p0x111" fmla="*/ 28 w 45"/>
                <a:gd name="p0y111" fmla="*/ 1577 h 1639"/>
                <a:gd name="p0x112" fmla="*/ 28 w 45"/>
                <a:gd name="p0y112" fmla="*/ 1576 h 1639"/>
                <a:gd name="p0x113" fmla="*/ 28 w 45"/>
                <a:gd name="p0y113" fmla="*/ 1575 h 1639"/>
                <a:gd name="p0x114" fmla="*/ 29 w 45"/>
                <a:gd name="p0y114" fmla="*/ 1573 h 1639"/>
                <a:gd name="p0x115" fmla="*/ 29 w 45"/>
                <a:gd name="p0y115" fmla="*/ 1572 h 1639"/>
                <a:gd name="p0x116" fmla="*/ 29 w 45"/>
                <a:gd name="p0y116" fmla="*/ 1571 h 1639"/>
                <a:gd name="p0x117" fmla="*/ 29 w 45"/>
                <a:gd name="p0y117" fmla="*/ 1569 h 1639"/>
                <a:gd name="p0x118" fmla="*/ 29 w 45"/>
                <a:gd name="p0y118" fmla="*/ 1568 h 1639"/>
                <a:gd name="p0x119" fmla="*/ 30 w 45"/>
                <a:gd name="p0y119" fmla="*/ 1567 h 1639"/>
                <a:gd name="p0x120" fmla="*/ 30 w 45"/>
                <a:gd name="p0y120" fmla="*/ 1565 h 1639"/>
                <a:gd name="p0x121" fmla="*/ 30 w 45"/>
                <a:gd name="p0y121" fmla="*/ 1564 h 1639"/>
                <a:gd name="p0x122" fmla="*/ 30 w 45"/>
                <a:gd name="p0y122" fmla="*/ 1563 h 1639"/>
                <a:gd name="p0x123" fmla="*/ 30 w 45"/>
                <a:gd name="p0y123" fmla="*/ 1561 h 1639"/>
                <a:gd name="p0x124" fmla="*/ 30 w 45"/>
                <a:gd name="p0y124" fmla="*/ 1560 h 1639"/>
                <a:gd name="p0x125" fmla="*/ 30 w 45"/>
                <a:gd name="p0y125" fmla="*/ 1558 h 1639"/>
                <a:gd name="p0x126" fmla="*/ 30 w 45"/>
                <a:gd name="p0y126" fmla="*/ 1557 h 1639"/>
                <a:gd name="p0x127" fmla="*/ 30 w 45"/>
                <a:gd name="p0y127" fmla="*/ 1556 h 1639"/>
                <a:gd name="p0x128" fmla="*/ 30 w 45"/>
                <a:gd name="p0y128" fmla="*/ 1554 h 1639"/>
                <a:gd name="p0x129" fmla="*/ 30 w 45"/>
                <a:gd name="p0y129" fmla="*/ 84 h 1639"/>
                <a:gd name="p0x130" fmla="*/ 30 w 45"/>
                <a:gd name="p0y130" fmla="*/ 83 h 1639"/>
                <a:gd name="p0x131" fmla="*/ 30 w 45"/>
                <a:gd name="p0y131" fmla="*/ 82 h 1639"/>
                <a:gd name="p0x132" fmla="*/ 30 w 45"/>
                <a:gd name="p0y132" fmla="*/ 80 h 1639"/>
                <a:gd name="p0x133" fmla="*/ 30 w 45"/>
                <a:gd name="p0y133" fmla="*/ 79 h 1639"/>
                <a:gd name="p0x134" fmla="*/ 30 w 45"/>
                <a:gd name="p0y134" fmla="*/ 78 h 1639"/>
                <a:gd name="p0x135" fmla="*/ 30 w 45"/>
                <a:gd name="p0y135" fmla="*/ 76 h 1639"/>
                <a:gd name="p0x136" fmla="*/ 30 w 45"/>
                <a:gd name="p0y136" fmla="*/ 75 h 1639"/>
                <a:gd name="p0x137" fmla="*/ 30 w 45"/>
                <a:gd name="p0y137" fmla="*/ 73 h 1639"/>
                <a:gd name="p0x138" fmla="*/ 30 w 45"/>
                <a:gd name="p0y138" fmla="*/ 72 h 1639"/>
                <a:gd name="p0x139" fmla="*/ 29 w 45"/>
                <a:gd name="p0y139" fmla="*/ 71 h 1639"/>
                <a:gd name="p0x140" fmla="*/ 29 w 45"/>
                <a:gd name="p0y140" fmla="*/ 69 h 1639"/>
                <a:gd name="p0x141" fmla="*/ 29 w 45"/>
                <a:gd name="p0y141" fmla="*/ 68 h 1639"/>
                <a:gd name="p0x142" fmla="*/ 29 w 45"/>
                <a:gd name="p0y142" fmla="*/ 67 h 1639"/>
                <a:gd name="p0x143" fmla="*/ 29 w 45"/>
                <a:gd name="p0y143" fmla="*/ 65 h 1639"/>
                <a:gd name="p0x144" fmla="*/ 28 w 45"/>
                <a:gd name="p0y144" fmla="*/ 64 h 1639"/>
                <a:gd name="p0x145" fmla="*/ 28 w 45"/>
                <a:gd name="p0y145" fmla="*/ 63 h 1639"/>
                <a:gd name="p0x146" fmla="*/ 28 w 45"/>
                <a:gd name="p0y146" fmla="*/ 62 h 1639"/>
                <a:gd name="p0x147" fmla="*/ 27 w 45"/>
                <a:gd name="p0y147" fmla="*/ 60 h 1639"/>
                <a:gd name="p0x148" fmla="*/ 27 w 45"/>
                <a:gd name="p0y148" fmla="*/ 59 h 1639"/>
                <a:gd name="p0x149" fmla="*/ 27 w 45"/>
                <a:gd name="p0y149" fmla="*/ 58 h 1639"/>
                <a:gd name="p0x150" fmla="*/ 27 w 45"/>
                <a:gd name="p0y150" fmla="*/ 56 h 1639"/>
                <a:gd name="p0x151" fmla="*/ 26 w 45"/>
                <a:gd name="p0y151" fmla="*/ 55 h 1639"/>
                <a:gd name="p0x152" fmla="*/ 26 w 45"/>
                <a:gd name="p0y152" fmla="*/ 54 h 1639"/>
                <a:gd name="p0x153" fmla="*/ 25 w 45"/>
                <a:gd name="p0y153" fmla="*/ 53 h 1639"/>
                <a:gd name="p0x154" fmla="*/ 25 w 45"/>
                <a:gd name="p0y154" fmla="*/ 51 h 1639"/>
                <a:gd name="p0x155" fmla="*/ 25 w 45"/>
                <a:gd name="p0y155" fmla="*/ 50 h 1639"/>
                <a:gd name="p0x156" fmla="*/ 24 w 45"/>
                <a:gd name="p0y156" fmla="*/ 49 h 1639"/>
                <a:gd name="p0x157" fmla="*/ 24 w 45"/>
                <a:gd name="p0y157" fmla="*/ 48 h 1639"/>
                <a:gd name="p0x158" fmla="*/ 23 w 45"/>
                <a:gd name="p0y158" fmla="*/ 46 h 1639"/>
                <a:gd name="p0x159" fmla="*/ 23 w 45"/>
                <a:gd name="p0y159" fmla="*/ 45 h 1639"/>
                <a:gd name="p0x160" fmla="*/ 22 w 45"/>
                <a:gd name="p0y160" fmla="*/ 44 h 1639"/>
                <a:gd name="p0x161" fmla="*/ 22 w 45"/>
                <a:gd name="p0y161" fmla="*/ 43 h 1639"/>
                <a:gd name="p0x162" fmla="*/ 21 w 45"/>
                <a:gd name="p0y162" fmla="*/ 42 h 1639"/>
                <a:gd name="p0x163" fmla="*/ 21 w 45"/>
                <a:gd name="p0y163" fmla="*/ 41 h 1639"/>
                <a:gd name="p0x164" fmla="*/ 20 w 45"/>
                <a:gd name="p0y164" fmla="*/ 39 h 1639"/>
                <a:gd name="p0x165" fmla="*/ 20 w 45"/>
                <a:gd name="p0y165" fmla="*/ 38 h 1639"/>
                <a:gd name="p0x166" fmla="*/ 19 w 45"/>
                <a:gd name="p0y166" fmla="*/ 37 h 1639"/>
                <a:gd name="p0x167" fmla="*/ 18 w 45"/>
                <a:gd name="p0y167" fmla="*/ 36 h 1639"/>
                <a:gd name="p0x168" fmla="*/ 18 w 45"/>
                <a:gd name="p0y168" fmla="*/ 35 h 1639"/>
                <a:gd name="p0x169" fmla="*/ 17 w 45"/>
                <a:gd name="p0y169" fmla="*/ 34 h 1639"/>
                <a:gd name="p0x170" fmla="*/ 17 w 45"/>
                <a:gd name="p0y170" fmla="*/ 32 h 1639"/>
                <a:gd name="p0x171" fmla="*/ 16 w 45"/>
                <a:gd name="p0y171" fmla="*/ 31 h 1639"/>
                <a:gd name="p0x172" fmla="*/ 15 w 45"/>
                <a:gd name="p0y172" fmla="*/ 30 h 1639"/>
                <a:gd name="p0x173" fmla="*/ 15 w 45"/>
                <a:gd name="p0y173" fmla="*/ 29 h 1639"/>
                <a:gd name="p0x174" fmla="*/ 14 w 45"/>
                <a:gd name="p0y174" fmla="*/ 28 h 1639"/>
                <a:gd name="p0x175" fmla="*/ 13 w 45"/>
                <a:gd name="p0y175" fmla="*/ 27 h 1639"/>
                <a:gd name="p0x176" fmla="*/ 13 w 45"/>
                <a:gd name="p0y176" fmla="*/ 26 h 1639"/>
                <a:gd name="p0x177" fmla="*/ 12 w 45"/>
                <a:gd name="p0y177" fmla="*/ 25 h 1639"/>
                <a:gd name="p0x178" fmla="*/ 11 w 45"/>
                <a:gd name="p0y178" fmla="*/ 24 h 1639"/>
                <a:gd name="p0x179" fmla="*/ 10 w 45"/>
                <a:gd name="p0y179" fmla="*/ 23 h 1639"/>
                <a:gd name="p0x180" fmla="*/ 10 w 45"/>
                <a:gd name="p0y180" fmla="*/ 22 h 1639"/>
                <a:gd name="p0x181" fmla="*/ 9 w 45"/>
                <a:gd name="p0y181" fmla="*/ 21 h 1639"/>
                <a:gd name="p0x182" fmla="*/ 8 w 45"/>
                <a:gd name="p0y182" fmla="*/ 20 h 1639"/>
                <a:gd name="p0x183" fmla="*/ 7 w 45"/>
                <a:gd name="p0y183" fmla="*/ 19 h 1639"/>
                <a:gd name="p0x184" fmla="*/ 6 w 45"/>
                <a:gd name="p0y184" fmla="*/ 18 h 1639"/>
                <a:gd name="p0x185" fmla="*/ 6 w 45"/>
                <a:gd name="p0y185" fmla="*/ 17 h 1639"/>
                <a:gd name="p0x186" fmla="*/ 5 w 45"/>
                <a:gd name="p0y186" fmla="*/ 16 h 1639"/>
                <a:gd name="p0x187" fmla="*/ 4 w 45"/>
                <a:gd name="p0y187" fmla="*/ 15 h 1639"/>
                <a:gd name="p0x188" fmla="*/ 3 w 45"/>
                <a:gd name="p0y188" fmla="*/ 14 h 1639"/>
                <a:gd name="p0x189" fmla="*/ 2 w 45"/>
                <a:gd name="p0y189" fmla="*/ 13 h 1639"/>
                <a:gd name="p0x190" fmla="*/ 1 w 45"/>
                <a:gd name="p0y190" fmla="*/ 12 h 1639"/>
                <a:gd name="p0x191" fmla="*/ 0 w 45"/>
                <a:gd name="p0y191" fmla="*/ 11 h 1639"/>
                <a:gd name="p0x192" fmla="*/ 0 w 45"/>
                <a:gd name="p0y192" fmla="*/ 10 h 1639"/>
                <a:gd name="p0x193" fmla="*/ 10 w 45"/>
                <a:gd name="p0y193" fmla="*/ 0 h 1639"/>
                <a:gd name="p0x194" fmla="*/ 11 w 45"/>
                <a:gd name="p0y194" fmla="*/ 1 h 1639"/>
                <a:gd name="p0x195" fmla="*/ 12 w 45"/>
                <a:gd name="p0y195" fmla="*/ 2 h 1639"/>
                <a:gd name="p0x196" fmla="*/ 13 w 45"/>
                <a:gd name="p0y196" fmla="*/ 3 h 1639"/>
                <a:gd name="p0x197" fmla="*/ 14 w 45"/>
                <a:gd name="p0y197" fmla="*/ 4 h 1639"/>
                <a:gd name="p0x198" fmla="*/ 15 w 45"/>
                <a:gd name="p0y198" fmla="*/ 5 h 1639"/>
                <a:gd name="p0x199" fmla="*/ 16 w 45"/>
                <a:gd name="p0y199" fmla="*/ 6 h 1639"/>
                <a:gd name="p0x200" fmla="*/ 17 w 45"/>
                <a:gd name="p0y200" fmla="*/ 7 h 1639"/>
                <a:gd name="p0x201" fmla="*/ 18 w 45"/>
                <a:gd name="p0y201" fmla="*/ 8 h 1639"/>
                <a:gd name="p0x202" fmla="*/ 19 w 45"/>
                <a:gd name="p0y202" fmla="*/ 9 h 1639"/>
                <a:gd name="p0x203" fmla="*/ 20 w 45"/>
                <a:gd name="p0y203" fmla="*/ 10 h 1639"/>
                <a:gd name="p0x204" fmla="*/ 21 w 45"/>
                <a:gd name="p0y204" fmla="*/ 12 h 1639"/>
                <a:gd name="p0x205" fmla="*/ 22 w 45"/>
                <a:gd name="p0y205" fmla="*/ 13 h 1639"/>
                <a:gd name="p0x206" fmla="*/ 22 w 45"/>
                <a:gd name="p0y206" fmla="*/ 14 h 1639"/>
                <a:gd name="p0x207" fmla="*/ 23 w 45"/>
                <a:gd name="p0y207" fmla="*/ 15 h 1639"/>
                <a:gd name="p0x208" fmla="*/ 24 w 45"/>
                <a:gd name="p0y208" fmla="*/ 16 h 1639"/>
                <a:gd name="p0x209" fmla="*/ 25 w 45"/>
                <a:gd name="p0y209" fmla="*/ 18 h 1639"/>
                <a:gd name="p0x210" fmla="*/ 26 w 45"/>
                <a:gd name="p0y210" fmla="*/ 19 h 1639"/>
                <a:gd name="p0x211" fmla="*/ 27 w 45"/>
                <a:gd name="p0y211" fmla="*/ 20 h 1639"/>
                <a:gd name="p0x212" fmla="*/ 27 w 45"/>
                <a:gd name="p0y212" fmla="*/ 21 h 1639"/>
                <a:gd name="p0x213" fmla="*/ 28 w 45"/>
                <a:gd name="p0y213" fmla="*/ 23 h 1639"/>
                <a:gd name="p0x214" fmla="*/ 29 w 45"/>
                <a:gd name="p0y214" fmla="*/ 24 h 1639"/>
                <a:gd name="p0x215" fmla="*/ 30 w 45"/>
                <a:gd name="p0y215" fmla="*/ 25 h 1639"/>
                <a:gd name="p0x216" fmla="*/ 30 w 45"/>
                <a:gd name="p0y216" fmla="*/ 26 h 1639"/>
                <a:gd name="p0x217" fmla="*/ 31 w 45"/>
                <a:gd name="p0y217" fmla="*/ 28 h 1639"/>
                <a:gd name="p0x218" fmla="*/ 32 w 45"/>
                <a:gd name="p0y218" fmla="*/ 29 h 1639"/>
                <a:gd name="p0x219" fmla="*/ 32 w 45"/>
                <a:gd name="p0y219" fmla="*/ 30 h 1639"/>
                <a:gd name="p0x220" fmla="*/ 33 w 45"/>
                <a:gd name="p0y220" fmla="*/ 32 h 1639"/>
                <a:gd name="p0x221" fmla="*/ 34 w 45"/>
                <a:gd name="p0y221" fmla="*/ 33 h 1639"/>
                <a:gd name="p0x222" fmla="*/ 34 w 45"/>
                <a:gd name="p0y222" fmla="*/ 34 h 1639"/>
                <a:gd name="p0x223" fmla="*/ 35 w 45"/>
                <a:gd name="p0y223" fmla="*/ 36 h 1639"/>
                <a:gd name="p0x224" fmla="*/ 36 w 45"/>
                <a:gd name="p0y224" fmla="*/ 37 h 1639"/>
                <a:gd name="p0x225" fmla="*/ 36 w 45"/>
                <a:gd name="p0y225" fmla="*/ 38 h 1639"/>
                <a:gd name="p0x226" fmla="*/ 37 w 45"/>
                <a:gd name="p0y226" fmla="*/ 40 h 1639"/>
                <a:gd name="p0x227" fmla="*/ 37 w 45"/>
                <a:gd name="p0y227" fmla="*/ 41 h 1639"/>
                <a:gd name="p0x228" fmla="*/ 38 w 45"/>
                <a:gd name="p0y228" fmla="*/ 42 h 1639"/>
                <a:gd name="p0x229" fmla="*/ 38 w 45"/>
                <a:gd name="p0y229" fmla="*/ 44 h 1639"/>
                <a:gd name="p0x230" fmla="*/ 39 w 45"/>
                <a:gd name="p0y230" fmla="*/ 45 h 1639"/>
                <a:gd name="p0x231" fmla="*/ 39 w 45"/>
                <a:gd name="p0y231" fmla="*/ 47 h 1639"/>
                <a:gd name="p0x232" fmla="*/ 40 w 45"/>
                <a:gd name="p0y232" fmla="*/ 48 h 1639"/>
                <a:gd name="p0x233" fmla="*/ 40 w 45"/>
                <a:gd name="p0y233" fmla="*/ 50 h 1639"/>
                <a:gd name="p0x234" fmla="*/ 41 w 45"/>
                <a:gd name="p0y234" fmla="*/ 51 h 1639"/>
                <a:gd name="p0x235" fmla="*/ 41 w 45"/>
                <a:gd name="p0y235" fmla="*/ 52 h 1639"/>
                <a:gd name="p0x236" fmla="*/ 41 w 45"/>
                <a:gd name="p0y236" fmla="*/ 54 h 1639"/>
                <a:gd name="p0x237" fmla="*/ 42 w 45"/>
                <a:gd name="p0y237" fmla="*/ 55 h 1639"/>
                <a:gd name="p0x238" fmla="*/ 42 w 45"/>
                <a:gd name="p0y238" fmla="*/ 57 h 1639"/>
                <a:gd name="p0x239" fmla="*/ 42 w 45"/>
                <a:gd name="p0y239" fmla="*/ 58 h 1639"/>
                <a:gd name="p0x240" fmla="*/ 43 w 45"/>
                <a:gd name="p0y240" fmla="*/ 60 h 1639"/>
                <a:gd name="p0x241" fmla="*/ 43 w 45"/>
                <a:gd name="p0y241" fmla="*/ 61 h 1639"/>
                <a:gd name="p0x242" fmla="*/ 43 w 45"/>
                <a:gd name="p0y242" fmla="*/ 63 h 1639"/>
                <a:gd name="p0x243" fmla="*/ 44 w 45"/>
                <a:gd name="p0y243" fmla="*/ 64 h 1639"/>
                <a:gd name="p0x244" fmla="*/ 44 w 45"/>
                <a:gd name="p0y244" fmla="*/ 66 h 1639"/>
                <a:gd name="p0x245" fmla="*/ 44 w 45"/>
                <a:gd name="p0y245" fmla="*/ 67 h 1639"/>
                <a:gd name="p0x246" fmla="*/ 44 w 45"/>
                <a:gd name="p0y246" fmla="*/ 69 h 1639"/>
                <a:gd name="p0x247" fmla="*/ 44 w 45"/>
                <a:gd name="p0y247" fmla="*/ 70 h 1639"/>
                <a:gd name="p0x248" fmla="*/ 45 w 45"/>
                <a:gd name="p0y248" fmla="*/ 72 h 1639"/>
                <a:gd name="p0x249" fmla="*/ 45 w 45"/>
                <a:gd name="p0y249" fmla="*/ 73 h 1639"/>
                <a:gd name="p0x250" fmla="*/ 45 w 45"/>
                <a:gd name="p0y250" fmla="*/ 75 h 1639"/>
                <a:gd name="p0x251" fmla="*/ 45 w 45"/>
                <a:gd name="p0y251" fmla="*/ 77 h 1639"/>
                <a:gd name="p0x252" fmla="*/ 45 w 45"/>
                <a:gd name="p0y252" fmla="*/ 78 h 1639"/>
                <a:gd name="p0x253" fmla="*/ 45 w 45"/>
                <a:gd name="p0y253" fmla="*/ 80 h 1639"/>
                <a:gd name="p0x254" fmla="*/ 45 w 45"/>
                <a:gd name="p0y254" fmla="*/ 81 h 1639"/>
                <a:gd name="p0x255" fmla="*/ 45 w 45"/>
                <a:gd name="p0y255" fmla="*/ 83 h 1639"/>
                <a:gd name="p0x256" fmla="*/ 45 w 45"/>
                <a:gd name="p0y256" fmla="*/ 84 h 16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5"/>
              </p:custDataLst>
            </p:nvPr>
          </p:nvSpPr>
          <p:spPr>
            <a:xfrm>
              <a:off x="13089" y="6206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>
              <p:custDataLst>
                <p:tags r:id="rId66"/>
              </p:custDataLst>
            </p:nvPr>
          </p:nvSpPr>
          <p:spPr>
            <a:xfrm>
              <a:off x="13015" y="4551"/>
              <a:ext cx="91" cy="1692"/>
            </a:xfrm>
            <a:custGeom>
              <a:avLst/>
              <a:gdLst>
                <a:gd name="sw" fmla="*/ 1 w 91"/>
                <a:gd name="sh" fmla="*/ 1 h 1691"/>
                <a:gd name="mins" fmla="min sw sh"/>
                <a:gd name="dsw" fmla="+- 0 sw mins"/>
                <a:gd name="dsh" fmla="+- 0 sh mins"/>
                <a:gd name="p0x0" fmla="*/ 0 w 91"/>
                <a:gd name="p0y0" fmla="*/ 1580 h 1691"/>
                <a:gd name="p0x1" fmla="*/ 0 w 91"/>
                <a:gd name="p0y1" fmla="*/ 110 h 1691"/>
                <a:gd name="p0x2" fmla="*/ 0 w 91"/>
                <a:gd name="p0y2" fmla="*/ 108 h 1691"/>
                <a:gd name="p0x3" fmla="*/ 0 w 91"/>
                <a:gd name="p0y3" fmla="*/ 106 h 1691"/>
                <a:gd name="p0x4" fmla="*/ 0 w 91"/>
                <a:gd name="p0y4" fmla="*/ 103 h 1691"/>
                <a:gd name="p0x5" fmla="*/ 0 w 91"/>
                <a:gd name="p0y5" fmla="*/ 101 h 1691"/>
                <a:gd name="p0x6" fmla="*/ 0 w 91"/>
                <a:gd name="p0y6" fmla="*/ 99 h 1691"/>
                <a:gd name="p0x7" fmla="*/ 0 w 91"/>
                <a:gd name="p0y7" fmla="*/ 96 h 1691"/>
                <a:gd name="p0x8" fmla="*/ 1 w 91"/>
                <a:gd name="p0y8" fmla="*/ 94 h 1691"/>
                <a:gd name="p0x9" fmla="*/ 1 w 91"/>
                <a:gd name="p0y9" fmla="*/ 92 h 1691"/>
                <a:gd name="p0x10" fmla="*/ 1 w 91"/>
                <a:gd name="p0y10" fmla="*/ 89 h 1691"/>
                <a:gd name="p0x11" fmla="*/ 2 w 91"/>
                <a:gd name="p0y11" fmla="*/ 87 h 1691"/>
                <a:gd name="p0x12" fmla="*/ 2 w 91"/>
                <a:gd name="p0y12" fmla="*/ 85 h 1691"/>
                <a:gd name="p0x13" fmla="*/ 3 w 91"/>
                <a:gd name="p0y13" fmla="*/ 83 h 1691"/>
                <a:gd name="p0x14" fmla="*/ 3 w 91"/>
                <a:gd name="p0y14" fmla="*/ 80 h 1691"/>
                <a:gd name="p0x15" fmla="*/ 4 w 91"/>
                <a:gd name="p0y15" fmla="*/ 78 h 1691"/>
                <a:gd name="p0x16" fmla="*/ 4 w 91"/>
                <a:gd name="p0y16" fmla="*/ 76 h 1691"/>
                <a:gd name="p0x17" fmla="*/ 5 w 91"/>
                <a:gd name="p0y17" fmla="*/ 74 h 1691"/>
                <a:gd name="p0x18" fmla="*/ 6 w 91"/>
                <a:gd name="p0y18" fmla="*/ 72 h 1691"/>
                <a:gd name="p0x19" fmla="*/ 7 w 91"/>
                <a:gd name="p0y19" fmla="*/ 70 h 1691"/>
                <a:gd name="p0x20" fmla="*/ 7 w 91"/>
                <a:gd name="p0y20" fmla="*/ 68 h 1691"/>
                <a:gd name="p0x21" fmla="*/ 8 w 91"/>
                <a:gd name="p0y21" fmla="*/ 65 h 1691"/>
                <a:gd name="p0x22" fmla="*/ 9 w 91"/>
                <a:gd name="p0y22" fmla="*/ 63 h 1691"/>
                <a:gd name="p0x23" fmla="*/ 10 w 91"/>
                <a:gd name="p0y23" fmla="*/ 61 h 1691"/>
                <a:gd name="p0x24" fmla="*/ 11 w 91"/>
                <a:gd name="p0y24" fmla="*/ 59 h 1691"/>
                <a:gd name="p0x25" fmla="*/ 12 w 91"/>
                <a:gd name="p0y25" fmla="*/ 57 h 1691"/>
                <a:gd name="p0x26" fmla="*/ 13 w 91"/>
                <a:gd name="p0y26" fmla="*/ 55 h 1691"/>
                <a:gd name="p0x27" fmla="*/ 14 w 91"/>
                <a:gd name="p0y27" fmla="*/ 53 h 1691"/>
                <a:gd name="p0x28" fmla="*/ 15 w 91"/>
                <a:gd name="p0y28" fmla="*/ 51 h 1691"/>
                <a:gd name="p0x29" fmla="*/ 16 w 91"/>
                <a:gd name="p0y29" fmla="*/ 50 h 1691"/>
                <a:gd name="p0x30" fmla="*/ 17 w 91"/>
                <a:gd name="p0y30" fmla="*/ 48 h 1691"/>
                <a:gd name="p0x31" fmla="*/ 18 w 91"/>
                <a:gd name="p0y31" fmla="*/ 46 h 1691"/>
                <a:gd name="p0x32" fmla="*/ 20 w 91"/>
                <a:gd name="p0y32" fmla="*/ 44 h 1691"/>
                <a:gd name="p0x33" fmla="*/ 21 w 91"/>
                <a:gd name="p0y33" fmla="*/ 42 h 1691"/>
                <a:gd name="p0x34" fmla="*/ 22 w 91"/>
                <a:gd name="p0y34" fmla="*/ 40 h 1691"/>
                <a:gd name="p0x35" fmla="*/ 23 w 91"/>
                <a:gd name="p0y35" fmla="*/ 38 h 1691"/>
                <a:gd name="p0x36" fmla="*/ 25 w 91"/>
                <a:gd name="p0y36" fmla="*/ 37 h 1691"/>
                <a:gd name="p0x37" fmla="*/ 26 w 91"/>
                <a:gd name="p0y37" fmla="*/ 35 h 1691"/>
                <a:gd name="p0x38" fmla="*/ 28 w 91"/>
                <a:gd name="p0y38" fmla="*/ 33 h 1691"/>
                <a:gd name="p0x39" fmla="*/ 29 w 91"/>
                <a:gd name="p0y39" fmla="*/ 32 h 1691"/>
                <a:gd name="p0x40" fmla="*/ 30 w 91"/>
                <a:gd name="p0y40" fmla="*/ 30 h 1691"/>
                <a:gd name="p0x41" fmla="*/ 32 w 91"/>
                <a:gd name="p0y41" fmla="*/ 28 h 1691"/>
                <a:gd name="p0x42" fmla="*/ 33 w 91"/>
                <a:gd name="p0y42" fmla="*/ 27 h 1691"/>
                <a:gd name="p0x43" fmla="*/ 35 w 91"/>
                <a:gd name="p0y43" fmla="*/ 25 h 1691"/>
                <a:gd name="p0x44" fmla="*/ 37 w 91"/>
                <a:gd name="p0y44" fmla="*/ 24 h 1691"/>
                <a:gd name="p0x45" fmla="*/ 38 w 91"/>
                <a:gd name="p0y45" fmla="*/ 22 h 1691"/>
                <a:gd name="p0x46" fmla="*/ 40 w 91"/>
                <a:gd name="p0y46" fmla="*/ 21 h 1691"/>
                <a:gd name="p0x47" fmla="*/ 42 w 91"/>
                <a:gd name="p0y47" fmla="*/ 19 h 1691"/>
                <a:gd name="p0x48" fmla="*/ 43 w 91"/>
                <a:gd name="p0y48" fmla="*/ 18 h 1691"/>
                <a:gd name="p0x49" fmla="*/ 45 w 91"/>
                <a:gd name="p0y49" fmla="*/ 16 h 1691"/>
                <a:gd name="p0x50" fmla="*/ 47 w 91"/>
                <a:gd name="p0y50" fmla="*/ 15 h 1691"/>
                <a:gd name="p0x51" fmla="*/ 48 w 91"/>
                <a:gd name="p0y51" fmla="*/ 14 h 1691"/>
                <a:gd name="p0x52" fmla="*/ 50 w 91"/>
                <a:gd name="p0y52" fmla="*/ 12 h 1691"/>
                <a:gd name="p0x53" fmla="*/ 52 w 91"/>
                <a:gd name="p0y53" fmla="*/ 11 h 1691"/>
                <a:gd name="p0x54" fmla="*/ 54 w 91"/>
                <a:gd name="p0y54" fmla="*/ 10 h 1691"/>
                <a:gd name="p0x55" fmla="*/ 56 w 91"/>
                <a:gd name="p0y55" fmla="*/ 9 h 1691"/>
                <a:gd name="p0x56" fmla="*/ 58 w 91"/>
                <a:gd name="p0y56" fmla="*/ 8 h 1691"/>
                <a:gd name="p0x57" fmla="*/ 60 w 91"/>
                <a:gd name="p0y57" fmla="*/ 6 h 1691"/>
                <a:gd name="p0x58" fmla="*/ 61 w 91"/>
                <a:gd name="p0y58" fmla="*/ 5 h 1691"/>
                <a:gd name="p0x59" fmla="*/ 63 w 91"/>
                <a:gd name="p0y59" fmla="*/ 4 h 1691"/>
                <a:gd name="p0x60" fmla="*/ 65 w 91"/>
                <a:gd name="p0y60" fmla="*/ 3 h 1691"/>
                <a:gd name="p0x61" fmla="*/ 67 w 91"/>
                <a:gd name="p0y61" fmla="*/ 2 h 1691"/>
                <a:gd name="p0x62" fmla="*/ 69 w 91"/>
                <a:gd name="p0y62" fmla="*/ 1 h 1691"/>
                <a:gd name="p0x63" fmla="*/ 71 w 91"/>
                <a:gd name="p0y63" fmla="*/ 0 h 1691"/>
                <a:gd name="p0x64" fmla="*/ 74 w 91"/>
                <a:gd name="p0y64" fmla="*/ 0 h 1691"/>
                <a:gd name="p0x65" fmla="*/ 91 w 91"/>
                <a:gd name="p0y65" fmla="*/ 13 h 1691"/>
                <a:gd name="p0x66" fmla="*/ 91 w 91"/>
                <a:gd name="p0y66" fmla="*/ 13 h 1691"/>
                <a:gd name="p0x67" fmla="*/ 89 w 91"/>
                <a:gd name="p0y67" fmla="*/ 14 h 1691"/>
                <a:gd name="p0x68" fmla="*/ 88 w 91"/>
                <a:gd name="p0y68" fmla="*/ 15 h 1691"/>
                <a:gd name="p0x69" fmla="*/ 87 w 91"/>
                <a:gd name="p0y69" fmla="*/ 16 h 1691"/>
                <a:gd name="p0x70" fmla="*/ 86 w 91"/>
                <a:gd name="p0y70" fmla="*/ 17 h 1691"/>
                <a:gd name="p0x71" fmla="*/ 84 w 91"/>
                <a:gd name="p0y71" fmla="*/ 18 h 1691"/>
                <a:gd name="p0x72" fmla="*/ 83 w 91"/>
                <a:gd name="p0y72" fmla="*/ 18 h 1691"/>
                <a:gd name="p0x73" fmla="*/ 82 w 91"/>
                <a:gd name="p0y73" fmla="*/ 19 h 1691"/>
                <a:gd name="p0x74" fmla="*/ 81 w 91"/>
                <a:gd name="p0y74" fmla="*/ 20 h 1691"/>
                <a:gd name="p0x75" fmla="*/ 80 w 91"/>
                <a:gd name="p0y75" fmla="*/ 21 h 1691"/>
                <a:gd name="p0x76" fmla="*/ 78 w 91"/>
                <a:gd name="p0y76" fmla="*/ 22 h 1691"/>
                <a:gd name="p0x77" fmla="*/ 77 w 91"/>
                <a:gd name="p0y77" fmla="*/ 24 h 1691"/>
                <a:gd name="p0x78" fmla="*/ 76 w 91"/>
                <a:gd name="p0y78" fmla="*/ 25 h 1691"/>
                <a:gd name="p0x79" fmla="*/ 75 w 91"/>
                <a:gd name="p0y79" fmla="*/ 26 h 1691"/>
                <a:gd name="p0x80" fmla="*/ 74 w 91"/>
                <a:gd name="p0y80" fmla="*/ 27 h 1691"/>
                <a:gd name="p0x81" fmla="*/ 73 w 91"/>
                <a:gd name="p0y81" fmla="*/ 28 h 1691"/>
                <a:gd name="p0x82" fmla="*/ 72 w 91"/>
                <a:gd name="p0y82" fmla="*/ 29 h 1691"/>
                <a:gd name="p0x83" fmla="*/ 71 w 91"/>
                <a:gd name="p0y83" fmla="*/ 31 h 1691"/>
                <a:gd name="p0x84" fmla="*/ 70 w 91"/>
                <a:gd name="p0y84" fmla="*/ 32 h 1691"/>
                <a:gd name="p0x85" fmla="*/ 69 w 91"/>
                <a:gd name="p0y85" fmla="*/ 33 h 1691"/>
                <a:gd name="p0x86" fmla="*/ 68 w 91"/>
                <a:gd name="p0y86" fmla="*/ 34 h 1691"/>
                <a:gd name="p0x87" fmla="*/ 67 w 91"/>
                <a:gd name="p0y87" fmla="*/ 36 h 1691"/>
                <a:gd name="p0x88" fmla="*/ 66 w 91"/>
                <a:gd name="p0y88" fmla="*/ 37 h 1691"/>
                <a:gd name="p0x89" fmla="*/ 65 w 91"/>
                <a:gd name="p0y89" fmla="*/ 39 h 1691"/>
                <a:gd name="p0x90" fmla="*/ 64 w 91"/>
                <a:gd name="p0y90" fmla="*/ 40 h 1691"/>
                <a:gd name="p0x91" fmla="*/ 63 w 91"/>
                <a:gd name="p0y91" fmla="*/ 41 h 1691"/>
                <a:gd name="p0x92" fmla="*/ 62 w 91"/>
                <a:gd name="p0y92" fmla="*/ 43 h 1691"/>
                <a:gd name="p0x93" fmla="*/ 61 w 91"/>
                <a:gd name="p0y93" fmla="*/ 44 h 1691"/>
                <a:gd name="p0x94" fmla="*/ 60 w 91"/>
                <a:gd name="p0y94" fmla="*/ 46 h 1691"/>
                <a:gd name="p0x95" fmla="*/ 59 w 91"/>
                <a:gd name="p0y95" fmla="*/ 47 h 1691"/>
                <a:gd name="p0x96" fmla="*/ 59 w 91"/>
                <a:gd name="p0y96" fmla="*/ 49 h 1691"/>
                <a:gd name="p0x97" fmla="*/ 58 w 91"/>
                <a:gd name="p0y97" fmla="*/ 51 h 1691"/>
                <a:gd name="p0x98" fmla="*/ 57 w 91"/>
                <a:gd name="p0y98" fmla="*/ 52 h 1691"/>
                <a:gd name="p0x99" fmla="*/ 56 w 91"/>
                <a:gd name="p0y99" fmla="*/ 54 h 1691"/>
                <a:gd name="p0x100" fmla="*/ 56 w 91"/>
                <a:gd name="p0y100" fmla="*/ 55 h 1691"/>
                <a:gd name="p0x101" fmla="*/ 55 w 91"/>
                <a:gd name="p0y101" fmla="*/ 57 h 1691"/>
                <a:gd name="p0x102" fmla="*/ 54 w 91"/>
                <a:gd name="p0y102" fmla="*/ 59 h 1691"/>
                <a:gd name="p0x103" fmla="*/ 53 w 91"/>
                <a:gd name="p0y103" fmla="*/ 61 h 1691"/>
                <a:gd name="p0x104" fmla="*/ 53 w 91"/>
                <a:gd name="p0y104" fmla="*/ 62 h 1691"/>
                <a:gd name="p0x105" fmla="*/ 52 w 91"/>
                <a:gd name="p0y105" fmla="*/ 64 h 1691"/>
                <a:gd name="p0x106" fmla="*/ 52 w 91"/>
                <a:gd name="p0y106" fmla="*/ 66 h 1691"/>
                <a:gd name="p0x107" fmla="*/ 51 w 91"/>
                <a:gd name="p0y107" fmla="*/ 68 h 1691"/>
                <a:gd name="p0x108" fmla="*/ 50 w 91"/>
                <a:gd name="p0y108" fmla="*/ 69 h 1691"/>
                <a:gd name="p0x109" fmla="*/ 50 w 91"/>
                <a:gd name="p0y109" fmla="*/ 71 h 1691"/>
                <a:gd name="p0x110" fmla="*/ 49 w 91"/>
                <a:gd name="p0y110" fmla="*/ 73 h 1691"/>
                <a:gd name="p0x111" fmla="*/ 49 w 91"/>
                <a:gd name="p0y111" fmla="*/ 75 h 1691"/>
                <a:gd name="p0x112" fmla="*/ 48 w 91"/>
                <a:gd name="p0y112" fmla="*/ 77 h 1691"/>
                <a:gd name="p0x113" fmla="*/ 48 w 91"/>
                <a:gd name="p0y113" fmla="*/ 79 h 1691"/>
                <a:gd name="p0x114" fmla="*/ 48 w 91"/>
                <a:gd name="p0y114" fmla="*/ 80 h 1691"/>
                <a:gd name="p0x115" fmla="*/ 47 w 91"/>
                <a:gd name="p0y115" fmla="*/ 82 h 1691"/>
                <a:gd name="p0x116" fmla="*/ 47 w 91"/>
                <a:gd name="p0y116" fmla="*/ 84 h 1691"/>
                <a:gd name="p0x117" fmla="*/ 47 w 91"/>
                <a:gd name="p0y117" fmla="*/ 86 h 1691"/>
                <a:gd name="p0x118" fmla="*/ 46 w 91"/>
                <a:gd name="p0y118" fmla="*/ 88 h 1691"/>
                <a:gd name="p0x119" fmla="*/ 46 w 91"/>
                <a:gd name="p0y119" fmla="*/ 90 h 1691"/>
                <a:gd name="p0x120" fmla="*/ 46 w 91"/>
                <a:gd name="p0y120" fmla="*/ 92 h 1691"/>
                <a:gd name="p0x121" fmla="*/ 45 w 91"/>
                <a:gd name="p0y121" fmla="*/ 94 h 1691"/>
                <a:gd name="p0x122" fmla="*/ 45 w 91"/>
                <a:gd name="p0y122" fmla="*/ 96 h 1691"/>
                <a:gd name="p0x123" fmla="*/ 45 w 91"/>
                <a:gd name="p0y123" fmla="*/ 98 h 1691"/>
                <a:gd name="p0x124" fmla="*/ 45 w 91"/>
                <a:gd name="p0y124" fmla="*/ 100 h 1691"/>
                <a:gd name="p0x125" fmla="*/ 45 w 91"/>
                <a:gd name="p0y125" fmla="*/ 102 h 1691"/>
                <a:gd name="p0x126" fmla="*/ 45 w 91"/>
                <a:gd name="p0y126" fmla="*/ 104 h 1691"/>
                <a:gd name="p0x127" fmla="*/ 45 w 91"/>
                <a:gd name="p0y127" fmla="*/ 106 h 1691"/>
                <a:gd name="p0x128" fmla="*/ 45 w 91"/>
                <a:gd name="p0y128" fmla="*/ 108 h 1691"/>
                <a:gd name="p0x129" fmla="*/ 45 w 91"/>
                <a:gd name="p0y129" fmla="*/ 110 h 1691"/>
                <a:gd name="p0x130" fmla="*/ 45 w 91"/>
                <a:gd name="p0y130" fmla="*/ 1580 h 1691"/>
                <a:gd name="p0x131" fmla="*/ 45 w 91"/>
                <a:gd name="p0y131" fmla="*/ 1582 h 1691"/>
                <a:gd name="p0x132" fmla="*/ 45 w 91"/>
                <a:gd name="p0y132" fmla="*/ 1585 h 1691"/>
                <a:gd name="p0x133" fmla="*/ 45 w 91"/>
                <a:gd name="p0y133" fmla="*/ 1587 h 1691"/>
                <a:gd name="p0x134" fmla="*/ 45 w 91"/>
                <a:gd name="p0y134" fmla="*/ 1589 h 1691"/>
                <a:gd name="p0x135" fmla="*/ 45 w 91"/>
                <a:gd name="p0y135" fmla="*/ 1591 h 1691"/>
                <a:gd name="p0x136" fmla="*/ 45 w 91"/>
                <a:gd name="p0y136" fmla="*/ 1593 h 1691"/>
                <a:gd name="p0x137" fmla="*/ 45 w 91"/>
                <a:gd name="p0y137" fmla="*/ 1595 h 1691"/>
                <a:gd name="p0x138" fmla="*/ 45 w 91"/>
                <a:gd name="p0y138" fmla="*/ 1597 h 1691"/>
                <a:gd name="p0x139" fmla="*/ 46 w 91"/>
                <a:gd name="p0y139" fmla="*/ 1599 h 1691"/>
                <a:gd name="p0x140" fmla="*/ 46 w 91"/>
                <a:gd name="p0y140" fmla="*/ 1601 h 1691"/>
                <a:gd name="p0x141" fmla="*/ 46 w 91"/>
                <a:gd name="p0y141" fmla="*/ 1603 h 1691"/>
                <a:gd name="p0x142" fmla="*/ 47 w 91"/>
                <a:gd name="p0y142" fmla="*/ 1605 h 1691"/>
                <a:gd name="p0x143" fmla="*/ 47 w 91"/>
                <a:gd name="p0y143" fmla="*/ 1607 h 1691"/>
                <a:gd name="p0x144" fmla="*/ 47 w 91"/>
                <a:gd name="p0y144" fmla="*/ 1608 h 1691"/>
                <a:gd name="p0x145" fmla="*/ 48 w 91"/>
                <a:gd name="p0y145" fmla="*/ 1610 h 1691"/>
                <a:gd name="p0x146" fmla="*/ 48 w 91"/>
                <a:gd name="p0y146" fmla="*/ 1612 h 1691"/>
                <a:gd name="p0x147" fmla="*/ 48 w 91"/>
                <a:gd name="p0y147" fmla="*/ 1614 h 1691"/>
                <a:gd name="p0x148" fmla="*/ 49 w 91"/>
                <a:gd name="p0y148" fmla="*/ 1616 h 1691"/>
                <a:gd name="p0x149" fmla="*/ 49 w 91"/>
                <a:gd name="p0y149" fmla="*/ 1618 h 1691"/>
                <a:gd name="p0x150" fmla="*/ 50 w 91"/>
                <a:gd name="p0y150" fmla="*/ 1620 h 1691"/>
                <a:gd name="p0x151" fmla="*/ 50 w 91"/>
                <a:gd name="p0y151" fmla="*/ 1621 h 1691"/>
                <a:gd name="p0x152" fmla="*/ 51 w 91"/>
                <a:gd name="p0y152" fmla="*/ 1623 h 1691"/>
                <a:gd name="p0x153" fmla="*/ 52 w 91"/>
                <a:gd name="p0y153" fmla="*/ 1625 h 1691"/>
                <a:gd name="p0x154" fmla="*/ 52 w 91"/>
                <a:gd name="p0y154" fmla="*/ 1627 h 1691"/>
                <a:gd name="p0x155" fmla="*/ 53 w 91"/>
                <a:gd name="p0y155" fmla="*/ 1629 h 1691"/>
                <a:gd name="p0x156" fmla="*/ 53 w 91"/>
                <a:gd name="p0y156" fmla="*/ 1630 h 1691"/>
                <a:gd name="p0x157" fmla="*/ 54 w 91"/>
                <a:gd name="p0y157" fmla="*/ 1632 h 1691"/>
                <a:gd name="p0x158" fmla="*/ 55 w 91"/>
                <a:gd name="p0y158" fmla="*/ 1634 h 1691"/>
                <a:gd name="p0x159" fmla="*/ 56 w 91"/>
                <a:gd name="p0y159" fmla="*/ 1635 h 1691"/>
                <a:gd name="p0x160" fmla="*/ 56 w 91"/>
                <a:gd name="p0y160" fmla="*/ 1637 h 1691"/>
                <a:gd name="p0x161" fmla="*/ 57 w 91"/>
                <a:gd name="p0y161" fmla="*/ 1639 h 1691"/>
                <a:gd name="p0x162" fmla="*/ 58 w 91"/>
                <a:gd name="p0y162" fmla="*/ 1640 h 1691"/>
                <a:gd name="p0x163" fmla="*/ 59 w 91"/>
                <a:gd name="p0y163" fmla="*/ 1642 h 1691"/>
                <a:gd name="p0x164" fmla="*/ 59 w 91"/>
                <a:gd name="p0y164" fmla="*/ 1643 h 1691"/>
                <a:gd name="p0x165" fmla="*/ 60 w 91"/>
                <a:gd name="p0y165" fmla="*/ 1645 h 1691"/>
                <a:gd name="p0x166" fmla="*/ 61 w 91"/>
                <a:gd name="p0y166" fmla="*/ 1646 h 1691"/>
                <a:gd name="p0x167" fmla="*/ 62 w 91"/>
                <a:gd name="p0y167" fmla="*/ 1648 h 1691"/>
                <a:gd name="p0x168" fmla="*/ 63 w 91"/>
                <a:gd name="p0y168" fmla="*/ 1649 h 1691"/>
                <a:gd name="p0x169" fmla="*/ 64 w 91"/>
                <a:gd name="p0y169" fmla="*/ 1651 h 1691"/>
                <a:gd name="p0x170" fmla="*/ 65 w 91"/>
                <a:gd name="p0y170" fmla="*/ 1652 h 1691"/>
                <a:gd name="p0x171" fmla="*/ 66 w 91"/>
                <a:gd name="p0y171" fmla="*/ 1654 h 1691"/>
                <a:gd name="p0x172" fmla="*/ 67 w 91"/>
                <a:gd name="p0y172" fmla="*/ 1655 h 1691"/>
                <a:gd name="p0x173" fmla="*/ 68 w 91"/>
                <a:gd name="p0y173" fmla="*/ 1656 h 1691"/>
                <a:gd name="p0x174" fmla="*/ 69 w 91"/>
                <a:gd name="p0y174" fmla="*/ 1658 h 1691"/>
                <a:gd name="p0x175" fmla="*/ 70 w 91"/>
                <a:gd name="p0y175" fmla="*/ 1659 h 1691"/>
                <a:gd name="p0x176" fmla="*/ 71 w 91"/>
                <a:gd name="p0y176" fmla="*/ 1660 h 1691"/>
                <a:gd name="p0x177" fmla="*/ 72 w 91"/>
                <a:gd name="p0y177" fmla="*/ 1661 h 1691"/>
                <a:gd name="p0x178" fmla="*/ 73 w 91"/>
                <a:gd name="p0y178" fmla="*/ 1663 h 1691"/>
                <a:gd name="p0x179" fmla="*/ 74 w 91"/>
                <a:gd name="p0y179" fmla="*/ 1664 h 1691"/>
                <a:gd name="p0x180" fmla="*/ 75 w 91"/>
                <a:gd name="p0y180" fmla="*/ 1665 h 1691"/>
                <a:gd name="p0x181" fmla="*/ 76 w 91"/>
                <a:gd name="p0y181" fmla="*/ 1666 h 1691"/>
                <a:gd name="p0x182" fmla="*/ 77 w 91"/>
                <a:gd name="p0y182" fmla="*/ 1667 h 1691"/>
                <a:gd name="p0x183" fmla="*/ 78 w 91"/>
                <a:gd name="p0y183" fmla="*/ 1668 h 1691"/>
                <a:gd name="p0x184" fmla="*/ 80 w 91"/>
                <a:gd name="p0y184" fmla="*/ 1669 h 1691"/>
                <a:gd name="p0x185" fmla="*/ 81 w 91"/>
                <a:gd name="p0y185" fmla="*/ 1670 h 1691"/>
                <a:gd name="p0x186" fmla="*/ 82 w 91"/>
                <a:gd name="p0y186" fmla="*/ 1671 h 1691"/>
                <a:gd name="p0x187" fmla="*/ 83 w 91"/>
                <a:gd name="p0y187" fmla="*/ 1672 h 1691"/>
                <a:gd name="p0x188" fmla="*/ 84 w 91"/>
                <a:gd name="p0y188" fmla="*/ 1673 h 1691"/>
                <a:gd name="p0x189" fmla="*/ 86 w 91"/>
                <a:gd name="p0y189" fmla="*/ 1674 h 1691"/>
                <a:gd name="p0x190" fmla="*/ 87 w 91"/>
                <a:gd name="p0y190" fmla="*/ 1675 h 1691"/>
                <a:gd name="p0x191" fmla="*/ 88 w 91"/>
                <a:gd name="p0y191" fmla="*/ 1676 h 1691"/>
                <a:gd name="p0x192" fmla="*/ 89 w 91"/>
                <a:gd name="p0y192" fmla="*/ 1677 h 1691"/>
                <a:gd name="p0x193" fmla="*/ 91 w 91"/>
                <a:gd name="p0y193" fmla="*/ 1677 h 1691"/>
                <a:gd name="p0x194" fmla="*/ 74 w 91"/>
                <a:gd name="p0y194" fmla="*/ 1691 h 1691"/>
                <a:gd name="p0x195" fmla="*/ 74 w 91"/>
                <a:gd name="p0y195" fmla="*/ 1691 h 1691"/>
                <a:gd name="p0x196" fmla="*/ 71 w 91"/>
                <a:gd name="p0y196" fmla="*/ 1690 h 1691"/>
                <a:gd name="p0x197" fmla="*/ 69 w 91"/>
                <a:gd name="p0y197" fmla="*/ 1689 h 1691"/>
                <a:gd name="p0x198" fmla="*/ 67 w 91"/>
                <a:gd name="p0y198" fmla="*/ 1689 h 1691"/>
                <a:gd name="p0x199" fmla="*/ 65 w 91"/>
                <a:gd name="p0y199" fmla="*/ 1688 h 1691"/>
                <a:gd name="p0x200" fmla="*/ 63 w 91"/>
                <a:gd name="p0y200" fmla="*/ 1687 h 1691"/>
                <a:gd name="p0x201" fmla="*/ 61 w 91"/>
                <a:gd name="p0y201" fmla="*/ 1685 h 1691"/>
                <a:gd name="p0x202" fmla="*/ 60 w 91"/>
                <a:gd name="p0y202" fmla="*/ 1684 h 1691"/>
                <a:gd name="p0x203" fmla="*/ 58 w 91"/>
                <a:gd name="p0y203" fmla="*/ 1683 h 1691"/>
                <a:gd name="p0x204" fmla="*/ 56 w 91"/>
                <a:gd name="p0y204" fmla="*/ 1682 h 1691"/>
                <a:gd name="p0x205" fmla="*/ 54 w 91"/>
                <a:gd name="p0y205" fmla="*/ 1681 h 1691"/>
                <a:gd name="p0x206" fmla="*/ 52 w 91"/>
                <a:gd name="p0y206" fmla="*/ 1680 h 1691"/>
                <a:gd name="p0x207" fmla="*/ 50 w 91"/>
                <a:gd name="p0y207" fmla="*/ 1678 h 1691"/>
                <a:gd name="p0x208" fmla="*/ 48 w 91"/>
                <a:gd name="p0y208" fmla="*/ 1677 h 1691"/>
                <a:gd name="p0x209" fmla="*/ 47 w 91"/>
                <a:gd name="p0y209" fmla="*/ 1676 h 1691"/>
                <a:gd name="p0x210" fmla="*/ 45 w 91"/>
                <a:gd name="p0y210" fmla="*/ 1674 h 1691"/>
                <a:gd name="p0x211" fmla="*/ 43 w 91"/>
                <a:gd name="p0y211" fmla="*/ 1673 h 1691"/>
                <a:gd name="p0x212" fmla="*/ 42 w 91"/>
                <a:gd name="p0y212" fmla="*/ 1672 h 1691"/>
                <a:gd name="p0x213" fmla="*/ 40 w 91"/>
                <a:gd name="p0y213" fmla="*/ 1670 h 1691"/>
                <a:gd name="p0x214" fmla="*/ 38 w 91"/>
                <a:gd name="p0y214" fmla="*/ 1669 h 1691"/>
                <a:gd name="p0x215" fmla="*/ 37 w 91"/>
                <a:gd name="p0y215" fmla="*/ 1667 h 1691"/>
                <a:gd name="p0x216" fmla="*/ 35 w 91"/>
                <a:gd name="p0y216" fmla="*/ 1666 h 1691"/>
                <a:gd name="p0x217" fmla="*/ 33 w 91"/>
                <a:gd name="p0y217" fmla="*/ 1664 h 1691"/>
                <a:gd name="p0x218" fmla="*/ 32 w 91"/>
                <a:gd name="p0y218" fmla="*/ 1662 h 1691"/>
                <a:gd name="p0x219" fmla="*/ 30 w 91"/>
                <a:gd name="p0y219" fmla="*/ 1661 h 1691"/>
                <a:gd name="p0x220" fmla="*/ 29 w 91"/>
                <a:gd name="p0y220" fmla="*/ 1659 h 1691"/>
                <a:gd name="p0x221" fmla="*/ 28 w 91"/>
                <a:gd name="p0y221" fmla="*/ 1657 h 1691"/>
                <a:gd name="p0x222" fmla="*/ 26 w 91"/>
                <a:gd name="p0y222" fmla="*/ 1656 h 1691"/>
                <a:gd name="p0x223" fmla="*/ 25 w 91"/>
                <a:gd name="p0y223" fmla="*/ 1654 h 1691"/>
                <a:gd name="p0x224" fmla="*/ 23 w 91"/>
                <a:gd name="p0y224" fmla="*/ 1652 h 1691"/>
                <a:gd name="p0x225" fmla="*/ 22 w 91"/>
                <a:gd name="p0y225" fmla="*/ 1651 h 1691"/>
                <a:gd name="p0x226" fmla="*/ 21 w 91"/>
                <a:gd name="p0y226" fmla="*/ 1649 h 1691"/>
                <a:gd name="p0x227" fmla="*/ 20 w 91"/>
                <a:gd name="p0y227" fmla="*/ 1647 h 1691"/>
                <a:gd name="p0x228" fmla="*/ 18 w 91"/>
                <a:gd name="p0y228" fmla="*/ 1645 h 1691"/>
                <a:gd name="p0x229" fmla="*/ 17 w 91"/>
                <a:gd name="p0y229" fmla="*/ 1643 h 1691"/>
                <a:gd name="p0x230" fmla="*/ 16 w 91"/>
                <a:gd name="p0y230" fmla="*/ 1641 h 1691"/>
                <a:gd name="p0x231" fmla="*/ 15 w 91"/>
                <a:gd name="p0y231" fmla="*/ 1639 h 1691"/>
                <a:gd name="p0x232" fmla="*/ 14 w 91"/>
                <a:gd name="p0y232" fmla="*/ 1637 h 1691"/>
                <a:gd name="p0x233" fmla="*/ 13 w 91"/>
                <a:gd name="p0y233" fmla="*/ 1635 h 1691"/>
                <a:gd name="p0x234" fmla="*/ 12 w 91"/>
                <a:gd name="p0y234" fmla="*/ 1633 h 1691"/>
                <a:gd name="p0x235" fmla="*/ 11 w 91"/>
                <a:gd name="p0y235" fmla="*/ 1631 h 1691"/>
                <a:gd name="p0x236" fmla="*/ 10 w 91"/>
                <a:gd name="p0y236" fmla="*/ 1629 h 1691"/>
                <a:gd name="p0x237" fmla="*/ 9 w 91"/>
                <a:gd name="p0y237" fmla="*/ 1627 h 1691"/>
                <a:gd name="p0x238" fmla="*/ 8 w 91"/>
                <a:gd name="p0y238" fmla="*/ 1625 h 1691"/>
                <a:gd name="p0x239" fmla="*/ 7 w 91"/>
                <a:gd name="p0y239" fmla="*/ 1623 h 1691"/>
                <a:gd name="p0x240" fmla="*/ 7 w 91"/>
                <a:gd name="p0y240" fmla="*/ 1621 h 1691"/>
                <a:gd name="p0x241" fmla="*/ 6 w 91"/>
                <a:gd name="p0y241" fmla="*/ 1619 h 1691"/>
                <a:gd name="p0x242" fmla="*/ 5 w 91"/>
                <a:gd name="p0y242" fmla="*/ 1617 h 1691"/>
                <a:gd name="p0x243" fmla="*/ 4 w 91"/>
                <a:gd name="p0y243" fmla="*/ 1615 h 1691"/>
                <a:gd name="p0x244" fmla="*/ 4 w 91"/>
                <a:gd name="p0y244" fmla="*/ 1612 h 1691"/>
                <a:gd name="p0x245" fmla="*/ 3 w 91"/>
                <a:gd name="p0y245" fmla="*/ 1610 h 1691"/>
                <a:gd name="p0x246" fmla="*/ 3 w 91"/>
                <a:gd name="p0y246" fmla="*/ 1608 h 1691"/>
                <a:gd name="p0x247" fmla="*/ 2 w 91"/>
                <a:gd name="p0y247" fmla="*/ 1606 h 1691"/>
                <a:gd name="p0x248" fmla="*/ 2 w 91"/>
                <a:gd name="p0y248" fmla="*/ 1604 h 1691"/>
                <a:gd name="p0x249" fmla="*/ 1 w 91"/>
                <a:gd name="p0y249" fmla="*/ 1601 h 1691"/>
                <a:gd name="p0x250" fmla="*/ 1 w 91"/>
                <a:gd name="p0y250" fmla="*/ 1599 h 1691"/>
                <a:gd name="p0x251" fmla="*/ 1 w 91"/>
                <a:gd name="p0y251" fmla="*/ 1597 h 1691"/>
                <a:gd name="p0x252" fmla="*/ 0 w 91"/>
                <a:gd name="p0y252" fmla="*/ 1594 h 1691"/>
                <a:gd name="p0x253" fmla="*/ 0 w 91"/>
                <a:gd name="p0y253" fmla="*/ 1592 h 1691"/>
                <a:gd name="p0x254" fmla="*/ 0 w 91"/>
                <a:gd name="p0y254" fmla="*/ 1590 h 1691"/>
                <a:gd name="p0x255" fmla="*/ 0 w 91"/>
                <a:gd name="p0y255" fmla="*/ 1587 h 1691"/>
                <a:gd name="p0x256" fmla="*/ 0 w 91"/>
                <a:gd name="p0y256" fmla="*/ 1585 h 1691"/>
                <a:gd name="p0x257" fmla="*/ 0 w 91"/>
                <a:gd name="p0y257" fmla="*/ 1583 h 1691"/>
                <a:gd name="p0x258" fmla="*/ 0 w 91"/>
                <a:gd name="p0y258" fmla="*/ 1580 h 16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5" name="文本框 74"/>
          <p:cNvSpPr txBox="1"/>
          <p:nvPr>
            <p:custDataLst>
              <p:tags r:id="rId67"/>
            </p:custDataLst>
          </p:nvPr>
        </p:nvSpPr>
        <p:spPr>
          <a:xfrm>
            <a:off x="8407451" y="2955950"/>
            <a:ext cx="28892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“搞定、给力、推进下”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等网络用语，必须换成</a:t>
            </a:r>
            <a:r>
              <a:rPr sz="1500" b="1">
                <a:solidFill>
                  <a:schemeClr val="accent1"/>
                </a:solidFill>
                <a:cs typeface="+mn-lt"/>
              </a:rPr>
              <a:t>“落实、开展”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等书面语。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8264525" y="4324985"/>
            <a:ext cx="3155950" cy="953135"/>
            <a:chOff x="13015" y="6811"/>
            <a:chExt cx="4970" cy="1501"/>
          </a:xfrm>
        </p:grpSpPr>
        <p:sp>
          <p:nvSpPr>
            <p:cNvPr id="76" name="任意多边形 75"/>
            <p:cNvSpPr/>
            <p:nvPr>
              <p:custDataLst>
                <p:tags r:id="rId68"/>
              </p:custDataLst>
            </p:nvPr>
          </p:nvSpPr>
          <p:spPr>
            <a:xfrm>
              <a:off x="13015" y="6811"/>
              <a:ext cx="4970" cy="1501"/>
            </a:xfrm>
            <a:custGeom>
              <a:avLst/>
              <a:gdLst>
                <a:gd name="sw" fmla="*/ 1 w 4970"/>
                <a:gd name="sh" fmla="*/ 1 h 1501"/>
                <a:gd name="mins" fmla="min sw sh"/>
                <a:gd name="dsw" fmla="+- 0 sw mins"/>
                <a:gd name="dsh" fmla="+- 0 sh mins"/>
                <a:gd name="p0x0" fmla="*/ 120 w 4970"/>
                <a:gd name="p0y0" fmla="*/ 0 h 1501"/>
                <a:gd name="p0x1" fmla="*/ 4850 w 4970"/>
                <a:gd name="p0y1" fmla="*/ 0 h 1501"/>
                <a:gd name="p0x2" fmla="*/ 4853 w 4970"/>
                <a:gd name="p0y2" fmla="*/ 0 h 1501"/>
                <a:gd name="p0x3" fmla="*/ 4856 w 4970"/>
                <a:gd name="p0y3" fmla="*/ 0 h 1501"/>
                <a:gd name="p0x4" fmla="*/ 4859 w 4970"/>
                <a:gd name="p0y4" fmla="*/ 0 h 1501"/>
                <a:gd name="p0x5" fmla="*/ 4862 w 4970"/>
                <a:gd name="p0y5" fmla="*/ 0 h 1501"/>
                <a:gd name="p0x6" fmla="*/ 4865 w 4970"/>
                <a:gd name="p0y6" fmla="*/ 0 h 1501"/>
                <a:gd name="p0x7" fmla="*/ 4868 w 4970"/>
                <a:gd name="p0y7" fmla="*/ 1 h 1501"/>
                <a:gd name="p0x8" fmla="*/ 4871 w 4970"/>
                <a:gd name="p0y8" fmla="*/ 1 h 1501"/>
                <a:gd name="p0x9" fmla="*/ 4874 w 4970"/>
                <a:gd name="p0y9" fmla="*/ 2 h 1501"/>
                <a:gd name="p0x10" fmla="*/ 4877 w 4970"/>
                <a:gd name="p0y10" fmla="*/ 3 h 1501"/>
                <a:gd name="p0x11" fmla="*/ 4880 w 4970"/>
                <a:gd name="p0y11" fmla="*/ 3 h 1501"/>
                <a:gd name="p0x12" fmla="*/ 4883 w 4970"/>
                <a:gd name="p0y12" fmla="*/ 4 h 1501"/>
                <a:gd name="p0x13" fmla="*/ 4886 w 4970"/>
                <a:gd name="p0y13" fmla="*/ 5 h 1501"/>
                <a:gd name="p0x14" fmla="*/ 4889 w 4970"/>
                <a:gd name="p0y14" fmla="*/ 6 h 1501"/>
                <a:gd name="p0x15" fmla="*/ 4891 w 4970"/>
                <a:gd name="p0y15" fmla="*/ 7 h 1501"/>
                <a:gd name="p0x16" fmla="*/ 4894 w 4970"/>
                <a:gd name="p0y16" fmla="*/ 8 h 1501"/>
                <a:gd name="p0x17" fmla="*/ 4897 w 4970"/>
                <a:gd name="p0y17" fmla="*/ 9 h 1501"/>
                <a:gd name="p0x18" fmla="*/ 4900 w 4970"/>
                <a:gd name="p0y18" fmla="*/ 10 h 1501"/>
                <a:gd name="p0x19" fmla="*/ 4902 w 4970"/>
                <a:gd name="p0y19" fmla="*/ 12 h 1501"/>
                <a:gd name="p0x20" fmla="*/ 4905 w 4970"/>
                <a:gd name="p0y20" fmla="*/ 13 h 1501"/>
                <a:gd name="p0x21" fmla="*/ 4908 w 4970"/>
                <a:gd name="p0y21" fmla="*/ 14 h 1501"/>
                <a:gd name="p0x22" fmla="*/ 4910 w 4970"/>
                <a:gd name="p0y22" fmla="*/ 16 h 1501"/>
                <a:gd name="p0x23" fmla="*/ 4913 w 4970"/>
                <a:gd name="p0y23" fmla="*/ 17 h 1501"/>
                <a:gd name="p0x24" fmla="*/ 4915 w 4970"/>
                <a:gd name="p0y24" fmla="*/ 19 h 1501"/>
                <a:gd name="p0x25" fmla="*/ 4918 w 4970"/>
                <a:gd name="p0y25" fmla="*/ 21 h 1501"/>
                <a:gd name="p0x26" fmla="*/ 4920 w 4970"/>
                <a:gd name="p0y26" fmla="*/ 22 h 1501"/>
                <a:gd name="p0x27" fmla="*/ 4922 w 4970"/>
                <a:gd name="p0y27" fmla="*/ 24 h 1501"/>
                <a:gd name="p0x28" fmla="*/ 4925 w 4970"/>
                <a:gd name="p0y28" fmla="*/ 26 h 1501"/>
                <a:gd name="p0x29" fmla="*/ 4927 w 4970"/>
                <a:gd name="p0y29" fmla="*/ 28 h 1501"/>
                <a:gd name="p0x30" fmla="*/ 4929 w 4970"/>
                <a:gd name="p0y30" fmla="*/ 30 h 1501"/>
                <a:gd name="p0x31" fmla="*/ 4931 w 4970"/>
                <a:gd name="p0y31" fmla="*/ 32 h 1501"/>
                <a:gd name="p0x32" fmla="*/ 4933 w 4970"/>
                <a:gd name="p0y32" fmla="*/ 34 h 1501"/>
                <a:gd name="p0x33" fmla="*/ 4935 w 4970"/>
                <a:gd name="p0y33" fmla="*/ 36 h 1501"/>
                <a:gd name="p0x34" fmla="*/ 4937 w 4970"/>
                <a:gd name="p0y34" fmla="*/ 38 h 1501"/>
                <a:gd name="p0x35" fmla="*/ 4939 w 4970"/>
                <a:gd name="p0y35" fmla="*/ 40 h 1501"/>
                <a:gd name="p0x36" fmla="*/ 4941 w 4970"/>
                <a:gd name="p0y36" fmla="*/ 42 h 1501"/>
                <a:gd name="p0x37" fmla="*/ 4943 w 4970"/>
                <a:gd name="p0y37" fmla="*/ 44 h 1501"/>
                <a:gd name="p0x38" fmla="*/ 4945 w 4970"/>
                <a:gd name="p0y38" fmla="*/ 47 h 1501"/>
                <a:gd name="p0x39" fmla="*/ 4947 w 4970"/>
                <a:gd name="p0y39" fmla="*/ 49 h 1501"/>
                <a:gd name="p0x40" fmla="*/ 4948 w 4970"/>
                <a:gd name="p0y40" fmla="*/ 51 h 1501"/>
                <a:gd name="p0x41" fmla="*/ 4950 w 4970"/>
                <a:gd name="p0y41" fmla="*/ 54 h 1501"/>
                <a:gd name="p0x42" fmla="*/ 4952 w 4970"/>
                <a:gd name="p0y42" fmla="*/ 56 h 1501"/>
                <a:gd name="p0x43" fmla="*/ 4953 w 4970"/>
                <a:gd name="p0y43" fmla="*/ 59 h 1501"/>
                <a:gd name="p0x44" fmla="*/ 4955 w 4970"/>
                <a:gd name="p0y44" fmla="*/ 61 h 1501"/>
                <a:gd name="p0x45" fmla="*/ 4956 w 4970"/>
                <a:gd name="p0y45" fmla="*/ 64 h 1501"/>
                <a:gd name="p0x46" fmla="*/ 4957 w 4970"/>
                <a:gd name="p0y46" fmla="*/ 67 h 1501"/>
                <a:gd name="p0x47" fmla="*/ 4959 w 4970"/>
                <a:gd name="p0y47" fmla="*/ 69 h 1501"/>
                <a:gd name="p0x48" fmla="*/ 4960 w 4970"/>
                <a:gd name="p0y48" fmla="*/ 72 h 1501"/>
                <a:gd name="p0x49" fmla="*/ 4961 w 4970"/>
                <a:gd name="p0y49" fmla="*/ 75 h 1501"/>
                <a:gd name="p0x50" fmla="*/ 4962 w 4970"/>
                <a:gd name="p0y50" fmla="*/ 78 h 1501"/>
                <a:gd name="p0x51" fmla="*/ 4963 w 4970"/>
                <a:gd name="p0y51" fmla="*/ 80 h 1501"/>
                <a:gd name="p0x52" fmla="*/ 4964 w 4970"/>
                <a:gd name="p0y52" fmla="*/ 83 h 1501"/>
                <a:gd name="p0x53" fmla="*/ 4965 w 4970"/>
                <a:gd name="p0y53" fmla="*/ 86 h 1501"/>
                <a:gd name="p0x54" fmla="*/ 4966 w 4970"/>
                <a:gd name="p0y54" fmla="*/ 89 h 1501"/>
                <a:gd name="p0x55" fmla="*/ 4966 w 4970"/>
                <a:gd name="p0y55" fmla="*/ 92 h 1501"/>
                <a:gd name="p0x56" fmla="*/ 4967 w 4970"/>
                <a:gd name="p0y56" fmla="*/ 95 h 1501"/>
                <a:gd name="p0x57" fmla="*/ 4968 w 4970"/>
                <a:gd name="p0y57" fmla="*/ 98 h 1501"/>
                <a:gd name="p0x58" fmla="*/ 4968 w 4970"/>
                <a:gd name="p0y58" fmla="*/ 101 h 1501"/>
                <a:gd name="p0x59" fmla="*/ 4969 w 4970"/>
                <a:gd name="p0y59" fmla="*/ 104 h 1501"/>
                <a:gd name="p0x60" fmla="*/ 4969 w 4970"/>
                <a:gd name="p0y60" fmla="*/ 107 h 1501"/>
                <a:gd name="p0x61" fmla="*/ 4969 w 4970"/>
                <a:gd name="p0y61" fmla="*/ 110 h 1501"/>
                <a:gd name="p0x62" fmla="*/ 4969 w 4970"/>
                <a:gd name="p0y62" fmla="*/ 113 h 1501"/>
                <a:gd name="p0x63" fmla="*/ 4969 w 4970"/>
                <a:gd name="p0y63" fmla="*/ 116 h 1501"/>
                <a:gd name="p0x64" fmla="*/ 4970 w 4970"/>
                <a:gd name="p0y64" fmla="*/ 120 h 1501"/>
                <a:gd name="p0x65" fmla="*/ 4970 w 4970"/>
                <a:gd name="p0y65" fmla="*/ 1381 h 1501"/>
                <a:gd name="p0x66" fmla="*/ 4969 w 4970"/>
                <a:gd name="p0y66" fmla="*/ 1384 h 1501"/>
                <a:gd name="p0x67" fmla="*/ 4969 w 4970"/>
                <a:gd name="p0y67" fmla="*/ 1387 h 1501"/>
                <a:gd name="p0x68" fmla="*/ 4969 w 4970"/>
                <a:gd name="p0y68" fmla="*/ 1390 h 1501"/>
                <a:gd name="p0x69" fmla="*/ 4969 w 4970"/>
                <a:gd name="p0y69" fmla="*/ 1393 h 1501"/>
                <a:gd name="p0x70" fmla="*/ 4969 w 4970"/>
                <a:gd name="p0y70" fmla="*/ 1396 h 1501"/>
                <a:gd name="p0x71" fmla="*/ 4968 w 4970"/>
                <a:gd name="p0y71" fmla="*/ 1399 h 1501"/>
                <a:gd name="p0x72" fmla="*/ 4968 w 4970"/>
                <a:gd name="p0y72" fmla="*/ 1402 h 1501"/>
                <a:gd name="p0x73" fmla="*/ 4967 w 4970"/>
                <a:gd name="p0y73" fmla="*/ 1405 h 1501"/>
                <a:gd name="p0x74" fmla="*/ 4966 w 4970"/>
                <a:gd name="p0y74" fmla="*/ 1408 h 1501"/>
                <a:gd name="p0x75" fmla="*/ 4966 w 4970"/>
                <a:gd name="p0y75" fmla="*/ 1411 h 1501"/>
                <a:gd name="p0x76" fmla="*/ 4965 w 4970"/>
                <a:gd name="p0y76" fmla="*/ 1414 h 1501"/>
                <a:gd name="p0x77" fmla="*/ 4964 w 4970"/>
                <a:gd name="p0y77" fmla="*/ 1417 h 1501"/>
                <a:gd name="p0x78" fmla="*/ 4963 w 4970"/>
                <a:gd name="p0y78" fmla="*/ 1420 h 1501"/>
                <a:gd name="p0x79" fmla="*/ 4962 w 4970"/>
                <a:gd name="p0y79" fmla="*/ 1423 h 1501"/>
                <a:gd name="p0x80" fmla="*/ 4961 w 4970"/>
                <a:gd name="p0y80" fmla="*/ 1426 h 1501"/>
                <a:gd name="p0x81" fmla="*/ 4960 w 4970"/>
                <a:gd name="p0y81" fmla="*/ 1428 h 1501"/>
                <a:gd name="p0x82" fmla="*/ 4959 w 4970"/>
                <a:gd name="p0y82" fmla="*/ 1431 h 1501"/>
                <a:gd name="p0x83" fmla="*/ 4957 w 4970"/>
                <a:gd name="p0y83" fmla="*/ 1434 h 1501"/>
                <a:gd name="p0x84" fmla="*/ 4956 w 4970"/>
                <a:gd name="p0y84" fmla="*/ 1436 h 1501"/>
                <a:gd name="p0x85" fmla="*/ 4955 w 4970"/>
                <a:gd name="p0y85" fmla="*/ 1439 h 1501"/>
                <a:gd name="p0x86" fmla="*/ 4953 w 4970"/>
                <a:gd name="p0y86" fmla="*/ 1441 h 1501"/>
                <a:gd name="p0x87" fmla="*/ 4952 w 4970"/>
                <a:gd name="p0y87" fmla="*/ 1444 h 1501"/>
                <a:gd name="p0x88" fmla="*/ 4950 w 4970"/>
                <a:gd name="p0y88" fmla="*/ 1446 h 1501"/>
                <a:gd name="p0x89" fmla="*/ 4948 w 4970"/>
                <a:gd name="p0y89" fmla="*/ 1449 h 1501"/>
                <a:gd name="p0x90" fmla="*/ 4947 w 4970"/>
                <a:gd name="p0y90" fmla="*/ 1451 h 1501"/>
                <a:gd name="p0x91" fmla="*/ 4945 w 4970"/>
                <a:gd name="p0y91" fmla="*/ 1454 h 1501"/>
                <a:gd name="p0x92" fmla="*/ 4943 w 4970"/>
                <a:gd name="p0y92" fmla="*/ 1456 h 1501"/>
                <a:gd name="p0x93" fmla="*/ 4941 w 4970"/>
                <a:gd name="p0y93" fmla="*/ 1458 h 1501"/>
                <a:gd name="p0x94" fmla="*/ 4939 w 4970"/>
                <a:gd name="p0y94" fmla="*/ 1460 h 1501"/>
                <a:gd name="p0x95" fmla="*/ 4937 w 4970"/>
                <a:gd name="p0y95" fmla="*/ 1463 h 1501"/>
                <a:gd name="p0x96" fmla="*/ 4935 w 4970"/>
                <a:gd name="p0y96" fmla="*/ 1465 h 1501"/>
                <a:gd name="p0x97" fmla="*/ 4933 w 4970"/>
                <a:gd name="p0y97" fmla="*/ 1467 h 1501"/>
                <a:gd name="p0x98" fmla="*/ 4931 w 4970"/>
                <a:gd name="p0y98" fmla="*/ 1469 h 1501"/>
                <a:gd name="p0x99" fmla="*/ 4929 w 4970"/>
                <a:gd name="p0y99" fmla="*/ 1471 h 1501"/>
                <a:gd name="p0x100" fmla="*/ 4927 w 4970"/>
                <a:gd name="p0y100" fmla="*/ 1473 h 1501"/>
                <a:gd name="p0x101" fmla="*/ 4925 w 4970"/>
                <a:gd name="p0y101" fmla="*/ 1475 h 1501"/>
                <a:gd name="p0x102" fmla="*/ 4922 w 4970"/>
                <a:gd name="p0y102" fmla="*/ 1476 h 1501"/>
                <a:gd name="p0x103" fmla="*/ 4920 w 4970"/>
                <a:gd name="p0y103" fmla="*/ 1478 h 1501"/>
                <a:gd name="p0x104" fmla="*/ 4918 w 4970"/>
                <a:gd name="p0y104" fmla="*/ 1480 h 1501"/>
                <a:gd name="p0x105" fmla="*/ 4915 w 4970"/>
                <a:gd name="p0y105" fmla="*/ 1481 h 1501"/>
                <a:gd name="p0x106" fmla="*/ 4913 w 4970"/>
                <a:gd name="p0y106" fmla="*/ 1483 h 1501"/>
                <a:gd name="p0x107" fmla="*/ 4910 w 4970"/>
                <a:gd name="p0y107" fmla="*/ 1485 h 1501"/>
                <a:gd name="p0x108" fmla="*/ 4908 w 4970"/>
                <a:gd name="p0y108" fmla="*/ 1486 h 1501"/>
                <a:gd name="p0x109" fmla="*/ 4905 w 4970"/>
                <a:gd name="p0y109" fmla="*/ 1487 h 1501"/>
                <a:gd name="p0x110" fmla="*/ 4902 w 4970"/>
                <a:gd name="p0y110" fmla="*/ 1489 h 1501"/>
                <a:gd name="p0x111" fmla="*/ 4900 w 4970"/>
                <a:gd name="p0y111" fmla="*/ 1490 h 1501"/>
                <a:gd name="p0x112" fmla="*/ 4897 w 4970"/>
                <a:gd name="p0y112" fmla="*/ 1491 h 1501"/>
                <a:gd name="p0x113" fmla="*/ 4894 w 4970"/>
                <a:gd name="p0y113" fmla="*/ 1492 h 1501"/>
                <a:gd name="p0x114" fmla="*/ 4891 w 4970"/>
                <a:gd name="p0y114" fmla="*/ 1493 h 1501"/>
                <a:gd name="p0x115" fmla="*/ 4889 w 4970"/>
                <a:gd name="p0y115" fmla="*/ 1494 h 1501"/>
                <a:gd name="p0x116" fmla="*/ 4886 w 4970"/>
                <a:gd name="p0y116" fmla="*/ 1495 h 1501"/>
                <a:gd name="p0x117" fmla="*/ 4883 w 4970"/>
                <a:gd name="p0y117" fmla="*/ 1496 h 1501"/>
                <a:gd name="p0x118" fmla="*/ 4880 w 4970"/>
                <a:gd name="p0y118" fmla="*/ 1497 h 1501"/>
                <a:gd name="p0x119" fmla="*/ 4877 w 4970"/>
                <a:gd name="p0y119" fmla="*/ 1498 h 1501"/>
                <a:gd name="p0x120" fmla="*/ 4874 w 4970"/>
                <a:gd name="p0y120" fmla="*/ 1498 h 1501"/>
                <a:gd name="p0x121" fmla="*/ 4871 w 4970"/>
                <a:gd name="p0y121" fmla="*/ 1499 h 1501"/>
                <a:gd name="p0x122" fmla="*/ 4868 w 4970"/>
                <a:gd name="p0y122" fmla="*/ 1499 h 1501"/>
                <a:gd name="p0x123" fmla="*/ 4865 w 4970"/>
                <a:gd name="p0y123" fmla="*/ 1500 h 1501"/>
                <a:gd name="p0x124" fmla="*/ 4862 w 4970"/>
                <a:gd name="p0y124" fmla="*/ 1500 h 1501"/>
                <a:gd name="p0x125" fmla="*/ 4859 w 4970"/>
                <a:gd name="p0y125" fmla="*/ 1501 h 1501"/>
                <a:gd name="p0x126" fmla="*/ 4856 w 4970"/>
                <a:gd name="p0y126" fmla="*/ 1501 h 1501"/>
                <a:gd name="p0x127" fmla="*/ 4853 w 4970"/>
                <a:gd name="p0y127" fmla="*/ 1501 h 1501"/>
                <a:gd name="p0x128" fmla="*/ 4850 w 4970"/>
                <a:gd name="p0y128" fmla="*/ 1501 h 1501"/>
                <a:gd name="p0x129" fmla="*/ 120 w 4970"/>
                <a:gd name="p0y129" fmla="*/ 1501 h 1501"/>
                <a:gd name="p0x130" fmla="*/ 116 w 4970"/>
                <a:gd name="p0y130" fmla="*/ 1501 h 1501"/>
                <a:gd name="p0x131" fmla="*/ 113 w 4970"/>
                <a:gd name="p0y131" fmla="*/ 1501 h 1501"/>
                <a:gd name="p0x132" fmla="*/ 110 w 4970"/>
                <a:gd name="p0y132" fmla="*/ 1501 h 1501"/>
                <a:gd name="p0x133" fmla="*/ 107 w 4970"/>
                <a:gd name="p0y133" fmla="*/ 1500 h 1501"/>
                <a:gd name="p0x134" fmla="*/ 104 w 4970"/>
                <a:gd name="p0y134" fmla="*/ 1500 h 1501"/>
                <a:gd name="p0x135" fmla="*/ 101 w 4970"/>
                <a:gd name="p0y135" fmla="*/ 1499 h 1501"/>
                <a:gd name="p0x136" fmla="*/ 98 w 4970"/>
                <a:gd name="p0y136" fmla="*/ 1499 h 1501"/>
                <a:gd name="p0x137" fmla="*/ 95 w 4970"/>
                <a:gd name="p0y137" fmla="*/ 1498 h 1501"/>
                <a:gd name="p0x138" fmla="*/ 92 w 4970"/>
                <a:gd name="p0y138" fmla="*/ 1498 h 1501"/>
                <a:gd name="p0x139" fmla="*/ 89 w 4970"/>
                <a:gd name="p0y139" fmla="*/ 1497 h 1501"/>
                <a:gd name="p0x140" fmla="*/ 86 w 4970"/>
                <a:gd name="p0y140" fmla="*/ 1496 h 1501"/>
                <a:gd name="p0x141" fmla="*/ 83 w 4970"/>
                <a:gd name="p0y141" fmla="*/ 1495 h 1501"/>
                <a:gd name="p0x142" fmla="*/ 80 w 4970"/>
                <a:gd name="p0y142" fmla="*/ 1494 h 1501"/>
                <a:gd name="p0x143" fmla="*/ 78 w 4970"/>
                <a:gd name="p0y143" fmla="*/ 1493 h 1501"/>
                <a:gd name="p0x144" fmla="*/ 75 w 4970"/>
                <a:gd name="p0y144" fmla="*/ 1492 h 1501"/>
                <a:gd name="p0x145" fmla="*/ 72 w 4970"/>
                <a:gd name="p0y145" fmla="*/ 1491 h 1501"/>
                <a:gd name="p0x146" fmla="*/ 69 w 4970"/>
                <a:gd name="p0y146" fmla="*/ 1490 h 1501"/>
                <a:gd name="p0x147" fmla="*/ 67 w 4970"/>
                <a:gd name="p0y147" fmla="*/ 1489 h 1501"/>
                <a:gd name="p0x148" fmla="*/ 64 w 4970"/>
                <a:gd name="p0y148" fmla="*/ 1487 h 1501"/>
                <a:gd name="p0x149" fmla="*/ 61 w 4970"/>
                <a:gd name="p0y149" fmla="*/ 1486 h 1501"/>
                <a:gd name="p0x150" fmla="*/ 59 w 4970"/>
                <a:gd name="p0y150" fmla="*/ 1485 h 1501"/>
                <a:gd name="p0x151" fmla="*/ 56 w 4970"/>
                <a:gd name="p0y151" fmla="*/ 1483 h 1501"/>
                <a:gd name="p0x152" fmla="*/ 54 w 4970"/>
                <a:gd name="p0y152" fmla="*/ 1481 h 1501"/>
                <a:gd name="p0x153" fmla="*/ 51 w 4970"/>
                <a:gd name="p0y153" fmla="*/ 1480 h 1501"/>
                <a:gd name="p0x154" fmla="*/ 49 w 4970"/>
                <a:gd name="p0y154" fmla="*/ 1478 h 1501"/>
                <a:gd name="p0x155" fmla="*/ 47 w 4970"/>
                <a:gd name="p0y155" fmla="*/ 1476 h 1501"/>
                <a:gd name="p0x156" fmla="*/ 44 w 4970"/>
                <a:gd name="p0y156" fmla="*/ 1475 h 1501"/>
                <a:gd name="p0x157" fmla="*/ 42 w 4970"/>
                <a:gd name="p0y157" fmla="*/ 1473 h 1501"/>
                <a:gd name="p0x158" fmla="*/ 40 w 4970"/>
                <a:gd name="p0y158" fmla="*/ 1471 h 1501"/>
                <a:gd name="p0x159" fmla="*/ 38 w 4970"/>
                <a:gd name="p0y159" fmla="*/ 1469 h 1501"/>
                <a:gd name="p0x160" fmla="*/ 36 w 4970"/>
                <a:gd name="p0y160" fmla="*/ 1467 h 1501"/>
                <a:gd name="p0x161" fmla="*/ 34 w 4970"/>
                <a:gd name="p0y161" fmla="*/ 1465 h 1501"/>
                <a:gd name="p0x162" fmla="*/ 32 w 4970"/>
                <a:gd name="p0y162" fmla="*/ 1463 h 1501"/>
                <a:gd name="p0x163" fmla="*/ 30 w 4970"/>
                <a:gd name="p0y163" fmla="*/ 1460 h 1501"/>
                <a:gd name="p0x164" fmla="*/ 28 w 4970"/>
                <a:gd name="p0y164" fmla="*/ 1458 h 1501"/>
                <a:gd name="p0x165" fmla="*/ 26 w 4970"/>
                <a:gd name="p0y165" fmla="*/ 1456 h 1501"/>
                <a:gd name="p0x166" fmla="*/ 24 w 4970"/>
                <a:gd name="p0y166" fmla="*/ 1454 h 1501"/>
                <a:gd name="p0x167" fmla="*/ 22 w 4970"/>
                <a:gd name="p0y167" fmla="*/ 1451 h 1501"/>
                <a:gd name="p0x168" fmla="*/ 21 w 4970"/>
                <a:gd name="p0y168" fmla="*/ 1449 h 1501"/>
                <a:gd name="p0x169" fmla="*/ 19 w 4970"/>
                <a:gd name="p0y169" fmla="*/ 1446 h 1501"/>
                <a:gd name="p0x170" fmla="*/ 17 w 4970"/>
                <a:gd name="p0y170" fmla="*/ 1444 h 1501"/>
                <a:gd name="p0x171" fmla="*/ 16 w 4970"/>
                <a:gd name="p0y171" fmla="*/ 1441 h 1501"/>
                <a:gd name="p0x172" fmla="*/ 14 w 4970"/>
                <a:gd name="p0y172" fmla="*/ 1439 h 1501"/>
                <a:gd name="p0x173" fmla="*/ 13 w 4970"/>
                <a:gd name="p0y173" fmla="*/ 1436 h 1501"/>
                <a:gd name="p0x174" fmla="*/ 12 w 4970"/>
                <a:gd name="p0y174" fmla="*/ 1434 h 1501"/>
                <a:gd name="p0x175" fmla="*/ 10 w 4970"/>
                <a:gd name="p0y175" fmla="*/ 1431 h 1501"/>
                <a:gd name="p0x176" fmla="*/ 9 w 4970"/>
                <a:gd name="p0y176" fmla="*/ 1428 h 1501"/>
                <a:gd name="p0x177" fmla="*/ 8 w 4970"/>
                <a:gd name="p0y177" fmla="*/ 1426 h 1501"/>
                <a:gd name="p0x178" fmla="*/ 7 w 4970"/>
                <a:gd name="p0y178" fmla="*/ 1423 h 1501"/>
                <a:gd name="p0x179" fmla="*/ 6 w 4970"/>
                <a:gd name="p0y179" fmla="*/ 1420 h 1501"/>
                <a:gd name="p0x180" fmla="*/ 5 w 4970"/>
                <a:gd name="p0y180" fmla="*/ 1417 h 1501"/>
                <a:gd name="p0x181" fmla="*/ 4 w 4970"/>
                <a:gd name="p0y181" fmla="*/ 1414 h 1501"/>
                <a:gd name="p0x182" fmla="*/ 3 w 4970"/>
                <a:gd name="p0y182" fmla="*/ 1411 h 1501"/>
                <a:gd name="p0x183" fmla="*/ 3 w 4970"/>
                <a:gd name="p0y183" fmla="*/ 1408 h 1501"/>
                <a:gd name="p0x184" fmla="*/ 2 w 4970"/>
                <a:gd name="p0y184" fmla="*/ 1405 h 1501"/>
                <a:gd name="p0x185" fmla="*/ 1 w 4970"/>
                <a:gd name="p0y185" fmla="*/ 1402 h 1501"/>
                <a:gd name="p0x186" fmla="*/ 1 w 4970"/>
                <a:gd name="p0y186" fmla="*/ 1399 h 1501"/>
                <a:gd name="p0x187" fmla="*/ 0 w 4970"/>
                <a:gd name="p0y187" fmla="*/ 1396 h 1501"/>
                <a:gd name="p0x188" fmla="*/ 0 w 4970"/>
                <a:gd name="p0y188" fmla="*/ 1393 h 1501"/>
                <a:gd name="p0x189" fmla="*/ 0 w 4970"/>
                <a:gd name="p0y189" fmla="*/ 1390 h 1501"/>
                <a:gd name="p0x190" fmla="*/ 0 w 4970"/>
                <a:gd name="p0y190" fmla="*/ 1387 h 1501"/>
                <a:gd name="p0x191" fmla="*/ 0 w 4970"/>
                <a:gd name="p0y191" fmla="*/ 1384 h 1501"/>
                <a:gd name="p0x192" fmla="*/ 0 w 4970"/>
                <a:gd name="p0y192" fmla="*/ 1381 h 1501"/>
                <a:gd name="p0x193" fmla="*/ 0 w 4970"/>
                <a:gd name="p0y193" fmla="*/ 120 h 1501"/>
                <a:gd name="p0x194" fmla="*/ 0 w 4970"/>
                <a:gd name="p0y194" fmla="*/ 116 h 1501"/>
                <a:gd name="p0x195" fmla="*/ 0 w 4970"/>
                <a:gd name="p0y195" fmla="*/ 113 h 1501"/>
                <a:gd name="p0x196" fmla="*/ 0 w 4970"/>
                <a:gd name="p0y196" fmla="*/ 110 h 1501"/>
                <a:gd name="p0x197" fmla="*/ 0 w 4970"/>
                <a:gd name="p0y197" fmla="*/ 107 h 1501"/>
                <a:gd name="p0x198" fmla="*/ 0 w 4970"/>
                <a:gd name="p0y198" fmla="*/ 104 h 1501"/>
                <a:gd name="p0x199" fmla="*/ 1 w 4970"/>
                <a:gd name="p0y199" fmla="*/ 101 h 1501"/>
                <a:gd name="p0x200" fmla="*/ 1 w 4970"/>
                <a:gd name="p0y200" fmla="*/ 98 h 1501"/>
                <a:gd name="p0x201" fmla="*/ 2 w 4970"/>
                <a:gd name="p0y201" fmla="*/ 95 h 1501"/>
                <a:gd name="p0x202" fmla="*/ 3 w 4970"/>
                <a:gd name="p0y202" fmla="*/ 92 h 1501"/>
                <a:gd name="p0x203" fmla="*/ 3 w 4970"/>
                <a:gd name="p0y203" fmla="*/ 89 h 1501"/>
                <a:gd name="p0x204" fmla="*/ 4 w 4970"/>
                <a:gd name="p0y204" fmla="*/ 86 h 1501"/>
                <a:gd name="p0x205" fmla="*/ 5 w 4970"/>
                <a:gd name="p0y205" fmla="*/ 83 h 1501"/>
                <a:gd name="p0x206" fmla="*/ 6 w 4970"/>
                <a:gd name="p0y206" fmla="*/ 80 h 1501"/>
                <a:gd name="p0x207" fmla="*/ 7 w 4970"/>
                <a:gd name="p0y207" fmla="*/ 78 h 1501"/>
                <a:gd name="p0x208" fmla="*/ 8 w 4970"/>
                <a:gd name="p0y208" fmla="*/ 75 h 1501"/>
                <a:gd name="p0x209" fmla="*/ 9 w 4970"/>
                <a:gd name="p0y209" fmla="*/ 72 h 1501"/>
                <a:gd name="p0x210" fmla="*/ 10 w 4970"/>
                <a:gd name="p0y210" fmla="*/ 69 h 1501"/>
                <a:gd name="p0x211" fmla="*/ 12 w 4970"/>
                <a:gd name="p0y211" fmla="*/ 67 h 1501"/>
                <a:gd name="p0x212" fmla="*/ 13 w 4970"/>
                <a:gd name="p0y212" fmla="*/ 64 h 1501"/>
                <a:gd name="p0x213" fmla="*/ 14 w 4970"/>
                <a:gd name="p0y213" fmla="*/ 61 h 1501"/>
                <a:gd name="p0x214" fmla="*/ 16 w 4970"/>
                <a:gd name="p0y214" fmla="*/ 59 h 1501"/>
                <a:gd name="p0x215" fmla="*/ 17 w 4970"/>
                <a:gd name="p0y215" fmla="*/ 56 h 1501"/>
                <a:gd name="p0x216" fmla="*/ 19 w 4970"/>
                <a:gd name="p0y216" fmla="*/ 54 h 1501"/>
                <a:gd name="p0x217" fmla="*/ 21 w 4970"/>
                <a:gd name="p0y217" fmla="*/ 51 h 1501"/>
                <a:gd name="p0x218" fmla="*/ 22 w 4970"/>
                <a:gd name="p0y218" fmla="*/ 49 h 1501"/>
                <a:gd name="p0x219" fmla="*/ 24 w 4970"/>
                <a:gd name="p0y219" fmla="*/ 47 h 1501"/>
                <a:gd name="p0x220" fmla="*/ 26 w 4970"/>
                <a:gd name="p0y220" fmla="*/ 44 h 1501"/>
                <a:gd name="p0x221" fmla="*/ 28 w 4970"/>
                <a:gd name="p0y221" fmla="*/ 42 h 1501"/>
                <a:gd name="p0x222" fmla="*/ 30 w 4970"/>
                <a:gd name="p0y222" fmla="*/ 40 h 1501"/>
                <a:gd name="p0x223" fmla="*/ 32 w 4970"/>
                <a:gd name="p0y223" fmla="*/ 38 h 1501"/>
                <a:gd name="p0x224" fmla="*/ 34 w 4970"/>
                <a:gd name="p0y224" fmla="*/ 36 h 1501"/>
                <a:gd name="p0x225" fmla="*/ 36 w 4970"/>
                <a:gd name="p0y225" fmla="*/ 34 h 1501"/>
                <a:gd name="p0x226" fmla="*/ 38 w 4970"/>
                <a:gd name="p0y226" fmla="*/ 32 h 1501"/>
                <a:gd name="p0x227" fmla="*/ 40 w 4970"/>
                <a:gd name="p0y227" fmla="*/ 30 h 1501"/>
                <a:gd name="p0x228" fmla="*/ 42 w 4970"/>
                <a:gd name="p0y228" fmla="*/ 28 h 1501"/>
                <a:gd name="p0x229" fmla="*/ 44 w 4970"/>
                <a:gd name="p0y229" fmla="*/ 26 h 1501"/>
                <a:gd name="p0x230" fmla="*/ 47 w 4970"/>
                <a:gd name="p0y230" fmla="*/ 24 h 1501"/>
                <a:gd name="p0x231" fmla="*/ 49 w 4970"/>
                <a:gd name="p0y231" fmla="*/ 22 h 1501"/>
                <a:gd name="p0x232" fmla="*/ 51 w 4970"/>
                <a:gd name="p0y232" fmla="*/ 21 h 1501"/>
                <a:gd name="p0x233" fmla="*/ 54 w 4970"/>
                <a:gd name="p0y233" fmla="*/ 19 h 1501"/>
                <a:gd name="p0x234" fmla="*/ 56 w 4970"/>
                <a:gd name="p0y234" fmla="*/ 17 h 1501"/>
                <a:gd name="p0x235" fmla="*/ 59 w 4970"/>
                <a:gd name="p0y235" fmla="*/ 16 h 1501"/>
                <a:gd name="p0x236" fmla="*/ 61 w 4970"/>
                <a:gd name="p0y236" fmla="*/ 14 h 1501"/>
                <a:gd name="p0x237" fmla="*/ 64 w 4970"/>
                <a:gd name="p0y237" fmla="*/ 13 h 1501"/>
                <a:gd name="p0x238" fmla="*/ 67 w 4970"/>
                <a:gd name="p0y238" fmla="*/ 12 h 1501"/>
                <a:gd name="p0x239" fmla="*/ 69 w 4970"/>
                <a:gd name="p0y239" fmla="*/ 10 h 1501"/>
                <a:gd name="p0x240" fmla="*/ 72 w 4970"/>
                <a:gd name="p0y240" fmla="*/ 9 h 1501"/>
                <a:gd name="p0x241" fmla="*/ 75 w 4970"/>
                <a:gd name="p0y241" fmla="*/ 8 h 1501"/>
                <a:gd name="p0x242" fmla="*/ 78 w 4970"/>
                <a:gd name="p0y242" fmla="*/ 7 h 1501"/>
                <a:gd name="p0x243" fmla="*/ 80 w 4970"/>
                <a:gd name="p0y243" fmla="*/ 6 h 1501"/>
                <a:gd name="p0x244" fmla="*/ 83 w 4970"/>
                <a:gd name="p0y244" fmla="*/ 5 h 1501"/>
                <a:gd name="p0x245" fmla="*/ 86 w 4970"/>
                <a:gd name="p0y245" fmla="*/ 4 h 1501"/>
                <a:gd name="p0x246" fmla="*/ 89 w 4970"/>
                <a:gd name="p0y246" fmla="*/ 3 h 1501"/>
                <a:gd name="p0x247" fmla="*/ 92 w 4970"/>
                <a:gd name="p0y247" fmla="*/ 3 h 1501"/>
                <a:gd name="p0x248" fmla="*/ 95 w 4970"/>
                <a:gd name="p0y248" fmla="*/ 2 h 1501"/>
                <a:gd name="p0x249" fmla="*/ 98 w 4970"/>
                <a:gd name="p0y249" fmla="*/ 1 h 1501"/>
                <a:gd name="p0x250" fmla="*/ 101 w 4970"/>
                <a:gd name="p0y250" fmla="*/ 1 h 1501"/>
                <a:gd name="p0x251" fmla="*/ 104 w 4970"/>
                <a:gd name="p0y251" fmla="*/ 0 h 1501"/>
                <a:gd name="p0x252" fmla="*/ 107 w 4970"/>
                <a:gd name="p0y252" fmla="*/ 0 h 1501"/>
                <a:gd name="p0x253" fmla="*/ 110 w 4970"/>
                <a:gd name="p0y253" fmla="*/ 0 h 1501"/>
                <a:gd name="p0x254" fmla="*/ 113 w 4970"/>
                <a:gd name="p0y254" fmla="*/ 0 h 1501"/>
                <a:gd name="p0x255" fmla="*/ 116 w 4970"/>
                <a:gd name="p0y255" fmla="*/ 0 h 1501"/>
                <a:gd name="p0x256" fmla="*/ 120 w 4970"/>
                <a:gd name="p0y256" fmla="*/ 0 h 150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69"/>
              </p:custDataLst>
            </p:nvPr>
          </p:nvSpPr>
          <p:spPr>
            <a:xfrm>
              <a:off x="13089" y="6811"/>
              <a:ext cx="4860" cy="45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70"/>
              </p:custDataLst>
            </p:nvPr>
          </p:nvSpPr>
          <p:spPr>
            <a:xfrm>
              <a:off x="17939" y="6846"/>
              <a:ext cx="46" cy="1431"/>
            </a:xfrm>
            <a:custGeom>
              <a:avLst/>
              <a:gdLst>
                <a:gd name="sw" fmla="*/ 1 w 45"/>
                <a:gd name="sh" fmla="*/ 1 h 1431"/>
                <a:gd name="mins" fmla="min sw sh"/>
                <a:gd name="dsw" fmla="+- 0 sw mins"/>
                <a:gd name="dsh" fmla="+- 0 sh mins"/>
                <a:gd name="p0x0" fmla="*/ 45 w 45"/>
                <a:gd name="p0y0" fmla="*/ 84 h 1431"/>
                <a:gd name="p0x1" fmla="*/ 45 w 45"/>
                <a:gd name="p0y1" fmla="*/ 1346 h 1431"/>
                <a:gd name="p0x2" fmla="*/ 45 w 45"/>
                <a:gd name="p0y2" fmla="*/ 1347 h 1431"/>
                <a:gd name="p0x3" fmla="*/ 45 w 45"/>
                <a:gd name="p0y3" fmla="*/ 1349 h 1431"/>
                <a:gd name="p0x4" fmla="*/ 45 w 45"/>
                <a:gd name="p0y4" fmla="*/ 1350 h 1431"/>
                <a:gd name="p0x5" fmla="*/ 45 w 45"/>
                <a:gd name="p0y5" fmla="*/ 1352 h 1431"/>
                <a:gd name="p0x6" fmla="*/ 45 w 45"/>
                <a:gd name="p0y6" fmla="*/ 1354 h 1431"/>
                <a:gd name="p0x7" fmla="*/ 45 w 45"/>
                <a:gd name="p0y7" fmla="*/ 1355 h 1431"/>
                <a:gd name="p0x8" fmla="*/ 45 w 45"/>
                <a:gd name="p0y8" fmla="*/ 1357 h 1431"/>
                <a:gd name="p0x9" fmla="*/ 45 w 45"/>
                <a:gd name="p0y9" fmla="*/ 1358 h 1431"/>
                <a:gd name="p0x10" fmla="*/ 44 w 45"/>
                <a:gd name="p0y10" fmla="*/ 1360 h 1431"/>
                <a:gd name="p0x11" fmla="*/ 44 w 45"/>
                <a:gd name="p0y11" fmla="*/ 1361 h 1431"/>
                <a:gd name="p0x12" fmla="*/ 44 w 45"/>
                <a:gd name="p0y12" fmla="*/ 1363 h 1431"/>
                <a:gd name="p0x13" fmla="*/ 44 w 45"/>
                <a:gd name="p0y13" fmla="*/ 1364 h 1431"/>
                <a:gd name="p0x14" fmla="*/ 44 w 45"/>
                <a:gd name="p0y14" fmla="*/ 1366 h 1431"/>
                <a:gd name="p0x15" fmla="*/ 43 w 45"/>
                <a:gd name="p0y15" fmla="*/ 1367 h 1431"/>
                <a:gd name="p0x16" fmla="*/ 43 w 45"/>
                <a:gd name="p0y16" fmla="*/ 1369 h 1431"/>
                <a:gd name="p0x17" fmla="*/ 43 w 45"/>
                <a:gd name="p0y17" fmla="*/ 1370 h 1431"/>
                <a:gd name="p0x18" fmla="*/ 42 w 45"/>
                <a:gd name="p0y18" fmla="*/ 1372 h 1431"/>
                <a:gd name="p0x19" fmla="*/ 42 w 45"/>
                <a:gd name="p0y19" fmla="*/ 1373 h 1431"/>
                <a:gd name="p0x20" fmla="*/ 42 w 45"/>
                <a:gd name="p0y20" fmla="*/ 1375 h 1431"/>
                <a:gd name="p0x21" fmla="*/ 41 w 45"/>
                <a:gd name="p0y21" fmla="*/ 1376 h 1431"/>
                <a:gd name="p0x22" fmla="*/ 41 w 45"/>
                <a:gd name="p0y22" fmla="*/ 1378 h 1431"/>
                <a:gd name="p0x23" fmla="*/ 41 w 45"/>
                <a:gd name="p0y23" fmla="*/ 1379 h 1431"/>
                <a:gd name="p0x24" fmla="*/ 40 w 45"/>
                <a:gd name="p0y24" fmla="*/ 1381 h 1431"/>
                <a:gd name="p0x25" fmla="*/ 40 w 45"/>
                <a:gd name="p0y25" fmla="*/ 1382 h 1431"/>
                <a:gd name="p0x26" fmla="*/ 39 w 45"/>
                <a:gd name="p0y26" fmla="*/ 1383 h 1431"/>
                <a:gd name="p0x27" fmla="*/ 39 w 45"/>
                <a:gd name="p0y27" fmla="*/ 1385 h 1431"/>
                <a:gd name="p0x28" fmla="*/ 38 w 45"/>
                <a:gd name="p0y28" fmla="*/ 1386 h 1431"/>
                <a:gd name="p0x29" fmla="*/ 38 w 45"/>
                <a:gd name="p0y29" fmla="*/ 1388 h 1431"/>
                <a:gd name="p0x30" fmla="*/ 37 w 45"/>
                <a:gd name="p0y30" fmla="*/ 1389 h 1431"/>
                <a:gd name="p0x31" fmla="*/ 37 w 45"/>
                <a:gd name="p0y31" fmla="*/ 1390 h 1431"/>
                <a:gd name="p0x32" fmla="*/ 36 w 45"/>
                <a:gd name="p0y32" fmla="*/ 1392 h 1431"/>
                <a:gd name="p0x33" fmla="*/ 36 w 45"/>
                <a:gd name="p0y33" fmla="*/ 1393 h 1431"/>
                <a:gd name="p0x34" fmla="*/ 35 w 45"/>
                <a:gd name="p0y34" fmla="*/ 1395 h 1431"/>
                <a:gd name="p0x35" fmla="*/ 34 w 45"/>
                <a:gd name="p0y35" fmla="*/ 1396 h 1431"/>
                <a:gd name="p0x36" fmla="*/ 34 w 45"/>
                <a:gd name="p0y36" fmla="*/ 1397 h 1431"/>
                <a:gd name="p0x37" fmla="*/ 33 w 45"/>
                <a:gd name="p0y37" fmla="*/ 1399 h 1431"/>
                <a:gd name="p0x38" fmla="*/ 32 w 45"/>
                <a:gd name="p0y38" fmla="*/ 1400 h 1431"/>
                <a:gd name="p0x39" fmla="*/ 32 w 45"/>
                <a:gd name="p0y39" fmla="*/ 1401 h 1431"/>
                <a:gd name="p0x40" fmla="*/ 31 w 45"/>
                <a:gd name="p0y40" fmla="*/ 1402 h 1431"/>
                <a:gd name="p0x41" fmla="*/ 30 w 45"/>
                <a:gd name="p0y41" fmla="*/ 1404 h 1431"/>
                <a:gd name="p0x42" fmla="*/ 30 w 45"/>
                <a:gd name="p0y42" fmla="*/ 1405 h 1431"/>
                <a:gd name="p0x43" fmla="*/ 29 w 45"/>
                <a:gd name="p0y43" fmla="*/ 1406 h 1431"/>
                <a:gd name="p0x44" fmla="*/ 28 w 45"/>
                <a:gd name="p0y44" fmla="*/ 1408 h 1431"/>
                <a:gd name="p0x45" fmla="*/ 27 w 45"/>
                <a:gd name="p0y45" fmla="*/ 1409 h 1431"/>
                <a:gd name="p0x46" fmla="*/ 27 w 45"/>
                <a:gd name="p0y46" fmla="*/ 1410 h 1431"/>
                <a:gd name="p0x47" fmla="*/ 26 w 45"/>
                <a:gd name="p0y47" fmla="*/ 1411 h 1431"/>
                <a:gd name="p0x48" fmla="*/ 25 w 45"/>
                <a:gd name="p0y48" fmla="*/ 1413 h 1431"/>
                <a:gd name="p0x49" fmla="*/ 24 w 45"/>
                <a:gd name="p0y49" fmla="*/ 1414 h 1431"/>
                <a:gd name="p0x50" fmla="*/ 23 w 45"/>
                <a:gd name="p0y50" fmla="*/ 1415 h 1431"/>
                <a:gd name="p0x51" fmla="*/ 22 w 45"/>
                <a:gd name="p0y51" fmla="*/ 1416 h 1431"/>
                <a:gd name="p0x52" fmla="*/ 22 w 45"/>
                <a:gd name="p0y52" fmla="*/ 1417 h 1431"/>
                <a:gd name="p0x53" fmla="*/ 21 w 45"/>
                <a:gd name="p0y53" fmla="*/ 1419 h 1431"/>
                <a:gd name="p0x54" fmla="*/ 20 w 45"/>
                <a:gd name="p0y54" fmla="*/ 1420 h 1431"/>
                <a:gd name="p0x55" fmla="*/ 19 w 45"/>
                <a:gd name="p0y55" fmla="*/ 1421 h 1431"/>
                <a:gd name="p0x56" fmla="*/ 18 w 45"/>
                <a:gd name="p0y56" fmla="*/ 1422 h 1431"/>
                <a:gd name="p0x57" fmla="*/ 17 w 45"/>
                <a:gd name="p0y57" fmla="*/ 1423 h 1431"/>
                <a:gd name="p0x58" fmla="*/ 16 w 45"/>
                <a:gd name="p0y58" fmla="*/ 1424 h 1431"/>
                <a:gd name="p0x59" fmla="*/ 15 w 45"/>
                <a:gd name="p0y59" fmla="*/ 1425 h 1431"/>
                <a:gd name="p0x60" fmla="*/ 14 w 45"/>
                <a:gd name="p0y60" fmla="*/ 1426 h 1431"/>
                <a:gd name="p0x61" fmla="*/ 13 w 45"/>
                <a:gd name="p0y61" fmla="*/ 1427 h 1431"/>
                <a:gd name="p0x62" fmla="*/ 12 w 45"/>
                <a:gd name="p0y62" fmla="*/ 1429 h 1431"/>
                <a:gd name="p0x63" fmla="*/ 11 w 45"/>
                <a:gd name="p0y63" fmla="*/ 1430 h 1431"/>
                <a:gd name="p0x64" fmla="*/ 10 w 45"/>
                <a:gd name="p0y64" fmla="*/ 1431 h 1431"/>
                <a:gd name="p0x65" fmla="*/ 0 w 45"/>
                <a:gd name="p0y65" fmla="*/ 1420 h 1431"/>
                <a:gd name="p0x66" fmla="*/ 0 w 45"/>
                <a:gd name="p0y66" fmla="*/ 1419 h 1431"/>
                <a:gd name="p0x67" fmla="*/ 1 w 45"/>
                <a:gd name="p0y67" fmla="*/ 1418 h 1431"/>
                <a:gd name="p0x68" fmla="*/ 2 w 45"/>
                <a:gd name="p0y68" fmla="*/ 1417 h 1431"/>
                <a:gd name="p0x69" fmla="*/ 3 w 45"/>
                <a:gd name="p0y69" fmla="*/ 1416 h 1431"/>
                <a:gd name="p0x70" fmla="*/ 4 w 45"/>
                <a:gd name="p0y70" fmla="*/ 1415 h 1431"/>
                <a:gd name="p0x71" fmla="*/ 5 w 45"/>
                <a:gd name="p0y71" fmla="*/ 1414 h 1431"/>
                <a:gd name="p0x72" fmla="*/ 6 w 45"/>
                <a:gd name="p0y72" fmla="*/ 1413 h 1431"/>
                <a:gd name="p0x73" fmla="*/ 6 w 45"/>
                <a:gd name="p0y73" fmla="*/ 1412 h 1431"/>
                <a:gd name="p0x74" fmla="*/ 7 w 45"/>
                <a:gd name="p0y74" fmla="*/ 1411 h 1431"/>
                <a:gd name="p0x75" fmla="*/ 8 w 45"/>
                <a:gd name="p0y75" fmla="*/ 1410 h 1431"/>
                <a:gd name="p0x76" fmla="*/ 9 w 45"/>
                <a:gd name="p0y76" fmla="*/ 1409 h 1431"/>
                <a:gd name="p0x77" fmla="*/ 10 w 45"/>
                <a:gd name="p0y77" fmla="*/ 1408 h 1431"/>
                <a:gd name="p0x78" fmla="*/ 10 w 45"/>
                <a:gd name="p0y78" fmla="*/ 1407 h 1431"/>
                <a:gd name="p0x79" fmla="*/ 11 w 45"/>
                <a:gd name="p0y79" fmla="*/ 1406 h 1431"/>
                <a:gd name="p0x80" fmla="*/ 12 w 45"/>
                <a:gd name="p0y80" fmla="*/ 1405 h 1431"/>
                <a:gd name="p0x81" fmla="*/ 13 w 45"/>
                <a:gd name="p0y81" fmla="*/ 1404 h 1431"/>
                <a:gd name="p0x82" fmla="*/ 13 w 45"/>
                <a:gd name="p0y82" fmla="*/ 1403 h 1431"/>
                <a:gd name="p0x83" fmla="*/ 14 w 45"/>
                <a:gd name="p0y83" fmla="*/ 1402 h 1431"/>
                <a:gd name="p0x84" fmla="*/ 15 w 45"/>
                <a:gd name="p0y84" fmla="*/ 1401 h 1431"/>
                <a:gd name="p0x85" fmla="*/ 15 w 45"/>
                <a:gd name="p0y85" fmla="*/ 1400 h 1431"/>
                <a:gd name="p0x86" fmla="*/ 16 w 45"/>
                <a:gd name="p0y86" fmla="*/ 1399 h 1431"/>
                <a:gd name="p0x87" fmla="*/ 17 w 45"/>
                <a:gd name="p0y87" fmla="*/ 1398 h 1431"/>
                <a:gd name="p0x88" fmla="*/ 17 w 45"/>
                <a:gd name="p0y88" fmla="*/ 1397 h 1431"/>
                <a:gd name="p0x89" fmla="*/ 18 w 45"/>
                <a:gd name="p0y89" fmla="*/ 1395 h 1431"/>
                <a:gd name="p0x90" fmla="*/ 18 w 45"/>
                <a:gd name="p0y90" fmla="*/ 1394 h 1431"/>
                <a:gd name="p0x91" fmla="*/ 19 w 45"/>
                <a:gd name="p0y91" fmla="*/ 1393 h 1431"/>
                <a:gd name="p0x92" fmla="*/ 20 w 45"/>
                <a:gd name="p0y92" fmla="*/ 1392 h 1431"/>
                <a:gd name="p0x93" fmla="*/ 20 w 45"/>
                <a:gd name="p0y93" fmla="*/ 1391 h 1431"/>
                <a:gd name="p0x94" fmla="*/ 21 w 45"/>
                <a:gd name="p0y94" fmla="*/ 1390 h 1431"/>
                <a:gd name="p0x95" fmla="*/ 21 w 45"/>
                <a:gd name="p0y95" fmla="*/ 1388 h 1431"/>
                <a:gd name="p0x96" fmla="*/ 22 w 45"/>
                <a:gd name="p0y96" fmla="*/ 1387 h 1431"/>
                <a:gd name="p0x97" fmla="*/ 22 w 45"/>
                <a:gd name="p0y97" fmla="*/ 1386 h 1431"/>
                <a:gd name="p0x98" fmla="*/ 23 w 45"/>
                <a:gd name="p0y98" fmla="*/ 1385 h 1431"/>
                <a:gd name="p0x99" fmla="*/ 23 w 45"/>
                <a:gd name="p0y99" fmla="*/ 1384 h 1431"/>
                <a:gd name="p0x100" fmla="*/ 24 w 45"/>
                <a:gd name="p0y100" fmla="*/ 1382 h 1431"/>
                <a:gd name="p0x101" fmla="*/ 24 w 45"/>
                <a:gd name="p0y101" fmla="*/ 1381 h 1431"/>
                <a:gd name="p0x102" fmla="*/ 25 w 45"/>
                <a:gd name="p0y102" fmla="*/ 1380 h 1431"/>
                <a:gd name="p0x103" fmla="*/ 25 w 45"/>
                <a:gd name="p0y103" fmla="*/ 1379 h 1431"/>
                <a:gd name="p0x104" fmla="*/ 25 w 45"/>
                <a:gd name="p0y104" fmla="*/ 1377 h 1431"/>
                <a:gd name="p0x105" fmla="*/ 26 w 45"/>
                <a:gd name="p0y105" fmla="*/ 1376 h 1431"/>
                <a:gd name="p0x106" fmla="*/ 26 w 45"/>
                <a:gd name="p0y106" fmla="*/ 1375 h 1431"/>
                <a:gd name="p0x107" fmla="*/ 27 w 45"/>
                <a:gd name="p0y107" fmla="*/ 1374 h 1431"/>
                <a:gd name="p0x108" fmla="*/ 27 w 45"/>
                <a:gd name="p0y108" fmla="*/ 1372 h 1431"/>
                <a:gd name="p0x109" fmla="*/ 27 w 45"/>
                <a:gd name="p0y109" fmla="*/ 1371 h 1431"/>
                <a:gd name="p0x110" fmla="*/ 27 w 45"/>
                <a:gd name="p0y110" fmla="*/ 1370 h 1431"/>
                <a:gd name="p0x111" fmla="*/ 28 w 45"/>
                <a:gd name="p0y111" fmla="*/ 1369 h 1431"/>
                <a:gd name="p0x112" fmla="*/ 28 w 45"/>
                <a:gd name="p0y112" fmla="*/ 1367 h 1431"/>
                <a:gd name="p0x113" fmla="*/ 28 w 45"/>
                <a:gd name="p0y113" fmla="*/ 1366 h 1431"/>
                <a:gd name="p0x114" fmla="*/ 29 w 45"/>
                <a:gd name="p0y114" fmla="*/ 1365 h 1431"/>
                <a:gd name="p0x115" fmla="*/ 29 w 45"/>
                <a:gd name="p0y115" fmla="*/ 1363 h 1431"/>
                <a:gd name="p0x116" fmla="*/ 29 w 45"/>
                <a:gd name="p0y116" fmla="*/ 1362 h 1431"/>
                <a:gd name="p0x117" fmla="*/ 29 w 45"/>
                <a:gd name="p0y117" fmla="*/ 1361 h 1431"/>
                <a:gd name="p0x118" fmla="*/ 29 w 45"/>
                <a:gd name="p0y118" fmla="*/ 1359 h 1431"/>
                <a:gd name="p0x119" fmla="*/ 30 w 45"/>
                <a:gd name="p0y119" fmla="*/ 1358 h 1431"/>
                <a:gd name="p0x120" fmla="*/ 30 w 45"/>
                <a:gd name="p0y120" fmla="*/ 1357 h 1431"/>
                <a:gd name="p0x121" fmla="*/ 30 w 45"/>
                <a:gd name="p0y121" fmla="*/ 1355 h 1431"/>
                <a:gd name="p0x122" fmla="*/ 30 w 45"/>
                <a:gd name="p0y122" fmla="*/ 1354 h 1431"/>
                <a:gd name="p0x123" fmla="*/ 30 w 45"/>
                <a:gd name="p0y123" fmla="*/ 1353 h 1431"/>
                <a:gd name="p0x124" fmla="*/ 30 w 45"/>
                <a:gd name="p0y124" fmla="*/ 1351 h 1431"/>
                <a:gd name="p0x125" fmla="*/ 30 w 45"/>
                <a:gd name="p0y125" fmla="*/ 1350 h 1431"/>
                <a:gd name="p0x126" fmla="*/ 30 w 45"/>
                <a:gd name="p0y126" fmla="*/ 1349 h 1431"/>
                <a:gd name="p0x127" fmla="*/ 30 w 45"/>
                <a:gd name="p0y127" fmla="*/ 1347 h 1431"/>
                <a:gd name="p0x128" fmla="*/ 30 w 45"/>
                <a:gd name="p0y128" fmla="*/ 1346 h 1431"/>
                <a:gd name="p0x129" fmla="*/ 30 w 45"/>
                <a:gd name="p0y129" fmla="*/ 84 h 1431"/>
                <a:gd name="p0x130" fmla="*/ 30 w 45"/>
                <a:gd name="p0y130" fmla="*/ 83 h 1431"/>
                <a:gd name="p0x131" fmla="*/ 30 w 45"/>
                <a:gd name="p0y131" fmla="*/ 82 h 1431"/>
                <a:gd name="p0x132" fmla="*/ 30 w 45"/>
                <a:gd name="p0y132" fmla="*/ 80 h 1431"/>
                <a:gd name="p0x133" fmla="*/ 30 w 45"/>
                <a:gd name="p0y133" fmla="*/ 79 h 1431"/>
                <a:gd name="p0x134" fmla="*/ 30 w 45"/>
                <a:gd name="p0y134" fmla="*/ 78 h 1431"/>
                <a:gd name="p0x135" fmla="*/ 30 w 45"/>
                <a:gd name="p0y135" fmla="*/ 76 h 1431"/>
                <a:gd name="p0x136" fmla="*/ 30 w 45"/>
                <a:gd name="p0y136" fmla="*/ 75 h 1431"/>
                <a:gd name="p0x137" fmla="*/ 30 w 45"/>
                <a:gd name="p0y137" fmla="*/ 73 h 1431"/>
                <a:gd name="p0x138" fmla="*/ 30 w 45"/>
                <a:gd name="p0y138" fmla="*/ 72 h 1431"/>
                <a:gd name="p0x139" fmla="*/ 29 w 45"/>
                <a:gd name="p0y139" fmla="*/ 71 h 1431"/>
                <a:gd name="p0x140" fmla="*/ 29 w 45"/>
                <a:gd name="p0y140" fmla="*/ 69 h 1431"/>
                <a:gd name="p0x141" fmla="*/ 29 w 45"/>
                <a:gd name="p0y141" fmla="*/ 68 h 1431"/>
                <a:gd name="p0x142" fmla="*/ 29 w 45"/>
                <a:gd name="p0y142" fmla="*/ 67 h 1431"/>
                <a:gd name="p0x143" fmla="*/ 29 w 45"/>
                <a:gd name="p0y143" fmla="*/ 65 h 1431"/>
                <a:gd name="p0x144" fmla="*/ 28 w 45"/>
                <a:gd name="p0y144" fmla="*/ 64 h 1431"/>
                <a:gd name="p0x145" fmla="*/ 28 w 45"/>
                <a:gd name="p0y145" fmla="*/ 63 h 1431"/>
                <a:gd name="p0x146" fmla="*/ 28 w 45"/>
                <a:gd name="p0y146" fmla="*/ 62 h 1431"/>
                <a:gd name="p0x147" fmla="*/ 27 w 45"/>
                <a:gd name="p0y147" fmla="*/ 60 h 1431"/>
                <a:gd name="p0x148" fmla="*/ 27 w 45"/>
                <a:gd name="p0y148" fmla="*/ 59 h 1431"/>
                <a:gd name="p0x149" fmla="*/ 27 w 45"/>
                <a:gd name="p0y149" fmla="*/ 58 h 1431"/>
                <a:gd name="p0x150" fmla="*/ 27 w 45"/>
                <a:gd name="p0y150" fmla="*/ 56 h 1431"/>
                <a:gd name="p0x151" fmla="*/ 26 w 45"/>
                <a:gd name="p0y151" fmla="*/ 55 h 1431"/>
                <a:gd name="p0x152" fmla="*/ 26 w 45"/>
                <a:gd name="p0y152" fmla="*/ 54 h 1431"/>
                <a:gd name="p0x153" fmla="*/ 25 w 45"/>
                <a:gd name="p0y153" fmla="*/ 53 h 1431"/>
                <a:gd name="p0x154" fmla="*/ 25 w 45"/>
                <a:gd name="p0y154" fmla="*/ 51 h 1431"/>
                <a:gd name="p0x155" fmla="*/ 25 w 45"/>
                <a:gd name="p0y155" fmla="*/ 50 h 1431"/>
                <a:gd name="p0x156" fmla="*/ 24 w 45"/>
                <a:gd name="p0y156" fmla="*/ 49 h 1431"/>
                <a:gd name="p0x157" fmla="*/ 24 w 45"/>
                <a:gd name="p0y157" fmla="*/ 48 h 1431"/>
                <a:gd name="p0x158" fmla="*/ 23 w 45"/>
                <a:gd name="p0y158" fmla="*/ 46 h 1431"/>
                <a:gd name="p0x159" fmla="*/ 23 w 45"/>
                <a:gd name="p0y159" fmla="*/ 45 h 1431"/>
                <a:gd name="p0x160" fmla="*/ 22 w 45"/>
                <a:gd name="p0y160" fmla="*/ 44 h 1431"/>
                <a:gd name="p0x161" fmla="*/ 22 w 45"/>
                <a:gd name="p0y161" fmla="*/ 43 h 1431"/>
                <a:gd name="p0x162" fmla="*/ 21 w 45"/>
                <a:gd name="p0y162" fmla="*/ 42 h 1431"/>
                <a:gd name="p0x163" fmla="*/ 21 w 45"/>
                <a:gd name="p0y163" fmla="*/ 41 h 1431"/>
                <a:gd name="p0x164" fmla="*/ 20 w 45"/>
                <a:gd name="p0y164" fmla="*/ 39 h 1431"/>
                <a:gd name="p0x165" fmla="*/ 20 w 45"/>
                <a:gd name="p0y165" fmla="*/ 38 h 1431"/>
                <a:gd name="p0x166" fmla="*/ 19 w 45"/>
                <a:gd name="p0y166" fmla="*/ 37 h 1431"/>
                <a:gd name="p0x167" fmla="*/ 18 w 45"/>
                <a:gd name="p0y167" fmla="*/ 36 h 1431"/>
                <a:gd name="p0x168" fmla="*/ 18 w 45"/>
                <a:gd name="p0y168" fmla="*/ 35 h 1431"/>
                <a:gd name="p0x169" fmla="*/ 17 w 45"/>
                <a:gd name="p0y169" fmla="*/ 34 h 1431"/>
                <a:gd name="p0x170" fmla="*/ 17 w 45"/>
                <a:gd name="p0y170" fmla="*/ 32 h 1431"/>
                <a:gd name="p0x171" fmla="*/ 16 w 45"/>
                <a:gd name="p0y171" fmla="*/ 31 h 1431"/>
                <a:gd name="p0x172" fmla="*/ 15 w 45"/>
                <a:gd name="p0y172" fmla="*/ 30 h 1431"/>
                <a:gd name="p0x173" fmla="*/ 15 w 45"/>
                <a:gd name="p0y173" fmla="*/ 29 h 1431"/>
                <a:gd name="p0x174" fmla="*/ 14 w 45"/>
                <a:gd name="p0y174" fmla="*/ 28 h 1431"/>
                <a:gd name="p0x175" fmla="*/ 13 w 45"/>
                <a:gd name="p0y175" fmla="*/ 27 h 1431"/>
                <a:gd name="p0x176" fmla="*/ 13 w 45"/>
                <a:gd name="p0y176" fmla="*/ 26 h 1431"/>
                <a:gd name="p0x177" fmla="*/ 12 w 45"/>
                <a:gd name="p0y177" fmla="*/ 25 h 1431"/>
                <a:gd name="p0x178" fmla="*/ 11 w 45"/>
                <a:gd name="p0y178" fmla="*/ 24 h 1431"/>
                <a:gd name="p0x179" fmla="*/ 10 w 45"/>
                <a:gd name="p0y179" fmla="*/ 23 h 1431"/>
                <a:gd name="p0x180" fmla="*/ 10 w 45"/>
                <a:gd name="p0y180" fmla="*/ 22 h 1431"/>
                <a:gd name="p0x181" fmla="*/ 9 w 45"/>
                <a:gd name="p0y181" fmla="*/ 21 h 1431"/>
                <a:gd name="p0x182" fmla="*/ 8 w 45"/>
                <a:gd name="p0y182" fmla="*/ 20 h 1431"/>
                <a:gd name="p0x183" fmla="*/ 7 w 45"/>
                <a:gd name="p0y183" fmla="*/ 19 h 1431"/>
                <a:gd name="p0x184" fmla="*/ 6 w 45"/>
                <a:gd name="p0y184" fmla="*/ 18 h 1431"/>
                <a:gd name="p0x185" fmla="*/ 6 w 45"/>
                <a:gd name="p0y185" fmla="*/ 17 h 1431"/>
                <a:gd name="p0x186" fmla="*/ 5 w 45"/>
                <a:gd name="p0y186" fmla="*/ 16 h 1431"/>
                <a:gd name="p0x187" fmla="*/ 4 w 45"/>
                <a:gd name="p0y187" fmla="*/ 15 h 1431"/>
                <a:gd name="p0x188" fmla="*/ 3 w 45"/>
                <a:gd name="p0y188" fmla="*/ 14 h 1431"/>
                <a:gd name="p0x189" fmla="*/ 2 w 45"/>
                <a:gd name="p0y189" fmla="*/ 13 h 1431"/>
                <a:gd name="p0x190" fmla="*/ 1 w 45"/>
                <a:gd name="p0y190" fmla="*/ 12 h 1431"/>
                <a:gd name="p0x191" fmla="*/ 0 w 45"/>
                <a:gd name="p0y191" fmla="*/ 11 h 1431"/>
                <a:gd name="p0x192" fmla="*/ 0 w 45"/>
                <a:gd name="p0y192" fmla="*/ 10 h 1431"/>
                <a:gd name="p0x193" fmla="*/ 10 w 45"/>
                <a:gd name="p0y193" fmla="*/ 0 h 1431"/>
                <a:gd name="p0x194" fmla="*/ 11 w 45"/>
                <a:gd name="p0y194" fmla="*/ 1 h 1431"/>
                <a:gd name="p0x195" fmla="*/ 12 w 45"/>
                <a:gd name="p0y195" fmla="*/ 2 h 1431"/>
                <a:gd name="p0x196" fmla="*/ 13 w 45"/>
                <a:gd name="p0y196" fmla="*/ 3 h 1431"/>
                <a:gd name="p0x197" fmla="*/ 14 w 45"/>
                <a:gd name="p0y197" fmla="*/ 4 h 1431"/>
                <a:gd name="p0x198" fmla="*/ 15 w 45"/>
                <a:gd name="p0y198" fmla="*/ 5 h 1431"/>
                <a:gd name="p0x199" fmla="*/ 16 w 45"/>
                <a:gd name="p0y199" fmla="*/ 6 h 1431"/>
                <a:gd name="p0x200" fmla="*/ 17 w 45"/>
                <a:gd name="p0y200" fmla="*/ 7 h 1431"/>
                <a:gd name="p0x201" fmla="*/ 18 w 45"/>
                <a:gd name="p0y201" fmla="*/ 8 h 1431"/>
                <a:gd name="p0x202" fmla="*/ 19 w 45"/>
                <a:gd name="p0y202" fmla="*/ 9 h 1431"/>
                <a:gd name="p0x203" fmla="*/ 20 w 45"/>
                <a:gd name="p0y203" fmla="*/ 10 h 1431"/>
                <a:gd name="p0x204" fmla="*/ 21 w 45"/>
                <a:gd name="p0y204" fmla="*/ 12 h 1431"/>
                <a:gd name="p0x205" fmla="*/ 22 w 45"/>
                <a:gd name="p0y205" fmla="*/ 13 h 1431"/>
                <a:gd name="p0x206" fmla="*/ 22 w 45"/>
                <a:gd name="p0y206" fmla="*/ 14 h 1431"/>
                <a:gd name="p0x207" fmla="*/ 23 w 45"/>
                <a:gd name="p0y207" fmla="*/ 15 h 1431"/>
                <a:gd name="p0x208" fmla="*/ 24 w 45"/>
                <a:gd name="p0y208" fmla="*/ 16 h 1431"/>
                <a:gd name="p0x209" fmla="*/ 25 w 45"/>
                <a:gd name="p0y209" fmla="*/ 18 h 1431"/>
                <a:gd name="p0x210" fmla="*/ 26 w 45"/>
                <a:gd name="p0y210" fmla="*/ 19 h 1431"/>
                <a:gd name="p0x211" fmla="*/ 27 w 45"/>
                <a:gd name="p0y211" fmla="*/ 20 h 1431"/>
                <a:gd name="p0x212" fmla="*/ 27 w 45"/>
                <a:gd name="p0y212" fmla="*/ 21 h 1431"/>
                <a:gd name="p0x213" fmla="*/ 28 w 45"/>
                <a:gd name="p0y213" fmla="*/ 23 h 1431"/>
                <a:gd name="p0x214" fmla="*/ 29 w 45"/>
                <a:gd name="p0y214" fmla="*/ 24 h 1431"/>
                <a:gd name="p0x215" fmla="*/ 30 w 45"/>
                <a:gd name="p0y215" fmla="*/ 25 h 1431"/>
                <a:gd name="p0x216" fmla="*/ 30 w 45"/>
                <a:gd name="p0y216" fmla="*/ 26 h 1431"/>
                <a:gd name="p0x217" fmla="*/ 31 w 45"/>
                <a:gd name="p0y217" fmla="*/ 28 h 1431"/>
                <a:gd name="p0x218" fmla="*/ 32 w 45"/>
                <a:gd name="p0y218" fmla="*/ 29 h 1431"/>
                <a:gd name="p0x219" fmla="*/ 32 w 45"/>
                <a:gd name="p0y219" fmla="*/ 30 h 1431"/>
                <a:gd name="p0x220" fmla="*/ 33 w 45"/>
                <a:gd name="p0y220" fmla="*/ 32 h 1431"/>
                <a:gd name="p0x221" fmla="*/ 34 w 45"/>
                <a:gd name="p0y221" fmla="*/ 33 h 1431"/>
                <a:gd name="p0x222" fmla="*/ 34 w 45"/>
                <a:gd name="p0y222" fmla="*/ 34 h 1431"/>
                <a:gd name="p0x223" fmla="*/ 35 w 45"/>
                <a:gd name="p0y223" fmla="*/ 36 h 1431"/>
                <a:gd name="p0x224" fmla="*/ 36 w 45"/>
                <a:gd name="p0y224" fmla="*/ 37 h 1431"/>
                <a:gd name="p0x225" fmla="*/ 36 w 45"/>
                <a:gd name="p0y225" fmla="*/ 38 h 1431"/>
                <a:gd name="p0x226" fmla="*/ 37 w 45"/>
                <a:gd name="p0y226" fmla="*/ 40 h 1431"/>
                <a:gd name="p0x227" fmla="*/ 37 w 45"/>
                <a:gd name="p0y227" fmla="*/ 41 h 1431"/>
                <a:gd name="p0x228" fmla="*/ 38 w 45"/>
                <a:gd name="p0y228" fmla="*/ 42 h 1431"/>
                <a:gd name="p0x229" fmla="*/ 38 w 45"/>
                <a:gd name="p0y229" fmla="*/ 44 h 1431"/>
                <a:gd name="p0x230" fmla="*/ 39 w 45"/>
                <a:gd name="p0y230" fmla="*/ 45 h 1431"/>
                <a:gd name="p0x231" fmla="*/ 39 w 45"/>
                <a:gd name="p0y231" fmla="*/ 47 h 1431"/>
                <a:gd name="p0x232" fmla="*/ 40 w 45"/>
                <a:gd name="p0y232" fmla="*/ 48 h 1431"/>
                <a:gd name="p0x233" fmla="*/ 40 w 45"/>
                <a:gd name="p0y233" fmla="*/ 50 h 1431"/>
                <a:gd name="p0x234" fmla="*/ 41 w 45"/>
                <a:gd name="p0y234" fmla="*/ 51 h 1431"/>
                <a:gd name="p0x235" fmla="*/ 41 w 45"/>
                <a:gd name="p0y235" fmla="*/ 52 h 1431"/>
                <a:gd name="p0x236" fmla="*/ 41 w 45"/>
                <a:gd name="p0y236" fmla="*/ 54 h 1431"/>
                <a:gd name="p0x237" fmla="*/ 42 w 45"/>
                <a:gd name="p0y237" fmla="*/ 55 h 1431"/>
                <a:gd name="p0x238" fmla="*/ 42 w 45"/>
                <a:gd name="p0y238" fmla="*/ 57 h 1431"/>
                <a:gd name="p0x239" fmla="*/ 42 w 45"/>
                <a:gd name="p0y239" fmla="*/ 58 h 1431"/>
                <a:gd name="p0x240" fmla="*/ 43 w 45"/>
                <a:gd name="p0y240" fmla="*/ 60 h 1431"/>
                <a:gd name="p0x241" fmla="*/ 43 w 45"/>
                <a:gd name="p0y241" fmla="*/ 61 h 1431"/>
                <a:gd name="p0x242" fmla="*/ 43 w 45"/>
                <a:gd name="p0y242" fmla="*/ 63 h 1431"/>
                <a:gd name="p0x243" fmla="*/ 44 w 45"/>
                <a:gd name="p0y243" fmla="*/ 64 h 1431"/>
                <a:gd name="p0x244" fmla="*/ 44 w 45"/>
                <a:gd name="p0y244" fmla="*/ 66 h 1431"/>
                <a:gd name="p0x245" fmla="*/ 44 w 45"/>
                <a:gd name="p0y245" fmla="*/ 67 h 1431"/>
                <a:gd name="p0x246" fmla="*/ 44 w 45"/>
                <a:gd name="p0y246" fmla="*/ 69 h 1431"/>
                <a:gd name="p0x247" fmla="*/ 44 w 45"/>
                <a:gd name="p0y247" fmla="*/ 70 h 1431"/>
                <a:gd name="p0x248" fmla="*/ 45 w 45"/>
                <a:gd name="p0y248" fmla="*/ 72 h 1431"/>
                <a:gd name="p0x249" fmla="*/ 45 w 45"/>
                <a:gd name="p0y249" fmla="*/ 73 h 1431"/>
                <a:gd name="p0x250" fmla="*/ 45 w 45"/>
                <a:gd name="p0y250" fmla="*/ 75 h 1431"/>
                <a:gd name="p0x251" fmla="*/ 45 w 45"/>
                <a:gd name="p0y251" fmla="*/ 77 h 1431"/>
                <a:gd name="p0x252" fmla="*/ 45 w 45"/>
                <a:gd name="p0y252" fmla="*/ 78 h 1431"/>
                <a:gd name="p0x253" fmla="*/ 45 w 45"/>
                <a:gd name="p0y253" fmla="*/ 80 h 1431"/>
                <a:gd name="p0x254" fmla="*/ 45 w 45"/>
                <a:gd name="p0y254" fmla="*/ 81 h 1431"/>
                <a:gd name="p0x255" fmla="*/ 45 w 45"/>
                <a:gd name="p0y255" fmla="*/ 83 h 1431"/>
                <a:gd name="p0x256" fmla="*/ 45 w 45"/>
                <a:gd name="p0y256" fmla="*/ 84 h 14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>
              <p:custDataLst>
                <p:tags r:id="rId71"/>
              </p:custDataLst>
            </p:nvPr>
          </p:nvSpPr>
          <p:spPr>
            <a:xfrm>
              <a:off x="13089" y="8266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72"/>
              </p:custDataLst>
            </p:nvPr>
          </p:nvSpPr>
          <p:spPr>
            <a:xfrm>
              <a:off x="13015" y="6820"/>
              <a:ext cx="91" cy="1483"/>
            </a:xfrm>
            <a:custGeom>
              <a:avLst/>
              <a:gdLst>
                <a:gd name="sw" fmla="*/ 1 w 91"/>
                <a:gd name="sh" fmla="*/ 1 h 1483"/>
                <a:gd name="mins" fmla="min sw sh"/>
                <a:gd name="dsw" fmla="+- 0 sw mins"/>
                <a:gd name="dsh" fmla="+- 0 sh mins"/>
                <a:gd name="p0x0" fmla="*/ 0 w 91"/>
                <a:gd name="p0y0" fmla="*/ 1372 h 1483"/>
                <a:gd name="p0x1" fmla="*/ 0 w 91"/>
                <a:gd name="p0y1" fmla="*/ 110 h 1483"/>
                <a:gd name="p0x2" fmla="*/ 0 w 91"/>
                <a:gd name="p0y2" fmla="*/ 108 h 1483"/>
                <a:gd name="p0x3" fmla="*/ 0 w 91"/>
                <a:gd name="p0y3" fmla="*/ 106 h 1483"/>
                <a:gd name="p0x4" fmla="*/ 0 w 91"/>
                <a:gd name="p0y4" fmla="*/ 103 h 1483"/>
                <a:gd name="p0x5" fmla="*/ 0 w 91"/>
                <a:gd name="p0y5" fmla="*/ 101 h 1483"/>
                <a:gd name="p0x6" fmla="*/ 0 w 91"/>
                <a:gd name="p0y6" fmla="*/ 99 h 1483"/>
                <a:gd name="p0x7" fmla="*/ 0 w 91"/>
                <a:gd name="p0y7" fmla="*/ 96 h 1483"/>
                <a:gd name="p0x8" fmla="*/ 1 w 91"/>
                <a:gd name="p0y8" fmla="*/ 94 h 1483"/>
                <a:gd name="p0x9" fmla="*/ 1 w 91"/>
                <a:gd name="p0y9" fmla="*/ 92 h 1483"/>
                <a:gd name="p0x10" fmla="*/ 1 w 91"/>
                <a:gd name="p0y10" fmla="*/ 89 h 1483"/>
                <a:gd name="p0x11" fmla="*/ 2 w 91"/>
                <a:gd name="p0y11" fmla="*/ 87 h 1483"/>
                <a:gd name="p0x12" fmla="*/ 2 w 91"/>
                <a:gd name="p0y12" fmla="*/ 85 h 1483"/>
                <a:gd name="p0x13" fmla="*/ 3 w 91"/>
                <a:gd name="p0y13" fmla="*/ 83 h 1483"/>
                <a:gd name="p0x14" fmla="*/ 3 w 91"/>
                <a:gd name="p0y14" fmla="*/ 80 h 1483"/>
                <a:gd name="p0x15" fmla="*/ 4 w 91"/>
                <a:gd name="p0y15" fmla="*/ 78 h 1483"/>
                <a:gd name="p0x16" fmla="*/ 4 w 91"/>
                <a:gd name="p0y16" fmla="*/ 76 h 1483"/>
                <a:gd name="p0x17" fmla="*/ 5 w 91"/>
                <a:gd name="p0y17" fmla="*/ 74 h 1483"/>
                <a:gd name="p0x18" fmla="*/ 6 w 91"/>
                <a:gd name="p0y18" fmla="*/ 72 h 1483"/>
                <a:gd name="p0x19" fmla="*/ 7 w 91"/>
                <a:gd name="p0y19" fmla="*/ 70 h 1483"/>
                <a:gd name="p0x20" fmla="*/ 7 w 91"/>
                <a:gd name="p0y20" fmla="*/ 68 h 1483"/>
                <a:gd name="p0x21" fmla="*/ 8 w 91"/>
                <a:gd name="p0y21" fmla="*/ 65 h 1483"/>
                <a:gd name="p0x22" fmla="*/ 9 w 91"/>
                <a:gd name="p0y22" fmla="*/ 63 h 1483"/>
                <a:gd name="p0x23" fmla="*/ 10 w 91"/>
                <a:gd name="p0y23" fmla="*/ 61 h 1483"/>
                <a:gd name="p0x24" fmla="*/ 11 w 91"/>
                <a:gd name="p0y24" fmla="*/ 59 h 1483"/>
                <a:gd name="p0x25" fmla="*/ 12 w 91"/>
                <a:gd name="p0y25" fmla="*/ 57 h 1483"/>
                <a:gd name="p0x26" fmla="*/ 13 w 91"/>
                <a:gd name="p0y26" fmla="*/ 55 h 1483"/>
                <a:gd name="p0x27" fmla="*/ 14 w 91"/>
                <a:gd name="p0y27" fmla="*/ 53 h 1483"/>
                <a:gd name="p0x28" fmla="*/ 15 w 91"/>
                <a:gd name="p0y28" fmla="*/ 51 h 1483"/>
                <a:gd name="p0x29" fmla="*/ 16 w 91"/>
                <a:gd name="p0y29" fmla="*/ 50 h 1483"/>
                <a:gd name="p0x30" fmla="*/ 17 w 91"/>
                <a:gd name="p0y30" fmla="*/ 48 h 1483"/>
                <a:gd name="p0x31" fmla="*/ 18 w 91"/>
                <a:gd name="p0y31" fmla="*/ 46 h 1483"/>
                <a:gd name="p0x32" fmla="*/ 20 w 91"/>
                <a:gd name="p0y32" fmla="*/ 44 h 1483"/>
                <a:gd name="p0x33" fmla="*/ 21 w 91"/>
                <a:gd name="p0y33" fmla="*/ 42 h 1483"/>
                <a:gd name="p0x34" fmla="*/ 22 w 91"/>
                <a:gd name="p0y34" fmla="*/ 40 h 1483"/>
                <a:gd name="p0x35" fmla="*/ 23 w 91"/>
                <a:gd name="p0y35" fmla="*/ 38 h 1483"/>
                <a:gd name="p0x36" fmla="*/ 25 w 91"/>
                <a:gd name="p0y36" fmla="*/ 37 h 1483"/>
                <a:gd name="p0x37" fmla="*/ 26 w 91"/>
                <a:gd name="p0y37" fmla="*/ 35 h 1483"/>
                <a:gd name="p0x38" fmla="*/ 28 w 91"/>
                <a:gd name="p0y38" fmla="*/ 33 h 1483"/>
                <a:gd name="p0x39" fmla="*/ 29 w 91"/>
                <a:gd name="p0y39" fmla="*/ 32 h 1483"/>
                <a:gd name="p0x40" fmla="*/ 30 w 91"/>
                <a:gd name="p0y40" fmla="*/ 30 h 1483"/>
                <a:gd name="p0x41" fmla="*/ 32 w 91"/>
                <a:gd name="p0y41" fmla="*/ 28 h 1483"/>
                <a:gd name="p0x42" fmla="*/ 33 w 91"/>
                <a:gd name="p0y42" fmla="*/ 27 h 1483"/>
                <a:gd name="p0x43" fmla="*/ 35 w 91"/>
                <a:gd name="p0y43" fmla="*/ 25 h 1483"/>
                <a:gd name="p0x44" fmla="*/ 37 w 91"/>
                <a:gd name="p0y44" fmla="*/ 24 h 1483"/>
                <a:gd name="p0x45" fmla="*/ 38 w 91"/>
                <a:gd name="p0y45" fmla="*/ 22 h 1483"/>
                <a:gd name="p0x46" fmla="*/ 40 w 91"/>
                <a:gd name="p0y46" fmla="*/ 21 h 1483"/>
                <a:gd name="p0x47" fmla="*/ 42 w 91"/>
                <a:gd name="p0y47" fmla="*/ 19 h 1483"/>
                <a:gd name="p0x48" fmla="*/ 43 w 91"/>
                <a:gd name="p0y48" fmla="*/ 18 h 1483"/>
                <a:gd name="p0x49" fmla="*/ 45 w 91"/>
                <a:gd name="p0y49" fmla="*/ 16 h 1483"/>
                <a:gd name="p0x50" fmla="*/ 47 w 91"/>
                <a:gd name="p0y50" fmla="*/ 15 h 1483"/>
                <a:gd name="p0x51" fmla="*/ 48 w 91"/>
                <a:gd name="p0y51" fmla="*/ 14 h 1483"/>
                <a:gd name="p0x52" fmla="*/ 50 w 91"/>
                <a:gd name="p0y52" fmla="*/ 12 h 1483"/>
                <a:gd name="p0x53" fmla="*/ 52 w 91"/>
                <a:gd name="p0y53" fmla="*/ 11 h 1483"/>
                <a:gd name="p0x54" fmla="*/ 54 w 91"/>
                <a:gd name="p0y54" fmla="*/ 10 h 1483"/>
                <a:gd name="p0x55" fmla="*/ 56 w 91"/>
                <a:gd name="p0y55" fmla="*/ 9 h 1483"/>
                <a:gd name="p0x56" fmla="*/ 58 w 91"/>
                <a:gd name="p0y56" fmla="*/ 8 h 1483"/>
                <a:gd name="p0x57" fmla="*/ 60 w 91"/>
                <a:gd name="p0y57" fmla="*/ 6 h 1483"/>
                <a:gd name="p0x58" fmla="*/ 61 w 91"/>
                <a:gd name="p0y58" fmla="*/ 5 h 1483"/>
                <a:gd name="p0x59" fmla="*/ 63 w 91"/>
                <a:gd name="p0y59" fmla="*/ 4 h 1483"/>
                <a:gd name="p0x60" fmla="*/ 65 w 91"/>
                <a:gd name="p0y60" fmla="*/ 3 h 1483"/>
                <a:gd name="p0x61" fmla="*/ 67 w 91"/>
                <a:gd name="p0y61" fmla="*/ 2 h 1483"/>
                <a:gd name="p0x62" fmla="*/ 69 w 91"/>
                <a:gd name="p0y62" fmla="*/ 1 h 1483"/>
                <a:gd name="p0x63" fmla="*/ 71 w 91"/>
                <a:gd name="p0y63" fmla="*/ 0 h 1483"/>
                <a:gd name="p0x64" fmla="*/ 74 w 91"/>
                <a:gd name="p0y64" fmla="*/ 0 h 1483"/>
                <a:gd name="p0x65" fmla="*/ 91 w 91"/>
                <a:gd name="p0y65" fmla="*/ 13 h 1483"/>
                <a:gd name="p0x66" fmla="*/ 91 w 91"/>
                <a:gd name="p0y66" fmla="*/ 13 h 1483"/>
                <a:gd name="p0x67" fmla="*/ 89 w 91"/>
                <a:gd name="p0y67" fmla="*/ 14 h 1483"/>
                <a:gd name="p0x68" fmla="*/ 88 w 91"/>
                <a:gd name="p0y68" fmla="*/ 15 h 1483"/>
                <a:gd name="p0x69" fmla="*/ 87 w 91"/>
                <a:gd name="p0y69" fmla="*/ 16 h 1483"/>
                <a:gd name="p0x70" fmla="*/ 86 w 91"/>
                <a:gd name="p0y70" fmla="*/ 17 h 1483"/>
                <a:gd name="p0x71" fmla="*/ 84 w 91"/>
                <a:gd name="p0y71" fmla="*/ 18 h 1483"/>
                <a:gd name="p0x72" fmla="*/ 83 w 91"/>
                <a:gd name="p0y72" fmla="*/ 18 h 1483"/>
                <a:gd name="p0x73" fmla="*/ 82 w 91"/>
                <a:gd name="p0y73" fmla="*/ 19 h 1483"/>
                <a:gd name="p0x74" fmla="*/ 81 w 91"/>
                <a:gd name="p0y74" fmla="*/ 20 h 1483"/>
                <a:gd name="p0x75" fmla="*/ 80 w 91"/>
                <a:gd name="p0y75" fmla="*/ 21 h 1483"/>
                <a:gd name="p0x76" fmla="*/ 78 w 91"/>
                <a:gd name="p0y76" fmla="*/ 22 h 1483"/>
                <a:gd name="p0x77" fmla="*/ 77 w 91"/>
                <a:gd name="p0y77" fmla="*/ 24 h 1483"/>
                <a:gd name="p0x78" fmla="*/ 76 w 91"/>
                <a:gd name="p0y78" fmla="*/ 25 h 1483"/>
                <a:gd name="p0x79" fmla="*/ 75 w 91"/>
                <a:gd name="p0y79" fmla="*/ 26 h 1483"/>
                <a:gd name="p0x80" fmla="*/ 74 w 91"/>
                <a:gd name="p0y80" fmla="*/ 27 h 1483"/>
                <a:gd name="p0x81" fmla="*/ 73 w 91"/>
                <a:gd name="p0y81" fmla="*/ 28 h 1483"/>
                <a:gd name="p0x82" fmla="*/ 72 w 91"/>
                <a:gd name="p0y82" fmla="*/ 29 h 1483"/>
                <a:gd name="p0x83" fmla="*/ 71 w 91"/>
                <a:gd name="p0y83" fmla="*/ 31 h 1483"/>
                <a:gd name="p0x84" fmla="*/ 70 w 91"/>
                <a:gd name="p0y84" fmla="*/ 32 h 1483"/>
                <a:gd name="p0x85" fmla="*/ 69 w 91"/>
                <a:gd name="p0y85" fmla="*/ 33 h 1483"/>
                <a:gd name="p0x86" fmla="*/ 68 w 91"/>
                <a:gd name="p0y86" fmla="*/ 34 h 1483"/>
                <a:gd name="p0x87" fmla="*/ 67 w 91"/>
                <a:gd name="p0y87" fmla="*/ 36 h 1483"/>
                <a:gd name="p0x88" fmla="*/ 66 w 91"/>
                <a:gd name="p0y88" fmla="*/ 37 h 1483"/>
                <a:gd name="p0x89" fmla="*/ 65 w 91"/>
                <a:gd name="p0y89" fmla="*/ 39 h 1483"/>
                <a:gd name="p0x90" fmla="*/ 64 w 91"/>
                <a:gd name="p0y90" fmla="*/ 40 h 1483"/>
                <a:gd name="p0x91" fmla="*/ 63 w 91"/>
                <a:gd name="p0y91" fmla="*/ 41 h 1483"/>
                <a:gd name="p0x92" fmla="*/ 62 w 91"/>
                <a:gd name="p0y92" fmla="*/ 43 h 1483"/>
                <a:gd name="p0x93" fmla="*/ 61 w 91"/>
                <a:gd name="p0y93" fmla="*/ 44 h 1483"/>
                <a:gd name="p0x94" fmla="*/ 60 w 91"/>
                <a:gd name="p0y94" fmla="*/ 46 h 1483"/>
                <a:gd name="p0x95" fmla="*/ 59 w 91"/>
                <a:gd name="p0y95" fmla="*/ 47 h 1483"/>
                <a:gd name="p0x96" fmla="*/ 59 w 91"/>
                <a:gd name="p0y96" fmla="*/ 49 h 1483"/>
                <a:gd name="p0x97" fmla="*/ 58 w 91"/>
                <a:gd name="p0y97" fmla="*/ 51 h 1483"/>
                <a:gd name="p0x98" fmla="*/ 57 w 91"/>
                <a:gd name="p0y98" fmla="*/ 52 h 1483"/>
                <a:gd name="p0x99" fmla="*/ 56 w 91"/>
                <a:gd name="p0y99" fmla="*/ 54 h 1483"/>
                <a:gd name="p0x100" fmla="*/ 56 w 91"/>
                <a:gd name="p0y100" fmla="*/ 55 h 1483"/>
                <a:gd name="p0x101" fmla="*/ 55 w 91"/>
                <a:gd name="p0y101" fmla="*/ 57 h 1483"/>
                <a:gd name="p0x102" fmla="*/ 54 w 91"/>
                <a:gd name="p0y102" fmla="*/ 59 h 1483"/>
                <a:gd name="p0x103" fmla="*/ 53 w 91"/>
                <a:gd name="p0y103" fmla="*/ 61 h 1483"/>
                <a:gd name="p0x104" fmla="*/ 53 w 91"/>
                <a:gd name="p0y104" fmla="*/ 62 h 1483"/>
                <a:gd name="p0x105" fmla="*/ 52 w 91"/>
                <a:gd name="p0y105" fmla="*/ 64 h 1483"/>
                <a:gd name="p0x106" fmla="*/ 52 w 91"/>
                <a:gd name="p0y106" fmla="*/ 66 h 1483"/>
                <a:gd name="p0x107" fmla="*/ 51 w 91"/>
                <a:gd name="p0y107" fmla="*/ 68 h 1483"/>
                <a:gd name="p0x108" fmla="*/ 50 w 91"/>
                <a:gd name="p0y108" fmla="*/ 69 h 1483"/>
                <a:gd name="p0x109" fmla="*/ 50 w 91"/>
                <a:gd name="p0y109" fmla="*/ 71 h 1483"/>
                <a:gd name="p0x110" fmla="*/ 49 w 91"/>
                <a:gd name="p0y110" fmla="*/ 73 h 1483"/>
                <a:gd name="p0x111" fmla="*/ 49 w 91"/>
                <a:gd name="p0y111" fmla="*/ 75 h 1483"/>
                <a:gd name="p0x112" fmla="*/ 48 w 91"/>
                <a:gd name="p0y112" fmla="*/ 77 h 1483"/>
                <a:gd name="p0x113" fmla="*/ 48 w 91"/>
                <a:gd name="p0y113" fmla="*/ 79 h 1483"/>
                <a:gd name="p0x114" fmla="*/ 48 w 91"/>
                <a:gd name="p0y114" fmla="*/ 80 h 1483"/>
                <a:gd name="p0x115" fmla="*/ 47 w 91"/>
                <a:gd name="p0y115" fmla="*/ 82 h 1483"/>
                <a:gd name="p0x116" fmla="*/ 47 w 91"/>
                <a:gd name="p0y116" fmla="*/ 84 h 1483"/>
                <a:gd name="p0x117" fmla="*/ 47 w 91"/>
                <a:gd name="p0y117" fmla="*/ 86 h 1483"/>
                <a:gd name="p0x118" fmla="*/ 46 w 91"/>
                <a:gd name="p0y118" fmla="*/ 88 h 1483"/>
                <a:gd name="p0x119" fmla="*/ 46 w 91"/>
                <a:gd name="p0y119" fmla="*/ 90 h 1483"/>
                <a:gd name="p0x120" fmla="*/ 46 w 91"/>
                <a:gd name="p0y120" fmla="*/ 92 h 1483"/>
                <a:gd name="p0x121" fmla="*/ 45 w 91"/>
                <a:gd name="p0y121" fmla="*/ 94 h 1483"/>
                <a:gd name="p0x122" fmla="*/ 45 w 91"/>
                <a:gd name="p0y122" fmla="*/ 96 h 1483"/>
                <a:gd name="p0x123" fmla="*/ 45 w 91"/>
                <a:gd name="p0y123" fmla="*/ 98 h 1483"/>
                <a:gd name="p0x124" fmla="*/ 45 w 91"/>
                <a:gd name="p0y124" fmla="*/ 100 h 1483"/>
                <a:gd name="p0x125" fmla="*/ 45 w 91"/>
                <a:gd name="p0y125" fmla="*/ 102 h 1483"/>
                <a:gd name="p0x126" fmla="*/ 45 w 91"/>
                <a:gd name="p0y126" fmla="*/ 104 h 1483"/>
                <a:gd name="p0x127" fmla="*/ 45 w 91"/>
                <a:gd name="p0y127" fmla="*/ 106 h 1483"/>
                <a:gd name="p0x128" fmla="*/ 45 w 91"/>
                <a:gd name="p0y128" fmla="*/ 108 h 1483"/>
                <a:gd name="p0x129" fmla="*/ 45 w 91"/>
                <a:gd name="p0y129" fmla="*/ 110 h 1483"/>
                <a:gd name="p0x130" fmla="*/ 45 w 91"/>
                <a:gd name="p0y130" fmla="*/ 1372 h 1483"/>
                <a:gd name="p0x131" fmla="*/ 45 w 91"/>
                <a:gd name="p0y131" fmla="*/ 1374 h 1483"/>
                <a:gd name="p0x132" fmla="*/ 45 w 91"/>
                <a:gd name="p0y132" fmla="*/ 1376 h 1483"/>
                <a:gd name="p0x133" fmla="*/ 45 w 91"/>
                <a:gd name="p0y133" fmla="*/ 1378 h 1483"/>
                <a:gd name="p0x134" fmla="*/ 45 w 91"/>
                <a:gd name="p0y134" fmla="*/ 1380 h 1483"/>
                <a:gd name="p0x135" fmla="*/ 45 w 91"/>
                <a:gd name="p0y135" fmla="*/ 1382 h 1483"/>
                <a:gd name="p0x136" fmla="*/ 45 w 91"/>
                <a:gd name="p0y136" fmla="*/ 1384 h 1483"/>
                <a:gd name="p0x137" fmla="*/ 45 w 91"/>
                <a:gd name="p0y137" fmla="*/ 1386 h 1483"/>
                <a:gd name="p0x138" fmla="*/ 45 w 91"/>
                <a:gd name="p0y138" fmla="*/ 1388 h 1483"/>
                <a:gd name="p0x139" fmla="*/ 46 w 91"/>
                <a:gd name="p0y139" fmla="*/ 1390 h 1483"/>
                <a:gd name="p0x140" fmla="*/ 46 w 91"/>
                <a:gd name="p0y140" fmla="*/ 1392 h 1483"/>
                <a:gd name="p0x141" fmla="*/ 46 w 91"/>
                <a:gd name="p0y141" fmla="*/ 1394 h 1483"/>
                <a:gd name="p0x142" fmla="*/ 47 w 91"/>
                <a:gd name="p0y142" fmla="*/ 1396 h 1483"/>
                <a:gd name="p0x143" fmla="*/ 47 w 91"/>
                <a:gd name="p0y143" fmla="*/ 1398 h 1483"/>
                <a:gd name="p0x144" fmla="*/ 47 w 91"/>
                <a:gd name="p0y144" fmla="*/ 1400 h 1483"/>
                <a:gd name="p0x145" fmla="*/ 48 w 91"/>
                <a:gd name="p0y145" fmla="*/ 1402 h 1483"/>
                <a:gd name="p0x146" fmla="*/ 48 w 91"/>
                <a:gd name="p0y146" fmla="*/ 1404 h 1483"/>
                <a:gd name="p0x147" fmla="*/ 48 w 91"/>
                <a:gd name="p0y147" fmla="*/ 1406 h 1483"/>
                <a:gd name="p0x148" fmla="*/ 49 w 91"/>
                <a:gd name="p0y148" fmla="*/ 1407 h 1483"/>
                <a:gd name="p0x149" fmla="*/ 49 w 91"/>
                <a:gd name="p0y149" fmla="*/ 1409 h 1483"/>
                <a:gd name="p0x150" fmla="*/ 50 w 91"/>
                <a:gd name="p0y150" fmla="*/ 1411 h 1483"/>
                <a:gd name="p0x151" fmla="*/ 50 w 91"/>
                <a:gd name="p0y151" fmla="*/ 1413 h 1483"/>
                <a:gd name="p0x152" fmla="*/ 51 w 91"/>
                <a:gd name="p0y152" fmla="*/ 1415 h 1483"/>
                <a:gd name="p0x153" fmla="*/ 52 w 91"/>
                <a:gd name="p0y153" fmla="*/ 1416 h 1483"/>
                <a:gd name="p0x154" fmla="*/ 52 w 91"/>
                <a:gd name="p0y154" fmla="*/ 1418 h 1483"/>
                <a:gd name="p0x155" fmla="*/ 53 w 91"/>
                <a:gd name="p0y155" fmla="*/ 1420 h 1483"/>
                <a:gd name="p0x156" fmla="*/ 53 w 91"/>
                <a:gd name="p0y156" fmla="*/ 1422 h 1483"/>
                <a:gd name="p0x157" fmla="*/ 54 w 91"/>
                <a:gd name="p0y157" fmla="*/ 1423 h 1483"/>
                <a:gd name="p0x158" fmla="*/ 55 w 91"/>
                <a:gd name="p0y158" fmla="*/ 1425 h 1483"/>
                <a:gd name="p0x159" fmla="*/ 56 w 91"/>
                <a:gd name="p0y159" fmla="*/ 1427 h 1483"/>
                <a:gd name="p0x160" fmla="*/ 56 w 91"/>
                <a:gd name="p0y160" fmla="*/ 1428 h 1483"/>
                <a:gd name="p0x161" fmla="*/ 57 w 91"/>
                <a:gd name="p0y161" fmla="*/ 1430 h 1483"/>
                <a:gd name="p0x162" fmla="*/ 58 w 91"/>
                <a:gd name="p0y162" fmla="*/ 1432 h 1483"/>
                <a:gd name="p0x163" fmla="*/ 59 w 91"/>
                <a:gd name="p0y163" fmla="*/ 1433 h 1483"/>
                <a:gd name="p0x164" fmla="*/ 59 w 91"/>
                <a:gd name="p0y164" fmla="*/ 1435 h 1483"/>
                <a:gd name="p0x165" fmla="*/ 60 w 91"/>
                <a:gd name="p0y165" fmla="*/ 1436 h 1483"/>
                <a:gd name="p0x166" fmla="*/ 61 w 91"/>
                <a:gd name="p0y166" fmla="*/ 1438 h 1483"/>
                <a:gd name="p0x167" fmla="*/ 62 w 91"/>
                <a:gd name="p0y167" fmla="*/ 1439 h 1483"/>
                <a:gd name="p0x168" fmla="*/ 63 w 91"/>
                <a:gd name="p0y168" fmla="*/ 1441 h 1483"/>
                <a:gd name="p0x169" fmla="*/ 64 w 91"/>
                <a:gd name="p0y169" fmla="*/ 1442 h 1483"/>
                <a:gd name="p0x170" fmla="*/ 65 w 91"/>
                <a:gd name="p0y170" fmla="*/ 1444 h 1483"/>
                <a:gd name="p0x171" fmla="*/ 66 w 91"/>
                <a:gd name="p0y171" fmla="*/ 1445 h 1483"/>
                <a:gd name="p0x172" fmla="*/ 67 w 91"/>
                <a:gd name="p0y172" fmla="*/ 1446 h 1483"/>
                <a:gd name="p0x173" fmla="*/ 68 w 91"/>
                <a:gd name="p0y173" fmla="*/ 1448 h 1483"/>
                <a:gd name="p0x174" fmla="*/ 69 w 91"/>
                <a:gd name="p0y174" fmla="*/ 1449 h 1483"/>
                <a:gd name="p0x175" fmla="*/ 70 w 91"/>
                <a:gd name="p0y175" fmla="*/ 1450 h 1483"/>
                <a:gd name="p0x176" fmla="*/ 71 w 91"/>
                <a:gd name="p0y176" fmla="*/ 1452 h 1483"/>
                <a:gd name="p0x177" fmla="*/ 72 w 91"/>
                <a:gd name="p0y177" fmla="*/ 1453 h 1483"/>
                <a:gd name="p0x178" fmla="*/ 73 w 91"/>
                <a:gd name="p0y178" fmla="*/ 1454 h 1483"/>
                <a:gd name="p0x179" fmla="*/ 74 w 91"/>
                <a:gd name="p0y179" fmla="*/ 1455 h 1483"/>
                <a:gd name="p0x180" fmla="*/ 75 w 91"/>
                <a:gd name="p0y180" fmla="*/ 1456 h 1483"/>
                <a:gd name="p0x181" fmla="*/ 76 w 91"/>
                <a:gd name="p0y181" fmla="*/ 1458 h 1483"/>
                <a:gd name="p0x182" fmla="*/ 77 w 91"/>
                <a:gd name="p0y182" fmla="*/ 1459 h 1483"/>
                <a:gd name="p0x183" fmla="*/ 78 w 91"/>
                <a:gd name="p0y183" fmla="*/ 1460 h 1483"/>
                <a:gd name="p0x184" fmla="*/ 80 w 91"/>
                <a:gd name="p0y184" fmla="*/ 1461 h 1483"/>
                <a:gd name="p0x185" fmla="*/ 81 w 91"/>
                <a:gd name="p0y185" fmla="*/ 1462 h 1483"/>
                <a:gd name="p0x186" fmla="*/ 82 w 91"/>
                <a:gd name="p0y186" fmla="*/ 1463 h 1483"/>
                <a:gd name="p0x187" fmla="*/ 83 w 91"/>
                <a:gd name="p0y187" fmla="*/ 1464 h 1483"/>
                <a:gd name="p0x188" fmla="*/ 84 w 91"/>
                <a:gd name="p0y188" fmla="*/ 1465 h 1483"/>
                <a:gd name="p0x189" fmla="*/ 86 w 91"/>
                <a:gd name="p0y189" fmla="*/ 1466 h 1483"/>
                <a:gd name="p0x190" fmla="*/ 87 w 91"/>
                <a:gd name="p0y190" fmla="*/ 1466 h 1483"/>
                <a:gd name="p0x191" fmla="*/ 88 w 91"/>
                <a:gd name="p0y191" fmla="*/ 1467 h 1483"/>
                <a:gd name="p0x192" fmla="*/ 89 w 91"/>
                <a:gd name="p0y192" fmla="*/ 1468 h 1483"/>
                <a:gd name="p0x193" fmla="*/ 91 w 91"/>
                <a:gd name="p0y193" fmla="*/ 1469 h 1483"/>
                <a:gd name="p0x194" fmla="*/ 74 w 91"/>
                <a:gd name="p0y194" fmla="*/ 1483 h 1483"/>
                <a:gd name="p0x195" fmla="*/ 74 w 91"/>
                <a:gd name="p0y195" fmla="*/ 1483 h 1483"/>
                <a:gd name="p0x196" fmla="*/ 71 w 91"/>
                <a:gd name="p0y196" fmla="*/ 1482 h 1483"/>
                <a:gd name="p0x197" fmla="*/ 69 w 91"/>
                <a:gd name="p0y197" fmla="*/ 1481 h 1483"/>
                <a:gd name="p0x198" fmla="*/ 67 w 91"/>
                <a:gd name="p0y198" fmla="*/ 1480 h 1483"/>
                <a:gd name="p0x199" fmla="*/ 65 w 91"/>
                <a:gd name="p0y199" fmla="*/ 1479 h 1483"/>
                <a:gd name="p0x200" fmla="*/ 63 w 91"/>
                <a:gd name="p0y200" fmla="*/ 1478 h 1483"/>
                <a:gd name="p0x201" fmla="*/ 61 w 91"/>
                <a:gd name="p0y201" fmla="*/ 1477 h 1483"/>
                <a:gd name="p0x202" fmla="*/ 60 w 91"/>
                <a:gd name="p0y202" fmla="*/ 1476 h 1483"/>
                <a:gd name="p0x203" fmla="*/ 58 w 91"/>
                <a:gd name="p0y203" fmla="*/ 1475 h 1483"/>
                <a:gd name="p0x204" fmla="*/ 56 w 91"/>
                <a:gd name="p0y204" fmla="*/ 1473 h 1483"/>
                <a:gd name="p0x205" fmla="*/ 54 w 91"/>
                <a:gd name="p0y205" fmla="*/ 1472 h 1483"/>
                <a:gd name="p0x206" fmla="*/ 52 w 91"/>
                <a:gd name="p0y206" fmla="*/ 1471 h 1483"/>
                <a:gd name="p0x207" fmla="*/ 50 w 91"/>
                <a:gd name="p0y207" fmla="*/ 1470 h 1483"/>
                <a:gd name="p0x208" fmla="*/ 48 w 91"/>
                <a:gd name="p0y208" fmla="*/ 1468 h 1483"/>
                <a:gd name="p0x209" fmla="*/ 47 w 91"/>
                <a:gd name="p0y209" fmla="*/ 1467 h 1483"/>
                <a:gd name="p0x210" fmla="*/ 45 w 91"/>
                <a:gd name="p0y210" fmla="*/ 1466 h 1483"/>
                <a:gd name="p0x211" fmla="*/ 43 w 91"/>
                <a:gd name="p0y211" fmla="*/ 1464 h 1483"/>
                <a:gd name="p0x212" fmla="*/ 42 w 91"/>
                <a:gd name="p0y212" fmla="*/ 1463 h 1483"/>
                <a:gd name="p0x213" fmla="*/ 40 w 91"/>
                <a:gd name="p0y213" fmla="*/ 1462 h 1483"/>
                <a:gd name="p0x214" fmla="*/ 38 w 91"/>
                <a:gd name="p0y214" fmla="*/ 1460 h 1483"/>
                <a:gd name="p0x215" fmla="*/ 37 w 91"/>
                <a:gd name="p0y215" fmla="*/ 1459 h 1483"/>
                <a:gd name="p0x216" fmla="*/ 35 w 91"/>
                <a:gd name="p0y216" fmla="*/ 1457 h 1483"/>
                <a:gd name="p0x217" fmla="*/ 33 w 91"/>
                <a:gd name="p0y217" fmla="*/ 1455 h 1483"/>
                <a:gd name="p0x218" fmla="*/ 32 w 91"/>
                <a:gd name="p0y218" fmla="*/ 1454 h 1483"/>
                <a:gd name="p0x219" fmla="*/ 30 w 91"/>
                <a:gd name="p0y219" fmla="*/ 1452 h 1483"/>
                <a:gd name="p0x220" fmla="*/ 29 w 91"/>
                <a:gd name="p0y220" fmla="*/ 1451 h 1483"/>
                <a:gd name="p0x221" fmla="*/ 28 w 91"/>
                <a:gd name="p0y221" fmla="*/ 1449 h 1483"/>
                <a:gd name="p0x222" fmla="*/ 26 w 91"/>
                <a:gd name="p0y222" fmla="*/ 1447 h 1483"/>
                <a:gd name="p0x223" fmla="*/ 25 w 91"/>
                <a:gd name="p0y223" fmla="*/ 1445 h 1483"/>
                <a:gd name="p0x224" fmla="*/ 23 w 91"/>
                <a:gd name="p0y224" fmla="*/ 1444 h 1483"/>
                <a:gd name="p0x225" fmla="*/ 22 w 91"/>
                <a:gd name="p0y225" fmla="*/ 1442 h 1483"/>
                <a:gd name="p0x226" fmla="*/ 21 w 91"/>
                <a:gd name="p0y226" fmla="*/ 1440 h 1483"/>
                <a:gd name="p0x227" fmla="*/ 20 w 91"/>
                <a:gd name="p0y227" fmla="*/ 1438 h 1483"/>
                <a:gd name="p0x228" fmla="*/ 18 w 91"/>
                <a:gd name="p0y228" fmla="*/ 1436 h 1483"/>
                <a:gd name="p0x229" fmla="*/ 17 w 91"/>
                <a:gd name="p0y229" fmla="*/ 1435 h 1483"/>
                <a:gd name="p0x230" fmla="*/ 16 w 91"/>
                <a:gd name="p0y230" fmla="*/ 1433 h 1483"/>
                <a:gd name="p0x231" fmla="*/ 15 w 91"/>
                <a:gd name="p0y231" fmla="*/ 1431 h 1483"/>
                <a:gd name="p0x232" fmla="*/ 14 w 91"/>
                <a:gd name="p0y232" fmla="*/ 1429 h 1483"/>
                <a:gd name="p0x233" fmla="*/ 13 w 91"/>
                <a:gd name="p0y233" fmla="*/ 1427 h 1483"/>
                <a:gd name="p0x234" fmla="*/ 12 w 91"/>
                <a:gd name="p0y234" fmla="*/ 1425 h 1483"/>
                <a:gd name="p0x235" fmla="*/ 11 w 91"/>
                <a:gd name="p0y235" fmla="*/ 1423 h 1483"/>
                <a:gd name="p0x236" fmla="*/ 10 w 91"/>
                <a:gd name="p0y236" fmla="*/ 1421 h 1483"/>
                <a:gd name="p0x237" fmla="*/ 9 w 91"/>
                <a:gd name="p0y237" fmla="*/ 1419 h 1483"/>
                <a:gd name="p0x238" fmla="*/ 8 w 91"/>
                <a:gd name="p0y238" fmla="*/ 1417 h 1483"/>
                <a:gd name="p0x239" fmla="*/ 7 w 91"/>
                <a:gd name="p0y239" fmla="*/ 1415 h 1483"/>
                <a:gd name="p0x240" fmla="*/ 7 w 91"/>
                <a:gd name="p0y240" fmla="*/ 1412 h 1483"/>
                <a:gd name="p0x241" fmla="*/ 6 w 91"/>
                <a:gd name="p0y241" fmla="*/ 1410 h 1483"/>
                <a:gd name="p0x242" fmla="*/ 5 w 91"/>
                <a:gd name="p0y242" fmla="*/ 1408 h 1483"/>
                <a:gd name="p0x243" fmla="*/ 4 w 91"/>
                <a:gd name="p0y243" fmla="*/ 1406 h 1483"/>
                <a:gd name="p0x244" fmla="*/ 4 w 91"/>
                <a:gd name="p0y244" fmla="*/ 1404 h 1483"/>
                <a:gd name="p0x245" fmla="*/ 3 w 91"/>
                <a:gd name="p0y245" fmla="*/ 1402 h 1483"/>
                <a:gd name="p0x246" fmla="*/ 3 w 91"/>
                <a:gd name="p0y246" fmla="*/ 1399 h 1483"/>
                <a:gd name="p0x247" fmla="*/ 2 w 91"/>
                <a:gd name="p0y247" fmla="*/ 1397 h 1483"/>
                <a:gd name="p0x248" fmla="*/ 2 w 91"/>
                <a:gd name="p0y248" fmla="*/ 1395 h 1483"/>
                <a:gd name="p0x249" fmla="*/ 1 w 91"/>
                <a:gd name="p0y249" fmla="*/ 1393 h 1483"/>
                <a:gd name="p0x250" fmla="*/ 1 w 91"/>
                <a:gd name="p0y250" fmla="*/ 1390 h 1483"/>
                <a:gd name="p0x251" fmla="*/ 1 w 91"/>
                <a:gd name="p0y251" fmla="*/ 1388 h 1483"/>
                <a:gd name="p0x252" fmla="*/ 0 w 91"/>
                <a:gd name="p0y252" fmla="*/ 1386 h 1483"/>
                <a:gd name="p0x253" fmla="*/ 0 w 91"/>
                <a:gd name="p0y253" fmla="*/ 1384 h 1483"/>
                <a:gd name="p0x254" fmla="*/ 0 w 91"/>
                <a:gd name="p0y254" fmla="*/ 1381 h 1483"/>
                <a:gd name="p0x255" fmla="*/ 0 w 91"/>
                <a:gd name="p0y255" fmla="*/ 1379 h 1483"/>
                <a:gd name="p0x256" fmla="*/ 0 w 91"/>
                <a:gd name="p0y256" fmla="*/ 1377 h 1483"/>
                <a:gd name="p0x257" fmla="*/ 0 w 91"/>
                <a:gd name="p0y257" fmla="*/ 1374 h 1483"/>
                <a:gd name="p0x258" fmla="*/ 0 w 91"/>
                <a:gd name="p0y258" fmla="*/ 1372 h 148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2" name="文本框 81"/>
          <p:cNvSpPr txBox="1"/>
          <p:nvPr>
            <p:custDataLst>
              <p:tags r:id="rId73"/>
            </p:custDataLst>
          </p:nvPr>
        </p:nvSpPr>
        <p:spPr>
          <a:xfrm>
            <a:off x="8407451" y="4396940"/>
            <a:ext cx="28892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例句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3" name="文本框 82"/>
          <p:cNvSpPr txBox="1"/>
          <p:nvPr>
            <p:custDataLst>
              <p:tags r:id="rId74"/>
            </p:custDataLst>
          </p:nvPr>
        </p:nvSpPr>
        <p:spPr>
          <a:xfrm>
            <a:off x="8407451" y="4628874"/>
            <a:ext cx="2889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i="1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“搞定”应改为“落实”，“给力”应改为“有力”</a:t>
            </a:r>
            <a:endParaRPr sz="1350" i="1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格式细节要盯着标点看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97275" cy="2619375"/>
          </a:xfrm>
          <a:custGeom>
            <a:avLst/>
            <a:gdLst>
              <a:gd name="sw" fmla="*/ 1 w 5664"/>
              <a:gd name="sh" fmla="*/ 1 h 4125"/>
              <a:gd name="mins" fmla="min sw sh"/>
              <a:gd name="dsw" fmla="+- 0 sw mins"/>
              <a:gd name="dsh" fmla="+- 0 sh mins"/>
              <a:gd name="p0x0" fmla="*/ 225 w 5664"/>
              <a:gd name="p0y0" fmla="*/ 0 h 4125"/>
              <a:gd name="p0x1" fmla="*/ 5439 w 5664"/>
              <a:gd name="p0y1" fmla="*/ 0 h 4125"/>
              <a:gd name="p0x2" fmla="*/ 5664 w 5664"/>
              <a:gd name="p0y2" fmla="*/ 224 h 4125"/>
              <a:gd name="p0x3" fmla="*/ 5664 w 5664"/>
              <a:gd name="p0y3" fmla="*/ 3900 h 4125"/>
              <a:gd name="p0x4" fmla="*/ 5439 w 5664"/>
              <a:gd name="p0y4" fmla="*/ 4125 h 4125"/>
              <a:gd name="p0x5" fmla="*/ 225 w 5664"/>
              <a:gd name="p0y5" fmla="*/ 4125 h 4125"/>
              <a:gd name="p0x6" fmla="*/ 0 w 5664"/>
              <a:gd name="p0y6" fmla="*/ 3900 h 4125"/>
              <a:gd name="p0x7" fmla="*/ 0 w 5664"/>
              <a:gd name="p0y7" fmla="*/ 225 h 4125"/>
              <a:gd name="p0x8" fmla="*/ 225 w 5664"/>
              <a:gd name="p0y8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771525" y="1266825"/>
            <a:ext cx="3205480" cy="428625"/>
            <a:chOff x="1215" y="1995"/>
            <a:chExt cx="5048" cy="675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1995"/>
              <a:ext cx="5049" cy="675"/>
            </a:xfrm>
            <a:custGeom>
              <a:avLst/>
              <a:gdLst>
                <a:gd name="sw" fmla="*/ 1 w 5049"/>
                <a:gd name="sh" fmla="*/ 1 h 675"/>
                <a:gd name="mins" fmla="min sw sh"/>
                <a:gd name="dsw" fmla="+- 0 sw mins"/>
                <a:gd name="dsh" fmla="+- 0 sh mins"/>
                <a:gd name="p0x0" fmla="*/ 5049 w 5049"/>
                <a:gd name="p0y0" fmla="*/ 0 h 675"/>
                <a:gd name="p0x1" fmla="*/ 5049 w 5049"/>
                <a:gd name="p0y1" fmla="*/ 675 h 675"/>
                <a:gd name="p0x2" fmla="*/ 0 w 5049"/>
                <a:gd name="p0y2" fmla="*/ 675 h 675"/>
                <a:gd name="p0x3" fmla="*/ 0 w 5049"/>
                <a:gd name="p0y3" fmla="*/ 0 h 675"/>
                <a:gd name="p0x4" fmla="*/ 5049 w 5049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640"/>
              <a:ext cx="5049" cy="30"/>
            </a:xfrm>
            <a:custGeom>
              <a:avLst/>
              <a:gdLst>
                <a:gd name="sw" fmla="*/ 1 w 5049"/>
                <a:gd name="sh" fmla="*/ 1 h 30"/>
                <a:gd name="mins" fmla="min sw sh"/>
                <a:gd name="dsw" fmla="+- 0 sw mins"/>
                <a:gd name="dsh" fmla="+- 0 sh mins"/>
                <a:gd name="p0x0" fmla="*/ 5049 w 5049"/>
                <a:gd name="p0y0" fmla="*/ 0 h 30"/>
                <a:gd name="p0x1" fmla="*/ 5049 w 5049"/>
                <a:gd name="p0y1" fmla="*/ 30 h 30"/>
                <a:gd name="p0x2" fmla="*/ 0 w 5049"/>
                <a:gd name="p0y2" fmla="*/ 30 h 30"/>
                <a:gd name="p0x3" fmla="*/ 0 w 5049"/>
                <a:gd name="p0y3" fmla="*/ 0 h 30"/>
                <a:gd name="p0x4" fmla="*/ 5049 w 5049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6667" t="-40417" r="-6667" b="-40417"/>
          <a:stretch>
            <a:fillRect/>
          </a:stretch>
        </p:blipFill>
        <p:spPr>
          <a:xfrm>
            <a:off x="845185" y="1362075"/>
            <a:ext cx="118745" cy="1377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152525" y="12506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并列标点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71525" y="2219325"/>
            <a:ext cx="320672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多个书名号或引号并列时</a:t>
            </a:r>
            <a:r>
              <a:rPr sz="1500" b="1">
                <a:solidFill>
                  <a:schemeClr val="accent1"/>
                </a:solidFill>
                <a:cs typeface="+mn-lt"/>
              </a:rPr>
              <a:t>不加顿号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，如“</a:t>
            </a:r>
            <a:r>
              <a:rPr sz="1500" b="1">
                <a:solidFill>
                  <a:schemeClr val="accent1"/>
                </a:solidFill>
                <a:cs typeface="+mn-lt"/>
              </a:rPr>
              <a:t>《通知》《办法》《规定》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”直接连排。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4297045" y="1109345"/>
            <a:ext cx="3597275" cy="2619375"/>
          </a:xfrm>
          <a:custGeom>
            <a:avLst/>
            <a:gdLst>
              <a:gd name="sw" fmla="*/ 1 w 5664"/>
              <a:gd name="sh" fmla="*/ 1 h 4125"/>
              <a:gd name="mins" fmla="min sw sh"/>
              <a:gd name="dsw" fmla="+- 0 sw mins"/>
              <a:gd name="dsh" fmla="+- 0 sh mins"/>
              <a:gd name="p0x0" fmla="*/ 225 w 5664"/>
              <a:gd name="p0y0" fmla="*/ 0 h 4125"/>
              <a:gd name="p0x1" fmla="*/ 5439 w 5664"/>
              <a:gd name="p0y1" fmla="*/ 0 h 4125"/>
              <a:gd name="p0x2" fmla="*/ 5664 w 5664"/>
              <a:gd name="p0y2" fmla="*/ 224 h 4125"/>
              <a:gd name="p0x3" fmla="*/ 5664 w 5664"/>
              <a:gd name="p0y3" fmla="*/ 3900 h 4125"/>
              <a:gd name="p0x4" fmla="*/ 5439 w 5664"/>
              <a:gd name="p0y4" fmla="*/ 4125 h 4125"/>
              <a:gd name="p0x5" fmla="*/ 225 w 5664"/>
              <a:gd name="p0y5" fmla="*/ 4125 h 4125"/>
              <a:gd name="p0x6" fmla="*/ 0 w 5664"/>
              <a:gd name="p0y6" fmla="*/ 3899 h 4125"/>
              <a:gd name="p0x7" fmla="*/ 0 w 5664"/>
              <a:gd name="p0y7" fmla="*/ 225 h 4125"/>
              <a:gd name="p0x8" fmla="*/ 225 w 5664"/>
              <a:gd name="p0y8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4491990" y="1266825"/>
            <a:ext cx="3206750" cy="428625"/>
            <a:chOff x="7074" y="1995"/>
            <a:chExt cx="5050" cy="675"/>
          </a:xfrm>
        </p:grpSpPr>
        <p:sp>
          <p:nvSpPr>
            <p:cNvPr id="14" name="任意多边形 13"/>
            <p:cNvSpPr/>
            <p:nvPr>
              <p:custDataLst>
                <p:tags r:id="rId12"/>
              </p:custDataLst>
            </p:nvPr>
          </p:nvSpPr>
          <p:spPr>
            <a:xfrm>
              <a:off x="7074" y="1995"/>
              <a:ext cx="5050" cy="675"/>
            </a:xfrm>
            <a:custGeom>
              <a:avLst/>
              <a:gdLst>
                <a:gd name="sw" fmla="*/ 1 w 5049"/>
                <a:gd name="sh" fmla="*/ 1 h 675"/>
                <a:gd name="mins" fmla="min sw sh"/>
                <a:gd name="dsw" fmla="+- 0 sw mins"/>
                <a:gd name="dsh" fmla="+- 0 sh mins"/>
                <a:gd name="p0x0" fmla="*/ 5049 w 5049"/>
                <a:gd name="p0y0" fmla="*/ 0 h 675"/>
                <a:gd name="p0x1" fmla="*/ 5049 w 5049"/>
                <a:gd name="p0y1" fmla="*/ 675 h 675"/>
                <a:gd name="p0x2" fmla="*/ 0 w 5049"/>
                <a:gd name="p0y2" fmla="*/ 675 h 675"/>
                <a:gd name="p0x3" fmla="*/ 0 w 5049"/>
                <a:gd name="p0y3" fmla="*/ 0 h 675"/>
                <a:gd name="p0x4" fmla="*/ 5049 w 5049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3"/>
              </p:custDataLst>
            </p:nvPr>
          </p:nvSpPr>
          <p:spPr>
            <a:xfrm>
              <a:off x="7074" y="2640"/>
              <a:ext cx="5050" cy="30"/>
            </a:xfrm>
            <a:custGeom>
              <a:avLst/>
              <a:gdLst>
                <a:gd name="sw" fmla="*/ 1 w 5049"/>
                <a:gd name="sh" fmla="*/ 1 h 30"/>
                <a:gd name="mins" fmla="min sw sh"/>
                <a:gd name="dsw" fmla="+- 0 sw mins"/>
                <a:gd name="dsh" fmla="+- 0 sh mins"/>
                <a:gd name="p0x0" fmla="*/ 5049 w 5049"/>
                <a:gd name="p0y0" fmla="*/ 0 h 30"/>
                <a:gd name="p0x1" fmla="*/ 5049 w 5049"/>
                <a:gd name="p0y1" fmla="*/ 30 h 30"/>
                <a:gd name="p0x2" fmla="*/ 0 w 5049"/>
                <a:gd name="p0y2" fmla="*/ 30 h 30"/>
                <a:gd name="p0x3" fmla="*/ 0 w 5049"/>
                <a:gd name="p0y3" fmla="*/ 0 h 30"/>
                <a:gd name="p0x4" fmla="*/ 5049 w 5049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4491990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6667" t="-10278" r="-6667" b="-10278"/>
          <a:stretch>
            <a:fillRect/>
          </a:stretch>
        </p:blipFill>
        <p:spPr>
          <a:xfrm>
            <a:off x="4566285" y="1362075"/>
            <a:ext cx="118745" cy="1377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873599" y="12506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引用年份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492599" y="2371725"/>
            <a:ext cx="32067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文件年份必须用</a:t>
            </a:r>
            <a:r>
              <a:rPr sz="1500" b="1">
                <a:solidFill>
                  <a:schemeClr val="accent1"/>
                </a:solidFill>
                <a:cs typeface="+mn-lt"/>
              </a:rPr>
              <a:t>六角括号〔〕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，禁用方括号或圆括号。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8018145" y="1109345"/>
            <a:ext cx="3597275" cy="2619375"/>
          </a:xfrm>
          <a:custGeom>
            <a:avLst/>
            <a:gdLst>
              <a:gd name="sw" fmla="*/ 1 w 5664"/>
              <a:gd name="sh" fmla="*/ 1 h 4125"/>
              <a:gd name="mins" fmla="min sw sh"/>
              <a:gd name="dsw" fmla="+- 0 sw mins"/>
              <a:gd name="dsh" fmla="+- 0 sh mins"/>
              <a:gd name="p0x0" fmla="*/ 225 w 5664"/>
              <a:gd name="p0y0" fmla="*/ 0 h 4125"/>
              <a:gd name="p0x1" fmla="*/ 5439 w 5664"/>
              <a:gd name="p0y1" fmla="*/ 0 h 4125"/>
              <a:gd name="p0x2" fmla="*/ 5664 w 5664"/>
              <a:gd name="p0y2" fmla="*/ 224 h 4125"/>
              <a:gd name="p0x3" fmla="*/ 5664 w 5664"/>
              <a:gd name="p0y3" fmla="*/ 3900 h 4125"/>
              <a:gd name="p0x4" fmla="*/ 5439 w 5664"/>
              <a:gd name="p0y4" fmla="*/ 4125 h 4125"/>
              <a:gd name="p0x5" fmla="*/ 225 w 5664"/>
              <a:gd name="p0y5" fmla="*/ 4125 h 4125"/>
              <a:gd name="p0x6" fmla="*/ 0 w 5664"/>
              <a:gd name="p0y6" fmla="*/ 3899 h 4125"/>
              <a:gd name="p0x7" fmla="*/ 0 w 5664"/>
              <a:gd name="p0y7" fmla="*/ 225 h 4125"/>
              <a:gd name="p0x8" fmla="*/ 225 w 5664"/>
              <a:gd name="p0y8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8213090" y="1266825"/>
            <a:ext cx="3206750" cy="428625"/>
            <a:chOff x="12934" y="1995"/>
            <a:chExt cx="5050" cy="675"/>
          </a:xfrm>
        </p:grpSpPr>
        <p:sp>
          <p:nvSpPr>
            <p:cNvPr id="23" name="任意多边形 22"/>
            <p:cNvSpPr/>
            <p:nvPr>
              <p:custDataLst>
                <p:tags r:id="rId21"/>
              </p:custDataLst>
            </p:nvPr>
          </p:nvSpPr>
          <p:spPr>
            <a:xfrm>
              <a:off x="12934" y="1995"/>
              <a:ext cx="5050" cy="675"/>
            </a:xfrm>
            <a:custGeom>
              <a:avLst/>
              <a:gdLst>
                <a:gd name="sw" fmla="*/ 1 w 5049"/>
                <a:gd name="sh" fmla="*/ 1 h 675"/>
                <a:gd name="mins" fmla="min sw sh"/>
                <a:gd name="dsw" fmla="+- 0 sw mins"/>
                <a:gd name="dsh" fmla="+- 0 sh mins"/>
                <a:gd name="p0x0" fmla="*/ 5049 w 5049"/>
                <a:gd name="p0y0" fmla="*/ 0 h 675"/>
                <a:gd name="p0x1" fmla="*/ 5049 w 5049"/>
                <a:gd name="p0y1" fmla="*/ 675 h 675"/>
                <a:gd name="p0x2" fmla="*/ 0 w 5049"/>
                <a:gd name="p0y2" fmla="*/ 675 h 675"/>
                <a:gd name="p0x3" fmla="*/ 0 w 5049"/>
                <a:gd name="p0y3" fmla="*/ 0 h 675"/>
                <a:gd name="p0x4" fmla="*/ 5049 w 5049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2"/>
              </p:custDataLst>
            </p:nvPr>
          </p:nvSpPr>
          <p:spPr>
            <a:xfrm>
              <a:off x="12934" y="2640"/>
              <a:ext cx="5050" cy="30"/>
            </a:xfrm>
            <a:custGeom>
              <a:avLst/>
              <a:gdLst>
                <a:gd name="sw" fmla="*/ 1 w 5049"/>
                <a:gd name="sh" fmla="*/ 1 h 30"/>
                <a:gd name="mins" fmla="min sw sh"/>
                <a:gd name="dsw" fmla="+- 0 sw mins"/>
                <a:gd name="dsh" fmla="+- 0 sh mins"/>
                <a:gd name="p0x0" fmla="*/ 5049 w 5049"/>
                <a:gd name="p0y0" fmla="*/ 0 h 30"/>
                <a:gd name="p0x1" fmla="*/ 5049 w 5049"/>
                <a:gd name="p0y1" fmla="*/ 30 h 30"/>
                <a:gd name="p0x2" fmla="*/ 0 w 5049"/>
                <a:gd name="p0y2" fmla="*/ 30 h 30"/>
                <a:gd name="p0x3" fmla="*/ 0 w 5049"/>
                <a:gd name="p0y3" fmla="*/ 0 h 30"/>
                <a:gd name="p0x4" fmla="*/ 5049 w 5049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8213090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3333" t="-5641" r="-3333" b="-5641"/>
          <a:stretch>
            <a:fillRect/>
          </a:stretch>
        </p:blipFill>
        <p:spPr>
          <a:xfrm>
            <a:off x="8270240" y="1362075"/>
            <a:ext cx="152400" cy="1377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8594674" y="12506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起止符号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8213674" y="2371725"/>
            <a:ext cx="32067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数值起止用</a:t>
            </a:r>
            <a:r>
              <a:rPr sz="1500" b="1">
                <a:solidFill>
                  <a:schemeClr val="accent1"/>
                </a:solidFill>
                <a:cs typeface="+mn-lt"/>
              </a:rPr>
              <a:t>浪纹线～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，时间地域起止用</a:t>
            </a:r>
            <a:r>
              <a:rPr lang="zh-CN" sz="1500" b="1">
                <a:solidFill>
                  <a:schemeClr val="accent1"/>
                </a:solidFill>
                <a:cs typeface="+mn-lt"/>
              </a:rPr>
              <a:t>一字线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—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，两者不可混用。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575945" y="3852545"/>
            <a:ext cx="5457825" cy="2619375"/>
          </a:xfrm>
          <a:custGeom>
            <a:avLst/>
            <a:gdLst>
              <a:gd name="sw" fmla="*/ 1 w 8595"/>
              <a:gd name="sh" fmla="*/ 1 h 4125"/>
              <a:gd name="mins" fmla="min sw sh"/>
              <a:gd name="dsw" fmla="+- 0 sw mins"/>
              <a:gd name="dsh" fmla="+- 0 sh mins"/>
              <a:gd name="p0x0" fmla="*/ 225 w 8595"/>
              <a:gd name="p0y0" fmla="*/ 0 h 4125"/>
              <a:gd name="p0x1" fmla="*/ 8370 w 8595"/>
              <a:gd name="p0y1" fmla="*/ 0 h 4125"/>
              <a:gd name="p0x2" fmla="*/ 8595 w 8595"/>
              <a:gd name="p0y2" fmla="*/ 225 h 4125"/>
              <a:gd name="p0x3" fmla="*/ 8595 w 8595"/>
              <a:gd name="p0y3" fmla="*/ 3900 h 4125"/>
              <a:gd name="p0x4" fmla="*/ 8370 w 8595"/>
              <a:gd name="p0y4" fmla="*/ 4125 h 4125"/>
              <a:gd name="p0x5" fmla="*/ 225 w 8595"/>
              <a:gd name="p0y5" fmla="*/ 4125 h 4125"/>
              <a:gd name="p0x6" fmla="*/ 0 w 8595"/>
              <a:gd name="p0y6" fmla="*/ 3900 h 4125"/>
              <a:gd name="p0x7" fmla="*/ 0 w 8595"/>
              <a:gd name="p0y7" fmla="*/ 225 h 4125"/>
              <a:gd name="p0x8" fmla="*/ 225 w 8595"/>
              <a:gd name="p0y8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771525" y="4010025"/>
            <a:ext cx="5067300" cy="428625"/>
            <a:chOff x="1215" y="6315"/>
            <a:chExt cx="7980" cy="675"/>
          </a:xfrm>
        </p:grpSpPr>
        <p:sp>
          <p:nvSpPr>
            <p:cNvPr id="32" name="任意多边形 31"/>
            <p:cNvSpPr/>
            <p:nvPr>
              <p:custDataLst>
                <p:tags r:id="rId30"/>
              </p:custDataLst>
            </p:nvPr>
          </p:nvSpPr>
          <p:spPr>
            <a:xfrm>
              <a:off x="1215" y="6315"/>
              <a:ext cx="7980" cy="675"/>
            </a:xfrm>
            <a:custGeom>
              <a:avLst/>
              <a:gdLst>
                <a:gd name="sw" fmla="*/ 1 w 7980"/>
                <a:gd name="sh" fmla="*/ 1 h 675"/>
                <a:gd name="mins" fmla="min sw sh"/>
                <a:gd name="dsw" fmla="+- 0 sw mins"/>
                <a:gd name="dsh" fmla="+- 0 sh mins"/>
                <a:gd name="p0x0" fmla="*/ 7980 w 7980"/>
                <a:gd name="p0y0" fmla="*/ 0 h 675"/>
                <a:gd name="p0x1" fmla="*/ 7980 w 7980"/>
                <a:gd name="p0y1" fmla="*/ 675 h 675"/>
                <a:gd name="p0x2" fmla="*/ 0 w 7980"/>
                <a:gd name="p0y2" fmla="*/ 675 h 675"/>
                <a:gd name="p0x3" fmla="*/ 0 w 7980"/>
                <a:gd name="p0y3" fmla="*/ 0 h 675"/>
                <a:gd name="p0x4" fmla="*/ 7980 w 798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31"/>
              </p:custDataLst>
            </p:nvPr>
          </p:nvSpPr>
          <p:spPr>
            <a:xfrm>
              <a:off x="1215" y="6960"/>
              <a:ext cx="7980" cy="30"/>
            </a:xfrm>
            <a:custGeom>
              <a:avLst/>
              <a:gdLst>
                <a:gd name="sw" fmla="*/ 1 w 7980"/>
                <a:gd name="sh" fmla="*/ 1 h 30"/>
                <a:gd name="mins" fmla="min sw sh"/>
                <a:gd name="dsw" fmla="+- 0 sw mins"/>
                <a:gd name="dsh" fmla="+- 0 sh mins"/>
                <a:gd name="p0x0" fmla="*/ 7980 w 7980"/>
                <a:gd name="p0y0" fmla="*/ 0 h 30"/>
                <a:gd name="p0x1" fmla="*/ 7980 w 7980"/>
                <a:gd name="p0y1" fmla="*/ 30 h 30"/>
                <a:gd name="p0x2" fmla="*/ 0 w 7980"/>
                <a:gd name="p0y2" fmla="*/ 30 h 30"/>
                <a:gd name="p0x3" fmla="*/ 0 w 7980"/>
                <a:gd name="p0y3" fmla="*/ 0 h 30"/>
                <a:gd name="p0x4" fmla="*/ 7980 w 798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771525" y="40430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8333" t="-1667" r="-8333" b="-1667"/>
          <a:stretch>
            <a:fillRect/>
          </a:stretch>
        </p:blipFill>
        <p:spPr>
          <a:xfrm>
            <a:off x="838200" y="4105275"/>
            <a:ext cx="133350" cy="1377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1152525" y="3993833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附件名称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7"/>
            </p:custDataLst>
          </p:nvPr>
        </p:nvSpPr>
        <p:spPr>
          <a:xfrm>
            <a:off x="771525" y="5267325"/>
            <a:ext cx="50673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附件名称后</a:t>
            </a:r>
            <a:r>
              <a:rPr sz="1500" b="1">
                <a:solidFill>
                  <a:schemeClr val="accent1"/>
                </a:solidFill>
                <a:cs typeface="+mn-lt"/>
              </a:rPr>
              <a:t>不加标点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、</a:t>
            </a:r>
            <a:r>
              <a:rPr sz="1500" b="1">
                <a:solidFill>
                  <a:schemeClr val="accent1"/>
                </a:solidFill>
                <a:cs typeface="+mn-lt"/>
              </a:rPr>
              <a:t>不加书名号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38"/>
            </p:custDataLst>
          </p:nvPr>
        </p:nvSpPr>
        <p:spPr>
          <a:xfrm>
            <a:off x="6157595" y="3852545"/>
            <a:ext cx="5457825" cy="2619375"/>
          </a:xfrm>
          <a:custGeom>
            <a:avLst/>
            <a:gdLst>
              <a:gd name="sw" fmla="*/ 1 w 8595"/>
              <a:gd name="sh" fmla="*/ 1 h 4125"/>
              <a:gd name="mins" fmla="min sw sh"/>
              <a:gd name="dsw" fmla="+- 0 sw mins"/>
              <a:gd name="dsh" fmla="+- 0 sh mins"/>
              <a:gd name="p0x0" fmla="*/ 225 w 8595"/>
              <a:gd name="p0y0" fmla="*/ 0 h 4125"/>
              <a:gd name="p0x1" fmla="*/ 8370 w 8595"/>
              <a:gd name="p0y1" fmla="*/ 0 h 4125"/>
              <a:gd name="p0x2" fmla="*/ 8595 w 8595"/>
              <a:gd name="p0y2" fmla="*/ 225 h 4125"/>
              <a:gd name="p0x3" fmla="*/ 8595 w 8595"/>
              <a:gd name="p0y3" fmla="*/ 3900 h 4125"/>
              <a:gd name="p0x4" fmla="*/ 8370 w 8595"/>
              <a:gd name="p0y4" fmla="*/ 4125 h 4125"/>
              <a:gd name="p0x5" fmla="*/ 225 w 8595"/>
              <a:gd name="p0y5" fmla="*/ 4125 h 4125"/>
              <a:gd name="p0x6" fmla="*/ 0 w 8595"/>
              <a:gd name="p0y6" fmla="*/ 3900 h 4125"/>
              <a:gd name="p0x7" fmla="*/ 0 w 8595"/>
              <a:gd name="p0y7" fmla="*/ 225 h 4125"/>
              <a:gd name="p0x8" fmla="*/ 225 w 8595"/>
              <a:gd name="p0y8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6353175" y="4010025"/>
            <a:ext cx="5067300" cy="428625"/>
            <a:chOff x="10005" y="6315"/>
            <a:chExt cx="7980" cy="675"/>
          </a:xfrm>
        </p:grpSpPr>
        <p:sp>
          <p:nvSpPr>
            <p:cNvPr id="41" name="任意多边形 40"/>
            <p:cNvSpPr/>
            <p:nvPr>
              <p:custDataLst>
                <p:tags r:id="rId39"/>
              </p:custDataLst>
            </p:nvPr>
          </p:nvSpPr>
          <p:spPr>
            <a:xfrm>
              <a:off x="10005" y="6315"/>
              <a:ext cx="7980" cy="675"/>
            </a:xfrm>
            <a:custGeom>
              <a:avLst/>
              <a:gdLst>
                <a:gd name="sw" fmla="*/ 1 w 7980"/>
                <a:gd name="sh" fmla="*/ 1 h 675"/>
                <a:gd name="mins" fmla="min sw sh"/>
                <a:gd name="dsw" fmla="+- 0 sw mins"/>
                <a:gd name="dsh" fmla="+- 0 sh mins"/>
                <a:gd name="p0x0" fmla="*/ 7980 w 7980"/>
                <a:gd name="p0y0" fmla="*/ 0 h 675"/>
                <a:gd name="p0x1" fmla="*/ 7980 w 7980"/>
                <a:gd name="p0y1" fmla="*/ 675 h 675"/>
                <a:gd name="p0x2" fmla="*/ 0 w 7980"/>
                <a:gd name="p0y2" fmla="*/ 675 h 675"/>
                <a:gd name="p0x3" fmla="*/ 0 w 7980"/>
                <a:gd name="p0y3" fmla="*/ 0 h 675"/>
                <a:gd name="p0x4" fmla="*/ 7980 w 798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40"/>
              </p:custDataLst>
            </p:nvPr>
          </p:nvSpPr>
          <p:spPr>
            <a:xfrm>
              <a:off x="10005" y="6960"/>
              <a:ext cx="7980" cy="30"/>
            </a:xfrm>
            <a:custGeom>
              <a:avLst/>
              <a:gdLst>
                <a:gd name="sw" fmla="*/ 1 w 7980"/>
                <a:gd name="sh" fmla="*/ 1 h 30"/>
                <a:gd name="mins" fmla="min sw sh"/>
                <a:gd name="dsw" fmla="+- 0 sw mins"/>
                <a:gd name="dsh" fmla="+- 0 sh mins"/>
                <a:gd name="p0x0" fmla="*/ 7980 w 7980"/>
                <a:gd name="p0y0" fmla="*/ 0 h 30"/>
                <a:gd name="p0x1" fmla="*/ 7980 w 7980"/>
                <a:gd name="p0y1" fmla="*/ 30 h 30"/>
                <a:gd name="p0x2" fmla="*/ 0 w 7980"/>
                <a:gd name="p0y2" fmla="*/ 30 h 30"/>
                <a:gd name="p0x3" fmla="*/ 0 w 7980"/>
                <a:gd name="p0y3" fmla="*/ 0 h 30"/>
                <a:gd name="p0x4" fmla="*/ 7980 w 798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2">
                <a:alpha val="3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4" name="任意多边形 43"/>
          <p:cNvSpPr/>
          <p:nvPr>
            <p:custDataLst>
              <p:tags r:id="rId41"/>
            </p:custDataLst>
          </p:nvPr>
        </p:nvSpPr>
        <p:spPr>
          <a:xfrm>
            <a:off x="6353175" y="40430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61 w 420"/>
              <a:gd name="p0y2" fmla="*/ 0 h 420"/>
              <a:gd name="p0x3" fmla="*/ 363 w 420"/>
              <a:gd name="p0y3" fmla="*/ 0 h 420"/>
              <a:gd name="p0x4" fmla="*/ 364 w 420"/>
              <a:gd name="p0y4" fmla="*/ 0 h 420"/>
              <a:gd name="p0x5" fmla="*/ 366 w 420"/>
              <a:gd name="p0y5" fmla="*/ 0 h 420"/>
              <a:gd name="p0x6" fmla="*/ 368 w 420"/>
              <a:gd name="p0y6" fmla="*/ 0 h 420"/>
              <a:gd name="p0x7" fmla="*/ 369 w 420"/>
              <a:gd name="p0y7" fmla="*/ 0 h 420"/>
              <a:gd name="p0x8" fmla="*/ 371 w 420"/>
              <a:gd name="p0y8" fmla="*/ 1 h 420"/>
              <a:gd name="p0x9" fmla="*/ 372 w 420"/>
              <a:gd name="p0y9" fmla="*/ 1 h 420"/>
              <a:gd name="p0x10" fmla="*/ 374 w 420"/>
              <a:gd name="p0y10" fmla="*/ 1 h 420"/>
              <a:gd name="p0x11" fmla="*/ 375 w 420"/>
              <a:gd name="p0y11" fmla="*/ 2 h 420"/>
              <a:gd name="p0x12" fmla="*/ 377 w 420"/>
              <a:gd name="p0y12" fmla="*/ 2 h 420"/>
              <a:gd name="p0x13" fmla="*/ 378 w 420"/>
              <a:gd name="p0y13" fmla="*/ 2 h 420"/>
              <a:gd name="p0x14" fmla="*/ 380 w 420"/>
              <a:gd name="p0y14" fmla="*/ 3 h 420"/>
              <a:gd name="p0x15" fmla="*/ 381 w 420"/>
              <a:gd name="p0y15" fmla="*/ 3 h 420"/>
              <a:gd name="p0x16" fmla="*/ 383 w 420"/>
              <a:gd name="p0y16" fmla="*/ 4 h 420"/>
              <a:gd name="p0x17" fmla="*/ 384 w 420"/>
              <a:gd name="p0y17" fmla="*/ 5 h 420"/>
              <a:gd name="p0x18" fmla="*/ 385 w 420"/>
              <a:gd name="p0y18" fmla="*/ 5 h 420"/>
              <a:gd name="p0x19" fmla="*/ 387 w 420"/>
              <a:gd name="p0y19" fmla="*/ 6 h 420"/>
              <a:gd name="p0x20" fmla="*/ 388 w 420"/>
              <a:gd name="p0y20" fmla="*/ 7 h 420"/>
              <a:gd name="p0x21" fmla="*/ 389 w 420"/>
              <a:gd name="p0y21" fmla="*/ 7 h 420"/>
              <a:gd name="p0x22" fmla="*/ 391 w 420"/>
              <a:gd name="p0y22" fmla="*/ 8 h 420"/>
              <a:gd name="p0x23" fmla="*/ 392 w 420"/>
              <a:gd name="p0y23" fmla="*/ 9 h 420"/>
              <a:gd name="p0x24" fmla="*/ 393 w 420"/>
              <a:gd name="p0y24" fmla="*/ 10 h 420"/>
              <a:gd name="p0x25" fmla="*/ 394 w 420"/>
              <a:gd name="p0y25" fmla="*/ 11 h 420"/>
              <a:gd name="p0x26" fmla="*/ 396 w 420"/>
              <a:gd name="p0y26" fmla="*/ 12 h 420"/>
              <a:gd name="p0x27" fmla="*/ 397 w 420"/>
              <a:gd name="p0y27" fmla="*/ 13 h 420"/>
              <a:gd name="p0x28" fmla="*/ 398 w 420"/>
              <a:gd name="p0y28" fmla="*/ 14 h 420"/>
              <a:gd name="p0x29" fmla="*/ 399 w 420"/>
              <a:gd name="p0y29" fmla="*/ 14 h 420"/>
              <a:gd name="p0x30" fmla="*/ 400 w 420"/>
              <a:gd name="p0y30" fmla="*/ 16 h 420"/>
              <a:gd name="p0x31" fmla="*/ 401 w 420"/>
              <a:gd name="p0y31" fmla="*/ 17 h 420"/>
              <a:gd name="p0x32" fmla="*/ 402 w 420"/>
              <a:gd name="p0y32" fmla="*/ 18 h 420"/>
              <a:gd name="p0x33" fmla="*/ 403 w 420"/>
              <a:gd name="p0y33" fmla="*/ 19 h 420"/>
              <a:gd name="p0x34" fmla="*/ 405 w 420"/>
              <a:gd name="p0y34" fmla="*/ 20 h 420"/>
              <a:gd name="p0x35" fmla="*/ 405 w 420"/>
              <a:gd name="p0y35" fmla="*/ 21 h 420"/>
              <a:gd name="p0x36" fmla="*/ 406 w 420"/>
              <a:gd name="p0y36" fmla="*/ 22 h 420"/>
              <a:gd name="p0x37" fmla="*/ 407 w 420"/>
              <a:gd name="p0y37" fmla="*/ 23 h 420"/>
              <a:gd name="p0x38" fmla="*/ 408 w 420"/>
              <a:gd name="p0y38" fmla="*/ 25 h 420"/>
              <a:gd name="p0x39" fmla="*/ 409 w 420"/>
              <a:gd name="p0y39" fmla="*/ 26 h 420"/>
              <a:gd name="p0x40" fmla="*/ 410 w 420"/>
              <a:gd name="p0y40" fmla="*/ 27 h 420"/>
              <a:gd name="p0x41" fmla="*/ 411 w 420"/>
              <a:gd name="p0y41" fmla="*/ 28 h 420"/>
              <a:gd name="p0x42" fmla="*/ 412 w 420"/>
              <a:gd name="p0y42" fmla="*/ 30 h 420"/>
              <a:gd name="p0x43" fmla="*/ 412 w 420"/>
              <a:gd name="p0y43" fmla="*/ 31 h 420"/>
              <a:gd name="p0x44" fmla="*/ 413 w 420"/>
              <a:gd name="p0y44" fmla="*/ 32 h 420"/>
              <a:gd name="p0x45" fmla="*/ 414 w 420"/>
              <a:gd name="p0y45" fmla="*/ 34 h 420"/>
              <a:gd name="p0x46" fmla="*/ 414 w 420"/>
              <a:gd name="p0y46" fmla="*/ 35 h 420"/>
              <a:gd name="p0x47" fmla="*/ 415 w 420"/>
              <a:gd name="p0y47" fmla="*/ 36 h 420"/>
              <a:gd name="p0x48" fmla="*/ 416 w 420"/>
              <a:gd name="p0y48" fmla="*/ 38 h 420"/>
              <a:gd name="p0x49" fmla="*/ 416 w 420"/>
              <a:gd name="p0y49" fmla="*/ 39 h 420"/>
              <a:gd name="p0x50" fmla="*/ 417 w 420"/>
              <a:gd name="p0y50" fmla="*/ 41 h 420"/>
              <a:gd name="p0x51" fmla="*/ 417 w 420"/>
              <a:gd name="p0y51" fmla="*/ 42 h 420"/>
              <a:gd name="p0x52" fmla="*/ 417 w 420"/>
              <a:gd name="p0y52" fmla="*/ 44 h 420"/>
              <a:gd name="p0x53" fmla="*/ 418 w 420"/>
              <a:gd name="p0y53" fmla="*/ 45 h 420"/>
              <a:gd name="p0x54" fmla="*/ 418 w 420"/>
              <a:gd name="p0y54" fmla="*/ 47 h 420"/>
              <a:gd name="p0x55" fmla="*/ 418 w 420"/>
              <a:gd name="p0y55" fmla="*/ 48 h 420"/>
              <a:gd name="p0x56" fmla="*/ 419 w 420"/>
              <a:gd name="p0y56" fmla="*/ 50 h 420"/>
              <a:gd name="p0x57" fmla="*/ 419 w 420"/>
              <a:gd name="p0y57" fmla="*/ 51 h 420"/>
              <a:gd name="p0x58" fmla="*/ 419 w 420"/>
              <a:gd name="p0y58" fmla="*/ 53 h 420"/>
              <a:gd name="p0x59" fmla="*/ 419 w 420"/>
              <a:gd name="p0y59" fmla="*/ 55 h 420"/>
              <a:gd name="p0x60" fmla="*/ 419 w 420"/>
              <a:gd name="p0y60" fmla="*/ 56 h 420"/>
              <a:gd name="p0x61" fmla="*/ 419 w 420"/>
              <a:gd name="p0y61" fmla="*/ 58 h 420"/>
              <a:gd name="p0x62" fmla="*/ 420 w 420"/>
              <a:gd name="p0y62" fmla="*/ 60 h 420"/>
              <a:gd name="p0x63" fmla="*/ 420 w 420"/>
              <a:gd name="p0y63" fmla="*/ 360 h 420"/>
              <a:gd name="p0x64" fmla="*/ 419 w 420"/>
              <a:gd name="p0y64" fmla="*/ 361 h 420"/>
              <a:gd name="p0x65" fmla="*/ 419 w 420"/>
              <a:gd name="p0y65" fmla="*/ 363 h 420"/>
              <a:gd name="p0x66" fmla="*/ 419 w 420"/>
              <a:gd name="p0y66" fmla="*/ 364 h 420"/>
              <a:gd name="p0x67" fmla="*/ 419 w 420"/>
              <a:gd name="p0y67" fmla="*/ 366 h 420"/>
              <a:gd name="p0x68" fmla="*/ 419 w 420"/>
              <a:gd name="p0y68" fmla="*/ 368 h 420"/>
              <a:gd name="p0x69" fmla="*/ 419 w 420"/>
              <a:gd name="p0y69" fmla="*/ 369 h 420"/>
              <a:gd name="p0x70" fmla="*/ 418 w 420"/>
              <a:gd name="p0y70" fmla="*/ 371 h 420"/>
              <a:gd name="p0x71" fmla="*/ 418 w 420"/>
              <a:gd name="p0y71" fmla="*/ 372 h 420"/>
              <a:gd name="p0x72" fmla="*/ 418 w 420"/>
              <a:gd name="p0y72" fmla="*/ 374 h 420"/>
              <a:gd name="p0x73" fmla="*/ 417 w 420"/>
              <a:gd name="p0y73" fmla="*/ 375 h 420"/>
              <a:gd name="p0x74" fmla="*/ 417 w 420"/>
              <a:gd name="p0y74" fmla="*/ 377 h 420"/>
              <a:gd name="p0x75" fmla="*/ 417 w 420"/>
              <a:gd name="p0y75" fmla="*/ 378 h 420"/>
              <a:gd name="p0x76" fmla="*/ 416 w 420"/>
              <a:gd name="p0y76" fmla="*/ 380 h 420"/>
              <a:gd name="p0x77" fmla="*/ 416 w 420"/>
              <a:gd name="p0y77" fmla="*/ 381 h 420"/>
              <a:gd name="p0x78" fmla="*/ 415 w 420"/>
              <a:gd name="p0y78" fmla="*/ 383 h 420"/>
              <a:gd name="p0x79" fmla="*/ 414 w 420"/>
              <a:gd name="p0y79" fmla="*/ 384 h 420"/>
              <a:gd name="p0x80" fmla="*/ 414 w 420"/>
              <a:gd name="p0y80" fmla="*/ 385 h 420"/>
              <a:gd name="p0x81" fmla="*/ 413 w 420"/>
              <a:gd name="p0y81" fmla="*/ 387 h 420"/>
              <a:gd name="p0x82" fmla="*/ 412 w 420"/>
              <a:gd name="p0y82" fmla="*/ 388 h 420"/>
              <a:gd name="p0x83" fmla="*/ 412 w 420"/>
              <a:gd name="p0y83" fmla="*/ 389 h 420"/>
              <a:gd name="p0x84" fmla="*/ 411 w 420"/>
              <a:gd name="p0y84" fmla="*/ 391 h 420"/>
              <a:gd name="p0x85" fmla="*/ 410 w 420"/>
              <a:gd name="p0y85" fmla="*/ 392 h 420"/>
              <a:gd name="p0x86" fmla="*/ 409 w 420"/>
              <a:gd name="p0y86" fmla="*/ 393 h 420"/>
              <a:gd name="p0x87" fmla="*/ 408 w 420"/>
              <a:gd name="p0y87" fmla="*/ 394 h 420"/>
              <a:gd name="p0x88" fmla="*/ 407 w 420"/>
              <a:gd name="p0y88" fmla="*/ 396 h 420"/>
              <a:gd name="p0x89" fmla="*/ 406 w 420"/>
              <a:gd name="p0y89" fmla="*/ 397 h 420"/>
              <a:gd name="p0x90" fmla="*/ 405 w 420"/>
              <a:gd name="p0y90" fmla="*/ 398 h 420"/>
              <a:gd name="p0x91" fmla="*/ 405 w 420"/>
              <a:gd name="p0y91" fmla="*/ 399 h 420"/>
              <a:gd name="p0x92" fmla="*/ 403 w 420"/>
              <a:gd name="p0y92" fmla="*/ 400 h 420"/>
              <a:gd name="p0x93" fmla="*/ 402 w 420"/>
              <a:gd name="p0y93" fmla="*/ 401 h 420"/>
              <a:gd name="p0x94" fmla="*/ 401 w 420"/>
              <a:gd name="p0y94" fmla="*/ 402 h 420"/>
              <a:gd name="p0x95" fmla="*/ 400 w 420"/>
              <a:gd name="p0y95" fmla="*/ 403 h 420"/>
              <a:gd name="p0x96" fmla="*/ 399 w 420"/>
              <a:gd name="p0y96" fmla="*/ 405 h 420"/>
              <a:gd name="p0x97" fmla="*/ 398 w 420"/>
              <a:gd name="p0y97" fmla="*/ 405 h 420"/>
              <a:gd name="p0x98" fmla="*/ 397 w 420"/>
              <a:gd name="p0y98" fmla="*/ 406 h 420"/>
              <a:gd name="p0x99" fmla="*/ 396 w 420"/>
              <a:gd name="p0y99" fmla="*/ 407 h 420"/>
              <a:gd name="p0x100" fmla="*/ 394 w 420"/>
              <a:gd name="p0y100" fmla="*/ 408 h 420"/>
              <a:gd name="p0x101" fmla="*/ 393 w 420"/>
              <a:gd name="p0y101" fmla="*/ 409 h 420"/>
              <a:gd name="p0x102" fmla="*/ 392 w 420"/>
              <a:gd name="p0y102" fmla="*/ 410 h 420"/>
              <a:gd name="p0x103" fmla="*/ 391 w 420"/>
              <a:gd name="p0y103" fmla="*/ 411 h 420"/>
              <a:gd name="p0x104" fmla="*/ 389 w 420"/>
              <a:gd name="p0y104" fmla="*/ 412 h 420"/>
              <a:gd name="p0x105" fmla="*/ 388 w 420"/>
              <a:gd name="p0y105" fmla="*/ 412 h 420"/>
              <a:gd name="p0x106" fmla="*/ 387 w 420"/>
              <a:gd name="p0y106" fmla="*/ 413 h 420"/>
              <a:gd name="p0x107" fmla="*/ 385 w 420"/>
              <a:gd name="p0y107" fmla="*/ 414 h 420"/>
              <a:gd name="p0x108" fmla="*/ 384 w 420"/>
              <a:gd name="p0y108" fmla="*/ 414 h 420"/>
              <a:gd name="p0x109" fmla="*/ 383 w 420"/>
              <a:gd name="p0y109" fmla="*/ 415 h 420"/>
              <a:gd name="p0x110" fmla="*/ 381 w 420"/>
              <a:gd name="p0y110" fmla="*/ 416 h 420"/>
              <a:gd name="p0x111" fmla="*/ 380 w 420"/>
              <a:gd name="p0y111" fmla="*/ 416 h 420"/>
              <a:gd name="p0x112" fmla="*/ 378 w 420"/>
              <a:gd name="p0y112" fmla="*/ 417 h 420"/>
              <a:gd name="p0x113" fmla="*/ 377 w 420"/>
              <a:gd name="p0y113" fmla="*/ 417 h 420"/>
              <a:gd name="p0x114" fmla="*/ 375 w 420"/>
              <a:gd name="p0y114" fmla="*/ 417 h 420"/>
              <a:gd name="p0x115" fmla="*/ 374 w 420"/>
              <a:gd name="p0y115" fmla="*/ 418 h 420"/>
              <a:gd name="p0x116" fmla="*/ 372 w 420"/>
              <a:gd name="p0y116" fmla="*/ 418 h 420"/>
              <a:gd name="p0x117" fmla="*/ 371 w 420"/>
              <a:gd name="p0y117" fmla="*/ 418 h 420"/>
              <a:gd name="p0x118" fmla="*/ 369 w 420"/>
              <a:gd name="p0y118" fmla="*/ 419 h 420"/>
              <a:gd name="p0x119" fmla="*/ 368 w 420"/>
              <a:gd name="p0y119" fmla="*/ 419 h 420"/>
              <a:gd name="p0x120" fmla="*/ 366 w 420"/>
              <a:gd name="p0y120" fmla="*/ 419 h 420"/>
              <a:gd name="p0x121" fmla="*/ 364 w 420"/>
              <a:gd name="p0y121" fmla="*/ 419 h 420"/>
              <a:gd name="p0x122" fmla="*/ 363 w 420"/>
              <a:gd name="p0y122" fmla="*/ 419 h 420"/>
              <a:gd name="p0x123" fmla="*/ 361 w 420"/>
              <a:gd name="p0y123" fmla="*/ 419 h 420"/>
              <a:gd name="p0x124" fmla="*/ 360 w 420"/>
              <a:gd name="p0y124" fmla="*/ 420 h 420"/>
              <a:gd name="p0x125" fmla="*/ 60 w 420"/>
              <a:gd name="p0y125" fmla="*/ 420 h 420"/>
              <a:gd name="p0x126" fmla="*/ 58 w 420"/>
              <a:gd name="p0y126" fmla="*/ 419 h 420"/>
              <a:gd name="p0x127" fmla="*/ 56 w 420"/>
              <a:gd name="p0y127" fmla="*/ 419 h 420"/>
              <a:gd name="p0x128" fmla="*/ 55 w 420"/>
              <a:gd name="p0y128" fmla="*/ 419 h 420"/>
              <a:gd name="p0x129" fmla="*/ 53 w 420"/>
              <a:gd name="p0y129" fmla="*/ 419 h 420"/>
              <a:gd name="p0x130" fmla="*/ 51 w 420"/>
              <a:gd name="p0y130" fmla="*/ 419 h 420"/>
              <a:gd name="p0x131" fmla="*/ 50 w 420"/>
              <a:gd name="p0y131" fmla="*/ 419 h 420"/>
              <a:gd name="p0x132" fmla="*/ 48 w 420"/>
              <a:gd name="p0y132" fmla="*/ 418 h 420"/>
              <a:gd name="p0x133" fmla="*/ 47 w 420"/>
              <a:gd name="p0y133" fmla="*/ 418 h 420"/>
              <a:gd name="p0x134" fmla="*/ 45 w 420"/>
              <a:gd name="p0y134" fmla="*/ 418 h 420"/>
              <a:gd name="p0x135" fmla="*/ 44 w 420"/>
              <a:gd name="p0y135" fmla="*/ 417 h 420"/>
              <a:gd name="p0x136" fmla="*/ 42 w 420"/>
              <a:gd name="p0y136" fmla="*/ 417 h 420"/>
              <a:gd name="p0x137" fmla="*/ 41 w 420"/>
              <a:gd name="p0y137" fmla="*/ 417 h 420"/>
              <a:gd name="p0x138" fmla="*/ 39 w 420"/>
              <a:gd name="p0y138" fmla="*/ 416 h 420"/>
              <a:gd name="p0x139" fmla="*/ 38 w 420"/>
              <a:gd name="p0y139" fmla="*/ 416 h 420"/>
              <a:gd name="p0x140" fmla="*/ 36 w 420"/>
              <a:gd name="p0y140" fmla="*/ 415 h 420"/>
              <a:gd name="p0x141" fmla="*/ 35 w 420"/>
              <a:gd name="p0y141" fmla="*/ 414 h 420"/>
              <a:gd name="p0x142" fmla="*/ 34 w 420"/>
              <a:gd name="p0y142" fmla="*/ 414 h 420"/>
              <a:gd name="p0x143" fmla="*/ 32 w 420"/>
              <a:gd name="p0y143" fmla="*/ 413 h 420"/>
              <a:gd name="p0x144" fmla="*/ 31 w 420"/>
              <a:gd name="p0y144" fmla="*/ 412 h 420"/>
              <a:gd name="p0x145" fmla="*/ 30 w 420"/>
              <a:gd name="p0y145" fmla="*/ 412 h 420"/>
              <a:gd name="p0x146" fmla="*/ 28 w 420"/>
              <a:gd name="p0y146" fmla="*/ 411 h 420"/>
              <a:gd name="p0x147" fmla="*/ 27 w 420"/>
              <a:gd name="p0y147" fmla="*/ 410 h 420"/>
              <a:gd name="p0x148" fmla="*/ 26 w 420"/>
              <a:gd name="p0y148" fmla="*/ 409 h 420"/>
              <a:gd name="p0x149" fmla="*/ 25 w 420"/>
              <a:gd name="p0y149" fmla="*/ 408 h 420"/>
              <a:gd name="p0x150" fmla="*/ 23 w 420"/>
              <a:gd name="p0y150" fmla="*/ 407 h 420"/>
              <a:gd name="p0x151" fmla="*/ 22 w 420"/>
              <a:gd name="p0y151" fmla="*/ 406 h 420"/>
              <a:gd name="p0x152" fmla="*/ 21 w 420"/>
              <a:gd name="p0y152" fmla="*/ 405 h 420"/>
              <a:gd name="p0x153" fmla="*/ 20 w 420"/>
              <a:gd name="p0y153" fmla="*/ 405 h 420"/>
              <a:gd name="p0x154" fmla="*/ 19 w 420"/>
              <a:gd name="p0y154" fmla="*/ 403 h 420"/>
              <a:gd name="p0x155" fmla="*/ 18 w 420"/>
              <a:gd name="p0y155" fmla="*/ 402 h 420"/>
              <a:gd name="p0x156" fmla="*/ 17 w 420"/>
              <a:gd name="p0y156" fmla="*/ 401 h 420"/>
              <a:gd name="p0x157" fmla="*/ 16 w 420"/>
              <a:gd name="p0y157" fmla="*/ 400 h 420"/>
              <a:gd name="p0x158" fmla="*/ 14 w 420"/>
              <a:gd name="p0y158" fmla="*/ 399 h 420"/>
              <a:gd name="p0x159" fmla="*/ 14 w 420"/>
              <a:gd name="p0y159" fmla="*/ 398 h 420"/>
              <a:gd name="p0x160" fmla="*/ 13 w 420"/>
              <a:gd name="p0y160" fmla="*/ 397 h 420"/>
              <a:gd name="p0x161" fmla="*/ 12 w 420"/>
              <a:gd name="p0y161" fmla="*/ 396 h 420"/>
              <a:gd name="p0x162" fmla="*/ 11 w 420"/>
              <a:gd name="p0y162" fmla="*/ 394 h 420"/>
              <a:gd name="p0x163" fmla="*/ 10 w 420"/>
              <a:gd name="p0y163" fmla="*/ 393 h 420"/>
              <a:gd name="p0x164" fmla="*/ 9 w 420"/>
              <a:gd name="p0y164" fmla="*/ 392 h 420"/>
              <a:gd name="p0x165" fmla="*/ 8 w 420"/>
              <a:gd name="p0y165" fmla="*/ 391 h 420"/>
              <a:gd name="p0x166" fmla="*/ 7 w 420"/>
              <a:gd name="p0y166" fmla="*/ 389 h 420"/>
              <a:gd name="p0x167" fmla="*/ 7 w 420"/>
              <a:gd name="p0y167" fmla="*/ 388 h 420"/>
              <a:gd name="p0x168" fmla="*/ 6 w 420"/>
              <a:gd name="p0y168" fmla="*/ 387 h 420"/>
              <a:gd name="p0x169" fmla="*/ 5 w 420"/>
              <a:gd name="p0y169" fmla="*/ 385 h 420"/>
              <a:gd name="p0x170" fmla="*/ 5 w 420"/>
              <a:gd name="p0y170" fmla="*/ 384 h 420"/>
              <a:gd name="p0x171" fmla="*/ 4 w 420"/>
              <a:gd name="p0y171" fmla="*/ 383 h 420"/>
              <a:gd name="p0x172" fmla="*/ 3 w 420"/>
              <a:gd name="p0y172" fmla="*/ 381 h 420"/>
              <a:gd name="p0x173" fmla="*/ 3 w 420"/>
              <a:gd name="p0y173" fmla="*/ 380 h 420"/>
              <a:gd name="p0x174" fmla="*/ 2 w 420"/>
              <a:gd name="p0y174" fmla="*/ 378 h 420"/>
              <a:gd name="p0x175" fmla="*/ 2 w 420"/>
              <a:gd name="p0y175" fmla="*/ 377 h 420"/>
              <a:gd name="p0x176" fmla="*/ 2 w 420"/>
              <a:gd name="p0y176" fmla="*/ 375 h 420"/>
              <a:gd name="p0x177" fmla="*/ 1 w 420"/>
              <a:gd name="p0y177" fmla="*/ 374 h 420"/>
              <a:gd name="p0x178" fmla="*/ 1 w 420"/>
              <a:gd name="p0y178" fmla="*/ 372 h 420"/>
              <a:gd name="p0x179" fmla="*/ 1 w 420"/>
              <a:gd name="p0y179" fmla="*/ 371 h 420"/>
              <a:gd name="p0x180" fmla="*/ 0 w 420"/>
              <a:gd name="p0y180" fmla="*/ 369 h 420"/>
              <a:gd name="p0x181" fmla="*/ 0 w 420"/>
              <a:gd name="p0y181" fmla="*/ 368 h 420"/>
              <a:gd name="p0x182" fmla="*/ 0 w 420"/>
              <a:gd name="p0y182" fmla="*/ 366 h 420"/>
              <a:gd name="p0x183" fmla="*/ 0 w 420"/>
              <a:gd name="p0y183" fmla="*/ 364 h 420"/>
              <a:gd name="p0x184" fmla="*/ 0 w 420"/>
              <a:gd name="p0y184" fmla="*/ 363 h 420"/>
              <a:gd name="p0x185" fmla="*/ 0 w 420"/>
              <a:gd name="p0y185" fmla="*/ 361 h 420"/>
              <a:gd name="p0x186" fmla="*/ 0 w 420"/>
              <a:gd name="p0y186" fmla="*/ 360 h 420"/>
              <a:gd name="p0x187" fmla="*/ 0 w 420"/>
              <a:gd name="p0y187" fmla="*/ 60 h 420"/>
              <a:gd name="p0x188" fmla="*/ 0 w 420"/>
              <a:gd name="p0y188" fmla="*/ 58 h 420"/>
              <a:gd name="p0x189" fmla="*/ 0 w 420"/>
              <a:gd name="p0y189" fmla="*/ 56 h 420"/>
              <a:gd name="p0x190" fmla="*/ 0 w 420"/>
              <a:gd name="p0y190" fmla="*/ 55 h 420"/>
              <a:gd name="p0x191" fmla="*/ 0 w 420"/>
              <a:gd name="p0y191" fmla="*/ 53 h 420"/>
              <a:gd name="p0x192" fmla="*/ 0 w 420"/>
              <a:gd name="p0y192" fmla="*/ 51 h 420"/>
              <a:gd name="p0x193" fmla="*/ 0 w 420"/>
              <a:gd name="p0y193" fmla="*/ 50 h 420"/>
              <a:gd name="p0x194" fmla="*/ 1 w 420"/>
              <a:gd name="p0y194" fmla="*/ 48 h 420"/>
              <a:gd name="p0x195" fmla="*/ 1 w 420"/>
              <a:gd name="p0y195" fmla="*/ 47 h 420"/>
              <a:gd name="p0x196" fmla="*/ 1 w 420"/>
              <a:gd name="p0y196" fmla="*/ 45 h 420"/>
              <a:gd name="p0x197" fmla="*/ 2 w 420"/>
              <a:gd name="p0y197" fmla="*/ 44 h 420"/>
              <a:gd name="p0x198" fmla="*/ 2 w 420"/>
              <a:gd name="p0y198" fmla="*/ 42 h 420"/>
              <a:gd name="p0x199" fmla="*/ 2 w 420"/>
              <a:gd name="p0y199" fmla="*/ 41 h 420"/>
              <a:gd name="p0x200" fmla="*/ 3 w 420"/>
              <a:gd name="p0y200" fmla="*/ 39 h 420"/>
              <a:gd name="p0x201" fmla="*/ 3 w 420"/>
              <a:gd name="p0y201" fmla="*/ 38 h 420"/>
              <a:gd name="p0x202" fmla="*/ 4 w 420"/>
              <a:gd name="p0y202" fmla="*/ 36 h 420"/>
              <a:gd name="p0x203" fmla="*/ 5 w 420"/>
              <a:gd name="p0y203" fmla="*/ 35 h 420"/>
              <a:gd name="p0x204" fmla="*/ 5 w 420"/>
              <a:gd name="p0y204" fmla="*/ 34 h 420"/>
              <a:gd name="p0x205" fmla="*/ 6 w 420"/>
              <a:gd name="p0y205" fmla="*/ 32 h 420"/>
              <a:gd name="p0x206" fmla="*/ 7 w 420"/>
              <a:gd name="p0y206" fmla="*/ 31 h 420"/>
              <a:gd name="p0x207" fmla="*/ 7 w 420"/>
              <a:gd name="p0y207" fmla="*/ 30 h 420"/>
              <a:gd name="p0x208" fmla="*/ 8 w 420"/>
              <a:gd name="p0y208" fmla="*/ 28 h 420"/>
              <a:gd name="p0x209" fmla="*/ 9 w 420"/>
              <a:gd name="p0y209" fmla="*/ 27 h 420"/>
              <a:gd name="p0x210" fmla="*/ 10 w 420"/>
              <a:gd name="p0y210" fmla="*/ 26 h 420"/>
              <a:gd name="p0x211" fmla="*/ 11 w 420"/>
              <a:gd name="p0y211" fmla="*/ 25 h 420"/>
              <a:gd name="p0x212" fmla="*/ 12 w 420"/>
              <a:gd name="p0y212" fmla="*/ 23 h 420"/>
              <a:gd name="p0x213" fmla="*/ 13 w 420"/>
              <a:gd name="p0y213" fmla="*/ 22 h 420"/>
              <a:gd name="p0x214" fmla="*/ 14 w 420"/>
              <a:gd name="p0y214" fmla="*/ 21 h 420"/>
              <a:gd name="p0x215" fmla="*/ 14 w 420"/>
              <a:gd name="p0y215" fmla="*/ 20 h 420"/>
              <a:gd name="p0x216" fmla="*/ 16 w 420"/>
              <a:gd name="p0y216" fmla="*/ 19 h 420"/>
              <a:gd name="p0x217" fmla="*/ 17 w 420"/>
              <a:gd name="p0y217" fmla="*/ 18 h 420"/>
              <a:gd name="p0x218" fmla="*/ 18 w 420"/>
              <a:gd name="p0y218" fmla="*/ 17 h 420"/>
              <a:gd name="p0x219" fmla="*/ 19 w 420"/>
              <a:gd name="p0y219" fmla="*/ 16 h 420"/>
              <a:gd name="p0x220" fmla="*/ 20 w 420"/>
              <a:gd name="p0y220" fmla="*/ 14 h 420"/>
              <a:gd name="p0x221" fmla="*/ 21 w 420"/>
              <a:gd name="p0y221" fmla="*/ 14 h 420"/>
              <a:gd name="p0x222" fmla="*/ 22 w 420"/>
              <a:gd name="p0y222" fmla="*/ 13 h 420"/>
              <a:gd name="p0x223" fmla="*/ 23 w 420"/>
              <a:gd name="p0y223" fmla="*/ 12 h 420"/>
              <a:gd name="p0x224" fmla="*/ 25 w 420"/>
              <a:gd name="p0y224" fmla="*/ 11 h 420"/>
              <a:gd name="p0x225" fmla="*/ 26 w 420"/>
              <a:gd name="p0y225" fmla="*/ 10 h 420"/>
              <a:gd name="p0x226" fmla="*/ 27 w 420"/>
              <a:gd name="p0y226" fmla="*/ 9 h 420"/>
              <a:gd name="p0x227" fmla="*/ 28 w 420"/>
              <a:gd name="p0y227" fmla="*/ 8 h 420"/>
              <a:gd name="p0x228" fmla="*/ 30 w 420"/>
              <a:gd name="p0y228" fmla="*/ 7 h 420"/>
              <a:gd name="p0x229" fmla="*/ 31 w 420"/>
              <a:gd name="p0y229" fmla="*/ 7 h 420"/>
              <a:gd name="p0x230" fmla="*/ 32 w 420"/>
              <a:gd name="p0y230" fmla="*/ 6 h 420"/>
              <a:gd name="p0x231" fmla="*/ 34 w 420"/>
              <a:gd name="p0y231" fmla="*/ 5 h 420"/>
              <a:gd name="p0x232" fmla="*/ 35 w 420"/>
              <a:gd name="p0y232" fmla="*/ 5 h 420"/>
              <a:gd name="p0x233" fmla="*/ 36 w 420"/>
              <a:gd name="p0y233" fmla="*/ 4 h 420"/>
              <a:gd name="p0x234" fmla="*/ 38 w 420"/>
              <a:gd name="p0y234" fmla="*/ 3 h 420"/>
              <a:gd name="p0x235" fmla="*/ 39 w 420"/>
              <a:gd name="p0y235" fmla="*/ 3 h 420"/>
              <a:gd name="p0x236" fmla="*/ 41 w 420"/>
              <a:gd name="p0y236" fmla="*/ 2 h 420"/>
              <a:gd name="p0x237" fmla="*/ 42 w 420"/>
              <a:gd name="p0y237" fmla="*/ 2 h 420"/>
              <a:gd name="p0x238" fmla="*/ 44 w 420"/>
              <a:gd name="p0y238" fmla="*/ 2 h 420"/>
              <a:gd name="p0x239" fmla="*/ 45 w 420"/>
              <a:gd name="p0y239" fmla="*/ 1 h 420"/>
              <a:gd name="p0x240" fmla="*/ 47 w 420"/>
              <a:gd name="p0y240" fmla="*/ 1 h 420"/>
              <a:gd name="p0x241" fmla="*/ 48 w 420"/>
              <a:gd name="p0y241" fmla="*/ 1 h 420"/>
              <a:gd name="p0x242" fmla="*/ 50 w 420"/>
              <a:gd name="p0y242" fmla="*/ 0 h 420"/>
              <a:gd name="p0x243" fmla="*/ 51 w 420"/>
              <a:gd name="p0y243" fmla="*/ 0 h 420"/>
              <a:gd name="p0x244" fmla="*/ 53 w 420"/>
              <a:gd name="p0y244" fmla="*/ 0 h 420"/>
              <a:gd name="p0x245" fmla="*/ 55 w 420"/>
              <a:gd name="p0y245" fmla="*/ 0 h 420"/>
              <a:gd name="p0x246" fmla="*/ 56 w 420"/>
              <a:gd name="p0y246" fmla="*/ 0 h 420"/>
              <a:gd name="p0x247" fmla="*/ 58 w 420"/>
              <a:gd name="p0y247" fmla="*/ 0 h 420"/>
              <a:gd name="p0x248" fmla="*/ 60 w 420"/>
              <a:gd name="p0y248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close/>
              </a:path>
            </a:pathLst>
          </a:custGeom>
          <a:solidFill>
            <a:schemeClr val="accent1">
              <a:lumMod val="13679"/>
              <a:lumOff val="8632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3846" t="-5641" r="-3846" b="-5641"/>
          <a:stretch>
            <a:fillRect/>
          </a:stretch>
        </p:blipFill>
        <p:spPr>
          <a:xfrm>
            <a:off x="6419850" y="4105275"/>
            <a:ext cx="133350" cy="137795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6734175" y="3993833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结尾语气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46"/>
            </p:custDataLst>
          </p:nvPr>
        </p:nvSpPr>
        <p:spPr>
          <a:xfrm>
            <a:off x="6353175" y="5114925"/>
            <a:ext cx="50673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公文结尾</a:t>
            </a:r>
            <a:r>
              <a:rPr sz="1500" b="1">
                <a:solidFill>
                  <a:srgbClr val="A04040"/>
                </a:solidFill>
                <a:cs typeface="+mn-lt"/>
              </a:rPr>
              <a:t>禁用感叹号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。“望批准为盼！”是错误写法，应为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“以上请示，请批复”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2B2B"/>
                </a:solidFill>
                <a:latin typeface="+mj-lt"/>
                <a:ea typeface="+mj-ea"/>
                <a:cs typeface="+mj-lt"/>
              </a:rPr>
              <a:t>内容空洞比格式错误更伤</a:t>
            </a:r>
            <a:endParaRPr sz="3000" b="1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55" name="任意多边形 54"/>
          <p:cNvSpPr/>
          <p:nvPr>
            <p:custDataLst>
              <p:tags r:id="rId2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4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3"/>
            </p:custDataLst>
          </p:nvPr>
        </p:nvSpPr>
        <p:spPr>
          <a:xfrm>
            <a:off x="723900" y="5690473"/>
            <a:ext cx="10701566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>
                <a:solidFill>
                  <a:schemeClr val="accent1">
                    <a:lumMod val="92925"/>
                    <a:lumOff val="7075"/>
                  </a:schemeClr>
                </a:solidFill>
                <a:cs typeface="+mn-lt"/>
              </a:rPr>
              <a:t>“根治办法就是回到</a:t>
            </a:r>
            <a:r>
              <a:rPr lang="en-US" b="1">
                <a:solidFill>
                  <a:srgbClr val="2B2B2B"/>
                </a:solidFill>
                <a:cs typeface="+mn-lt"/>
              </a:rPr>
              <a:t>"</a:t>
            </a:r>
            <a:r>
              <a:rPr lang="zh-CN" altLang="en-US" b="1">
                <a:solidFill>
                  <a:srgbClr val="2B2B2B"/>
                </a:solidFill>
                <a:cs typeface="+mn-lt"/>
              </a:rPr>
              <a:t>背景</a:t>
            </a:r>
            <a:r>
              <a:rPr lang="en-US" altLang="zh-CN" b="1">
                <a:solidFill>
                  <a:srgbClr val="2B2B2B"/>
                </a:solidFill>
                <a:cs typeface="+mn-lt"/>
              </a:rPr>
              <a:t>—</a:t>
            </a:r>
            <a:r>
              <a:rPr lang="zh-CN" altLang="en-US" b="1">
                <a:solidFill>
                  <a:srgbClr val="2B2B2B"/>
                </a:solidFill>
                <a:cs typeface="+mn-lt"/>
              </a:rPr>
              <a:t>问题</a:t>
            </a:r>
            <a:r>
              <a:rPr lang="en-US" altLang="zh-CN" b="1">
                <a:solidFill>
                  <a:srgbClr val="2B2B2B"/>
                </a:solidFill>
                <a:cs typeface="+mn-lt"/>
              </a:rPr>
              <a:t>—</a:t>
            </a:r>
            <a:r>
              <a:rPr lang="zh-CN" altLang="en-US" b="1">
                <a:solidFill>
                  <a:srgbClr val="2B2B2B"/>
                </a:solidFill>
                <a:cs typeface="+mn-lt"/>
              </a:rPr>
              <a:t>措施</a:t>
            </a:r>
            <a:r>
              <a:rPr lang="en-US" altLang="zh-CN" b="1">
                <a:solidFill>
                  <a:srgbClr val="2B2B2B"/>
                </a:solidFill>
                <a:cs typeface="+mn-lt"/>
              </a:rPr>
              <a:t>—</a:t>
            </a:r>
            <a:r>
              <a:rPr lang="zh-CN" altLang="en-US" b="1">
                <a:solidFill>
                  <a:srgbClr val="2B2B2B"/>
                </a:solidFill>
                <a:cs typeface="+mn-lt"/>
              </a:rPr>
              <a:t>要求</a:t>
            </a:r>
            <a:r>
              <a:rPr lang="en-US" altLang="zh-CN" b="1">
                <a:solidFill>
                  <a:srgbClr val="2B2B2B"/>
                </a:solidFill>
                <a:cs typeface="+mn-lt"/>
              </a:rPr>
              <a:t>"</a:t>
            </a:r>
            <a:r>
              <a:rPr>
                <a:solidFill>
                  <a:schemeClr val="accent1">
                    <a:lumMod val="92925"/>
                    <a:lumOff val="7075"/>
                  </a:schemeClr>
                </a:solidFill>
                <a:cs typeface="+mn-lt"/>
              </a:rPr>
              <a:t>的闭环，动笔前先想清楚：</a:t>
            </a:r>
            <a:r>
              <a:rPr b="1">
                <a:solidFill>
                  <a:srgbClr val="2B2B2B"/>
                </a:solidFill>
                <a:cs typeface="+mn-lt"/>
              </a:rPr>
              <a:t>这篇文要解决什么问题</a:t>
            </a:r>
            <a:r>
              <a:rPr>
                <a:solidFill>
                  <a:schemeClr val="accent1">
                    <a:lumMod val="92925"/>
                    <a:lumOff val="7075"/>
                  </a:schemeClr>
                </a:solidFill>
                <a:cs typeface="+mn-lt"/>
              </a:rPr>
              <a:t>。”</a:t>
            </a:r>
            <a:endParaRPr>
              <a:solidFill>
                <a:schemeClr val="accent1">
                  <a:lumMod val="92925"/>
                  <a:lumOff val="7075"/>
                </a:schemeClr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240 w 17400"/>
              <a:gd name="p0y0" fmla="*/ 0 h 1050"/>
              <a:gd name="p0x1" fmla="*/ 17160 w 17400"/>
              <a:gd name="p0y1" fmla="*/ 0 h 1050"/>
              <a:gd name="p0x2" fmla="*/ 17400 w 17400"/>
              <a:gd name="p0y2" fmla="*/ 240 h 1050"/>
              <a:gd name="p0x3" fmla="*/ 17400 w 17400"/>
              <a:gd name="p0y3" fmla="*/ 810 h 1050"/>
              <a:gd name="p0x4" fmla="*/ 17160 w 17400"/>
              <a:gd name="p0y4" fmla="*/ 1050 h 1050"/>
              <a:gd name="p0x5" fmla="*/ 240 w 17400"/>
              <a:gd name="p0y5" fmla="*/ 1050 h 1050"/>
              <a:gd name="p0x6" fmla="*/ 0 w 17400"/>
              <a:gd name="p0y6" fmla="*/ 810 h 1050"/>
              <a:gd name="p0x7" fmla="*/ 0 w 17400"/>
              <a:gd name="p0y7" fmla="*/ 240 h 1050"/>
              <a:gd name="p0x8" fmla="*/ 240 w 17400"/>
              <a:gd name="p0y8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EDE4CE"/>
          </a:solidFill>
          <a:ln>
            <a:noFill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62000" y="1280160"/>
            <a:ext cx="3657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3A3A"/>
                </a:solidFill>
                <a:cs typeface="+mn-lt"/>
              </a:rPr>
              <a:t>格式错了能改，</a:t>
            </a:r>
            <a:r>
              <a:rPr b="1">
                <a:solidFill>
                  <a:srgbClr val="2B2B2B"/>
                </a:solidFill>
                <a:cs typeface="+mn-lt"/>
              </a:rPr>
              <a:t>内容错了伤根本</a:t>
            </a:r>
            <a:r>
              <a:rPr>
                <a:solidFill>
                  <a:srgbClr val="3A3A3A"/>
                </a:solidFill>
                <a:cs typeface="+mn-lt"/>
              </a:rPr>
              <a:t>。</a:t>
            </a:r>
            <a:endParaRPr>
              <a:solidFill>
                <a:srgbClr val="3A3A3A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75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225 w 5585"/>
              <a:gd name="p0y0" fmla="*/ 0 h 4938"/>
              <a:gd name="p0x1" fmla="*/ 5360 w 5585"/>
              <a:gd name="p0y1" fmla="*/ 0 h 4938"/>
              <a:gd name="p0x2" fmla="*/ 5585 w 5585"/>
              <a:gd name="p0y2" fmla="*/ 225 h 4938"/>
              <a:gd name="p0x3" fmla="*/ 5585 w 5585"/>
              <a:gd name="p0y3" fmla="*/ 4713 h 4938"/>
              <a:gd name="p0x4" fmla="*/ 5360 w 5585"/>
              <a:gd name="p0y4" fmla="*/ 4938 h 4938"/>
              <a:gd name="p0x5" fmla="*/ 225 w 5585"/>
              <a:gd name="p0y5" fmla="*/ 4938 h 4938"/>
              <a:gd name="p0x6" fmla="*/ 0 w 5585"/>
              <a:gd name="p0y6" fmla="*/ 4713 h 4938"/>
              <a:gd name="p0x7" fmla="*/ 0 w 5585"/>
              <a:gd name="p0y7" fmla="*/ 225 h 4938"/>
              <a:gd name="p0x8" fmla="*/ 225 w 5585"/>
              <a:gd name="p0y8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771525" y="2418080"/>
            <a:ext cx="3155950" cy="466090"/>
            <a:chOff x="1215" y="3808"/>
            <a:chExt cx="4970" cy="734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1215" y="3808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8"/>
              </p:custDataLst>
            </p:nvPr>
          </p:nvSpPr>
          <p:spPr>
            <a:xfrm>
              <a:off x="1215" y="4528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5970" y="242252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67ba17b2-baec-11f1-9b90-f614b1caf9e9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74" b="74"/>
          <a:stretch>
            <a:fillRect/>
          </a:stretch>
        </p:blipFill>
        <p:spPr>
          <a:xfrm>
            <a:off x="838200" y="248475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28725" y="2406806"/>
            <a:ext cx="2698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主旨不明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71525" y="3576320"/>
            <a:ext cx="3155950" cy="1009650"/>
            <a:chOff x="1215" y="5632"/>
            <a:chExt cx="4970" cy="1590"/>
          </a:xfrm>
        </p:grpSpPr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1215" y="5632"/>
              <a:ext cx="4970" cy="1590"/>
            </a:xfrm>
            <a:custGeom>
              <a:avLst/>
              <a:gdLst>
                <a:gd name="sw" fmla="*/ 1 w 4970"/>
                <a:gd name="sh" fmla="*/ 1 h 1590"/>
                <a:gd name="mins" fmla="min sw sh"/>
                <a:gd name="dsw" fmla="+- 0 sw mins"/>
                <a:gd name="dsh" fmla="+- 0 sh mins"/>
                <a:gd name="p0x0" fmla="*/ 120 w 4970"/>
                <a:gd name="p0y0" fmla="*/ 0 h 1590"/>
                <a:gd name="p0x1" fmla="*/ 4850 w 4970"/>
                <a:gd name="p0y1" fmla="*/ 0 h 1590"/>
                <a:gd name="p0x2" fmla="*/ 4853 w 4970"/>
                <a:gd name="p0y2" fmla="*/ 0 h 1590"/>
                <a:gd name="p0x3" fmla="*/ 4856 w 4970"/>
                <a:gd name="p0y3" fmla="*/ 0 h 1590"/>
                <a:gd name="p0x4" fmla="*/ 4859 w 4970"/>
                <a:gd name="p0y4" fmla="*/ 0 h 1590"/>
                <a:gd name="p0x5" fmla="*/ 4862 w 4970"/>
                <a:gd name="p0y5" fmla="*/ 0 h 1590"/>
                <a:gd name="p0x6" fmla="*/ 4865 w 4970"/>
                <a:gd name="p0y6" fmla="*/ 0 h 1590"/>
                <a:gd name="p0x7" fmla="*/ 4868 w 4970"/>
                <a:gd name="p0y7" fmla="*/ 1 h 1590"/>
                <a:gd name="p0x8" fmla="*/ 4871 w 4970"/>
                <a:gd name="p0y8" fmla="*/ 1 h 1590"/>
                <a:gd name="p0x9" fmla="*/ 4874 w 4970"/>
                <a:gd name="p0y9" fmla="*/ 2 h 1590"/>
                <a:gd name="p0x10" fmla="*/ 4877 w 4970"/>
                <a:gd name="p0y10" fmla="*/ 3 h 1590"/>
                <a:gd name="p0x11" fmla="*/ 4880 w 4970"/>
                <a:gd name="p0y11" fmla="*/ 3 h 1590"/>
                <a:gd name="p0x12" fmla="*/ 4883 w 4970"/>
                <a:gd name="p0y12" fmla="*/ 4 h 1590"/>
                <a:gd name="p0x13" fmla="*/ 4886 w 4970"/>
                <a:gd name="p0y13" fmla="*/ 5 h 1590"/>
                <a:gd name="p0x14" fmla="*/ 4889 w 4970"/>
                <a:gd name="p0y14" fmla="*/ 6 h 1590"/>
                <a:gd name="p0x15" fmla="*/ 4891 w 4970"/>
                <a:gd name="p0y15" fmla="*/ 7 h 1590"/>
                <a:gd name="p0x16" fmla="*/ 4894 w 4970"/>
                <a:gd name="p0y16" fmla="*/ 8 h 1590"/>
                <a:gd name="p0x17" fmla="*/ 4897 w 4970"/>
                <a:gd name="p0y17" fmla="*/ 9 h 1590"/>
                <a:gd name="p0x18" fmla="*/ 4900 w 4970"/>
                <a:gd name="p0y18" fmla="*/ 10 h 1590"/>
                <a:gd name="p0x19" fmla="*/ 4902 w 4970"/>
                <a:gd name="p0y19" fmla="*/ 12 h 1590"/>
                <a:gd name="p0x20" fmla="*/ 4905 w 4970"/>
                <a:gd name="p0y20" fmla="*/ 13 h 1590"/>
                <a:gd name="p0x21" fmla="*/ 4908 w 4970"/>
                <a:gd name="p0y21" fmla="*/ 14 h 1590"/>
                <a:gd name="p0x22" fmla="*/ 4910 w 4970"/>
                <a:gd name="p0y22" fmla="*/ 16 h 1590"/>
                <a:gd name="p0x23" fmla="*/ 4913 w 4970"/>
                <a:gd name="p0y23" fmla="*/ 17 h 1590"/>
                <a:gd name="p0x24" fmla="*/ 4915 w 4970"/>
                <a:gd name="p0y24" fmla="*/ 19 h 1590"/>
                <a:gd name="p0x25" fmla="*/ 4918 w 4970"/>
                <a:gd name="p0y25" fmla="*/ 21 h 1590"/>
                <a:gd name="p0x26" fmla="*/ 4920 w 4970"/>
                <a:gd name="p0y26" fmla="*/ 22 h 1590"/>
                <a:gd name="p0x27" fmla="*/ 4922 w 4970"/>
                <a:gd name="p0y27" fmla="*/ 24 h 1590"/>
                <a:gd name="p0x28" fmla="*/ 4925 w 4970"/>
                <a:gd name="p0y28" fmla="*/ 26 h 1590"/>
                <a:gd name="p0x29" fmla="*/ 4927 w 4970"/>
                <a:gd name="p0y29" fmla="*/ 28 h 1590"/>
                <a:gd name="p0x30" fmla="*/ 4929 w 4970"/>
                <a:gd name="p0y30" fmla="*/ 30 h 1590"/>
                <a:gd name="p0x31" fmla="*/ 4931 w 4970"/>
                <a:gd name="p0y31" fmla="*/ 32 h 1590"/>
                <a:gd name="p0x32" fmla="*/ 4933 w 4970"/>
                <a:gd name="p0y32" fmla="*/ 34 h 1590"/>
                <a:gd name="p0x33" fmla="*/ 4935 w 4970"/>
                <a:gd name="p0y33" fmla="*/ 36 h 1590"/>
                <a:gd name="p0x34" fmla="*/ 4937 w 4970"/>
                <a:gd name="p0y34" fmla="*/ 38 h 1590"/>
                <a:gd name="p0x35" fmla="*/ 4939 w 4970"/>
                <a:gd name="p0y35" fmla="*/ 40 h 1590"/>
                <a:gd name="p0x36" fmla="*/ 4941 w 4970"/>
                <a:gd name="p0y36" fmla="*/ 42 h 1590"/>
                <a:gd name="p0x37" fmla="*/ 4943 w 4970"/>
                <a:gd name="p0y37" fmla="*/ 44 h 1590"/>
                <a:gd name="p0x38" fmla="*/ 4945 w 4970"/>
                <a:gd name="p0y38" fmla="*/ 47 h 1590"/>
                <a:gd name="p0x39" fmla="*/ 4947 w 4970"/>
                <a:gd name="p0y39" fmla="*/ 49 h 1590"/>
                <a:gd name="p0x40" fmla="*/ 4948 w 4970"/>
                <a:gd name="p0y40" fmla="*/ 51 h 1590"/>
                <a:gd name="p0x41" fmla="*/ 4950 w 4970"/>
                <a:gd name="p0y41" fmla="*/ 54 h 1590"/>
                <a:gd name="p0x42" fmla="*/ 4952 w 4970"/>
                <a:gd name="p0y42" fmla="*/ 56 h 1590"/>
                <a:gd name="p0x43" fmla="*/ 4953 w 4970"/>
                <a:gd name="p0y43" fmla="*/ 59 h 1590"/>
                <a:gd name="p0x44" fmla="*/ 4955 w 4970"/>
                <a:gd name="p0y44" fmla="*/ 61 h 1590"/>
                <a:gd name="p0x45" fmla="*/ 4956 w 4970"/>
                <a:gd name="p0y45" fmla="*/ 64 h 1590"/>
                <a:gd name="p0x46" fmla="*/ 4957 w 4970"/>
                <a:gd name="p0y46" fmla="*/ 67 h 1590"/>
                <a:gd name="p0x47" fmla="*/ 4959 w 4970"/>
                <a:gd name="p0y47" fmla="*/ 69 h 1590"/>
                <a:gd name="p0x48" fmla="*/ 4960 w 4970"/>
                <a:gd name="p0y48" fmla="*/ 72 h 1590"/>
                <a:gd name="p0x49" fmla="*/ 4961 w 4970"/>
                <a:gd name="p0y49" fmla="*/ 75 h 1590"/>
                <a:gd name="p0x50" fmla="*/ 4962 w 4970"/>
                <a:gd name="p0y50" fmla="*/ 78 h 1590"/>
                <a:gd name="p0x51" fmla="*/ 4963 w 4970"/>
                <a:gd name="p0y51" fmla="*/ 80 h 1590"/>
                <a:gd name="p0x52" fmla="*/ 4964 w 4970"/>
                <a:gd name="p0y52" fmla="*/ 83 h 1590"/>
                <a:gd name="p0x53" fmla="*/ 4965 w 4970"/>
                <a:gd name="p0y53" fmla="*/ 86 h 1590"/>
                <a:gd name="p0x54" fmla="*/ 4966 w 4970"/>
                <a:gd name="p0y54" fmla="*/ 89 h 1590"/>
                <a:gd name="p0x55" fmla="*/ 4966 w 4970"/>
                <a:gd name="p0y55" fmla="*/ 92 h 1590"/>
                <a:gd name="p0x56" fmla="*/ 4967 w 4970"/>
                <a:gd name="p0y56" fmla="*/ 95 h 1590"/>
                <a:gd name="p0x57" fmla="*/ 4968 w 4970"/>
                <a:gd name="p0y57" fmla="*/ 98 h 1590"/>
                <a:gd name="p0x58" fmla="*/ 4968 w 4970"/>
                <a:gd name="p0y58" fmla="*/ 101 h 1590"/>
                <a:gd name="p0x59" fmla="*/ 4969 w 4970"/>
                <a:gd name="p0y59" fmla="*/ 104 h 1590"/>
                <a:gd name="p0x60" fmla="*/ 4969 w 4970"/>
                <a:gd name="p0y60" fmla="*/ 107 h 1590"/>
                <a:gd name="p0x61" fmla="*/ 4969 w 4970"/>
                <a:gd name="p0y61" fmla="*/ 110 h 1590"/>
                <a:gd name="p0x62" fmla="*/ 4969 w 4970"/>
                <a:gd name="p0y62" fmla="*/ 113 h 1590"/>
                <a:gd name="p0x63" fmla="*/ 4969 w 4970"/>
                <a:gd name="p0y63" fmla="*/ 116 h 1590"/>
                <a:gd name="p0x64" fmla="*/ 4970 w 4970"/>
                <a:gd name="p0y64" fmla="*/ 120 h 1590"/>
                <a:gd name="p0x65" fmla="*/ 4970 w 4970"/>
                <a:gd name="p0y65" fmla="*/ 1470 h 1590"/>
                <a:gd name="p0x66" fmla="*/ 4969 w 4970"/>
                <a:gd name="p0y66" fmla="*/ 1473 h 1590"/>
                <a:gd name="p0x67" fmla="*/ 4969 w 4970"/>
                <a:gd name="p0y67" fmla="*/ 1476 h 1590"/>
                <a:gd name="p0x68" fmla="*/ 4969 w 4970"/>
                <a:gd name="p0y68" fmla="*/ 1479 h 1590"/>
                <a:gd name="p0x69" fmla="*/ 4969 w 4970"/>
                <a:gd name="p0y69" fmla="*/ 1482 h 1590"/>
                <a:gd name="p0x70" fmla="*/ 4969 w 4970"/>
                <a:gd name="p0y70" fmla="*/ 1485 h 1590"/>
                <a:gd name="p0x71" fmla="*/ 4968 w 4970"/>
                <a:gd name="p0y71" fmla="*/ 1488 h 1590"/>
                <a:gd name="p0x72" fmla="*/ 4968 w 4970"/>
                <a:gd name="p0y72" fmla="*/ 1491 h 1590"/>
                <a:gd name="p0x73" fmla="*/ 4967 w 4970"/>
                <a:gd name="p0y73" fmla="*/ 1494 h 1590"/>
                <a:gd name="p0x74" fmla="*/ 4966 w 4970"/>
                <a:gd name="p0y74" fmla="*/ 1497 h 1590"/>
                <a:gd name="p0x75" fmla="*/ 4966 w 4970"/>
                <a:gd name="p0y75" fmla="*/ 1500 h 1590"/>
                <a:gd name="p0x76" fmla="*/ 4965 w 4970"/>
                <a:gd name="p0y76" fmla="*/ 1503 h 1590"/>
                <a:gd name="p0x77" fmla="*/ 4964 w 4970"/>
                <a:gd name="p0y77" fmla="*/ 1506 h 1590"/>
                <a:gd name="p0x78" fmla="*/ 4963 w 4970"/>
                <a:gd name="p0y78" fmla="*/ 1509 h 1590"/>
                <a:gd name="p0x79" fmla="*/ 4962 w 4970"/>
                <a:gd name="p0y79" fmla="*/ 1511 h 1590"/>
                <a:gd name="p0x80" fmla="*/ 4961 w 4970"/>
                <a:gd name="p0y80" fmla="*/ 1514 h 1590"/>
                <a:gd name="p0x81" fmla="*/ 4960 w 4970"/>
                <a:gd name="p0y81" fmla="*/ 1517 h 1590"/>
                <a:gd name="p0x82" fmla="*/ 4959 w 4970"/>
                <a:gd name="p0y82" fmla="*/ 1520 h 1590"/>
                <a:gd name="p0x83" fmla="*/ 4957 w 4970"/>
                <a:gd name="p0y83" fmla="*/ 1522 h 1590"/>
                <a:gd name="p0x84" fmla="*/ 4956 w 4970"/>
                <a:gd name="p0y84" fmla="*/ 1525 h 1590"/>
                <a:gd name="p0x85" fmla="*/ 4955 w 4970"/>
                <a:gd name="p0y85" fmla="*/ 1528 h 1590"/>
                <a:gd name="p0x86" fmla="*/ 4953 w 4970"/>
                <a:gd name="p0y86" fmla="*/ 1530 h 1590"/>
                <a:gd name="p0x87" fmla="*/ 4952 w 4970"/>
                <a:gd name="p0y87" fmla="*/ 1533 h 1590"/>
                <a:gd name="p0x88" fmla="*/ 4950 w 4970"/>
                <a:gd name="p0y88" fmla="*/ 1535 h 1590"/>
                <a:gd name="p0x89" fmla="*/ 4948 w 4970"/>
                <a:gd name="p0y89" fmla="*/ 1538 h 1590"/>
                <a:gd name="p0x90" fmla="*/ 4947 w 4970"/>
                <a:gd name="p0y90" fmla="*/ 1540 h 1590"/>
                <a:gd name="p0x91" fmla="*/ 4945 w 4970"/>
                <a:gd name="p0y91" fmla="*/ 1542 h 1590"/>
                <a:gd name="p0x92" fmla="*/ 4943 w 4970"/>
                <a:gd name="p0y92" fmla="*/ 1545 h 1590"/>
                <a:gd name="p0x93" fmla="*/ 4941 w 4970"/>
                <a:gd name="p0y93" fmla="*/ 1547 h 1590"/>
                <a:gd name="p0x94" fmla="*/ 4939 w 4970"/>
                <a:gd name="p0y94" fmla="*/ 1549 h 1590"/>
                <a:gd name="p0x95" fmla="*/ 4937 w 4970"/>
                <a:gd name="p0y95" fmla="*/ 1551 h 1590"/>
                <a:gd name="p0x96" fmla="*/ 4935 w 4970"/>
                <a:gd name="p0y96" fmla="*/ 1553 h 1590"/>
                <a:gd name="p0x97" fmla="*/ 4933 w 4970"/>
                <a:gd name="p0y97" fmla="*/ 1555 h 1590"/>
                <a:gd name="p0x98" fmla="*/ 4931 w 4970"/>
                <a:gd name="p0y98" fmla="*/ 1557 h 1590"/>
                <a:gd name="p0x99" fmla="*/ 4929 w 4970"/>
                <a:gd name="p0y99" fmla="*/ 1559 h 1590"/>
                <a:gd name="p0x100" fmla="*/ 4927 w 4970"/>
                <a:gd name="p0y100" fmla="*/ 1561 h 1590"/>
                <a:gd name="p0x101" fmla="*/ 4925 w 4970"/>
                <a:gd name="p0y101" fmla="*/ 1563 h 1590"/>
                <a:gd name="p0x102" fmla="*/ 4922 w 4970"/>
                <a:gd name="p0y102" fmla="*/ 1565 h 1590"/>
                <a:gd name="p0x103" fmla="*/ 4920 w 4970"/>
                <a:gd name="p0y103" fmla="*/ 1567 h 1590"/>
                <a:gd name="p0x104" fmla="*/ 4918 w 4970"/>
                <a:gd name="p0y104" fmla="*/ 1568 h 1590"/>
                <a:gd name="p0x105" fmla="*/ 4915 w 4970"/>
                <a:gd name="p0y105" fmla="*/ 1570 h 1590"/>
                <a:gd name="p0x106" fmla="*/ 4913 w 4970"/>
                <a:gd name="p0y106" fmla="*/ 1572 h 1590"/>
                <a:gd name="p0x107" fmla="*/ 4910 w 4970"/>
                <a:gd name="p0y107" fmla="*/ 1573 h 1590"/>
                <a:gd name="p0x108" fmla="*/ 4908 w 4970"/>
                <a:gd name="p0y108" fmla="*/ 1575 h 1590"/>
                <a:gd name="p0x109" fmla="*/ 4905 w 4970"/>
                <a:gd name="p0y109" fmla="*/ 1576 h 1590"/>
                <a:gd name="p0x110" fmla="*/ 4902 w 4970"/>
                <a:gd name="p0y110" fmla="*/ 1577 h 1590"/>
                <a:gd name="p0x111" fmla="*/ 4900 w 4970"/>
                <a:gd name="p0y111" fmla="*/ 1579 h 1590"/>
                <a:gd name="p0x112" fmla="*/ 4897 w 4970"/>
                <a:gd name="p0y112" fmla="*/ 1580 h 1590"/>
                <a:gd name="p0x113" fmla="*/ 4894 w 4970"/>
                <a:gd name="p0y113" fmla="*/ 1581 h 1590"/>
                <a:gd name="p0x114" fmla="*/ 4891 w 4970"/>
                <a:gd name="p0y114" fmla="*/ 1582 h 1590"/>
                <a:gd name="p0x115" fmla="*/ 4889 w 4970"/>
                <a:gd name="p0y115" fmla="*/ 1583 h 1590"/>
                <a:gd name="p0x116" fmla="*/ 4886 w 4970"/>
                <a:gd name="p0y116" fmla="*/ 1584 h 1590"/>
                <a:gd name="p0x117" fmla="*/ 4883 w 4970"/>
                <a:gd name="p0y117" fmla="*/ 1585 h 1590"/>
                <a:gd name="p0x118" fmla="*/ 4880 w 4970"/>
                <a:gd name="p0y118" fmla="*/ 1586 h 1590"/>
                <a:gd name="p0x119" fmla="*/ 4877 w 4970"/>
                <a:gd name="p0y119" fmla="*/ 1586 h 1590"/>
                <a:gd name="p0x120" fmla="*/ 4874 w 4970"/>
                <a:gd name="p0y120" fmla="*/ 1587 h 1590"/>
                <a:gd name="p0x121" fmla="*/ 4871 w 4970"/>
                <a:gd name="p0y121" fmla="*/ 1588 h 1590"/>
                <a:gd name="p0x122" fmla="*/ 4868 w 4970"/>
                <a:gd name="p0y122" fmla="*/ 1588 h 1590"/>
                <a:gd name="p0x123" fmla="*/ 4865 w 4970"/>
                <a:gd name="p0y123" fmla="*/ 1589 h 1590"/>
                <a:gd name="p0x124" fmla="*/ 4862 w 4970"/>
                <a:gd name="p0y124" fmla="*/ 1589 h 1590"/>
                <a:gd name="p0x125" fmla="*/ 4859 w 4970"/>
                <a:gd name="p0y125" fmla="*/ 1589 h 1590"/>
                <a:gd name="p0x126" fmla="*/ 4856 w 4970"/>
                <a:gd name="p0y126" fmla="*/ 1589 h 1590"/>
                <a:gd name="p0x127" fmla="*/ 4853 w 4970"/>
                <a:gd name="p0y127" fmla="*/ 1589 h 1590"/>
                <a:gd name="p0x128" fmla="*/ 4850 w 4970"/>
                <a:gd name="p0y128" fmla="*/ 1590 h 1590"/>
                <a:gd name="p0x129" fmla="*/ 120 w 4970"/>
                <a:gd name="p0y129" fmla="*/ 1590 h 1590"/>
                <a:gd name="p0x130" fmla="*/ 116 w 4970"/>
                <a:gd name="p0y130" fmla="*/ 1589 h 1590"/>
                <a:gd name="p0x131" fmla="*/ 113 w 4970"/>
                <a:gd name="p0y131" fmla="*/ 1589 h 1590"/>
                <a:gd name="p0x132" fmla="*/ 110 w 4970"/>
                <a:gd name="p0y132" fmla="*/ 1589 h 1590"/>
                <a:gd name="p0x133" fmla="*/ 107 w 4970"/>
                <a:gd name="p0y133" fmla="*/ 1589 h 1590"/>
                <a:gd name="p0x134" fmla="*/ 104 w 4970"/>
                <a:gd name="p0y134" fmla="*/ 1589 h 1590"/>
                <a:gd name="p0x135" fmla="*/ 101 w 4970"/>
                <a:gd name="p0y135" fmla="*/ 1588 h 1590"/>
                <a:gd name="p0x136" fmla="*/ 98 w 4970"/>
                <a:gd name="p0y136" fmla="*/ 1588 h 1590"/>
                <a:gd name="p0x137" fmla="*/ 95 w 4970"/>
                <a:gd name="p0y137" fmla="*/ 1587 h 1590"/>
                <a:gd name="p0x138" fmla="*/ 92 w 4970"/>
                <a:gd name="p0y138" fmla="*/ 1586 h 1590"/>
                <a:gd name="p0x139" fmla="*/ 89 w 4970"/>
                <a:gd name="p0y139" fmla="*/ 1586 h 1590"/>
                <a:gd name="p0x140" fmla="*/ 86 w 4970"/>
                <a:gd name="p0y140" fmla="*/ 1585 h 1590"/>
                <a:gd name="p0x141" fmla="*/ 83 w 4970"/>
                <a:gd name="p0y141" fmla="*/ 1584 h 1590"/>
                <a:gd name="p0x142" fmla="*/ 80 w 4970"/>
                <a:gd name="p0y142" fmla="*/ 1583 h 1590"/>
                <a:gd name="p0x143" fmla="*/ 78 w 4970"/>
                <a:gd name="p0y143" fmla="*/ 1582 h 1590"/>
                <a:gd name="p0x144" fmla="*/ 75 w 4970"/>
                <a:gd name="p0y144" fmla="*/ 1581 h 1590"/>
                <a:gd name="p0x145" fmla="*/ 72 w 4970"/>
                <a:gd name="p0y145" fmla="*/ 1580 h 1590"/>
                <a:gd name="p0x146" fmla="*/ 69 w 4970"/>
                <a:gd name="p0y146" fmla="*/ 1579 h 1590"/>
                <a:gd name="p0x147" fmla="*/ 67 w 4970"/>
                <a:gd name="p0y147" fmla="*/ 1577 h 1590"/>
                <a:gd name="p0x148" fmla="*/ 64 w 4970"/>
                <a:gd name="p0y148" fmla="*/ 1576 h 1590"/>
                <a:gd name="p0x149" fmla="*/ 61 w 4970"/>
                <a:gd name="p0y149" fmla="*/ 1575 h 1590"/>
                <a:gd name="p0x150" fmla="*/ 59 w 4970"/>
                <a:gd name="p0y150" fmla="*/ 1573 h 1590"/>
                <a:gd name="p0x151" fmla="*/ 56 w 4970"/>
                <a:gd name="p0y151" fmla="*/ 1572 h 1590"/>
                <a:gd name="p0x152" fmla="*/ 54 w 4970"/>
                <a:gd name="p0y152" fmla="*/ 1570 h 1590"/>
                <a:gd name="p0x153" fmla="*/ 51 w 4970"/>
                <a:gd name="p0y153" fmla="*/ 1568 h 1590"/>
                <a:gd name="p0x154" fmla="*/ 49 w 4970"/>
                <a:gd name="p0y154" fmla="*/ 1567 h 1590"/>
                <a:gd name="p0x155" fmla="*/ 47 w 4970"/>
                <a:gd name="p0y155" fmla="*/ 1565 h 1590"/>
                <a:gd name="p0x156" fmla="*/ 44 w 4970"/>
                <a:gd name="p0y156" fmla="*/ 1563 h 1590"/>
                <a:gd name="p0x157" fmla="*/ 42 w 4970"/>
                <a:gd name="p0y157" fmla="*/ 1561 h 1590"/>
                <a:gd name="p0x158" fmla="*/ 40 w 4970"/>
                <a:gd name="p0y158" fmla="*/ 1559 h 1590"/>
                <a:gd name="p0x159" fmla="*/ 38 w 4970"/>
                <a:gd name="p0y159" fmla="*/ 1557 h 1590"/>
                <a:gd name="p0x160" fmla="*/ 36 w 4970"/>
                <a:gd name="p0y160" fmla="*/ 1555 h 1590"/>
                <a:gd name="p0x161" fmla="*/ 34 w 4970"/>
                <a:gd name="p0y161" fmla="*/ 1553 h 1590"/>
                <a:gd name="p0x162" fmla="*/ 32 w 4970"/>
                <a:gd name="p0y162" fmla="*/ 1551 h 1590"/>
                <a:gd name="p0x163" fmla="*/ 30 w 4970"/>
                <a:gd name="p0y163" fmla="*/ 1549 h 1590"/>
                <a:gd name="p0x164" fmla="*/ 28 w 4970"/>
                <a:gd name="p0y164" fmla="*/ 1547 h 1590"/>
                <a:gd name="p0x165" fmla="*/ 26 w 4970"/>
                <a:gd name="p0y165" fmla="*/ 1545 h 1590"/>
                <a:gd name="p0x166" fmla="*/ 24 w 4970"/>
                <a:gd name="p0y166" fmla="*/ 1542 h 1590"/>
                <a:gd name="p0x167" fmla="*/ 22 w 4970"/>
                <a:gd name="p0y167" fmla="*/ 1540 h 1590"/>
                <a:gd name="p0x168" fmla="*/ 21 w 4970"/>
                <a:gd name="p0y168" fmla="*/ 1538 h 1590"/>
                <a:gd name="p0x169" fmla="*/ 19 w 4970"/>
                <a:gd name="p0y169" fmla="*/ 1535 h 1590"/>
                <a:gd name="p0x170" fmla="*/ 17 w 4970"/>
                <a:gd name="p0y170" fmla="*/ 1533 h 1590"/>
                <a:gd name="p0x171" fmla="*/ 16 w 4970"/>
                <a:gd name="p0y171" fmla="*/ 1530 h 1590"/>
                <a:gd name="p0x172" fmla="*/ 14 w 4970"/>
                <a:gd name="p0y172" fmla="*/ 1528 h 1590"/>
                <a:gd name="p0x173" fmla="*/ 13 w 4970"/>
                <a:gd name="p0y173" fmla="*/ 1525 h 1590"/>
                <a:gd name="p0x174" fmla="*/ 12 w 4970"/>
                <a:gd name="p0y174" fmla="*/ 1522 h 1590"/>
                <a:gd name="p0x175" fmla="*/ 10 w 4970"/>
                <a:gd name="p0y175" fmla="*/ 1520 h 1590"/>
                <a:gd name="p0x176" fmla="*/ 9 w 4970"/>
                <a:gd name="p0y176" fmla="*/ 1517 h 1590"/>
                <a:gd name="p0x177" fmla="*/ 8 w 4970"/>
                <a:gd name="p0y177" fmla="*/ 1514 h 1590"/>
                <a:gd name="p0x178" fmla="*/ 7 w 4970"/>
                <a:gd name="p0y178" fmla="*/ 1511 h 1590"/>
                <a:gd name="p0x179" fmla="*/ 6 w 4970"/>
                <a:gd name="p0y179" fmla="*/ 1509 h 1590"/>
                <a:gd name="p0x180" fmla="*/ 5 w 4970"/>
                <a:gd name="p0y180" fmla="*/ 1506 h 1590"/>
                <a:gd name="p0x181" fmla="*/ 4 w 4970"/>
                <a:gd name="p0y181" fmla="*/ 1503 h 1590"/>
                <a:gd name="p0x182" fmla="*/ 3 w 4970"/>
                <a:gd name="p0y182" fmla="*/ 1500 h 1590"/>
                <a:gd name="p0x183" fmla="*/ 3 w 4970"/>
                <a:gd name="p0y183" fmla="*/ 1497 h 1590"/>
                <a:gd name="p0x184" fmla="*/ 2 w 4970"/>
                <a:gd name="p0y184" fmla="*/ 1494 h 1590"/>
                <a:gd name="p0x185" fmla="*/ 1 w 4970"/>
                <a:gd name="p0y185" fmla="*/ 1491 h 1590"/>
                <a:gd name="p0x186" fmla="*/ 1 w 4970"/>
                <a:gd name="p0y186" fmla="*/ 1488 h 1590"/>
                <a:gd name="p0x187" fmla="*/ 0 w 4970"/>
                <a:gd name="p0y187" fmla="*/ 1485 h 1590"/>
                <a:gd name="p0x188" fmla="*/ 0 w 4970"/>
                <a:gd name="p0y188" fmla="*/ 1482 h 1590"/>
                <a:gd name="p0x189" fmla="*/ 0 w 4970"/>
                <a:gd name="p0y189" fmla="*/ 1479 h 1590"/>
                <a:gd name="p0x190" fmla="*/ 0 w 4970"/>
                <a:gd name="p0y190" fmla="*/ 1476 h 1590"/>
                <a:gd name="p0x191" fmla="*/ 0 w 4970"/>
                <a:gd name="p0y191" fmla="*/ 1473 h 1590"/>
                <a:gd name="p0x192" fmla="*/ 0 w 4970"/>
                <a:gd name="p0y192" fmla="*/ 1470 h 1590"/>
                <a:gd name="p0x193" fmla="*/ 0 w 4970"/>
                <a:gd name="p0y193" fmla="*/ 120 h 1590"/>
                <a:gd name="p0x194" fmla="*/ 0 w 4970"/>
                <a:gd name="p0y194" fmla="*/ 116 h 1590"/>
                <a:gd name="p0x195" fmla="*/ 0 w 4970"/>
                <a:gd name="p0y195" fmla="*/ 113 h 1590"/>
                <a:gd name="p0x196" fmla="*/ 0 w 4970"/>
                <a:gd name="p0y196" fmla="*/ 110 h 1590"/>
                <a:gd name="p0x197" fmla="*/ 0 w 4970"/>
                <a:gd name="p0y197" fmla="*/ 107 h 1590"/>
                <a:gd name="p0x198" fmla="*/ 0 w 4970"/>
                <a:gd name="p0y198" fmla="*/ 104 h 1590"/>
                <a:gd name="p0x199" fmla="*/ 1 w 4970"/>
                <a:gd name="p0y199" fmla="*/ 101 h 1590"/>
                <a:gd name="p0x200" fmla="*/ 1 w 4970"/>
                <a:gd name="p0y200" fmla="*/ 98 h 1590"/>
                <a:gd name="p0x201" fmla="*/ 2 w 4970"/>
                <a:gd name="p0y201" fmla="*/ 95 h 1590"/>
                <a:gd name="p0x202" fmla="*/ 3 w 4970"/>
                <a:gd name="p0y202" fmla="*/ 92 h 1590"/>
                <a:gd name="p0x203" fmla="*/ 3 w 4970"/>
                <a:gd name="p0y203" fmla="*/ 89 h 1590"/>
                <a:gd name="p0x204" fmla="*/ 4 w 4970"/>
                <a:gd name="p0y204" fmla="*/ 86 h 1590"/>
                <a:gd name="p0x205" fmla="*/ 5 w 4970"/>
                <a:gd name="p0y205" fmla="*/ 83 h 1590"/>
                <a:gd name="p0x206" fmla="*/ 6 w 4970"/>
                <a:gd name="p0y206" fmla="*/ 80 h 1590"/>
                <a:gd name="p0x207" fmla="*/ 7 w 4970"/>
                <a:gd name="p0y207" fmla="*/ 78 h 1590"/>
                <a:gd name="p0x208" fmla="*/ 8 w 4970"/>
                <a:gd name="p0y208" fmla="*/ 75 h 1590"/>
                <a:gd name="p0x209" fmla="*/ 9 w 4970"/>
                <a:gd name="p0y209" fmla="*/ 72 h 1590"/>
                <a:gd name="p0x210" fmla="*/ 10 w 4970"/>
                <a:gd name="p0y210" fmla="*/ 69 h 1590"/>
                <a:gd name="p0x211" fmla="*/ 12 w 4970"/>
                <a:gd name="p0y211" fmla="*/ 67 h 1590"/>
                <a:gd name="p0x212" fmla="*/ 13 w 4970"/>
                <a:gd name="p0y212" fmla="*/ 64 h 1590"/>
                <a:gd name="p0x213" fmla="*/ 14 w 4970"/>
                <a:gd name="p0y213" fmla="*/ 61 h 1590"/>
                <a:gd name="p0x214" fmla="*/ 16 w 4970"/>
                <a:gd name="p0y214" fmla="*/ 59 h 1590"/>
                <a:gd name="p0x215" fmla="*/ 17 w 4970"/>
                <a:gd name="p0y215" fmla="*/ 56 h 1590"/>
                <a:gd name="p0x216" fmla="*/ 19 w 4970"/>
                <a:gd name="p0y216" fmla="*/ 54 h 1590"/>
                <a:gd name="p0x217" fmla="*/ 21 w 4970"/>
                <a:gd name="p0y217" fmla="*/ 51 h 1590"/>
                <a:gd name="p0x218" fmla="*/ 22 w 4970"/>
                <a:gd name="p0y218" fmla="*/ 49 h 1590"/>
                <a:gd name="p0x219" fmla="*/ 24 w 4970"/>
                <a:gd name="p0y219" fmla="*/ 47 h 1590"/>
                <a:gd name="p0x220" fmla="*/ 26 w 4970"/>
                <a:gd name="p0y220" fmla="*/ 44 h 1590"/>
                <a:gd name="p0x221" fmla="*/ 28 w 4970"/>
                <a:gd name="p0y221" fmla="*/ 42 h 1590"/>
                <a:gd name="p0x222" fmla="*/ 30 w 4970"/>
                <a:gd name="p0y222" fmla="*/ 40 h 1590"/>
                <a:gd name="p0x223" fmla="*/ 32 w 4970"/>
                <a:gd name="p0y223" fmla="*/ 38 h 1590"/>
                <a:gd name="p0x224" fmla="*/ 34 w 4970"/>
                <a:gd name="p0y224" fmla="*/ 36 h 1590"/>
                <a:gd name="p0x225" fmla="*/ 36 w 4970"/>
                <a:gd name="p0y225" fmla="*/ 34 h 1590"/>
                <a:gd name="p0x226" fmla="*/ 38 w 4970"/>
                <a:gd name="p0y226" fmla="*/ 32 h 1590"/>
                <a:gd name="p0x227" fmla="*/ 40 w 4970"/>
                <a:gd name="p0y227" fmla="*/ 30 h 1590"/>
                <a:gd name="p0x228" fmla="*/ 42 w 4970"/>
                <a:gd name="p0y228" fmla="*/ 28 h 1590"/>
                <a:gd name="p0x229" fmla="*/ 44 w 4970"/>
                <a:gd name="p0y229" fmla="*/ 26 h 1590"/>
                <a:gd name="p0x230" fmla="*/ 47 w 4970"/>
                <a:gd name="p0y230" fmla="*/ 24 h 1590"/>
                <a:gd name="p0x231" fmla="*/ 49 w 4970"/>
                <a:gd name="p0y231" fmla="*/ 22 h 1590"/>
                <a:gd name="p0x232" fmla="*/ 51 w 4970"/>
                <a:gd name="p0y232" fmla="*/ 21 h 1590"/>
                <a:gd name="p0x233" fmla="*/ 54 w 4970"/>
                <a:gd name="p0y233" fmla="*/ 19 h 1590"/>
                <a:gd name="p0x234" fmla="*/ 56 w 4970"/>
                <a:gd name="p0y234" fmla="*/ 17 h 1590"/>
                <a:gd name="p0x235" fmla="*/ 59 w 4970"/>
                <a:gd name="p0y235" fmla="*/ 16 h 1590"/>
                <a:gd name="p0x236" fmla="*/ 61 w 4970"/>
                <a:gd name="p0y236" fmla="*/ 14 h 1590"/>
                <a:gd name="p0x237" fmla="*/ 64 w 4970"/>
                <a:gd name="p0y237" fmla="*/ 13 h 1590"/>
                <a:gd name="p0x238" fmla="*/ 67 w 4970"/>
                <a:gd name="p0y238" fmla="*/ 12 h 1590"/>
                <a:gd name="p0x239" fmla="*/ 69 w 4970"/>
                <a:gd name="p0y239" fmla="*/ 10 h 1590"/>
                <a:gd name="p0x240" fmla="*/ 72 w 4970"/>
                <a:gd name="p0y240" fmla="*/ 9 h 1590"/>
                <a:gd name="p0x241" fmla="*/ 75 w 4970"/>
                <a:gd name="p0y241" fmla="*/ 8 h 1590"/>
                <a:gd name="p0x242" fmla="*/ 78 w 4970"/>
                <a:gd name="p0y242" fmla="*/ 7 h 1590"/>
                <a:gd name="p0x243" fmla="*/ 80 w 4970"/>
                <a:gd name="p0y243" fmla="*/ 6 h 1590"/>
                <a:gd name="p0x244" fmla="*/ 83 w 4970"/>
                <a:gd name="p0y244" fmla="*/ 5 h 1590"/>
                <a:gd name="p0x245" fmla="*/ 86 w 4970"/>
                <a:gd name="p0y245" fmla="*/ 4 h 1590"/>
                <a:gd name="p0x246" fmla="*/ 89 w 4970"/>
                <a:gd name="p0y246" fmla="*/ 3 h 1590"/>
                <a:gd name="p0x247" fmla="*/ 92 w 4970"/>
                <a:gd name="p0y247" fmla="*/ 3 h 1590"/>
                <a:gd name="p0x248" fmla="*/ 95 w 4970"/>
                <a:gd name="p0y248" fmla="*/ 2 h 1590"/>
                <a:gd name="p0x249" fmla="*/ 98 w 4970"/>
                <a:gd name="p0y249" fmla="*/ 1 h 1590"/>
                <a:gd name="p0x250" fmla="*/ 101 w 4970"/>
                <a:gd name="p0y250" fmla="*/ 1 h 1590"/>
                <a:gd name="p0x251" fmla="*/ 104 w 4970"/>
                <a:gd name="p0y251" fmla="*/ 0 h 1590"/>
                <a:gd name="p0x252" fmla="*/ 107 w 4970"/>
                <a:gd name="p0y252" fmla="*/ 0 h 1590"/>
                <a:gd name="p0x253" fmla="*/ 110 w 4970"/>
                <a:gd name="p0y253" fmla="*/ 0 h 1590"/>
                <a:gd name="p0x254" fmla="*/ 113 w 4970"/>
                <a:gd name="p0y254" fmla="*/ 0 h 1590"/>
                <a:gd name="p0x255" fmla="*/ 116 w 4970"/>
                <a:gd name="p0y255" fmla="*/ 0 h 1590"/>
                <a:gd name="p0x256" fmla="*/ 120 w 4970"/>
                <a:gd name="p0y25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1289" y="5632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6139" y="5667"/>
              <a:ext cx="46" cy="1520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36 h 1519"/>
                <a:gd name="p0x3" fmla="*/ 45 w 45"/>
                <a:gd name="p0y3" fmla="*/ 1437 h 1519"/>
                <a:gd name="p0x4" fmla="*/ 45 w 45"/>
                <a:gd name="p0y4" fmla="*/ 1439 h 1519"/>
                <a:gd name="p0x5" fmla="*/ 45 w 45"/>
                <a:gd name="p0y5" fmla="*/ 1441 h 1519"/>
                <a:gd name="p0x6" fmla="*/ 45 w 45"/>
                <a:gd name="p0y6" fmla="*/ 1442 h 1519"/>
                <a:gd name="p0x7" fmla="*/ 45 w 45"/>
                <a:gd name="p0y7" fmla="*/ 1444 h 1519"/>
                <a:gd name="p0x8" fmla="*/ 45 w 45"/>
                <a:gd name="p0y8" fmla="*/ 1445 h 1519"/>
                <a:gd name="p0x9" fmla="*/ 45 w 45"/>
                <a:gd name="p0y9" fmla="*/ 1447 h 1519"/>
                <a:gd name="p0x10" fmla="*/ 44 w 45"/>
                <a:gd name="p0y10" fmla="*/ 1448 h 1519"/>
                <a:gd name="p0x11" fmla="*/ 44 w 45"/>
                <a:gd name="p0y11" fmla="*/ 1450 h 1519"/>
                <a:gd name="p0x12" fmla="*/ 44 w 45"/>
                <a:gd name="p0y12" fmla="*/ 1451 h 1519"/>
                <a:gd name="p0x13" fmla="*/ 44 w 45"/>
                <a:gd name="p0y13" fmla="*/ 1453 h 1519"/>
                <a:gd name="p0x14" fmla="*/ 44 w 45"/>
                <a:gd name="p0y14" fmla="*/ 1454 h 1519"/>
                <a:gd name="p0x15" fmla="*/ 43 w 45"/>
                <a:gd name="p0y15" fmla="*/ 1456 h 1519"/>
                <a:gd name="p0x16" fmla="*/ 43 w 45"/>
                <a:gd name="p0y16" fmla="*/ 1457 h 1519"/>
                <a:gd name="p0x17" fmla="*/ 43 w 45"/>
                <a:gd name="p0y17" fmla="*/ 1459 h 1519"/>
                <a:gd name="p0x18" fmla="*/ 42 w 45"/>
                <a:gd name="p0y18" fmla="*/ 1460 h 1519"/>
                <a:gd name="p0x19" fmla="*/ 42 w 45"/>
                <a:gd name="p0y19" fmla="*/ 1462 h 1519"/>
                <a:gd name="p0x20" fmla="*/ 42 w 45"/>
                <a:gd name="p0y20" fmla="*/ 1463 h 1519"/>
                <a:gd name="p0x21" fmla="*/ 41 w 45"/>
                <a:gd name="p0y21" fmla="*/ 1465 h 1519"/>
                <a:gd name="p0x22" fmla="*/ 41 w 45"/>
                <a:gd name="p0y22" fmla="*/ 1466 h 1519"/>
                <a:gd name="p0x23" fmla="*/ 41 w 45"/>
                <a:gd name="p0y23" fmla="*/ 1468 h 1519"/>
                <a:gd name="p0x24" fmla="*/ 40 w 45"/>
                <a:gd name="p0y24" fmla="*/ 1469 h 1519"/>
                <a:gd name="p0x25" fmla="*/ 40 w 45"/>
                <a:gd name="p0y25" fmla="*/ 1471 h 1519"/>
                <a:gd name="p0x26" fmla="*/ 39 w 45"/>
                <a:gd name="p0y26" fmla="*/ 1472 h 1519"/>
                <a:gd name="p0x27" fmla="*/ 39 w 45"/>
                <a:gd name="p0y27" fmla="*/ 1473 h 1519"/>
                <a:gd name="p0x28" fmla="*/ 38 w 45"/>
                <a:gd name="p0y28" fmla="*/ 1475 h 1519"/>
                <a:gd name="p0x29" fmla="*/ 38 w 45"/>
                <a:gd name="p0y29" fmla="*/ 1476 h 1519"/>
                <a:gd name="p0x30" fmla="*/ 37 w 45"/>
                <a:gd name="p0y30" fmla="*/ 1478 h 1519"/>
                <a:gd name="p0x31" fmla="*/ 37 w 45"/>
                <a:gd name="p0y31" fmla="*/ 1479 h 1519"/>
                <a:gd name="p0x32" fmla="*/ 36 w 45"/>
                <a:gd name="p0y32" fmla="*/ 1480 h 1519"/>
                <a:gd name="p0x33" fmla="*/ 36 w 45"/>
                <a:gd name="p0y33" fmla="*/ 1482 h 1519"/>
                <a:gd name="p0x34" fmla="*/ 35 w 45"/>
                <a:gd name="p0y34" fmla="*/ 1483 h 1519"/>
                <a:gd name="p0x35" fmla="*/ 34 w 45"/>
                <a:gd name="p0y35" fmla="*/ 1484 h 1519"/>
                <a:gd name="p0x36" fmla="*/ 34 w 45"/>
                <a:gd name="p0y36" fmla="*/ 1486 h 1519"/>
                <a:gd name="p0x37" fmla="*/ 33 w 45"/>
                <a:gd name="p0y37" fmla="*/ 1487 h 1519"/>
                <a:gd name="p0x38" fmla="*/ 32 w 45"/>
                <a:gd name="p0y38" fmla="*/ 1488 h 1519"/>
                <a:gd name="p0x39" fmla="*/ 32 w 45"/>
                <a:gd name="p0y39" fmla="*/ 1490 h 1519"/>
                <a:gd name="p0x40" fmla="*/ 31 w 45"/>
                <a:gd name="p0y40" fmla="*/ 1491 h 1519"/>
                <a:gd name="p0x41" fmla="*/ 30 w 45"/>
                <a:gd name="p0y41" fmla="*/ 1492 h 1519"/>
                <a:gd name="p0x42" fmla="*/ 30 w 45"/>
                <a:gd name="p0y42" fmla="*/ 1494 h 1519"/>
                <a:gd name="p0x43" fmla="*/ 29 w 45"/>
                <a:gd name="p0y43" fmla="*/ 1495 h 1519"/>
                <a:gd name="p0x44" fmla="*/ 28 w 45"/>
                <a:gd name="p0y44" fmla="*/ 1496 h 1519"/>
                <a:gd name="p0x45" fmla="*/ 27 w 45"/>
                <a:gd name="p0y45" fmla="*/ 1497 h 1519"/>
                <a:gd name="p0x46" fmla="*/ 27 w 45"/>
                <a:gd name="p0y46" fmla="*/ 1499 h 1519"/>
                <a:gd name="p0x47" fmla="*/ 26 w 45"/>
                <a:gd name="p0y47" fmla="*/ 1500 h 1519"/>
                <a:gd name="p0x48" fmla="*/ 25 w 45"/>
                <a:gd name="p0y48" fmla="*/ 1501 h 1519"/>
                <a:gd name="p0x49" fmla="*/ 24 w 45"/>
                <a:gd name="p0y49" fmla="*/ 1502 h 1519"/>
                <a:gd name="p0x50" fmla="*/ 23 w 45"/>
                <a:gd name="p0y50" fmla="*/ 1504 h 1519"/>
                <a:gd name="p0x51" fmla="*/ 22 w 45"/>
                <a:gd name="p0y51" fmla="*/ 1505 h 1519"/>
                <a:gd name="p0x52" fmla="*/ 22 w 45"/>
                <a:gd name="p0y52" fmla="*/ 1506 h 1519"/>
                <a:gd name="p0x53" fmla="*/ 21 w 45"/>
                <a:gd name="p0y53" fmla="*/ 1507 h 1519"/>
                <a:gd name="p0x54" fmla="*/ 20 w 45"/>
                <a:gd name="p0y54" fmla="*/ 1508 h 1519"/>
                <a:gd name="p0x55" fmla="*/ 19 w 45"/>
                <a:gd name="p0y55" fmla="*/ 1509 h 1519"/>
                <a:gd name="p0x56" fmla="*/ 18 w 45"/>
                <a:gd name="p0y56" fmla="*/ 1511 h 1519"/>
                <a:gd name="p0x57" fmla="*/ 17 w 45"/>
                <a:gd name="p0y57" fmla="*/ 1512 h 1519"/>
                <a:gd name="p0x58" fmla="*/ 16 w 45"/>
                <a:gd name="p0y58" fmla="*/ 1513 h 1519"/>
                <a:gd name="p0x59" fmla="*/ 15 w 45"/>
                <a:gd name="p0y59" fmla="*/ 1514 h 1519"/>
                <a:gd name="p0x60" fmla="*/ 14 w 45"/>
                <a:gd name="p0y60" fmla="*/ 1515 h 1519"/>
                <a:gd name="p0x61" fmla="*/ 13 w 45"/>
                <a:gd name="p0y61" fmla="*/ 1516 h 1519"/>
                <a:gd name="p0x62" fmla="*/ 12 w 45"/>
                <a:gd name="p0y62" fmla="*/ 1517 h 1519"/>
                <a:gd name="p0x63" fmla="*/ 11 w 45"/>
                <a:gd name="p0y63" fmla="*/ 1518 h 1519"/>
                <a:gd name="p0x64" fmla="*/ 10 w 45"/>
                <a:gd name="p0y64" fmla="*/ 1519 h 1519"/>
                <a:gd name="p0x65" fmla="*/ 0 w 45"/>
                <a:gd name="p0y65" fmla="*/ 1509 h 1519"/>
                <a:gd name="p0x66" fmla="*/ 0 w 45"/>
                <a:gd name="p0y66" fmla="*/ 1508 h 1519"/>
                <a:gd name="p0x67" fmla="*/ 1 w 45"/>
                <a:gd name="p0y67" fmla="*/ 1507 h 1519"/>
                <a:gd name="p0x68" fmla="*/ 2 w 45"/>
                <a:gd name="p0y68" fmla="*/ 1506 h 1519"/>
                <a:gd name="p0x69" fmla="*/ 3 w 45"/>
                <a:gd name="p0y69" fmla="*/ 1505 h 1519"/>
                <a:gd name="p0x70" fmla="*/ 4 w 45"/>
                <a:gd name="p0y70" fmla="*/ 1504 h 1519"/>
                <a:gd name="p0x71" fmla="*/ 5 w 45"/>
                <a:gd name="p0y71" fmla="*/ 1503 h 1519"/>
                <a:gd name="p0x72" fmla="*/ 6 w 45"/>
                <a:gd name="p0y72" fmla="*/ 1502 h 1519"/>
                <a:gd name="p0x73" fmla="*/ 6 w 45"/>
                <a:gd name="p0y73" fmla="*/ 1501 h 1519"/>
                <a:gd name="p0x74" fmla="*/ 7 w 45"/>
                <a:gd name="p0y74" fmla="*/ 1500 h 1519"/>
                <a:gd name="p0x75" fmla="*/ 8 w 45"/>
                <a:gd name="p0y75" fmla="*/ 1499 h 1519"/>
                <a:gd name="p0x76" fmla="*/ 9 w 45"/>
                <a:gd name="p0y76" fmla="*/ 1498 h 1519"/>
                <a:gd name="p0x77" fmla="*/ 10 w 45"/>
                <a:gd name="p0y77" fmla="*/ 1497 h 1519"/>
                <a:gd name="p0x78" fmla="*/ 10 w 45"/>
                <a:gd name="p0y78" fmla="*/ 1496 h 1519"/>
                <a:gd name="p0x79" fmla="*/ 11 w 45"/>
                <a:gd name="p0y79" fmla="*/ 1495 h 1519"/>
                <a:gd name="p0x80" fmla="*/ 12 w 45"/>
                <a:gd name="p0y80" fmla="*/ 1494 h 1519"/>
                <a:gd name="p0x81" fmla="*/ 13 w 45"/>
                <a:gd name="p0y81" fmla="*/ 1493 h 1519"/>
                <a:gd name="p0x82" fmla="*/ 13 w 45"/>
                <a:gd name="p0y82" fmla="*/ 1492 h 1519"/>
                <a:gd name="p0x83" fmla="*/ 14 w 45"/>
                <a:gd name="p0y83" fmla="*/ 1491 h 1519"/>
                <a:gd name="p0x84" fmla="*/ 15 w 45"/>
                <a:gd name="p0y84" fmla="*/ 1490 h 1519"/>
                <a:gd name="p0x85" fmla="*/ 15 w 45"/>
                <a:gd name="p0y85" fmla="*/ 1488 h 1519"/>
                <a:gd name="p0x86" fmla="*/ 16 w 45"/>
                <a:gd name="p0y86" fmla="*/ 1487 h 1519"/>
                <a:gd name="p0x87" fmla="*/ 17 w 45"/>
                <a:gd name="p0y87" fmla="*/ 1486 h 1519"/>
                <a:gd name="p0x88" fmla="*/ 17 w 45"/>
                <a:gd name="p0y88" fmla="*/ 1485 h 1519"/>
                <a:gd name="p0x89" fmla="*/ 18 w 45"/>
                <a:gd name="p0y89" fmla="*/ 1484 h 1519"/>
                <a:gd name="p0x90" fmla="*/ 18 w 45"/>
                <a:gd name="p0y90" fmla="*/ 1483 h 1519"/>
                <a:gd name="p0x91" fmla="*/ 19 w 45"/>
                <a:gd name="p0y91" fmla="*/ 1482 h 1519"/>
                <a:gd name="p0x92" fmla="*/ 20 w 45"/>
                <a:gd name="p0y92" fmla="*/ 1481 h 1519"/>
                <a:gd name="p0x93" fmla="*/ 20 w 45"/>
                <a:gd name="p0y93" fmla="*/ 1479 h 1519"/>
                <a:gd name="p0x94" fmla="*/ 21 w 45"/>
                <a:gd name="p0y94" fmla="*/ 1478 h 1519"/>
                <a:gd name="p0x95" fmla="*/ 21 w 45"/>
                <a:gd name="p0y95" fmla="*/ 1477 h 1519"/>
                <a:gd name="p0x96" fmla="*/ 22 w 45"/>
                <a:gd name="p0y96" fmla="*/ 1476 h 1519"/>
                <a:gd name="p0x97" fmla="*/ 22 w 45"/>
                <a:gd name="p0y97" fmla="*/ 1475 h 1519"/>
                <a:gd name="p0x98" fmla="*/ 23 w 45"/>
                <a:gd name="p0y98" fmla="*/ 1473 h 1519"/>
                <a:gd name="p0x99" fmla="*/ 23 w 45"/>
                <a:gd name="p0y99" fmla="*/ 1472 h 1519"/>
                <a:gd name="p0x100" fmla="*/ 24 w 45"/>
                <a:gd name="p0y100" fmla="*/ 1471 h 1519"/>
                <a:gd name="p0x101" fmla="*/ 24 w 45"/>
                <a:gd name="p0y101" fmla="*/ 1470 h 1519"/>
                <a:gd name="p0x102" fmla="*/ 25 w 45"/>
                <a:gd name="p0y102" fmla="*/ 1469 h 1519"/>
                <a:gd name="p0x103" fmla="*/ 25 w 45"/>
                <a:gd name="p0y103" fmla="*/ 1467 h 1519"/>
                <a:gd name="p0x104" fmla="*/ 25 w 45"/>
                <a:gd name="p0y104" fmla="*/ 1466 h 1519"/>
                <a:gd name="p0x105" fmla="*/ 26 w 45"/>
                <a:gd name="p0y105" fmla="*/ 1465 h 1519"/>
                <a:gd name="p0x106" fmla="*/ 26 w 45"/>
                <a:gd name="p0y106" fmla="*/ 1464 h 1519"/>
                <a:gd name="p0x107" fmla="*/ 27 w 45"/>
                <a:gd name="p0y107" fmla="*/ 1462 h 1519"/>
                <a:gd name="p0x108" fmla="*/ 27 w 45"/>
                <a:gd name="p0y108" fmla="*/ 1461 h 1519"/>
                <a:gd name="p0x109" fmla="*/ 27 w 45"/>
                <a:gd name="p0y109" fmla="*/ 1460 h 1519"/>
                <a:gd name="p0x110" fmla="*/ 27 w 45"/>
                <a:gd name="p0y110" fmla="*/ 1458 h 1519"/>
                <a:gd name="p0x111" fmla="*/ 28 w 45"/>
                <a:gd name="p0y111" fmla="*/ 1457 h 1519"/>
                <a:gd name="p0x112" fmla="*/ 28 w 45"/>
                <a:gd name="p0y112" fmla="*/ 1456 h 1519"/>
                <a:gd name="p0x113" fmla="*/ 28 w 45"/>
                <a:gd name="p0y113" fmla="*/ 1455 h 1519"/>
                <a:gd name="p0x114" fmla="*/ 29 w 45"/>
                <a:gd name="p0y114" fmla="*/ 1453 h 1519"/>
                <a:gd name="p0x115" fmla="*/ 29 w 45"/>
                <a:gd name="p0y115" fmla="*/ 1452 h 1519"/>
                <a:gd name="p0x116" fmla="*/ 29 w 45"/>
                <a:gd name="p0y116" fmla="*/ 1451 h 1519"/>
                <a:gd name="p0x117" fmla="*/ 29 w 45"/>
                <a:gd name="p0y117" fmla="*/ 1449 h 1519"/>
                <a:gd name="p0x118" fmla="*/ 29 w 45"/>
                <a:gd name="p0y118" fmla="*/ 1448 h 1519"/>
                <a:gd name="p0x119" fmla="*/ 30 w 45"/>
                <a:gd name="p0y119" fmla="*/ 1447 h 1519"/>
                <a:gd name="p0x120" fmla="*/ 30 w 45"/>
                <a:gd name="p0y120" fmla="*/ 1445 h 1519"/>
                <a:gd name="p0x121" fmla="*/ 30 w 45"/>
                <a:gd name="p0y121" fmla="*/ 1444 h 1519"/>
                <a:gd name="p0x122" fmla="*/ 30 w 45"/>
                <a:gd name="p0y122" fmla="*/ 1443 h 1519"/>
                <a:gd name="p0x123" fmla="*/ 30 w 45"/>
                <a:gd name="p0y123" fmla="*/ 1441 h 1519"/>
                <a:gd name="p0x124" fmla="*/ 30 w 45"/>
                <a:gd name="p0y124" fmla="*/ 1440 h 1519"/>
                <a:gd name="p0x125" fmla="*/ 30 w 45"/>
                <a:gd name="p0y125" fmla="*/ 1438 h 1519"/>
                <a:gd name="p0x126" fmla="*/ 30 w 45"/>
                <a:gd name="p0y126" fmla="*/ 1437 h 1519"/>
                <a:gd name="p0x127" fmla="*/ 30 w 45"/>
                <a:gd name="p0y127" fmla="*/ 1436 h 1519"/>
                <a:gd name="p0x128" fmla="*/ 30 w 45"/>
                <a:gd name="p0y128" fmla="*/ 1434 h 1519"/>
                <a:gd name="p0x129" fmla="*/ 30 w 45"/>
                <a:gd name="p0y129" fmla="*/ 84 h 1519"/>
                <a:gd name="p0x130" fmla="*/ 30 w 45"/>
                <a:gd name="p0y130" fmla="*/ 83 h 1519"/>
                <a:gd name="p0x131" fmla="*/ 30 w 45"/>
                <a:gd name="p0y131" fmla="*/ 82 h 1519"/>
                <a:gd name="p0x132" fmla="*/ 30 w 45"/>
                <a:gd name="p0y132" fmla="*/ 80 h 1519"/>
                <a:gd name="p0x133" fmla="*/ 30 w 45"/>
                <a:gd name="p0y133" fmla="*/ 79 h 1519"/>
                <a:gd name="p0x134" fmla="*/ 30 w 45"/>
                <a:gd name="p0y134" fmla="*/ 78 h 1519"/>
                <a:gd name="p0x135" fmla="*/ 30 w 45"/>
                <a:gd name="p0y135" fmla="*/ 76 h 1519"/>
                <a:gd name="p0x136" fmla="*/ 30 w 45"/>
                <a:gd name="p0y136" fmla="*/ 75 h 1519"/>
                <a:gd name="p0x137" fmla="*/ 30 w 45"/>
                <a:gd name="p0y137" fmla="*/ 73 h 1519"/>
                <a:gd name="p0x138" fmla="*/ 30 w 45"/>
                <a:gd name="p0y138" fmla="*/ 72 h 1519"/>
                <a:gd name="p0x139" fmla="*/ 29 w 45"/>
                <a:gd name="p0y139" fmla="*/ 71 h 1519"/>
                <a:gd name="p0x140" fmla="*/ 29 w 45"/>
                <a:gd name="p0y140" fmla="*/ 69 h 1519"/>
                <a:gd name="p0x141" fmla="*/ 29 w 45"/>
                <a:gd name="p0y141" fmla="*/ 68 h 1519"/>
                <a:gd name="p0x142" fmla="*/ 29 w 45"/>
                <a:gd name="p0y142" fmla="*/ 67 h 1519"/>
                <a:gd name="p0x143" fmla="*/ 29 w 45"/>
                <a:gd name="p0y143" fmla="*/ 65 h 1519"/>
                <a:gd name="p0x144" fmla="*/ 28 w 45"/>
                <a:gd name="p0y144" fmla="*/ 64 h 1519"/>
                <a:gd name="p0x145" fmla="*/ 28 w 45"/>
                <a:gd name="p0y145" fmla="*/ 63 h 1519"/>
                <a:gd name="p0x146" fmla="*/ 28 w 45"/>
                <a:gd name="p0y146" fmla="*/ 62 h 1519"/>
                <a:gd name="p0x147" fmla="*/ 27 w 45"/>
                <a:gd name="p0y147" fmla="*/ 60 h 1519"/>
                <a:gd name="p0x148" fmla="*/ 27 w 45"/>
                <a:gd name="p0y148" fmla="*/ 59 h 1519"/>
                <a:gd name="p0x149" fmla="*/ 27 w 45"/>
                <a:gd name="p0y149" fmla="*/ 58 h 1519"/>
                <a:gd name="p0x150" fmla="*/ 27 w 45"/>
                <a:gd name="p0y150" fmla="*/ 56 h 1519"/>
                <a:gd name="p0x151" fmla="*/ 26 w 45"/>
                <a:gd name="p0y151" fmla="*/ 55 h 1519"/>
                <a:gd name="p0x152" fmla="*/ 26 w 45"/>
                <a:gd name="p0y152" fmla="*/ 54 h 1519"/>
                <a:gd name="p0x153" fmla="*/ 25 w 45"/>
                <a:gd name="p0y153" fmla="*/ 53 h 1519"/>
                <a:gd name="p0x154" fmla="*/ 25 w 45"/>
                <a:gd name="p0y154" fmla="*/ 51 h 1519"/>
                <a:gd name="p0x155" fmla="*/ 25 w 45"/>
                <a:gd name="p0y155" fmla="*/ 50 h 1519"/>
                <a:gd name="p0x156" fmla="*/ 24 w 45"/>
                <a:gd name="p0y156" fmla="*/ 49 h 1519"/>
                <a:gd name="p0x157" fmla="*/ 24 w 45"/>
                <a:gd name="p0y157" fmla="*/ 48 h 1519"/>
                <a:gd name="p0x158" fmla="*/ 23 w 45"/>
                <a:gd name="p0y158" fmla="*/ 46 h 1519"/>
                <a:gd name="p0x159" fmla="*/ 23 w 45"/>
                <a:gd name="p0y159" fmla="*/ 45 h 1519"/>
                <a:gd name="p0x160" fmla="*/ 22 w 45"/>
                <a:gd name="p0y160" fmla="*/ 44 h 1519"/>
                <a:gd name="p0x161" fmla="*/ 22 w 45"/>
                <a:gd name="p0y161" fmla="*/ 43 h 1519"/>
                <a:gd name="p0x162" fmla="*/ 21 w 45"/>
                <a:gd name="p0y162" fmla="*/ 42 h 1519"/>
                <a:gd name="p0x163" fmla="*/ 21 w 45"/>
                <a:gd name="p0y163" fmla="*/ 41 h 1519"/>
                <a:gd name="p0x164" fmla="*/ 20 w 45"/>
                <a:gd name="p0y164" fmla="*/ 39 h 1519"/>
                <a:gd name="p0x165" fmla="*/ 20 w 45"/>
                <a:gd name="p0y165" fmla="*/ 38 h 1519"/>
                <a:gd name="p0x166" fmla="*/ 19 w 45"/>
                <a:gd name="p0y166" fmla="*/ 37 h 1519"/>
                <a:gd name="p0x167" fmla="*/ 18 w 45"/>
                <a:gd name="p0y167" fmla="*/ 36 h 1519"/>
                <a:gd name="p0x168" fmla="*/ 18 w 45"/>
                <a:gd name="p0y168" fmla="*/ 35 h 1519"/>
                <a:gd name="p0x169" fmla="*/ 17 w 45"/>
                <a:gd name="p0y169" fmla="*/ 34 h 1519"/>
                <a:gd name="p0x170" fmla="*/ 17 w 45"/>
                <a:gd name="p0y170" fmla="*/ 32 h 1519"/>
                <a:gd name="p0x171" fmla="*/ 16 w 45"/>
                <a:gd name="p0y171" fmla="*/ 31 h 1519"/>
                <a:gd name="p0x172" fmla="*/ 15 w 45"/>
                <a:gd name="p0y172" fmla="*/ 30 h 1519"/>
                <a:gd name="p0x173" fmla="*/ 15 w 45"/>
                <a:gd name="p0y173" fmla="*/ 29 h 1519"/>
                <a:gd name="p0x174" fmla="*/ 14 w 45"/>
                <a:gd name="p0y174" fmla="*/ 28 h 1519"/>
                <a:gd name="p0x175" fmla="*/ 13 w 45"/>
                <a:gd name="p0y175" fmla="*/ 27 h 1519"/>
                <a:gd name="p0x176" fmla="*/ 13 w 45"/>
                <a:gd name="p0y176" fmla="*/ 26 h 1519"/>
                <a:gd name="p0x177" fmla="*/ 12 w 45"/>
                <a:gd name="p0y177" fmla="*/ 25 h 1519"/>
                <a:gd name="p0x178" fmla="*/ 11 w 45"/>
                <a:gd name="p0y178" fmla="*/ 24 h 1519"/>
                <a:gd name="p0x179" fmla="*/ 10 w 45"/>
                <a:gd name="p0y179" fmla="*/ 23 h 1519"/>
                <a:gd name="p0x180" fmla="*/ 10 w 45"/>
                <a:gd name="p0y180" fmla="*/ 22 h 1519"/>
                <a:gd name="p0x181" fmla="*/ 9 w 45"/>
                <a:gd name="p0y181" fmla="*/ 21 h 1519"/>
                <a:gd name="p0x182" fmla="*/ 8 w 45"/>
                <a:gd name="p0y182" fmla="*/ 20 h 1519"/>
                <a:gd name="p0x183" fmla="*/ 7 w 45"/>
                <a:gd name="p0y183" fmla="*/ 19 h 1519"/>
                <a:gd name="p0x184" fmla="*/ 6 w 45"/>
                <a:gd name="p0y184" fmla="*/ 18 h 1519"/>
                <a:gd name="p0x185" fmla="*/ 6 w 45"/>
                <a:gd name="p0y185" fmla="*/ 17 h 1519"/>
                <a:gd name="p0x186" fmla="*/ 5 w 45"/>
                <a:gd name="p0y186" fmla="*/ 16 h 1519"/>
                <a:gd name="p0x187" fmla="*/ 4 w 45"/>
                <a:gd name="p0y187" fmla="*/ 15 h 1519"/>
                <a:gd name="p0x188" fmla="*/ 3 w 45"/>
                <a:gd name="p0y188" fmla="*/ 14 h 1519"/>
                <a:gd name="p0x189" fmla="*/ 2 w 45"/>
                <a:gd name="p0y189" fmla="*/ 13 h 1519"/>
                <a:gd name="p0x190" fmla="*/ 1 w 45"/>
                <a:gd name="p0y190" fmla="*/ 12 h 1519"/>
                <a:gd name="p0x191" fmla="*/ 0 w 45"/>
                <a:gd name="p0y191" fmla="*/ 11 h 1519"/>
                <a:gd name="p0x192" fmla="*/ 0 w 45"/>
                <a:gd name="p0y192" fmla="*/ 10 h 1519"/>
                <a:gd name="p0x193" fmla="*/ 10 w 45"/>
                <a:gd name="p0y193" fmla="*/ 0 h 1519"/>
                <a:gd name="p0x194" fmla="*/ 11 w 45"/>
                <a:gd name="p0y194" fmla="*/ 1 h 1519"/>
                <a:gd name="p0x195" fmla="*/ 12 w 45"/>
                <a:gd name="p0y195" fmla="*/ 2 h 1519"/>
                <a:gd name="p0x196" fmla="*/ 13 w 45"/>
                <a:gd name="p0y196" fmla="*/ 3 h 1519"/>
                <a:gd name="p0x197" fmla="*/ 14 w 45"/>
                <a:gd name="p0y197" fmla="*/ 4 h 1519"/>
                <a:gd name="p0x198" fmla="*/ 15 w 45"/>
                <a:gd name="p0y198" fmla="*/ 5 h 1519"/>
                <a:gd name="p0x199" fmla="*/ 16 w 45"/>
                <a:gd name="p0y199" fmla="*/ 6 h 1519"/>
                <a:gd name="p0x200" fmla="*/ 17 w 45"/>
                <a:gd name="p0y200" fmla="*/ 7 h 1519"/>
                <a:gd name="p0x201" fmla="*/ 18 w 45"/>
                <a:gd name="p0y201" fmla="*/ 8 h 1519"/>
                <a:gd name="p0x202" fmla="*/ 19 w 45"/>
                <a:gd name="p0y202" fmla="*/ 9 h 1519"/>
                <a:gd name="p0x203" fmla="*/ 20 w 45"/>
                <a:gd name="p0y203" fmla="*/ 10 h 1519"/>
                <a:gd name="p0x204" fmla="*/ 21 w 45"/>
                <a:gd name="p0y204" fmla="*/ 12 h 1519"/>
                <a:gd name="p0x205" fmla="*/ 22 w 45"/>
                <a:gd name="p0y205" fmla="*/ 13 h 1519"/>
                <a:gd name="p0x206" fmla="*/ 22 w 45"/>
                <a:gd name="p0y206" fmla="*/ 14 h 1519"/>
                <a:gd name="p0x207" fmla="*/ 23 w 45"/>
                <a:gd name="p0y207" fmla="*/ 15 h 1519"/>
                <a:gd name="p0x208" fmla="*/ 24 w 45"/>
                <a:gd name="p0y208" fmla="*/ 16 h 1519"/>
                <a:gd name="p0x209" fmla="*/ 25 w 45"/>
                <a:gd name="p0y209" fmla="*/ 18 h 1519"/>
                <a:gd name="p0x210" fmla="*/ 26 w 45"/>
                <a:gd name="p0y210" fmla="*/ 19 h 1519"/>
                <a:gd name="p0x211" fmla="*/ 27 w 45"/>
                <a:gd name="p0y211" fmla="*/ 20 h 1519"/>
                <a:gd name="p0x212" fmla="*/ 27 w 45"/>
                <a:gd name="p0y212" fmla="*/ 21 h 1519"/>
                <a:gd name="p0x213" fmla="*/ 28 w 45"/>
                <a:gd name="p0y213" fmla="*/ 23 h 1519"/>
                <a:gd name="p0x214" fmla="*/ 29 w 45"/>
                <a:gd name="p0y214" fmla="*/ 24 h 1519"/>
                <a:gd name="p0x215" fmla="*/ 30 w 45"/>
                <a:gd name="p0y215" fmla="*/ 25 h 1519"/>
                <a:gd name="p0x216" fmla="*/ 30 w 45"/>
                <a:gd name="p0y216" fmla="*/ 26 h 1519"/>
                <a:gd name="p0x217" fmla="*/ 31 w 45"/>
                <a:gd name="p0y217" fmla="*/ 28 h 1519"/>
                <a:gd name="p0x218" fmla="*/ 32 w 45"/>
                <a:gd name="p0y218" fmla="*/ 29 h 1519"/>
                <a:gd name="p0x219" fmla="*/ 32 w 45"/>
                <a:gd name="p0y219" fmla="*/ 30 h 1519"/>
                <a:gd name="p0x220" fmla="*/ 33 w 45"/>
                <a:gd name="p0y220" fmla="*/ 32 h 1519"/>
                <a:gd name="p0x221" fmla="*/ 34 w 45"/>
                <a:gd name="p0y221" fmla="*/ 33 h 1519"/>
                <a:gd name="p0x222" fmla="*/ 34 w 45"/>
                <a:gd name="p0y222" fmla="*/ 34 h 1519"/>
                <a:gd name="p0x223" fmla="*/ 35 w 45"/>
                <a:gd name="p0y223" fmla="*/ 36 h 1519"/>
                <a:gd name="p0x224" fmla="*/ 36 w 45"/>
                <a:gd name="p0y224" fmla="*/ 37 h 1519"/>
                <a:gd name="p0x225" fmla="*/ 36 w 45"/>
                <a:gd name="p0y225" fmla="*/ 38 h 1519"/>
                <a:gd name="p0x226" fmla="*/ 37 w 45"/>
                <a:gd name="p0y226" fmla="*/ 40 h 1519"/>
                <a:gd name="p0x227" fmla="*/ 37 w 45"/>
                <a:gd name="p0y227" fmla="*/ 41 h 1519"/>
                <a:gd name="p0x228" fmla="*/ 38 w 45"/>
                <a:gd name="p0y228" fmla="*/ 42 h 1519"/>
                <a:gd name="p0x229" fmla="*/ 38 w 45"/>
                <a:gd name="p0y229" fmla="*/ 44 h 1519"/>
                <a:gd name="p0x230" fmla="*/ 39 w 45"/>
                <a:gd name="p0y230" fmla="*/ 45 h 1519"/>
                <a:gd name="p0x231" fmla="*/ 39 w 45"/>
                <a:gd name="p0y231" fmla="*/ 47 h 1519"/>
                <a:gd name="p0x232" fmla="*/ 40 w 45"/>
                <a:gd name="p0y232" fmla="*/ 48 h 1519"/>
                <a:gd name="p0x233" fmla="*/ 40 w 45"/>
                <a:gd name="p0y233" fmla="*/ 50 h 1519"/>
                <a:gd name="p0x234" fmla="*/ 41 w 45"/>
                <a:gd name="p0y234" fmla="*/ 51 h 1519"/>
                <a:gd name="p0x235" fmla="*/ 41 w 45"/>
                <a:gd name="p0y235" fmla="*/ 52 h 1519"/>
                <a:gd name="p0x236" fmla="*/ 41 w 45"/>
                <a:gd name="p0y236" fmla="*/ 54 h 1519"/>
                <a:gd name="p0x237" fmla="*/ 42 w 45"/>
                <a:gd name="p0y237" fmla="*/ 55 h 1519"/>
                <a:gd name="p0x238" fmla="*/ 42 w 45"/>
                <a:gd name="p0y238" fmla="*/ 57 h 1519"/>
                <a:gd name="p0x239" fmla="*/ 42 w 45"/>
                <a:gd name="p0y239" fmla="*/ 58 h 1519"/>
                <a:gd name="p0x240" fmla="*/ 43 w 45"/>
                <a:gd name="p0y240" fmla="*/ 60 h 1519"/>
                <a:gd name="p0x241" fmla="*/ 43 w 45"/>
                <a:gd name="p0y241" fmla="*/ 61 h 1519"/>
                <a:gd name="p0x242" fmla="*/ 43 w 45"/>
                <a:gd name="p0y242" fmla="*/ 63 h 1519"/>
                <a:gd name="p0x243" fmla="*/ 44 w 45"/>
                <a:gd name="p0y243" fmla="*/ 64 h 1519"/>
                <a:gd name="p0x244" fmla="*/ 44 w 45"/>
                <a:gd name="p0y244" fmla="*/ 66 h 1519"/>
                <a:gd name="p0x245" fmla="*/ 44 w 45"/>
                <a:gd name="p0y245" fmla="*/ 67 h 1519"/>
                <a:gd name="p0x246" fmla="*/ 44 w 45"/>
                <a:gd name="p0y246" fmla="*/ 69 h 1519"/>
                <a:gd name="p0x247" fmla="*/ 44 w 45"/>
                <a:gd name="p0y247" fmla="*/ 70 h 1519"/>
                <a:gd name="p0x248" fmla="*/ 45 w 45"/>
                <a:gd name="p0y248" fmla="*/ 72 h 1519"/>
                <a:gd name="p0x249" fmla="*/ 45 w 45"/>
                <a:gd name="p0y249" fmla="*/ 73 h 1519"/>
                <a:gd name="p0x250" fmla="*/ 45 w 45"/>
                <a:gd name="p0y250" fmla="*/ 75 h 1519"/>
                <a:gd name="p0x251" fmla="*/ 45 w 45"/>
                <a:gd name="p0y251" fmla="*/ 77 h 1519"/>
                <a:gd name="p0x252" fmla="*/ 45 w 45"/>
                <a:gd name="p0y252" fmla="*/ 78 h 1519"/>
                <a:gd name="p0x253" fmla="*/ 45 w 45"/>
                <a:gd name="p0y253" fmla="*/ 80 h 1519"/>
                <a:gd name="p0x254" fmla="*/ 45 w 45"/>
                <a:gd name="p0y254" fmla="*/ 81 h 1519"/>
                <a:gd name="p0x255" fmla="*/ 45 w 45"/>
                <a:gd name="p0y255" fmla="*/ 83 h 1519"/>
                <a:gd name="p0x256" fmla="*/ 45 w 45"/>
                <a:gd name="p0y25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289" y="7176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8"/>
              </p:custDataLst>
            </p:nvPr>
          </p:nvSpPr>
          <p:spPr>
            <a:xfrm>
              <a:off x="1215" y="5641"/>
              <a:ext cx="91" cy="1572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108 h 1571"/>
                <a:gd name="p0x3" fmla="*/ 0 w 91"/>
                <a:gd name="p0y3" fmla="*/ 106 h 1571"/>
                <a:gd name="p0x4" fmla="*/ 0 w 91"/>
                <a:gd name="p0y4" fmla="*/ 103 h 1571"/>
                <a:gd name="p0x5" fmla="*/ 0 w 91"/>
                <a:gd name="p0y5" fmla="*/ 101 h 1571"/>
                <a:gd name="p0x6" fmla="*/ 0 w 91"/>
                <a:gd name="p0y6" fmla="*/ 99 h 1571"/>
                <a:gd name="p0x7" fmla="*/ 0 w 91"/>
                <a:gd name="p0y7" fmla="*/ 96 h 1571"/>
                <a:gd name="p0x8" fmla="*/ 1 w 91"/>
                <a:gd name="p0y8" fmla="*/ 94 h 1571"/>
                <a:gd name="p0x9" fmla="*/ 1 w 91"/>
                <a:gd name="p0y9" fmla="*/ 92 h 1571"/>
                <a:gd name="p0x10" fmla="*/ 1 w 91"/>
                <a:gd name="p0y10" fmla="*/ 89 h 1571"/>
                <a:gd name="p0x11" fmla="*/ 2 w 91"/>
                <a:gd name="p0y11" fmla="*/ 87 h 1571"/>
                <a:gd name="p0x12" fmla="*/ 2 w 91"/>
                <a:gd name="p0y12" fmla="*/ 85 h 1571"/>
                <a:gd name="p0x13" fmla="*/ 3 w 91"/>
                <a:gd name="p0y13" fmla="*/ 83 h 1571"/>
                <a:gd name="p0x14" fmla="*/ 3 w 91"/>
                <a:gd name="p0y14" fmla="*/ 80 h 1571"/>
                <a:gd name="p0x15" fmla="*/ 4 w 91"/>
                <a:gd name="p0y15" fmla="*/ 78 h 1571"/>
                <a:gd name="p0x16" fmla="*/ 4 w 91"/>
                <a:gd name="p0y16" fmla="*/ 76 h 1571"/>
                <a:gd name="p0x17" fmla="*/ 5 w 91"/>
                <a:gd name="p0y17" fmla="*/ 74 h 1571"/>
                <a:gd name="p0x18" fmla="*/ 6 w 91"/>
                <a:gd name="p0y18" fmla="*/ 72 h 1571"/>
                <a:gd name="p0x19" fmla="*/ 7 w 91"/>
                <a:gd name="p0y19" fmla="*/ 70 h 1571"/>
                <a:gd name="p0x20" fmla="*/ 7 w 91"/>
                <a:gd name="p0y20" fmla="*/ 68 h 1571"/>
                <a:gd name="p0x21" fmla="*/ 8 w 91"/>
                <a:gd name="p0y21" fmla="*/ 65 h 1571"/>
                <a:gd name="p0x22" fmla="*/ 9 w 91"/>
                <a:gd name="p0y22" fmla="*/ 63 h 1571"/>
                <a:gd name="p0x23" fmla="*/ 10 w 91"/>
                <a:gd name="p0y23" fmla="*/ 61 h 1571"/>
                <a:gd name="p0x24" fmla="*/ 11 w 91"/>
                <a:gd name="p0y24" fmla="*/ 59 h 1571"/>
                <a:gd name="p0x25" fmla="*/ 12 w 91"/>
                <a:gd name="p0y25" fmla="*/ 57 h 1571"/>
                <a:gd name="p0x26" fmla="*/ 13 w 91"/>
                <a:gd name="p0y26" fmla="*/ 55 h 1571"/>
                <a:gd name="p0x27" fmla="*/ 14 w 91"/>
                <a:gd name="p0y27" fmla="*/ 53 h 1571"/>
                <a:gd name="p0x28" fmla="*/ 15 w 91"/>
                <a:gd name="p0y28" fmla="*/ 51 h 1571"/>
                <a:gd name="p0x29" fmla="*/ 16 w 91"/>
                <a:gd name="p0y29" fmla="*/ 50 h 1571"/>
                <a:gd name="p0x30" fmla="*/ 17 w 91"/>
                <a:gd name="p0y30" fmla="*/ 48 h 1571"/>
                <a:gd name="p0x31" fmla="*/ 18 w 91"/>
                <a:gd name="p0y31" fmla="*/ 46 h 1571"/>
                <a:gd name="p0x32" fmla="*/ 20 w 91"/>
                <a:gd name="p0y32" fmla="*/ 44 h 1571"/>
                <a:gd name="p0x33" fmla="*/ 21 w 91"/>
                <a:gd name="p0y33" fmla="*/ 42 h 1571"/>
                <a:gd name="p0x34" fmla="*/ 22 w 91"/>
                <a:gd name="p0y34" fmla="*/ 40 h 1571"/>
                <a:gd name="p0x35" fmla="*/ 23 w 91"/>
                <a:gd name="p0y35" fmla="*/ 38 h 1571"/>
                <a:gd name="p0x36" fmla="*/ 25 w 91"/>
                <a:gd name="p0y36" fmla="*/ 37 h 1571"/>
                <a:gd name="p0x37" fmla="*/ 26 w 91"/>
                <a:gd name="p0y37" fmla="*/ 35 h 1571"/>
                <a:gd name="p0x38" fmla="*/ 28 w 91"/>
                <a:gd name="p0y38" fmla="*/ 33 h 1571"/>
                <a:gd name="p0x39" fmla="*/ 29 w 91"/>
                <a:gd name="p0y39" fmla="*/ 32 h 1571"/>
                <a:gd name="p0x40" fmla="*/ 30 w 91"/>
                <a:gd name="p0y40" fmla="*/ 30 h 1571"/>
                <a:gd name="p0x41" fmla="*/ 32 w 91"/>
                <a:gd name="p0y41" fmla="*/ 28 h 1571"/>
                <a:gd name="p0x42" fmla="*/ 33 w 91"/>
                <a:gd name="p0y42" fmla="*/ 27 h 1571"/>
                <a:gd name="p0x43" fmla="*/ 35 w 91"/>
                <a:gd name="p0y43" fmla="*/ 25 h 1571"/>
                <a:gd name="p0x44" fmla="*/ 37 w 91"/>
                <a:gd name="p0y44" fmla="*/ 24 h 1571"/>
                <a:gd name="p0x45" fmla="*/ 38 w 91"/>
                <a:gd name="p0y45" fmla="*/ 22 h 1571"/>
                <a:gd name="p0x46" fmla="*/ 40 w 91"/>
                <a:gd name="p0y46" fmla="*/ 21 h 1571"/>
                <a:gd name="p0x47" fmla="*/ 42 w 91"/>
                <a:gd name="p0y47" fmla="*/ 19 h 1571"/>
                <a:gd name="p0x48" fmla="*/ 43 w 91"/>
                <a:gd name="p0y48" fmla="*/ 18 h 1571"/>
                <a:gd name="p0x49" fmla="*/ 45 w 91"/>
                <a:gd name="p0y49" fmla="*/ 16 h 1571"/>
                <a:gd name="p0x50" fmla="*/ 47 w 91"/>
                <a:gd name="p0y50" fmla="*/ 15 h 1571"/>
                <a:gd name="p0x51" fmla="*/ 48 w 91"/>
                <a:gd name="p0y51" fmla="*/ 14 h 1571"/>
                <a:gd name="p0x52" fmla="*/ 50 w 91"/>
                <a:gd name="p0y52" fmla="*/ 12 h 1571"/>
                <a:gd name="p0x53" fmla="*/ 52 w 91"/>
                <a:gd name="p0y53" fmla="*/ 11 h 1571"/>
                <a:gd name="p0x54" fmla="*/ 54 w 91"/>
                <a:gd name="p0y54" fmla="*/ 10 h 1571"/>
                <a:gd name="p0x55" fmla="*/ 56 w 91"/>
                <a:gd name="p0y55" fmla="*/ 9 h 1571"/>
                <a:gd name="p0x56" fmla="*/ 58 w 91"/>
                <a:gd name="p0y56" fmla="*/ 8 h 1571"/>
                <a:gd name="p0x57" fmla="*/ 60 w 91"/>
                <a:gd name="p0y57" fmla="*/ 6 h 1571"/>
                <a:gd name="p0x58" fmla="*/ 61 w 91"/>
                <a:gd name="p0y58" fmla="*/ 5 h 1571"/>
                <a:gd name="p0x59" fmla="*/ 63 w 91"/>
                <a:gd name="p0y59" fmla="*/ 4 h 1571"/>
                <a:gd name="p0x60" fmla="*/ 65 w 91"/>
                <a:gd name="p0y60" fmla="*/ 3 h 1571"/>
                <a:gd name="p0x61" fmla="*/ 67 w 91"/>
                <a:gd name="p0y61" fmla="*/ 2 h 1571"/>
                <a:gd name="p0x62" fmla="*/ 69 w 91"/>
                <a:gd name="p0y62" fmla="*/ 1 h 1571"/>
                <a:gd name="p0x63" fmla="*/ 71 w 91"/>
                <a:gd name="p0y63" fmla="*/ 0 h 1571"/>
                <a:gd name="p0x64" fmla="*/ 74 w 91"/>
                <a:gd name="p0y64" fmla="*/ 0 h 1571"/>
                <a:gd name="p0x65" fmla="*/ 91 w 91"/>
                <a:gd name="p0y65" fmla="*/ 13 h 1571"/>
                <a:gd name="p0x66" fmla="*/ 91 w 91"/>
                <a:gd name="p0y66" fmla="*/ 13 h 1571"/>
                <a:gd name="p0x67" fmla="*/ 89 w 91"/>
                <a:gd name="p0y67" fmla="*/ 14 h 1571"/>
                <a:gd name="p0x68" fmla="*/ 88 w 91"/>
                <a:gd name="p0y68" fmla="*/ 15 h 1571"/>
                <a:gd name="p0x69" fmla="*/ 87 w 91"/>
                <a:gd name="p0y69" fmla="*/ 16 h 1571"/>
                <a:gd name="p0x70" fmla="*/ 86 w 91"/>
                <a:gd name="p0y70" fmla="*/ 17 h 1571"/>
                <a:gd name="p0x71" fmla="*/ 84 w 91"/>
                <a:gd name="p0y71" fmla="*/ 18 h 1571"/>
                <a:gd name="p0x72" fmla="*/ 83 w 91"/>
                <a:gd name="p0y72" fmla="*/ 18 h 1571"/>
                <a:gd name="p0x73" fmla="*/ 82 w 91"/>
                <a:gd name="p0y73" fmla="*/ 19 h 1571"/>
                <a:gd name="p0x74" fmla="*/ 81 w 91"/>
                <a:gd name="p0y74" fmla="*/ 20 h 1571"/>
                <a:gd name="p0x75" fmla="*/ 80 w 91"/>
                <a:gd name="p0y75" fmla="*/ 21 h 1571"/>
                <a:gd name="p0x76" fmla="*/ 78 w 91"/>
                <a:gd name="p0y76" fmla="*/ 22 h 1571"/>
                <a:gd name="p0x77" fmla="*/ 77 w 91"/>
                <a:gd name="p0y77" fmla="*/ 24 h 1571"/>
                <a:gd name="p0x78" fmla="*/ 76 w 91"/>
                <a:gd name="p0y78" fmla="*/ 25 h 1571"/>
                <a:gd name="p0x79" fmla="*/ 75 w 91"/>
                <a:gd name="p0y79" fmla="*/ 26 h 1571"/>
                <a:gd name="p0x80" fmla="*/ 74 w 91"/>
                <a:gd name="p0y80" fmla="*/ 27 h 1571"/>
                <a:gd name="p0x81" fmla="*/ 73 w 91"/>
                <a:gd name="p0y81" fmla="*/ 28 h 1571"/>
                <a:gd name="p0x82" fmla="*/ 72 w 91"/>
                <a:gd name="p0y82" fmla="*/ 29 h 1571"/>
                <a:gd name="p0x83" fmla="*/ 71 w 91"/>
                <a:gd name="p0y83" fmla="*/ 31 h 1571"/>
                <a:gd name="p0x84" fmla="*/ 70 w 91"/>
                <a:gd name="p0y84" fmla="*/ 32 h 1571"/>
                <a:gd name="p0x85" fmla="*/ 69 w 91"/>
                <a:gd name="p0y85" fmla="*/ 33 h 1571"/>
                <a:gd name="p0x86" fmla="*/ 68 w 91"/>
                <a:gd name="p0y86" fmla="*/ 34 h 1571"/>
                <a:gd name="p0x87" fmla="*/ 67 w 91"/>
                <a:gd name="p0y87" fmla="*/ 36 h 1571"/>
                <a:gd name="p0x88" fmla="*/ 66 w 91"/>
                <a:gd name="p0y88" fmla="*/ 37 h 1571"/>
                <a:gd name="p0x89" fmla="*/ 65 w 91"/>
                <a:gd name="p0y89" fmla="*/ 39 h 1571"/>
                <a:gd name="p0x90" fmla="*/ 64 w 91"/>
                <a:gd name="p0y90" fmla="*/ 40 h 1571"/>
                <a:gd name="p0x91" fmla="*/ 63 w 91"/>
                <a:gd name="p0y91" fmla="*/ 41 h 1571"/>
                <a:gd name="p0x92" fmla="*/ 62 w 91"/>
                <a:gd name="p0y92" fmla="*/ 43 h 1571"/>
                <a:gd name="p0x93" fmla="*/ 61 w 91"/>
                <a:gd name="p0y93" fmla="*/ 44 h 1571"/>
                <a:gd name="p0x94" fmla="*/ 60 w 91"/>
                <a:gd name="p0y94" fmla="*/ 46 h 1571"/>
                <a:gd name="p0x95" fmla="*/ 59 w 91"/>
                <a:gd name="p0y95" fmla="*/ 47 h 1571"/>
                <a:gd name="p0x96" fmla="*/ 59 w 91"/>
                <a:gd name="p0y96" fmla="*/ 49 h 1571"/>
                <a:gd name="p0x97" fmla="*/ 58 w 91"/>
                <a:gd name="p0y97" fmla="*/ 51 h 1571"/>
                <a:gd name="p0x98" fmla="*/ 57 w 91"/>
                <a:gd name="p0y98" fmla="*/ 52 h 1571"/>
                <a:gd name="p0x99" fmla="*/ 56 w 91"/>
                <a:gd name="p0y99" fmla="*/ 54 h 1571"/>
                <a:gd name="p0x100" fmla="*/ 56 w 91"/>
                <a:gd name="p0y100" fmla="*/ 55 h 1571"/>
                <a:gd name="p0x101" fmla="*/ 55 w 91"/>
                <a:gd name="p0y101" fmla="*/ 57 h 1571"/>
                <a:gd name="p0x102" fmla="*/ 54 w 91"/>
                <a:gd name="p0y102" fmla="*/ 59 h 1571"/>
                <a:gd name="p0x103" fmla="*/ 53 w 91"/>
                <a:gd name="p0y103" fmla="*/ 61 h 1571"/>
                <a:gd name="p0x104" fmla="*/ 53 w 91"/>
                <a:gd name="p0y104" fmla="*/ 62 h 1571"/>
                <a:gd name="p0x105" fmla="*/ 52 w 91"/>
                <a:gd name="p0y105" fmla="*/ 64 h 1571"/>
                <a:gd name="p0x106" fmla="*/ 52 w 91"/>
                <a:gd name="p0y106" fmla="*/ 66 h 1571"/>
                <a:gd name="p0x107" fmla="*/ 51 w 91"/>
                <a:gd name="p0y107" fmla="*/ 68 h 1571"/>
                <a:gd name="p0x108" fmla="*/ 50 w 91"/>
                <a:gd name="p0y108" fmla="*/ 69 h 1571"/>
                <a:gd name="p0x109" fmla="*/ 50 w 91"/>
                <a:gd name="p0y109" fmla="*/ 71 h 1571"/>
                <a:gd name="p0x110" fmla="*/ 49 w 91"/>
                <a:gd name="p0y110" fmla="*/ 73 h 1571"/>
                <a:gd name="p0x111" fmla="*/ 49 w 91"/>
                <a:gd name="p0y111" fmla="*/ 75 h 1571"/>
                <a:gd name="p0x112" fmla="*/ 48 w 91"/>
                <a:gd name="p0y112" fmla="*/ 77 h 1571"/>
                <a:gd name="p0x113" fmla="*/ 48 w 91"/>
                <a:gd name="p0y113" fmla="*/ 79 h 1571"/>
                <a:gd name="p0x114" fmla="*/ 48 w 91"/>
                <a:gd name="p0y114" fmla="*/ 80 h 1571"/>
                <a:gd name="p0x115" fmla="*/ 47 w 91"/>
                <a:gd name="p0y115" fmla="*/ 82 h 1571"/>
                <a:gd name="p0x116" fmla="*/ 47 w 91"/>
                <a:gd name="p0y116" fmla="*/ 84 h 1571"/>
                <a:gd name="p0x117" fmla="*/ 47 w 91"/>
                <a:gd name="p0y117" fmla="*/ 86 h 1571"/>
                <a:gd name="p0x118" fmla="*/ 46 w 91"/>
                <a:gd name="p0y118" fmla="*/ 88 h 1571"/>
                <a:gd name="p0x119" fmla="*/ 46 w 91"/>
                <a:gd name="p0y119" fmla="*/ 90 h 1571"/>
                <a:gd name="p0x120" fmla="*/ 46 w 91"/>
                <a:gd name="p0y120" fmla="*/ 92 h 1571"/>
                <a:gd name="p0x121" fmla="*/ 45 w 91"/>
                <a:gd name="p0y121" fmla="*/ 94 h 1571"/>
                <a:gd name="p0x122" fmla="*/ 45 w 91"/>
                <a:gd name="p0y122" fmla="*/ 96 h 1571"/>
                <a:gd name="p0x123" fmla="*/ 45 w 91"/>
                <a:gd name="p0y123" fmla="*/ 98 h 1571"/>
                <a:gd name="p0x124" fmla="*/ 45 w 91"/>
                <a:gd name="p0y124" fmla="*/ 100 h 1571"/>
                <a:gd name="p0x125" fmla="*/ 45 w 91"/>
                <a:gd name="p0y125" fmla="*/ 102 h 1571"/>
                <a:gd name="p0x126" fmla="*/ 45 w 91"/>
                <a:gd name="p0y126" fmla="*/ 104 h 1571"/>
                <a:gd name="p0x127" fmla="*/ 45 w 91"/>
                <a:gd name="p0y127" fmla="*/ 106 h 1571"/>
                <a:gd name="p0x128" fmla="*/ 45 w 91"/>
                <a:gd name="p0y128" fmla="*/ 108 h 1571"/>
                <a:gd name="p0x129" fmla="*/ 45 w 91"/>
                <a:gd name="p0y129" fmla="*/ 110 h 1571"/>
                <a:gd name="p0x130" fmla="*/ 45 w 91"/>
                <a:gd name="p0y130" fmla="*/ 1460 h 1571"/>
                <a:gd name="p0x131" fmla="*/ 45 w 91"/>
                <a:gd name="p0y131" fmla="*/ 1462 h 1571"/>
                <a:gd name="p0x132" fmla="*/ 45 w 91"/>
                <a:gd name="p0y132" fmla="*/ 1465 h 1571"/>
                <a:gd name="p0x133" fmla="*/ 45 w 91"/>
                <a:gd name="p0y133" fmla="*/ 1467 h 1571"/>
                <a:gd name="p0x134" fmla="*/ 45 w 91"/>
                <a:gd name="p0y134" fmla="*/ 1469 h 1571"/>
                <a:gd name="p0x135" fmla="*/ 45 w 91"/>
                <a:gd name="p0y135" fmla="*/ 1471 h 1571"/>
                <a:gd name="p0x136" fmla="*/ 45 w 91"/>
                <a:gd name="p0y136" fmla="*/ 1473 h 1571"/>
                <a:gd name="p0x137" fmla="*/ 45 w 91"/>
                <a:gd name="p0y137" fmla="*/ 1475 h 1571"/>
                <a:gd name="p0x138" fmla="*/ 45 w 91"/>
                <a:gd name="p0y138" fmla="*/ 1477 h 1571"/>
                <a:gd name="p0x139" fmla="*/ 46 w 91"/>
                <a:gd name="p0y139" fmla="*/ 1479 h 1571"/>
                <a:gd name="p0x140" fmla="*/ 46 w 91"/>
                <a:gd name="p0y140" fmla="*/ 1481 h 1571"/>
                <a:gd name="p0x141" fmla="*/ 46 w 91"/>
                <a:gd name="p0y141" fmla="*/ 1483 h 1571"/>
                <a:gd name="p0x142" fmla="*/ 47 w 91"/>
                <a:gd name="p0y142" fmla="*/ 1485 h 1571"/>
                <a:gd name="p0x143" fmla="*/ 47 w 91"/>
                <a:gd name="p0y143" fmla="*/ 1487 h 1571"/>
                <a:gd name="p0x144" fmla="*/ 47 w 91"/>
                <a:gd name="p0y144" fmla="*/ 1488 h 1571"/>
                <a:gd name="p0x145" fmla="*/ 48 w 91"/>
                <a:gd name="p0y145" fmla="*/ 1490 h 1571"/>
                <a:gd name="p0x146" fmla="*/ 48 w 91"/>
                <a:gd name="p0y146" fmla="*/ 1492 h 1571"/>
                <a:gd name="p0x147" fmla="*/ 48 w 91"/>
                <a:gd name="p0y147" fmla="*/ 1494 h 1571"/>
                <a:gd name="p0x148" fmla="*/ 49 w 91"/>
                <a:gd name="p0y148" fmla="*/ 1496 h 1571"/>
                <a:gd name="p0x149" fmla="*/ 49 w 91"/>
                <a:gd name="p0y149" fmla="*/ 1498 h 1571"/>
                <a:gd name="p0x150" fmla="*/ 50 w 91"/>
                <a:gd name="p0y150" fmla="*/ 1500 h 1571"/>
                <a:gd name="p0x151" fmla="*/ 50 w 91"/>
                <a:gd name="p0y151" fmla="*/ 1501 h 1571"/>
                <a:gd name="p0x152" fmla="*/ 51 w 91"/>
                <a:gd name="p0y152" fmla="*/ 1503 h 1571"/>
                <a:gd name="p0x153" fmla="*/ 52 w 91"/>
                <a:gd name="p0y153" fmla="*/ 1505 h 1571"/>
                <a:gd name="p0x154" fmla="*/ 52 w 91"/>
                <a:gd name="p0y154" fmla="*/ 1507 h 1571"/>
                <a:gd name="p0x155" fmla="*/ 53 w 91"/>
                <a:gd name="p0y155" fmla="*/ 1509 h 1571"/>
                <a:gd name="p0x156" fmla="*/ 53 w 91"/>
                <a:gd name="p0y156" fmla="*/ 1510 h 1571"/>
                <a:gd name="p0x157" fmla="*/ 54 w 91"/>
                <a:gd name="p0y157" fmla="*/ 1512 h 1571"/>
                <a:gd name="p0x158" fmla="*/ 55 w 91"/>
                <a:gd name="p0y158" fmla="*/ 1514 h 1571"/>
                <a:gd name="p0x159" fmla="*/ 56 w 91"/>
                <a:gd name="p0y159" fmla="*/ 1515 h 1571"/>
                <a:gd name="p0x160" fmla="*/ 56 w 91"/>
                <a:gd name="p0y160" fmla="*/ 1517 h 1571"/>
                <a:gd name="p0x161" fmla="*/ 57 w 91"/>
                <a:gd name="p0y161" fmla="*/ 1519 h 1571"/>
                <a:gd name="p0x162" fmla="*/ 58 w 91"/>
                <a:gd name="p0y162" fmla="*/ 1520 h 1571"/>
                <a:gd name="p0x163" fmla="*/ 59 w 91"/>
                <a:gd name="p0y163" fmla="*/ 1522 h 1571"/>
                <a:gd name="p0x164" fmla="*/ 59 w 91"/>
                <a:gd name="p0y164" fmla="*/ 1523 h 1571"/>
                <a:gd name="p0x165" fmla="*/ 60 w 91"/>
                <a:gd name="p0y165" fmla="*/ 1525 h 1571"/>
                <a:gd name="p0x166" fmla="*/ 61 w 91"/>
                <a:gd name="p0y166" fmla="*/ 1526 h 1571"/>
                <a:gd name="p0x167" fmla="*/ 62 w 91"/>
                <a:gd name="p0y167" fmla="*/ 1528 h 1571"/>
                <a:gd name="p0x168" fmla="*/ 63 w 91"/>
                <a:gd name="p0y168" fmla="*/ 1529 h 1571"/>
                <a:gd name="p0x169" fmla="*/ 64 w 91"/>
                <a:gd name="p0y169" fmla="*/ 1531 h 1571"/>
                <a:gd name="p0x170" fmla="*/ 65 w 91"/>
                <a:gd name="p0y170" fmla="*/ 1532 h 1571"/>
                <a:gd name="p0x171" fmla="*/ 66 w 91"/>
                <a:gd name="p0y171" fmla="*/ 1534 h 1571"/>
                <a:gd name="p0x172" fmla="*/ 67 w 91"/>
                <a:gd name="p0y172" fmla="*/ 1535 h 1571"/>
                <a:gd name="p0x173" fmla="*/ 68 w 91"/>
                <a:gd name="p0y173" fmla="*/ 1536 h 1571"/>
                <a:gd name="p0x174" fmla="*/ 69 w 91"/>
                <a:gd name="p0y174" fmla="*/ 1538 h 1571"/>
                <a:gd name="p0x175" fmla="*/ 70 w 91"/>
                <a:gd name="p0y175" fmla="*/ 1539 h 1571"/>
                <a:gd name="p0x176" fmla="*/ 71 w 91"/>
                <a:gd name="p0y176" fmla="*/ 1540 h 1571"/>
                <a:gd name="p0x177" fmla="*/ 72 w 91"/>
                <a:gd name="p0y177" fmla="*/ 1541 h 1571"/>
                <a:gd name="p0x178" fmla="*/ 73 w 91"/>
                <a:gd name="p0y178" fmla="*/ 1543 h 1571"/>
                <a:gd name="p0x179" fmla="*/ 74 w 91"/>
                <a:gd name="p0y179" fmla="*/ 1544 h 1571"/>
                <a:gd name="p0x180" fmla="*/ 75 w 91"/>
                <a:gd name="p0y180" fmla="*/ 1545 h 1571"/>
                <a:gd name="p0x181" fmla="*/ 76 w 91"/>
                <a:gd name="p0y181" fmla="*/ 1546 h 1571"/>
                <a:gd name="p0x182" fmla="*/ 77 w 91"/>
                <a:gd name="p0y182" fmla="*/ 1547 h 1571"/>
                <a:gd name="p0x183" fmla="*/ 78 w 91"/>
                <a:gd name="p0y183" fmla="*/ 1548 h 1571"/>
                <a:gd name="p0x184" fmla="*/ 80 w 91"/>
                <a:gd name="p0y184" fmla="*/ 1549 h 1571"/>
                <a:gd name="p0x185" fmla="*/ 81 w 91"/>
                <a:gd name="p0y185" fmla="*/ 1550 h 1571"/>
                <a:gd name="p0x186" fmla="*/ 82 w 91"/>
                <a:gd name="p0y186" fmla="*/ 1551 h 1571"/>
                <a:gd name="p0x187" fmla="*/ 83 w 91"/>
                <a:gd name="p0y187" fmla="*/ 1552 h 1571"/>
                <a:gd name="p0x188" fmla="*/ 84 w 91"/>
                <a:gd name="p0y188" fmla="*/ 1553 h 1571"/>
                <a:gd name="p0x189" fmla="*/ 86 w 91"/>
                <a:gd name="p0y189" fmla="*/ 1554 h 1571"/>
                <a:gd name="p0x190" fmla="*/ 87 w 91"/>
                <a:gd name="p0y190" fmla="*/ 1555 h 1571"/>
                <a:gd name="p0x191" fmla="*/ 88 w 91"/>
                <a:gd name="p0y191" fmla="*/ 1556 h 1571"/>
                <a:gd name="p0x192" fmla="*/ 89 w 91"/>
                <a:gd name="p0y192" fmla="*/ 1557 h 1571"/>
                <a:gd name="p0x193" fmla="*/ 91 w 91"/>
                <a:gd name="p0y193" fmla="*/ 1557 h 1571"/>
                <a:gd name="p0x194" fmla="*/ 74 w 91"/>
                <a:gd name="p0y194" fmla="*/ 1571 h 1571"/>
                <a:gd name="p0x195" fmla="*/ 74 w 91"/>
                <a:gd name="p0y195" fmla="*/ 1571 h 1571"/>
                <a:gd name="p0x196" fmla="*/ 71 w 91"/>
                <a:gd name="p0y196" fmla="*/ 1570 h 1571"/>
                <a:gd name="p0x197" fmla="*/ 69 w 91"/>
                <a:gd name="p0y197" fmla="*/ 1569 h 1571"/>
                <a:gd name="p0x198" fmla="*/ 67 w 91"/>
                <a:gd name="p0y198" fmla="*/ 1569 h 1571"/>
                <a:gd name="p0x199" fmla="*/ 65 w 91"/>
                <a:gd name="p0y199" fmla="*/ 1568 h 1571"/>
                <a:gd name="p0x200" fmla="*/ 63 w 91"/>
                <a:gd name="p0y200" fmla="*/ 1567 h 1571"/>
                <a:gd name="p0x201" fmla="*/ 61 w 91"/>
                <a:gd name="p0y201" fmla="*/ 1565 h 1571"/>
                <a:gd name="p0x202" fmla="*/ 60 w 91"/>
                <a:gd name="p0y202" fmla="*/ 1564 h 1571"/>
                <a:gd name="p0x203" fmla="*/ 58 w 91"/>
                <a:gd name="p0y203" fmla="*/ 1563 h 1571"/>
                <a:gd name="p0x204" fmla="*/ 56 w 91"/>
                <a:gd name="p0y204" fmla="*/ 1562 h 1571"/>
                <a:gd name="p0x205" fmla="*/ 54 w 91"/>
                <a:gd name="p0y205" fmla="*/ 1561 h 1571"/>
                <a:gd name="p0x206" fmla="*/ 52 w 91"/>
                <a:gd name="p0y206" fmla="*/ 1560 h 1571"/>
                <a:gd name="p0x207" fmla="*/ 50 w 91"/>
                <a:gd name="p0y207" fmla="*/ 1558 h 1571"/>
                <a:gd name="p0x208" fmla="*/ 48 w 91"/>
                <a:gd name="p0y208" fmla="*/ 1557 h 1571"/>
                <a:gd name="p0x209" fmla="*/ 47 w 91"/>
                <a:gd name="p0y209" fmla="*/ 1556 h 1571"/>
                <a:gd name="p0x210" fmla="*/ 45 w 91"/>
                <a:gd name="p0y210" fmla="*/ 1554 h 1571"/>
                <a:gd name="p0x211" fmla="*/ 43 w 91"/>
                <a:gd name="p0y211" fmla="*/ 1553 h 1571"/>
                <a:gd name="p0x212" fmla="*/ 42 w 91"/>
                <a:gd name="p0y212" fmla="*/ 1552 h 1571"/>
                <a:gd name="p0x213" fmla="*/ 40 w 91"/>
                <a:gd name="p0y213" fmla="*/ 1550 h 1571"/>
                <a:gd name="p0x214" fmla="*/ 38 w 91"/>
                <a:gd name="p0y214" fmla="*/ 1549 h 1571"/>
                <a:gd name="p0x215" fmla="*/ 37 w 91"/>
                <a:gd name="p0y215" fmla="*/ 1547 h 1571"/>
                <a:gd name="p0x216" fmla="*/ 35 w 91"/>
                <a:gd name="p0y216" fmla="*/ 1546 h 1571"/>
                <a:gd name="p0x217" fmla="*/ 33 w 91"/>
                <a:gd name="p0y217" fmla="*/ 1544 h 1571"/>
                <a:gd name="p0x218" fmla="*/ 32 w 91"/>
                <a:gd name="p0y218" fmla="*/ 1542 h 1571"/>
                <a:gd name="p0x219" fmla="*/ 30 w 91"/>
                <a:gd name="p0y219" fmla="*/ 1541 h 1571"/>
                <a:gd name="p0x220" fmla="*/ 29 w 91"/>
                <a:gd name="p0y220" fmla="*/ 1539 h 1571"/>
                <a:gd name="p0x221" fmla="*/ 28 w 91"/>
                <a:gd name="p0y221" fmla="*/ 1537 h 1571"/>
                <a:gd name="p0x222" fmla="*/ 26 w 91"/>
                <a:gd name="p0y222" fmla="*/ 1536 h 1571"/>
                <a:gd name="p0x223" fmla="*/ 25 w 91"/>
                <a:gd name="p0y223" fmla="*/ 1534 h 1571"/>
                <a:gd name="p0x224" fmla="*/ 23 w 91"/>
                <a:gd name="p0y224" fmla="*/ 1532 h 1571"/>
                <a:gd name="p0x225" fmla="*/ 22 w 91"/>
                <a:gd name="p0y225" fmla="*/ 1531 h 1571"/>
                <a:gd name="p0x226" fmla="*/ 21 w 91"/>
                <a:gd name="p0y226" fmla="*/ 1529 h 1571"/>
                <a:gd name="p0x227" fmla="*/ 20 w 91"/>
                <a:gd name="p0y227" fmla="*/ 1527 h 1571"/>
                <a:gd name="p0x228" fmla="*/ 18 w 91"/>
                <a:gd name="p0y228" fmla="*/ 1525 h 1571"/>
                <a:gd name="p0x229" fmla="*/ 17 w 91"/>
                <a:gd name="p0y229" fmla="*/ 1523 h 1571"/>
                <a:gd name="p0x230" fmla="*/ 16 w 91"/>
                <a:gd name="p0y230" fmla="*/ 1521 h 1571"/>
                <a:gd name="p0x231" fmla="*/ 15 w 91"/>
                <a:gd name="p0y231" fmla="*/ 1519 h 1571"/>
                <a:gd name="p0x232" fmla="*/ 14 w 91"/>
                <a:gd name="p0y232" fmla="*/ 1517 h 1571"/>
                <a:gd name="p0x233" fmla="*/ 13 w 91"/>
                <a:gd name="p0y233" fmla="*/ 1515 h 1571"/>
                <a:gd name="p0x234" fmla="*/ 12 w 91"/>
                <a:gd name="p0y234" fmla="*/ 1513 h 1571"/>
                <a:gd name="p0x235" fmla="*/ 11 w 91"/>
                <a:gd name="p0y235" fmla="*/ 1511 h 1571"/>
                <a:gd name="p0x236" fmla="*/ 10 w 91"/>
                <a:gd name="p0y236" fmla="*/ 1509 h 1571"/>
                <a:gd name="p0x237" fmla="*/ 9 w 91"/>
                <a:gd name="p0y237" fmla="*/ 1507 h 1571"/>
                <a:gd name="p0x238" fmla="*/ 8 w 91"/>
                <a:gd name="p0y238" fmla="*/ 1505 h 1571"/>
                <a:gd name="p0x239" fmla="*/ 7 w 91"/>
                <a:gd name="p0y239" fmla="*/ 1503 h 1571"/>
                <a:gd name="p0x240" fmla="*/ 7 w 91"/>
                <a:gd name="p0y240" fmla="*/ 1501 h 1571"/>
                <a:gd name="p0x241" fmla="*/ 6 w 91"/>
                <a:gd name="p0y241" fmla="*/ 1499 h 1571"/>
                <a:gd name="p0x242" fmla="*/ 5 w 91"/>
                <a:gd name="p0y242" fmla="*/ 1497 h 1571"/>
                <a:gd name="p0x243" fmla="*/ 4 w 91"/>
                <a:gd name="p0y243" fmla="*/ 1495 h 1571"/>
                <a:gd name="p0x244" fmla="*/ 4 w 91"/>
                <a:gd name="p0y244" fmla="*/ 1492 h 1571"/>
                <a:gd name="p0x245" fmla="*/ 3 w 91"/>
                <a:gd name="p0y245" fmla="*/ 1490 h 1571"/>
                <a:gd name="p0x246" fmla="*/ 3 w 91"/>
                <a:gd name="p0y246" fmla="*/ 1488 h 1571"/>
                <a:gd name="p0x247" fmla="*/ 2 w 91"/>
                <a:gd name="p0y247" fmla="*/ 1486 h 1571"/>
                <a:gd name="p0x248" fmla="*/ 2 w 91"/>
                <a:gd name="p0y248" fmla="*/ 1484 h 1571"/>
                <a:gd name="p0x249" fmla="*/ 1 w 91"/>
                <a:gd name="p0y249" fmla="*/ 1481 h 1571"/>
                <a:gd name="p0x250" fmla="*/ 1 w 91"/>
                <a:gd name="p0y250" fmla="*/ 1479 h 1571"/>
                <a:gd name="p0x251" fmla="*/ 1 w 91"/>
                <a:gd name="p0y251" fmla="*/ 1477 h 1571"/>
                <a:gd name="p0x252" fmla="*/ 0 w 91"/>
                <a:gd name="p0y252" fmla="*/ 1474 h 1571"/>
                <a:gd name="p0x253" fmla="*/ 0 w 91"/>
                <a:gd name="p0y253" fmla="*/ 1472 h 1571"/>
                <a:gd name="p0x254" fmla="*/ 0 w 91"/>
                <a:gd name="p0y254" fmla="*/ 1470 h 1571"/>
                <a:gd name="p0x255" fmla="*/ 0 w 91"/>
                <a:gd name="p0y255" fmla="*/ 1467 h 1571"/>
                <a:gd name="p0x256" fmla="*/ 0 w 91"/>
                <a:gd name="p0y256" fmla="*/ 1465 h 1571"/>
                <a:gd name="p0x257" fmla="*/ 0 w 91"/>
                <a:gd name="p0y257" fmla="*/ 1463 h 1571"/>
                <a:gd name="p0x258" fmla="*/ 0 w 91"/>
                <a:gd name="p0y25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14400" y="3609975"/>
            <a:ext cx="29527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全文</a:t>
            </a:r>
            <a:r>
              <a:rPr sz="1500" b="1">
                <a:solidFill>
                  <a:schemeClr val="accent1"/>
                </a:solidFill>
                <a:cs typeface="+mn-lt"/>
              </a:rPr>
              <a:t>回顾性内容过多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、对核心要求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一笔带过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，收文单位不知如何落实。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43224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224 w 5585"/>
              <a:gd name="p0y0" fmla="*/ 0 h 4938"/>
              <a:gd name="p0x1" fmla="*/ 5360 w 5585"/>
              <a:gd name="p0y1" fmla="*/ 0 h 4938"/>
              <a:gd name="p0x2" fmla="*/ 5585 w 5585"/>
              <a:gd name="p0y2" fmla="*/ 225 h 4938"/>
              <a:gd name="p0x3" fmla="*/ 5585 w 5585"/>
              <a:gd name="p0y3" fmla="*/ 4713 h 4938"/>
              <a:gd name="p0x4" fmla="*/ 5360 w 5585"/>
              <a:gd name="p0y4" fmla="*/ 4938 h 4938"/>
              <a:gd name="p0x5" fmla="*/ 224 w 5585"/>
              <a:gd name="p0y5" fmla="*/ 4938 h 4938"/>
              <a:gd name="p0x6" fmla="*/ 0 w 5585"/>
              <a:gd name="p0y6" fmla="*/ 4713 h 4938"/>
              <a:gd name="p0x7" fmla="*/ 0 w 5585"/>
              <a:gd name="p0y7" fmla="*/ 224 h 4938"/>
              <a:gd name="p0x8" fmla="*/ 224 w 5585"/>
              <a:gd name="p0y8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4518025" y="2418080"/>
            <a:ext cx="3155950" cy="466090"/>
            <a:chOff x="7115" y="3808"/>
            <a:chExt cx="4970" cy="734"/>
          </a:xfrm>
        </p:grpSpPr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7115" y="3808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7115" y="4528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4522470" y="242252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67ba1ad5-baec-11f1-9b90-f614b1caf9e9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12" t="-74" r="12" b="74"/>
          <a:stretch>
            <a:fillRect/>
          </a:stretch>
        </p:blipFill>
        <p:spPr>
          <a:xfrm>
            <a:off x="4584700" y="248475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4975251" y="2406806"/>
            <a:ext cx="2698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逻辑混乱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518025" y="3728720"/>
            <a:ext cx="3155950" cy="704850"/>
            <a:chOff x="7115" y="5872"/>
            <a:chExt cx="4970" cy="1110"/>
          </a:xfrm>
        </p:grpSpPr>
        <p:sp>
          <p:nvSpPr>
            <p:cNvPr id="32" name="任意多边形 31"/>
            <p:cNvSpPr/>
            <p:nvPr>
              <p:custDataLst>
                <p:tags r:id="rId28"/>
              </p:custDataLst>
            </p:nvPr>
          </p:nvSpPr>
          <p:spPr>
            <a:xfrm>
              <a:off x="7115" y="5872"/>
              <a:ext cx="4970" cy="1110"/>
            </a:xfrm>
            <a:custGeom>
              <a:avLst/>
              <a:gdLst>
                <a:gd name="sw" fmla="*/ 1 w 4970"/>
                <a:gd name="sh" fmla="*/ 1 h 1110"/>
                <a:gd name="mins" fmla="min sw sh"/>
                <a:gd name="dsw" fmla="+- 0 sw mins"/>
                <a:gd name="dsh" fmla="+- 0 sh mins"/>
                <a:gd name="p0x0" fmla="*/ 120 w 4970"/>
                <a:gd name="p0y0" fmla="*/ 0 h 1110"/>
                <a:gd name="p0x1" fmla="*/ 4850 w 4970"/>
                <a:gd name="p0y1" fmla="*/ 0 h 1110"/>
                <a:gd name="p0x2" fmla="*/ 4853 w 4970"/>
                <a:gd name="p0y2" fmla="*/ 0 h 1110"/>
                <a:gd name="p0x3" fmla="*/ 4856 w 4970"/>
                <a:gd name="p0y3" fmla="*/ 0 h 1110"/>
                <a:gd name="p0x4" fmla="*/ 4859 w 4970"/>
                <a:gd name="p0y4" fmla="*/ 0 h 1110"/>
                <a:gd name="p0x5" fmla="*/ 4862 w 4970"/>
                <a:gd name="p0y5" fmla="*/ 0 h 1110"/>
                <a:gd name="p0x6" fmla="*/ 4865 w 4970"/>
                <a:gd name="p0y6" fmla="*/ 0 h 1110"/>
                <a:gd name="p0x7" fmla="*/ 4868 w 4970"/>
                <a:gd name="p0y7" fmla="*/ 1 h 1110"/>
                <a:gd name="p0x8" fmla="*/ 4871 w 4970"/>
                <a:gd name="p0y8" fmla="*/ 1 h 1110"/>
                <a:gd name="p0x9" fmla="*/ 4874 w 4970"/>
                <a:gd name="p0y9" fmla="*/ 2 h 1110"/>
                <a:gd name="p0x10" fmla="*/ 4877 w 4970"/>
                <a:gd name="p0y10" fmla="*/ 3 h 1110"/>
                <a:gd name="p0x11" fmla="*/ 4880 w 4970"/>
                <a:gd name="p0y11" fmla="*/ 3 h 1110"/>
                <a:gd name="p0x12" fmla="*/ 4883 w 4970"/>
                <a:gd name="p0y12" fmla="*/ 4 h 1110"/>
                <a:gd name="p0x13" fmla="*/ 4886 w 4970"/>
                <a:gd name="p0y13" fmla="*/ 5 h 1110"/>
                <a:gd name="p0x14" fmla="*/ 4889 w 4970"/>
                <a:gd name="p0y14" fmla="*/ 6 h 1110"/>
                <a:gd name="p0x15" fmla="*/ 4891 w 4970"/>
                <a:gd name="p0y15" fmla="*/ 7 h 1110"/>
                <a:gd name="p0x16" fmla="*/ 4894 w 4970"/>
                <a:gd name="p0y16" fmla="*/ 8 h 1110"/>
                <a:gd name="p0x17" fmla="*/ 4897 w 4970"/>
                <a:gd name="p0y17" fmla="*/ 9 h 1110"/>
                <a:gd name="p0x18" fmla="*/ 4900 w 4970"/>
                <a:gd name="p0y18" fmla="*/ 10 h 1110"/>
                <a:gd name="p0x19" fmla="*/ 4902 w 4970"/>
                <a:gd name="p0y19" fmla="*/ 12 h 1110"/>
                <a:gd name="p0x20" fmla="*/ 4905 w 4970"/>
                <a:gd name="p0y20" fmla="*/ 13 h 1110"/>
                <a:gd name="p0x21" fmla="*/ 4908 w 4970"/>
                <a:gd name="p0y21" fmla="*/ 14 h 1110"/>
                <a:gd name="p0x22" fmla="*/ 4910 w 4970"/>
                <a:gd name="p0y22" fmla="*/ 16 h 1110"/>
                <a:gd name="p0x23" fmla="*/ 4913 w 4970"/>
                <a:gd name="p0y23" fmla="*/ 17 h 1110"/>
                <a:gd name="p0x24" fmla="*/ 4915 w 4970"/>
                <a:gd name="p0y24" fmla="*/ 19 h 1110"/>
                <a:gd name="p0x25" fmla="*/ 4918 w 4970"/>
                <a:gd name="p0y25" fmla="*/ 21 h 1110"/>
                <a:gd name="p0x26" fmla="*/ 4920 w 4970"/>
                <a:gd name="p0y26" fmla="*/ 22 h 1110"/>
                <a:gd name="p0x27" fmla="*/ 4922 w 4970"/>
                <a:gd name="p0y27" fmla="*/ 24 h 1110"/>
                <a:gd name="p0x28" fmla="*/ 4925 w 4970"/>
                <a:gd name="p0y28" fmla="*/ 26 h 1110"/>
                <a:gd name="p0x29" fmla="*/ 4927 w 4970"/>
                <a:gd name="p0y29" fmla="*/ 28 h 1110"/>
                <a:gd name="p0x30" fmla="*/ 4929 w 4970"/>
                <a:gd name="p0y30" fmla="*/ 30 h 1110"/>
                <a:gd name="p0x31" fmla="*/ 4931 w 4970"/>
                <a:gd name="p0y31" fmla="*/ 32 h 1110"/>
                <a:gd name="p0x32" fmla="*/ 4933 w 4970"/>
                <a:gd name="p0y32" fmla="*/ 34 h 1110"/>
                <a:gd name="p0x33" fmla="*/ 4935 w 4970"/>
                <a:gd name="p0y33" fmla="*/ 36 h 1110"/>
                <a:gd name="p0x34" fmla="*/ 4937 w 4970"/>
                <a:gd name="p0y34" fmla="*/ 38 h 1110"/>
                <a:gd name="p0x35" fmla="*/ 4939 w 4970"/>
                <a:gd name="p0y35" fmla="*/ 40 h 1110"/>
                <a:gd name="p0x36" fmla="*/ 4941 w 4970"/>
                <a:gd name="p0y36" fmla="*/ 42 h 1110"/>
                <a:gd name="p0x37" fmla="*/ 4943 w 4970"/>
                <a:gd name="p0y37" fmla="*/ 44 h 1110"/>
                <a:gd name="p0x38" fmla="*/ 4945 w 4970"/>
                <a:gd name="p0y38" fmla="*/ 47 h 1110"/>
                <a:gd name="p0x39" fmla="*/ 4947 w 4970"/>
                <a:gd name="p0y39" fmla="*/ 49 h 1110"/>
                <a:gd name="p0x40" fmla="*/ 4948 w 4970"/>
                <a:gd name="p0y40" fmla="*/ 51 h 1110"/>
                <a:gd name="p0x41" fmla="*/ 4950 w 4970"/>
                <a:gd name="p0y41" fmla="*/ 54 h 1110"/>
                <a:gd name="p0x42" fmla="*/ 4952 w 4970"/>
                <a:gd name="p0y42" fmla="*/ 56 h 1110"/>
                <a:gd name="p0x43" fmla="*/ 4953 w 4970"/>
                <a:gd name="p0y43" fmla="*/ 59 h 1110"/>
                <a:gd name="p0x44" fmla="*/ 4955 w 4970"/>
                <a:gd name="p0y44" fmla="*/ 61 h 1110"/>
                <a:gd name="p0x45" fmla="*/ 4956 w 4970"/>
                <a:gd name="p0y45" fmla="*/ 64 h 1110"/>
                <a:gd name="p0x46" fmla="*/ 4957 w 4970"/>
                <a:gd name="p0y46" fmla="*/ 67 h 1110"/>
                <a:gd name="p0x47" fmla="*/ 4959 w 4970"/>
                <a:gd name="p0y47" fmla="*/ 69 h 1110"/>
                <a:gd name="p0x48" fmla="*/ 4960 w 4970"/>
                <a:gd name="p0y48" fmla="*/ 72 h 1110"/>
                <a:gd name="p0x49" fmla="*/ 4961 w 4970"/>
                <a:gd name="p0y49" fmla="*/ 75 h 1110"/>
                <a:gd name="p0x50" fmla="*/ 4962 w 4970"/>
                <a:gd name="p0y50" fmla="*/ 78 h 1110"/>
                <a:gd name="p0x51" fmla="*/ 4963 w 4970"/>
                <a:gd name="p0y51" fmla="*/ 80 h 1110"/>
                <a:gd name="p0x52" fmla="*/ 4964 w 4970"/>
                <a:gd name="p0y52" fmla="*/ 83 h 1110"/>
                <a:gd name="p0x53" fmla="*/ 4965 w 4970"/>
                <a:gd name="p0y53" fmla="*/ 86 h 1110"/>
                <a:gd name="p0x54" fmla="*/ 4966 w 4970"/>
                <a:gd name="p0y54" fmla="*/ 89 h 1110"/>
                <a:gd name="p0x55" fmla="*/ 4966 w 4970"/>
                <a:gd name="p0y55" fmla="*/ 92 h 1110"/>
                <a:gd name="p0x56" fmla="*/ 4967 w 4970"/>
                <a:gd name="p0y56" fmla="*/ 95 h 1110"/>
                <a:gd name="p0x57" fmla="*/ 4968 w 4970"/>
                <a:gd name="p0y57" fmla="*/ 98 h 1110"/>
                <a:gd name="p0x58" fmla="*/ 4968 w 4970"/>
                <a:gd name="p0y58" fmla="*/ 101 h 1110"/>
                <a:gd name="p0x59" fmla="*/ 4969 w 4970"/>
                <a:gd name="p0y59" fmla="*/ 104 h 1110"/>
                <a:gd name="p0x60" fmla="*/ 4969 w 4970"/>
                <a:gd name="p0y60" fmla="*/ 107 h 1110"/>
                <a:gd name="p0x61" fmla="*/ 4969 w 4970"/>
                <a:gd name="p0y61" fmla="*/ 110 h 1110"/>
                <a:gd name="p0x62" fmla="*/ 4969 w 4970"/>
                <a:gd name="p0y62" fmla="*/ 113 h 1110"/>
                <a:gd name="p0x63" fmla="*/ 4969 w 4970"/>
                <a:gd name="p0y63" fmla="*/ 116 h 1110"/>
                <a:gd name="p0x64" fmla="*/ 4970 w 4970"/>
                <a:gd name="p0y64" fmla="*/ 120 h 1110"/>
                <a:gd name="p0x65" fmla="*/ 4970 w 4970"/>
                <a:gd name="p0y65" fmla="*/ 990 h 1110"/>
                <a:gd name="p0x66" fmla="*/ 4969 w 4970"/>
                <a:gd name="p0y66" fmla="*/ 993 h 1110"/>
                <a:gd name="p0x67" fmla="*/ 4969 w 4970"/>
                <a:gd name="p0y67" fmla="*/ 996 h 1110"/>
                <a:gd name="p0x68" fmla="*/ 4969 w 4970"/>
                <a:gd name="p0y68" fmla="*/ 999 h 1110"/>
                <a:gd name="p0x69" fmla="*/ 4969 w 4970"/>
                <a:gd name="p0y69" fmla="*/ 1002 h 1110"/>
                <a:gd name="p0x70" fmla="*/ 4969 w 4970"/>
                <a:gd name="p0y70" fmla="*/ 1005 h 1110"/>
                <a:gd name="p0x71" fmla="*/ 4968 w 4970"/>
                <a:gd name="p0y71" fmla="*/ 1008 h 1110"/>
                <a:gd name="p0x72" fmla="*/ 4968 w 4970"/>
                <a:gd name="p0y72" fmla="*/ 1011 h 1110"/>
                <a:gd name="p0x73" fmla="*/ 4967 w 4970"/>
                <a:gd name="p0y73" fmla="*/ 1014 h 1110"/>
                <a:gd name="p0x74" fmla="*/ 4966 w 4970"/>
                <a:gd name="p0y74" fmla="*/ 1017 h 1110"/>
                <a:gd name="p0x75" fmla="*/ 4966 w 4970"/>
                <a:gd name="p0y75" fmla="*/ 1020 h 1110"/>
                <a:gd name="p0x76" fmla="*/ 4965 w 4970"/>
                <a:gd name="p0y76" fmla="*/ 1023 h 1110"/>
                <a:gd name="p0x77" fmla="*/ 4964 w 4970"/>
                <a:gd name="p0y77" fmla="*/ 1026 h 1110"/>
                <a:gd name="p0x78" fmla="*/ 4963 w 4970"/>
                <a:gd name="p0y78" fmla="*/ 1029 h 1110"/>
                <a:gd name="p0x79" fmla="*/ 4962 w 4970"/>
                <a:gd name="p0y79" fmla="*/ 1031 h 1110"/>
                <a:gd name="p0x80" fmla="*/ 4961 w 4970"/>
                <a:gd name="p0y80" fmla="*/ 1034 h 1110"/>
                <a:gd name="p0x81" fmla="*/ 4960 w 4970"/>
                <a:gd name="p0y81" fmla="*/ 1037 h 1110"/>
                <a:gd name="p0x82" fmla="*/ 4959 w 4970"/>
                <a:gd name="p0y82" fmla="*/ 1040 h 1110"/>
                <a:gd name="p0x83" fmla="*/ 4957 w 4970"/>
                <a:gd name="p0y83" fmla="*/ 1042 h 1110"/>
                <a:gd name="p0x84" fmla="*/ 4956 w 4970"/>
                <a:gd name="p0y84" fmla="*/ 1045 h 1110"/>
                <a:gd name="p0x85" fmla="*/ 4955 w 4970"/>
                <a:gd name="p0y85" fmla="*/ 1048 h 1110"/>
                <a:gd name="p0x86" fmla="*/ 4953 w 4970"/>
                <a:gd name="p0y86" fmla="*/ 1050 h 1110"/>
                <a:gd name="p0x87" fmla="*/ 4952 w 4970"/>
                <a:gd name="p0y87" fmla="*/ 1053 h 1110"/>
                <a:gd name="p0x88" fmla="*/ 4950 w 4970"/>
                <a:gd name="p0y88" fmla="*/ 1055 h 1110"/>
                <a:gd name="p0x89" fmla="*/ 4948 w 4970"/>
                <a:gd name="p0y89" fmla="*/ 1058 h 1110"/>
                <a:gd name="p0x90" fmla="*/ 4947 w 4970"/>
                <a:gd name="p0y90" fmla="*/ 1060 h 1110"/>
                <a:gd name="p0x91" fmla="*/ 4945 w 4970"/>
                <a:gd name="p0y91" fmla="*/ 1062 h 1110"/>
                <a:gd name="p0x92" fmla="*/ 4943 w 4970"/>
                <a:gd name="p0y92" fmla="*/ 1065 h 1110"/>
                <a:gd name="p0x93" fmla="*/ 4941 w 4970"/>
                <a:gd name="p0y93" fmla="*/ 1067 h 1110"/>
                <a:gd name="p0x94" fmla="*/ 4939 w 4970"/>
                <a:gd name="p0y94" fmla="*/ 1069 h 1110"/>
                <a:gd name="p0x95" fmla="*/ 4937 w 4970"/>
                <a:gd name="p0y95" fmla="*/ 1071 h 1110"/>
                <a:gd name="p0x96" fmla="*/ 4935 w 4970"/>
                <a:gd name="p0y96" fmla="*/ 1073 h 1110"/>
                <a:gd name="p0x97" fmla="*/ 4933 w 4970"/>
                <a:gd name="p0y97" fmla="*/ 1075 h 1110"/>
                <a:gd name="p0x98" fmla="*/ 4931 w 4970"/>
                <a:gd name="p0y98" fmla="*/ 1077 h 1110"/>
                <a:gd name="p0x99" fmla="*/ 4929 w 4970"/>
                <a:gd name="p0y99" fmla="*/ 1079 h 1110"/>
                <a:gd name="p0x100" fmla="*/ 4927 w 4970"/>
                <a:gd name="p0y100" fmla="*/ 1081 h 1110"/>
                <a:gd name="p0x101" fmla="*/ 4925 w 4970"/>
                <a:gd name="p0y101" fmla="*/ 1083 h 1110"/>
                <a:gd name="p0x102" fmla="*/ 4922 w 4970"/>
                <a:gd name="p0y102" fmla="*/ 1085 h 1110"/>
                <a:gd name="p0x103" fmla="*/ 4920 w 4970"/>
                <a:gd name="p0y103" fmla="*/ 1087 h 1110"/>
                <a:gd name="p0x104" fmla="*/ 4918 w 4970"/>
                <a:gd name="p0y104" fmla="*/ 1088 h 1110"/>
                <a:gd name="p0x105" fmla="*/ 4915 w 4970"/>
                <a:gd name="p0y105" fmla="*/ 1090 h 1110"/>
                <a:gd name="p0x106" fmla="*/ 4913 w 4970"/>
                <a:gd name="p0y106" fmla="*/ 1092 h 1110"/>
                <a:gd name="p0x107" fmla="*/ 4910 w 4970"/>
                <a:gd name="p0y107" fmla="*/ 1093 h 1110"/>
                <a:gd name="p0x108" fmla="*/ 4908 w 4970"/>
                <a:gd name="p0y108" fmla="*/ 1095 h 1110"/>
                <a:gd name="p0x109" fmla="*/ 4905 w 4970"/>
                <a:gd name="p0y109" fmla="*/ 1096 h 1110"/>
                <a:gd name="p0x110" fmla="*/ 4902 w 4970"/>
                <a:gd name="p0y110" fmla="*/ 1097 h 1110"/>
                <a:gd name="p0x111" fmla="*/ 4900 w 4970"/>
                <a:gd name="p0y111" fmla="*/ 1099 h 1110"/>
                <a:gd name="p0x112" fmla="*/ 4897 w 4970"/>
                <a:gd name="p0y112" fmla="*/ 1100 h 1110"/>
                <a:gd name="p0x113" fmla="*/ 4894 w 4970"/>
                <a:gd name="p0y113" fmla="*/ 1101 h 1110"/>
                <a:gd name="p0x114" fmla="*/ 4891 w 4970"/>
                <a:gd name="p0y114" fmla="*/ 1102 h 1110"/>
                <a:gd name="p0x115" fmla="*/ 4889 w 4970"/>
                <a:gd name="p0y115" fmla="*/ 1103 h 1110"/>
                <a:gd name="p0x116" fmla="*/ 4886 w 4970"/>
                <a:gd name="p0y116" fmla="*/ 1104 h 1110"/>
                <a:gd name="p0x117" fmla="*/ 4883 w 4970"/>
                <a:gd name="p0y117" fmla="*/ 1105 h 1110"/>
                <a:gd name="p0x118" fmla="*/ 4880 w 4970"/>
                <a:gd name="p0y118" fmla="*/ 1106 h 1110"/>
                <a:gd name="p0x119" fmla="*/ 4877 w 4970"/>
                <a:gd name="p0y119" fmla="*/ 1106 h 1110"/>
                <a:gd name="p0x120" fmla="*/ 4874 w 4970"/>
                <a:gd name="p0y120" fmla="*/ 1107 h 1110"/>
                <a:gd name="p0x121" fmla="*/ 4871 w 4970"/>
                <a:gd name="p0y121" fmla="*/ 1108 h 1110"/>
                <a:gd name="p0x122" fmla="*/ 4868 w 4970"/>
                <a:gd name="p0y122" fmla="*/ 1108 h 1110"/>
                <a:gd name="p0x123" fmla="*/ 4865 w 4970"/>
                <a:gd name="p0y123" fmla="*/ 1109 h 1110"/>
                <a:gd name="p0x124" fmla="*/ 4862 w 4970"/>
                <a:gd name="p0y124" fmla="*/ 1109 h 1110"/>
                <a:gd name="p0x125" fmla="*/ 4859 w 4970"/>
                <a:gd name="p0y125" fmla="*/ 1109 h 1110"/>
                <a:gd name="p0x126" fmla="*/ 4856 w 4970"/>
                <a:gd name="p0y126" fmla="*/ 1109 h 1110"/>
                <a:gd name="p0x127" fmla="*/ 4853 w 4970"/>
                <a:gd name="p0y127" fmla="*/ 1109 h 1110"/>
                <a:gd name="p0x128" fmla="*/ 4850 w 4970"/>
                <a:gd name="p0y128" fmla="*/ 1110 h 1110"/>
                <a:gd name="p0x129" fmla="*/ 120 w 4970"/>
                <a:gd name="p0y129" fmla="*/ 1110 h 1110"/>
                <a:gd name="p0x130" fmla="*/ 116 w 4970"/>
                <a:gd name="p0y130" fmla="*/ 1109 h 1110"/>
                <a:gd name="p0x131" fmla="*/ 113 w 4970"/>
                <a:gd name="p0y131" fmla="*/ 1109 h 1110"/>
                <a:gd name="p0x132" fmla="*/ 110 w 4970"/>
                <a:gd name="p0y132" fmla="*/ 1109 h 1110"/>
                <a:gd name="p0x133" fmla="*/ 107 w 4970"/>
                <a:gd name="p0y133" fmla="*/ 1109 h 1110"/>
                <a:gd name="p0x134" fmla="*/ 104 w 4970"/>
                <a:gd name="p0y134" fmla="*/ 1109 h 1110"/>
                <a:gd name="p0x135" fmla="*/ 101 w 4970"/>
                <a:gd name="p0y135" fmla="*/ 1108 h 1110"/>
                <a:gd name="p0x136" fmla="*/ 98 w 4970"/>
                <a:gd name="p0y136" fmla="*/ 1108 h 1110"/>
                <a:gd name="p0x137" fmla="*/ 95 w 4970"/>
                <a:gd name="p0y137" fmla="*/ 1107 h 1110"/>
                <a:gd name="p0x138" fmla="*/ 92 w 4970"/>
                <a:gd name="p0y138" fmla="*/ 1106 h 1110"/>
                <a:gd name="p0x139" fmla="*/ 89 w 4970"/>
                <a:gd name="p0y139" fmla="*/ 1106 h 1110"/>
                <a:gd name="p0x140" fmla="*/ 86 w 4970"/>
                <a:gd name="p0y140" fmla="*/ 1105 h 1110"/>
                <a:gd name="p0x141" fmla="*/ 83 w 4970"/>
                <a:gd name="p0y141" fmla="*/ 1104 h 1110"/>
                <a:gd name="p0x142" fmla="*/ 80 w 4970"/>
                <a:gd name="p0y142" fmla="*/ 1103 h 1110"/>
                <a:gd name="p0x143" fmla="*/ 78 w 4970"/>
                <a:gd name="p0y143" fmla="*/ 1102 h 1110"/>
                <a:gd name="p0x144" fmla="*/ 75 w 4970"/>
                <a:gd name="p0y144" fmla="*/ 1101 h 1110"/>
                <a:gd name="p0x145" fmla="*/ 72 w 4970"/>
                <a:gd name="p0y145" fmla="*/ 1100 h 1110"/>
                <a:gd name="p0x146" fmla="*/ 69 w 4970"/>
                <a:gd name="p0y146" fmla="*/ 1099 h 1110"/>
                <a:gd name="p0x147" fmla="*/ 67 w 4970"/>
                <a:gd name="p0y147" fmla="*/ 1097 h 1110"/>
                <a:gd name="p0x148" fmla="*/ 64 w 4970"/>
                <a:gd name="p0y148" fmla="*/ 1096 h 1110"/>
                <a:gd name="p0x149" fmla="*/ 61 w 4970"/>
                <a:gd name="p0y149" fmla="*/ 1095 h 1110"/>
                <a:gd name="p0x150" fmla="*/ 59 w 4970"/>
                <a:gd name="p0y150" fmla="*/ 1093 h 1110"/>
                <a:gd name="p0x151" fmla="*/ 56 w 4970"/>
                <a:gd name="p0y151" fmla="*/ 1092 h 1110"/>
                <a:gd name="p0x152" fmla="*/ 54 w 4970"/>
                <a:gd name="p0y152" fmla="*/ 1090 h 1110"/>
                <a:gd name="p0x153" fmla="*/ 51 w 4970"/>
                <a:gd name="p0y153" fmla="*/ 1088 h 1110"/>
                <a:gd name="p0x154" fmla="*/ 49 w 4970"/>
                <a:gd name="p0y154" fmla="*/ 1087 h 1110"/>
                <a:gd name="p0x155" fmla="*/ 47 w 4970"/>
                <a:gd name="p0y155" fmla="*/ 1085 h 1110"/>
                <a:gd name="p0x156" fmla="*/ 44 w 4970"/>
                <a:gd name="p0y156" fmla="*/ 1083 h 1110"/>
                <a:gd name="p0x157" fmla="*/ 42 w 4970"/>
                <a:gd name="p0y157" fmla="*/ 1081 h 1110"/>
                <a:gd name="p0x158" fmla="*/ 40 w 4970"/>
                <a:gd name="p0y158" fmla="*/ 1079 h 1110"/>
                <a:gd name="p0x159" fmla="*/ 38 w 4970"/>
                <a:gd name="p0y159" fmla="*/ 1077 h 1110"/>
                <a:gd name="p0x160" fmla="*/ 36 w 4970"/>
                <a:gd name="p0y160" fmla="*/ 1075 h 1110"/>
                <a:gd name="p0x161" fmla="*/ 34 w 4970"/>
                <a:gd name="p0y161" fmla="*/ 1073 h 1110"/>
                <a:gd name="p0x162" fmla="*/ 32 w 4970"/>
                <a:gd name="p0y162" fmla="*/ 1071 h 1110"/>
                <a:gd name="p0x163" fmla="*/ 30 w 4970"/>
                <a:gd name="p0y163" fmla="*/ 1069 h 1110"/>
                <a:gd name="p0x164" fmla="*/ 28 w 4970"/>
                <a:gd name="p0y164" fmla="*/ 1067 h 1110"/>
                <a:gd name="p0x165" fmla="*/ 26 w 4970"/>
                <a:gd name="p0y165" fmla="*/ 1065 h 1110"/>
                <a:gd name="p0x166" fmla="*/ 24 w 4970"/>
                <a:gd name="p0y166" fmla="*/ 1062 h 1110"/>
                <a:gd name="p0x167" fmla="*/ 22 w 4970"/>
                <a:gd name="p0y167" fmla="*/ 1060 h 1110"/>
                <a:gd name="p0x168" fmla="*/ 21 w 4970"/>
                <a:gd name="p0y168" fmla="*/ 1058 h 1110"/>
                <a:gd name="p0x169" fmla="*/ 19 w 4970"/>
                <a:gd name="p0y169" fmla="*/ 1055 h 1110"/>
                <a:gd name="p0x170" fmla="*/ 17 w 4970"/>
                <a:gd name="p0y170" fmla="*/ 1053 h 1110"/>
                <a:gd name="p0x171" fmla="*/ 16 w 4970"/>
                <a:gd name="p0y171" fmla="*/ 1050 h 1110"/>
                <a:gd name="p0x172" fmla="*/ 14 w 4970"/>
                <a:gd name="p0y172" fmla="*/ 1048 h 1110"/>
                <a:gd name="p0x173" fmla="*/ 13 w 4970"/>
                <a:gd name="p0y173" fmla="*/ 1045 h 1110"/>
                <a:gd name="p0x174" fmla="*/ 12 w 4970"/>
                <a:gd name="p0y174" fmla="*/ 1042 h 1110"/>
                <a:gd name="p0x175" fmla="*/ 10 w 4970"/>
                <a:gd name="p0y175" fmla="*/ 1040 h 1110"/>
                <a:gd name="p0x176" fmla="*/ 9 w 4970"/>
                <a:gd name="p0y176" fmla="*/ 1037 h 1110"/>
                <a:gd name="p0x177" fmla="*/ 8 w 4970"/>
                <a:gd name="p0y177" fmla="*/ 1034 h 1110"/>
                <a:gd name="p0x178" fmla="*/ 7 w 4970"/>
                <a:gd name="p0y178" fmla="*/ 1031 h 1110"/>
                <a:gd name="p0x179" fmla="*/ 6 w 4970"/>
                <a:gd name="p0y179" fmla="*/ 1029 h 1110"/>
                <a:gd name="p0x180" fmla="*/ 5 w 4970"/>
                <a:gd name="p0y180" fmla="*/ 1026 h 1110"/>
                <a:gd name="p0x181" fmla="*/ 4 w 4970"/>
                <a:gd name="p0y181" fmla="*/ 1023 h 1110"/>
                <a:gd name="p0x182" fmla="*/ 3 w 4970"/>
                <a:gd name="p0y182" fmla="*/ 1020 h 1110"/>
                <a:gd name="p0x183" fmla="*/ 3 w 4970"/>
                <a:gd name="p0y183" fmla="*/ 1017 h 1110"/>
                <a:gd name="p0x184" fmla="*/ 2 w 4970"/>
                <a:gd name="p0y184" fmla="*/ 1014 h 1110"/>
                <a:gd name="p0x185" fmla="*/ 1 w 4970"/>
                <a:gd name="p0y185" fmla="*/ 1011 h 1110"/>
                <a:gd name="p0x186" fmla="*/ 1 w 4970"/>
                <a:gd name="p0y186" fmla="*/ 1008 h 1110"/>
                <a:gd name="p0x187" fmla="*/ 0 w 4970"/>
                <a:gd name="p0y187" fmla="*/ 1005 h 1110"/>
                <a:gd name="p0x188" fmla="*/ 0 w 4970"/>
                <a:gd name="p0y188" fmla="*/ 1002 h 1110"/>
                <a:gd name="p0x189" fmla="*/ 0 w 4970"/>
                <a:gd name="p0y189" fmla="*/ 999 h 1110"/>
                <a:gd name="p0x190" fmla="*/ 0 w 4970"/>
                <a:gd name="p0y190" fmla="*/ 996 h 1110"/>
                <a:gd name="p0x191" fmla="*/ 0 w 4970"/>
                <a:gd name="p0y191" fmla="*/ 993 h 1110"/>
                <a:gd name="p0x192" fmla="*/ 0 w 4970"/>
                <a:gd name="p0y192" fmla="*/ 990 h 1110"/>
                <a:gd name="p0x193" fmla="*/ 0 w 4970"/>
                <a:gd name="p0y193" fmla="*/ 120 h 1110"/>
                <a:gd name="p0x194" fmla="*/ 0 w 4970"/>
                <a:gd name="p0y194" fmla="*/ 116 h 1110"/>
                <a:gd name="p0x195" fmla="*/ 0 w 4970"/>
                <a:gd name="p0y195" fmla="*/ 113 h 1110"/>
                <a:gd name="p0x196" fmla="*/ 0 w 4970"/>
                <a:gd name="p0y196" fmla="*/ 110 h 1110"/>
                <a:gd name="p0x197" fmla="*/ 0 w 4970"/>
                <a:gd name="p0y197" fmla="*/ 107 h 1110"/>
                <a:gd name="p0x198" fmla="*/ 0 w 4970"/>
                <a:gd name="p0y198" fmla="*/ 104 h 1110"/>
                <a:gd name="p0x199" fmla="*/ 1 w 4970"/>
                <a:gd name="p0y199" fmla="*/ 101 h 1110"/>
                <a:gd name="p0x200" fmla="*/ 1 w 4970"/>
                <a:gd name="p0y200" fmla="*/ 98 h 1110"/>
                <a:gd name="p0x201" fmla="*/ 2 w 4970"/>
                <a:gd name="p0y201" fmla="*/ 95 h 1110"/>
                <a:gd name="p0x202" fmla="*/ 3 w 4970"/>
                <a:gd name="p0y202" fmla="*/ 92 h 1110"/>
                <a:gd name="p0x203" fmla="*/ 3 w 4970"/>
                <a:gd name="p0y203" fmla="*/ 89 h 1110"/>
                <a:gd name="p0x204" fmla="*/ 4 w 4970"/>
                <a:gd name="p0y204" fmla="*/ 86 h 1110"/>
                <a:gd name="p0x205" fmla="*/ 5 w 4970"/>
                <a:gd name="p0y205" fmla="*/ 83 h 1110"/>
                <a:gd name="p0x206" fmla="*/ 6 w 4970"/>
                <a:gd name="p0y206" fmla="*/ 80 h 1110"/>
                <a:gd name="p0x207" fmla="*/ 7 w 4970"/>
                <a:gd name="p0y207" fmla="*/ 78 h 1110"/>
                <a:gd name="p0x208" fmla="*/ 8 w 4970"/>
                <a:gd name="p0y208" fmla="*/ 75 h 1110"/>
                <a:gd name="p0x209" fmla="*/ 9 w 4970"/>
                <a:gd name="p0y209" fmla="*/ 72 h 1110"/>
                <a:gd name="p0x210" fmla="*/ 10 w 4970"/>
                <a:gd name="p0y210" fmla="*/ 69 h 1110"/>
                <a:gd name="p0x211" fmla="*/ 12 w 4970"/>
                <a:gd name="p0y211" fmla="*/ 67 h 1110"/>
                <a:gd name="p0x212" fmla="*/ 13 w 4970"/>
                <a:gd name="p0y212" fmla="*/ 64 h 1110"/>
                <a:gd name="p0x213" fmla="*/ 14 w 4970"/>
                <a:gd name="p0y213" fmla="*/ 61 h 1110"/>
                <a:gd name="p0x214" fmla="*/ 16 w 4970"/>
                <a:gd name="p0y214" fmla="*/ 59 h 1110"/>
                <a:gd name="p0x215" fmla="*/ 17 w 4970"/>
                <a:gd name="p0y215" fmla="*/ 56 h 1110"/>
                <a:gd name="p0x216" fmla="*/ 19 w 4970"/>
                <a:gd name="p0y216" fmla="*/ 54 h 1110"/>
                <a:gd name="p0x217" fmla="*/ 21 w 4970"/>
                <a:gd name="p0y217" fmla="*/ 51 h 1110"/>
                <a:gd name="p0x218" fmla="*/ 22 w 4970"/>
                <a:gd name="p0y218" fmla="*/ 49 h 1110"/>
                <a:gd name="p0x219" fmla="*/ 24 w 4970"/>
                <a:gd name="p0y219" fmla="*/ 47 h 1110"/>
                <a:gd name="p0x220" fmla="*/ 26 w 4970"/>
                <a:gd name="p0y220" fmla="*/ 44 h 1110"/>
                <a:gd name="p0x221" fmla="*/ 28 w 4970"/>
                <a:gd name="p0y221" fmla="*/ 42 h 1110"/>
                <a:gd name="p0x222" fmla="*/ 30 w 4970"/>
                <a:gd name="p0y222" fmla="*/ 40 h 1110"/>
                <a:gd name="p0x223" fmla="*/ 32 w 4970"/>
                <a:gd name="p0y223" fmla="*/ 38 h 1110"/>
                <a:gd name="p0x224" fmla="*/ 34 w 4970"/>
                <a:gd name="p0y224" fmla="*/ 36 h 1110"/>
                <a:gd name="p0x225" fmla="*/ 36 w 4970"/>
                <a:gd name="p0y225" fmla="*/ 34 h 1110"/>
                <a:gd name="p0x226" fmla="*/ 38 w 4970"/>
                <a:gd name="p0y226" fmla="*/ 32 h 1110"/>
                <a:gd name="p0x227" fmla="*/ 40 w 4970"/>
                <a:gd name="p0y227" fmla="*/ 30 h 1110"/>
                <a:gd name="p0x228" fmla="*/ 42 w 4970"/>
                <a:gd name="p0y228" fmla="*/ 28 h 1110"/>
                <a:gd name="p0x229" fmla="*/ 44 w 4970"/>
                <a:gd name="p0y229" fmla="*/ 26 h 1110"/>
                <a:gd name="p0x230" fmla="*/ 47 w 4970"/>
                <a:gd name="p0y230" fmla="*/ 24 h 1110"/>
                <a:gd name="p0x231" fmla="*/ 49 w 4970"/>
                <a:gd name="p0y231" fmla="*/ 22 h 1110"/>
                <a:gd name="p0x232" fmla="*/ 51 w 4970"/>
                <a:gd name="p0y232" fmla="*/ 21 h 1110"/>
                <a:gd name="p0x233" fmla="*/ 54 w 4970"/>
                <a:gd name="p0y233" fmla="*/ 19 h 1110"/>
                <a:gd name="p0x234" fmla="*/ 56 w 4970"/>
                <a:gd name="p0y234" fmla="*/ 17 h 1110"/>
                <a:gd name="p0x235" fmla="*/ 59 w 4970"/>
                <a:gd name="p0y235" fmla="*/ 16 h 1110"/>
                <a:gd name="p0x236" fmla="*/ 61 w 4970"/>
                <a:gd name="p0y236" fmla="*/ 14 h 1110"/>
                <a:gd name="p0x237" fmla="*/ 64 w 4970"/>
                <a:gd name="p0y237" fmla="*/ 13 h 1110"/>
                <a:gd name="p0x238" fmla="*/ 67 w 4970"/>
                <a:gd name="p0y238" fmla="*/ 12 h 1110"/>
                <a:gd name="p0x239" fmla="*/ 69 w 4970"/>
                <a:gd name="p0y239" fmla="*/ 10 h 1110"/>
                <a:gd name="p0x240" fmla="*/ 72 w 4970"/>
                <a:gd name="p0y240" fmla="*/ 9 h 1110"/>
                <a:gd name="p0x241" fmla="*/ 75 w 4970"/>
                <a:gd name="p0y241" fmla="*/ 8 h 1110"/>
                <a:gd name="p0x242" fmla="*/ 78 w 4970"/>
                <a:gd name="p0y242" fmla="*/ 7 h 1110"/>
                <a:gd name="p0x243" fmla="*/ 80 w 4970"/>
                <a:gd name="p0y243" fmla="*/ 6 h 1110"/>
                <a:gd name="p0x244" fmla="*/ 83 w 4970"/>
                <a:gd name="p0y244" fmla="*/ 5 h 1110"/>
                <a:gd name="p0x245" fmla="*/ 86 w 4970"/>
                <a:gd name="p0y245" fmla="*/ 4 h 1110"/>
                <a:gd name="p0x246" fmla="*/ 89 w 4970"/>
                <a:gd name="p0y246" fmla="*/ 3 h 1110"/>
                <a:gd name="p0x247" fmla="*/ 92 w 4970"/>
                <a:gd name="p0y247" fmla="*/ 3 h 1110"/>
                <a:gd name="p0x248" fmla="*/ 95 w 4970"/>
                <a:gd name="p0y248" fmla="*/ 2 h 1110"/>
                <a:gd name="p0x249" fmla="*/ 98 w 4970"/>
                <a:gd name="p0y249" fmla="*/ 1 h 1110"/>
                <a:gd name="p0x250" fmla="*/ 101 w 4970"/>
                <a:gd name="p0y250" fmla="*/ 1 h 1110"/>
                <a:gd name="p0x251" fmla="*/ 104 w 4970"/>
                <a:gd name="p0y251" fmla="*/ 0 h 1110"/>
                <a:gd name="p0x252" fmla="*/ 107 w 4970"/>
                <a:gd name="p0y252" fmla="*/ 0 h 1110"/>
                <a:gd name="p0x253" fmla="*/ 110 w 4970"/>
                <a:gd name="p0y253" fmla="*/ 0 h 1110"/>
                <a:gd name="p0x254" fmla="*/ 113 w 4970"/>
                <a:gd name="p0y254" fmla="*/ 0 h 1110"/>
                <a:gd name="p0x255" fmla="*/ 116 w 4970"/>
                <a:gd name="p0y255" fmla="*/ 0 h 1110"/>
                <a:gd name="p0x256" fmla="*/ 120 w 497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9"/>
              </p:custDataLst>
            </p:nvPr>
          </p:nvSpPr>
          <p:spPr>
            <a:xfrm>
              <a:off x="7189" y="5872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0"/>
              </p:custDataLst>
            </p:nvPr>
          </p:nvSpPr>
          <p:spPr>
            <a:xfrm>
              <a:off x="12039" y="5907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1"/>
              </p:custDataLst>
            </p:nvPr>
          </p:nvSpPr>
          <p:spPr>
            <a:xfrm>
              <a:off x="7189" y="6936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2"/>
              </p:custDataLst>
            </p:nvPr>
          </p:nvSpPr>
          <p:spPr>
            <a:xfrm>
              <a:off x="7115" y="5881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4660926" y="3762375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工作总结里</a:t>
            </a:r>
            <a:r>
              <a:rPr lang="en-US" sz="1500" b="1">
                <a:solidFill>
                  <a:schemeClr val="accent1"/>
                </a:solidFill>
                <a:cs typeface="+mn-lt"/>
              </a:rPr>
              <a:t>"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队伍建设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""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项目进展</a:t>
            </a:r>
            <a:r>
              <a:rPr lang="en-US" altLang="zh-CN" sz="1500" b="1">
                <a:solidFill>
                  <a:schemeClr val="accent1"/>
                </a:solidFill>
                <a:cs typeface="+mn-lt"/>
              </a:rPr>
              <a:t>"</a:t>
            </a:r>
            <a:r>
              <a:rPr lang="zh-CN" altLang="en-US" sz="1500" b="1">
                <a:solidFill>
                  <a:schemeClr val="accent1"/>
                </a:solidFill>
                <a:cs typeface="+mn-lt"/>
              </a:rPr>
              <a:t>来回穿插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，没有清晰线索。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34"/>
            </p:custDataLst>
          </p:nvPr>
        </p:nvSpPr>
        <p:spPr>
          <a:xfrm>
            <a:off x="8068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224 w 5585"/>
              <a:gd name="p0y0" fmla="*/ 0 h 4938"/>
              <a:gd name="p0x1" fmla="*/ 5360 w 5585"/>
              <a:gd name="p0y1" fmla="*/ 0 h 4938"/>
              <a:gd name="p0x2" fmla="*/ 5585 w 5585"/>
              <a:gd name="p0y2" fmla="*/ 225 h 4938"/>
              <a:gd name="p0x3" fmla="*/ 5585 w 5585"/>
              <a:gd name="p0y3" fmla="*/ 4713 h 4938"/>
              <a:gd name="p0x4" fmla="*/ 5360 w 5585"/>
              <a:gd name="p0y4" fmla="*/ 4938 h 4938"/>
              <a:gd name="p0x5" fmla="*/ 224 w 5585"/>
              <a:gd name="p0y5" fmla="*/ 4938 h 4938"/>
              <a:gd name="p0x6" fmla="*/ 0 w 5585"/>
              <a:gd name="p0y6" fmla="*/ 4713 h 4938"/>
              <a:gd name="p0x7" fmla="*/ 0 w 5585"/>
              <a:gd name="p0y7" fmla="*/ 224 h 4938"/>
              <a:gd name="p0x8" fmla="*/ 224 w 5585"/>
              <a:gd name="p0y8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AF6"/>
          </a:solidFill>
          <a:ln w="9525" cmpd="sng">
            <a:solidFill>
              <a:srgbClr val="2B2B2B">
                <a:alpha val="18039"/>
              </a:srgbClr>
            </a:solidFill>
            <a:prstDash val="solid"/>
          </a:ln>
          <a:effectLst>
            <a:outerShdw blurRad="42863" dist="9525" dir="5399999" algn="ctr" rotWithShape="0">
              <a:srgbClr val="2B2B2B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8264525" y="2418080"/>
            <a:ext cx="3155950" cy="466090"/>
            <a:chOff x="13015" y="3808"/>
            <a:chExt cx="4970" cy="734"/>
          </a:xfrm>
        </p:grpSpPr>
        <p:sp>
          <p:nvSpPr>
            <p:cNvPr id="40" name="任意多边形 39"/>
            <p:cNvSpPr/>
            <p:nvPr>
              <p:custDataLst>
                <p:tags r:id="rId35"/>
              </p:custDataLst>
            </p:nvPr>
          </p:nvSpPr>
          <p:spPr>
            <a:xfrm>
              <a:off x="13015" y="3808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4970 w 4970"/>
                <a:gd name="p0y0" fmla="*/ 0 h 735"/>
                <a:gd name="p0x1" fmla="*/ 4970 w 4970"/>
                <a:gd name="p0y1" fmla="*/ 735 h 735"/>
                <a:gd name="p0x2" fmla="*/ 0 w 4970"/>
                <a:gd name="p0y2" fmla="*/ 735 h 735"/>
                <a:gd name="p0x3" fmla="*/ 0 w 4970"/>
                <a:gd name="p0y3" fmla="*/ 0 h 735"/>
                <a:gd name="p0x4" fmla="*/ 497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6"/>
              </p:custDataLst>
            </p:nvPr>
          </p:nvSpPr>
          <p:spPr>
            <a:xfrm>
              <a:off x="13015" y="4528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0 h 15"/>
                <a:gd name="p0x1" fmla="*/ 4970 w 4970"/>
                <a:gd name="p0y1" fmla="*/ 15 h 15"/>
                <a:gd name="p0x2" fmla="*/ 0 w 4970"/>
                <a:gd name="p0y2" fmla="*/ 15 h 15"/>
                <a:gd name="p0x3" fmla="*/ 0 w 4970"/>
                <a:gd name="p0y3" fmla="*/ 0 h 15"/>
                <a:gd name="p0x4" fmla="*/ 497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37"/>
            </p:custDataLst>
          </p:nvPr>
        </p:nvSpPr>
        <p:spPr>
          <a:xfrm>
            <a:off x="8268970" y="242252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08 w 525"/>
              <a:gd name="p0y2" fmla="*/ 0 h 525"/>
              <a:gd name="p0x3" fmla="*/ 411 w 525"/>
              <a:gd name="p0y3" fmla="*/ 0 h 525"/>
              <a:gd name="p0x4" fmla="*/ 414 w 525"/>
              <a:gd name="p0y4" fmla="*/ 0 h 525"/>
              <a:gd name="p0x5" fmla="*/ 417 w 525"/>
              <a:gd name="p0y5" fmla="*/ 0 h 525"/>
              <a:gd name="p0x6" fmla="*/ 420 w 525"/>
              <a:gd name="p0y6" fmla="*/ 0 h 525"/>
              <a:gd name="p0x7" fmla="*/ 423 w 525"/>
              <a:gd name="p0y7" fmla="*/ 1 h 525"/>
              <a:gd name="p0x8" fmla="*/ 426 w 525"/>
              <a:gd name="p0y8" fmla="*/ 1 h 525"/>
              <a:gd name="p0x9" fmla="*/ 429 w 525"/>
              <a:gd name="p0y9" fmla="*/ 2 h 525"/>
              <a:gd name="p0x10" fmla="*/ 432 w 525"/>
              <a:gd name="p0y10" fmla="*/ 3 h 525"/>
              <a:gd name="p0x11" fmla="*/ 435 w 525"/>
              <a:gd name="p0y11" fmla="*/ 3 h 525"/>
              <a:gd name="p0x12" fmla="*/ 438 w 525"/>
              <a:gd name="p0y12" fmla="*/ 4 h 525"/>
              <a:gd name="p0x13" fmla="*/ 441 w 525"/>
              <a:gd name="p0y13" fmla="*/ 5 h 525"/>
              <a:gd name="p0x14" fmla="*/ 444 w 525"/>
              <a:gd name="p0y14" fmla="*/ 6 h 525"/>
              <a:gd name="p0x15" fmla="*/ 446 w 525"/>
              <a:gd name="p0y15" fmla="*/ 7 h 525"/>
              <a:gd name="p0x16" fmla="*/ 449 w 525"/>
              <a:gd name="p0y16" fmla="*/ 8 h 525"/>
              <a:gd name="p0x17" fmla="*/ 452 w 525"/>
              <a:gd name="p0y17" fmla="*/ 9 h 525"/>
              <a:gd name="p0x18" fmla="*/ 455 w 525"/>
              <a:gd name="p0y18" fmla="*/ 10 h 525"/>
              <a:gd name="p0x19" fmla="*/ 457 w 525"/>
              <a:gd name="p0y19" fmla="*/ 12 h 525"/>
              <a:gd name="p0x20" fmla="*/ 460 w 525"/>
              <a:gd name="p0y20" fmla="*/ 13 h 525"/>
              <a:gd name="p0x21" fmla="*/ 463 w 525"/>
              <a:gd name="p0y21" fmla="*/ 14 h 525"/>
              <a:gd name="p0x22" fmla="*/ 465 w 525"/>
              <a:gd name="p0y22" fmla="*/ 16 h 525"/>
              <a:gd name="p0x23" fmla="*/ 468 w 525"/>
              <a:gd name="p0y23" fmla="*/ 17 h 525"/>
              <a:gd name="p0x24" fmla="*/ 470 w 525"/>
              <a:gd name="p0y24" fmla="*/ 19 h 525"/>
              <a:gd name="p0x25" fmla="*/ 473 w 525"/>
              <a:gd name="p0y25" fmla="*/ 21 h 525"/>
              <a:gd name="p0x26" fmla="*/ 475 w 525"/>
              <a:gd name="p0y26" fmla="*/ 22 h 525"/>
              <a:gd name="p0x27" fmla="*/ 477 w 525"/>
              <a:gd name="p0y27" fmla="*/ 24 h 525"/>
              <a:gd name="p0x28" fmla="*/ 480 w 525"/>
              <a:gd name="p0y28" fmla="*/ 26 h 525"/>
              <a:gd name="p0x29" fmla="*/ 482 w 525"/>
              <a:gd name="p0y29" fmla="*/ 28 h 525"/>
              <a:gd name="p0x30" fmla="*/ 484 w 525"/>
              <a:gd name="p0y30" fmla="*/ 30 h 525"/>
              <a:gd name="p0x31" fmla="*/ 486 w 525"/>
              <a:gd name="p0y31" fmla="*/ 32 h 525"/>
              <a:gd name="p0x32" fmla="*/ 488 w 525"/>
              <a:gd name="p0y32" fmla="*/ 34 h 525"/>
              <a:gd name="p0x33" fmla="*/ 490 w 525"/>
              <a:gd name="p0y33" fmla="*/ 36 h 525"/>
              <a:gd name="p0x34" fmla="*/ 492 w 525"/>
              <a:gd name="p0y34" fmla="*/ 38 h 525"/>
              <a:gd name="p0x35" fmla="*/ 494 w 525"/>
              <a:gd name="p0y35" fmla="*/ 40 h 525"/>
              <a:gd name="p0x36" fmla="*/ 496 w 525"/>
              <a:gd name="p0y36" fmla="*/ 42 h 525"/>
              <a:gd name="p0x37" fmla="*/ 498 w 525"/>
              <a:gd name="p0y37" fmla="*/ 44 h 525"/>
              <a:gd name="p0x38" fmla="*/ 500 w 525"/>
              <a:gd name="p0y38" fmla="*/ 47 h 525"/>
              <a:gd name="p0x39" fmla="*/ 502 w 525"/>
              <a:gd name="p0y39" fmla="*/ 49 h 525"/>
              <a:gd name="p0x40" fmla="*/ 503 w 525"/>
              <a:gd name="p0y40" fmla="*/ 51 h 525"/>
              <a:gd name="p0x41" fmla="*/ 505 w 525"/>
              <a:gd name="p0y41" fmla="*/ 54 h 525"/>
              <a:gd name="p0x42" fmla="*/ 507 w 525"/>
              <a:gd name="p0y42" fmla="*/ 56 h 525"/>
              <a:gd name="p0x43" fmla="*/ 508 w 525"/>
              <a:gd name="p0y43" fmla="*/ 59 h 525"/>
              <a:gd name="p0x44" fmla="*/ 510 w 525"/>
              <a:gd name="p0y44" fmla="*/ 61 h 525"/>
              <a:gd name="p0x45" fmla="*/ 511 w 525"/>
              <a:gd name="p0y45" fmla="*/ 64 h 525"/>
              <a:gd name="p0x46" fmla="*/ 512 w 525"/>
              <a:gd name="p0y46" fmla="*/ 67 h 525"/>
              <a:gd name="p0x47" fmla="*/ 514 w 525"/>
              <a:gd name="p0y47" fmla="*/ 69 h 525"/>
              <a:gd name="p0x48" fmla="*/ 515 w 525"/>
              <a:gd name="p0y48" fmla="*/ 72 h 525"/>
              <a:gd name="p0x49" fmla="*/ 516 w 525"/>
              <a:gd name="p0y49" fmla="*/ 75 h 525"/>
              <a:gd name="p0x50" fmla="*/ 517 w 525"/>
              <a:gd name="p0y50" fmla="*/ 78 h 525"/>
              <a:gd name="p0x51" fmla="*/ 518 w 525"/>
              <a:gd name="p0y51" fmla="*/ 80 h 525"/>
              <a:gd name="p0x52" fmla="*/ 519 w 525"/>
              <a:gd name="p0y52" fmla="*/ 83 h 525"/>
              <a:gd name="p0x53" fmla="*/ 520 w 525"/>
              <a:gd name="p0y53" fmla="*/ 86 h 525"/>
              <a:gd name="p0x54" fmla="*/ 521 w 525"/>
              <a:gd name="p0y54" fmla="*/ 89 h 525"/>
              <a:gd name="p0x55" fmla="*/ 521 w 525"/>
              <a:gd name="p0y55" fmla="*/ 92 h 525"/>
              <a:gd name="p0x56" fmla="*/ 522 w 525"/>
              <a:gd name="p0y56" fmla="*/ 95 h 525"/>
              <a:gd name="p0x57" fmla="*/ 523 w 525"/>
              <a:gd name="p0y57" fmla="*/ 98 h 525"/>
              <a:gd name="p0x58" fmla="*/ 523 w 525"/>
              <a:gd name="p0y58" fmla="*/ 101 h 525"/>
              <a:gd name="p0x59" fmla="*/ 524 w 525"/>
              <a:gd name="p0y59" fmla="*/ 104 h 525"/>
              <a:gd name="p0x60" fmla="*/ 524 w 525"/>
              <a:gd name="p0y60" fmla="*/ 107 h 525"/>
              <a:gd name="p0x61" fmla="*/ 524 w 525"/>
              <a:gd name="p0y61" fmla="*/ 110 h 525"/>
              <a:gd name="p0x62" fmla="*/ 524 w 525"/>
              <a:gd name="p0y62" fmla="*/ 113 h 525"/>
              <a:gd name="p0x63" fmla="*/ 524 w 525"/>
              <a:gd name="p0y63" fmla="*/ 116 h 525"/>
              <a:gd name="p0x64" fmla="*/ 525 w 525"/>
              <a:gd name="p0y64" fmla="*/ 120 h 525"/>
              <a:gd name="p0x65" fmla="*/ 525 w 525"/>
              <a:gd name="p0y65" fmla="*/ 405 h 525"/>
              <a:gd name="p0x66" fmla="*/ 524 w 525"/>
              <a:gd name="p0y66" fmla="*/ 408 h 525"/>
              <a:gd name="p0x67" fmla="*/ 524 w 525"/>
              <a:gd name="p0y67" fmla="*/ 411 h 525"/>
              <a:gd name="p0x68" fmla="*/ 524 w 525"/>
              <a:gd name="p0y68" fmla="*/ 414 h 525"/>
              <a:gd name="p0x69" fmla="*/ 524 w 525"/>
              <a:gd name="p0y69" fmla="*/ 417 h 525"/>
              <a:gd name="p0x70" fmla="*/ 524 w 525"/>
              <a:gd name="p0y70" fmla="*/ 420 h 525"/>
              <a:gd name="p0x71" fmla="*/ 523 w 525"/>
              <a:gd name="p0y71" fmla="*/ 423 h 525"/>
              <a:gd name="p0x72" fmla="*/ 523 w 525"/>
              <a:gd name="p0y72" fmla="*/ 426 h 525"/>
              <a:gd name="p0x73" fmla="*/ 522 w 525"/>
              <a:gd name="p0y73" fmla="*/ 429 h 525"/>
              <a:gd name="p0x74" fmla="*/ 521 w 525"/>
              <a:gd name="p0y74" fmla="*/ 432 h 525"/>
              <a:gd name="p0x75" fmla="*/ 521 w 525"/>
              <a:gd name="p0y75" fmla="*/ 435 h 525"/>
              <a:gd name="p0x76" fmla="*/ 520 w 525"/>
              <a:gd name="p0y76" fmla="*/ 438 h 525"/>
              <a:gd name="p0x77" fmla="*/ 519 w 525"/>
              <a:gd name="p0y77" fmla="*/ 441 h 525"/>
              <a:gd name="p0x78" fmla="*/ 518 w 525"/>
              <a:gd name="p0y78" fmla="*/ 444 h 525"/>
              <a:gd name="p0x79" fmla="*/ 517 w 525"/>
              <a:gd name="p0y79" fmla="*/ 446 h 525"/>
              <a:gd name="p0x80" fmla="*/ 516 w 525"/>
              <a:gd name="p0y80" fmla="*/ 449 h 525"/>
              <a:gd name="p0x81" fmla="*/ 515 w 525"/>
              <a:gd name="p0y81" fmla="*/ 452 h 525"/>
              <a:gd name="p0x82" fmla="*/ 514 w 525"/>
              <a:gd name="p0y82" fmla="*/ 455 h 525"/>
              <a:gd name="p0x83" fmla="*/ 512 w 525"/>
              <a:gd name="p0y83" fmla="*/ 457 h 525"/>
              <a:gd name="p0x84" fmla="*/ 511 w 525"/>
              <a:gd name="p0y84" fmla="*/ 460 h 525"/>
              <a:gd name="p0x85" fmla="*/ 510 w 525"/>
              <a:gd name="p0y85" fmla="*/ 463 h 525"/>
              <a:gd name="p0x86" fmla="*/ 508 w 525"/>
              <a:gd name="p0y86" fmla="*/ 465 h 525"/>
              <a:gd name="p0x87" fmla="*/ 507 w 525"/>
              <a:gd name="p0y87" fmla="*/ 468 h 525"/>
              <a:gd name="p0x88" fmla="*/ 505 w 525"/>
              <a:gd name="p0y88" fmla="*/ 470 h 525"/>
              <a:gd name="p0x89" fmla="*/ 503 w 525"/>
              <a:gd name="p0y89" fmla="*/ 473 h 525"/>
              <a:gd name="p0x90" fmla="*/ 502 w 525"/>
              <a:gd name="p0y90" fmla="*/ 475 h 525"/>
              <a:gd name="p0x91" fmla="*/ 500 w 525"/>
              <a:gd name="p0y91" fmla="*/ 477 h 525"/>
              <a:gd name="p0x92" fmla="*/ 498 w 525"/>
              <a:gd name="p0y92" fmla="*/ 480 h 525"/>
              <a:gd name="p0x93" fmla="*/ 496 w 525"/>
              <a:gd name="p0y93" fmla="*/ 482 h 525"/>
              <a:gd name="p0x94" fmla="*/ 494 w 525"/>
              <a:gd name="p0y94" fmla="*/ 484 h 525"/>
              <a:gd name="p0x95" fmla="*/ 492 w 525"/>
              <a:gd name="p0y95" fmla="*/ 486 h 525"/>
              <a:gd name="p0x96" fmla="*/ 490 w 525"/>
              <a:gd name="p0y96" fmla="*/ 488 h 525"/>
              <a:gd name="p0x97" fmla="*/ 488 w 525"/>
              <a:gd name="p0y97" fmla="*/ 490 h 525"/>
              <a:gd name="p0x98" fmla="*/ 486 w 525"/>
              <a:gd name="p0y98" fmla="*/ 492 h 525"/>
              <a:gd name="p0x99" fmla="*/ 484 w 525"/>
              <a:gd name="p0y99" fmla="*/ 494 h 525"/>
              <a:gd name="p0x100" fmla="*/ 482 w 525"/>
              <a:gd name="p0y100" fmla="*/ 496 h 525"/>
              <a:gd name="p0x101" fmla="*/ 480 w 525"/>
              <a:gd name="p0y101" fmla="*/ 498 h 525"/>
              <a:gd name="p0x102" fmla="*/ 477 w 525"/>
              <a:gd name="p0y102" fmla="*/ 500 h 525"/>
              <a:gd name="p0x103" fmla="*/ 475 w 525"/>
              <a:gd name="p0y103" fmla="*/ 502 h 525"/>
              <a:gd name="p0x104" fmla="*/ 473 w 525"/>
              <a:gd name="p0y104" fmla="*/ 503 h 525"/>
              <a:gd name="p0x105" fmla="*/ 470 w 525"/>
              <a:gd name="p0y105" fmla="*/ 505 h 525"/>
              <a:gd name="p0x106" fmla="*/ 468 w 525"/>
              <a:gd name="p0y106" fmla="*/ 507 h 525"/>
              <a:gd name="p0x107" fmla="*/ 465 w 525"/>
              <a:gd name="p0y107" fmla="*/ 508 h 525"/>
              <a:gd name="p0x108" fmla="*/ 463 w 525"/>
              <a:gd name="p0y108" fmla="*/ 510 h 525"/>
              <a:gd name="p0x109" fmla="*/ 460 w 525"/>
              <a:gd name="p0y109" fmla="*/ 511 h 525"/>
              <a:gd name="p0x110" fmla="*/ 457 w 525"/>
              <a:gd name="p0y110" fmla="*/ 512 h 525"/>
              <a:gd name="p0x111" fmla="*/ 455 w 525"/>
              <a:gd name="p0y111" fmla="*/ 514 h 525"/>
              <a:gd name="p0x112" fmla="*/ 452 w 525"/>
              <a:gd name="p0y112" fmla="*/ 515 h 525"/>
              <a:gd name="p0x113" fmla="*/ 449 w 525"/>
              <a:gd name="p0y113" fmla="*/ 516 h 525"/>
              <a:gd name="p0x114" fmla="*/ 446 w 525"/>
              <a:gd name="p0y114" fmla="*/ 517 h 525"/>
              <a:gd name="p0x115" fmla="*/ 444 w 525"/>
              <a:gd name="p0y115" fmla="*/ 518 h 525"/>
              <a:gd name="p0x116" fmla="*/ 441 w 525"/>
              <a:gd name="p0y116" fmla="*/ 519 h 525"/>
              <a:gd name="p0x117" fmla="*/ 438 w 525"/>
              <a:gd name="p0y117" fmla="*/ 520 h 525"/>
              <a:gd name="p0x118" fmla="*/ 435 w 525"/>
              <a:gd name="p0y118" fmla="*/ 521 h 525"/>
              <a:gd name="p0x119" fmla="*/ 432 w 525"/>
              <a:gd name="p0y119" fmla="*/ 521 h 525"/>
              <a:gd name="p0x120" fmla="*/ 429 w 525"/>
              <a:gd name="p0y120" fmla="*/ 522 h 525"/>
              <a:gd name="p0x121" fmla="*/ 426 w 525"/>
              <a:gd name="p0y121" fmla="*/ 523 h 525"/>
              <a:gd name="p0x122" fmla="*/ 423 w 525"/>
              <a:gd name="p0y122" fmla="*/ 523 h 525"/>
              <a:gd name="p0x123" fmla="*/ 420 w 525"/>
              <a:gd name="p0y123" fmla="*/ 524 h 525"/>
              <a:gd name="p0x124" fmla="*/ 417 w 525"/>
              <a:gd name="p0y124" fmla="*/ 524 h 525"/>
              <a:gd name="p0x125" fmla="*/ 414 w 525"/>
              <a:gd name="p0y125" fmla="*/ 524 h 525"/>
              <a:gd name="p0x126" fmla="*/ 411 w 525"/>
              <a:gd name="p0y126" fmla="*/ 524 h 525"/>
              <a:gd name="p0x127" fmla="*/ 408 w 525"/>
              <a:gd name="p0y127" fmla="*/ 524 h 525"/>
              <a:gd name="p0x128" fmla="*/ 405 w 525"/>
              <a:gd name="p0y128" fmla="*/ 525 h 525"/>
              <a:gd name="p0x129" fmla="*/ 120 w 525"/>
              <a:gd name="p0y129" fmla="*/ 525 h 525"/>
              <a:gd name="p0x130" fmla="*/ 116 w 525"/>
              <a:gd name="p0y130" fmla="*/ 524 h 525"/>
              <a:gd name="p0x131" fmla="*/ 113 w 525"/>
              <a:gd name="p0y131" fmla="*/ 524 h 525"/>
              <a:gd name="p0x132" fmla="*/ 110 w 525"/>
              <a:gd name="p0y132" fmla="*/ 524 h 525"/>
              <a:gd name="p0x133" fmla="*/ 107 w 525"/>
              <a:gd name="p0y133" fmla="*/ 524 h 525"/>
              <a:gd name="p0x134" fmla="*/ 104 w 525"/>
              <a:gd name="p0y134" fmla="*/ 524 h 525"/>
              <a:gd name="p0x135" fmla="*/ 101 w 525"/>
              <a:gd name="p0y135" fmla="*/ 523 h 525"/>
              <a:gd name="p0x136" fmla="*/ 98 w 525"/>
              <a:gd name="p0y136" fmla="*/ 523 h 525"/>
              <a:gd name="p0x137" fmla="*/ 95 w 525"/>
              <a:gd name="p0y137" fmla="*/ 522 h 525"/>
              <a:gd name="p0x138" fmla="*/ 92 w 525"/>
              <a:gd name="p0y138" fmla="*/ 521 h 525"/>
              <a:gd name="p0x139" fmla="*/ 89 w 525"/>
              <a:gd name="p0y139" fmla="*/ 521 h 525"/>
              <a:gd name="p0x140" fmla="*/ 86 w 525"/>
              <a:gd name="p0y140" fmla="*/ 520 h 525"/>
              <a:gd name="p0x141" fmla="*/ 83 w 525"/>
              <a:gd name="p0y141" fmla="*/ 519 h 525"/>
              <a:gd name="p0x142" fmla="*/ 80 w 525"/>
              <a:gd name="p0y142" fmla="*/ 518 h 525"/>
              <a:gd name="p0x143" fmla="*/ 78 w 525"/>
              <a:gd name="p0y143" fmla="*/ 517 h 525"/>
              <a:gd name="p0x144" fmla="*/ 75 w 525"/>
              <a:gd name="p0y144" fmla="*/ 516 h 525"/>
              <a:gd name="p0x145" fmla="*/ 72 w 525"/>
              <a:gd name="p0y145" fmla="*/ 515 h 525"/>
              <a:gd name="p0x146" fmla="*/ 69 w 525"/>
              <a:gd name="p0y146" fmla="*/ 514 h 525"/>
              <a:gd name="p0x147" fmla="*/ 67 w 525"/>
              <a:gd name="p0y147" fmla="*/ 512 h 525"/>
              <a:gd name="p0x148" fmla="*/ 64 w 525"/>
              <a:gd name="p0y148" fmla="*/ 511 h 525"/>
              <a:gd name="p0x149" fmla="*/ 61 w 525"/>
              <a:gd name="p0y149" fmla="*/ 510 h 525"/>
              <a:gd name="p0x150" fmla="*/ 59 w 525"/>
              <a:gd name="p0y150" fmla="*/ 508 h 525"/>
              <a:gd name="p0x151" fmla="*/ 56 w 525"/>
              <a:gd name="p0y151" fmla="*/ 507 h 525"/>
              <a:gd name="p0x152" fmla="*/ 54 w 525"/>
              <a:gd name="p0y152" fmla="*/ 505 h 525"/>
              <a:gd name="p0x153" fmla="*/ 51 w 525"/>
              <a:gd name="p0y153" fmla="*/ 503 h 525"/>
              <a:gd name="p0x154" fmla="*/ 49 w 525"/>
              <a:gd name="p0y154" fmla="*/ 502 h 525"/>
              <a:gd name="p0x155" fmla="*/ 47 w 525"/>
              <a:gd name="p0y155" fmla="*/ 500 h 525"/>
              <a:gd name="p0x156" fmla="*/ 44 w 525"/>
              <a:gd name="p0y156" fmla="*/ 498 h 525"/>
              <a:gd name="p0x157" fmla="*/ 42 w 525"/>
              <a:gd name="p0y157" fmla="*/ 496 h 525"/>
              <a:gd name="p0x158" fmla="*/ 40 w 525"/>
              <a:gd name="p0y158" fmla="*/ 494 h 525"/>
              <a:gd name="p0x159" fmla="*/ 38 w 525"/>
              <a:gd name="p0y159" fmla="*/ 492 h 525"/>
              <a:gd name="p0x160" fmla="*/ 36 w 525"/>
              <a:gd name="p0y160" fmla="*/ 490 h 525"/>
              <a:gd name="p0x161" fmla="*/ 34 w 525"/>
              <a:gd name="p0y161" fmla="*/ 488 h 525"/>
              <a:gd name="p0x162" fmla="*/ 32 w 525"/>
              <a:gd name="p0y162" fmla="*/ 486 h 525"/>
              <a:gd name="p0x163" fmla="*/ 30 w 525"/>
              <a:gd name="p0y163" fmla="*/ 484 h 525"/>
              <a:gd name="p0x164" fmla="*/ 28 w 525"/>
              <a:gd name="p0y164" fmla="*/ 482 h 525"/>
              <a:gd name="p0x165" fmla="*/ 26 w 525"/>
              <a:gd name="p0y165" fmla="*/ 480 h 525"/>
              <a:gd name="p0x166" fmla="*/ 24 w 525"/>
              <a:gd name="p0y166" fmla="*/ 477 h 525"/>
              <a:gd name="p0x167" fmla="*/ 22 w 525"/>
              <a:gd name="p0y167" fmla="*/ 475 h 525"/>
              <a:gd name="p0x168" fmla="*/ 21 w 525"/>
              <a:gd name="p0y168" fmla="*/ 473 h 525"/>
              <a:gd name="p0x169" fmla="*/ 19 w 525"/>
              <a:gd name="p0y169" fmla="*/ 470 h 525"/>
              <a:gd name="p0x170" fmla="*/ 17 w 525"/>
              <a:gd name="p0y170" fmla="*/ 468 h 525"/>
              <a:gd name="p0x171" fmla="*/ 16 w 525"/>
              <a:gd name="p0y171" fmla="*/ 465 h 525"/>
              <a:gd name="p0x172" fmla="*/ 14 w 525"/>
              <a:gd name="p0y172" fmla="*/ 463 h 525"/>
              <a:gd name="p0x173" fmla="*/ 13 w 525"/>
              <a:gd name="p0y173" fmla="*/ 460 h 525"/>
              <a:gd name="p0x174" fmla="*/ 12 w 525"/>
              <a:gd name="p0y174" fmla="*/ 457 h 525"/>
              <a:gd name="p0x175" fmla="*/ 10 w 525"/>
              <a:gd name="p0y175" fmla="*/ 455 h 525"/>
              <a:gd name="p0x176" fmla="*/ 9 w 525"/>
              <a:gd name="p0y176" fmla="*/ 452 h 525"/>
              <a:gd name="p0x177" fmla="*/ 8 w 525"/>
              <a:gd name="p0y177" fmla="*/ 449 h 525"/>
              <a:gd name="p0x178" fmla="*/ 7 w 525"/>
              <a:gd name="p0y178" fmla="*/ 446 h 525"/>
              <a:gd name="p0x179" fmla="*/ 6 w 525"/>
              <a:gd name="p0y179" fmla="*/ 444 h 525"/>
              <a:gd name="p0x180" fmla="*/ 5 w 525"/>
              <a:gd name="p0y180" fmla="*/ 441 h 525"/>
              <a:gd name="p0x181" fmla="*/ 4 w 525"/>
              <a:gd name="p0y181" fmla="*/ 438 h 525"/>
              <a:gd name="p0x182" fmla="*/ 3 w 525"/>
              <a:gd name="p0y182" fmla="*/ 435 h 525"/>
              <a:gd name="p0x183" fmla="*/ 3 w 525"/>
              <a:gd name="p0y183" fmla="*/ 432 h 525"/>
              <a:gd name="p0x184" fmla="*/ 2 w 525"/>
              <a:gd name="p0y184" fmla="*/ 429 h 525"/>
              <a:gd name="p0x185" fmla="*/ 1 w 525"/>
              <a:gd name="p0y185" fmla="*/ 426 h 525"/>
              <a:gd name="p0x186" fmla="*/ 1 w 525"/>
              <a:gd name="p0y186" fmla="*/ 423 h 525"/>
              <a:gd name="p0x187" fmla="*/ 0 w 525"/>
              <a:gd name="p0y187" fmla="*/ 420 h 525"/>
              <a:gd name="p0x188" fmla="*/ 0 w 525"/>
              <a:gd name="p0y188" fmla="*/ 417 h 525"/>
              <a:gd name="p0x189" fmla="*/ 0 w 525"/>
              <a:gd name="p0y189" fmla="*/ 414 h 525"/>
              <a:gd name="p0x190" fmla="*/ 0 w 525"/>
              <a:gd name="p0y190" fmla="*/ 411 h 525"/>
              <a:gd name="p0x191" fmla="*/ 0 w 525"/>
              <a:gd name="p0y191" fmla="*/ 408 h 525"/>
              <a:gd name="p0x192" fmla="*/ 0 w 525"/>
              <a:gd name="p0y192" fmla="*/ 405 h 525"/>
              <a:gd name="p0x193" fmla="*/ 0 w 525"/>
              <a:gd name="p0y193" fmla="*/ 120 h 525"/>
              <a:gd name="p0x194" fmla="*/ 0 w 525"/>
              <a:gd name="p0y194" fmla="*/ 116 h 525"/>
              <a:gd name="p0x195" fmla="*/ 0 w 525"/>
              <a:gd name="p0y195" fmla="*/ 113 h 525"/>
              <a:gd name="p0x196" fmla="*/ 0 w 525"/>
              <a:gd name="p0y196" fmla="*/ 110 h 525"/>
              <a:gd name="p0x197" fmla="*/ 0 w 525"/>
              <a:gd name="p0y197" fmla="*/ 107 h 525"/>
              <a:gd name="p0x198" fmla="*/ 0 w 525"/>
              <a:gd name="p0y198" fmla="*/ 104 h 525"/>
              <a:gd name="p0x199" fmla="*/ 1 w 525"/>
              <a:gd name="p0y199" fmla="*/ 101 h 525"/>
              <a:gd name="p0x200" fmla="*/ 1 w 525"/>
              <a:gd name="p0y200" fmla="*/ 98 h 525"/>
              <a:gd name="p0x201" fmla="*/ 2 w 525"/>
              <a:gd name="p0y201" fmla="*/ 95 h 525"/>
              <a:gd name="p0x202" fmla="*/ 3 w 525"/>
              <a:gd name="p0y202" fmla="*/ 92 h 525"/>
              <a:gd name="p0x203" fmla="*/ 3 w 525"/>
              <a:gd name="p0y203" fmla="*/ 89 h 525"/>
              <a:gd name="p0x204" fmla="*/ 4 w 525"/>
              <a:gd name="p0y204" fmla="*/ 86 h 525"/>
              <a:gd name="p0x205" fmla="*/ 5 w 525"/>
              <a:gd name="p0y205" fmla="*/ 83 h 525"/>
              <a:gd name="p0x206" fmla="*/ 6 w 525"/>
              <a:gd name="p0y206" fmla="*/ 80 h 525"/>
              <a:gd name="p0x207" fmla="*/ 7 w 525"/>
              <a:gd name="p0y207" fmla="*/ 78 h 525"/>
              <a:gd name="p0x208" fmla="*/ 8 w 525"/>
              <a:gd name="p0y208" fmla="*/ 75 h 525"/>
              <a:gd name="p0x209" fmla="*/ 9 w 525"/>
              <a:gd name="p0y209" fmla="*/ 72 h 525"/>
              <a:gd name="p0x210" fmla="*/ 10 w 525"/>
              <a:gd name="p0y210" fmla="*/ 69 h 525"/>
              <a:gd name="p0x211" fmla="*/ 12 w 525"/>
              <a:gd name="p0y211" fmla="*/ 67 h 525"/>
              <a:gd name="p0x212" fmla="*/ 13 w 525"/>
              <a:gd name="p0y212" fmla="*/ 64 h 525"/>
              <a:gd name="p0x213" fmla="*/ 14 w 525"/>
              <a:gd name="p0y213" fmla="*/ 61 h 525"/>
              <a:gd name="p0x214" fmla="*/ 16 w 525"/>
              <a:gd name="p0y214" fmla="*/ 59 h 525"/>
              <a:gd name="p0x215" fmla="*/ 17 w 525"/>
              <a:gd name="p0y215" fmla="*/ 56 h 525"/>
              <a:gd name="p0x216" fmla="*/ 19 w 525"/>
              <a:gd name="p0y216" fmla="*/ 54 h 525"/>
              <a:gd name="p0x217" fmla="*/ 21 w 525"/>
              <a:gd name="p0y217" fmla="*/ 51 h 525"/>
              <a:gd name="p0x218" fmla="*/ 22 w 525"/>
              <a:gd name="p0y218" fmla="*/ 49 h 525"/>
              <a:gd name="p0x219" fmla="*/ 24 w 525"/>
              <a:gd name="p0y219" fmla="*/ 47 h 525"/>
              <a:gd name="p0x220" fmla="*/ 26 w 525"/>
              <a:gd name="p0y220" fmla="*/ 44 h 525"/>
              <a:gd name="p0x221" fmla="*/ 28 w 525"/>
              <a:gd name="p0y221" fmla="*/ 42 h 525"/>
              <a:gd name="p0x222" fmla="*/ 30 w 525"/>
              <a:gd name="p0y222" fmla="*/ 40 h 525"/>
              <a:gd name="p0x223" fmla="*/ 32 w 525"/>
              <a:gd name="p0y223" fmla="*/ 38 h 525"/>
              <a:gd name="p0x224" fmla="*/ 34 w 525"/>
              <a:gd name="p0y224" fmla="*/ 36 h 525"/>
              <a:gd name="p0x225" fmla="*/ 36 w 525"/>
              <a:gd name="p0y225" fmla="*/ 34 h 525"/>
              <a:gd name="p0x226" fmla="*/ 38 w 525"/>
              <a:gd name="p0y226" fmla="*/ 32 h 525"/>
              <a:gd name="p0x227" fmla="*/ 40 w 525"/>
              <a:gd name="p0y227" fmla="*/ 30 h 525"/>
              <a:gd name="p0x228" fmla="*/ 42 w 525"/>
              <a:gd name="p0y228" fmla="*/ 28 h 525"/>
              <a:gd name="p0x229" fmla="*/ 44 w 525"/>
              <a:gd name="p0y229" fmla="*/ 26 h 525"/>
              <a:gd name="p0x230" fmla="*/ 47 w 525"/>
              <a:gd name="p0y230" fmla="*/ 24 h 525"/>
              <a:gd name="p0x231" fmla="*/ 49 w 525"/>
              <a:gd name="p0y231" fmla="*/ 22 h 525"/>
              <a:gd name="p0x232" fmla="*/ 51 w 525"/>
              <a:gd name="p0y232" fmla="*/ 21 h 525"/>
              <a:gd name="p0x233" fmla="*/ 54 w 525"/>
              <a:gd name="p0y233" fmla="*/ 19 h 525"/>
              <a:gd name="p0x234" fmla="*/ 56 w 525"/>
              <a:gd name="p0y234" fmla="*/ 17 h 525"/>
              <a:gd name="p0x235" fmla="*/ 59 w 525"/>
              <a:gd name="p0y235" fmla="*/ 16 h 525"/>
              <a:gd name="p0x236" fmla="*/ 61 w 525"/>
              <a:gd name="p0y236" fmla="*/ 14 h 525"/>
              <a:gd name="p0x237" fmla="*/ 64 w 525"/>
              <a:gd name="p0y237" fmla="*/ 13 h 525"/>
              <a:gd name="p0x238" fmla="*/ 67 w 525"/>
              <a:gd name="p0y238" fmla="*/ 12 h 525"/>
              <a:gd name="p0x239" fmla="*/ 69 w 525"/>
              <a:gd name="p0y239" fmla="*/ 10 h 525"/>
              <a:gd name="p0x240" fmla="*/ 72 w 525"/>
              <a:gd name="p0y240" fmla="*/ 9 h 525"/>
              <a:gd name="p0x241" fmla="*/ 75 w 525"/>
              <a:gd name="p0y241" fmla="*/ 8 h 525"/>
              <a:gd name="p0x242" fmla="*/ 78 w 525"/>
              <a:gd name="p0y242" fmla="*/ 7 h 525"/>
              <a:gd name="p0x243" fmla="*/ 80 w 525"/>
              <a:gd name="p0y243" fmla="*/ 6 h 525"/>
              <a:gd name="p0x244" fmla="*/ 83 w 525"/>
              <a:gd name="p0y244" fmla="*/ 5 h 525"/>
              <a:gd name="p0x245" fmla="*/ 86 w 525"/>
              <a:gd name="p0y245" fmla="*/ 4 h 525"/>
              <a:gd name="p0x246" fmla="*/ 89 w 525"/>
              <a:gd name="p0y246" fmla="*/ 3 h 525"/>
              <a:gd name="p0x247" fmla="*/ 92 w 525"/>
              <a:gd name="p0y247" fmla="*/ 3 h 525"/>
              <a:gd name="p0x248" fmla="*/ 95 w 525"/>
              <a:gd name="p0y248" fmla="*/ 2 h 525"/>
              <a:gd name="p0x249" fmla="*/ 98 w 525"/>
              <a:gd name="p0y249" fmla="*/ 1 h 525"/>
              <a:gd name="p0x250" fmla="*/ 101 w 525"/>
              <a:gd name="p0y250" fmla="*/ 1 h 525"/>
              <a:gd name="p0x251" fmla="*/ 104 w 525"/>
              <a:gd name="p0y251" fmla="*/ 0 h 525"/>
              <a:gd name="p0x252" fmla="*/ 107 w 525"/>
              <a:gd name="p0y252" fmla="*/ 0 h 525"/>
              <a:gd name="p0x253" fmla="*/ 110 w 525"/>
              <a:gd name="p0y253" fmla="*/ 0 h 525"/>
              <a:gd name="p0x254" fmla="*/ 113 w 525"/>
              <a:gd name="p0y254" fmla="*/ 0 h 525"/>
              <a:gd name="p0x255" fmla="*/ 116 w 525"/>
              <a:gd name="p0y255" fmla="*/ 0 h 525"/>
              <a:gd name="p0x256" fmla="*/ 120 w 525"/>
              <a:gd name="p0y25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22481"/>
              <a:lumOff val="77519"/>
            </a:schemeClr>
          </a:solidFill>
          <a:ln w="9525" cmpd="sng">
            <a:solidFill>
              <a:schemeClr val="accent2">
                <a:alpha val="3490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 descr="67ba1a25-baec-11f1-9b90-f614b1caf9e9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4" t="-74" r="24" b="74"/>
          <a:stretch>
            <a:fillRect/>
          </a:stretch>
        </p:blipFill>
        <p:spPr>
          <a:xfrm>
            <a:off x="8331200" y="248475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7" name="文本框 46"/>
          <p:cNvSpPr txBox="1"/>
          <p:nvPr>
            <p:custDataLst>
              <p:tags r:id="rId41"/>
            </p:custDataLst>
          </p:nvPr>
        </p:nvSpPr>
        <p:spPr>
          <a:xfrm>
            <a:off x="8721776" y="2406806"/>
            <a:ext cx="2698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B2B"/>
                </a:solidFill>
                <a:cs typeface="+mn-lt"/>
              </a:rPr>
              <a:t>模板抄袭</a:t>
            </a:r>
            <a:endParaRPr sz="2100" b="1" spc="42">
              <a:solidFill>
                <a:srgbClr val="2B2B2B"/>
              </a:solidFill>
              <a:cs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264525" y="3728720"/>
            <a:ext cx="3155950" cy="704850"/>
            <a:chOff x="13015" y="5872"/>
            <a:chExt cx="4970" cy="1110"/>
          </a:xfrm>
        </p:grpSpPr>
        <p:sp>
          <p:nvSpPr>
            <p:cNvPr id="48" name="任意多边形 47"/>
            <p:cNvSpPr/>
            <p:nvPr>
              <p:custDataLst>
                <p:tags r:id="rId42"/>
              </p:custDataLst>
            </p:nvPr>
          </p:nvSpPr>
          <p:spPr>
            <a:xfrm>
              <a:off x="13015" y="5872"/>
              <a:ext cx="4970" cy="1110"/>
            </a:xfrm>
            <a:custGeom>
              <a:avLst/>
              <a:gdLst>
                <a:gd name="sw" fmla="*/ 1 w 4970"/>
                <a:gd name="sh" fmla="*/ 1 h 1110"/>
                <a:gd name="mins" fmla="min sw sh"/>
                <a:gd name="dsw" fmla="+- 0 sw mins"/>
                <a:gd name="dsh" fmla="+- 0 sh mins"/>
                <a:gd name="p0x0" fmla="*/ 120 w 4970"/>
                <a:gd name="p0y0" fmla="*/ 0 h 1110"/>
                <a:gd name="p0x1" fmla="*/ 4850 w 4970"/>
                <a:gd name="p0y1" fmla="*/ 0 h 1110"/>
                <a:gd name="p0x2" fmla="*/ 4853 w 4970"/>
                <a:gd name="p0y2" fmla="*/ 0 h 1110"/>
                <a:gd name="p0x3" fmla="*/ 4856 w 4970"/>
                <a:gd name="p0y3" fmla="*/ 0 h 1110"/>
                <a:gd name="p0x4" fmla="*/ 4859 w 4970"/>
                <a:gd name="p0y4" fmla="*/ 0 h 1110"/>
                <a:gd name="p0x5" fmla="*/ 4862 w 4970"/>
                <a:gd name="p0y5" fmla="*/ 0 h 1110"/>
                <a:gd name="p0x6" fmla="*/ 4865 w 4970"/>
                <a:gd name="p0y6" fmla="*/ 0 h 1110"/>
                <a:gd name="p0x7" fmla="*/ 4868 w 4970"/>
                <a:gd name="p0y7" fmla="*/ 1 h 1110"/>
                <a:gd name="p0x8" fmla="*/ 4871 w 4970"/>
                <a:gd name="p0y8" fmla="*/ 1 h 1110"/>
                <a:gd name="p0x9" fmla="*/ 4874 w 4970"/>
                <a:gd name="p0y9" fmla="*/ 2 h 1110"/>
                <a:gd name="p0x10" fmla="*/ 4877 w 4970"/>
                <a:gd name="p0y10" fmla="*/ 3 h 1110"/>
                <a:gd name="p0x11" fmla="*/ 4880 w 4970"/>
                <a:gd name="p0y11" fmla="*/ 3 h 1110"/>
                <a:gd name="p0x12" fmla="*/ 4883 w 4970"/>
                <a:gd name="p0y12" fmla="*/ 4 h 1110"/>
                <a:gd name="p0x13" fmla="*/ 4886 w 4970"/>
                <a:gd name="p0y13" fmla="*/ 5 h 1110"/>
                <a:gd name="p0x14" fmla="*/ 4889 w 4970"/>
                <a:gd name="p0y14" fmla="*/ 6 h 1110"/>
                <a:gd name="p0x15" fmla="*/ 4891 w 4970"/>
                <a:gd name="p0y15" fmla="*/ 7 h 1110"/>
                <a:gd name="p0x16" fmla="*/ 4894 w 4970"/>
                <a:gd name="p0y16" fmla="*/ 8 h 1110"/>
                <a:gd name="p0x17" fmla="*/ 4897 w 4970"/>
                <a:gd name="p0y17" fmla="*/ 9 h 1110"/>
                <a:gd name="p0x18" fmla="*/ 4900 w 4970"/>
                <a:gd name="p0y18" fmla="*/ 10 h 1110"/>
                <a:gd name="p0x19" fmla="*/ 4902 w 4970"/>
                <a:gd name="p0y19" fmla="*/ 12 h 1110"/>
                <a:gd name="p0x20" fmla="*/ 4905 w 4970"/>
                <a:gd name="p0y20" fmla="*/ 13 h 1110"/>
                <a:gd name="p0x21" fmla="*/ 4908 w 4970"/>
                <a:gd name="p0y21" fmla="*/ 14 h 1110"/>
                <a:gd name="p0x22" fmla="*/ 4910 w 4970"/>
                <a:gd name="p0y22" fmla="*/ 16 h 1110"/>
                <a:gd name="p0x23" fmla="*/ 4913 w 4970"/>
                <a:gd name="p0y23" fmla="*/ 17 h 1110"/>
                <a:gd name="p0x24" fmla="*/ 4915 w 4970"/>
                <a:gd name="p0y24" fmla="*/ 19 h 1110"/>
                <a:gd name="p0x25" fmla="*/ 4918 w 4970"/>
                <a:gd name="p0y25" fmla="*/ 21 h 1110"/>
                <a:gd name="p0x26" fmla="*/ 4920 w 4970"/>
                <a:gd name="p0y26" fmla="*/ 22 h 1110"/>
                <a:gd name="p0x27" fmla="*/ 4922 w 4970"/>
                <a:gd name="p0y27" fmla="*/ 24 h 1110"/>
                <a:gd name="p0x28" fmla="*/ 4925 w 4970"/>
                <a:gd name="p0y28" fmla="*/ 26 h 1110"/>
                <a:gd name="p0x29" fmla="*/ 4927 w 4970"/>
                <a:gd name="p0y29" fmla="*/ 28 h 1110"/>
                <a:gd name="p0x30" fmla="*/ 4929 w 4970"/>
                <a:gd name="p0y30" fmla="*/ 30 h 1110"/>
                <a:gd name="p0x31" fmla="*/ 4931 w 4970"/>
                <a:gd name="p0y31" fmla="*/ 32 h 1110"/>
                <a:gd name="p0x32" fmla="*/ 4933 w 4970"/>
                <a:gd name="p0y32" fmla="*/ 34 h 1110"/>
                <a:gd name="p0x33" fmla="*/ 4935 w 4970"/>
                <a:gd name="p0y33" fmla="*/ 36 h 1110"/>
                <a:gd name="p0x34" fmla="*/ 4937 w 4970"/>
                <a:gd name="p0y34" fmla="*/ 38 h 1110"/>
                <a:gd name="p0x35" fmla="*/ 4939 w 4970"/>
                <a:gd name="p0y35" fmla="*/ 40 h 1110"/>
                <a:gd name="p0x36" fmla="*/ 4941 w 4970"/>
                <a:gd name="p0y36" fmla="*/ 42 h 1110"/>
                <a:gd name="p0x37" fmla="*/ 4943 w 4970"/>
                <a:gd name="p0y37" fmla="*/ 44 h 1110"/>
                <a:gd name="p0x38" fmla="*/ 4945 w 4970"/>
                <a:gd name="p0y38" fmla="*/ 47 h 1110"/>
                <a:gd name="p0x39" fmla="*/ 4947 w 4970"/>
                <a:gd name="p0y39" fmla="*/ 49 h 1110"/>
                <a:gd name="p0x40" fmla="*/ 4948 w 4970"/>
                <a:gd name="p0y40" fmla="*/ 51 h 1110"/>
                <a:gd name="p0x41" fmla="*/ 4950 w 4970"/>
                <a:gd name="p0y41" fmla="*/ 54 h 1110"/>
                <a:gd name="p0x42" fmla="*/ 4952 w 4970"/>
                <a:gd name="p0y42" fmla="*/ 56 h 1110"/>
                <a:gd name="p0x43" fmla="*/ 4953 w 4970"/>
                <a:gd name="p0y43" fmla="*/ 59 h 1110"/>
                <a:gd name="p0x44" fmla="*/ 4955 w 4970"/>
                <a:gd name="p0y44" fmla="*/ 61 h 1110"/>
                <a:gd name="p0x45" fmla="*/ 4956 w 4970"/>
                <a:gd name="p0y45" fmla="*/ 64 h 1110"/>
                <a:gd name="p0x46" fmla="*/ 4957 w 4970"/>
                <a:gd name="p0y46" fmla="*/ 67 h 1110"/>
                <a:gd name="p0x47" fmla="*/ 4959 w 4970"/>
                <a:gd name="p0y47" fmla="*/ 69 h 1110"/>
                <a:gd name="p0x48" fmla="*/ 4960 w 4970"/>
                <a:gd name="p0y48" fmla="*/ 72 h 1110"/>
                <a:gd name="p0x49" fmla="*/ 4961 w 4970"/>
                <a:gd name="p0y49" fmla="*/ 75 h 1110"/>
                <a:gd name="p0x50" fmla="*/ 4962 w 4970"/>
                <a:gd name="p0y50" fmla="*/ 78 h 1110"/>
                <a:gd name="p0x51" fmla="*/ 4963 w 4970"/>
                <a:gd name="p0y51" fmla="*/ 80 h 1110"/>
                <a:gd name="p0x52" fmla="*/ 4964 w 4970"/>
                <a:gd name="p0y52" fmla="*/ 83 h 1110"/>
                <a:gd name="p0x53" fmla="*/ 4965 w 4970"/>
                <a:gd name="p0y53" fmla="*/ 86 h 1110"/>
                <a:gd name="p0x54" fmla="*/ 4966 w 4970"/>
                <a:gd name="p0y54" fmla="*/ 89 h 1110"/>
                <a:gd name="p0x55" fmla="*/ 4966 w 4970"/>
                <a:gd name="p0y55" fmla="*/ 92 h 1110"/>
                <a:gd name="p0x56" fmla="*/ 4967 w 4970"/>
                <a:gd name="p0y56" fmla="*/ 95 h 1110"/>
                <a:gd name="p0x57" fmla="*/ 4968 w 4970"/>
                <a:gd name="p0y57" fmla="*/ 98 h 1110"/>
                <a:gd name="p0x58" fmla="*/ 4968 w 4970"/>
                <a:gd name="p0y58" fmla="*/ 101 h 1110"/>
                <a:gd name="p0x59" fmla="*/ 4969 w 4970"/>
                <a:gd name="p0y59" fmla="*/ 104 h 1110"/>
                <a:gd name="p0x60" fmla="*/ 4969 w 4970"/>
                <a:gd name="p0y60" fmla="*/ 107 h 1110"/>
                <a:gd name="p0x61" fmla="*/ 4969 w 4970"/>
                <a:gd name="p0y61" fmla="*/ 110 h 1110"/>
                <a:gd name="p0x62" fmla="*/ 4969 w 4970"/>
                <a:gd name="p0y62" fmla="*/ 113 h 1110"/>
                <a:gd name="p0x63" fmla="*/ 4969 w 4970"/>
                <a:gd name="p0y63" fmla="*/ 116 h 1110"/>
                <a:gd name="p0x64" fmla="*/ 4970 w 4970"/>
                <a:gd name="p0y64" fmla="*/ 120 h 1110"/>
                <a:gd name="p0x65" fmla="*/ 4970 w 4970"/>
                <a:gd name="p0y65" fmla="*/ 990 h 1110"/>
                <a:gd name="p0x66" fmla="*/ 4969 w 4970"/>
                <a:gd name="p0y66" fmla="*/ 993 h 1110"/>
                <a:gd name="p0x67" fmla="*/ 4969 w 4970"/>
                <a:gd name="p0y67" fmla="*/ 996 h 1110"/>
                <a:gd name="p0x68" fmla="*/ 4969 w 4970"/>
                <a:gd name="p0y68" fmla="*/ 999 h 1110"/>
                <a:gd name="p0x69" fmla="*/ 4969 w 4970"/>
                <a:gd name="p0y69" fmla="*/ 1002 h 1110"/>
                <a:gd name="p0x70" fmla="*/ 4969 w 4970"/>
                <a:gd name="p0y70" fmla="*/ 1005 h 1110"/>
                <a:gd name="p0x71" fmla="*/ 4968 w 4970"/>
                <a:gd name="p0y71" fmla="*/ 1008 h 1110"/>
                <a:gd name="p0x72" fmla="*/ 4968 w 4970"/>
                <a:gd name="p0y72" fmla="*/ 1011 h 1110"/>
                <a:gd name="p0x73" fmla="*/ 4967 w 4970"/>
                <a:gd name="p0y73" fmla="*/ 1014 h 1110"/>
                <a:gd name="p0x74" fmla="*/ 4966 w 4970"/>
                <a:gd name="p0y74" fmla="*/ 1017 h 1110"/>
                <a:gd name="p0x75" fmla="*/ 4966 w 4970"/>
                <a:gd name="p0y75" fmla="*/ 1020 h 1110"/>
                <a:gd name="p0x76" fmla="*/ 4965 w 4970"/>
                <a:gd name="p0y76" fmla="*/ 1023 h 1110"/>
                <a:gd name="p0x77" fmla="*/ 4964 w 4970"/>
                <a:gd name="p0y77" fmla="*/ 1026 h 1110"/>
                <a:gd name="p0x78" fmla="*/ 4963 w 4970"/>
                <a:gd name="p0y78" fmla="*/ 1029 h 1110"/>
                <a:gd name="p0x79" fmla="*/ 4962 w 4970"/>
                <a:gd name="p0y79" fmla="*/ 1031 h 1110"/>
                <a:gd name="p0x80" fmla="*/ 4961 w 4970"/>
                <a:gd name="p0y80" fmla="*/ 1034 h 1110"/>
                <a:gd name="p0x81" fmla="*/ 4960 w 4970"/>
                <a:gd name="p0y81" fmla="*/ 1037 h 1110"/>
                <a:gd name="p0x82" fmla="*/ 4959 w 4970"/>
                <a:gd name="p0y82" fmla="*/ 1040 h 1110"/>
                <a:gd name="p0x83" fmla="*/ 4957 w 4970"/>
                <a:gd name="p0y83" fmla="*/ 1042 h 1110"/>
                <a:gd name="p0x84" fmla="*/ 4956 w 4970"/>
                <a:gd name="p0y84" fmla="*/ 1045 h 1110"/>
                <a:gd name="p0x85" fmla="*/ 4955 w 4970"/>
                <a:gd name="p0y85" fmla="*/ 1048 h 1110"/>
                <a:gd name="p0x86" fmla="*/ 4953 w 4970"/>
                <a:gd name="p0y86" fmla="*/ 1050 h 1110"/>
                <a:gd name="p0x87" fmla="*/ 4952 w 4970"/>
                <a:gd name="p0y87" fmla="*/ 1053 h 1110"/>
                <a:gd name="p0x88" fmla="*/ 4950 w 4970"/>
                <a:gd name="p0y88" fmla="*/ 1055 h 1110"/>
                <a:gd name="p0x89" fmla="*/ 4948 w 4970"/>
                <a:gd name="p0y89" fmla="*/ 1058 h 1110"/>
                <a:gd name="p0x90" fmla="*/ 4947 w 4970"/>
                <a:gd name="p0y90" fmla="*/ 1060 h 1110"/>
                <a:gd name="p0x91" fmla="*/ 4945 w 4970"/>
                <a:gd name="p0y91" fmla="*/ 1062 h 1110"/>
                <a:gd name="p0x92" fmla="*/ 4943 w 4970"/>
                <a:gd name="p0y92" fmla="*/ 1065 h 1110"/>
                <a:gd name="p0x93" fmla="*/ 4941 w 4970"/>
                <a:gd name="p0y93" fmla="*/ 1067 h 1110"/>
                <a:gd name="p0x94" fmla="*/ 4939 w 4970"/>
                <a:gd name="p0y94" fmla="*/ 1069 h 1110"/>
                <a:gd name="p0x95" fmla="*/ 4937 w 4970"/>
                <a:gd name="p0y95" fmla="*/ 1071 h 1110"/>
                <a:gd name="p0x96" fmla="*/ 4935 w 4970"/>
                <a:gd name="p0y96" fmla="*/ 1073 h 1110"/>
                <a:gd name="p0x97" fmla="*/ 4933 w 4970"/>
                <a:gd name="p0y97" fmla="*/ 1075 h 1110"/>
                <a:gd name="p0x98" fmla="*/ 4931 w 4970"/>
                <a:gd name="p0y98" fmla="*/ 1077 h 1110"/>
                <a:gd name="p0x99" fmla="*/ 4929 w 4970"/>
                <a:gd name="p0y99" fmla="*/ 1079 h 1110"/>
                <a:gd name="p0x100" fmla="*/ 4927 w 4970"/>
                <a:gd name="p0y100" fmla="*/ 1081 h 1110"/>
                <a:gd name="p0x101" fmla="*/ 4925 w 4970"/>
                <a:gd name="p0y101" fmla="*/ 1083 h 1110"/>
                <a:gd name="p0x102" fmla="*/ 4922 w 4970"/>
                <a:gd name="p0y102" fmla="*/ 1085 h 1110"/>
                <a:gd name="p0x103" fmla="*/ 4920 w 4970"/>
                <a:gd name="p0y103" fmla="*/ 1087 h 1110"/>
                <a:gd name="p0x104" fmla="*/ 4918 w 4970"/>
                <a:gd name="p0y104" fmla="*/ 1088 h 1110"/>
                <a:gd name="p0x105" fmla="*/ 4915 w 4970"/>
                <a:gd name="p0y105" fmla="*/ 1090 h 1110"/>
                <a:gd name="p0x106" fmla="*/ 4913 w 4970"/>
                <a:gd name="p0y106" fmla="*/ 1092 h 1110"/>
                <a:gd name="p0x107" fmla="*/ 4910 w 4970"/>
                <a:gd name="p0y107" fmla="*/ 1093 h 1110"/>
                <a:gd name="p0x108" fmla="*/ 4908 w 4970"/>
                <a:gd name="p0y108" fmla="*/ 1095 h 1110"/>
                <a:gd name="p0x109" fmla="*/ 4905 w 4970"/>
                <a:gd name="p0y109" fmla="*/ 1096 h 1110"/>
                <a:gd name="p0x110" fmla="*/ 4902 w 4970"/>
                <a:gd name="p0y110" fmla="*/ 1097 h 1110"/>
                <a:gd name="p0x111" fmla="*/ 4900 w 4970"/>
                <a:gd name="p0y111" fmla="*/ 1099 h 1110"/>
                <a:gd name="p0x112" fmla="*/ 4897 w 4970"/>
                <a:gd name="p0y112" fmla="*/ 1100 h 1110"/>
                <a:gd name="p0x113" fmla="*/ 4894 w 4970"/>
                <a:gd name="p0y113" fmla="*/ 1101 h 1110"/>
                <a:gd name="p0x114" fmla="*/ 4891 w 4970"/>
                <a:gd name="p0y114" fmla="*/ 1102 h 1110"/>
                <a:gd name="p0x115" fmla="*/ 4889 w 4970"/>
                <a:gd name="p0y115" fmla="*/ 1103 h 1110"/>
                <a:gd name="p0x116" fmla="*/ 4886 w 4970"/>
                <a:gd name="p0y116" fmla="*/ 1104 h 1110"/>
                <a:gd name="p0x117" fmla="*/ 4883 w 4970"/>
                <a:gd name="p0y117" fmla="*/ 1105 h 1110"/>
                <a:gd name="p0x118" fmla="*/ 4880 w 4970"/>
                <a:gd name="p0y118" fmla="*/ 1106 h 1110"/>
                <a:gd name="p0x119" fmla="*/ 4877 w 4970"/>
                <a:gd name="p0y119" fmla="*/ 1106 h 1110"/>
                <a:gd name="p0x120" fmla="*/ 4874 w 4970"/>
                <a:gd name="p0y120" fmla="*/ 1107 h 1110"/>
                <a:gd name="p0x121" fmla="*/ 4871 w 4970"/>
                <a:gd name="p0y121" fmla="*/ 1108 h 1110"/>
                <a:gd name="p0x122" fmla="*/ 4868 w 4970"/>
                <a:gd name="p0y122" fmla="*/ 1108 h 1110"/>
                <a:gd name="p0x123" fmla="*/ 4865 w 4970"/>
                <a:gd name="p0y123" fmla="*/ 1109 h 1110"/>
                <a:gd name="p0x124" fmla="*/ 4862 w 4970"/>
                <a:gd name="p0y124" fmla="*/ 1109 h 1110"/>
                <a:gd name="p0x125" fmla="*/ 4859 w 4970"/>
                <a:gd name="p0y125" fmla="*/ 1109 h 1110"/>
                <a:gd name="p0x126" fmla="*/ 4856 w 4970"/>
                <a:gd name="p0y126" fmla="*/ 1109 h 1110"/>
                <a:gd name="p0x127" fmla="*/ 4853 w 4970"/>
                <a:gd name="p0y127" fmla="*/ 1109 h 1110"/>
                <a:gd name="p0x128" fmla="*/ 4850 w 4970"/>
                <a:gd name="p0y128" fmla="*/ 1110 h 1110"/>
                <a:gd name="p0x129" fmla="*/ 120 w 4970"/>
                <a:gd name="p0y129" fmla="*/ 1110 h 1110"/>
                <a:gd name="p0x130" fmla="*/ 116 w 4970"/>
                <a:gd name="p0y130" fmla="*/ 1109 h 1110"/>
                <a:gd name="p0x131" fmla="*/ 113 w 4970"/>
                <a:gd name="p0y131" fmla="*/ 1109 h 1110"/>
                <a:gd name="p0x132" fmla="*/ 110 w 4970"/>
                <a:gd name="p0y132" fmla="*/ 1109 h 1110"/>
                <a:gd name="p0x133" fmla="*/ 107 w 4970"/>
                <a:gd name="p0y133" fmla="*/ 1109 h 1110"/>
                <a:gd name="p0x134" fmla="*/ 104 w 4970"/>
                <a:gd name="p0y134" fmla="*/ 1109 h 1110"/>
                <a:gd name="p0x135" fmla="*/ 101 w 4970"/>
                <a:gd name="p0y135" fmla="*/ 1108 h 1110"/>
                <a:gd name="p0x136" fmla="*/ 98 w 4970"/>
                <a:gd name="p0y136" fmla="*/ 1108 h 1110"/>
                <a:gd name="p0x137" fmla="*/ 95 w 4970"/>
                <a:gd name="p0y137" fmla="*/ 1107 h 1110"/>
                <a:gd name="p0x138" fmla="*/ 92 w 4970"/>
                <a:gd name="p0y138" fmla="*/ 1106 h 1110"/>
                <a:gd name="p0x139" fmla="*/ 89 w 4970"/>
                <a:gd name="p0y139" fmla="*/ 1106 h 1110"/>
                <a:gd name="p0x140" fmla="*/ 86 w 4970"/>
                <a:gd name="p0y140" fmla="*/ 1105 h 1110"/>
                <a:gd name="p0x141" fmla="*/ 83 w 4970"/>
                <a:gd name="p0y141" fmla="*/ 1104 h 1110"/>
                <a:gd name="p0x142" fmla="*/ 80 w 4970"/>
                <a:gd name="p0y142" fmla="*/ 1103 h 1110"/>
                <a:gd name="p0x143" fmla="*/ 78 w 4970"/>
                <a:gd name="p0y143" fmla="*/ 1102 h 1110"/>
                <a:gd name="p0x144" fmla="*/ 75 w 4970"/>
                <a:gd name="p0y144" fmla="*/ 1101 h 1110"/>
                <a:gd name="p0x145" fmla="*/ 72 w 4970"/>
                <a:gd name="p0y145" fmla="*/ 1100 h 1110"/>
                <a:gd name="p0x146" fmla="*/ 69 w 4970"/>
                <a:gd name="p0y146" fmla="*/ 1099 h 1110"/>
                <a:gd name="p0x147" fmla="*/ 67 w 4970"/>
                <a:gd name="p0y147" fmla="*/ 1097 h 1110"/>
                <a:gd name="p0x148" fmla="*/ 64 w 4970"/>
                <a:gd name="p0y148" fmla="*/ 1096 h 1110"/>
                <a:gd name="p0x149" fmla="*/ 61 w 4970"/>
                <a:gd name="p0y149" fmla="*/ 1095 h 1110"/>
                <a:gd name="p0x150" fmla="*/ 59 w 4970"/>
                <a:gd name="p0y150" fmla="*/ 1093 h 1110"/>
                <a:gd name="p0x151" fmla="*/ 56 w 4970"/>
                <a:gd name="p0y151" fmla="*/ 1092 h 1110"/>
                <a:gd name="p0x152" fmla="*/ 54 w 4970"/>
                <a:gd name="p0y152" fmla="*/ 1090 h 1110"/>
                <a:gd name="p0x153" fmla="*/ 51 w 4970"/>
                <a:gd name="p0y153" fmla="*/ 1088 h 1110"/>
                <a:gd name="p0x154" fmla="*/ 49 w 4970"/>
                <a:gd name="p0y154" fmla="*/ 1087 h 1110"/>
                <a:gd name="p0x155" fmla="*/ 47 w 4970"/>
                <a:gd name="p0y155" fmla="*/ 1085 h 1110"/>
                <a:gd name="p0x156" fmla="*/ 44 w 4970"/>
                <a:gd name="p0y156" fmla="*/ 1083 h 1110"/>
                <a:gd name="p0x157" fmla="*/ 42 w 4970"/>
                <a:gd name="p0y157" fmla="*/ 1081 h 1110"/>
                <a:gd name="p0x158" fmla="*/ 40 w 4970"/>
                <a:gd name="p0y158" fmla="*/ 1079 h 1110"/>
                <a:gd name="p0x159" fmla="*/ 38 w 4970"/>
                <a:gd name="p0y159" fmla="*/ 1077 h 1110"/>
                <a:gd name="p0x160" fmla="*/ 36 w 4970"/>
                <a:gd name="p0y160" fmla="*/ 1075 h 1110"/>
                <a:gd name="p0x161" fmla="*/ 34 w 4970"/>
                <a:gd name="p0y161" fmla="*/ 1073 h 1110"/>
                <a:gd name="p0x162" fmla="*/ 32 w 4970"/>
                <a:gd name="p0y162" fmla="*/ 1071 h 1110"/>
                <a:gd name="p0x163" fmla="*/ 30 w 4970"/>
                <a:gd name="p0y163" fmla="*/ 1069 h 1110"/>
                <a:gd name="p0x164" fmla="*/ 28 w 4970"/>
                <a:gd name="p0y164" fmla="*/ 1067 h 1110"/>
                <a:gd name="p0x165" fmla="*/ 26 w 4970"/>
                <a:gd name="p0y165" fmla="*/ 1065 h 1110"/>
                <a:gd name="p0x166" fmla="*/ 24 w 4970"/>
                <a:gd name="p0y166" fmla="*/ 1062 h 1110"/>
                <a:gd name="p0x167" fmla="*/ 22 w 4970"/>
                <a:gd name="p0y167" fmla="*/ 1060 h 1110"/>
                <a:gd name="p0x168" fmla="*/ 21 w 4970"/>
                <a:gd name="p0y168" fmla="*/ 1058 h 1110"/>
                <a:gd name="p0x169" fmla="*/ 19 w 4970"/>
                <a:gd name="p0y169" fmla="*/ 1055 h 1110"/>
                <a:gd name="p0x170" fmla="*/ 17 w 4970"/>
                <a:gd name="p0y170" fmla="*/ 1053 h 1110"/>
                <a:gd name="p0x171" fmla="*/ 16 w 4970"/>
                <a:gd name="p0y171" fmla="*/ 1050 h 1110"/>
                <a:gd name="p0x172" fmla="*/ 14 w 4970"/>
                <a:gd name="p0y172" fmla="*/ 1048 h 1110"/>
                <a:gd name="p0x173" fmla="*/ 13 w 4970"/>
                <a:gd name="p0y173" fmla="*/ 1045 h 1110"/>
                <a:gd name="p0x174" fmla="*/ 12 w 4970"/>
                <a:gd name="p0y174" fmla="*/ 1042 h 1110"/>
                <a:gd name="p0x175" fmla="*/ 10 w 4970"/>
                <a:gd name="p0y175" fmla="*/ 1040 h 1110"/>
                <a:gd name="p0x176" fmla="*/ 9 w 4970"/>
                <a:gd name="p0y176" fmla="*/ 1037 h 1110"/>
                <a:gd name="p0x177" fmla="*/ 8 w 4970"/>
                <a:gd name="p0y177" fmla="*/ 1034 h 1110"/>
                <a:gd name="p0x178" fmla="*/ 7 w 4970"/>
                <a:gd name="p0y178" fmla="*/ 1031 h 1110"/>
                <a:gd name="p0x179" fmla="*/ 6 w 4970"/>
                <a:gd name="p0y179" fmla="*/ 1029 h 1110"/>
                <a:gd name="p0x180" fmla="*/ 5 w 4970"/>
                <a:gd name="p0y180" fmla="*/ 1026 h 1110"/>
                <a:gd name="p0x181" fmla="*/ 4 w 4970"/>
                <a:gd name="p0y181" fmla="*/ 1023 h 1110"/>
                <a:gd name="p0x182" fmla="*/ 3 w 4970"/>
                <a:gd name="p0y182" fmla="*/ 1020 h 1110"/>
                <a:gd name="p0x183" fmla="*/ 3 w 4970"/>
                <a:gd name="p0y183" fmla="*/ 1017 h 1110"/>
                <a:gd name="p0x184" fmla="*/ 2 w 4970"/>
                <a:gd name="p0y184" fmla="*/ 1014 h 1110"/>
                <a:gd name="p0x185" fmla="*/ 1 w 4970"/>
                <a:gd name="p0y185" fmla="*/ 1011 h 1110"/>
                <a:gd name="p0x186" fmla="*/ 1 w 4970"/>
                <a:gd name="p0y186" fmla="*/ 1008 h 1110"/>
                <a:gd name="p0x187" fmla="*/ 0 w 4970"/>
                <a:gd name="p0y187" fmla="*/ 1005 h 1110"/>
                <a:gd name="p0x188" fmla="*/ 0 w 4970"/>
                <a:gd name="p0y188" fmla="*/ 1002 h 1110"/>
                <a:gd name="p0x189" fmla="*/ 0 w 4970"/>
                <a:gd name="p0y189" fmla="*/ 999 h 1110"/>
                <a:gd name="p0x190" fmla="*/ 0 w 4970"/>
                <a:gd name="p0y190" fmla="*/ 996 h 1110"/>
                <a:gd name="p0x191" fmla="*/ 0 w 4970"/>
                <a:gd name="p0y191" fmla="*/ 993 h 1110"/>
                <a:gd name="p0x192" fmla="*/ 0 w 4970"/>
                <a:gd name="p0y192" fmla="*/ 990 h 1110"/>
                <a:gd name="p0x193" fmla="*/ 0 w 4970"/>
                <a:gd name="p0y193" fmla="*/ 120 h 1110"/>
                <a:gd name="p0x194" fmla="*/ 0 w 4970"/>
                <a:gd name="p0y194" fmla="*/ 116 h 1110"/>
                <a:gd name="p0x195" fmla="*/ 0 w 4970"/>
                <a:gd name="p0y195" fmla="*/ 113 h 1110"/>
                <a:gd name="p0x196" fmla="*/ 0 w 4970"/>
                <a:gd name="p0y196" fmla="*/ 110 h 1110"/>
                <a:gd name="p0x197" fmla="*/ 0 w 4970"/>
                <a:gd name="p0y197" fmla="*/ 107 h 1110"/>
                <a:gd name="p0x198" fmla="*/ 0 w 4970"/>
                <a:gd name="p0y198" fmla="*/ 104 h 1110"/>
                <a:gd name="p0x199" fmla="*/ 1 w 4970"/>
                <a:gd name="p0y199" fmla="*/ 101 h 1110"/>
                <a:gd name="p0x200" fmla="*/ 1 w 4970"/>
                <a:gd name="p0y200" fmla="*/ 98 h 1110"/>
                <a:gd name="p0x201" fmla="*/ 2 w 4970"/>
                <a:gd name="p0y201" fmla="*/ 95 h 1110"/>
                <a:gd name="p0x202" fmla="*/ 3 w 4970"/>
                <a:gd name="p0y202" fmla="*/ 92 h 1110"/>
                <a:gd name="p0x203" fmla="*/ 3 w 4970"/>
                <a:gd name="p0y203" fmla="*/ 89 h 1110"/>
                <a:gd name="p0x204" fmla="*/ 4 w 4970"/>
                <a:gd name="p0y204" fmla="*/ 86 h 1110"/>
                <a:gd name="p0x205" fmla="*/ 5 w 4970"/>
                <a:gd name="p0y205" fmla="*/ 83 h 1110"/>
                <a:gd name="p0x206" fmla="*/ 6 w 4970"/>
                <a:gd name="p0y206" fmla="*/ 80 h 1110"/>
                <a:gd name="p0x207" fmla="*/ 7 w 4970"/>
                <a:gd name="p0y207" fmla="*/ 78 h 1110"/>
                <a:gd name="p0x208" fmla="*/ 8 w 4970"/>
                <a:gd name="p0y208" fmla="*/ 75 h 1110"/>
                <a:gd name="p0x209" fmla="*/ 9 w 4970"/>
                <a:gd name="p0y209" fmla="*/ 72 h 1110"/>
                <a:gd name="p0x210" fmla="*/ 10 w 4970"/>
                <a:gd name="p0y210" fmla="*/ 69 h 1110"/>
                <a:gd name="p0x211" fmla="*/ 12 w 4970"/>
                <a:gd name="p0y211" fmla="*/ 67 h 1110"/>
                <a:gd name="p0x212" fmla="*/ 13 w 4970"/>
                <a:gd name="p0y212" fmla="*/ 64 h 1110"/>
                <a:gd name="p0x213" fmla="*/ 14 w 4970"/>
                <a:gd name="p0y213" fmla="*/ 61 h 1110"/>
                <a:gd name="p0x214" fmla="*/ 16 w 4970"/>
                <a:gd name="p0y214" fmla="*/ 59 h 1110"/>
                <a:gd name="p0x215" fmla="*/ 17 w 4970"/>
                <a:gd name="p0y215" fmla="*/ 56 h 1110"/>
                <a:gd name="p0x216" fmla="*/ 19 w 4970"/>
                <a:gd name="p0y216" fmla="*/ 54 h 1110"/>
                <a:gd name="p0x217" fmla="*/ 21 w 4970"/>
                <a:gd name="p0y217" fmla="*/ 51 h 1110"/>
                <a:gd name="p0x218" fmla="*/ 22 w 4970"/>
                <a:gd name="p0y218" fmla="*/ 49 h 1110"/>
                <a:gd name="p0x219" fmla="*/ 24 w 4970"/>
                <a:gd name="p0y219" fmla="*/ 47 h 1110"/>
                <a:gd name="p0x220" fmla="*/ 26 w 4970"/>
                <a:gd name="p0y220" fmla="*/ 44 h 1110"/>
                <a:gd name="p0x221" fmla="*/ 28 w 4970"/>
                <a:gd name="p0y221" fmla="*/ 42 h 1110"/>
                <a:gd name="p0x222" fmla="*/ 30 w 4970"/>
                <a:gd name="p0y222" fmla="*/ 40 h 1110"/>
                <a:gd name="p0x223" fmla="*/ 32 w 4970"/>
                <a:gd name="p0y223" fmla="*/ 38 h 1110"/>
                <a:gd name="p0x224" fmla="*/ 34 w 4970"/>
                <a:gd name="p0y224" fmla="*/ 36 h 1110"/>
                <a:gd name="p0x225" fmla="*/ 36 w 4970"/>
                <a:gd name="p0y225" fmla="*/ 34 h 1110"/>
                <a:gd name="p0x226" fmla="*/ 38 w 4970"/>
                <a:gd name="p0y226" fmla="*/ 32 h 1110"/>
                <a:gd name="p0x227" fmla="*/ 40 w 4970"/>
                <a:gd name="p0y227" fmla="*/ 30 h 1110"/>
                <a:gd name="p0x228" fmla="*/ 42 w 4970"/>
                <a:gd name="p0y228" fmla="*/ 28 h 1110"/>
                <a:gd name="p0x229" fmla="*/ 44 w 4970"/>
                <a:gd name="p0y229" fmla="*/ 26 h 1110"/>
                <a:gd name="p0x230" fmla="*/ 47 w 4970"/>
                <a:gd name="p0y230" fmla="*/ 24 h 1110"/>
                <a:gd name="p0x231" fmla="*/ 49 w 4970"/>
                <a:gd name="p0y231" fmla="*/ 22 h 1110"/>
                <a:gd name="p0x232" fmla="*/ 51 w 4970"/>
                <a:gd name="p0y232" fmla="*/ 21 h 1110"/>
                <a:gd name="p0x233" fmla="*/ 54 w 4970"/>
                <a:gd name="p0y233" fmla="*/ 19 h 1110"/>
                <a:gd name="p0x234" fmla="*/ 56 w 4970"/>
                <a:gd name="p0y234" fmla="*/ 17 h 1110"/>
                <a:gd name="p0x235" fmla="*/ 59 w 4970"/>
                <a:gd name="p0y235" fmla="*/ 16 h 1110"/>
                <a:gd name="p0x236" fmla="*/ 61 w 4970"/>
                <a:gd name="p0y236" fmla="*/ 14 h 1110"/>
                <a:gd name="p0x237" fmla="*/ 64 w 4970"/>
                <a:gd name="p0y237" fmla="*/ 13 h 1110"/>
                <a:gd name="p0x238" fmla="*/ 67 w 4970"/>
                <a:gd name="p0y238" fmla="*/ 12 h 1110"/>
                <a:gd name="p0x239" fmla="*/ 69 w 4970"/>
                <a:gd name="p0y239" fmla="*/ 10 h 1110"/>
                <a:gd name="p0x240" fmla="*/ 72 w 4970"/>
                <a:gd name="p0y240" fmla="*/ 9 h 1110"/>
                <a:gd name="p0x241" fmla="*/ 75 w 4970"/>
                <a:gd name="p0y241" fmla="*/ 8 h 1110"/>
                <a:gd name="p0x242" fmla="*/ 78 w 4970"/>
                <a:gd name="p0y242" fmla="*/ 7 h 1110"/>
                <a:gd name="p0x243" fmla="*/ 80 w 4970"/>
                <a:gd name="p0y243" fmla="*/ 6 h 1110"/>
                <a:gd name="p0x244" fmla="*/ 83 w 4970"/>
                <a:gd name="p0y244" fmla="*/ 5 h 1110"/>
                <a:gd name="p0x245" fmla="*/ 86 w 4970"/>
                <a:gd name="p0y245" fmla="*/ 4 h 1110"/>
                <a:gd name="p0x246" fmla="*/ 89 w 4970"/>
                <a:gd name="p0y246" fmla="*/ 3 h 1110"/>
                <a:gd name="p0x247" fmla="*/ 92 w 4970"/>
                <a:gd name="p0y247" fmla="*/ 3 h 1110"/>
                <a:gd name="p0x248" fmla="*/ 95 w 4970"/>
                <a:gd name="p0y248" fmla="*/ 2 h 1110"/>
                <a:gd name="p0x249" fmla="*/ 98 w 4970"/>
                <a:gd name="p0y249" fmla="*/ 1 h 1110"/>
                <a:gd name="p0x250" fmla="*/ 101 w 4970"/>
                <a:gd name="p0y250" fmla="*/ 1 h 1110"/>
                <a:gd name="p0x251" fmla="*/ 104 w 4970"/>
                <a:gd name="p0y251" fmla="*/ 0 h 1110"/>
                <a:gd name="p0x252" fmla="*/ 107 w 4970"/>
                <a:gd name="p0y252" fmla="*/ 0 h 1110"/>
                <a:gd name="p0x253" fmla="*/ 110 w 4970"/>
                <a:gd name="p0y253" fmla="*/ 0 h 1110"/>
                <a:gd name="p0x254" fmla="*/ 113 w 4970"/>
                <a:gd name="p0y254" fmla="*/ 0 h 1110"/>
                <a:gd name="p0x255" fmla="*/ 116 w 4970"/>
                <a:gd name="p0y255" fmla="*/ 0 h 1110"/>
                <a:gd name="p0x256" fmla="*/ 120 w 4970"/>
                <a:gd name="p0y25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3"/>
              </p:custDataLst>
            </p:nvPr>
          </p:nvSpPr>
          <p:spPr>
            <a:xfrm>
              <a:off x="13089" y="5872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5 w 4860"/>
                <a:gd name="p0y0" fmla="*/ 0 h 45"/>
                <a:gd name="p0x1" fmla="*/ 4776 w 4860"/>
                <a:gd name="p0y1" fmla="*/ 0 h 45"/>
                <a:gd name="p0x2" fmla="*/ 4777 w 4860"/>
                <a:gd name="p0y2" fmla="*/ 0 h 45"/>
                <a:gd name="p0x3" fmla="*/ 4779 w 4860"/>
                <a:gd name="p0y3" fmla="*/ 0 h 45"/>
                <a:gd name="p0x4" fmla="*/ 4780 w 4860"/>
                <a:gd name="p0y4" fmla="*/ 0 h 45"/>
                <a:gd name="p0x5" fmla="*/ 4782 w 4860"/>
                <a:gd name="p0y5" fmla="*/ 0 h 45"/>
                <a:gd name="p0x6" fmla="*/ 4783 w 4860"/>
                <a:gd name="p0y6" fmla="*/ 0 h 45"/>
                <a:gd name="p0x7" fmla="*/ 4785 w 4860"/>
                <a:gd name="p0y7" fmla="*/ 0 h 45"/>
                <a:gd name="p0x8" fmla="*/ 4786 w 4860"/>
                <a:gd name="p0y8" fmla="*/ 0 h 45"/>
                <a:gd name="p0x9" fmla="*/ 4788 w 4860"/>
                <a:gd name="p0y9" fmla="*/ 0 h 45"/>
                <a:gd name="p0x10" fmla="*/ 4789 w 4860"/>
                <a:gd name="p0y10" fmla="*/ 0 h 45"/>
                <a:gd name="p0x11" fmla="*/ 4791 w 4860"/>
                <a:gd name="p0y11" fmla="*/ 0 h 45"/>
                <a:gd name="p0x12" fmla="*/ 4793 w 4860"/>
                <a:gd name="p0y12" fmla="*/ 1 h 45"/>
                <a:gd name="p0x13" fmla="*/ 4794 w 4860"/>
                <a:gd name="p0y13" fmla="*/ 1 h 45"/>
                <a:gd name="p0x14" fmla="*/ 4796 w 4860"/>
                <a:gd name="p0y14" fmla="*/ 1 h 45"/>
                <a:gd name="p0x15" fmla="*/ 4797 w 4860"/>
                <a:gd name="p0y15" fmla="*/ 1 h 45"/>
                <a:gd name="p0x16" fmla="*/ 4799 w 4860"/>
                <a:gd name="p0y16" fmla="*/ 2 h 45"/>
                <a:gd name="p0x17" fmla="*/ 4800 w 4860"/>
                <a:gd name="p0y17" fmla="*/ 2 h 45"/>
                <a:gd name="p0x18" fmla="*/ 4802 w 4860"/>
                <a:gd name="p0y18" fmla="*/ 2 h 45"/>
                <a:gd name="p0x19" fmla="*/ 4803 w 4860"/>
                <a:gd name="p0y19" fmla="*/ 3 h 45"/>
                <a:gd name="p0x20" fmla="*/ 4804 w 4860"/>
                <a:gd name="p0y20" fmla="*/ 3 h 45"/>
                <a:gd name="p0x21" fmla="*/ 4806 w 4860"/>
                <a:gd name="p0y21" fmla="*/ 3 h 45"/>
                <a:gd name="p0x22" fmla="*/ 4807 w 4860"/>
                <a:gd name="p0y22" fmla="*/ 4 h 45"/>
                <a:gd name="p0x23" fmla="*/ 4809 w 4860"/>
                <a:gd name="p0y23" fmla="*/ 4 h 45"/>
                <a:gd name="p0x24" fmla="*/ 4810 w 4860"/>
                <a:gd name="p0y24" fmla="*/ 5 h 45"/>
                <a:gd name="p0x25" fmla="*/ 4812 w 4860"/>
                <a:gd name="p0y25" fmla="*/ 5 h 45"/>
                <a:gd name="p0x26" fmla="*/ 4813 w 4860"/>
                <a:gd name="p0y26" fmla="*/ 6 h 45"/>
                <a:gd name="p0x27" fmla="*/ 4815 w 4860"/>
                <a:gd name="p0y27" fmla="*/ 6 h 45"/>
                <a:gd name="p0x28" fmla="*/ 4816 w 4860"/>
                <a:gd name="p0y28" fmla="*/ 6 h 45"/>
                <a:gd name="p0x29" fmla="*/ 4817 w 4860"/>
                <a:gd name="p0y29" fmla="*/ 7 h 45"/>
                <a:gd name="p0x30" fmla="*/ 4819 w 4860"/>
                <a:gd name="p0y30" fmla="*/ 8 h 45"/>
                <a:gd name="p0x31" fmla="*/ 4820 w 4860"/>
                <a:gd name="p0y31" fmla="*/ 8 h 45"/>
                <a:gd name="p0x32" fmla="*/ 4822 w 4860"/>
                <a:gd name="p0y32" fmla="*/ 9 h 45"/>
                <a:gd name="p0x33" fmla="*/ 4823 w 4860"/>
                <a:gd name="p0y33" fmla="*/ 9 h 45"/>
                <a:gd name="p0x34" fmla="*/ 4824 w 4860"/>
                <a:gd name="p0y34" fmla="*/ 10 h 45"/>
                <a:gd name="p0x35" fmla="*/ 4826 w 4860"/>
                <a:gd name="p0y35" fmla="*/ 10 h 45"/>
                <a:gd name="p0x36" fmla="*/ 4827 w 4860"/>
                <a:gd name="p0y36" fmla="*/ 11 h 45"/>
                <a:gd name="p0x37" fmla="*/ 4828 w 4860"/>
                <a:gd name="p0y37" fmla="*/ 12 h 45"/>
                <a:gd name="p0x38" fmla="*/ 4830 w 4860"/>
                <a:gd name="p0y38" fmla="*/ 12 h 45"/>
                <a:gd name="p0x39" fmla="*/ 4831 w 4860"/>
                <a:gd name="p0y39" fmla="*/ 13 h 45"/>
                <a:gd name="p0x40" fmla="*/ 4832 w 4860"/>
                <a:gd name="p0y40" fmla="*/ 14 h 45"/>
                <a:gd name="p0x41" fmla="*/ 4834 w 4860"/>
                <a:gd name="p0y41" fmla="*/ 14 h 45"/>
                <a:gd name="p0x42" fmla="*/ 4835 w 4860"/>
                <a:gd name="p0y42" fmla="*/ 15 h 45"/>
                <a:gd name="p0x43" fmla="*/ 4836 w 4860"/>
                <a:gd name="p0y43" fmla="*/ 16 h 45"/>
                <a:gd name="p0x44" fmla="*/ 4837 w 4860"/>
                <a:gd name="p0y44" fmla="*/ 17 h 45"/>
                <a:gd name="p0x45" fmla="*/ 4839 w 4860"/>
                <a:gd name="p0y45" fmla="*/ 17 h 45"/>
                <a:gd name="p0x46" fmla="*/ 4840 w 4860"/>
                <a:gd name="p0y46" fmla="*/ 18 h 45"/>
                <a:gd name="p0x47" fmla="*/ 4841 w 4860"/>
                <a:gd name="p0y47" fmla="*/ 19 h 45"/>
                <a:gd name="p0x48" fmla="*/ 4842 w 4860"/>
                <a:gd name="p0y48" fmla="*/ 20 h 45"/>
                <a:gd name="p0x49" fmla="*/ 4844 w 4860"/>
                <a:gd name="p0y49" fmla="*/ 21 h 45"/>
                <a:gd name="p0x50" fmla="*/ 4845 w 4860"/>
                <a:gd name="p0y50" fmla="*/ 21 h 45"/>
                <a:gd name="p0x51" fmla="*/ 4846 w 4860"/>
                <a:gd name="p0y51" fmla="*/ 22 h 45"/>
                <a:gd name="p0x52" fmla="*/ 4847 w 4860"/>
                <a:gd name="p0y52" fmla="*/ 23 h 45"/>
                <a:gd name="p0x53" fmla="*/ 4848 w 4860"/>
                <a:gd name="p0y53" fmla="*/ 24 h 45"/>
                <a:gd name="p0x54" fmla="*/ 4849 w 4860"/>
                <a:gd name="p0y54" fmla="*/ 25 h 45"/>
                <a:gd name="p0x55" fmla="*/ 4851 w 4860"/>
                <a:gd name="p0y55" fmla="*/ 26 h 45"/>
                <a:gd name="p0x56" fmla="*/ 4852 w 4860"/>
                <a:gd name="p0y56" fmla="*/ 27 h 45"/>
                <a:gd name="p0x57" fmla="*/ 4853 w 4860"/>
                <a:gd name="p0y57" fmla="*/ 28 h 45"/>
                <a:gd name="p0x58" fmla="*/ 4854 w 4860"/>
                <a:gd name="p0y58" fmla="*/ 29 h 45"/>
                <a:gd name="p0x59" fmla="*/ 4855 w 4860"/>
                <a:gd name="p0y59" fmla="*/ 30 h 45"/>
                <a:gd name="p0x60" fmla="*/ 4856 w 4860"/>
                <a:gd name="p0y60" fmla="*/ 31 h 45"/>
                <a:gd name="p0x61" fmla="*/ 4857 w 4860"/>
                <a:gd name="p0y61" fmla="*/ 32 h 45"/>
                <a:gd name="p0x62" fmla="*/ 4858 w 4860"/>
                <a:gd name="p0y62" fmla="*/ 33 h 45"/>
                <a:gd name="p0x63" fmla="*/ 4859 w 4860"/>
                <a:gd name="p0y63" fmla="*/ 34 h 45"/>
                <a:gd name="p0x64" fmla="*/ 4860 w 4860"/>
                <a:gd name="p0y64" fmla="*/ 35 h 45"/>
                <a:gd name="p0x65" fmla="*/ 4850 w 4860"/>
                <a:gd name="p0y65" fmla="*/ 45 h 45"/>
                <a:gd name="p0x66" fmla="*/ 4849 w 4860"/>
                <a:gd name="p0y66" fmla="*/ 44 h 45"/>
                <a:gd name="p0x67" fmla="*/ 4848 w 4860"/>
                <a:gd name="p0y67" fmla="*/ 43 h 45"/>
                <a:gd name="p0x68" fmla="*/ 4847 w 4860"/>
                <a:gd name="p0y68" fmla="*/ 43 h 45"/>
                <a:gd name="p0x69" fmla="*/ 4846 w 4860"/>
                <a:gd name="p0y69" fmla="*/ 42 h 45"/>
                <a:gd name="p0x70" fmla="*/ 4845 w 4860"/>
                <a:gd name="p0y70" fmla="*/ 41 h 45"/>
                <a:gd name="p0x71" fmla="*/ 4844 w 4860"/>
                <a:gd name="p0y71" fmla="*/ 40 h 45"/>
                <a:gd name="p0x72" fmla="*/ 4843 w 4860"/>
                <a:gd name="p0y72" fmla="*/ 39 h 45"/>
                <a:gd name="p0x73" fmla="*/ 4842 w 4860"/>
                <a:gd name="p0y73" fmla="*/ 38 h 45"/>
                <a:gd name="p0x74" fmla="*/ 4841 w 4860"/>
                <a:gd name="p0y74" fmla="*/ 38 h 45"/>
                <a:gd name="p0x75" fmla="*/ 4840 w 4860"/>
                <a:gd name="p0y75" fmla="*/ 37 h 45"/>
                <a:gd name="p0x76" fmla="*/ 4839 w 4860"/>
                <a:gd name="p0y76" fmla="*/ 36 h 45"/>
                <a:gd name="p0x77" fmla="*/ 4838 w 4860"/>
                <a:gd name="p0y77" fmla="*/ 35 h 45"/>
                <a:gd name="p0x78" fmla="*/ 4837 w 4860"/>
                <a:gd name="p0y78" fmla="*/ 34 h 45"/>
                <a:gd name="p0x79" fmla="*/ 4836 w 4860"/>
                <a:gd name="p0y79" fmla="*/ 34 h 45"/>
                <a:gd name="p0x80" fmla="*/ 4835 w 4860"/>
                <a:gd name="p0y80" fmla="*/ 33 h 45"/>
                <a:gd name="p0x81" fmla="*/ 4834 w 4860"/>
                <a:gd name="p0y81" fmla="*/ 32 h 45"/>
                <a:gd name="p0x82" fmla="*/ 4833 w 4860"/>
                <a:gd name="p0y82" fmla="*/ 32 h 45"/>
                <a:gd name="p0x83" fmla="*/ 4832 w 4860"/>
                <a:gd name="p0y83" fmla="*/ 31 h 45"/>
                <a:gd name="p0x84" fmla="*/ 4831 w 4860"/>
                <a:gd name="p0y84" fmla="*/ 30 h 45"/>
                <a:gd name="p0x85" fmla="*/ 4830 w 4860"/>
                <a:gd name="p0y85" fmla="*/ 29 h 45"/>
                <a:gd name="p0x86" fmla="*/ 4828 w 4860"/>
                <a:gd name="p0y86" fmla="*/ 29 h 45"/>
                <a:gd name="p0x87" fmla="*/ 4827 w 4860"/>
                <a:gd name="p0y87" fmla="*/ 28 h 45"/>
                <a:gd name="p0x88" fmla="*/ 4826 w 4860"/>
                <a:gd name="p0y88" fmla="*/ 28 h 45"/>
                <a:gd name="p0x89" fmla="*/ 4825 w 4860"/>
                <a:gd name="p0y89" fmla="*/ 27 h 45"/>
                <a:gd name="p0x90" fmla="*/ 4824 w 4860"/>
                <a:gd name="p0y90" fmla="*/ 26 h 45"/>
                <a:gd name="p0x91" fmla="*/ 4823 w 4860"/>
                <a:gd name="p0y91" fmla="*/ 26 h 45"/>
                <a:gd name="p0x92" fmla="*/ 4822 w 4860"/>
                <a:gd name="p0y92" fmla="*/ 25 h 45"/>
                <a:gd name="p0x93" fmla="*/ 4821 w 4860"/>
                <a:gd name="p0y93" fmla="*/ 25 h 45"/>
                <a:gd name="p0x94" fmla="*/ 4819 w 4860"/>
                <a:gd name="p0y94" fmla="*/ 24 h 45"/>
                <a:gd name="p0x95" fmla="*/ 4818 w 4860"/>
                <a:gd name="p0y95" fmla="*/ 24 h 45"/>
                <a:gd name="p0x96" fmla="*/ 4817 w 4860"/>
                <a:gd name="p0y96" fmla="*/ 23 h 45"/>
                <a:gd name="p0x97" fmla="*/ 4816 w 4860"/>
                <a:gd name="p0y97" fmla="*/ 23 h 45"/>
                <a:gd name="p0x98" fmla="*/ 4815 w 4860"/>
                <a:gd name="p0y98" fmla="*/ 22 h 45"/>
                <a:gd name="p0x99" fmla="*/ 4813 w 4860"/>
                <a:gd name="p0y99" fmla="*/ 22 h 45"/>
                <a:gd name="p0x100" fmla="*/ 4812 w 4860"/>
                <a:gd name="p0y100" fmla="*/ 21 h 45"/>
                <a:gd name="p0x101" fmla="*/ 4811 w 4860"/>
                <a:gd name="p0y101" fmla="*/ 21 h 45"/>
                <a:gd name="p0x102" fmla="*/ 4810 w 4860"/>
                <a:gd name="p0y102" fmla="*/ 20 h 45"/>
                <a:gd name="p0x103" fmla="*/ 4808 w 4860"/>
                <a:gd name="p0y103" fmla="*/ 20 h 45"/>
                <a:gd name="p0x104" fmla="*/ 4807 w 4860"/>
                <a:gd name="p0y104" fmla="*/ 19 h 45"/>
                <a:gd name="p0x105" fmla="*/ 4806 w 4860"/>
                <a:gd name="p0y105" fmla="*/ 19 h 45"/>
                <a:gd name="p0x106" fmla="*/ 4805 w 4860"/>
                <a:gd name="p0y106" fmla="*/ 19 h 45"/>
                <a:gd name="p0x107" fmla="*/ 4803 w 4860"/>
                <a:gd name="p0y107" fmla="*/ 18 h 45"/>
                <a:gd name="p0x108" fmla="*/ 4802 w 4860"/>
                <a:gd name="p0y108" fmla="*/ 18 h 45"/>
                <a:gd name="p0x109" fmla="*/ 4801 w 4860"/>
                <a:gd name="p0y109" fmla="*/ 18 h 45"/>
                <a:gd name="p0x110" fmla="*/ 4800 w 4860"/>
                <a:gd name="p0y110" fmla="*/ 17 h 45"/>
                <a:gd name="p0x111" fmla="*/ 4798 w 4860"/>
                <a:gd name="p0y111" fmla="*/ 17 h 45"/>
                <a:gd name="p0x112" fmla="*/ 4797 w 4860"/>
                <a:gd name="p0y112" fmla="*/ 17 h 45"/>
                <a:gd name="p0x113" fmla="*/ 4796 w 4860"/>
                <a:gd name="p0y113" fmla="*/ 16 h 45"/>
                <a:gd name="p0x114" fmla="*/ 4794 w 4860"/>
                <a:gd name="p0y114" fmla="*/ 16 h 45"/>
                <a:gd name="p0x115" fmla="*/ 4793 w 4860"/>
                <a:gd name="p0y115" fmla="*/ 16 h 45"/>
                <a:gd name="p0x116" fmla="*/ 4792 w 4860"/>
                <a:gd name="p0y116" fmla="*/ 16 h 45"/>
                <a:gd name="p0x117" fmla="*/ 4790 w 4860"/>
                <a:gd name="p0y117" fmla="*/ 16 h 45"/>
                <a:gd name="p0x118" fmla="*/ 4789 w 4860"/>
                <a:gd name="p0y118" fmla="*/ 15 h 45"/>
                <a:gd name="p0x119" fmla="*/ 4788 w 4860"/>
                <a:gd name="p0y119" fmla="*/ 15 h 45"/>
                <a:gd name="p0x120" fmla="*/ 4786 w 4860"/>
                <a:gd name="p0y120" fmla="*/ 15 h 45"/>
                <a:gd name="p0x121" fmla="*/ 4785 w 4860"/>
                <a:gd name="p0y121" fmla="*/ 15 h 45"/>
                <a:gd name="p0x122" fmla="*/ 4784 w 4860"/>
                <a:gd name="p0y122" fmla="*/ 15 h 45"/>
                <a:gd name="p0x123" fmla="*/ 4782 w 4860"/>
                <a:gd name="p0y123" fmla="*/ 15 h 45"/>
                <a:gd name="p0x124" fmla="*/ 4781 w 4860"/>
                <a:gd name="p0y124" fmla="*/ 15 h 45"/>
                <a:gd name="p0x125" fmla="*/ 4780 w 4860"/>
                <a:gd name="p0y125" fmla="*/ 15 h 45"/>
                <a:gd name="p0x126" fmla="*/ 4778 w 4860"/>
                <a:gd name="p0y126" fmla="*/ 15 h 45"/>
                <a:gd name="p0x127" fmla="*/ 4777 w 4860"/>
                <a:gd name="p0y127" fmla="*/ 15 h 45"/>
                <a:gd name="p0x128" fmla="*/ 4776 w 4860"/>
                <a:gd name="p0y128" fmla="*/ 15 h 45"/>
                <a:gd name="p0x129" fmla="*/ 45 w 4860"/>
                <a:gd name="p0y129" fmla="*/ 15 h 45"/>
                <a:gd name="p0x130" fmla="*/ 44 w 4860"/>
                <a:gd name="p0y130" fmla="*/ 15 h 45"/>
                <a:gd name="p0x131" fmla="*/ 43 w 4860"/>
                <a:gd name="p0y131" fmla="*/ 15 h 45"/>
                <a:gd name="p0x132" fmla="*/ 42 w 4860"/>
                <a:gd name="p0y132" fmla="*/ 15 h 45"/>
                <a:gd name="p0x133" fmla="*/ 41 w 4860"/>
                <a:gd name="p0y133" fmla="*/ 15 h 45"/>
                <a:gd name="p0x134" fmla="*/ 40 w 4860"/>
                <a:gd name="p0y134" fmla="*/ 15 h 45"/>
                <a:gd name="p0x135" fmla="*/ 39 w 4860"/>
                <a:gd name="p0y135" fmla="*/ 15 h 45"/>
                <a:gd name="p0x136" fmla="*/ 38 w 4860"/>
                <a:gd name="p0y136" fmla="*/ 15 h 45"/>
                <a:gd name="p0x137" fmla="*/ 37 w 4860"/>
                <a:gd name="p0y137" fmla="*/ 15 h 45"/>
                <a:gd name="p0x138" fmla="*/ 36 w 4860"/>
                <a:gd name="p0y138" fmla="*/ 15 h 45"/>
                <a:gd name="p0x139" fmla="*/ 35 w 4860"/>
                <a:gd name="p0y139" fmla="*/ 15 h 45"/>
                <a:gd name="p0x140" fmla="*/ 34 w 4860"/>
                <a:gd name="p0y140" fmla="*/ 16 h 45"/>
                <a:gd name="p0x141" fmla="*/ 33 w 4860"/>
                <a:gd name="p0y141" fmla="*/ 16 h 45"/>
                <a:gd name="p0x142" fmla="*/ 32 w 4860"/>
                <a:gd name="p0y142" fmla="*/ 16 h 45"/>
                <a:gd name="p0x143" fmla="*/ 31 w 4860"/>
                <a:gd name="p0y143" fmla="*/ 16 h 45"/>
                <a:gd name="p0x144" fmla="*/ 30 w 4860"/>
                <a:gd name="p0y144" fmla="*/ 17 h 45"/>
                <a:gd name="p0x145" fmla="*/ 29 w 4860"/>
                <a:gd name="p0y145" fmla="*/ 17 h 45"/>
                <a:gd name="p0x146" fmla="*/ 28 w 4860"/>
                <a:gd name="p0y146" fmla="*/ 17 h 45"/>
                <a:gd name="p0x147" fmla="*/ 27 w 4860"/>
                <a:gd name="p0y147" fmla="*/ 18 h 45"/>
                <a:gd name="p0x148" fmla="*/ 26 w 4860"/>
                <a:gd name="p0y148" fmla="*/ 18 h 45"/>
                <a:gd name="p0x149" fmla="*/ 25 w 4860"/>
                <a:gd name="p0y149" fmla="*/ 18 h 45"/>
                <a:gd name="p0x150" fmla="*/ 24 w 4860"/>
                <a:gd name="p0y150" fmla="*/ 19 h 45"/>
                <a:gd name="p0x151" fmla="*/ 23 w 4860"/>
                <a:gd name="p0y151" fmla="*/ 19 h 45"/>
                <a:gd name="p0x152" fmla="*/ 22 w 4860"/>
                <a:gd name="p0y152" fmla="*/ 20 h 45"/>
                <a:gd name="p0x153" fmla="*/ 21 w 4860"/>
                <a:gd name="p0y153" fmla="*/ 20 h 45"/>
                <a:gd name="p0x154" fmla="*/ 20 w 4860"/>
                <a:gd name="p0y154" fmla="*/ 20 h 45"/>
                <a:gd name="p0x155" fmla="*/ 20 w 4860"/>
                <a:gd name="p0y155" fmla="*/ 21 h 45"/>
                <a:gd name="p0x156" fmla="*/ 19 w 4860"/>
                <a:gd name="p0y156" fmla="*/ 21 h 45"/>
                <a:gd name="p0x157" fmla="*/ 18 w 4860"/>
                <a:gd name="p0y157" fmla="*/ 22 h 45"/>
                <a:gd name="p0x158" fmla="*/ 17 w 4860"/>
                <a:gd name="p0y158" fmla="*/ 22 h 45"/>
                <a:gd name="p0x159" fmla="*/ 0 w 4860"/>
                <a:gd name="p0y159" fmla="*/ 9 h 45"/>
                <a:gd name="p0x160" fmla="*/ 0 w 4860"/>
                <a:gd name="p0y160" fmla="*/ 9 h 45"/>
                <a:gd name="p0x161" fmla="*/ 0 w 4860"/>
                <a:gd name="p0y161" fmla="*/ 8 h 45"/>
                <a:gd name="p0x162" fmla="*/ 1 w 4860"/>
                <a:gd name="p0y162" fmla="*/ 8 h 45"/>
                <a:gd name="p0x163" fmla="*/ 2 w 4860"/>
                <a:gd name="p0y163" fmla="*/ 8 h 45"/>
                <a:gd name="p0x164" fmla="*/ 3 w 4860"/>
                <a:gd name="p0y164" fmla="*/ 7 h 45"/>
                <a:gd name="p0x165" fmla="*/ 4 w 4860"/>
                <a:gd name="p0y165" fmla="*/ 7 h 45"/>
                <a:gd name="p0x166" fmla="*/ 5 w 4860"/>
                <a:gd name="p0y166" fmla="*/ 6 h 45"/>
                <a:gd name="p0x167" fmla="*/ 6 w 4860"/>
                <a:gd name="p0y167" fmla="*/ 6 h 45"/>
                <a:gd name="p0x168" fmla="*/ 7 w 4860"/>
                <a:gd name="p0y168" fmla="*/ 6 h 45"/>
                <a:gd name="p0x169" fmla="*/ 8 w 4860"/>
                <a:gd name="p0y169" fmla="*/ 6 h 45"/>
                <a:gd name="p0x170" fmla="*/ 9 w 4860"/>
                <a:gd name="p0y170" fmla="*/ 5 h 45"/>
                <a:gd name="p0x171" fmla="*/ 10 w 4860"/>
                <a:gd name="p0y171" fmla="*/ 5 h 45"/>
                <a:gd name="p0x172" fmla="*/ 11 w 4860"/>
                <a:gd name="p0y172" fmla="*/ 5 h 45"/>
                <a:gd name="p0x173" fmla="*/ 12 w 4860"/>
                <a:gd name="p0y173" fmla="*/ 4 h 45"/>
                <a:gd name="p0x174" fmla="*/ 13 w 4860"/>
                <a:gd name="p0y174" fmla="*/ 4 h 45"/>
                <a:gd name="p0x175" fmla="*/ 13 w 4860"/>
                <a:gd name="p0y175" fmla="*/ 4 h 45"/>
                <a:gd name="p0x176" fmla="*/ 14 w 4860"/>
                <a:gd name="p0y176" fmla="*/ 4 h 45"/>
                <a:gd name="p0x177" fmla="*/ 15 w 4860"/>
                <a:gd name="p0y177" fmla="*/ 3 h 45"/>
                <a:gd name="p0x178" fmla="*/ 16 w 4860"/>
                <a:gd name="p0y178" fmla="*/ 3 h 45"/>
                <a:gd name="p0x179" fmla="*/ 17 w 4860"/>
                <a:gd name="p0y179" fmla="*/ 3 h 45"/>
                <a:gd name="p0x180" fmla="*/ 18 w 4860"/>
                <a:gd name="p0y180" fmla="*/ 3 h 45"/>
                <a:gd name="p0x181" fmla="*/ 19 w 4860"/>
                <a:gd name="p0y181" fmla="*/ 2 h 45"/>
                <a:gd name="p0x182" fmla="*/ 20 w 4860"/>
                <a:gd name="p0y182" fmla="*/ 2 h 45"/>
                <a:gd name="p0x183" fmla="*/ 21 w 4860"/>
                <a:gd name="p0y183" fmla="*/ 2 h 45"/>
                <a:gd name="p0x184" fmla="*/ 22 w 4860"/>
                <a:gd name="p0y184" fmla="*/ 2 h 45"/>
                <a:gd name="p0x185" fmla="*/ 23 w 4860"/>
                <a:gd name="p0y185" fmla="*/ 2 h 45"/>
                <a:gd name="p0x186" fmla="*/ 24 w 4860"/>
                <a:gd name="p0y186" fmla="*/ 1 h 45"/>
                <a:gd name="p0x187" fmla="*/ 25 w 4860"/>
                <a:gd name="p0y187" fmla="*/ 1 h 45"/>
                <a:gd name="p0x188" fmla="*/ 26 w 4860"/>
                <a:gd name="p0y188" fmla="*/ 1 h 45"/>
                <a:gd name="p0x189" fmla="*/ 27 w 4860"/>
                <a:gd name="p0y189" fmla="*/ 1 h 45"/>
                <a:gd name="p0x190" fmla="*/ 28 w 4860"/>
                <a:gd name="p0y190" fmla="*/ 1 h 45"/>
                <a:gd name="p0x191" fmla="*/ 29 w 4860"/>
                <a:gd name="p0y191" fmla="*/ 1 h 45"/>
                <a:gd name="p0x192" fmla="*/ 30 w 4860"/>
                <a:gd name="p0y192" fmla="*/ 0 h 45"/>
                <a:gd name="p0x193" fmla="*/ 31 w 4860"/>
                <a:gd name="p0y193" fmla="*/ 0 h 45"/>
                <a:gd name="p0x194" fmla="*/ 32 w 4860"/>
                <a:gd name="p0y194" fmla="*/ 0 h 45"/>
                <a:gd name="p0x195" fmla="*/ 33 w 4860"/>
                <a:gd name="p0y195" fmla="*/ 0 h 45"/>
                <a:gd name="p0x196" fmla="*/ 34 w 4860"/>
                <a:gd name="p0y196" fmla="*/ 0 h 45"/>
                <a:gd name="p0x197" fmla="*/ 35 w 4860"/>
                <a:gd name="p0y197" fmla="*/ 0 h 45"/>
                <a:gd name="p0x198" fmla="*/ 36 w 4860"/>
                <a:gd name="p0y198" fmla="*/ 0 h 45"/>
                <a:gd name="p0x199" fmla="*/ 37 w 4860"/>
                <a:gd name="p0y199" fmla="*/ 0 h 45"/>
                <a:gd name="p0x200" fmla="*/ 38 w 4860"/>
                <a:gd name="p0y200" fmla="*/ 0 h 45"/>
                <a:gd name="p0x201" fmla="*/ 39 w 4860"/>
                <a:gd name="p0y201" fmla="*/ 0 h 45"/>
                <a:gd name="p0x202" fmla="*/ 40 w 4860"/>
                <a:gd name="p0y202" fmla="*/ 0 h 45"/>
                <a:gd name="p0x203" fmla="*/ 41 w 4860"/>
                <a:gd name="p0y203" fmla="*/ 0 h 45"/>
                <a:gd name="p0x204" fmla="*/ 42 w 4860"/>
                <a:gd name="p0y204" fmla="*/ 0 h 45"/>
                <a:gd name="p0x205" fmla="*/ 43 w 4860"/>
                <a:gd name="p0y205" fmla="*/ 0 h 45"/>
                <a:gd name="p0x206" fmla="*/ 44 w 4860"/>
                <a:gd name="p0y206" fmla="*/ 0 h 45"/>
                <a:gd name="p0x207" fmla="*/ 45 w 4860"/>
                <a:gd name="p0y20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4"/>
              </p:custDataLst>
            </p:nvPr>
          </p:nvSpPr>
          <p:spPr>
            <a:xfrm>
              <a:off x="17939" y="5907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56 h 1039"/>
                <a:gd name="p0x3" fmla="*/ 45 w 45"/>
                <a:gd name="p0y3" fmla="*/ 957 h 1039"/>
                <a:gd name="p0x4" fmla="*/ 45 w 45"/>
                <a:gd name="p0y4" fmla="*/ 959 h 1039"/>
                <a:gd name="p0x5" fmla="*/ 45 w 45"/>
                <a:gd name="p0y5" fmla="*/ 961 h 1039"/>
                <a:gd name="p0x6" fmla="*/ 45 w 45"/>
                <a:gd name="p0y6" fmla="*/ 962 h 1039"/>
                <a:gd name="p0x7" fmla="*/ 45 w 45"/>
                <a:gd name="p0y7" fmla="*/ 964 h 1039"/>
                <a:gd name="p0x8" fmla="*/ 45 w 45"/>
                <a:gd name="p0y8" fmla="*/ 965 h 1039"/>
                <a:gd name="p0x9" fmla="*/ 45 w 45"/>
                <a:gd name="p0y9" fmla="*/ 967 h 1039"/>
                <a:gd name="p0x10" fmla="*/ 44 w 45"/>
                <a:gd name="p0y10" fmla="*/ 968 h 1039"/>
                <a:gd name="p0x11" fmla="*/ 44 w 45"/>
                <a:gd name="p0y11" fmla="*/ 970 h 1039"/>
                <a:gd name="p0x12" fmla="*/ 44 w 45"/>
                <a:gd name="p0y12" fmla="*/ 971 h 1039"/>
                <a:gd name="p0x13" fmla="*/ 44 w 45"/>
                <a:gd name="p0y13" fmla="*/ 973 h 1039"/>
                <a:gd name="p0x14" fmla="*/ 44 w 45"/>
                <a:gd name="p0y14" fmla="*/ 974 h 1039"/>
                <a:gd name="p0x15" fmla="*/ 43 w 45"/>
                <a:gd name="p0y15" fmla="*/ 976 h 1039"/>
                <a:gd name="p0x16" fmla="*/ 43 w 45"/>
                <a:gd name="p0y16" fmla="*/ 977 h 1039"/>
                <a:gd name="p0x17" fmla="*/ 43 w 45"/>
                <a:gd name="p0y17" fmla="*/ 979 h 1039"/>
                <a:gd name="p0x18" fmla="*/ 42 w 45"/>
                <a:gd name="p0y18" fmla="*/ 980 h 1039"/>
                <a:gd name="p0x19" fmla="*/ 42 w 45"/>
                <a:gd name="p0y19" fmla="*/ 982 h 1039"/>
                <a:gd name="p0x20" fmla="*/ 42 w 45"/>
                <a:gd name="p0y20" fmla="*/ 983 h 1039"/>
                <a:gd name="p0x21" fmla="*/ 41 w 45"/>
                <a:gd name="p0y21" fmla="*/ 985 h 1039"/>
                <a:gd name="p0x22" fmla="*/ 41 w 45"/>
                <a:gd name="p0y22" fmla="*/ 986 h 1039"/>
                <a:gd name="p0x23" fmla="*/ 41 w 45"/>
                <a:gd name="p0y23" fmla="*/ 988 h 1039"/>
                <a:gd name="p0x24" fmla="*/ 40 w 45"/>
                <a:gd name="p0y24" fmla="*/ 989 h 1039"/>
                <a:gd name="p0x25" fmla="*/ 40 w 45"/>
                <a:gd name="p0y25" fmla="*/ 991 h 1039"/>
                <a:gd name="p0x26" fmla="*/ 39 w 45"/>
                <a:gd name="p0y26" fmla="*/ 992 h 1039"/>
                <a:gd name="p0x27" fmla="*/ 39 w 45"/>
                <a:gd name="p0y27" fmla="*/ 993 h 1039"/>
                <a:gd name="p0x28" fmla="*/ 38 w 45"/>
                <a:gd name="p0y28" fmla="*/ 995 h 1039"/>
                <a:gd name="p0x29" fmla="*/ 38 w 45"/>
                <a:gd name="p0y29" fmla="*/ 996 h 1039"/>
                <a:gd name="p0x30" fmla="*/ 37 w 45"/>
                <a:gd name="p0y30" fmla="*/ 998 h 1039"/>
                <a:gd name="p0x31" fmla="*/ 37 w 45"/>
                <a:gd name="p0y31" fmla="*/ 999 h 1039"/>
                <a:gd name="p0x32" fmla="*/ 36 w 45"/>
                <a:gd name="p0y32" fmla="*/ 1000 h 1039"/>
                <a:gd name="p0x33" fmla="*/ 36 w 45"/>
                <a:gd name="p0y33" fmla="*/ 1002 h 1039"/>
                <a:gd name="p0x34" fmla="*/ 35 w 45"/>
                <a:gd name="p0y34" fmla="*/ 1003 h 1039"/>
                <a:gd name="p0x35" fmla="*/ 34 w 45"/>
                <a:gd name="p0y35" fmla="*/ 1004 h 1039"/>
                <a:gd name="p0x36" fmla="*/ 34 w 45"/>
                <a:gd name="p0y36" fmla="*/ 1006 h 1039"/>
                <a:gd name="p0x37" fmla="*/ 33 w 45"/>
                <a:gd name="p0y37" fmla="*/ 1007 h 1039"/>
                <a:gd name="p0x38" fmla="*/ 32 w 45"/>
                <a:gd name="p0y38" fmla="*/ 1008 h 1039"/>
                <a:gd name="p0x39" fmla="*/ 32 w 45"/>
                <a:gd name="p0y39" fmla="*/ 1010 h 1039"/>
                <a:gd name="p0x40" fmla="*/ 31 w 45"/>
                <a:gd name="p0y40" fmla="*/ 1011 h 1039"/>
                <a:gd name="p0x41" fmla="*/ 30 w 45"/>
                <a:gd name="p0y41" fmla="*/ 1012 h 1039"/>
                <a:gd name="p0x42" fmla="*/ 30 w 45"/>
                <a:gd name="p0y42" fmla="*/ 1014 h 1039"/>
                <a:gd name="p0x43" fmla="*/ 29 w 45"/>
                <a:gd name="p0y43" fmla="*/ 1015 h 1039"/>
                <a:gd name="p0x44" fmla="*/ 28 w 45"/>
                <a:gd name="p0y44" fmla="*/ 1016 h 1039"/>
                <a:gd name="p0x45" fmla="*/ 27 w 45"/>
                <a:gd name="p0y45" fmla="*/ 1017 h 1039"/>
                <a:gd name="p0x46" fmla="*/ 27 w 45"/>
                <a:gd name="p0y46" fmla="*/ 1019 h 1039"/>
                <a:gd name="p0x47" fmla="*/ 26 w 45"/>
                <a:gd name="p0y47" fmla="*/ 1020 h 1039"/>
                <a:gd name="p0x48" fmla="*/ 25 w 45"/>
                <a:gd name="p0y48" fmla="*/ 1021 h 1039"/>
                <a:gd name="p0x49" fmla="*/ 24 w 45"/>
                <a:gd name="p0y49" fmla="*/ 1022 h 1039"/>
                <a:gd name="p0x50" fmla="*/ 23 w 45"/>
                <a:gd name="p0y50" fmla="*/ 1024 h 1039"/>
                <a:gd name="p0x51" fmla="*/ 22 w 45"/>
                <a:gd name="p0y51" fmla="*/ 1025 h 1039"/>
                <a:gd name="p0x52" fmla="*/ 22 w 45"/>
                <a:gd name="p0y52" fmla="*/ 1026 h 1039"/>
                <a:gd name="p0x53" fmla="*/ 21 w 45"/>
                <a:gd name="p0y53" fmla="*/ 1027 h 1039"/>
                <a:gd name="p0x54" fmla="*/ 20 w 45"/>
                <a:gd name="p0y54" fmla="*/ 1028 h 1039"/>
                <a:gd name="p0x55" fmla="*/ 19 w 45"/>
                <a:gd name="p0y55" fmla="*/ 1029 h 1039"/>
                <a:gd name="p0x56" fmla="*/ 18 w 45"/>
                <a:gd name="p0y56" fmla="*/ 1031 h 1039"/>
                <a:gd name="p0x57" fmla="*/ 17 w 45"/>
                <a:gd name="p0y57" fmla="*/ 1032 h 1039"/>
                <a:gd name="p0x58" fmla="*/ 16 w 45"/>
                <a:gd name="p0y58" fmla="*/ 1033 h 1039"/>
                <a:gd name="p0x59" fmla="*/ 15 w 45"/>
                <a:gd name="p0y59" fmla="*/ 1034 h 1039"/>
                <a:gd name="p0x60" fmla="*/ 14 w 45"/>
                <a:gd name="p0y60" fmla="*/ 1035 h 1039"/>
                <a:gd name="p0x61" fmla="*/ 13 w 45"/>
                <a:gd name="p0y61" fmla="*/ 1036 h 1039"/>
                <a:gd name="p0x62" fmla="*/ 12 w 45"/>
                <a:gd name="p0y62" fmla="*/ 1037 h 1039"/>
                <a:gd name="p0x63" fmla="*/ 11 w 45"/>
                <a:gd name="p0y63" fmla="*/ 1038 h 1039"/>
                <a:gd name="p0x64" fmla="*/ 10 w 45"/>
                <a:gd name="p0y64" fmla="*/ 1039 h 1039"/>
                <a:gd name="p0x65" fmla="*/ 0 w 45"/>
                <a:gd name="p0y65" fmla="*/ 1029 h 1039"/>
                <a:gd name="p0x66" fmla="*/ 0 w 45"/>
                <a:gd name="p0y66" fmla="*/ 1028 h 1039"/>
                <a:gd name="p0x67" fmla="*/ 1 w 45"/>
                <a:gd name="p0y67" fmla="*/ 1027 h 1039"/>
                <a:gd name="p0x68" fmla="*/ 2 w 45"/>
                <a:gd name="p0y68" fmla="*/ 1026 h 1039"/>
                <a:gd name="p0x69" fmla="*/ 3 w 45"/>
                <a:gd name="p0y69" fmla="*/ 1025 h 1039"/>
                <a:gd name="p0x70" fmla="*/ 4 w 45"/>
                <a:gd name="p0y70" fmla="*/ 1024 h 1039"/>
                <a:gd name="p0x71" fmla="*/ 5 w 45"/>
                <a:gd name="p0y71" fmla="*/ 1023 h 1039"/>
                <a:gd name="p0x72" fmla="*/ 6 w 45"/>
                <a:gd name="p0y72" fmla="*/ 1022 h 1039"/>
                <a:gd name="p0x73" fmla="*/ 6 w 45"/>
                <a:gd name="p0y73" fmla="*/ 1021 h 1039"/>
                <a:gd name="p0x74" fmla="*/ 7 w 45"/>
                <a:gd name="p0y74" fmla="*/ 1020 h 1039"/>
                <a:gd name="p0x75" fmla="*/ 8 w 45"/>
                <a:gd name="p0y75" fmla="*/ 1019 h 1039"/>
                <a:gd name="p0x76" fmla="*/ 9 w 45"/>
                <a:gd name="p0y76" fmla="*/ 1018 h 1039"/>
                <a:gd name="p0x77" fmla="*/ 10 w 45"/>
                <a:gd name="p0y77" fmla="*/ 1017 h 1039"/>
                <a:gd name="p0x78" fmla="*/ 10 w 45"/>
                <a:gd name="p0y78" fmla="*/ 1016 h 1039"/>
                <a:gd name="p0x79" fmla="*/ 11 w 45"/>
                <a:gd name="p0y79" fmla="*/ 1015 h 1039"/>
                <a:gd name="p0x80" fmla="*/ 12 w 45"/>
                <a:gd name="p0y80" fmla="*/ 1014 h 1039"/>
                <a:gd name="p0x81" fmla="*/ 13 w 45"/>
                <a:gd name="p0y81" fmla="*/ 1013 h 1039"/>
                <a:gd name="p0x82" fmla="*/ 13 w 45"/>
                <a:gd name="p0y82" fmla="*/ 1012 h 1039"/>
                <a:gd name="p0x83" fmla="*/ 14 w 45"/>
                <a:gd name="p0y83" fmla="*/ 1011 h 1039"/>
                <a:gd name="p0x84" fmla="*/ 15 w 45"/>
                <a:gd name="p0y84" fmla="*/ 1010 h 1039"/>
                <a:gd name="p0x85" fmla="*/ 15 w 45"/>
                <a:gd name="p0y85" fmla="*/ 1008 h 1039"/>
                <a:gd name="p0x86" fmla="*/ 16 w 45"/>
                <a:gd name="p0y86" fmla="*/ 1007 h 1039"/>
                <a:gd name="p0x87" fmla="*/ 17 w 45"/>
                <a:gd name="p0y87" fmla="*/ 1006 h 1039"/>
                <a:gd name="p0x88" fmla="*/ 17 w 45"/>
                <a:gd name="p0y88" fmla="*/ 1005 h 1039"/>
                <a:gd name="p0x89" fmla="*/ 18 w 45"/>
                <a:gd name="p0y89" fmla="*/ 1004 h 1039"/>
                <a:gd name="p0x90" fmla="*/ 18 w 45"/>
                <a:gd name="p0y90" fmla="*/ 1003 h 1039"/>
                <a:gd name="p0x91" fmla="*/ 19 w 45"/>
                <a:gd name="p0y91" fmla="*/ 1002 h 1039"/>
                <a:gd name="p0x92" fmla="*/ 20 w 45"/>
                <a:gd name="p0y92" fmla="*/ 1001 h 1039"/>
                <a:gd name="p0x93" fmla="*/ 20 w 45"/>
                <a:gd name="p0y93" fmla="*/ 999 h 1039"/>
                <a:gd name="p0x94" fmla="*/ 21 w 45"/>
                <a:gd name="p0y94" fmla="*/ 998 h 1039"/>
                <a:gd name="p0x95" fmla="*/ 21 w 45"/>
                <a:gd name="p0y95" fmla="*/ 997 h 1039"/>
                <a:gd name="p0x96" fmla="*/ 22 w 45"/>
                <a:gd name="p0y96" fmla="*/ 996 h 1039"/>
                <a:gd name="p0x97" fmla="*/ 22 w 45"/>
                <a:gd name="p0y97" fmla="*/ 995 h 1039"/>
                <a:gd name="p0x98" fmla="*/ 23 w 45"/>
                <a:gd name="p0y98" fmla="*/ 993 h 1039"/>
                <a:gd name="p0x99" fmla="*/ 23 w 45"/>
                <a:gd name="p0y99" fmla="*/ 992 h 1039"/>
                <a:gd name="p0x100" fmla="*/ 24 w 45"/>
                <a:gd name="p0y100" fmla="*/ 991 h 1039"/>
                <a:gd name="p0x101" fmla="*/ 24 w 45"/>
                <a:gd name="p0y101" fmla="*/ 990 h 1039"/>
                <a:gd name="p0x102" fmla="*/ 25 w 45"/>
                <a:gd name="p0y102" fmla="*/ 989 h 1039"/>
                <a:gd name="p0x103" fmla="*/ 25 w 45"/>
                <a:gd name="p0y103" fmla="*/ 987 h 1039"/>
                <a:gd name="p0x104" fmla="*/ 25 w 45"/>
                <a:gd name="p0y104" fmla="*/ 986 h 1039"/>
                <a:gd name="p0x105" fmla="*/ 26 w 45"/>
                <a:gd name="p0y105" fmla="*/ 985 h 1039"/>
                <a:gd name="p0x106" fmla="*/ 26 w 45"/>
                <a:gd name="p0y106" fmla="*/ 984 h 1039"/>
                <a:gd name="p0x107" fmla="*/ 27 w 45"/>
                <a:gd name="p0y107" fmla="*/ 982 h 1039"/>
                <a:gd name="p0x108" fmla="*/ 27 w 45"/>
                <a:gd name="p0y108" fmla="*/ 981 h 1039"/>
                <a:gd name="p0x109" fmla="*/ 27 w 45"/>
                <a:gd name="p0y109" fmla="*/ 980 h 1039"/>
                <a:gd name="p0x110" fmla="*/ 27 w 45"/>
                <a:gd name="p0y110" fmla="*/ 978 h 1039"/>
                <a:gd name="p0x111" fmla="*/ 28 w 45"/>
                <a:gd name="p0y111" fmla="*/ 977 h 1039"/>
                <a:gd name="p0x112" fmla="*/ 28 w 45"/>
                <a:gd name="p0y112" fmla="*/ 976 h 1039"/>
                <a:gd name="p0x113" fmla="*/ 28 w 45"/>
                <a:gd name="p0y113" fmla="*/ 975 h 1039"/>
                <a:gd name="p0x114" fmla="*/ 29 w 45"/>
                <a:gd name="p0y114" fmla="*/ 973 h 1039"/>
                <a:gd name="p0x115" fmla="*/ 29 w 45"/>
                <a:gd name="p0y115" fmla="*/ 972 h 1039"/>
                <a:gd name="p0x116" fmla="*/ 29 w 45"/>
                <a:gd name="p0y116" fmla="*/ 971 h 1039"/>
                <a:gd name="p0x117" fmla="*/ 29 w 45"/>
                <a:gd name="p0y117" fmla="*/ 969 h 1039"/>
                <a:gd name="p0x118" fmla="*/ 29 w 45"/>
                <a:gd name="p0y118" fmla="*/ 968 h 1039"/>
                <a:gd name="p0x119" fmla="*/ 30 w 45"/>
                <a:gd name="p0y119" fmla="*/ 967 h 1039"/>
                <a:gd name="p0x120" fmla="*/ 30 w 45"/>
                <a:gd name="p0y120" fmla="*/ 965 h 1039"/>
                <a:gd name="p0x121" fmla="*/ 30 w 45"/>
                <a:gd name="p0y121" fmla="*/ 964 h 1039"/>
                <a:gd name="p0x122" fmla="*/ 30 w 45"/>
                <a:gd name="p0y122" fmla="*/ 963 h 1039"/>
                <a:gd name="p0x123" fmla="*/ 30 w 45"/>
                <a:gd name="p0y123" fmla="*/ 961 h 1039"/>
                <a:gd name="p0x124" fmla="*/ 30 w 45"/>
                <a:gd name="p0y124" fmla="*/ 960 h 1039"/>
                <a:gd name="p0x125" fmla="*/ 30 w 45"/>
                <a:gd name="p0y125" fmla="*/ 958 h 1039"/>
                <a:gd name="p0x126" fmla="*/ 30 w 45"/>
                <a:gd name="p0y126" fmla="*/ 957 h 1039"/>
                <a:gd name="p0x127" fmla="*/ 30 w 45"/>
                <a:gd name="p0y127" fmla="*/ 956 h 1039"/>
                <a:gd name="p0x128" fmla="*/ 30 w 45"/>
                <a:gd name="p0y128" fmla="*/ 954 h 1039"/>
                <a:gd name="p0x129" fmla="*/ 30 w 45"/>
                <a:gd name="p0y129" fmla="*/ 84 h 1039"/>
                <a:gd name="p0x130" fmla="*/ 30 w 45"/>
                <a:gd name="p0y130" fmla="*/ 83 h 1039"/>
                <a:gd name="p0x131" fmla="*/ 30 w 45"/>
                <a:gd name="p0y131" fmla="*/ 82 h 1039"/>
                <a:gd name="p0x132" fmla="*/ 30 w 45"/>
                <a:gd name="p0y132" fmla="*/ 80 h 1039"/>
                <a:gd name="p0x133" fmla="*/ 30 w 45"/>
                <a:gd name="p0y133" fmla="*/ 79 h 1039"/>
                <a:gd name="p0x134" fmla="*/ 30 w 45"/>
                <a:gd name="p0y134" fmla="*/ 78 h 1039"/>
                <a:gd name="p0x135" fmla="*/ 30 w 45"/>
                <a:gd name="p0y135" fmla="*/ 76 h 1039"/>
                <a:gd name="p0x136" fmla="*/ 30 w 45"/>
                <a:gd name="p0y136" fmla="*/ 75 h 1039"/>
                <a:gd name="p0x137" fmla="*/ 30 w 45"/>
                <a:gd name="p0y137" fmla="*/ 73 h 1039"/>
                <a:gd name="p0x138" fmla="*/ 30 w 45"/>
                <a:gd name="p0y138" fmla="*/ 72 h 1039"/>
                <a:gd name="p0x139" fmla="*/ 29 w 45"/>
                <a:gd name="p0y139" fmla="*/ 71 h 1039"/>
                <a:gd name="p0x140" fmla="*/ 29 w 45"/>
                <a:gd name="p0y140" fmla="*/ 69 h 1039"/>
                <a:gd name="p0x141" fmla="*/ 29 w 45"/>
                <a:gd name="p0y141" fmla="*/ 68 h 1039"/>
                <a:gd name="p0x142" fmla="*/ 29 w 45"/>
                <a:gd name="p0y142" fmla="*/ 67 h 1039"/>
                <a:gd name="p0x143" fmla="*/ 29 w 45"/>
                <a:gd name="p0y143" fmla="*/ 65 h 1039"/>
                <a:gd name="p0x144" fmla="*/ 28 w 45"/>
                <a:gd name="p0y144" fmla="*/ 64 h 1039"/>
                <a:gd name="p0x145" fmla="*/ 28 w 45"/>
                <a:gd name="p0y145" fmla="*/ 63 h 1039"/>
                <a:gd name="p0x146" fmla="*/ 28 w 45"/>
                <a:gd name="p0y146" fmla="*/ 62 h 1039"/>
                <a:gd name="p0x147" fmla="*/ 27 w 45"/>
                <a:gd name="p0y147" fmla="*/ 60 h 1039"/>
                <a:gd name="p0x148" fmla="*/ 27 w 45"/>
                <a:gd name="p0y148" fmla="*/ 59 h 1039"/>
                <a:gd name="p0x149" fmla="*/ 27 w 45"/>
                <a:gd name="p0y149" fmla="*/ 58 h 1039"/>
                <a:gd name="p0x150" fmla="*/ 27 w 45"/>
                <a:gd name="p0y150" fmla="*/ 56 h 1039"/>
                <a:gd name="p0x151" fmla="*/ 26 w 45"/>
                <a:gd name="p0y151" fmla="*/ 55 h 1039"/>
                <a:gd name="p0x152" fmla="*/ 26 w 45"/>
                <a:gd name="p0y152" fmla="*/ 54 h 1039"/>
                <a:gd name="p0x153" fmla="*/ 25 w 45"/>
                <a:gd name="p0y153" fmla="*/ 53 h 1039"/>
                <a:gd name="p0x154" fmla="*/ 25 w 45"/>
                <a:gd name="p0y154" fmla="*/ 51 h 1039"/>
                <a:gd name="p0x155" fmla="*/ 25 w 45"/>
                <a:gd name="p0y155" fmla="*/ 50 h 1039"/>
                <a:gd name="p0x156" fmla="*/ 24 w 45"/>
                <a:gd name="p0y156" fmla="*/ 49 h 1039"/>
                <a:gd name="p0x157" fmla="*/ 24 w 45"/>
                <a:gd name="p0y157" fmla="*/ 48 h 1039"/>
                <a:gd name="p0x158" fmla="*/ 23 w 45"/>
                <a:gd name="p0y158" fmla="*/ 46 h 1039"/>
                <a:gd name="p0x159" fmla="*/ 23 w 45"/>
                <a:gd name="p0y159" fmla="*/ 45 h 1039"/>
                <a:gd name="p0x160" fmla="*/ 22 w 45"/>
                <a:gd name="p0y160" fmla="*/ 44 h 1039"/>
                <a:gd name="p0x161" fmla="*/ 22 w 45"/>
                <a:gd name="p0y161" fmla="*/ 43 h 1039"/>
                <a:gd name="p0x162" fmla="*/ 21 w 45"/>
                <a:gd name="p0y162" fmla="*/ 42 h 1039"/>
                <a:gd name="p0x163" fmla="*/ 21 w 45"/>
                <a:gd name="p0y163" fmla="*/ 41 h 1039"/>
                <a:gd name="p0x164" fmla="*/ 20 w 45"/>
                <a:gd name="p0y164" fmla="*/ 39 h 1039"/>
                <a:gd name="p0x165" fmla="*/ 20 w 45"/>
                <a:gd name="p0y165" fmla="*/ 38 h 1039"/>
                <a:gd name="p0x166" fmla="*/ 19 w 45"/>
                <a:gd name="p0y166" fmla="*/ 37 h 1039"/>
                <a:gd name="p0x167" fmla="*/ 18 w 45"/>
                <a:gd name="p0y167" fmla="*/ 36 h 1039"/>
                <a:gd name="p0x168" fmla="*/ 18 w 45"/>
                <a:gd name="p0y168" fmla="*/ 35 h 1039"/>
                <a:gd name="p0x169" fmla="*/ 17 w 45"/>
                <a:gd name="p0y169" fmla="*/ 34 h 1039"/>
                <a:gd name="p0x170" fmla="*/ 17 w 45"/>
                <a:gd name="p0y170" fmla="*/ 32 h 1039"/>
                <a:gd name="p0x171" fmla="*/ 16 w 45"/>
                <a:gd name="p0y171" fmla="*/ 31 h 1039"/>
                <a:gd name="p0x172" fmla="*/ 15 w 45"/>
                <a:gd name="p0y172" fmla="*/ 30 h 1039"/>
                <a:gd name="p0x173" fmla="*/ 15 w 45"/>
                <a:gd name="p0y173" fmla="*/ 29 h 1039"/>
                <a:gd name="p0x174" fmla="*/ 14 w 45"/>
                <a:gd name="p0y174" fmla="*/ 28 h 1039"/>
                <a:gd name="p0x175" fmla="*/ 13 w 45"/>
                <a:gd name="p0y175" fmla="*/ 27 h 1039"/>
                <a:gd name="p0x176" fmla="*/ 13 w 45"/>
                <a:gd name="p0y176" fmla="*/ 26 h 1039"/>
                <a:gd name="p0x177" fmla="*/ 12 w 45"/>
                <a:gd name="p0y177" fmla="*/ 25 h 1039"/>
                <a:gd name="p0x178" fmla="*/ 11 w 45"/>
                <a:gd name="p0y178" fmla="*/ 24 h 1039"/>
                <a:gd name="p0x179" fmla="*/ 10 w 45"/>
                <a:gd name="p0y179" fmla="*/ 23 h 1039"/>
                <a:gd name="p0x180" fmla="*/ 10 w 45"/>
                <a:gd name="p0y180" fmla="*/ 22 h 1039"/>
                <a:gd name="p0x181" fmla="*/ 9 w 45"/>
                <a:gd name="p0y181" fmla="*/ 21 h 1039"/>
                <a:gd name="p0x182" fmla="*/ 8 w 45"/>
                <a:gd name="p0y182" fmla="*/ 20 h 1039"/>
                <a:gd name="p0x183" fmla="*/ 7 w 45"/>
                <a:gd name="p0y183" fmla="*/ 19 h 1039"/>
                <a:gd name="p0x184" fmla="*/ 6 w 45"/>
                <a:gd name="p0y184" fmla="*/ 18 h 1039"/>
                <a:gd name="p0x185" fmla="*/ 6 w 45"/>
                <a:gd name="p0y185" fmla="*/ 17 h 1039"/>
                <a:gd name="p0x186" fmla="*/ 5 w 45"/>
                <a:gd name="p0y186" fmla="*/ 16 h 1039"/>
                <a:gd name="p0x187" fmla="*/ 4 w 45"/>
                <a:gd name="p0y187" fmla="*/ 15 h 1039"/>
                <a:gd name="p0x188" fmla="*/ 3 w 45"/>
                <a:gd name="p0y188" fmla="*/ 14 h 1039"/>
                <a:gd name="p0x189" fmla="*/ 2 w 45"/>
                <a:gd name="p0y189" fmla="*/ 13 h 1039"/>
                <a:gd name="p0x190" fmla="*/ 1 w 45"/>
                <a:gd name="p0y190" fmla="*/ 12 h 1039"/>
                <a:gd name="p0x191" fmla="*/ 0 w 45"/>
                <a:gd name="p0y191" fmla="*/ 11 h 1039"/>
                <a:gd name="p0x192" fmla="*/ 0 w 45"/>
                <a:gd name="p0y192" fmla="*/ 10 h 1039"/>
                <a:gd name="p0x193" fmla="*/ 10 w 45"/>
                <a:gd name="p0y193" fmla="*/ 0 h 1039"/>
                <a:gd name="p0x194" fmla="*/ 11 w 45"/>
                <a:gd name="p0y194" fmla="*/ 1 h 1039"/>
                <a:gd name="p0x195" fmla="*/ 12 w 45"/>
                <a:gd name="p0y195" fmla="*/ 2 h 1039"/>
                <a:gd name="p0x196" fmla="*/ 13 w 45"/>
                <a:gd name="p0y196" fmla="*/ 3 h 1039"/>
                <a:gd name="p0x197" fmla="*/ 14 w 45"/>
                <a:gd name="p0y197" fmla="*/ 4 h 1039"/>
                <a:gd name="p0x198" fmla="*/ 15 w 45"/>
                <a:gd name="p0y198" fmla="*/ 5 h 1039"/>
                <a:gd name="p0x199" fmla="*/ 16 w 45"/>
                <a:gd name="p0y199" fmla="*/ 6 h 1039"/>
                <a:gd name="p0x200" fmla="*/ 17 w 45"/>
                <a:gd name="p0y200" fmla="*/ 7 h 1039"/>
                <a:gd name="p0x201" fmla="*/ 18 w 45"/>
                <a:gd name="p0y201" fmla="*/ 8 h 1039"/>
                <a:gd name="p0x202" fmla="*/ 19 w 45"/>
                <a:gd name="p0y202" fmla="*/ 9 h 1039"/>
                <a:gd name="p0x203" fmla="*/ 20 w 45"/>
                <a:gd name="p0y203" fmla="*/ 10 h 1039"/>
                <a:gd name="p0x204" fmla="*/ 21 w 45"/>
                <a:gd name="p0y204" fmla="*/ 12 h 1039"/>
                <a:gd name="p0x205" fmla="*/ 22 w 45"/>
                <a:gd name="p0y205" fmla="*/ 13 h 1039"/>
                <a:gd name="p0x206" fmla="*/ 22 w 45"/>
                <a:gd name="p0y206" fmla="*/ 14 h 1039"/>
                <a:gd name="p0x207" fmla="*/ 23 w 45"/>
                <a:gd name="p0y207" fmla="*/ 15 h 1039"/>
                <a:gd name="p0x208" fmla="*/ 24 w 45"/>
                <a:gd name="p0y208" fmla="*/ 16 h 1039"/>
                <a:gd name="p0x209" fmla="*/ 25 w 45"/>
                <a:gd name="p0y209" fmla="*/ 18 h 1039"/>
                <a:gd name="p0x210" fmla="*/ 26 w 45"/>
                <a:gd name="p0y210" fmla="*/ 19 h 1039"/>
                <a:gd name="p0x211" fmla="*/ 27 w 45"/>
                <a:gd name="p0y211" fmla="*/ 20 h 1039"/>
                <a:gd name="p0x212" fmla="*/ 27 w 45"/>
                <a:gd name="p0y212" fmla="*/ 21 h 1039"/>
                <a:gd name="p0x213" fmla="*/ 28 w 45"/>
                <a:gd name="p0y213" fmla="*/ 23 h 1039"/>
                <a:gd name="p0x214" fmla="*/ 29 w 45"/>
                <a:gd name="p0y214" fmla="*/ 24 h 1039"/>
                <a:gd name="p0x215" fmla="*/ 30 w 45"/>
                <a:gd name="p0y215" fmla="*/ 25 h 1039"/>
                <a:gd name="p0x216" fmla="*/ 30 w 45"/>
                <a:gd name="p0y216" fmla="*/ 26 h 1039"/>
                <a:gd name="p0x217" fmla="*/ 31 w 45"/>
                <a:gd name="p0y217" fmla="*/ 28 h 1039"/>
                <a:gd name="p0x218" fmla="*/ 32 w 45"/>
                <a:gd name="p0y218" fmla="*/ 29 h 1039"/>
                <a:gd name="p0x219" fmla="*/ 32 w 45"/>
                <a:gd name="p0y219" fmla="*/ 30 h 1039"/>
                <a:gd name="p0x220" fmla="*/ 33 w 45"/>
                <a:gd name="p0y220" fmla="*/ 32 h 1039"/>
                <a:gd name="p0x221" fmla="*/ 34 w 45"/>
                <a:gd name="p0y221" fmla="*/ 33 h 1039"/>
                <a:gd name="p0x222" fmla="*/ 34 w 45"/>
                <a:gd name="p0y222" fmla="*/ 34 h 1039"/>
                <a:gd name="p0x223" fmla="*/ 35 w 45"/>
                <a:gd name="p0y223" fmla="*/ 36 h 1039"/>
                <a:gd name="p0x224" fmla="*/ 36 w 45"/>
                <a:gd name="p0y224" fmla="*/ 37 h 1039"/>
                <a:gd name="p0x225" fmla="*/ 36 w 45"/>
                <a:gd name="p0y225" fmla="*/ 38 h 1039"/>
                <a:gd name="p0x226" fmla="*/ 37 w 45"/>
                <a:gd name="p0y226" fmla="*/ 40 h 1039"/>
                <a:gd name="p0x227" fmla="*/ 37 w 45"/>
                <a:gd name="p0y227" fmla="*/ 41 h 1039"/>
                <a:gd name="p0x228" fmla="*/ 38 w 45"/>
                <a:gd name="p0y228" fmla="*/ 42 h 1039"/>
                <a:gd name="p0x229" fmla="*/ 38 w 45"/>
                <a:gd name="p0y229" fmla="*/ 44 h 1039"/>
                <a:gd name="p0x230" fmla="*/ 39 w 45"/>
                <a:gd name="p0y230" fmla="*/ 45 h 1039"/>
                <a:gd name="p0x231" fmla="*/ 39 w 45"/>
                <a:gd name="p0y231" fmla="*/ 47 h 1039"/>
                <a:gd name="p0x232" fmla="*/ 40 w 45"/>
                <a:gd name="p0y232" fmla="*/ 48 h 1039"/>
                <a:gd name="p0x233" fmla="*/ 40 w 45"/>
                <a:gd name="p0y233" fmla="*/ 50 h 1039"/>
                <a:gd name="p0x234" fmla="*/ 41 w 45"/>
                <a:gd name="p0y234" fmla="*/ 51 h 1039"/>
                <a:gd name="p0x235" fmla="*/ 41 w 45"/>
                <a:gd name="p0y235" fmla="*/ 52 h 1039"/>
                <a:gd name="p0x236" fmla="*/ 41 w 45"/>
                <a:gd name="p0y236" fmla="*/ 54 h 1039"/>
                <a:gd name="p0x237" fmla="*/ 42 w 45"/>
                <a:gd name="p0y237" fmla="*/ 55 h 1039"/>
                <a:gd name="p0x238" fmla="*/ 42 w 45"/>
                <a:gd name="p0y238" fmla="*/ 57 h 1039"/>
                <a:gd name="p0x239" fmla="*/ 42 w 45"/>
                <a:gd name="p0y239" fmla="*/ 58 h 1039"/>
                <a:gd name="p0x240" fmla="*/ 43 w 45"/>
                <a:gd name="p0y240" fmla="*/ 60 h 1039"/>
                <a:gd name="p0x241" fmla="*/ 43 w 45"/>
                <a:gd name="p0y241" fmla="*/ 61 h 1039"/>
                <a:gd name="p0x242" fmla="*/ 43 w 45"/>
                <a:gd name="p0y242" fmla="*/ 63 h 1039"/>
                <a:gd name="p0x243" fmla="*/ 44 w 45"/>
                <a:gd name="p0y243" fmla="*/ 64 h 1039"/>
                <a:gd name="p0x244" fmla="*/ 44 w 45"/>
                <a:gd name="p0y244" fmla="*/ 66 h 1039"/>
                <a:gd name="p0x245" fmla="*/ 44 w 45"/>
                <a:gd name="p0y245" fmla="*/ 67 h 1039"/>
                <a:gd name="p0x246" fmla="*/ 44 w 45"/>
                <a:gd name="p0y246" fmla="*/ 69 h 1039"/>
                <a:gd name="p0x247" fmla="*/ 44 w 45"/>
                <a:gd name="p0y247" fmla="*/ 70 h 1039"/>
                <a:gd name="p0x248" fmla="*/ 45 w 45"/>
                <a:gd name="p0y248" fmla="*/ 72 h 1039"/>
                <a:gd name="p0x249" fmla="*/ 45 w 45"/>
                <a:gd name="p0y249" fmla="*/ 73 h 1039"/>
                <a:gd name="p0x250" fmla="*/ 45 w 45"/>
                <a:gd name="p0y250" fmla="*/ 75 h 1039"/>
                <a:gd name="p0x251" fmla="*/ 45 w 45"/>
                <a:gd name="p0y251" fmla="*/ 77 h 1039"/>
                <a:gd name="p0x252" fmla="*/ 45 w 45"/>
                <a:gd name="p0y252" fmla="*/ 78 h 1039"/>
                <a:gd name="p0x253" fmla="*/ 45 w 45"/>
                <a:gd name="p0y253" fmla="*/ 80 h 1039"/>
                <a:gd name="p0x254" fmla="*/ 45 w 45"/>
                <a:gd name="p0y254" fmla="*/ 81 h 1039"/>
                <a:gd name="p0x255" fmla="*/ 45 w 45"/>
                <a:gd name="p0y255" fmla="*/ 83 h 1039"/>
                <a:gd name="p0x256" fmla="*/ 45 w 45"/>
                <a:gd name="p0y25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5"/>
              </p:custDataLst>
            </p:nvPr>
          </p:nvSpPr>
          <p:spPr>
            <a:xfrm>
              <a:off x="13089" y="6936"/>
              <a:ext cx="4860" cy="46"/>
            </a:xfrm>
            <a:custGeom>
              <a:avLst/>
              <a:gdLst>
                <a:gd name="sw" fmla="*/ 1 w 4860"/>
                <a:gd name="sh" fmla="*/ 1 h 45"/>
                <a:gd name="mins" fmla="min sw sh"/>
                <a:gd name="dsw" fmla="+- 0 sw mins"/>
                <a:gd name="dsh" fmla="+- 0 sh mins"/>
                <a:gd name="p0x0" fmla="*/ 4775 w 4860"/>
                <a:gd name="p0y0" fmla="*/ 45 h 45"/>
                <a:gd name="p0x1" fmla="*/ 45 w 4860"/>
                <a:gd name="p0y1" fmla="*/ 45 h 45"/>
                <a:gd name="p0x2" fmla="*/ 44 w 4860"/>
                <a:gd name="p0y2" fmla="*/ 45 h 45"/>
                <a:gd name="p0x3" fmla="*/ 43 w 4860"/>
                <a:gd name="p0y3" fmla="*/ 45 h 45"/>
                <a:gd name="p0x4" fmla="*/ 42 w 4860"/>
                <a:gd name="p0y4" fmla="*/ 45 h 45"/>
                <a:gd name="p0x5" fmla="*/ 41 w 4860"/>
                <a:gd name="p0y5" fmla="*/ 45 h 45"/>
                <a:gd name="p0x6" fmla="*/ 40 w 4860"/>
                <a:gd name="p0y6" fmla="*/ 45 h 45"/>
                <a:gd name="p0x7" fmla="*/ 39 w 4860"/>
                <a:gd name="p0y7" fmla="*/ 45 h 45"/>
                <a:gd name="p0x8" fmla="*/ 38 w 4860"/>
                <a:gd name="p0y8" fmla="*/ 45 h 45"/>
                <a:gd name="p0x9" fmla="*/ 37 w 4860"/>
                <a:gd name="p0y9" fmla="*/ 45 h 45"/>
                <a:gd name="p0x10" fmla="*/ 36 w 4860"/>
                <a:gd name="p0y10" fmla="*/ 45 h 45"/>
                <a:gd name="p0x11" fmla="*/ 35 w 4860"/>
                <a:gd name="p0y11" fmla="*/ 45 h 45"/>
                <a:gd name="p0x12" fmla="*/ 34 w 4860"/>
                <a:gd name="p0y12" fmla="*/ 45 h 45"/>
                <a:gd name="p0x13" fmla="*/ 33 w 4860"/>
                <a:gd name="p0y13" fmla="*/ 45 h 45"/>
                <a:gd name="p0x14" fmla="*/ 32 w 4860"/>
                <a:gd name="p0y14" fmla="*/ 45 h 45"/>
                <a:gd name="p0x15" fmla="*/ 31 w 4860"/>
                <a:gd name="p0y15" fmla="*/ 44 h 45"/>
                <a:gd name="p0x16" fmla="*/ 30 w 4860"/>
                <a:gd name="p0y16" fmla="*/ 44 h 45"/>
                <a:gd name="p0x17" fmla="*/ 29 w 4860"/>
                <a:gd name="p0y17" fmla="*/ 44 h 45"/>
                <a:gd name="p0x18" fmla="*/ 28 w 4860"/>
                <a:gd name="p0y18" fmla="*/ 44 h 45"/>
                <a:gd name="p0x19" fmla="*/ 27 w 4860"/>
                <a:gd name="p0y19" fmla="*/ 44 h 45"/>
                <a:gd name="p0x20" fmla="*/ 26 w 4860"/>
                <a:gd name="p0y20" fmla="*/ 44 h 45"/>
                <a:gd name="p0x21" fmla="*/ 25 w 4860"/>
                <a:gd name="p0y21" fmla="*/ 44 h 45"/>
                <a:gd name="p0x22" fmla="*/ 24 w 4860"/>
                <a:gd name="p0y22" fmla="*/ 43 h 45"/>
                <a:gd name="p0x23" fmla="*/ 23 w 4860"/>
                <a:gd name="p0y23" fmla="*/ 43 h 45"/>
                <a:gd name="p0x24" fmla="*/ 22 w 4860"/>
                <a:gd name="p0y24" fmla="*/ 43 h 45"/>
                <a:gd name="p0x25" fmla="*/ 21 w 4860"/>
                <a:gd name="p0y25" fmla="*/ 43 h 45"/>
                <a:gd name="p0x26" fmla="*/ 20 w 4860"/>
                <a:gd name="p0y26" fmla="*/ 43 h 45"/>
                <a:gd name="p0x27" fmla="*/ 19 w 4860"/>
                <a:gd name="p0y27" fmla="*/ 42 h 45"/>
                <a:gd name="p0x28" fmla="*/ 18 w 4860"/>
                <a:gd name="p0y28" fmla="*/ 42 h 45"/>
                <a:gd name="p0x29" fmla="*/ 17 w 4860"/>
                <a:gd name="p0y29" fmla="*/ 42 h 45"/>
                <a:gd name="p0x30" fmla="*/ 16 w 4860"/>
                <a:gd name="p0y30" fmla="*/ 42 h 45"/>
                <a:gd name="p0x31" fmla="*/ 15 w 4860"/>
                <a:gd name="p0y31" fmla="*/ 41 h 45"/>
                <a:gd name="p0x32" fmla="*/ 14 w 4860"/>
                <a:gd name="p0y32" fmla="*/ 41 h 45"/>
                <a:gd name="p0x33" fmla="*/ 13 w 4860"/>
                <a:gd name="p0y33" fmla="*/ 41 h 45"/>
                <a:gd name="p0x34" fmla="*/ 12 w 4860"/>
                <a:gd name="p0y34" fmla="*/ 41 h 45"/>
                <a:gd name="p0x35" fmla="*/ 12 w 4860"/>
                <a:gd name="p0y35" fmla="*/ 40 h 45"/>
                <a:gd name="p0x36" fmla="*/ 11 w 4860"/>
                <a:gd name="p0y36" fmla="*/ 40 h 45"/>
                <a:gd name="p0x37" fmla="*/ 10 w 4860"/>
                <a:gd name="p0y37" fmla="*/ 40 h 45"/>
                <a:gd name="p0x38" fmla="*/ 9 w 4860"/>
                <a:gd name="p0y38" fmla="*/ 40 h 45"/>
                <a:gd name="p0x39" fmla="*/ 8 w 4860"/>
                <a:gd name="p0y39" fmla="*/ 39 h 45"/>
                <a:gd name="p0x40" fmla="*/ 7 w 4860"/>
                <a:gd name="p0y40" fmla="*/ 39 h 45"/>
                <a:gd name="p0x41" fmla="*/ 6 w 4860"/>
                <a:gd name="p0y41" fmla="*/ 39 h 45"/>
                <a:gd name="p0x42" fmla="*/ 5 w 4860"/>
                <a:gd name="p0y42" fmla="*/ 38 h 45"/>
                <a:gd name="p0x43" fmla="*/ 4 w 4860"/>
                <a:gd name="p0y43" fmla="*/ 38 h 45"/>
                <a:gd name="p0x44" fmla="*/ 3 w 4860"/>
                <a:gd name="p0y44" fmla="*/ 38 h 45"/>
                <a:gd name="p0x45" fmla="*/ 2 w 4860"/>
                <a:gd name="p0y45" fmla="*/ 37 h 45"/>
                <a:gd name="p0x46" fmla="*/ 1 w 4860"/>
                <a:gd name="p0y46" fmla="*/ 37 h 45"/>
                <a:gd name="p0x47" fmla="*/ 0 w 4860"/>
                <a:gd name="p0y47" fmla="*/ 37 h 45"/>
                <a:gd name="p0x48" fmla="*/ 0 w 4860"/>
                <a:gd name="p0y48" fmla="*/ 36 h 45"/>
                <a:gd name="p0x49" fmla="*/ 17 w 4860"/>
                <a:gd name="p0y49" fmla="*/ 22 h 45"/>
                <a:gd name="p0x50" fmla="*/ 17 w 4860"/>
                <a:gd name="p0y50" fmla="*/ 22 h 45"/>
                <a:gd name="p0x51" fmla="*/ 18 w 4860"/>
                <a:gd name="p0y51" fmla="*/ 23 h 45"/>
                <a:gd name="p0x52" fmla="*/ 19 w 4860"/>
                <a:gd name="p0y52" fmla="*/ 23 h 45"/>
                <a:gd name="p0x53" fmla="*/ 20 w 4860"/>
                <a:gd name="p0y53" fmla="*/ 24 h 45"/>
                <a:gd name="p0x54" fmla="*/ 20 w 4860"/>
                <a:gd name="p0y54" fmla="*/ 24 h 45"/>
                <a:gd name="p0x55" fmla="*/ 21 w 4860"/>
                <a:gd name="p0y55" fmla="*/ 25 h 45"/>
                <a:gd name="p0x56" fmla="*/ 22 w 4860"/>
                <a:gd name="p0y56" fmla="*/ 25 h 45"/>
                <a:gd name="p0x57" fmla="*/ 23 w 4860"/>
                <a:gd name="p0y57" fmla="*/ 26 h 45"/>
                <a:gd name="p0x58" fmla="*/ 24 w 4860"/>
                <a:gd name="p0y58" fmla="*/ 26 h 45"/>
                <a:gd name="p0x59" fmla="*/ 25 w 4860"/>
                <a:gd name="p0y59" fmla="*/ 26 h 45"/>
                <a:gd name="p0x60" fmla="*/ 26 w 4860"/>
                <a:gd name="p0y60" fmla="*/ 27 h 45"/>
                <a:gd name="p0x61" fmla="*/ 27 w 4860"/>
                <a:gd name="p0y61" fmla="*/ 27 h 45"/>
                <a:gd name="p0x62" fmla="*/ 28 w 4860"/>
                <a:gd name="p0y62" fmla="*/ 27 h 45"/>
                <a:gd name="p0x63" fmla="*/ 29 w 4860"/>
                <a:gd name="p0y63" fmla="*/ 28 h 45"/>
                <a:gd name="p0x64" fmla="*/ 30 w 4860"/>
                <a:gd name="p0y64" fmla="*/ 28 h 45"/>
                <a:gd name="p0x65" fmla="*/ 31 w 4860"/>
                <a:gd name="p0y65" fmla="*/ 28 h 45"/>
                <a:gd name="p0x66" fmla="*/ 32 w 4860"/>
                <a:gd name="p0y66" fmla="*/ 29 h 45"/>
                <a:gd name="p0x67" fmla="*/ 33 w 4860"/>
                <a:gd name="p0y67" fmla="*/ 29 h 45"/>
                <a:gd name="p0x68" fmla="*/ 34 w 4860"/>
                <a:gd name="p0y68" fmla="*/ 29 h 45"/>
                <a:gd name="p0x69" fmla="*/ 35 w 4860"/>
                <a:gd name="p0y69" fmla="*/ 29 h 45"/>
                <a:gd name="p0x70" fmla="*/ 36 w 4860"/>
                <a:gd name="p0y70" fmla="*/ 29 h 45"/>
                <a:gd name="p0x71" fmla="*/ 37 w 4860"/>
                <a:gd name="p0y71" fmla="*/ 30 h 45"/>
                <a:gd name="p0x72" fmla="*/ 38 w 4860"/>
                <a:gd name="p0y72" fmla="*/ 30 h 45"/>
                <a:gd name="p0x73" fmla="*/ 39 w 4860"/>
                <a:gd name="p0y73" fmla="*/ 30 h 45"/>
                <a:gd name="p0x74" fmla="*/ 40 w 4860"/>
                <a:gd name="p0y74" fmla="*/ 30 h 45"/>
                <a:gd name="p0x75" fmla="*/ 41 w 4860"/>
                <a:gd name="p0y75" fmla="*/ 30 h 45"/>
                <a:gd name="p0x76" fmla="*/ 42 w 4860"/>
                <a:gd name="p0y76" fmla="*/ 30 h 45"/>
                <a:gd name="p0x77" fmla="*/ 43 w 4860"/>
                <a:gd name="p0y77" fmla="*/ 30 h 45"/>
                <a:gd name="p0x78" fmla="*/ 44 w 4860"/>
                <a:gd name="p0y78" fmla="*/ 30 h 45"/>
                <a:gd name="p0x79" fmla="*/ 45 w 4860"/>
                <a:gd name="p0y79" fmla="*/ 30 h 45"/>
                <a:gd name="p0x80" fmla="*/ 4775 w 4860"/>
                <a:gd name="p0y80" fmla="*/ 30 h 45"/>
                <a:gd name="p0x81" fmla="*/ 4777 w 4860"/>
                <a:gd name="p0y81" fmla="*/ 30 h 45"/>
                <a:gd name="p0x82" fmla="*/ 4778 w 4860"/>
                <a:gd name="p0y82" fmla="*/ 30 h 45"/>
                <a:gd name="p0x83" fmla="*/ 4780 w 4860"/>
                <a:gd name="p0y83" fmla="*/ 30 h 45"/>
                <a:gd name="p0x84" fmla="*/ 4781 w 4860"/>
                <a:gd name="p0y84" fmla="*/ 30 h 45"/>
                <a:gd name="p0x85" fmla="*/ 4782 w 4860"/>
                <a:gd name="p0y85" fmla="*/ 30 h 45"/>
                <a:gd name="p0x86" fmla="*/ 4784 w 4860"/>
                <a:gd name="p0y86" fmla="*/ 30 h 45"/>
                <a:gd name="p0x87" fmla="*/ 4785 w 4860"/>
                <a:gd name="p0y87" fmla="*/ 30 h 45"/>
                <a:gd name="p0x88" fmla="*/ 4786 w 4860"/>
                <a:gd name="p0y88" fmla="*/ 30 h 45"/>
                <a:gd name="p0x89" fmla="*/ 4788 w 4860"/>
                <a:gd name="p0y89" fmla="*/ 30 h 45"/>
                <a:gd name="p0x90" fmla="*/ 4789 w 4860"/>
                <a:gd name="p0y90" fmla="*/ 29 h 45"/>
                <a:gd name="p0x91" fmla="*/ 4790 w 4860"/>
                <a:gd name="p0y91" fmla="*/ 29 h 45"/>
                <a:gd name="p0x92" fmla="*/ 4792 w 4860"/>
                <a:gd name="p0y92" fmla="*/ 29 h 45"/>
                <a:gd name="p0x93" fmla="*/ 4793 w 4860"/>
                <a:gd name="p0y93" fmla="*/ 29 h 45"/>
                <a:gd name="p0x94" fmla="*/ 4794 w 4860"/>
                <a:gd name="p0y94" fmla="*/ 29 h 45"/>
                <a:gd name="p0x95" fmla="*/ 4796 w 4860"/>
                <a:gd name="p0y95" fmla="*/ 28 h 45"/>
                <a:gd name="p0x96" fmla="*/ 4797 w 4860"/>
                <a:gd name="p0y96" fmla="*/ 28 h 45"/>
                <a:gd name="p0x97" fmla="*/ 4798 w 4860"/>
                <a:gd name="p0y97" fmla="*/ 28 h 45"/>
                <a:gd name="p0x98" fmla="*/ 4800 w 4860"/>
                <a:gd name="p0y98" fmla="*/ 27 h 45"/>
                <a:gd name="p0x99" fmla="*/ 4801 w 4860"/>
                <a:gd name="p0y99" fmla="*/ 27 h 45"/>
                <a:gd name="p0x100" fmla="*/ 4802 w 4860"/>
                <a:gd name="p0y100" fmla="*/ 27 h 45"/>
                <a:gd name="p0x101" fmla="*/ 4803 w 4860"/>
                <a:gd name="p0y101" fmla="*/ 27 h 45"/>
                <a:gd name="p0x102" fmla="*/ 4805 w 4860"/>
                <a:gd name="p0y102" fmla="*/ 26 h 45"/>
                <a:gd name="p0x103" fmla="*/ 4806 w 4860"/>
                <a:gd name="p0y103" fmla="*/ 26 h 45"/>
                <a:gd name="p0x104" fmla="*/ 4807 w 4860"/>
                <a:gd name="p0y104" fmla="*/ 25 h 45"/>
                <a:gd name="p0x105" fmla="*/ 4808 w 4860"/>
                <a:gd name="p0y105" fmla="*/ 25 h 45"/>
                <a:gd name="p0x106" fmla="*/ 4810 w 4860"/>
                <a:gd name="p0y106" fmla="*/ 25 h 45"/>
                <a:gd name="p0x107" fmla="*/ 4811 w 4860"/>
                <a:gd name="p0y107" fmla="*/ 24 h 45"/>
                <a:gd name="p0x108" fmla="*/ 4812 w 4860"/>
                <a:gd name="p0y108" fmla="*/ 24 h 45"/>
                <a:gd name="p0x109" fmla="*/ 4813 w 4860"/>
                <a:gd name="p0y109" fmla="*/ 23 h 45"/>
                <a:gd name="p0x110" fmla="*/ 4815 w 4860"/>
                <a:gd name="p0y110" fmla="*/ 23 h 45"/>
                <a:gd name="p0x111" fmla="*/ 4816 w 4860"/>
                <a:gd name="p0y111" fmla="*/ 22 h 45"/>
                <a:gd name="p0x112" fmla="*/ 4817 w 4860"/>
                <a:gd name="p0y112" fmla="*/ 22 h 45"/>
                <a:gd name="p0x113" fmla="*/ 4818 w 4860"/>
                <a:gd name="p0y113" fmla="*/ 21 h 45"/>
                <a:gd name="p0x114" fmla="*/ 4819 w 4860"/>
                <a:gd name="p0y114" fmla="*/ 21 h 45"/>
                <a:gd name="p0x115" fmla="*/ 4820 w 4860"/>
                <a:gd name="p0y115" fmla="*/ 20 h 45"/>
                <a:gd name="p0x116" fmla="*/ 4822 w 4860"/>
                <a:gd name="p0y116" fmla="*/ 20 h 45"/>
                <a:gd name="p0x117" fmla="*/ 4823 w 4860"/>
                <a:gd name="p0y117" fmla="*/ 19 h 45"/>
                <a:gd name="p0x118" fmla="*/ 4824 w 4860"/>
                <a:gd name="p0y118" fmla="*/ 18 h 45"/>
                <a:gd name="p0x119" fmla="*/ 4825 w 4860"/>
                <a:gd name="p0y119" fmla="*/ 18 h 45"/>
                <a:gd name="p0x120" fmla="*/ 4826 w 4860"/>
                <a:gd name="p0y120" fmla="*/ 17 h 45"/>
                <a:gd name="p0x121" fmla="*/ 4827 w 4860"/>
                <a:gd name="p0y121" fmla="*/ 17 h 45"/>
                <a:gd name="p0x122" fmla="*/ 4828 w 4860"/>
                <a:gd name="p0y122" fmla="*/ 16 h 45"/>
                <a:gd name="p0x123" fmla="*/ 4830 w 4860"/>
                <a:gd name="p0y123" fmla="*/ 15 h 45"/>
                <a:gd name="p0x124" fmla="*/ 4831 w 4860"/>
                <a:gd name="p0y124" fmla="*/ 15 h 45"/>
                <a:gd name="p0x125" fmla="*/ 4832 w 4860"/>
                <a:gd name="p0y125" fmla="*/ 14 h 45"/>
                <a:gd name="p0x126" fmla="*/ 4833 w 4860"/>
                <a:gd name="p0y126" fmla="*/ 13 h 45"/>
                <a:gd name="p0x127" fmla="*/ 4834 w 4860"/>
                <a:gd name="p0y127" fmla="*/ 13 h 45"/>
                <a:gd name="p0x128" fmla="*/ 4835 w 4860"/>
                <a:gd name="p0y128" fmla="*/ 12 h 45"/>
                <a:gd name="p0x129" fmla="*/ 4836 w 4860"/>
                <a:gd name="p0y129" fmla="*/ 11 h 45"/>
                <a:gd name="p0x130" fmla="*/ 4837 w 4860"/>
                <a:gd name="p0y130" fmla="*/ 10 h 45"/>
                <a:gd name="p0x131" fmla="*/ 4838 w 4860"/>
                <a:gd name="p0y131" fmla="*/ 10 h 45"/>
                <a:gd name="p0x132" fmla="*/ 4839 w 4860"/>
                <a:gd name="p0y132" fmla="*/ 9 h 45"/>
                <a:gd name="p0x133" fmla="*/ 4840 w 4860"/>
                <a:gd name="p0y133" fmla="*/ 8 h 45"/>
                <a:gd name="p0x134" fmla="*/ 4841 w 4860"/>
                <a:gd name="p0y134" fmla="*/ 7 h 45"/>
                <a:gd name="p0x135" fmla="*/ 4842 w 4860"/>
                <a:gd name="p0y135" fmla="*/ 6 h 45"/>
                <a:gd name="p0x136" fmla="*/ 4843 w 4860"/>
                <a:gd name="p0y136" fmla="*/ 6 h 45"/>
                <a:gd name="p0x137" fmla="*/ 4844 w 4860"/>
                <a:gd name="p0y137" fmla="*/ 5 h 45"/>
                <a:gd name="p0x138" fmla="*/ 4845 w 4860"/>
                <a:gd name="p0y138" fmla="*/ 4 h 45"/>
                <a:gd name="p0x139" fmla="*/ 4846 w 4860"/>
                <a:gd name="p0y139" fmla="*/ 3 h 45"/>
                <a:gd name="p0x140" fmla="*/ 4847 w 4860"/>
                <a:gd name="p0y140" fmla="*/ 2 h 45"/>
                <a:gd name="p0x141" fmla="*/ 4848 w 4860"/>
                <a:gd name="p0y141" fmla="*/ 1 h 45"/>
                <a:gd name="p0x142" fmla="*/ 4849 w 4860"/>
                <a:gd name="p0y142" fmla="*/ 0 h 45"/>
                <a:gd name="p0x143" fmla="*/ 4850 w 4860"/>
                <a:gd name="p0y143" fmla="*/ 0 h 45"/>
                <a:gd name="p0x144" fmla="*/ 4860 w 4860"/>
                <a:gd name="p0y144" fmla="*/ 10 h 45"/>
                <a:gd name="p0x145" fmla="*/ 4859 w 4860"/>
                <a:gd name="p0y145" fmla="*/ 11 h 45"/>
                <a:gd name="p0x146" fmla="*/ 4858 w 4860"/>
                <a:gd name="p0y146" fmla="*/ 12 h 45"/>
                <a:gd name="p0x147" fmla="*/ 4857 w 4860"/>
                <a:gd name="p0y147" fmla="*/ 13 h 45"/>
                <a:gd name="p0x148" fmla="*/ 4856 w 4860"/>
                <a:gd name="p0y148" fmla="*/ 14 h 45"/>
                <a:gd name="p0x149" fmla="*/ 4855 w 4860"/>
                <a:gd name="p0y149" fmla="*/ 15 h 45"/>
                <a:gd name="p0x150" fmla="*/ 4854 w 4860"/>
                <a:gd name="p0y150" fmla="*/ 16 h 45"/>
                <a:gd name="p0x151" fmla="*/ 4853 w 4860"/>
                <a:gd name="p0y151" fmla="*/ 17 h 45"/>
                <a:gd name="p0x152" fmla="*/ 4852 w 4860"/>
                <a:gd name="p0y152" fmla="*/ 18 h 45"/>
                <a:gd name="p0x153" fmla="*/ 4851 w 4860"/>
                <a:gd name="p0y153" fmla="*/ 19 h 45"/>
                <a:gd name="p0x154" fmla="*/ 4849 w 4860"/>
                <a:gd name="p0y154" fmla="*/ 20 h 45"/>
                <a:gd name="p0x155" fmla="*/ 4848 w 4860"/>
                <a:gd name="p0y155" fmla="*/ 21 h 45"/>
                <a:gd name="p0x156" fmla="*/ 4847 w 4860"/>
                <a:gd name="p0y156" fmla="*/ 22 h 45"/>
                <a:gd name="p0x157" fmla="*/ 4846 w 4860"/>
                <a:gd name="p0y157" fmla="*/ 22 h 45"/>
                <a:gd name="p0x158" fmla="*/ 4845 w 4860"/>
                <a:gd name="p0y158" fmla="*/ 23 h 45"/>
                <a:gd name="p0x159" fmla="*/ 4843 w 4860"/>
                <a:gd name="p0y159" fmla="*/ 24 h 45"/>
                <a:gd name="p0x160" fmla="*/ 4842 w 4860"/>
                <a:gd name="p0y160" fmla="*/ 25 h 45"/>
                <a:gd name="p0x161" fmla="*/ 4841 w 4860"/>
                <a:gd name="p0y161" fmla="*/ 26 h 45"/>
                <a:gd name="p0x162" fmla="*/ 4840 w 4860"/>
                <a:gd name="p0y162" fmla="*/ 27 h 45"/>
                <a:gd name="p0x163" fmla="*/ 4839 w 4860"/>
                <a:gd name="p0y163" fmla="*/ 27 h 45"/>
                <a:gd name="p0x164" fmla="*/ 4837 w 4860"/>
                <a:gd name="p0y164" fmla="*/ 28 h 45"/>
                <a:gd name="p0x165" fmla="*/ 4836 w 4860"/>
                <a:gd name="p0y165" fmla="*/ 29 h 45"/>
                <a:gd name="p0x166" fmla="*/ 4835 w 4860"/>
                <a:gd name="p0y166" fmla="*/ 30 h 45"/>
                <a:gd name="p0x167" fmla="*/ 4833 w 4860"/>
                <a:gd name="p0y167" fmla="*/ 30 h 45"/>
                <a:gd name="p0x168" fmla="*/ 4832 w 4860"/>
                <a:gd name="p0y168" fmla="*/ 31 h 45"/>
                <a:gd name="p0x169" fmla="*/ 4831 w 4860"/>
                <a:gd name="p0y169" fmla="*/ 32 h 45"/>
                <a:gd name="p0x170" fmla="*/ 4830 w 4860"/>
                <a:gd name="p0y170" fmla="*/ 32 h 45"/>
                <a:gd name="p0x171" fmla="*/ 4828 w 4860"/>
                <a:gd name="p0y171" fmla="*/ 33 h 45"/>
                <a:gd name="p0x172" fmla="*/ 4827 w 4860"/>
                <a:gd name="p0y172" fmla="*/ 34 h 45"/>
                <a:gd name="p0x173" fmla="*/ 4826 w 4860"/>
                <a:gd name="p0y173" fmla="*/ 34 h 45"/>
                <a:gd name="p0x174" fmla="*/ 4824 w 4860"/>
                <a:gd name="p0y174" fmla="*/ 35 h 45"/>
                <a:gd name="p0x175" fmla="*/ 4823 w 4860"/>
                <a:gd name="p0y175" fmla="*/ 36 h 45"/>
                <a:gd name="p0x176" fmla="*/ 4822 w 4860"/>
                <a:gd name="p0y176" fmla="*/ 36 h 45"/>
                <a:gd name="p0x177" fmla="*/ 4820 w 4860"/>
                <a:gd name="p0y177" fmla="*/ 37 h 45"/>
                <a:gd name="p0x178" fmla="*/ 4819 w 4860"/>
                <a:gd name="p0y178" fmla="*/ 37 h 45"/>
                <a:gd name="p0x179" fmla="*/ 4817 w 4860"/>
                <a:gd name="p0y179" fmla="*/ 38 h 45"/>
                <a:gd name="p0x180" fmla="*/ 4816 w 4860"/>
                <a:gd name="p0y180" fmla="*/ 38 h 45"/>
                <a:gd name="p0x181" fmla="*/ 4815 w 4860"/>
                <a:gd name="p0y181" fmla="*/ 39 h 45"/>
                <a:gd name="p0x182" fmla="*/ 4813 w 4860"/>
                <a:gd name="p0y182" fmla="*/ 39 h 45"/>
                <a:gd name="p0x183" fmla="*/ 4812 w 4860"/>
                <a:gd name="p0y183" fmla="*/ 40 h 45"/>
                <a:gd name="p0x184" fmla="*/ 4810 w 4860"/>
                <a:gd name="p0y184" fmla="*/ 40 h 45"/>
                <a:gd name="p0x185" fmla="*/ 4809 w 4860"/>
                <a:gd name="p0y185" fmla="*/ 41 h 45"/>
                <a:gd name="p0x186" fmla="*/ 4807 w 4860"/>
                <a:gd name="p0y186" fmla="*/ 41 h 45"/>
                <a:gd name="p0x187" fmla="*/ 4806 w 4860"/>
                <a:gd name="p0y187" fmla="*/ 41 h 45"/>
                <a:gd name="p0x188" fmla="*/ 4804 w 4860"/>
                <a:gd name="p0y188" fmla="*/ 42 h 45"/>
                <a:gd name="p0x189" fmla="*/ 4803 w 4860"/>
                <a:gd name="p0y189" fmla="*/ 42 h 45"/>
                <a:gd name="p0x190" fmla="*/ 4802 w 4860"/>
                <a:gd name="p0y190" fmla="*/ 42 h 45"/>
                <a:gd name="p0x191" fmla="*/ 4800 w 4860"/>
                <a:gd name="p0y191" fmla="*/ 43 h 45"/>
                <a:gd name="p0x192" fmla="*/ 4799 w 4860"/>
                <a:gd name="p0y192" fmla="*/ 43 h 45"/>
                <a:gd name="p0x193" fmla="*/ 4797 w 4860"/>
                <a:gd name="p0y193" fmla="*/ 43 h 45"/>
                <a:gd name="p0x194" fmla="*/ 4796 w 4860"/>
                <a:gd name="p0y194" fmla="*/ 44 h 45"/>
                <a:gd name="p0x195" fmla="*/ 4794 w 4860"/>
                <a:gd name="p0y195" fmla="*/ 44 h 45"/>
                <a:gd name="p0x196" fmla="*/ 4793 w 4860"/>
                <a:gd name="p0y196" fmla="*/ 44 h 45"/>
                <a:gd name="p0x197" fmla="*/ 4791 w 4860"/>
                <a:gd name="p0y197" fmla="*/ 44 h 45"/>
                <a:gd name="p0x198" fmla="*/ 4789 w 4860"/>
                <a:gd name="p0y198" fmla="*/ 44 h 45"/>
                <a:gd name="p0x199" fmla="*/ 4788 w 4860"/>
                <a:gd name="p0y199" fmla="*/ 45 h 45"/>
                <a:gd name="p0x200" fmla="*/ 4786 w 4860"/>
                <a:gd name="p0y200" fmla="*/ 45 h 45"/>
                <a:gd name="p0x201" fmla="*/ 4785 w 4860"/>
                <a:gd name="p0y201" fmla="*/ 45 h 45"/>
                <a:gd name="p0x202" fmla="*/ 4783 w 4860"/>
                <a:gd name="p0y202" fmla="*/ 45 h 45"/>
                <a:gd name="p0x203" fmla="*/ 4782 w 4860"/>
                <a:gd name="p0y203" fmla="*/ 45 h 45"/>
                <a:gd name="p0x204" fmla="*/ 4780 w 4860"/>
                <a:gd name="p0y204" fmla="*/ 45 h 45"/>
                <a:gd name="p0x205" fmla="*/ 4779 w 4860"/>
                <a:gd name="p0y205" fmla="*/ 45 h 45"/>
                <a:gd name="p0x206" fmla="*/ 4777 w 4860"/>
                <a:gd name="p0y206" fmla="*/ 45 h 45"/>
                <a:gd name="p0x207" fmla="*/ 4775 w 4860"/>
                <a:gd name="p0y20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close/>
                </a:path>
              </a:pathLst>
            </a:custGeom>
            <a:solidFill>
              <a:srgbClr val="2B2B2B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6"/>
              </p:custDataLst>
            </p:nvPr>
          </p:nvSpPr>
          <p:spPr>
            <a:xfrm>
              <a:off x="13015" y="5881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108 h 1091"/>
                <a:gd name="p0x3" fmla="*/ 0 w 91"/>
                <a:gd name="p0y3" fmla="*/ 106 h 1091"/>
                <a:gd name="p0x4" fmla="*/ 0 w 91"/>
                <a:gd name="p0y4" fmla="*/ 103 h 1091"/>
                <a:gd name="p0x5" fmla="*/ 0 w 91"/>
                <a:gd name="p0y5" fmla="*/ 101 h 1091"/>
                <a:gd name="p0x6" fmla="*/ 0 w 91"/>
                <a:gd name="p0y6" fmla="*/ 99 h 1091"/>
                <a:gd name="p0x7" fmla="*/ 0 w 91"/>
                <a:gd name="p0y7" fmla="*/ 96 h 1091"/>
                <a:gd name="p0x8" fmla="*/ 1 w 91"/>
                <a:gd name="p0y8" fmla="*/ 94 h 1091"/>
                <a:gd name="p0x9" fmla="*/ 1 w 91"/>
                <a:gd name="p0y9" fmla="*/ 92 h 1091"/>
                <a:gd name="p0x10" fmla="*/ 1 w 91"/>
                <a:gd name="p0y10" fmla="*/ 89 h 1091"/>
                <a:gd name="p0x11" fmla="*/ 2 w 91"/>
                <a:gd name="p0y11" fmla="*/ 87 h 1091"/>
                <a:gd name="p0x12" fmla="*/ 2 w 91"/>
                <a:gd name="p0y12" fmla="*/ 85 h 1091"/>
                <a:gd name="p0x13" fmla="*/ 3 w 91"/>
                <a:gd name="p0y13" fmla="*/ 83 h 1091"/>
                <a:gd name="p0x14" fmla="*/ 3 w 91"/>
                <a:gd name="p0y14" fmla="*/ 80 h 1091"/>
                <a:gd name="p0x15" fmla="*/ 4 w 91"/>
                <a:gd name="p0y15" fmla="*/ 78 h 1091"/>
                <a:gd name="p0x16" fmla="*/ 4 w 91"/>
                <a:gd name="p0y16" fmla="*/ 76 h 1091"/>
                <a:gd name="p0x17" fmla="*/ 5 w 91"/>
                <a:gd name="p0y17" fmla="*/ 74 h 1091"/>
                <a:gd name="p0x18" fmla="*/ 6 w 91"/>
                <a:gd name="p0y18" fmla="*/ 72 h 1091"/>
                <a:gd name="p0x19" fmla="*/ 7 w 91"/>
                <a:gd name="p0y19" fmla="*/ 70 h 1091"/>
                <a:gd name="p0x20" fmla="*/ 7 w 91"/>
                <a:gd name="p0y20" fmla="*/ 68 h 1091"/>
                <a:gd name="p0x21" fmla="*/ 8 w 91"/>
                <a:gd name="p0y21" fmla="*/ 65 h 1091"/>
                <a:gd name="p0x22" fmla="*/ 9 w 91"/>
                <a:gd name="p0y22" fmla="*/ 63 h 1091"/>
                <a:gd name="p0x23" fmla="*/ 10 w 91"/>
                <a:gd name="p0y23" fmla="*/ 61 h 1091"/>
                <a:gd name="p0x24" fmla="*/ 11 w 91"/>
                <a:gd name="p0y24" fmla="*/ 59 h 1091"/>
                <a:gd name="p0x25" fmla="*/ 12 w 91"/>
                <a:gd name="p0y25" fmla="*/ 57 h 1091"/>
                <a:gd name="p0x26" fmla="*/ 13 w 91"/>
                <a:gd name="p0y26" fmla="*/ 55 h 1091"/>
                <a:gd name="p0x27" fmla="*/ 14 w 91"/>
                <a:gd name="p0y27" fmla="*/ 53 h 1091"/>
                <a:gd name="p0x28" fmla="*/ 15 w 91"/>
                <a:gd name="p0y28" fmla="*/ 51 h 1091"/>
                <a:gd name="p0x29" fmla="*/ 16 w 91"/>
                <a:gd name="p0y29" fmla="*/ 50 h 1091"/>
                <a:gd name="p0x30" fmla="*/ 17 w 91"/>
                <a:gd name="p0y30" fmla="*/ 48 h 1091"/>
                <a:gd name="p0x31" fmla="*/ 18 w 91"/>
                <a:gd name="p0y31" fmla="*/ 46 h 1091"/>
                <a:gd name="p0x32" fmla="*/ 20 w 91"/>
                <a:gd name="p0y32" fmla="*/ 44 h 1091"/>
                <a:gd name="p0x33" fmla="*/ 21 w 91"/>
                <a:gd name="p0y33" fmla="*/ 42 h 1091"/>
                <a:gd name="p0x34" fmla="*/ 22 w 91"/>
                <a:gd name="p0y34" fmla="*/ 40 h 1091"/>
                <a:gd name="p0x35" fmla="*/ 23 w 91"/>
                <a:gd name="p0y35" fmla="*/ 38 h 1091"/>
                <a:gd name="p0x36" fmla="*/ 25 w 91"/>
                <a:gd name="p0y36" fmla="*/ 37 h 1091"/>
                <a:gd name="p0x37" fmla="*/ 26 w 91"/>
                <a:gd name="p0y37" fmla="*/ 35 h 1091"/>
                <a:gd name="p0x38" fmla="*/ 28 w 91"/>
                <a:gd name="p0y38" fmla="*/ 33 h 1091"/>
                <a:gd name="p0x39" fmla="*/ 29 w 91"/>
                <a:gd name="p0y39" fmla="*/ 32 h 1091"/>
                <a:gd name="p0x40" fmla="*/ 30 w 91"/>
                <a:gd name="p0y40" fmla="*/ 30 h 1091"/>
                <a:gd name="p0x41" fmla="*/ 32 w 91"/>
                <a:gd name="p0y41" fmla="*/ 28 h 1091"/>
                <a:gd name="p0x42" fmla="*/ 33 w 91"/>
                <a:gd name="p0y42" fmla="*/ 27 h 1091"/>
                <a:gd name="p0x43" fmla="*/ 35 w 91"/>
                <a:gd name="p0y43" fmla="*/ 25 h 1091"/>
                <a:gd name="p0x44" fmla="*/ 37 w 91"/>
                <a:gd name="p0y44" fmla="*/ 24 h 1091"/>
                <a:gd name="p0x45" fmla="*/ 38 w 91"/>
                <a:gd name="p0y45" fmla="*/ 22 h 1091"/>
                <a:gd name="p0x46" fmla="*/ 40 w 91"/>
                <a:gd name="p0y46" fmla="*/ 21 h 1091"/>
                <a:gd name="p0x47" fmla="*/ 42 w 91"/>
                <a:gd name="p0y47" fmla="*/ 19 h 1091"/>
                <a:gd name="p0x48" fmla="*/ 43 w 91"/>
                <a:gd name="p0y48" fmla="*/ 18 h 1091"/>
                <a:gd name="p0x49" fmla="*/ 45 w 91"/>
                <a:gd name="p0y49" fmla="*/ 16 h 1091"/>
                <a:gd name="p0x50" fmla="*/ 47 w 91"/>
                <a:gd name="p0y50" fmla="*/ 15 h 1091"/>
                <a:gd name="p0x51" fmla="*/ 48 w 91"/>
                <a:gd name="p0y51" fmla="*/ 14 h 1091"/>
                <a:gd name="p0x52" fmla="*/ 50 w 91"/>
                <a:gd name="p0y52" fmla="*/ 12 h 1091"/>
                <a:gd name="p0x53" fmla="*/ 52 w 91"/>
                <a:gd name="p0y53" fmla="*/ 11 h 1091"/>
                <a:gd name="p0x54" fmla="*/ 54 w 91"/>
                <a:gd name="p0y54" fmla="*/ 10 h 1091"/>
                <a:gd name="p0x55" fmla="*/ 56 w 91"/>
                <a:gd name="p0y55" fmla="*/ 9 h 1091"/>
                <a:gd name="p0x56" fmla="*/ 58 w 91"/>
                <a:gd name="p0y56" fmla="*/ 8 h 1091"/>
                <a:gd name="p0x57" fmla="*/ 60 w 91"/>
                <a:gd name="p0y57" fmla="*/ 6 h 1091"/>
                <a:gd name="p0x58" fmla="*/ 61 w 91"/>
                <a:gd name="p0y58" fmla="*/ 5 h 1091"/>
                <a:gd name="p0x59" fmla="*/ 63 w 91"/>
                <a:gd name="p0y59" fmla="*/ 4 h 1091"/>
                <a:gd name="p0x60" fmla="*/ 65 w 91"/>
                <a:gd name="p0y60" fmla="*/ 3 h 1091"/>
                <a:gd name="p0x61" fmla="*/ 67 w 91"/>
                <a:gd name="p0y61" fmla="*/ 2 h 1091"/>
                <a:gd name="p0x62" fmla="*/ 69 w 91"/>
                <a:gd name="p0y62" fmla="*/ 1 h 1091"/>
                <a:gd name="p0x63" fmla="*/ 71 w 91"/>
                <a:gd name="p0y63" fmla="*/ 0 h 1091"/>
                <a:gd name="p0x64" fmla="*/ 74 w 91"/>
                <a:gd name="p0y64" fmla="*/ 0 h 1091"/>
                <a:gd name="p0x65" fmla="*/ 91 w 91"/>
                <a:gd name="p0y65" fmla="*/ 13 h 1091"/>
                <a:gd name="p0x66" fmla="*/ 91 w 91"/>
                <a:gd name="p0y66" fmla="*/ 13 h 1091"/>
                <a:gd name="p0x67" fmla="*/ 89 w 91"/>
                <a:gd name="p0y67" fmla="*/ 14 h 1091"/>
                <a:gd name="p0x68" fmla="*/ 88 w 91"/>
                <a:gd name="p0y68" fmla="*/ 15 h 1091"/>
                <a:gd name="p0x69" fmla="*/ 87 w 91"/>
                <a:gd name="p0y69" fmla="*/ 16 h 1091"/>
                <a:gd name="p0x70" fmla="*/ 86 w 91"/>
                <a:gd name="p0y70" fmla="*/ 17 h 1091"/>
                <a:gd name="p0x71" fmla="*/ 84 w 91"/>
                <a:gd name="p0y71" fmla="*/ 18 h 1091"/>
                <a:gd name="p0x72" fmla="*/ 83 w 91"/>
                <a:gd name="p0y72" fmla="*/ 18 h 1091"/>
                <a:gd name="p0x73" fmla="*/ 82 w 91"/>
                <a:gd name="p0y73" fmla="*/ 19 h 1091"/>
                <a:gd name="p0x74" fmla="*/ 81 w 91"/>
                <a:gd name="p0y74" fmla="*/ 20 h 1091"/>
                <a:gd name="p0x75" fmla="*/ 80 w 91"/>
                <a:gd name="p0y75" fmla="*/ 21 h 1091"/>
                <a:gd name="p0x76" fmla="*/ 78 w 91"/>
                <a:gd name="p0y76" fmla="*/ 22 h 1091"/>
                <a:gd name="p0x77" fmla="*/ 77 w 91"/>
                <a:gd name="p0y77" fmla="*/ 24 h 1091"/>
                <a:gd name="p0x78" fmla="*/ 76 w 91"/>
                <a:gd name="p0y78" fmla="*/ 25 h 1091"/>
                <a:gd name="p0x79" fmla="*/ 75 w 91"/>
                <a:gd name="p0y79" fmla="*/ 26 h 1091"/>
                <a:gd name="p0x80" fmla="*/ 74 w 91"/>
                <a:gd name="p0y80" fmla="*/ 27 h 1091"/>
                <a:gd name="p0x81" fmla="*/ 73 w 91"/>
                <a:gd name="p0y81" fmla="*/ 28 h 1091"/>
                <a:gd name="p0x82" fmla="*/ 72 w 91"/>
                <a:gd name="p0y82" fmla="*/ 29 h 1091"/>
                <a:gd name="p0x83" fmla="*/ 71 w 91"/>
                <a:gd name="p0y83" fmla="*/ 31 h 1091"/>
                <a:gd name="p0x84" fmla="*/ 70 w 91"/>
                <a:gd name="p0y84" fmla="*/ 32 h 1091"/>
                <a:gd name="p0x85" fmla="*/ 69 w 91"/>
                <a:gd name="p0y85" fmla="*/ 33 h 1091"/>
                <a:gd name="p0x86" fmla="*/ 68 w 91"/>
                <a:gd name="p0y86" fmla="*/ 34 h 1091"/>
                <a:gd name="p0x87" fmla="*/ 67 w 91"/>
                <a:gd name="p0y87" fmla="*/ 36 h 1091"/>
                <a:gd name="p0x88" fmla="*/ 66 w 91"/>
                <a:gd name="p0y88" fmla="*/ 37 h 1091"/>
                <a:gd name="p0x89" fmla="*/ 65 w 91"/>
                <a:gd name="p0y89" fmla="*/ 39 h 1091"/>
                <a:gd name="p0x90" fmla="*/ 64 w 91"/>
                <a:gd name="p0y90" fmla="*/ 40 h 1091"/>
                <a:gd name="p0x91" fmla="*/ 63 w 91"/>
                <a:gd name="p0y91" fmla="*/ 41 h 1091"/>
                <a:gd name="p0x92" fmla="*/ 62 w 91"/>
                <a:gd name="p0y92" fmla="*/ 43 h 1091"/>
                <a:gd name="p0x93" fmla="*/ 61 w 91"/>
                <a:gd name="p0y93" fmla="*/ 44 h 1091"/>
                <a:gd name="p0x94" fmla="*/ 60 w 91"/>
                <a:gd name="p0y94" fmla="*/ 46 h 1091"/>
                <a:gd name="p0x95" fmla="*/ 59 w 91"/>
                <a:gd name="p0y95" fmla="*/ 47 h 1091"/>
                <a:gd name="p0x96" fmla="*/ 59 w 91"/>
                <a:gd name="p0y96" fmla="*/ 49 h 1091"/>
                <a:gd name="p0x97" fmla="*/ 58 w 91"/>
                <a:gd name="p0y97" fmla="*/ 51 h 1091"/>
                <a:gd name="p0x98" fmla="*/ 57 w 91"/>
                <a:gd name="p0y98" fmla="*/ 52 h 1091"/>
                <a:gd name="p0x99" fmla="*/ 56 w 91"/>
                <a:gd name="p0y99" fmla="*/ 54 h 1091"/>
                <a:gd name="p0x100" fmla="*/ 56 w 91"/>
                <a:gd name="p0y100" fmla="*/ 55 h 1091"/>
                <a:gd name="p0x101" fmla="*/ 55 w 91"/>
                <a:gd name="p0y101" fmla="*/ 57 h 1091"/>
                <a:gd name="p0x102" fmla="*/ 54 w 91"/>
                <a:gd name="p0y102" fmla="*/ 59 h 1091"/>
                <a:gd name="p0x103" fmla="*/ 53 w 91"/>
                <a:gd name="p0y103" fmla="*/ 61 h 1091"/>
                <a:gd name="p0x104" fmla="*/ 53 w 91"/>
                <a:gd name="p0y104" fmla="*/ 62 h 1091"/>
                <a:gd name="p0x105" fmla="*/ 52 w 91"/>
                <a:gd name="p0y105" fmla="*/ 64 h 1091"/>
                <a:gd name="p0x106" fmla="*/ 52 w 91"/>
                <a:gd name="p0y106" fmla="*/ 66 h 1091"/>
                <a:gd name="p0x107" fmla="*/ 51 w 91"/>
                <a:gd name="p0y107" fmla="*/ 68 h 1091"/>
                <a:gd name="p0x108" fmla="*/ 50 w 91"/>
                <a:gd name="p0y108" fmla="*/ 69 h 1091"/>
                <a:gd name="p0x109" fmla="*/ 50 w 91"/>
                <a:gd name="p0y109" fmla="*/ 71 h 1091"/>
                <a:gd name="p0x110" fmla="*/ 49 w 91"/>
                <a:gd name="p0y110" fmla="*/ 73 h 1091"/>
                <a:gd name="p0x111" fmla="*/ 49 w 91"/>
                <a:gd name="p0y111" fmla="*/ 75 h 1091"/>
                <a:gd name="p0x112" fmla="*/ 48 w 91"/>
                <a:gd name="p0y112" fmla="*/ 77 h 1091"/>
                <a:gd name="p0x113" fmla="*/ 48 w 91"/>
                <a:gd name="p0y113" fmla="*/ 79 h 1091"/>
                <a:gd name="p0x114" fmla="*/ 48 w 91"/>
                <a:gd name="p0y114" fmla="*/ 80 h 1091"/>
                <a:gd name="p0x115" fmla="*/ 47 w 91"/>
                <a:gd name="p0y115" fmla="*/ 82 h 1091"/>
                <a:gd name="p0x116" fmla="*/ 47 w 91"/>
                <a:gd name="p0y116" fmla="*/ 84 h 1091"/>
                <a:gd name="p0x117" fmla="*/ 47 w 91"/>
                <a:gd name="p0y117" fmla="*/ 86 h 1091"/>
                <a:gd name="p0x118" fmla="*/ 46 w 91"/>
                <a:gd name="p0y118" fmla="*/ 88 h 1091"/>
                <a:gd name="p0x119" fmla="*/ 46 w 91"/>
                <a:gd name="p0y119" fmla="*/ 90 h 1091"/>
                <a:gd name="p0x120" fmla="*/ 46 w 91"/>
                <a:gd name="p0y120" fmla="*/ 92 h 1091"/>
                <a:gd name="p0x121" fmla="*/ 45 w 91"/>
                <a:gd name="p0y121" fmla="*/ 94 h 1091"/>
                <a:gd name="p0x122" fmla="*/ 45 w 91"/>
                <a:gd name="p0y122" fmla="*/ 96 h 1091"/>
                <a:gd name="p0x123" fmla="*/ 45 w 91"/>
                <a:gd name="p0y123" fmla="*/ 98 h 1091"/>
                <a:gd name="p0x124" fmla="*/ 45 w 91"/>
                <a:gd name="p0y124" fmla="*/ 100 h 1091"/>
                <a:gd name="p0x125" fmla="*/ 45 w 91"/>
                <a:gd name="p0y125" fmla="*/ 102 h 1091"/>
                <a:gd name="p0x126" fmla="*/ 45 w 91"/>
                <a:gd name="p0y126" fmla="*/ 104 h 1091"/>
                <a:gd name="p0x127" fmla="*/ 45 w 91"/>
                <a:gd name="p0y127" fmla="*/ 106 h 1091"/>
                <a:gd name="p0x128" fmla="*/ 45 w 91"/>
                <a:gd name="p0y128" fmla="*/ 108 h 1091"/>
                <a:gd name="p0x129" fmla="*/ 45 w 91"/>
                <a:gd name="p0y129" fmla="*/ 110 h 1091"/>
                <a:gd name="p0x130" fmla="*/ 45 w 91"/>
                <a:gd name="p0y130" fmla="*/ 980 h 1091"/>
                <a:gd name="p0x131" fmla="*/ 45 w 91"/>
                <a:gd name="p0y131" fmla="*/ 982 h 1091"/>
                <a:gd name="p0x132" fmla="*/ 45 w 91"/>
                <a:gd name="p0y132" fmla="*/ 985 h 1091"/>
                <a:gd name="p0x133" fmla="*/ 45 w 91"/>
                <a:gd name="p0y133" fmla="*/ 987 h 1091"/>
                <a:gd name="p0x134" fmla="*/ 45 w 91"/>
                <a:gd name="p0y134" fmla="*/ 989 h 1091"/>
                <a:gd name="p0x135" fmla="*/ 45 w 91"/>
                <a:gd name="p0y135" fmla="*/ 991 h 1091"/>
                <a:gd name="p0x136" fmla="*/ 45 w 91"/>
                <a:gd name="p0y136" fmla="*/ 993 h 1091"/>
                <a:gd name="p0x137" fmla="*/ 45 w 91"/>
                <a:gd name="p0y137" fmla="*/ 995 h 1091"/>
                <a:gd name="p0x138" fmla="*/ 45 w 91"/>
                <a:gd name="p0y138" fmla="*/ 997 h 1091"/>
                <a:gd name="p0x139" fmla="*/ 46 w 91"/>
                <a:gd name="p0y139" fmla="*/ 999 h 1091"/>
                <a:gd name="p0x140" fmla="*/ 46 w 91"/>
                <a:gd name="p0y140" fmla="*/ 1001 h 1091"/>
                <a:gd name="p0x141" fmla="*/ 46 w 91"/>
                <a:gd name="p0y141" fmla="*/ 1003 h 1091"/>
                <a:gd name="p0x142" fmla="*/ 47 w 91"/>
                <a:gd name="p0y142" fmla="*/ 1005 h 1091"/>
                <a:gd name="p0x143" fmla="*/ 47 w 91"/>
                <a:gd name="p0y143" fmla="*/ 1007 h 1091"/>
                <a:gd name="p0x144" fmla="*/ 47 w 91"/>
                <a:gd name="p0y144" fmla="*/ 1008 h 1091"/>
                <a:gd name="p0x145" fmla="*/ 48 w 91"/>
                <a:gd name="p0y145" fmla="*/ 1010 h 1091"/>
                <a:gd name="p0x146" fmla="*/ 48 w 91"/>
                <a:gd name="p0y146" fmla="*/ 1012 h 1091"/>
                <a:gd name="p0x147" fmla="*/ 48 w 91"/>
                <a:gd name="p0y147" fmla="*/ 1014 h 1091"/>
                <a:gd name="p0x148" fmla="*/ 49 w 91"/>
                <a:gd name="p0y148" fmla="*/ 1016 h 1091"/>
                <a:gd name="p0x149" fmla="*/ 49 w 91"/>
                <a:gd name="p0y149" fmla="*/ 1018 h 1091"/>
                <a:gd name="p0x150" fmla="*/ 50 w 91"/>
                <a:gd name="p0y150" fmla="*/ 1020 h 1091"/>
                <a:gd name="p0x151" fmla="*/ 50 w 91"/>
                <a:gd name="p0y151" fmla="*/ 1021 h 1091"/>
                <a:gd name="p0x152" fmla="*/ 51 w 91"/>
                <a:gd name="p0y152" fmla="*/ 1023 h 1091"/>
                <a:gd name="p0x153" fmla="*/ 52 w 91"/>
                <a:gd name="p0y153" fmla="*/ 1025 h 1091"/>
                <a:gd name="p0x154" fmla="*/ 52 w 91"/>
                <a:gd name="p0y154" fmla="*/ 1027 h 1091"/>
                <a:gd name="p0x155" fmla="*/ 53 w 91"/>
                <a:gd name="p0y155" fmla="*/ 1029 h 1091"/>
                <a:gd name="p0x156" fmla="*/ 53 w 91"/>
                <a:gd name="p0y156" fmla="*/ 1030 h 1091"/>
                <a:gd name="p0x157" fmla="*/ 54 w 91"/>
                <a:gd name="p0y157" fmla="*/ 1032 h 1091"/>
                <a:gd name="p0x158" fmla="*/ 55 w 91"/>
                <a:gd name="p0y158" fmla="*/ 1034 h 1091"/>
                <a:gd name="p0x159" fmla="*/ 56 w 91"/>
                <a:gd name="p0y159" fmla="*/ 1035 h 1091"/>
                <a:gd name="p0x160" fmla="*/ 56 w 91"/>
                <a:gd name="p0y160" fmla="*/ 1037 h 1091"/>
                <a:gd name="p0x161" fmla="*/ 57 w 91"/>
                <a:gd name="p0y161" fmla="*/ 1039 h 1091"/>
                <a:gd name="p0x162" fmla="*/ 58 w 91"/>
                <a:gd name="p0y162" fmla="*/ 1040 h 1091"/>
                <a:gd name="p0x163" fmla="*/ 59 w 91"/>
                <a:gd name="p0y163" fmla="*/ 1042 h 1091"/>
                <a:gd name="p0x164" fmla="*/ 59 w 91"/>
                <a:gd name="p0y164" fmla="*/ 1043 h 1091"/>
                <a:gd name="p0x165" fmla="*/ 60 w 91"/>
                <a:gd name="p0y165" fmla="*/ 1045 h 1091"/>
                <a:gd name="p0x166" fmla="*/ 61 w 91"/>
                <a:gd name="p0y166" fmla="*/ 1046 h 1091"/>
                <a:gd name="p0x167" fmla="*/ 62 w 91"/>
                <a:gd name="p0y167" fmla="*/ 1048 h 1091"/>
                <a:gd name="p0x168" fmla="*/ 63 w 91"/>
                <a:gd name="p0y168" fmla="*/ 1049 h 1091"/>
                <a:gd name="p0x169" fmla="*/ 64 w 91"/>
                <a:gd name="p0y169" fmla="*/ 1051 h 1091"/>
                <a:gd name="p0x170" fmla="*/ 65 w 91"/>
                <a:gd name="p0y170" fmla="*/ 1052 h 1091"/>
                <a:gd name="p0x171" fmla="*/ 66 w 91"/>
                <a:gd name="p0y171" fmla="*/ 1054 h 1091"/>
                <a:gd name="p0x172" fmla="*/ 67 w 91"/>
                <a:gd name="p0y172" fmla="*/ 1055 h 1091"/>
                <a:gd name="p0x173" fmla="*/ 68 w 91"/>
                <a:gd name="p0y173" fmla="*/ 1056 h 1091"/>
                <a:gd name="p0x174" fmla="*/ 69 w 91"/>
                <a:gd name="p0y174" fmla="*/ 1058 h 1091"/>
                <a:gd name="p0x175" fmla="*/ 70 w 91"/>
                <a:gd name="p0y175" fmla="*/ 1059 h 1091"/>
                <a:gd name="p0x176" fmla="*/ 71 w 91"/>
                <a:gd name="p0y176" fmla="*/ 1060 h 1091"/>
                <a:gd name="p0x177" fmla="*/ 72 w 91"/>
                <a:gd name="p0y177" fmla="*/ 1061 h 1091"/>
                <a:gd name="p0x178" fmla="*/ 73 w 91"/>
                <a:gd name="p0y178" fmla="*/ 1063 h 1091"/>
                <a:gd name="p0x179" fmla="*/ 74 w 91"/>
                <a:gd name="p0y179" fmla="*/ 1064 h 1091"/>
                <a:gd name="p0x180" fmla="*/ 75 w 91"/>
                <a:gd name="p0y180" fmla="*/ 1065 h 1091"/>
                <a:gd name="p0x181" fmla="*/ 76 w 91"/>
                <a:gd name="p0y181" fmla="*/ 1066 h 1091"/>
                <a:gd name="p0x182" fmla="*/ 77 w 91"/>
                <a:gd name="p0y182" fmla="*/ 1067 h 1091"/>
                <a:gd name="p0x183" fmla="*/ 78 w 91"/>
                <a:gd name="p0y183" fmla="*/ 1068 h 1091"/>
                <a:gd name="p0x184" fmla="*/ 80 w 91"/>
                <a:gd name="p0y184" fmla="*/ 1069 h 1091"/>
                <a:gd name="p0x185" fmla="*/ 81 w 91"/>
                <a:gd name="p0y185" fmla="*/ 1070 h 1091"/>
                <a:gd name="p0x186" fmla="*/ 82 w 91"/>
                <a:gd name="p0y186" fmla="*/ 1071 h 1091"/>
                <a:gd name="p0x187" fmla="*/ 83 w 91"/>
                <a:gd name="p0y187" fmla="*/ 1072 h 1091"/>
                <a:gd name="p0x188" fmla="*/ 84 w 91"/>
                <a:gd name="p0y188" fmla="*/ 1073 h 1091"/>
                <a:gd name="p0x189" fmla="*/ 86 w 91"/>
                <a:gd name="p0y189" fmla="*/ 1074 h 1091"/>
                <a:gd name="p0x190" fmla="*/ 87 w 91"/>
                <a:gd name="p0y190" fmla="*/ 1075 h 1091"/>
                <a:gd name="p0x191" fmla="*/ 88 w 91"/>
                <a:gd name="p0y191" fmla="*/ 1076 h 1091"/>
                <a:gd name="p0x192" fmla="*/ 89 w 91"/>
                <a:gd name="p0y192" fmla="*/ 1077 h 1091"/>
                <a:gd name="p0x193" fmla="*/ 91 w 91"/>
                <a:gd name="p0y193" fmla="*/ 1077 h 1091"/>
                <a:gd name="p0x194" fmla="*/ 74 w 91"/>
                <a:gd name="p0y194" fmla="*/ 1091 h 1091"/>
                <a:gd name="p0x195" fmla="*/ 74 w 91"/>
                <a:gd name="p0y195" fmla="*/ 1091 h 1091"/>
                <a:gd name="p0x196" fmla="*/ 71 w 91"/>
                <a:gd name="p0y196" fmla="*/ 1090 h 1091"/>
                <a:gd name="p0x197" fmla="*/ 69 w 91"/>
                <a:gd name="p0y197" fmla="*/ 1089 h 1091"/>
                <a:gd name="p0x198" fmla="*/ 67 w 91"/>
                <a:gd name="p0y198" fmla="*/ 1089 h 1091"/>
                <a:gd name="p0x199" fmla="*/ 65 w 91"/>
                <a:gd name="p0y199" fmla="*/ 1088 h 1091"/>
                <a:gd name="p0x200" fmla="*/ 63 w 91"/>
                <a:gd name="p0y200" fmla="*/ 1087 h 1091"/>
                <a:gd name="p0x201" fmla="*/ 61 w 91"/>
                <a:gd name="p0y201" fmla="*/ 1085 h 1091"/>
                <a:gd name="p0x202" fmla="*/ 60 w 91"/>
                <a:gd name="p0y202" fmla="*/ 1084 h 1091"/>
                <a:gd name="p0x203" fmla="*/ 58 w 91"/>
                <a:gd name="p0y203" fmla="*/ 1083 h 1091"/>
                <a:gd name="p0x204" fmla="*/ 56 w 91"/>
                <a:gd name="p0y204" fmla="*/ 1082 h 1091"/>
                <a:gd name="p0x205" fmla="*/ 54 w 91"/>
                <a:gd name="p0y205" fmla="*/ 1081 h 1091"/>
                <a:gd name="p0x206" fmla="*/ 52 w 91"/>
                <a:gd name="p0y206" fmla="*/ 1080 h 1091"/>
                <a:gd name="p0x207" fmla="*/ 50 w 91"/>
                <a:gd name="p0y207" fmla="*/ 1078 h 1091"/>
                <a:gd name="p0x208" fmla="*/ 48 w 91"/>
                <a:gd name="p0y208" fmla="*/ 1077 h 1091"/>
                <a:gd name="p0x209" fmla="*/ 47 w 91"/>
                <a:gd name="p0y209" fmla="*/ 1076 h 1091"/>
                <a:gd name="p0x210" fmla="*/ 45 w 91"/>
                <a:gd name="p0y210" fmla="*/ 1074 h 1091"/>
                <a:gd name="p0x211" fmla="*/ 43 w 91"/>
                <a:gd name="p0y211" fmla="*/ 1073 h 1091"/>
                <a:gd name="p0x212" fmla="*/ 42 w 91"/>
                <a:gd name="p0y212" fmla="*/ 1072 h 1091"/>
                <a:gd name="p0x213" fmla="*/ 40 w 91"/>
                <a:gd name="p0y213" fmla="*/ 1070 h 1091"/>
                <a:gd name="p0x214" fmla="*/ 38 w 91"/>
                <a:gd name="p0y214" fmla="*/ 1069 h 1091"/>
                <a:gd name="p0x215" fmla="*/ 37 w 91"/>
                <a:gd name="p0y215" fmla="*/ 1067 h 1091"/>
                <a:gd name="p0x216" fmla="*/ 35 w 91"/>
                <a:gd name="p0y216" fmla="*/ 1066 h 1091"/>
                <a:gd name="p0x217" fmla="*/ 33 w 91"/>
                <a:gd name="p0y217" fmla="*/ 1064 h 1091"/>
                <a:gd name="p0x218" fmla="*/ 32 w 91"/>
                <a:gd name="p0y218" fmla="*/ 1062 h 1091"/>
                <a:gd name="p0x219" fmla="*/ 30 w 91"/>
                <a:gd name="p0y219" fmla="*/ 1061 h 1091"/>
                <a:gd name="p0x220" fmla="*/ 29 w 91"/>
                <a:gd name="p0y220" fmla="*/ 1059 h 1091"/>
                <a:gd name="p0x221" fmla="*/ 28 w 91"/>
                <a:gd name="p0y221" fmla="*/ 1057 h 1091"/>
                <a:gd name="p0x222" fmla="*/ 26 w 91"/>
                <a:gd name="p0y222" fmla="*/ 1056 h 1091"/>
                <a:gd name="p0x223" fmla="*/ 25 w 91"/>
                <a:gd name="p0y223" fmla="*/ 1054 h 1091"/>
                <a:gd name="p0x224" fmla="*/ 23 w 91"/>
                <a:gd name="p0y224" fmla="*/ 1052 h 1091"/>
                <a:gd name="p0x225" fmla="*/ 22 w 91"/>
                <a:gd name="p0y225" fmla="*/ 1051 h 1091"/>
                <a:gd name="p0x226" fmla="*/ 21 w 91"/>
                <a:gd name="p0y226" fmla="*/ 1049 h 1091"/>
                <a:gd name="p0x227" fmla="*/ 20 w 91"/>
                <a:gd name="p0y227" fmla="*/ 1047 h 1091"/>
                <a:gd name="p0x228" fmla="*/ 18 w 91"/>
                <a:gd name="p0y228" fmla="*/ 1045 h 1091"/>
                <a:gd name="p0x229" fmla="*/ 17 w 91"/>
                <a:gd name="p0y229" fmla="*/ 1043 h 1091"/>
                <a:gd name="p0x230" fmla="*/ 16 w 91"/>
                <a:gd name="p0y230" fmla="*/ 1041 h 1091"/>
                <a:gd name="p0x231" fmla="*/ 15 w 91"/>
                <a:gd name="p0y231" fmla="*/ 1039 h 1091"/>
                <a:gd name="p0x232" fmla="*/ 14 w 91"/>
                <a:gd name="p0y232" fmla="*/ 1037 h 1091"/>
                <a:gd name="p0x233" fmla="*/ 13 w 91"/>
                <a:gd name="p0y233" fmla="*/ 1035 h 1091"/>
                <a:gd name="p0x234" fmla="*/ 12 w 91"/>
                <a:gd name="p0y234" fmla="*/ 1033 h 1091"/>
                <a:gd name="p0x235" fmla="*/ 11 w 91"/>
                <a:gd name="p0y235" fmla="*/ 1031 h 1091"/>
                <a:gd name="p0x236" fmla="*/ 10 w 91"/>
                <a:gd name="p0y236" fmla="*/ 1029 h 1091"/>
                <a:gd name="p0x237" fmla="*/ 9 w 91"/>
                <a:gd name="p0y237" fmla="*/ 1027 h 1091"/>
                <a:gd name="p0x238" fmla="*/ 8 w 91"/>
                <a:gd name="p0y238" fmla="*/ 1025 h 1091"/>
                <a:gd name="p0x239" fmla="*/ 7 w 91"/>
                <a:gd name="p0y239" fmla="*/ 1023 h 1091"/>
                <a:gd name="p0x240" fmla="*/ 7 w 91"/>
                <a:gd name="p0y240" fmla="*/ 1021 h 1091"/>
                <a:gd name="p0x241" fmla="*/ 6 w 91"/>
                <a:gd name="p0y241" fmla="*/ 1019 h 1091"/>
                <a:gd name="p0x242" fmla="*/ 5 w 91"/>
                <a:gd name="p0y242" fmla="*/ 1017 h 1091"/>
                <a:gd name="p0x243" fmla="*/ 4 w 91"/>
                <a:gd name="p0y243" fmla="*/ 1015 h 1091"/>
                <a:gd name="p0x244" fmla="*/ 4 w 91"/>
                <a:gd name="p0y244" fmla="*/ 1012 h 1091"/>
                <a:gd name="p0x245" fmla="*/ 3 w 91"/>
                <a:gd name="p0y245" fmla="*/ 1010 h 1091"/>
                <a:gd name="p0x246" fmla="*/ 3 w 91"/>
                <a:gd name="p0y246" fmla="*/ 1008 h 1091"/>
                <a:gd name="p0x247" fmla="*/ 2 w 91"/>
                <a:gd name="p0y247" fmla="*/ 1006 h 1091"/>
                <a:gd name="p0x248" fmla="*/ 2 w 91"/>
                <a:gd name="p0y248" fmla="*/ 1004 h 1091"/>
                <a:gd name="p0x249" fmla="*/ 1 w 91"/>
                <a:gd name="p0y249" fmla="*/ 1001 h 1091"/>
                <a:gd name="p0x250" fmla="*/ 1 w 91"/>
                <a:gd name="p0y250" fmla="*/ 999 h 1091"/>
                <a:gd name="p0x251" fmla="*/ 1 w 91"/>
                <a:gd name="p0y251" fmla="*/ 997 h 1091"/>
                <a:gd name="p0x252" fmla="*/ 0 w 91"/>
                <a:gd name="p0y252" fmla="*/ 994 h 1091"/>
                <a:gd name="p0x253" fmla="*/ 0 w 91"/>
                <a:gd name="p0y253" fmla="*/ 992 h 1091"/>
                <a:gd name="p0x254" fmla="*/ 0 w 91"/>
                <a:gd name="p0y254" fmla="*/ 990 h 1091"/>
                <a:gd name="p0x255" fmla="*/ 0 w 91"/>
                <a:gd name="p0y255" fmla="*/ 987 h 1091"/>
                <a:gd name="p0x256" fmla="*/ 0 w 91"/>
                <a:gd name="p0y256" fmla="*/ 985 h 1091"/>
                <a:gd name="p0x257" fmla="*/ 0 w 91"/>
                <a:gd name="p0y257" fmla="*/ 983 h 1091"/>
                <a:gd name="p0x258" fmla="*/ 0 w 91"/>
                <a:gd name="p0y25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lnTo>
                    <a:pt x="p0x5" y="p0y5"/>
                  </a:lnTo>
                  <a:lnTo>
                    <a:pt x="p0x6" y="p0y6"/>
                  </a:lnTo>
                  <a:lnTo>
                    <a:pt x="p0x7" y="p0y7"/>
                  </a:lnTo>
                  <a:lnTo>
                    <a:pt x="p0x8" y="p0y8"/>
                  </a:lnTo>
                  <a:lnTo>
                    <a:pt x="p0x9" y="p0y9"/>
                  </a:lnTo>
                  <a:lnTo>
                    <a:pt x="p0x10" y="p0y10"/>
                  </a:lnTo>
                  <a:lnTo>
                    <a:pt x="p0x11" y="p0y11"/>
                  </a:lnTo>
                  <a:lnTo>
                    <a:pt x="p0x12" y="p0y12"/>
                  </a:lnTo>
                  <a:lnTo>
                    <a:pt x="p0x13" y="p0y13"/>
                  </a:lnTo>
                  <a:lnTo>
                    <a:pt x="p0x14" y="p0y14"/>
                  </a:lnTo>
                  <a:lnTo>
                    <a:pt x="p0x15" y="p0y15"/>
                  </a:lnTo>
                  <a:lnTo>
                    <a:pt x="p0x16" y="p0y16"/>
                  </a:lnTo>
                  <a:lnTo>
                    <a:pt x="p0x17" y="p0y17"/>
                  </a:lnTo>
                  <a:lnTo>
                    <a:pt x="p0x18" y="p0y18"/>
                  </a:lnTo>
                  <a:lnTo>
                    <a:pt x="p0x19" y="p0y19"/>
                  </a:lnTo>
                  <a:lnTo>
                    <a:pt x="p0x20" y="p0y20"/>
                  </a:lnTo>
                  <a:lnTo>
                    <a:pt x="p0x21" y="p0y21"/>
                  </a:lnTo>
                  <a:lnTo>
                    <a:pt x="p0x22" y="p0y22"/>
                  </a:lnTo>
                  <a:lnTo>
                    <a:pt x="p0x23" y="p0y23"/>
                  </a:lnTo>
                  <a:lnTo>
                    <a:pt x="p0x24" y="p0y24"/>
                  </a:lnTo>
                  <a:lnTo>
                    <a:pt x="p0x25" y="p0y25"/>
                  </a:lnTo>
                  <a:lnTo>
                    <a:pt x="p0x26" y="p0y26"/>
                  </a:lnTo>
                  <a:lnTo>
                    <a:pt x="p0x27" y="p0y27"/>
                  </a:lnTo>
                  <a:lnTo>
                    <a:pt x="p0x28" y="p0y28"/>
                  </a:lnTo>
                  <a:lnTo>
                    <a:pt x="p0x29" y="p0y29"/>
                  </a:lnTo>
                  <a:lnTo>
                    <a:pt x="p0x30" y="p0y30"/>
                  </a:lnTo>
                  <a:lnTo>
                    <a:pt x="p0x31" y="p0y31"/>
                  </a:lnTo>
                  <a:lnTo>
                    <a:pt x="p0x32" y="p0y32"/>
                  </a:lnTo>
                  <a:lnTo>
                    <a:pt x="p0x33" y="p0y33"/>
                  </a:lnTo>
                  <a:lnTo>
                    <a:pt x="p0x34" y="p0y34"/>
                  </a:lnTo>
                  <a:lnTo>
                    <a:pt x="p0x35" y="p0y35"/>
                  </a:lnTo>
                  <a:lnTo>
                    <a:pt x="p0x36" y="p0y36"/>
                  </a:lnTo>
                  <a:lnTo>
                    <a:pt x="p0x37" y="p0y37"/>
                  </a:lnTo>
                  <a:lnTo>
                    <a:pt x="p0x38" y="p0y38"/>
                  </a:lnTo>
                  <a:lnTo>
                    <a:pt x="p0x39" y="p0y39"/>
                  </a:lnTo>
                  <a:lnTo>
                    <a:pt x="p0x40" y="p0y40"/>
                  </a:lnTo>
                  <a:lnTo>
                    <a:pt x="p0x41" y="p0y41"/>
                  </a:lnTo>
                  <a:lnTo>
                    <a:pt x="p0x42" y="p0y42"/>
                  </a:lnTo>
                  <a:lnTo>
                    <a:pt x="p0x43" y="p0y43"/>
                  </a:lnTo>
                  <a:lnTo>
                    <a:pt x="p0x44" y="p0y44"/>
                  </a:lnTo>
                  <a:lnTo>
                    <a:pt x="p0x45" y="p0y45"/>
                  </a:lnTo>
                  <a:lnTo>
                    <a:pt x="p0x46" y="p0y46"/>
                  </a:lnTo>
                  <a:lnTo>
                    <a:pt x="p0x47" y="p0y47"/>
                  </a:lnTo>
                  <a:lnTo>
                    <a:pt x="p0x48" y="p0y48"/>
                  </a:lnTo>
                  <a:lnTo>
                    <a:pt x="p0x49" y="p0y49"/>
                  </a:lnTo>
                  <a:lnTo>
                    <a:pt x="p0x50" y="p0y50"/>
                  </a:lnTo>
                  <a:lnTo>
                    <a:pt x="p0x51" y="p0y51"/>
                  </a:lnTo>
                  <a:lnTo>
                    <a:pt x="p0x52" y="p0y52"/>
                  </a:lnTo>
                  <a:lnTo>
                    <a:pt x="p0x53" y="p0y53"/>
                  </a:lnTo>
                  <a:lnTo>
                    <a:pt x="p0x54" y="p0y54"/>
                  </a:lnTo>
                  <a:lnTo>
                    <a:pt x="p0x55" y="p0y55"/>
                  </a:lnTo>
                  <a:lnTo>
                    <a:pt x="p0x56" y="p0y56"/>
                  </a:lnTo>
                  <a:lnTo>
                    <a:pt x="p0x57" y="p0y57"/>
                  </a:lnTo>
                  <a:lnTo>
                    <a:pt x="p0x58" y="p0y58"/>
                  </a:lnTo>
                  <a:lnTo>
                    <a:pt x="p0x59" y="p0y59"/>
                  </a:lnTo>
                  <a:lnTo>
                    <a:pt x="p0x60" y="p0y60"/>
                  </a:lnTo>
                  <a:lnTo>
                    <a:pt x="p0x61" y="p0y61"/>
                  </a:lnTo>
                  <a:lnTo>
                    <a:pt x="p0x62" y="p0y62"/>
                  </a:lnTo>
                  <a:lnTo>
                    <a:pt x="p0x63" y="p0y63"/>
                  </a:lnTo>
                  <a:lnTo>
                    <a:pt x="p0x64" y="p0y64"/>
                  </a:lnTo>
                  <a:lnTo>
                    <a:pt x="p0x65" y="p0y65"/>
                  </a:lnTo>
                  <a:lnTo>
                    <a:pt x="p0x66" y="p0y66"/>
                  </a:lnTo>
                  <a:lnTo>
                    <a:pt x="p0x67" y="p0y67"/>
                  </a:lnTo>
                  <a:lnTo>
                    <a:pt x="p0x68" y="p0y68"/>
                  </a:lnTo>
                  <a:lnTo>
                    <a:pt x="p0x69" y="p0y69"/>
                  </a:lnTo>
                  <a:lnTo>
                    <a:pt x="p0x70" y="p0y70"/>
                  </a:lnTo>
                  <a:lnTo>
                    <a:pt x="p0x71" y="p0y71"/>
                  </a:lnTo>
                  <a:lnTo>
                    <a:pt x="p0x72" y="p0y72"/>
                  </a:lnTo>
                  <a:lnTo>
                    <a:pt x="p0x73" y="p0y73"/>
                  </a:lnTo>
                  <a:lnTo>
                    <a:pt x="p0x74" y="p0y74"/>
                  </a:lnTo>
                  <a:lnTo>
                    <a:pt x="p0x75" y="p0y75"/>
                  </a:lnTo>
                  <a:lnTo>
                    <a:pt x="p0x76" y="p0y76"/>
                  </a:lnTo>
                  <a:lnTo>
                    <a:pt x="p0x77" y="p0y77"/>
                  </a:lnTo>
                  <a:lnTo>
                    <a:pt x="p0x78" y="p0y78"/>
                  </a:lnTo>
                  <a:lnTo>
                    <a:pt x="p0x79" y="p0y79"/>
                  </a:lnTo>
                  <a:lnTo>
                    <a:pt x="p0x80" y="p0y80"/>
                  </a:lnTo>
                  <a:lnTo>
                    <a:pt x="p0x81" y="p0y81"/>
                  </a:lnTo>
                  <a:lnTo>
                    <a:pt x="p0x82" y="p0y82"/>
                  </a:lnTo>
                  <a:lnTo>
                    <a:pt x="p0x83" y="p0y83"/>
                  </a:lnTo>
                  <a:lnTo>
                    <a:pt x="p0x84" y="p0y84"/>
                  </a:lnTo>
                  <a:lnTo>
                    <a:pt x="p0x85" y="p0y85"/>
                  </a:lnTo>
                  <a:lnTo>
                    <a:pt x="p0x86" y="p0y86"/>
                  </a:lnTo>
                  <a:lnTo>
                    <a:pt x="p0x87" y="p0y87"/>
                  </a:lnTo>
                  <a:lnTo>
                    <a:pt x="p0x88" y="p0y88"/>
                  </a:lnTo>
                  <a:lnTo>
                    <a:pt x="p0x89" y="p0y89"/>
                  </a:lnTo>
                  <a:lnTo>
                    <a:pt x="p0x90" y="p0y90"/>
                  </a:lnTo>
                  <a:lnTo>
                    <a:pt x="p0x91" y="p0y91"/>
                  </a:lnTo>
                  <a:lnTo>
                    <a:pt x="p0x92" y="p0y92"/>
                  </a:lnTo>
                  <a:lnTo>
                    <a:pt x="p0x93" y="p0y93"/>
                  </a:lnTo>
                  <a:lnTo>
                    <a:pt x="p0x94" y="p0y94"/>
                  </a:lnTo>
                  <a:lnTo>
                    <a:pt x="p0x95" y="p0y95"/>
                  </a:lnTo>
                  <a:lnTo>
                    <a:pt x="p0x96" y="p0y96"/>
                  </a:lnTo>
                  <a:lnTo>
                    <a:pt x="p0x97" y="p0y97"/>
                  </a:lnTo>
                  <a:lnTo>
                    <a:pt x="p0x98" y="p0y98"/>
                  </a:lnTo>
                  <a:lnTo>
                    <a:pt x="p0x99" y="p0y99"/>
                  </a:lnTo>
                  <a:lnTo>
                    <a:pt x="p0x100" y="p0y100"/>
                  </a:lnTo>
                  <a:lnTo>
                    <a:pt x="p0x101" y="p0y101"/>
                  </a:lnTo>
                  <a:lnTo>
                    <a:pt x="p0x102" y="p0y102"/>
                  </a:lnTo>
                  <a:lnTo>
                    <a:pt x="p0x103" y="p0y103"/>
                  </a:lnTo>
                  <a:lnTo>
                    <a:pt x="p0x104" y="p0y104"/>
                  </a:lnTo>
                  <a:lnTo>
                    <a:pt x="p0x105" y="p0y105"/>
                  </a:lnTo>
                  <a:lnTo>
                    <a:pt x="p0x106" y="p0y106"/>
                  </a:lnTo>
                  <a:lnTo>
                    <a:pt x="p0x107" y="p0y107"/>
                  </a:lnTo>
                  <a:lnTo>
                    <a:pt x="p0x108" y="p0y108"/>
                  </a:lnTo>
                  <a:lnTo>
                    <a:pt x="p0x109" y="p0y109"/>
                  </a:lnTo>
                  <a:lnTo>
                    <a:pt x="p0x110" y="p0y110"/>
                  </a:lnTo>
                  <a:lnTo>
                    <a:pt x="p0x111" y="p0y111"/>
                  </a:lnTo>
                  <a:lnTo>
                    <a:pt x="p0x112" y="p0y112"/>
                  </a:lnTo>
                  <a:lnTo>
                    <a:pt x="p0x113" y="p0y113"/>
                  </a:lnTo>
                  <a:lnTo>
                    <a:pt x="p0x114" y="p0y114"/>
                  </a:lnTo>
                  <a:lnTo>
                    <a:pt x="p0x115" y="p0y115"/>
                  </a:lnTo>
                  <a:lnTo>
                    <a:pt x="p0x116" y="p0y116"/>
                  </a:lnTo>
                  <a:lnTo>
                    <a:pt x="p0x117" y="p0y117"/>
                  </a:lnTo>
                  <a:lnTo>
                    <a:pt x="p0x118" y="p0y118"/>
                  </a:lnTo>
                  <a:lnTo>
                    <a:pt x="p0x119" y="p0y119"/>
                  </a:lnTo>
                  <a:lnTo>
                    <a:pt x="p0x120" y="p0y120"/>
                  </a:lnTo>
                  <a:lnTo>
                    <a:pt x="p0x121" y="p0y121"/>
                  </a:lnTo>
                  <a:lnTo>
                    <a:pt x="p0x122" y="p0y122"/>
                  </a:lnTo>
                  <a:lnTo>
                    <a:pt x="p0x123" y="p0y123"/>
                  </a:lnTo>
                  <a:lnTo>
                    <a:pt x="p0x124" y="p0y124"/>
                  </a:lnTo>
                  <a:lnTo>
                    <a:pt x="p0x125" y="p0y125"/>
                  </a:lnTo>
                  <a:lnTo>
                    <a:pt x="p0x126" y="p0y126"/>
                  </a:lnTo>
                  <a:lnTo>
                    <a:pt x="p0x127" y="p0y127"/>
                  </a:lnTo>
                  <a:lnTo>
                    <a:pt x="p0x128" y="p0y128"/>
                  </a:lnTo>
                  <a:lnTo>
                    <a:pt x="p0x129" y="p0y129"/>
                  </a:lnTo>
                  <a:lnTo>
                    <a:pt x="p0x130" y="p0y130"/>
                  </a:lnTo>
                  <a:lnTo>
                    <a:pt x="p0x131" y="p0y131"/>
                  </a:lnTo>
                  <a:lnTo>
                    <a:pt x="p0x132" y="p0y132"/>
                  </a:lnTo>
                  <a:lnTo>
                    <a:pt x="p0x133" y="p0y133"/>
                  </a:lnTo>
                  <a:lnTo>
                    <a:pt x="p0x134" y="p0y134"/>
                  </a:lnTo>
                  <a:lnTo>
                    <a:pt x="p0x135" y="p0y135"/>
                  </a:lnTo>
                  <a:lnTo>
                    <a:pt x="p0x136" y="p0y136"/>
                  </a:lnTo>
                  <a:lnTo>
                    <a:pt x="p0x137" y="p0y137"/>
                  </a:lnTo>
                  <a:lnTo>
                    <a:pt x="p0x138" y="p0y138"/>
                  </a:lnTo>
                  <a:lnTo>
                    <a:pt x="p0x139" y="p0y139"/>
                  </a:lnTo>
                  <a:lnTo>
                    <a:pt x="p0x140" y="p0y140"/>
                  </a:lnTo>
                  <a:lnTo>
                    <a:pt x="p0x141" y="p0y141"/>
                  </a:lnTo>
                  <a:lnTo>
                    <a:pt x="p0x142" y="p0y142"/>
                  </a:lnTo>
                  <a:lnTo>
                    <a:pt x="p0x143" y="p0y143"/>
                  </a:lnTo>
                  <a:lnTo>
                    <a:pt x="p0x144" y="p0y144"/>
                  </a:lnTo>
                  <a:lnTo>
                    <a:pt x="p0x145" y="p0y145"/>
                  </a:lnTo>
                  <a:lnTo>
                    <a:pt x="p0x146" y="p0y146"/>
                  </a:lnTo>
                  <a:lnTo>
                    <a:pt x="p0x147" y="p0y147"/>
                  </a:lnTo>
                  <a:lnTo>
                    <a:pt x="p0x148" y="p0y148"/>
                  </a:lnTo>
                  <a:lnTo>
                    <a:pt x="p0x149" y="p0y149"/>
                  </a:lnTo>
                  <a:lnTo>
                    <a:pt x="p0x150" y="p0y150"/>
                  </a:lnTo>
                  <a:lnTo>
                    <a:pt x="p0x151" y="p0y151"/>
                  </a:lnTo>
                  <a:lnTo>
                    <a:pt x="p0x152" y="p0y152"/>
                  </a:lnTo>
                  <a:lnTo>
                    <a:pt x="p0x153" y="p0y153"/>
                  </a:lnTo>
                  <a:lnTo>
                    <a:pt x="p0x154" y="p0y154"/>
                  </a:lnTo>
                  <a:lnTo>
                    <a:pt x="p0x155" y="p0y155"/>
                  </a:lnTo>
                  <a:lnTo>
                    <a:pt x="p0x156" y="p0y156"/>
                  </a:lnTo>
                  <a:lnTo>
                    <a:pt x="p0x157" y="p0y157"/>
                  </a:lnTo>
                  <a:lnTo>
                    <a:pt x="p0x158" y="p0y158"/>
                  </a:lnTo>
                  <a:lnTo>
                    <a:pt x="p0x159" y="p0y159"/>
                  </a:lnTo>
                  <a:lnTo>
                    <a:pt x="p0x160" y="p0y160"/>
                  </a:lnTo>
                  <a:lnTo>
                    <a:pt x="p0x161" y="p0y161"/>
                  </a:lnTo>
                  <a:lnTo>
                    <a:pt x="p0x162" y="p0y162"/>
                  </a:lnTo>
                  <a:lnTo>
                    <a:pt x="p0x163" y="p0y163"/>
                  </a:lnTo>
                  <a:lnTo>
                    <a:pt x="p0x164" y="p0y164"/>
                  </a:lnTo>
                  <a:lnTo>
                    <a:pt x="p0x165" y="p0y165"/>
                  </a:lnTo>
                  <a:lnTo>
                    <a:pt x="p0x166" y="p0y166"/>
                  </a:lnTo>
                  <a:lnTo>
                    <a:pt x="p0x167" y="p0y167"/>
                  </a:lnTo>
                  <a:lnTo>
                    <a:pt x="p0x168" y="p0y168"/>
                  </a:lnTo>
                  <a:lnTo>
                    <a:pt x="p0x169" y="p0y169"/>
                  </a:lnTo>
                  <a:lnTo>
                    <a:pt x="p0x170" y="p0y170"/>
                  </a:lnTo>
                  <a:lnTo>
                    <a:pt x="p0x171" y="p0y171"/>
                  </a:lnTo>
                  <a:lnTo>
                    <a:pt x="p0x172" y="p0y172"/>
                  </a:lnTo>
                  <a:lnTo>
                    <a:pt x="p0x173" y="p0y173"/>
                  </a:lnTo>
                  <a:lnTo>
                    <a:pt x="p0x174" y="p0y174"/>
                  </a:lnTo>
                  <a:lnTo>
                    <a:pt x="p0x175" y="p0y175"/>
                  </a:lnTo>
                  <a:lnTo>
                    <a:pt x="p0x176" y="p0y176"/>
                  </a:lnTo>
                  <a:lnTo>
                    <a:pt x="p0x177" y="p0y177"/>
                  </a:lnTo>
                  <a:lnTo>
                    <a:pt x="p0x178" y="p0y178"/>
                  </a:lnTo>
                  <a:lnTo>
                    <a:pt x="p0x179" y="p0y179"/>
                  </a:lnTo>
                  <a:lnTo>
                    <a:pt x="p0x180" y="p0y180"/>
                  </a:lnTo>
                  <a:lnTo>
                    <a:pt x="p0x181" y="p0y181"/>
                  </a:lnTo>
                  <a:lnTo>
                    <a:pt x="p0x182" y="p0y182"/>
                  </a:lnTo>
                  <a:lnTo>
                    <a:pt x="p0x183" y="p0y183"/>
                  </a:lnTo>
                  <a:lnTo>
                    <a:pt x="p0x184" y="p0y184"/>
                  </a:lnTo>
                  <a:lnTo>
                    <a:pt x="p0x185" y="p0y185"/>
                  </a:lnTo>
                  <a:lnTo>
                    <a:pt x="p0x186" y="p0y186"/>
                  </a:lnTo>
                  <a:lnTo>
                    <a:pt x="p0x187" y="p0y187"/>
                  </a:lnTo>
                  <a:lnTo>
                    <a:pt x="p0x188" y="p0y188"/>
                  </a:lnTo>
                  <a:lnTo>
                    <a:pt x="p0x189" y="p0y189"/>
                  </a:lnTo>
                  <a:lnTo>
                    <a:pt x="p0x190" y="p0y190"/>
                  </a:lnTo>
                  <a:lnTo>
                    <a:pt x="p0x191" y="p0y191"/>
                  </a:lnTo>
                  <a:lnTo>
                    <a:pt x="p0x192" y="p0y192"/>
                  </a:lnTo>
                  <a:lnTo>
                    <a:pt x="p0x193" y="p0y193"/>
                  </a:lnTo>
                  <a:lnTo>
                    <a:pt x="p0x194" y="p0y194"/>
                  </a:lnTo>
                  <a:lnTo>
                    <a:pt x="p0x195" y="p0y195"/>
                  </a:lnTo>
                  <a:lnTo>
                    <a:pt x="p0x196" y="p0y196"/>
                  </a:lnTo>
                  <a:lnTo>
                    <a:pt x="p0x197" y="p0y197"/>
                  </a:lnTo>
                  <a:lnTo>
                    <a:pt x="p0x198" y="p0y198"/>
                  </a:lnTo>
                  <a:lnTo>
                    <a:pt x="p0x199" y="p0y199"/>
                  </a:lnTo>
                  <a:lnTo>
                    <a:pt x="p0x200" y="p0y200"/>
                  </a:lnTo>
                  <a:lnTo>
                    <a:pt x="p0x201" y="p0y201"/>
                  </a:lnTo>
                  <a:lnTo>
                    <a:pt x="p0x202" y="p0y202"/>
                  </a:lnTo>
                  <a:lnTo>
                    <a:pt x="p0x203" y="p0y203"/>
                  </a:lnTo>
                  <a:lnTo>
                    <a:pt x="p0x204" y="p0y204"/>
                  </a:lnTo>
                  <a:lnTo>
                    <a:pt x="p0x205" y="p0y205"/>
                  </a:lnTo>
                  <a:lnTo>
                    <a:pt x="p0x206" y="p0y206"/>
                  </a:lnTo>
                  <a:lnTo>
                    <a:pt x="p0x207" y="p0y207"/>
                  </a:lnTo>
                  <a:lnTo>
                    <a:pt x="p0x208" y="p0y208"/>
                  </a:lnTo>
                  <a:lnTo>
                    <a:pt x="p0x209" y="p0y209"/>
                  </a:lnTo>
                  <a:lnTo>
                    <a:pt x="p0x210" y="p0y210"/>
                  </a:lnTo>
                  <a:lnTo>
                    <a:pt x="p0x211" y="p0y211"/>
                  </a:lnTo>
                  <a:lnTo>
                    <a:pt x="p0x212" y="p0y212"/>
                  </a:lnTo>
                  <a:lnTo>
                    <a:pt x="p0x213" y="p0y213"/>
                  </a:lnTo>
                  <a:lnTo>
                    <a:pt x="p0x214" y="p0y214"/>
                  </a:lnTo>
                  <a:lnTo>
                    <a:pt x="p0x215" y="p0y215"/>
                  </a:lnTo>
                  <a:lnTo>
                    <a:pt x="p0x216" y="p0y216"/>
                  </a:lnTo>
                  <a:lnTo>
                    <a:pt x="p0x217" y="p0y217"/>
                  </a:lnTo>
                  <a:lnTo>
                    <a:pt x="p0x218" y="p0y218"/>
                  </a:lnTo>
                  <a:lnTo>
                    <a:pt x="p0x219" y="p0y219"/>
                  </a:lnTo>
                  <a:lnTo>
                    <a:pt x="p0x220" y="p0y220"/>
                  </a:lnTo>
                  <a:lnTo>
                    <a:pt x="p0x221" y="p0y221"/>
                  </a:lnTo>
                  <a:lnTo>
                    <a:pt x="p0x222" y="p0y222"/>
                  </a:lnTo>
                  <a:lnTo>
                    <a:pt x="p0x223" y="p0y223"/>
                  </a:lnTo>
                  <a:lnTo>
                    <a:pt x="p0x224" y="p0y224"/>
                  </a:lnTo>
                  <a:lnTo>
                    <a:pt x="p0x225" y="p0y225"/>
                  </a:lnTo>
                  <a:lnTo>
                    <a:pt x="p0x226" y="p0y226"/>
                  </a:lnTo>
                  <a:lnTo>
                    <a:pt x="p0x227" y="p0y227"/>
                  </a:lnTo>
                  <a:lnTo>
                    <a:pt x="p0x228" y="p0y228"/>
                  </a:lnTo>
                  <a:lnTo>
                    <a:pt x="p0x229" y="p0y229"/>
                  </a:lnTo>
                  <a:lnTo>
                    <a:pt x="p0x230" y="p0y230"/>
                  </a:lnTo>
                  <a:lnTo>
                    <a:pt x="p0x231" y="p0y231"/>
                  </a:lnTo>
                  <a:lnTo>
                    <a:pt x="p0x232" y="p0y232"/>
                  </a:lnTo>
                  <a:lnTo>
                    <a:pt x="p0x233" y="p0y233"/>
                  </a:lnTo>
                  <a:lnTo>
                    <a:pt x="p0x234" y="p0y234"/>
                  </a:lnTo>
                  <a:lnTo>
                    <a:pt x="p0x235" y="p0y235"/>
                  </a:lnTo>
                  <a:lnTo>
                    <a:pt x="p0x236" y="p0y236"/>
                  </a:lnTo>
                  <a:lnTo>
                    <a:pt x="p0x237" y="p0y237"/>
                  </a:lnTo>
                  <a:lnTo>
                    <a:pt x="p0x238" y="p0y238"/>
                  </a:lnTo>
                  <a:lnTo>
                    <a:pt x="p0x239" y="p0y239"/>
                  </a:lnTo>
                  <a:lnTo>
                    <a:pt x="p0x240" y="p0y240"/>
                  </a:lnTo>
                  <a:lnTo>
                    <a:pt x="p0x241" y="p0y241"/>
                  </a:lnTo>
                  <a:lnTo>
                    <a:pt x="p0x242" y="p0y242"/>
                  </a:lnTo>
                  <a:lnTo>
                    <a:pt x="p0x243" y="p0y243"/>
                  </a:lnTo>
                  <a:lnTo>
                    <a:pt x="p0x244" y="p0y244"/>
                  </a:lnTo>
                  <a:lnTo>
                    <a:pt x="p0x245" y="p0y245"/>
                  </a:lnTo>
                  <a:lnTo>
                    <a:pt x="p0x246" y="p0y246"/>
                  </a:lnTo>
                  <a:lnTo>
                    <a:pt x="p0x247" y="p0y247"/>
                  </a:lnTo>
                  <a:lnTo>
                    <a:pt x="p0x248" y="p0y248"/>
                  </a:lnTo>
                  <a:lnTo>
                    <a:pt x="p0x249" y="p0y249"/>
                  </a:lnTo>
                  <a:lnTo>
                    <a:pt x="p0x250" y="p0y250"/>
                  </a:lnTo>
                  <a:lnTo>
                    <a:pt x="p0x251" y="p0y251"/>
                  </a:lnTo>
                  <a:lnTo>
                    <a:pt x="p0x252" y="p0y252"/>
                  </a:lnTo>
                  <a:lnTo>
                    <a:pt x="p0x253" y="p0y253"/>
                  </a:lnTo>
                  <a:lnTo>
                    <a:pt x="p0x254" y="p0y254"/>
                  </a:lnTo>
                  <a:lnTo>
                    <a:pt x="p0x255" y="p0y255"/>
                  </a:lnTo>
                  <a:lnTo>
                    <a:pt x="p0x256" y="p0y256"/>
                  </a:lnTo>
                  <a:lnTo>
                    <a:pt x="p0x257" y="p0y257"/>
                  </a:lnTo>
                  <a:lnTo>
                    <a:pt x="p0x258" y="p0y2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4" name="文本框 53"/>
          <p:cNvSpPr txBox="1"/>
          <p:nvPr>
            <p:custDataLst>
              <p:tags r:id="rId47"/>
            </p:custDataLst>
          </p:nvPr>
        </p:nvSpPr>
        <p:spPr>
          <a:xfrm>
            <a:off x="8407451" y="3762375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连续多年报告只改数据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、跨部门套用框架甚至</a:t>
            </a:r>
            <a:r>
              <a:rPr sz="1500" b="1">
                <a:solidFill>
                  <a:schemeClr val="accent1"/>
                </a:solidFill>
                <a:cs typeface="+mn-lt"/>
              </a:rPr>
              <a:t>单位名称未改</a:t>
            </a:r>
            <a:r>
              <a:rPr sz="1500">
                <a:solidFill>
                  <a:schemeClr val="tx2">
                    <a:lumMod val="78302"/>
                    <a:lumOff val="21698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78302"/>
                  <a:lumOff val="21698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2230755"/>
            <a:ext cx="5774455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2B2B2B"/>
                </a:solidFill>
                <a:latin typeface="+mj-lt"/>
                <a:ea typeface="+mj-ea"/>
                <a:cs typeface="+mj-lt"/>
              </a:rPr>
              <a:t>把规范变成习惯</a:t>
            </a:r>
            <a:endParaRPr sz="5400" b="1" spc="324">
              <a:solidFill>
                <a:srgbClr val="2B2B2B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3439458"/>
            <a:ext cx="3376460" cy="4057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2100" b="1" spc="126">
                <a:solidFill>
                  <a:srgbClr val="595959"/>
                </a:solidFill>
                <a:latin typeface="汉仪中宋简" panose="02010600000101010101" charset="-122"/>
                <a:ea typeface="汉仪中宋简" panose="02010600000101010101" charset="-122"/>
              </a:rPr>
              <a:t>公文无小事，规范见真章</a:t>
            </a:r>
            <a:endParaRPr sz="2100" b="1" spc="126">
              <a:solidFill>
                <a:srgbClr val="595959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4143375"/>
            <a:ext cx="3204267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spc="30">
                <a:solidFill>
                  <a:srgbClr val="787878"/>
                </a:solidFill>
                <a:cs typeface="+mn-lt"/>
              </a:rPr>
              <a:t>选对文种、写清逻辑、避开错误，</a:t>
            </a:r>
            <a:endParaRPr sz="1500" spc="30">
              <a:solidFill>
                <a:srgbClr val="787878"/>
              </a:solidFill>
              <a:cs typeface="+mn-lt"/>
            </a:endParaRPr>
          </a:p>
          <a:p>
            <a:pPr algn="l">
              <a:lnSpc>
                <a:spcPct val="150000"/>
              </a:lnSpc>
            </a:pPr>
            <a:r>
              <a:rPr sz="1500" spc="30">
                <a:solidFill>
                  <a:srgbClr val="787878"/>
                </a:solidFill>
                <a:cs typeface="+mn-lt"/>
              </a:rPr>
              <a:t>是每一位机关新人写好公文的第一步</a:t>
            </a:r>
            <a:endParaRPr sz="1500" spc="30">
              <a:solidFill>
                <a:srgbClr val="787878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66750" y="2014220"/>
            <a:ext cx="533400" cy="9525"/>
          </a:xfrm>
          <a:prstGeom prst="rect">
            <a:avLst/>
          </a:prstGeom>
          <a:solidFill>
            <a:schemeClr val="accent6">
              <a:lumMod val="85824"/>
              <a:lumOff val="14176"/>
              <a:alpha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3890645" y="3433445"/>
            <a:ext cx="419100" cy="419100"/>
          </a:xfrm>
          <a:prstGeom prst="rect">
            <a:avLst/>
          </a:prstGeom>
          <a:noFill/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 rot="21480000">
            <a:off x="4039235" y="3490595"/>
            <a:ext cx="231140" cy="1536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" b="1" spc="18">
                <a:solidFill>
                  <a:srgbClr val="8F6C22">
                    <a:alpha val="90001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规</a:t>
            </a:r>
            <a:endParaRPr sz="900" b="1" spc="18">
              <a:solidFill>
                <a:srgbClr val="8F6C22">
                  <a:alpha val="90001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 rot="21480000">
            <a:off x="4044315" y="3633470"/>
            <a:ext cx="231140" cy="1536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" b="1" spc="18">
                <a:solidFill>
                  <a:srgbClr val="8F6C22">
                    <a:alpha val="90001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范</a:t>
            </a:r>
            <a:endParaRPr sz="900" b="1" spc="18">
              <a:solidFill>
                <a:srgbClr val="8F6C22">
                  <a:alpha val="90001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18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519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520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521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522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52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2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2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3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3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3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4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4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4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4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4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4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5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5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5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5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5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5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5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5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5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5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6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6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6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7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7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8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8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8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8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8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8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8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9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9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9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9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9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9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9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59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0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0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0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0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0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0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0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0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60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0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1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11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61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613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61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615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61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61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618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61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6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21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622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623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624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625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626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627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628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629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630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631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632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633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634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635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636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637.xml><?xml version="1.0" encoding="utf-8"?>
<p:tagLst xmlns:p="http://schemas.openxmlformats.org/presentationml/2006/main">
  <p:tag name="KSO_WM_UNIT_TYPE" val="x"/>
  <p:tag name="KSO_WM_UNIT_INDEX" val="12"/>
  <p:tag name="KSO_WM_BEAUTIFY_FLAG" val="#wm#"/>
  <p:tag name="KSO_WM_TAG_VERSION" val="3.0"/>
</p:tagLst>
</file>

<file path=ppt/tags/tag638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639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640.xml><?xml version="1.0" encoding="utf-8"?>
<p:tagLst xmlns:p="http://schemas.openxmlformats.org/presentationml/2006/main">
  <p:tag name="KSO_WM_UNIT_TYPE" val="x"/>
  <p:tag name="KSO_WM_UNIT_INDEX" val="13"/>
  <p:tag name="KSO_WM_BEAUTIFY_FLAG" val="#wm#"/>
  <p:tag name="KSO_WM_TAG_VERSION" val="3.0"/>
</p:tagLst>
</file>

<file path=ppt/tags/tag641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642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643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644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645.xml><?xml version="1.0" encoding="utf-8"?>
<p:tagLst xmlns:p="http://schemas.openxmlformats.org/presentationml/2006/main">
  <p:tag name="KSO_WM_UNIT_TYPE" val="x"/>
  <p:tag name="KSO_WM_UNIT_INDEX" val="14"/>
  <p:tag name="KSO_WM_BEAUTIFY_FLAG" val="#wm#"/>
  <p:tag name="KSO_WM_TAG_VERSION" val="3.0"/>
</p:tagLst>
</file>

<file path=ppt/tags/tag646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64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4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6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5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5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6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6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6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6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67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66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6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7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7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7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7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7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8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8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8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8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8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8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68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9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9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9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9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9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69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0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0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0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0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0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1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1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71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1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1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1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7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1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1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72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72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2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2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3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3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3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3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3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3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4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4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4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4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4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4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4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4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5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5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75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5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54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75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5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7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6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6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6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7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7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7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7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7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7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7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8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8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8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8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8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8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8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8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8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8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9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9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9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9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9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9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9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7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7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0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0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0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1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1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1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81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1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1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1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2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8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2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2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2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8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2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2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30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83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3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34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83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4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8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4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4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4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85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5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5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5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5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58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85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6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6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8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6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6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6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6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67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86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86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87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87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72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873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7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7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7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78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87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8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8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8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8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8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8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88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9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89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9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8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9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95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89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97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89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0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02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90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90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0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0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9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09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91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91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91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913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9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1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916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917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918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91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92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2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22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923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924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925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92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92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28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92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30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931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932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933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934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93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36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937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938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939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940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94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4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9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4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9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4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5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95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5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5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59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96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6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6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6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6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6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66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96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6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6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97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7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7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73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97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97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97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97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7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80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98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8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9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8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8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9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99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9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9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9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9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99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98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99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00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00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00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00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00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0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0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009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01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01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01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14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015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016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101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018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10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0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2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2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2B2B2B"/>
      </a:dk2>
      <a:lt2>
        <a:srgbClr val="F8F5F0"/>
      </a:lt2>
      <a:accent1>
        <a:srgbClr val="2B2B2B"/>
      </a:accent1>
      <a:accent2>
        <a:srgbClr val="C8A84E"/>
      </a:accent2>
      <a:accent3>
        <a:srgbClr val="6B6B6B"/>
      </a:accent3>
      <a:accent4>
        <a:srgbClr val="A08B5C"/>
      </a:accent4>
      <a:accent5>
        <a:srgbClr val="8C8C8C"/>
      </a:accent5>
      <a:accent6>
        <a:srgbClr val="5C4A1E"/>
      </a:accent6>
      <a:hlink>
        <a:srgbClr val="FFFFFF"/>
      </a:hlink>
      <a:folHlink>
        <a:srgbClr val="FFFFFF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4115</Words>
  <Application>WPS 演示</Application>
  <PresentationFormat>宽屏</PresentationFormat>
  <Paragraphs>781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Arial</vt:lpstr>
      <vt:lpstr>宋体</vt:lpstr>
      <vt:lpstr>Wingdings</vt:lpstr>
      <vt:lpstr>Times New Roman</vt:lpstr>
      <vt:lpstr>汉仪中宋简</vt:lpstr>
      <vt:lpstr>汉仪书宋二简</vt:lpstr>
      <vt:lpstr>方正书宋_GBK</vt:lpstr>
      <vt:lpstr>微软雅黑</vt:lpstr>
      <vt:lpstr>方正黑体_GBK</vt:lpstr>
      <vt:lpstr>宋体</vt:lpstr>
      <vt:lpstr>Arial Unicode MS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1</cp:revision>
  <dcterms:created xsi:type="dcterms:W3CDTF">2026-09-28T03:32:33Z</dcterms:created>
  <dcterms:modified xsi:type="dcterms:W3CDTF">2026-09-28T03:32:33Z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2052-12.1.2.26885</vt:lpwstr>
  </property>
  <property fmtid="{D5CDD505-2E9C-101B-9397-08002B2CF9AE}" pid="3" name="ICV">
    <vt:lpwstr>21E77C56EF6D37F414DFB96ADA25AD38_41</vt:lpwstr>
  </property>
  <property fmtid="{D5CDD505-2E9C-101B-9397-08002B2CF9AE}" pid="4" name="intentionCode">
    <vt:lpwstr>wps_wpp_generate_html_ppt</vt:lpwstr>
  </property>
  <property fmtid="{D5CDD505-2E9C-101B-9397-08002B2CF9AE}" pid="5" name="KSOAIPPTCode">
    <vt:lpwstr>hy2Z5jO/lg6w3JVOqtxykK7NQI+X6eA+m2NRmYcmkN9AIbcOridljcY70GsWtpkKLrw7y2LtRBFwns6wDGSNkSamkH6FxZladHegJczw2owLPC4YBuR8RdVcKuw7m0p+nU0tKDD/HtLDMqKWXqG6JV6Pg16Lf/ptyypULQWBsCTzwJBzSSYsoFReOkys5OjlhiDl2omWL2c1I0ec2Bc8Zf/STJZfdDBhCDc0cygct5bRd8xj+np0LPKr9eniDZt3DNbyzUW9omKnoGEp96VZKyBY39EW7bmQ4Wdy7pSUFJmSEDDZX9Q2M5W8gJadkX8VXiWIPg+IrLUGsj7PHXL7SQ==</vt:lpwstr>
  </property>
</Properties>
</file>